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17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ata19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9"/>
  </p:notesMasterIdLst>
  <p:sldIdLst>
    <p:sldId id="609" r:id="rId3"/>
    <p:sldId id="613" r:id="rId4"/>
    <p:sldId id="635" r:id="rId5"/>
    <p:sldId id="633" r:id="rId6"/>
    <p:sldId id="639" r:id="rId7"/>
    <p:sldId id="646" r:id="rId8"/>
    <p:sldId id="654" r:id="rId9"/>
    <p:sldId id="640" r:id="rId10"/>
    <p:sldId id="634" r:id="rId11"/>
    <p:sldId id="734" r:id="rId12"/>
    <p:sldId id="736" r:id="rId13"/>
    <p:sldId id="739" r:id="rId14"/>
    <p:sldId id="761" r:id="rId15"/>
    <p:sldId id="737" r:id="rId16"/>
    <p:sldId id="762" r:id="rId17"/>
    <p:sldId id="770" r:id="rId18"/>
    <p:sldId id="771" r:id="rId19"/>
    <p:sldId id="780" r:id="rId20"/>
    <p:sldId id="781" r:id="rId21"/>
    <p:sldId id="782" r:id="rId22"/>
    <p:sldId id="783" r:id="rId23"/>
    <p:sldId id="797" r:id="rId24"/>
    <p:sldId id="799" r:id="rId25"/>
    <p:sldId id="816" r:id="rId26"/>
    <p:sldId id="807" r:id="rId27"/>
    <p:sldId id="810" r:id="rId28"/>
    <p:sldId id="814" r:id="rId29"/>
    <p:sldId id="815" r:id="rId30"/>
    <p:sldId id="642" r:id="rId31"/>
    <p:sldId id="648" r:id="rId32"/>
    <p:sldId id="672" r:id="rId33"/>
    <p:sldId id="649" r:id="rId34"/>
    <p:sldId id="673" r:id="rId35"/>
    <p:sldId id="674" r:id="rId36"/>
    <p:sldId id="748" r:id="rId37"/>
    <p:sldId id="763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diagrams/_rels/data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0.png"/><Relationship Id="rId1" Type="http://schemas.openxmlformats.org/officeDocument/2006/relationships/image" Target="../media/image880.png"/></Relationships>
</file>

<file path=ppt/diagrams/_rels/data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2.png"/><Relationship Id="rId1" Type="http://schemas.openxmlformats.org/officeDocument/2006/relationships/image" Target="../media/image88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8EAACB-9A26-47E4-AF00-3286774F17BF}" type="doc">
      <dgm:prSet loTypeId="urn:microsoft.com/office/officeart/2005/8/layout/vProcess5" loCatId="process" qsTypeId="urn:microsoft.com/office/officeart/2005/8/quickstyle/3d1" qsCatId="3D" csTypeId="urn:microsoft.com/office/officeart/2005/8/colors/accent2_2" csCatId="accent2"/>
      <dgm:spPr/>
      <dgm:t>
        <a:bodyPr/>
        <a:lstStyle/>
        <a:p>
          <a:endParaRPr lang="zh-CN" altLang="en-US"/>
        </a:p>
      </dgm:t>
    </dgm:pt>
    <dgm:pt modelId="{66357D62-1956-48FF-A361-DB4C7974E984}">
      <dgm:prSet/>
      <dgm:spPr/>
      <dgm:t>
        <a:bodyPr/>
        <a:lstStyle/>
        <a:p>
          <a:r>
            <a:rPr lang="zh-CN"/>
            <a:t>画出与时域电路相对应的相量形式的电路</a:t>
          </a:r>
        </a:p>
      </dgm:t>
    </dgm:pt>
    <dgm:pt modelId="{C09A21A5-F418-4298-94FE-FDE0038A66BB}" type="parTrans" cxnId="{36A9A36A-97B2-4647-9581-5744249F98DE}">
      <dgm:prSet/>
      <dgm:spPr/>
      <dgm:t>
        <a:bodyPr/>
        <a:lstStyle/>
        <a:p>
          <a:endParaRPr lang="zh-CN" altLang="en-US"/>
        </a:p>
      </dgm:t>
    </dgm:pt>
    <dgm:pt modelId="{1F66610C-914B-4DE8-A37F-A8F160690D17}" type="sibTrans" cxnId="{36A9A36A-97B2-4647-9581-5744249F98DE}">
      <dgm:prSet/>
      <dgm:spPr/>
      <dgm:t>
        <a:bodyPr/>
        <a:lstStyle/>
        <a:p>
          <a:endParaRPr lang="zh-CN" altLang="en-US"/>
        </a:p>
      </dgm:t>
    </dgm:pt>
    <dgm:pt modelId="{BC843710-B39C-4D79-8725-A4B7E370D208}">
      <dgm:prSet/>
      <dgm:spPr/>
      <dgm:t>
        <a:bodyPr/>
        <a:lstStyle/>
        <a:p>
          <a:r>
            <a:rPr lang="zh-CN"/>
            <a:t>选择适当的分析方法或定理求解待求的相量响应</a:t>
          </a:r>
        </a:p>
      </dgm:t>
    </dgm:pt>
    <dgm:pt modelId="{F18DF7F9-4936-41DD-8B74-3257A637738B}" type="parTrans" cxnId="{ED6CF8E5-2F7F-411B-89A0-3BEAFB835457}">
      <dgm:prSet/>
      <dgm:spPr/>
      <dgm:t>
        <a:bodyPr/>
        <a:lstStyle/>
        <a:p>
          <a:endParaRPr lang="zh-CN" altLang="en-US"/>
        </a:p>
      </dgm:t>
    </dgm:pt>
    <dgm:pt modelId="{BFA0D7D4-E9C3-4CF3-830B-0F7104B0BB16}" type="sibTrans" cxnId="{ED6CF8E5-2F7F-411B-89A0-3BEAFB835457}">
      <dgm:prSet/>
      <dgm:spPr/>
      <dgm:t>
        <a:bodyPr/>
        <a:lstStyle/>
        <a:p>
          <a:endParaRPr lang="zh-CN" altLang="en-US"/>
        </a:p>
      </dgm:t>
    </dgm:pt>
    <dgm:pt modelId="{9D9039DB-22E1-4FA5-9EDA-23D21FD2578E}">
      <dgm:prSet/>
      <dgm:spPr/>
      <dgm:t>
        <a:bodyPr/>
        <a:lstStyle/>
        <a:p>
          <a:r>
            <a:rPr lang="zh-CN"/>
            <a:t>将求得的相量响应变换为时域响应</a:t>
          </a:r>
        </a:p>
      </dgm:t>
    </dgm:pt>
    <dgm:pt modelId="{9A8A8295-93F2-4853-9965-D3C38A362D13}" type="parTrans" cxnId="{5EFD37FC-0784-4F78-A70E-35882308183C}">
      <dgm:prSet/>
      <dgm:spPr/>
      <dgm:t>
        <a:bodyPr/>
        <a:lstStyle/>
        <a:p>
          <a:endParaRPr lang="zh-CN" altLang="en-US"/>
        </a:p>
      </dgm:t>
    </dgm:pt>
    <dgm:pt modelId="{3F22BBB9-1EC6-4B04-BB74-40C9D1D5F38A}" type="sibTrans" cxnId="{5EFD37FC-0784-4F78-A70E-35882308183C}">
      <dgm:prSet/>
      <dgm:spPr/>
      <dgm:t>
        <a:bodyPr/>
        <a:lstStyle/>
        <a:p>
          <a:endParaRPr lang="zh-CN" altLang="en-US"/>
        </a:p>
      </dgm:t>
    </dgm:pt>
    <dgm:pt modelId="{E3BF684E-07C6-4045-B890-1F38B157677C}" type="pres">
      <dgm:prSet presAssocID="{E38EAACB-9A26-47E4-AF00-3286774F17BF}" presName="outerComposite" presStyleCnt="0">
        <dgm:presLayoutVars>
          <dgm:chMax val="5"/>
          <dgm:dir/>
          <dgm:resizeHandles val="exact"/>
        </dgm:presLayoutVars>
      </dgm:prSet>
      <dgm:spPr/>
    </dgm:pt>
    <dgm:pt modelId="{F0218C7F-CE83-46CE-9F5F-E1CE11191BB4}" type="pres">
      <dgm:prSet presAssocID="{E38EAACB-9A26-47E4-AF00-3286774F17BF}" presName="dummyMaxCanvas" presStyleCnt="0">
        <dgm:presLayoutVars/>
      </dgm:prSet>
      <dgm:spPr/>
    </dgm:pt>
    <dgm:pt modelId="{93E17B6C-1E36-409E-B26A-954592029E11}" type="pres">
      <dgm:prSet presAssocID="{E38EAACB-9A26-47E4-AF00-3286774F17BF}" presName="ThreeNodes_1" presStyleLbl="node1" presStyleIdx="0" presStyleCnt="3">
        <dgm:presLayoutVars>
          <dgm:bulletEnabled val="1"/>
        </dgm:presLayoutVars>
      </dgm:prSet>
      <dgm:spPr/>
    </dgm:pt>
    <dgm:pt modelId="{DC4C95F8-D3A5-4FA8-8B7D-465B08444CBC}" type="pres">
      <dgm:prSet presAssocID="{E38EAACB-9A26-47E4-AF00-3286774F17BF}" presName="ThreeNodes_2" presStyleLbl="node1" presStyleIdx="1" presStyleCnt="3">
        <dgm:presLayoutVars>
          <dgm:bulletEnabled val="1"/>
        </dgm:presLayoutVars>
      </dgm:prSet>
      <dgm:spPr/>
    </dgm:pt>
    <dgm:pt modelId="{7353E3AC-16E3-4583-B916-795E6046E2C7}" type="pres">
      <dgm:prSet presAssocID="{E38EAACB-9A26-47E4-AF00-3286774F17BF}" presName="ThreeNodes_3" presStyleLbl="node1" presStyleIdx="2" presStyleCnt="3">
        <dgm:presLayoutVars>
          <dgm:bulletEnabled val="1"/>
        </dgm:presLayoutVars>
      </dgm:prSet>
      <dgm:spPr/>
    </dgm:pt>
    <dgm:pt modelId="{78DC3FA2-51E9-4FA4-AE35-92E7C8796589}" type="pres">
      <dgm:prSet presAssocID="{E38EAACB-9A26-47E4-AF00-3286774F17BF}" presName="ThreeConn_1-2" presStyleLbl="fgAccFollowNode1" presStyleIdx="0" presStyleCnt="2">
        <dgm:presLayoutVars>
          <dgm:bulletEnabled val="1"/>
        </dgm:presLayoutVars>
      </dgm:prSet>
      <dgm:spPr/>
    </dgm:pt>
    <dgm:pt modelId="{BF408317-1339-4BBC-A60B-6233CCFADB76}" type="pres">
      <dgm:prSet presAssocID="{E38EAACB-9A26-47E4-AF00-3286774F17BF}" presName="ThreeConn_2-3" presStyleLbl="fgAccFollowNode1" presStyleIdx="1" presStyleCnt="2">
        <dgm:presLayoutVars>
          <dgm:bulletEnabled val="1"/>
        </dgm:presLayoutVars>
      </dgm:prSet>
      <dgm:spPr/>
    </dgm:pt>
    <dgm:pt modelId="{1CF28120-137D-4945-B526-D3AAC802E900}" type="pres">
      <dgm:prSet presAssocID="{E38EAACB-9A26-47E4-AF00-3286774F17BF}" presName="ThreeNodes_1_text" presStyleLbl="node1" presStyleIdx="2" presStyleCnt="3">
        <dgm:presLayoutVars>
          <dgm:bulletEnabled val="1"/>
        </dgm:presLayoutVars>
      </dgm:prSet>
      <dgm:spPr/>
    </dgm:pt>
    <dgm:pt modelId="{AE08E52E-11EC-4FBB-832C-EA34957446F4}" type="pres">
      <dgm:prSet presAssocID="{E38EAACB-9A26-47E4-AF00-3286774F17BF}" presName="ThreeNodes_2_text" presStyleLbl="node1" presStyleIdx="2" presStyleCnt="3">
        <dgm:presLayoutVars>
          <dgm:bulletEnabled val="1"/>
        </dgm:presLayoutVars>
      </dgm:prSet>
      <dgm:spPr/>
    </dgm:pt>
    <dgm:pt modelId="{93CD0244-EB4C-43B0-AABD-AB97B2C0092B}" type="pres">
      <dgm:prSet presAssocID="{E38EAACB-9A26-47E4-AF00-3286774F17BF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45934C10-0C7D-431C-A9D7-6A201DC6F8E1}" type="presOf" srcId="{BFA0D7D4-E9C3-4CF3-830B-0F7104B0BB16}" destId="{BF408317-1339-4BBC-A60B-6233CCFADB76}" srcOrd="0" destOrd="0" presId="urn:microsoft.com/office/officeart/2005/8/layout/vProcess5"/>
    <dgm:cxn modelId="{2AC23D14-A034-40FC-ABC7-7856EFBDC851}" type="presOf" srcId="{BC843710-B39C-4D79-8725-A4B7E370D208}" destId="{AE08E52E-11EC-4FBB-832C-EA34957446F4}" srcOrd="1" destOrd="0" presId="urn:microsoft.com/office/officeart/2005/8/layout/vProcess5"/>
    <dgm:cxn modelId="{3EE5441B-2780-4AE0-BAFD-D72E27C6B228}" type="presOf" srcId="{66357D62-1956-48FF-A361-DB4C7974E984}" destId="{93E17B6C-1E36-409E-B26A-954592029E11}" srcOrd="0" destOrd="0" presId="urn:microsoft.com/office/officeart/2005/8/layout/vProcess5"/>
    <dgm:cxn modelId="{36A9A36A-97B2-4647-9581-5744249F98DE}" srcId="{E38EAACB-9A26-47E4-AF00-3286774F17BF}" destId="{66357D62-1956-48FF-A361-DB4C7974E984}" srcOrd="0" destOrd="0" parTransId="{C09A21A5-F418-4298-94FE-FDE0038A66BB}" sibTransId="{1F66610C-914B-4DE8-A37F-A8F160690D17}"/>
    <dgm:cxn modelId="{7BD31B51-F93B-479D-A977-D3A589824F10}" type="presOf" srcId="{E38EAACB-9A26-47E4-AF00-3286774F17BF}" destId="{E3BF684E-07C6-4045-B890-1F38B157677C}" srcOrd="0" destOrd="0" presId="urn:microsoft.com/office/officeart/2005/8/layout/vProcess5"/>
    <dgm:cxn modelId="{B7D42458-14E6-4562-BAA3-093C75A81E66}" type="presOf" srcId="{BC843710-B39C-4D79-8725-A4B7E370D208}" destId="{DC4C95F8-D3A5-4FA8-8B7D-465B08444CBC}" srcOrd="0" destOrd="0" presId="urn:microsoft.com/office/officeart/2005/8/layout/vProcess5"/>
    <dgm:cxn modelId="{8955849C-7854-4A7F-9D74-77F9D5028E49}" type="presOf" srcId="{9D9039DB-22E1-4FA5-9EDA-23D21FD2578E}" destId="{93CD0244-EB4C-43B0-AABD-AB97B2C0092B}" srcOrd="1" destOrd="0" presId="urn:microsoft.com/office/officeart/2005/8/layout/vProcess5"/>
    <dgm:cxn modelId="{44DB29BC-24BF-4FDE-8254-8474F42184A0}" type="presOf" srcId="{9D9039DB-22E1-4FA5-9EDA-23D21FD2578E}" destId="{7353E3AC-16E3-4583-B916-795E6046E2C7}" srcOrd="0" destOrd="0" presId="urn:microsoft.com/office/officeart/2005/8/layout/vProcess5"/>
    <dgm:cxn modelId="{59666DC0-4F71-40A7-A7F5-F577E234347F}" type="presOf" srcId="{1F66610C-914B-4DE8-A37F-A8F160690D17}" destId="{78DC3FA2-51E9-4FA4-AE35-92E7C8796589}" srcOrd="0" destOrd="0" presId="urn:microsoft.com/office/officeart/2005/8/layout/vProcess5"/>
    <dgm:cxn modelId="{ED6CF8E5-2F7F-411B-89A0-3BEAFB835457}" srcId="{E38EAACB-9A26-47E4-AF00-3286774F17BF}" destId="{BC843710-B39C-4D79-8725-A4B7E370D208}" srcOrd="1" destOrd="0" parTransId="{F18DF7F9-4936-41DD-8B74-3257A637738B}" sibTransId="{BFA0D7D4-E9C3-4CF3-830B-0F7104B0BB16}"/>
    <dgm:cxn modelId="{77B885E6-2588-4E33-861F-CF8D6CD95566}" type="presOf" srcId="{66357D62-1956-48FF-A361-DB4C7974E984}" destId="{1CF28120-137D-4945-B526-D3AAC802E900}" srcOrd="1" destOrd="0" presId="urn:microsoft.com/office/officeart/2005/8/layout/vProcess5"/>
    <dgm:cxn modelId="{5EFD37FC-0784-4F78-A70E-35882308183C}" srcId="{E38EAACB-9A26-47E4-AF00-3286774F17BF}" destId="{9D9039DB-22E1-4FA5-9EDA-23D21FD2578E}" srcOrd="2" destOrd="0" parTransId="{9A8A8295-93F2-4853-9965-D3C38A362D13}" sibTransId="{3F22BBB9-1EC6-4B04-BB74-40C9D1D5F38A}"/>
    <dgm:cxn modelId="{E60663D6-E3B3-471E-AA44-39B8E8153582}" type="presParOf" srcId="{E3BF684E-07C6-4045-B890-1F38B157677C}" destId="{F0218C7F-CE83-46CE-9F5F-E1CE11191BB4}" srcOrd="0" destOrd="0" presId="urn:microsoft.com/office/officeart/2005/8/layout/vProcess5"/>
    <dgm:cxn modelId="{03984648-44A4-433E-A2F7-D2B7AE532C94}" type="presParOf" srcId="{E3BF684E-07C6-4045-B890-1F38B157677C}" destId="{93E17B6C-1E36-409E-B26A-954592029E11}" srcOrd="1" destOrd="0" presId="urn:microsoft.com/office/officeart/2005/8/layout/vProcess5"/>
    <dgm:cxn modelId="{CCBD319A-368A-4BE0-982D-57D507597A5E}" type="presParOf" srcId="{E3BF684E-07C6-4045-B890-1F38B157677C}" destId="{DC4C95F8-D3A5-4FA8-8B7D-465B08444CBC}" srcOrd="2" destOrd="0" presId="urn:microsoft.com/office/officeart/2005/8/layout/vProcess5"/>
    <dgm:cxn modelId="{7F5916BC-A010-4542-8703-539DB0693EE6}" type="presParOf" srcId="{E3BF684E-07C6-4045-B890-1F38B157677C}" destId="{7353E3AC-16E3-4583-B916-795E6046E2C7}" srcOrd="3" destOrd="0" presId="urn:microsoft.com/office/officeart/2005/8/layout/vProcess5"/>
    <dgm:cxn modelId="{53A3B582-E62F-4467-B6B2-4DF35F8844E3}" type="presParOf" srcId="{E3BF684E-07C6-4045-B890-1F38B157677C}" destId="{78DC3FA2-51E9-4FA4-AE35-92E7C8796589}" srcOrd="4" destOrd="0" presId="urn:microsoft.com/office/officeart/2005/8/layout/vProcess5"/>
    <dgm:cxn modelId="{E035A965-9B66-4E3A-8DDC-7121A54D9163}" type="presParOf" srcId="{E3BF684E-07C6-4045-B890-1F38B157677C}" destId="{BF408317-1339-4BBC-A60B-6233CCFADB76}" srcOrd="5" destOrd="0" presId="urn:microsoft.com/office/officeart/2005/8/layout/vProcess5"/>
    <dgm:cxn modelId="{2F9AD839-6B71-4C4E-97B8-C8EE139F581C}" type="presParOf" srcId="{E3BF684E-07C6-4045-B890-1F38B157677C}" destId="{1CF28120-137D-4945-B526-D3AAC802E900}" srcOrd="6" destOrd="0" presId="urn:microsoft.com/office/officeart/2005/8/layout/vProcess5"/>
    <dgm:cxn modelId="{BDA180EF-8377-41E8-807B-98655DB3A72F}" type="presParOf" srcId="{E3BF684E-07C6-4045-B890-1F38B157677C}" destId="{AE08E52E-11EC-4FBB-832C-EA34957446F4}" srcOrd="7" destOrd="0" presId="urn:microsoft.com/office/officeart/2005/8/layout/vProcess5"/>
    <dgm:cxn modelId="{7408A689-62E5-449F-9854-324686C19689}" type="presParOf" srcId="{E3BF684E-07C6-4045-B890-1F38B157677C}" destId="{93CD0244-EB4C-43B0-AABD-AB97B2C0092B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33CA6602-7701-4055-B11C-6268AE0320B9}" type="doc">
      <dgm:prSet loTypeId="urn:microsoft.com/office/officeart/2005/8/layout/process2" loCatId="process" qsTypeId="urn:microsoft.com/office/officeart/2005/8/quickstyle/3d1" qsCatId="3D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8CC0B1BE-E0C6-4F31-B710-6DC1D8621A5B}">
      <dgm:prSet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7AA73EAA-C87B-42FD-96AD-378AB2EBAA7E}" type="parTrans" cxnId="{C1DEE68F-64C2-4BA1-82CE-C0BB8FCE5B85}">
      <dgm:prSet/>
      <dgm:spPr/>
      <dgm:t>
        <a:bodyPr/>
        <a:lstStyle/>
        <a:p>
          <a:endParaRPr lang="zh-CN" altLang="en-US" sz="2400"/>
        </a:p>
      </dgm:t>
    </dgm:pt>
    <dgm:pt modelId="{152FF8B9-14CC-4410-87CD-EA6B4F9C8A29}" type="sibTrans" cxnId="{C1DEE68F-64C2-4BA1-82CE-C0BB8FCE5B85}">
      <dgm:prSet custT="1"/>
      <dgm:spPr/>
      <dgm:t>
        <a:bodyPr/>
        <a:lstStyle/>
        <a:p>
          <a:endParaRPr lang="zh-CN" altLang="en-US" sz="1800"/>
        </a:p>
      </dgm:t>
    </dgm:pt>
    <dgm:pt modelId="{F7F4B310-7E56-4695-BE36-30518DCF1937}">
      <dgm:prSet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BDDC529D-31A7-4A26-8456-04C40E01412D}" type="parTrans" cxnId="{6EEFDF8F-7A30-4736-B5F6-B720C207C02C}">
      <dgm:prSet/>
      <dgm:spPr/>
      <dgm:t>
        <a:bodyPr/>
        <a:lstStyle/>
        <a:p>
          <a:endParaRPr lang="zh-CN" altLang="en-US" sz="2400"/>
        </a:p>
      </dgm:t>
    </dgm:pt>
    <dgm:pt modelId="{6669715F-EE14-4F5B-B87D-A5C4488639C5}" type="sibTrans" cxnId="{6EEFDF8F-7A30-4736-B5F6-B720C207C02C}">
      <dgm:prSet/>
      <dgm:spPr/>
      <dgm:t>
        <a:bodyPr/>
        <a:lstStyle/>
        <a:p>
          <a:endParaRPr lang="zh-CN" altLang="en-US" sz="2400"/>
        </a:p>
      </dgm:t>
    </dgm:pt>
    <dgm:pt modelId="{713A61FA-7978-4B13-B02E-4F487A1126BB}" type="pres">
      <dgm:prSet presAssocID="{33CA6602-7701-4055-B11C-6268AE0320B9}" presName="linearFlow" presStyleCnt="0">
        <dgm:presLayoutVars>
          <dgm:resizeHandles val="exact"/>
        </dgm:presLayoutVars>
      </dgm:prSet>
      <dgm:spPr/>
    </dgm:pt>
    <dgm:pt modelId="{C3ADD7E0-8F55-474C-991A-3DF9E1B0A8DD}" type="pres">
      <dgm:prSet presAssocID="{8CC0B1BE-E0C6-4F31-B710-6DC1D8621A5B}" presName="node" presStyleLbl="node1" presStyleIdx="0" presStyleCnt="2" custScaleX="135804" custScaleY="49902">
        <dgm:presLayoutVars>
          <dgm:bulletEnabled val="1"/>
        </dgm:presLayoutVars>
      </dgm:prSet>
      <dgm:spPr/>
    </dgm:pt>
    <dgm:pt modelId="{0526763E-7F32-4AB6-BC17-9AD070FC1ED8}" type="pres">
      <dgm:prSet presAssocID="{152FF8B9-14CC-4410-87CD-EA6B4F9C8A29}" presName="sibTrans" presStyleLbl="sibTrans2D1" presStyleIdx="0" presStyleCnt="1"/>
      <dgm:spPr/>
    </dgm:pt>
    <dgm:pt modelId="{984F5B73-DFD7-4FFD-B3A6-4FC377DF9DB1}" type="pres">
      <dgm:prSet presAssocID="{152FF8B9-14CC-4410-87CD-EA6B4F9C8A29}" presName="connectorText" presStyleLbl="sibTrans2D1" presStyleIdx="0" presStyleCnt="1"/>
      <dgm:spPr/>
    </dgm:pt>
    <dgm:pt modelId="{D5D44A44-BC01-4AF2-BCDD-6649EA524FFE}" type="pres">
      <dgm:prSet presAssocID="{F7F4B310-7E56-4695-BE36-30518DCF1937}" presName="node" presStyleLbl="node1" presStyleIdx="1" presStyleCnt="2" custScaleX="135804">
        <dgm:presLayoutVars>
          <dgm:bulletEnabled val="1"/>
        </dgm:presLayoutVars>
      </dgm:prSet>
      <dgm:spPr/>
    </dgm:pt>
  </dgm:ptLst>
  <dgm:cxnLst>
    <dgm:cxn modelId="{66A7621E-9132-42C2-9C25-AAC8A5D1D6C4}" type="presOf" srcId="{F7F4B310-7E56-4695-BE36-30518DCF1937}" destId="{D5D44A44-BC01-4AF2-BCDD-6649EA524FFE}" srcOrd="0" destOrd="0" presId="urn:microsoft.com/office/officeart/2005/8/layout/process2"/>
    <dgm:cxn modelId="{6EEFDF8F-7A30-4736-B5F6-B720C207C02C}" srcId="{33CA6602-7701-4055-B11C-6268AE0320B9}" destId="{F7F4B310-7E56-4695-BE36-30518DCF1937}" srcOrd="1" destOrd="0" parTransId="{BDDC529D-31A7-4A26-8456-04C40E01412D}" sibTransId="{6669715F-EE14-4F5B-B87D-A5C4488639C5}"/>
    <dgm:cxn modelId="{C1DEE68F-64C2-4BA1-82CE-C0BB8FCE5B85}" srcId="{33CA6602-7701-4055-B11C-6268AE0320B9}" destId="{8CC0B1BE-E0C6-4F31-B710-6DC1D8621A5B}" srcOrd="0" destOrd="0" parTransId="{7AA73EAA-C87B-42FD-96AD-378AB2EBAA7E}" sibTransId="{152FF8B9-14CC-4410-87CD-EA6B4F9C8A29}"/>
    <dgm:cxn modelId="{47872A97-B810-49C8-BD03-402AA5F86ECA}" type="presOf" srcId="{8CC0B1BE-E0C6-4F31-B710-6DC1D8621A5B}" destId="{C3ADD7E0-8F55-474C-991A-3DF9E1B0A8DD}" srcOrd="0" destOrd="0" presId="urn:microsoft.com/office/officeart/2005/8/layout/process2"/>
    <dgm:cxn modelId="{571786BB-8AAA-4F22-9556-E116FF8721F6}" type="presOf" srcId="{33CA6602-7701-4055-B11C-6268AE0320B9}" destId="{713A61FA-7978-4B13-B02E-4F487A1126BB}" srcOrd="0" destOrd="0" presId="urn:microsoft.com/office/officeart/2005/8/layout/process2"/>
    <dgm:cxn modelId="{27E28BE1-7491-4D00-8E0F-CFCE54983B0F}" type="presOf" srcId="{152FF8B9-14CC-4410-87CD-EA6B4F9C8A29}" destId="{984F5B73-DFD7-4FFD-B3A6-4FC377DF9DB1}" srcOrd="1" destOrd="0" presId="urn:microsoft.com/office/officeart/2005/8/layout/process2"/>
    <dgm:cxn modelId="{ABD188E9-5B62-4D44-8A59-0458C02A7ABE}" type="presOf" srcId="{152FF8B9-14CC-4410-87CD-EA6B4F9C8A29}" destId="{0526763E-7F32-4AB6-BC17-9AD070FC1ED8}" srcOrd="0" destOrd="0" presId="urn:microsoft.com/office/officeart/2005/8/layout/process2"/>
    <dgm:cxn modelId="{555FA74E-4873-42A4-B75F-6BEFAADE5753}" type="presParOf" srcId="{713A61FA-7978-4B13-B02E-4F487A1126BB}" destId="{C3ADD7E0-8F55-474C-991A-3DF9E1B0A8DD}" srcOrd="0" destOrd="0" presId="urn:microsoft.com/office/officeart/2005/8/layout/process2"/>
    <dgm:cxn modelId="{FC25E7A8-08AD-4AF3-ACA2-A2A1E77F5683}" type="presParOf" srcId="{713A61FA-7978-4B13-B02E-4F487A1126BB}" destId="{0526763E-7F32-4AB6-BC17-9AD070FC1ED8}" srcOrd="1" destOrd="0" presId="urn:microsoft.com/office/officeart/2005/8/layout/process2"/>
    <dgm:cxn modelId="{9B0079D7-3FF3-42FE-B589-84CB257BADCC}" type="presParOf" srcId="{0526763E-7F32-4AB6-BC17-9AD070FC1ED8}" destId="{984F5B73-DFD7-4FFD-B3A6-4FC377DF9DB1}" srcOrd="0" destOrd="0" presId="urn:microsoft.com/office/officeart/2005/8/layout/process2"/>
    <dgm:cxn modelId="{F89DF606-86FE-425B-9A53-8B5D8A4586D9}" type="presParOf" srcId="{713A61FA-7978-4B13-B02E-4F487A1126BB}" destId="{D5D44A44-BC01-4AF2-BCDD-6649EA524FFE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33CA6602-7701-4055-B11C-6268AE0320B9}" type="doc">
      <dgm:prSet loTypeId="urn:microsoft.com/office/officeart/2005/8/layout/process1" loCatId="process" qsTypeId="urn:microsoft.com/office/officeart/2005/8/quickstyle/3d1" qsCatId="3D" csTypeId="urn:microsoft.com/office/officeart/2005/8/colors/accent5_2" csCatId="accent5" phldr="1"/>
      <dgm:spPr/>
      <dgm:t>
        <a:bodyPr/>
        <a:lstStyle/>
        <a:p>
          <a:endParaRPr lang="zh-CN" altLang="en-US"/>
        </a:p>
      </dgm:t>
    </dgm:pt>
    <dgm:pt modelId="{8CC0B1BE-E0C6-4F31-B710-6DC1D8621A5B}">
      <dgm:prSet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7AA73EAA-C87B-42FD-96AD-378AB2EBAA7E}" type="parTrans" cxnId="{C1DEE68F-64C2-4BA1-82CE-C0BB8FCE5B85}">
      <dgm:prSet/>
      <dgm:spPr/>
      <dgm:t>
        <a:bodyPr/>
        <a:lstStyle/>
        <a:p>
          <a:endParaRPr lang="zh-CN" altLang="en-US" sz="2400">
            <a:solidFill>
              <a:schemeClr val="tx1"/>
            </a:solidFill>
          </a:endParaRPr>
        </a:p>
      </dgm:t>
    </dgm:pt>
    <dgm:pt modelId="{152FF8B9-14CC-4410-87CD-EA6B4F9C8A29}" type="sibTrans" cxnId="{C1DEE68F-64C2-4BA1-82CE-C0BB8FCE5B85}">
      <dgm:prSet custT="1"/>
      <dgm:spPr/>
      <dgm:t>
        <a:bodyPr/>
        <a:lstStyle/>
        <a:p>
          <a:endParaRPr lang="zh-CN" altLang="en-US" sz="1800">
            <a:solidFill>
              <a:schemeClr val="tx1"/>
            </a:solidFill>
          </a:endParaRPr>
        </a:p>
      </dgm:t>
    </dgm:pt>
    <dgm:pt modelId="{F7F4B310-7E56-4695-BE36-30518DCF1937}">
      <dgm:prSet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zh-CN" altLang="en-US">
              <a:noFill/>
            </a:rPr>
            <a:t> </a:t>
          </a:r>
        </a:p>
      </dgm:t>
    </dgm:pt>
    <dgm:pt modelId="{BDDC529D-31A7-4A26-8456-04C40E01412D}" type="parTrans" cxnId="{6EEFDF8F-7A30-4736-B5F6-B720C207C02C}">
      <dgm:prSet/>
      <dgm:spPr/>
      <dgm:t>
        <a:bodyPr/>
        <a:lstStyle/>
        <a:p>
          <a:endParaRPr lang="zh-CN" altLang="en-US" sz="2400">
            <a:solidFill>
              <a:schemeClr val="tx1"/>
            </a:solidFill>
          </a:endParaRPr>
        </a:p>
      </dgm:t>
    </dgm:pt>
    <dgm:pt modelId="{6669715F-EE14-4F5B-B87D-A5C4488639C5}" type="sibTrans" cxnId="{6EEFDF8F-7A30-4736-B5F6-B720C207C02C}">
      <dgm:prSet/>
      <dgm:spPr/>
      <dgm:t>
        <a:bodyPr/>
        <a:lstStyle/>
        <a:p>
          <a:endParaRPr lang="zh-CN" altLang="en-US" sz="2400">
            <a:solidFill>
              <a:schemeClr val="tx1"/>
            </a:solidFill>
          </a:endParaRPr>
        </a:p>
      </dgm:t>
    </dgm:pt>
    <dgm:pt modelId="{933251DE-A684-47F0-B7FF-688F44F85D26}" type="pres">
      <dgm:prSet presAssocID="{33CA6602-7701-4055-B11C-6268AE0320B9}" presName="Name0" presStyleCnt="0">
        <dgm:presLayoutVars>
          <dgm:dir/>
          <dgm:resizeHandles val="exact"/>
        </dgm:presLayoutVars>
      </dgm:prSet>
      <dgm:spPr/>
    </dgm:pt>
    <dgm:pt modelId="{39E3E408-11DE-4713-958E-9805A90C6ECE}" type="pres">
      <dgm:prSet presAssocID="{8CC0B1BE-E0C6-4F31-B710-6DC1D8621A5B}" presName="node" presStyleLbl="node1" presStyleIdx="0" presStyleCnt="2">
        <dgm:presLayoutVars>
          <dgm:bulletEnabled val="1"/>
        </dgm:presLayoutVars>
      </dgm:prSet>
      <dgm:spPr/>
    </dgm:pt>
    <dgm:pt modelId="{BB2CF2DE-993E-492C-BED1-22F3F198F357}" type="pres">
      <dgm:prSet presAssocID="{152FF8B9-14CC-4410-87CD-EA6B4F9C8A29}" presName="sibTrans" presStyleLbl="sibTrans2D1" presStyleIdx="0" presStyleCnt="1"/>
      <dgm:spPr/>
    </dgm:pt>
    <dgm:pt modelId="{E1F75DBD-41BC-4791-B51A-D5F156F0A81E}" type="pres">
      <dgm:prSet presAssocID="{152FF8B9-14CC-4410-87CD-EA6B4F9C8A29}" presName="connectorText" presStyleLbl="sibTrans2D1" presStyleIdx="0" presStyleCnt="1"/>
      <dgm:spPr/>
    </dgm:pt>
    <dgm:pt modelId="{60615D36-91DA-4C6F-BECF-96F18746B172}" type="pres">
      <dgm:prSet presAssocID="{F7F4B310-7E56-4695-BE36-30518DCF1937}" presName="node" presStyleLbl="node1" presStyleIdx="1" presStyleCnt="2">
        <dgm:presLayoutVars>
          <dgm:bulletEnabled val="1"/>
        </dgm:presLayoutVars>
      </dgm:prSet>
      <dgm:spPr/>
    </dgm:pt>
  </dgm:ptLst>
  <dgm:cxnLst>
    <dgm:cxn modelId="{8FFDEC01-115F-4B80-BDE0-0A5CA116B9D8}" type="presOf" srcId="{152FF8B9-14CC-4410-87CD-EA6B4F9C8A29}" destId="{E1F75DBD-41BC-4791-B51A-D5F156F0A81E}" srcOrd="1" destOrd="0" presId="urn:microsoft.com/office/officeart/2005/8/layout/process1"/>
    <dgm:cxn modelId="{D5ED986D-6E84-4A83-AE11-F19E0FE842B7}" type="presOf" srcId="{33CA6602-7701-4055-B11C-6268AE0320B9}" destId="{933251DE-A684-47F0-B7FF-688F44F85D26}" srcOrd="0" destOrd="0" presId="urn:microsoft.com/office/officeart/2005/8/layout/process1"/>
    <dgm:cxn modelId="{15B6357A-DF36-4061-B482-8BAA658A48B1}" type="presOf" srcId="{152FF8B9-14CC-4410-87CD-EA6B4F9C8A29}" destId="{BB2CF2DE-993E-492C-BED1-22F3F198F357}" srcOrd="0" destOrd="0" presId="urn:microsoft.com/office/officeart/2005/8/layout/process1"/>
    <dgm:cxn modelId="{3DEB008A-6C9D-49C1-B820-78A9D62A7908}" type="presOf" srcId="{8CC0B1BE-E0C6-4F31-B710-6DC1D8621A5B}" destId="{39E3E408-11DE-4713-958E-9805A90C6ECE}" srcOrd="0" destOrd="0" presId="urn:microsoft.com/office/officeart/2005/8/layout/process1"/>
    <dgm:cxn modelId="{6EEFDF8F-7A30-4736-B5F6-B720C207C02C}" srcId="{33CA6602-7701-4055-B11C-6268AE0320B9}" destId="{F7F4B310-7E56-4695-BE36-30518DCF1937}" srcOrd="1" destOrd="0" parTransId="{BDDC529D-31A7-4A26-8456-04C40E01412D}" sibTransId="{6669715F-EE14-4F5B-B87D-A5C4488639C5}"/>
    <dgm:cxn modelId="{C1DEE68F-64C2-4BA1-82CE-C0BB8FCE5B85}" srcId="{33CA6602-7701-4055-B11C-6268AE0320B9}" destId="{8CC0B1BE-E0C6-4F31-B710-6DC1D8621A5B}" srcOrd="0" destOrd="0" parTransId="{7AA73EAA-C87B-42FD-96AD-378AB2EBAA7E}" sibTransId="{152FF8B9-14CC-4410-87CD-EA6B4F9C8A29}"/>
    <dgm:cxn modelId="{66D25C99-4450-4E9A-A622-708BC4A15B05}" type="presOf" srcId="{F7F4B310-7E56-4695-BE36-30518DCF1937}" destId="{60615D36-91DA-4C6F-BECF-96F18746B172}" srcOrd="0" destOrd="0" presId="urn:microsoft.com/office/officeart/2005/8/layout/process1"/>
    <dgm:cxn modelId="{6C07C76B-3F0A-4E66-954C-588DA2210B7E}" type="presParOf" srcId="{933251DE-A684-47F0-B7FF-688F44F85D26}" destId="{39E3E408-11DE-4713-958E-9805A90C6ECE}" srcOrd="0" destOrd="0" presId="urn:microsoft.com/office/officeart/2005/8/layout/process1"/>
    <dgm:cxn modelId="{C0A951AF-C959-47B6-A37B-F87495AA576A}" type="presParOf" srcId="{933251DE-A684-47F0-B7FF-688F44F85D26}" destId="{BB2CF2DE-993E-492C-BED1-22F3F198F357}" srcOrd="1" destOrd="0" presId="urn:microsoft.com/office/officeart/2005/8/layout/process1"/>
    <dgm:cxn modelId="{1B0E3212-5954-4A25-996A-B35AECE41FF0}" type="presParOf" srcId="{BB2CF2DE-993E-492C-BED1-22F3F198F357}" destId="{E1F75DBD-41BC-4791-B51A-D5F156F0A81E}" srcOrd="0" destOrd="0" presId="urn:microsoft.com/office/officeart/2005/8/layout/process1"/>
    <dgm:cxn modelId="{F72B519F-A5C0-45A8-B7F4-32C039555AE8}" type="presParOf" srcId="{933251DE-A684-47F0-B7FF-688F44F85D26}" destId="{60615D36-91DA-4C6F-BECF-96F18746B172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CA6602-7701-4055-B11C-6268AE0320B9}" type="doc">
      <dgm:prSet loTypeId="urn:microsoft.com/office/officeart/2005/8/layout/process2" loCatId="process" qsTypeId="urn:microsoft.com/office/officeart/2005/8/quickstyle/3d1" qsCatId="3D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8CC0B1BE-E0C6-4F31-B710-6DC1D8621A5B}">
          <dgm:prSet custT="1"/>
          <dgm:spPr/>
          <dgm:t>
            <a:bodyPr/>
            <a:lstStyle/>
            <a:p>
              <a14:m>
                <m:oMath xmlns:m="http://schemas.openxmlformats.org/officeDocument/2006/math">
                  <m:sSub>
                    <m:sSubPr>
                      <m:ctrlPr>
                        <a:rPr lang="en-US" sz="2400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𝑋</m:t>
                      </m:r>
                    </m:e>
                    <m:sub>
                      <m:r>
                        <a:rPr lang="en-US" sz="2400" b="0" i="1">
                          <a:latin typeface="Cambria Math" panose="02040503050406030204" pitchFamily="18" charset="0"/>
                        </a:rPr>
                        <m:t>𝑒𝑞</m:t>
                      </m:r>
                    </m:sub>
                  </m:sSub>
                  <m:r>
                    <a:rPr lang="en-US" sz="2400" b="0" i="1">
                      <a:latin typeface="Cambria Math" panose="02040503050406030204" pitchFamily="18" charset="0"/>
                    </a:rPr>
                    <m:t>+</m:t>
                  </m:r>
                  <m:r>
                    <a:rPr lang="en-US" sz="2400" b="0" i="1">
                      <a:latin typeface="Cambria Math" panose="02040503050406030204" pitchFamily="18" charset="0"/>
                    </a:rPr>
                    <m:t>𝑋</m:t>
                  </m:r>
                  <m:r>
                    <a:rPr lang="en-US" sz="2400" b="0" i="1">
                      <a:latin typeface="Cambria Math" panose="02040503050406030204" pitchFamily="18" charset="0"/>
                    </a:rPr>
                    <m:t>=0</m:t>
                  </m:r>
                </m:oMath>
              </a14:m>
              <a:r>
                <a:rPr lang="zh-CN" altLang="en-US" sz="2400" dirty="0"/>
                <a:t>，</a:t>
              </a:r>
              <a:r>
                <a:rPr lang="zh-CN" sz="2400" dirty="0"/>
                <a:t>即</a:t>
              </a:r>
              <a14:m>
                <m:oMath xmlns:m="http://schemas.openxmlformats.org/officeDocument/2006/math">
                  <m:r>
                    <a:rPr lang="en-US" sz="2400" i="1">
                      <a:latin typeface="Cambria Math" panose="02040503050406030204" pitchFamily="18" charset="0"/>
                    </a:rPr>
                    <m:t>𝑋</m:t>
                  </m:r>
                  <m:r>
                    <a:rPr lang="en-US" sz="2400" b="0" i="1">
                      <a:latin typeface="Cambria Math" panose="02040503050406030204" pitchFamily="18" charset="0"/>
                    </a:rPr>
                    <m:t>=−</m:t>
                  </m:r>
                  <m:sSub>
                    <m:sSubPr>
                      <m:ctrlPr>
                        <a:rPr lang="en-US" sz="2400"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2400" i="1">
                          <a:latin typeface="Cambria Math" panose="02040503050406030204" pitchFamily="18" charset="0"/>
                        </a:rPr>
                        <m:t>𝑋</m:t>
                      </m:r>
                    </m:e>
                    <m:sub>
                      <m:r>
                        <a:rPr lang="en-US" sz="2400" i="1">
                          <a:latin typeface="Cambria Math" panose="02040503050406030204" pitchFamily="18" charset="0"/>
                        </a:rPr>
                        <m:t>𝑒𝑞</m:t>
                      </m:r>
                    </m:sub>
                  </m:sSub>
                </m:oMath>
              </a14:m>
              <a:endParaRPr lang="zh-CN" sz="2400" dirty="0"/>
            </a:p>
          </dgm:t>
        </dgm:pt>
      </mc:Choice>
      <mc:Fallback xmlns="">
        <dgm:pt modelId="{8CC0B1BE-E0C6-4F31-B710-6DC1D8621A5B}">
          <dgm:prSet custT="1"/>
          <dgm:spPr/>
          <dgm:t>
            <a:bodyPr/>
            <a:lstStyle/>
            <a:p>
              <a:r>
                <a:rPr lang="en-US" sz="2400" b="0" i="0"/>
                <a:t>𝑋_𝑒𝑞+𝑋=0</a:t>
              </a:r>
              <a:r>
                <a:rPr lang="zh-CN" altLang="en-US" sz="2400" dirty="0"/>
                <a:t>，</a:t>
              </a:r>
              <a:r>
                <a:rPr lang="zh-CN" sz="2400" dirty="0"/>
                <a:t>即</a:t>
              </a:r>
              <a:r>
                <a:rPr lang="en-US" sz="2400" i="0"/>
                <a:t>𝑋</a:t>
              </a:r>
              <a:r>
                <a:rPr lang="en-US" sz="2400" b="0" i="0"/>
                <a:t>=−</a:t>
              </a:r>
              <a:r>
                <a:rPr lang="en-US" sz="2400" i="0"/>
                <a:t>𝑋_𝑒𝑞</a:t>
              </a:r>
              <a:endParaRPr lang="zh-CN" sz="2400" dirty="0"/>
            </a:p>
          </dgm:t>
        </dgm:pt>
      </mc:Fallback>
    </mc:AlternateContent>
    <dgm:pt modelId="{7AA73EAA-C87B-42FD-96AD-378AB2EBAA7E}" type="parTrans" cxnId="{C1DEE68F-64C2-4BA1-82CE-C0BB8FCE5B85}">
      <dgm:prSet/>
      <dgm:spPr/>
      <dgm:t>
        <a:bodyPr/>
        <a:lstStyle/>
        <a:p>
          <a:endParaRPr lang="zh-CN" altLang="en-US" sz="2400"/>
        </a:p>
      </dgm:t>
    </dgm:pt>
    <dgm:pt modelId="{152FF8B9-14CC-4410-87CD-EA6B4F9C8A29}" type="sibTrans" cxnId="{C1DEE68F-64C2-4BA1-82CE-C0BB8FCE5B85}">
      <dgm:prSet custT="1"/>
      <dgm:spPr/>
      <dgm:t>
        <a:bodyPr/>
        <a:lstStyle/>
        <a:p>
          <a:endParaRPr lang="zh-CN" altLang="en-US" sz="1800"/>
        </a:p>
      </dgm:t>
    </dgm:pt>
    <mc:AlternateContent xmlns:mc="http://schemas.openxmlformats.org/markup-compatibility/2006" xmlns:a14="http://schemas.microsoft.com/office/drawing/2010/main">
      <mc:Choice Requires="a14">
        <dgm:pt modelId="{F7F4B310-7E56-4695-BE36-30518DCF1937}">
          <dgm:prSet custT="1"/>
          <dgm:spPr/>
          <dgm:t>
            <a:bodyPr tIns="360000"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sz="24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𝑂𝐶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sz="24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CN" sz="2400" i="1">
                                        <a:latin typeface="Cambria Math" panose="02040503050406030204" pitchFamily="18" charset="0"/>
                                      </a:rPr>
                                      <m:t>eq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m:oMathPara>
              </a14:m>
              <a:endParaRPr lang="zh-CN" sz="2400" dirty="0"/>
            </a:p>
          </dgm:t>
        </dgm:pt>
      </mc:Choice>
      <mc:Fallback xmlns="">
        <dgm:pt modelId="{F7F4B310-7E56-4695-BE36-30518DCF1937}">
          <dgm:prSet custT="1"/>
          <dgm:spPr/>
          <dgm:t>
            <a:bodyPr tIns="360000"/>
            <a:lstStyle/>
            <a:p>
              <a:r>
                <a:rPr lang="en-US" sz="2400" b="0" i="0"/>
                <a:t>𝑃_𝑚𝑎𝑥=</a:t>
              </a:r>
              <a:r>
                <a:rPr lang="en-US" altLang="zh-CN" sz="2400" i="0"/>
                <a:t>(</a:t>
              </a:r>
              <a:r>
                <a:rPr lang="en-US" sz="2400" i="0"/>
                <a:t>𝑅𝑈_𝑂𝐶^2)/(</a:t>
              </a:r>
              <a:r>
                <a:rPr lang="zh-CN" sz="2400" i="0"/>
                <a:t>𝑅</a:t>
              </a:r>
              <a:r>
                <a:rPr lang="en-US" altLang="zh-CN" sz="2400" i="0"/>
                <a:t>_</a:t>
              </a:r>
              <a:r>
                <a:rPr lang="zh-CN" sz="2400" i="0"/>
                <a:t>eq</a:t>
              </a:r>
              <a:r>
                <a:rPr lang="en-US" sz="2400" i="0"/>
                <a:t>+𝑅)^2 </a:t>
              </a:r>
              <a:endParaRPr lang="zh-CN" sz="2400" dirty="0"/>
            </a:p>
          </dgm:t>
        </dgm:pt>
      </mc:Fallback>
    </mc:AlternateContent>
    <dgm:pt modelId="{BDDC529D-31A7-4A26-8456-04C40E01412D}" type="parTrans" cxnId="{6EEFDF8F-7A30-4736-B5F6-B720C207C02C}">
      <dgm:prSet/>
      <dgm:spPr/>
      <dgm:t>
        <a:bodyPr/>
        <a:lstStyle/>
        <a:p>
          <a:endParaRPr lang="zh-CN" altLang="en-US" sz="2400"/>
        </a:p>
      </dgm:t>
    </dgm:pt>
    <dgm:pt modelId="{6669715F-EE14-4F5B-B87D-A5C4488639C5}" type="sibTrans" cxnId="{6EEFDF8F-7A30-4736-B5F6-B720C207C02C}">
      <dgm:prSet/>
      <dgm:spPr/>
      <dgm:t>
        <a:bodyPr/>
        <a:lstStyle/>
        <a:p>
          <a:endParaRPr lang="zh-CN" altLang="en-US" sz="2400"/>
        </a:p>
      </dgm:t>
    </dgm:pt>
    <dgm:pt modelId="{713A61FA-7978-4B13-B02E-4F487A1126BB}" type="pres">
      <dgm:prSet presAssocID="{33CA6602-7701-4055-B11C-6268AE0320B9}" presName="linearFlow" presStyleCnt="0">
        <dgm:presLayoutVars>
          <dgm:resizeHandles val="exact"/>
        </dgm:presLayoutVars>
      </dgm:prSet>
      <dgm:spPr/>
    </dgm:pt>
    <dgm:pt modelId="{C3ADD7E0-8F55-474C-991A-3DF9E1B0A8DD}" type="pres">
      <dgm:prSet presAssocID="{8CC0B1BE-E0C6-4F31-B710-6DC1D8621A5B}" presName="node" presStyleLbl="node1" presStyleIdx="0" presStyleCnt="2" custScaleX="135804" custScaleY="49902">
        <dgm:presLayoutVars>
          <dgm:bulletEnabled val="1"/>
        </dgm:presLayoutVars>
      </dgm:prSet>
      <dgm:spPr/>
    </dgm:pt>
    <dgm:pt modelId="{0526763E-7F32-4AB6-BC17-9AD070FC1ED8}" type="pres">
      <dgm:prSet presAssocID="{152FF8B9-14CC-4410-87CD-EA6B4F9C8A29}" presName="sibTrans" presStyleLbl="sibTrans2D1" presStyleIdx="0" presStyleCnt="1"/>
      <dgm:spPr/>
    </dgm:pt>
    <dgm:pt modelId="{984F5B73-DFD7-4FFD-B3A6-4FC377DF9DB1}" type="pres">
      <dgm:prSet presAssocID="{152FF8B9-14CC-4410-87CD-EA6B4F9C8A29}" presName="connectorText" presStyleLbl="sibTrans2D1" presStyleIdx="0" presStyleCnt="1"/>
      <dgm:spPr/>
    </dgm:pt>
    <dgm:pt modelId="{D5D44A44-BC01-4AF2-BCDD-6649EA524FFE}" type="pres">
      <dgm:prSet presAssocID="{F7F4B310-7E56-4695-BE36-30518DCF1937}" presName="node" presStyleLbl="node1" presStyleIdx="1" presStyleCnt="2" custScaleX="135804">
        <dgm:presLayoutVars>
          <dgm:bulletEnabled val="1"/>
        </dgm:presLayoutVars>
      </dgm:prSet>
      <dgm:spPr/>
    </dgm:pt>
  </dgm:ptLst>
  <dgm:cxnLst>
    <dgm:cxn modelId="{66A7621E-9132-42C2-9C25-AAC8A5D1D6C4}" type="presOf" srcId="{F7F4B310-7E56-4695-BE36-30518DCF1937}" destId="{D5D44A44-BC01-4AF2-BCDD-6649EA524FFE}" srcOrd="0" destOrd="0" presId="urn:microsoft.com/office/officeart/2005/8/layout/process2"/>
    <dgm:cxn modelId="{6EEFDF8F-7A30-4736-B5F6-B720C207C02C}" srcId="{33CA6602-7701-4055-B11C-6268AE0320B9}" destId="{F7F4B310-7E56-4695-BE36-30518DCF1937}" srcOrd="1" destOrd="0" parTransId="{BDDC529D-31A7-4A26-8456-04C40E01412D}" sibTransId="{6669715F-EE14-4F5B-B87D-A5C4488639C5}"/>
    <dgm:cxn modelId="{C1DEE68F-64C2-4BA1-82CE-C0BB8FCE5B85}" srcId="{33CA6602-7701-4055-B11C-6268AE0320B9}" destId="{8CC0B1BE-E0C6-4F31-B710-6DC1D8621A5B}" srcOrd="0" destOrd="0" parTransId="{7AA73EAA-C87B-42FD-96AD-378AB2EBAA7E}" sibTransId="{152FF8B9-14CC-4410-87CD-EA6B4F9C8A29}"/>
    <dgm:cxn modelId="{47872A97-B810-49C8-BD03-402AA5F86ECA}" type="presOf" srcId="{8CC0B1BE-E0C6-4F31-B710-6DC1D8621A5B}" destId="{C3ADD7E0-8F55-474C-991A-3DF9E1B0A8DD}" srcOrd="0" destOrd="0" presId="urn:microsoft.com/office/officeart/2005/8/layout/process2"/>
    <dgm:cxn modelId="{571786BB-8AAA-4F22-9556-E116FF8721F6}" type="presOf" srcId="{33CA6602-7701-4055-B11C-6268AE0320B9}" destId="{713A61FA-7978-4B13-B02E-4F487A1126BB}" srcOrd="0" destOrd="0" presId="urn:microsoft.com/office/officeart/2005/8/layout/process2"/>
    <dgm:cxn modelId="{27E28BE1-7491-4D00-8E0F-CFCE54983B0F}" type="presOf" srcId="{152FF8B9-14CC-4410-87CD-EA6B4F9C8A29}" destId="{984F5B73-DFD7-4FFD-B3A6-4FC377DF9DB1}" srcOrd="1" destOrd="0" presId="urn:microsoft.com/office/officeart/2005/8/layout/process2"/>
    <dgm:cxn modelId="{ABD188E9-5B62-4D44-8A59-0458C02A7ABE}" type="presOf" srcId="{152FF8B9-14CC-4410-87CD-EA6B4F9C8A29}" destId="{0526763E-7F32-4AB6-BC17-9AD070FC1ED8}" srcOrd="0" destOrd="0" presId="urn:microsoft.com/office/officeart/2005/8/layout/process2"/>
    <dgm:cxn modelId="{555FA74E-4873-42A4-B75F-6BEFAADE5753}" type="presParOf" srcId="{713A61FA-7978-4B13-B02E-4F487A1126BB}" destId="{C3ADD7E0-8F55-474C-991A-3DF9E1B0A8DD}" srcOrd="0" destOrd="0" presId="urn:microsoft.com/office/officeart/2005/8/layout/process2"/>
    <dgm:cxn modelId="{FC25E7A8-08AD-4AF3-ACA2-A2A1E77F5683}" type="presParOf" srcId="{713A61FA-7978-4B13-B02E-4F487A1126BB}" destId="{0526763E-7F32-4AB6-BC17-9AD070FC1ED8}" srcOrd="1" destOrd="0" presId="urn:microsoft.com/office/officeart/2005/8/layout/process2"/>
    <dgm:cxn modelId="{9B0079D7-3FF3-42FE-B589-84CB257BADCC}" type="presParOf" srcId="{0526763E-7F32-4AB6-BC17-9AD070FC1ED8}" destId="{984F5B73-DFD7-4FFD-B3A6-4FC377DF9DB1}" srcOrd="0" destOrd="0" presId="urn:microsoft.com/office/officeart/2005/8/layout/process2"/>
    <dgm:cxn modelId="{F89DF606-86FE-425B-9A53-8B5D8A4586D9}" type="presParOf" srcId="{713A61FA-7978-4B13-B02E-4F487A1126BB}" destId="{D5D44A44-BC01-4AF2-BCDD-6649EA524FFE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CA6602-7701-4055-B11C-6268AE0320B9}" type="doc">
      <dgm:prSet loTypeId="urn:microsoft.com/office/officeart/2005/8/layout/process1" loCatId="process" qsTypeId="urn:microsoft.com/office/officeart/2005/8/quickstyle/3d1" qsCatId="3D" csTypeId="urn:microsoft.com/office/officeart/2005/8/colors/accent5_2" csCatId="accent5" phldr="1"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8CC0B1BE-E0C6-4F31-B710-6DC1D8621A5B}">
          <dgm:prSet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</m:oMath>
                </m:oMathPara>
              </a14:m>
              <a:endParaRPr lang="zh-CN" sz="2400" dirty="0">
                <a:solidFill>
                  <a:schemeClr val="tx1"/>
                </a:solidFill>
              </a:endParaRPr>
            </a:p>
          </dgm:t>
        </dgm:pt>
      </mc:Choice>
      <mc:Fallback xmlns="">
        <dgm:pt modelId="{8CC0B1BE-E0C6-4F31-B710-6DC1D8621A5B}">
          <dgm:prSet custT="1"/>
          <dgm:spPr/>
          <dgm:t>
            <a:bodyPr/>
            <a:lstStyle/>
            <a:p>
              <a:pPr/>
              <a:r>
                <a:rPr lang="en-US" sz="24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𝑅=𝑅_</a:t>
              </a:r>
              <a:r>
                <a:rPr lang="en-US" sz="240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𝑒𝑞</a:t>
              </a:r>
              <a:endParaRPr lang="zh-CN" sz="2400" dirty="0">
                <a:solidFill>
                  <a:schemeClr val="tx1"/>
                </a:solidFill>
              </a:endParaRPr>
            </a:p>
          </dgm:t>
        </dgm:pt>
      </mc:Fallback>
    </mc:AlternateContent>
    <dgm:pt modelId="{7AA73EAA-C87B-42FD-96AD-378AB2EBAA7E}" type="parTrans" cxnId="{C1DEE68F-64C2-4BA1-82CE-C0BB8FCE5B85}">
      <dgm:prSet/>
      <dgm:spPr/>
      <dgm:t>
        <a:bodyPr/>
        <a:lstStyle/>
        <a:p>
          <a:endParaRPr lang="zh-CN" altLang="en-US" sz="2400">
            <a:solidFill>
              <a:schemeClr val="tx1"/>
            </a:solidFill>
          </a:endParaRPr>
        </a:p>
      </dgm:t>
    </dgm:pt>
    <dgm:pt modelId="{152FF8B9-14CC-4410-87CD-EA6B4F9C8A29}" type="sibTrans" cxnId="{C1DEE68F-64C2-4BA1-82CE-C0BB8FCE5B85}">
      <dgm:prSet custT="1"/>
      <dgm:spPr/>
      <dgm:t>
        <a:bodyPr/>
        <a:lstStyle/>
        <a:p>
          <a:endParaRPr lang="zh-CN" altLang="en-US" sz="1800">
            <a:solidFill>
              <a:schemeClr val="tx1"/>
            </a:solidFill>
          </a:endParaRPr>
        </a:p>
      </dgm:t>
    </dgm:pt>
    <mc:AlternateContent xmlns:mc="http://schemas.openxmlformats.org/markup-compatibility/2006" xmlns:a14="http://schemas.microsoft.com/office/drawing/2010/main">
      <mc:Choice Requires="a14">
        <dgm:pt modelId="{F7F4B310-7E56-4695-BE36-30518DCF1937}">
          <dgm:prSet custT="1"/>
          <dgm:spPr/>
          <dgm:t>
            <a:bodyPr tIns="360000"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𝑂𝐶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𝑒𝑞</m:t>
                            </m:r>
                          </m:sub>
                        </m:sSub>
                      </m:den>
                    </m:f>
                  </m:oMath>
                </m:oMathPara>
              </a14:m>
              <a:endParaRPr lang="zh-CN" sz="2400" dirty="0">
                <a:solidFill>
                  <a:schemeClr val="tx1"/>
                </a:solidFill>
              </a:endParaRPr>
            </a:p>
          </dgm:t>
        </dgm:pt>
      </mc:Choice>
      <mc:Fallback xmlns="">
        <dgm:pt modelId="{F7F4B310-7E56-4695-BE36-30518DCF1937}">
          <dgm:prSet custT="1"/>
          <dgm:spPr/>
          <dgm:t>
            <a:bodyPr tIns="360000"/>
            <a:lstStyle/>
            <a:p>
              <a:pPr/>
              <a:r>
                <a:rPr lang="en-US" sz="24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𝑃_𝑚𝑎𝑥=</a:t>
              </a:r>
              <a:r>
                <a:rPr lang="en-US" altLang="zh-CN" sz="2400" i="0">
                  <a:solidFill>
                    <a:schemeClr val="tx1"/>
                  </a:solidFill>
                  <a:latin typeface="Cambria Math" panose="02040503050406030204" pitchFamily="18" charset="0"/>
                </a:rPr>
                <a:t>(</a:t>
              </a:r>
              <a:r>
                <a:rPr lang="en-US" sz="240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𝑈_𝑂𝐶^2)/(</a:t>
              </a:r>
              <a:r>
                <a:rPr lang="en-US" sz="2400" b="0" i="0">
                  <a:solidFill>
                    <a:schemeClr val="tx1"/>
                  </a:solidFill>
                  <a:latin typeface="Cambria Math" panose="02040503050406030204" pitchFamily="18" charset="0"/>
                </a:rPr>
                <a:t>4𝑅_</a:t>
              </a:r>
              <a:r>
                <a:rPr lang="en-US" sz="2400" i="0">
                  <a:solidFill>
                    <a:schemeClr val="tx1"/>
                  </a:solidFill>
                  <a:latin typeface="Cambria Math" panose="02040503050406030204" pitchFamily="18" charset="0"/>
                </a:rPr>
                <a:t>𝑒𝑞 )</a:t>
              </a:r>
              <a:endParaRPr lang="zh-CN" sz="2400" dirty="0">
                <a:solidFill>
                  <a:schemeClr val="tx1"/>
                </a:solidFill>
              </a:endParaRPr>
            </a:p>
          </dgm:t>
        </dgm:pt>
      </mc:Fallback>
    </mc:AlternateContent>
    <dgm:pt modelId="{BDDC529D-31A7-4A26-8456-04C40E01412D}" type="parTrans" cxnId="{6EEFDF8F-7A30-4736-B5F6-B720C207C02C}">
      <dgm:prSet/>
      <dgm:spPr/>
      <dgm:t>
        <a:bodyPr/>
        <a:lstStyle/>
        <a:p>
          <a:endParaRPr lang="zh-CN" altLang="en-US" sz="2400">
            <a:solidFill>
              <a:schemeClr val="tx1"/>
            </a:solidFill>
          </a:endParaRPr>
        </a:p>
      </dgm:t>
    </dgm:pt>
    <dgm:pt modelId="{6669715F-EE14-4F5B-B87D-A5C4488639C5}" type="sibTrans" cxnId="{6EEFDF8F-7A30-4736-B5F6-B720C207C02C}">
      <dgm:prSet/>
      <dgm:spPr/>
      <dgm:t>
        <a:bodyPr/>
        <a:lstStyle/>
        <a:p>
          <a:endParaRPr lang="zh-CN" altLang="en-US" sz="2400">
            <a:solidFill>
              <a:schemeClr val="tx1"/>
            </a:solidFill>
          </a:endParaRPr>
        </a:p>
      </dgm:t>
    </dgm:pt>
    <dgm:pt modelId="{933251DE-A684-47F0-B7FF-688F44F85D26}" type="pres">
      <dgm:prSet presAssocID="{33CA6602-7701-4055-B11C-6268AE0320B9}" presName="Name0" presStyleCnt="0">
        <dgm:presLayoutVars>
          <dgm:dir/>
          <dgm:resizeHandles val="exact"/>
        </dgm:presLayoutVars>
      </dgm:prSet>
      <dgm:spPr/>
    </dgm:pt>
    <dgm:pt modelId="{39E3E408-11DE-4713-958E-9805A90C6ECE}" type="pres">
      <dgm:prSet presAssocID="{8CC0B1BE-E0C6-4F31-B710-6DC1D8621A5B}" presName="node" presStyleLbl="node1" presStyleIdx="0" presStyleCnt="2">
        <dgm:presLayoutVars>
          <dgm:bulletEnabled val="1"/>
        </dgm:presLayoutVars>
      </dgm:prSet>
      <dgm:spPr/>
    </dgm:pt>
    <dgm:pt modelId="{BB2CF2DE-993E-492C-BED1-22F3F198F357}" type="pres">
      <dgm:prSet presAssocID="{152FF8B9-14CC-4410-87CD-EA6B4F9C8A29}" presName="sibTrans" presStyleLbl="sibTrans2D1" presStyleIdx="0" presStyleCnt="1"/>
      <dgm:spPr/>
    </dgm:pt>
    <dgm:pt modelId="{E1F75DBD-41BC-4791-B51A-D5F156F0A81E}" type="pres">
      <dgm:prSet presAssocID="{152FF8B9-14CC-4410-87CD-EA6B4F9C8A29}" presName="connectorText" presStyleLbl="sibTrans2D1" presStyleIdx="0" presStyleCnt="1"/>
      <dgm:spPr/>
    </dgm:pt>
    <dgm:pt modelId="{60615D36-91DA-4C6F-BECF-96F18746B172}" type="pres">
      <dgm:prSet presAssocID="{F7F4B310-7E56-4695-BE36-30518DCF1937}" presName="node" presStyleLbl="node1" presStyleIdx="1" presStyleCnt="2">
        <dgm:presLayoutVars>
          <dgm:bulletEnabled val="1"/>
        </dgm:presLayoutVars>
      </dgm:prSet>
      <dgm:spPr/>
    </dgm:pt>
  </dgm:ptLst>
  <dgm:cxnLst>
    <dgm:cxn modelId="{8FFDEC01-115F-4B80-BDE0-0A5CA116B9D8}" type="presOf" srcId="{152FF8B9-14CC-4410-87CD-EA6B4F9C8A29}" destId="{E1F75DBD-41BC-4791-B51A-D5F156F0A81E}" srcOrd="1" destOrd="0" presId="urn:microsoft.com/office/officeart/2005/8/layout/process1"/>
    <dgm:cxn modelId="{D5ED986D-6E84-4A83-AE11-F19E0FE842B7}" type="presOf" srcId="{33CA6602-7701-4055-B11C-6268AE0320B9}" destId="{933251DE-A684-47F0-B7FF-688F44F85D26}" srcOrd="0" destOrd="0" presId="urn:microsoft.com/office/officeart/2005/8/layout/process1"/>
    <dgm:cxn modelId="{15B6357A-DF36-4061-B482-8BAA658A48B1}" type="presOf" srcId="{152FF8B9-14CC-4410-87CD-EA6B4F9C8A29}" destId="{BB2CF2DE-993E-492C-BED1-22F3F198F357}" srcOrd="0" destOrd="0" presId="urn:microsoft.com/office/officeart/2005/8/layout/process1"/>
    <dgm:cxn modelId="{3DEB008A-6C9D-49C1-B820-78A9D62A7908}" type="presOf" srcId="{8CC0B1BE-E0C6-4F31-B710-6DC1D8621A5B}" destId="{39E3E408-11DE-4713-958E-9805A90C6ECE}" srcOrd="0" destOrd="0" presId="urn:microsoft.com/office/officeart/2005/8/layout/process1"/>
    <dgm:cxn modelId="{6EEFDF8F-7A30-4736-B5F6-B720C207C02C}" srcId="{33CA6602-7701-4055-B11C-6268AE0320B9}" destId="{F7F4B310-7E56-4695-BE36-30518DCF1937}" srcOrd="1" destOrd="0" parTransId="{BDDC529D-31A7-4A26-8456-04C40E01412D}" sibTransId="{6669715F-EE14-4F5B-B87D-A5C4488639C5}"/>
    <dgm:cxn modelId="{C1DEE68F-64C2-4BA1-82CE-C0BB8FCE5B85}" srcId="{33CA6602-7701-4055-B11C-6268AE0320B9}" destId="{8CC0B1BE-E0C6-4F31-B710-6DC1D8621A5B}" srcOrd="0" destOrd="0" parTransId="{7AA73EAA-C87B-42FD-96AD-378AB2EBAA7E}" sibTransId="{152FF8B9-14CC-4410-87CD-EA6B4F9C8A29}"/>
    <dgm:cxn modelId="{66D25C99-4450-4E9A-A622-708BC4A15B05}" type="presOf" srcId="{F7F4B310-7E56-4695-BE36-30518DCF1937}" destId="{60615D36-91DA-4C6F-BECF-96F18746B172}" srcOrd="0" destOrd="0" presId="urn:microsoft.com/office/officeart/2005/8/layout/process1"/>
    <dgm:cxn modelId="{6C07C76B-3F0A-4E66-954C-588DA2210B7E}" type="presParOf" srcId="{933251DE-A684-47F0-B7FF-688F44F85D26}" destId="{39E3E408-11DE-4713-958E-9805A90C6ECE}" srcOrd="0" destOrd="0" presId="urn:microsoft.com/office/officeart/2005/8/layout/process1"/>
    <dgm:cxn modelId="{C0A951AF-C959-47B6-A37B-F87495AA576A}" type="presParOf" srcId="{933251DE-A684-47F0-B7FF-688F44F85D26}" destId="{BB2CF2DE-993E-492C-BED1-22F3F198F357}" srcOrd="1" destOrd="0" presId="urn:microsoft.com/office/officeart/2005/8/layout/process1"/>
    <dgm:cxn modelId="{1B0E3212-5954-4A25-996A-B35AECE41FF0}" type="presParOf" srcId="{BB2CF2DE-993E-492C-BED1-22F3F198F357}" destId="{E1F75DBD-41BC-4791-B51A-D5F156F0A81E}" srcOrd="0" destOrd="0" presId="urn:microsoft.com/office/officeart/2005/8/layout/process1"/>
    <dgm:cxn modelId="{F72B519F-A5C0-45A8-B7F4-32C039555AE8}" type="presParOf" srcId="{933251DE-A684-47F0-B7FF-688F44F85D26}" destId="{60615D36-91DA-4C6F-BECF-96F18746B172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E17B6C-1E36-409E-B26A-954592029E11}">
      <dsp:nvSpPr>
        <dsp:cNvPr id="0" name=""/>
        <dsp:cNvSpPr/>
      </dsp:nvSpPr>
      <dsp:spPr>
        <a:xfrm>
          <a:off x="0" y="0"/>
          <a:ext cx="9055052" cy="11045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700" kern="1200"/>
            <a:t>画出与时域电路相对应的相量形式的电路</a:t>
          </a:r>
        </a:p>
      </dsp:txBody>
      <dsp:txXfrm>
        <a:off x="32351" y="32351"/>
        <a:ext cx="7863154" cy="1039850"/>
      </dsp:txXfrm>
    </dsp:sp>
    <dsp:sp modelId="{DC4C95F8-D3A5-4FA8-8B7D-465B08444CBC}">
      <dsp:nvSpPr>
        <dsp:cNvPr id="0" name=""/>
        <dsp:cNvSpPr/>
      </dsp:nvSpPr>
      <dsp:spPr>
        <a:xfrm>
          <a:off x="798975" y="1288645"/>
          <a:ext cx="9055052" cy="11045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700" kern="1200"/>
            <a:t>选择适当的分析方法或定理求解待求的相量响应</a:t>
          </a:r>
        </a:p>
      </dsp:txBody>
      <dsp:txXfrm>
        <a:off x="831326" y="1320996"/>
        <a:ext cx="7473415" cy="1039850"/>
      </dsp:txXfrm>
    </dsp:sp>
    <dsp:sp modelId="{7353E3AC-16E3-4583-B916-795E6046E2C7}">
      <dsp:nvSpPr>
        <dsp:cNvPr id="0" name=""/>
        <dsp:cNvSpPr/>
      </dsp:nvSpPr>
      <dsp:spPr>
        <a:xfrm>
          <a:off x="1597950" y="2577290"/>
          <a:ext cx="9055052" cy="110455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700" kern="1200"/>
            <a:t>将求得的相量响应变换为时域响应</a:t>
          </a:r>
        </a:p>
      </dsp:txBody>
      <dsp:txXfrm>
        <a:off x="1630301" y="2609641"/>
        <a:ext cx="7473415" cy="1039850"/>
      </dsp:txXfrm>
    </dsp:sp>
    <dsp:sp modelId="{78DC3FA2-51E9-4FA4-AE35-92E7C8796589}">
      <dsp:nvSpPr>
        <dsp:cNvPr id="0" name=""/>
        <dsp:cNvSpPr/>
      </dsp:nvSpPr>
      <dsp:spPr>
        <a:xfrm>
          <a:off x="8337093" y="837619"/>
          <a:ext cx="717959" cy="71795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400" kern="1200"/>
        </a:p>
      </dsp:txBody>
      <dsp:txXfrm>
        <a:off x="8498634" y="837619"/>
        <a:ext cx="394877" cy="540264"/>
      </dsp:txXfrm>
    </dsp:sp>
    <dsp:sp modelId="{BF408317-1339-4BBC-A60B-6233CCFADB76}">
      <dsp:nvSpPr>
        <dsp:cNvPr id="0" name=""/>
        <dsp:cNvSpPr/>
      </dsp:nvSpPr>
      <dsp:spPr>
        <a:xfrm>
          <a:off x="9136068" y="2118900"/>
          <a:ext cx="717959" cy="71795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3400" kern="1200"/>
        </a:p>
      </dsp:txBody>
      <dsp:txXfrm>
        <a:off x="9297609" y="2118900"/>
        <a:ext cx="394877" cy="5402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ADD7E0-8F55-474C-991A-3DF9E1B0A8DD}">
      <dsp:nvSpPr>
        <dsp:cNvPr id="0" name=""/>
        <dsp:cNvSpPr/>
      </dsp:nvSpPr>
      <dsp:spPr>
        <a:xfrm>
          <a:off x="0" y="1974"/>
          <a:ext cx="4251806" cy="6714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24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400" b="0" i="1" kern="1200">
                      <a:latin typeface="Cambria Math" panose="02040503050406030204" pitchFamily="18" charset="0"/>
                    </a:rPr>
                    <m:t>𝑋</m:t>
                  </m:r>
                </m:e>
                <m:sub>
                  <m:r>
                    <a:rPr lang="en-US" sz="2400" b="0" i="1" kern="1200">
                      <a:latin typeface="Cambria Math" panose="02040503050406030204" pitchFamily="18" charset="0"/>
                    </a:rPr>
                    <m:t>𝑒𝑞</m:t>
                  </m:r>
                </m:sub>
              </m:sSub>
              <m:r>
                <a:rPr lang="en-US" sz="2400" b="0" i="1" kern="1200">
                  <a:latin typeface="Cambria Math" panose="02040503050406030204" pitchFamily="18" charset="0"/>
                </a:rPr>
                <m:t>+</m:t>
              </m:r>
              <m:r>
                <a:rPr lang="en-US" sz="2400" b="0" i="1" kern="1200">
                  <a:latin typeface="Cambria Math" panose="02040503050406030204" pitchFamily="18" charset="0"/>
                </a:rPr>
                <m:t>𝑋</m:t>
              </m:r>
              <m:r>
                <a:rPr lang="en-US" sz="2400" b="0" i="1" kern="1200">
                  <a:latin typeface="Cambria Math" panose="02040503050406030204" pitchFamily="18" charset="0"/>
                </a:rPr>
                <m:t>=0</m:t>
              </m:r>
            </m:oMath>
          </a14:m>
          <a:r>
            <a:rPr lang="zh-CN" altLang="en-US" sz="2400" kern="1200" dirty="0"/>
            <a:t>，</a:t>
          </a:r>
          <a:r>
            <a:rPr lang="zh-CN" sz="2400" kern="1200" dirty="0"/>
            <a:t>即</a:t>
          </a:r>
          <a14:m xmlns:a14="http://schemas.microsoft.com/office/drawing/2010/main">
            <m:oMath xmlns:m="http://schemas.openxmlformats.org/officeDocument/2006/math">
              <m:r>
                <a:rPr lang="en-US" sz="2400" i="1" kern="1200">
                  <a:latin typeface="Cambria Math" panose="02040503050406030204" pitchFamily="18" charset="0"/>
                </a:rPr>
                <m:t>𝑋</m:t>
              </m:r>
              <m:r>
                <a:rPr lang="en-US" sz="2400" b="0" i="1" kern="1200">
                  <a:latin typeface="Cambria Math" panose="02040503050406030204" pitchFamily="18" charset="0"/>
                </a:rPr>
                <m:t>=−</m:t>
              </m:r>
              <m:sSub>
                <m:sSubPr>
                  <m:ctrlPr>
                    <a:rPr lang="en-US" sz="2400" i="1" kern="120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2400" i="1" kern="1200">
                      <a:latin typeface="Cambria Math" panose="02040503050406030204" pitchFamily="18" charset="0"/>
                    </a:rPr>
                    <m:t>𝑋</m:t>
                  </m:r>
                </m:e>
                <m:sub>
                  <m:r>
                    <a:rPr lang="en-US" sz="2400" i="1" kern="1200">
                      <a:latin typeface="Cambria Math" panose="02040503050406030204" pitchFamily="18" charset="0"/>
                    </a:rPr>
                    <m:t>𝑒𝑞</m:t>
                  </m:r>
                </m:sub>
              </m:sSub>
            </m:oMath>
          </a14:m>
          <a:endParaRPr lang="zh-CN" sz="2400" kern="1200" dirty="0"/>
        </a:p>
      </dsp:txBody>
      <dsp:txXfrm>
        <a:off x="19667" y="21641"/>
        <a:ext cx="4212472" cy="632143"/>
      </dsp:txXfrm>
    </dsp:sp>
    <dsp:sp modelId="{0526763E-7F32-4AB6-BC17-9AD070FC1ED8}">
      <dsp:nvSpPr>
        <dsp:cNvPr id="0" name=""/>
        <dsp:cNvSpPr/>
      </dsp:nvSpPr>
      <dsp:spPr>
        <a:xfrm rot="5400000">
          <a:off x="1873604" y="707091"/>
          <a:ext cx="504596" cy="60551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tint val="6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 rot="-5400000">
        <a:off x="1944248" y="757551"/>
        <a:ext cx="363310" cy="353217"/>
      </dsp:txXfrm>
    </dsp:sp>
    <dsp:sp modelId="{D5D44A44-BC01-4AF2-BCDD-6649EA524FFE}">
      <dsp:nvSpPr>
        <dsp:cNvPr id="0" name=""/>
        <dsp:cNvSpPr/>
      </dsp:nvSpPr>
      <dsp:spPr>
        <a:xfrm>
          <a:off x="0" y="1346247"/>
          <a:ext cx="4251806" cy="13455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36000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240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2400" b="0" i="1" kern="1200">
                        <a:latin typeface="Cambria Math" panose="02040503050406030204" pitchFamily="18" charset="0"/>
                      </a:rPr>
                      <m:t>𝑃</m:t>
                    </m:r>
                  </m:e>
                  <m:sub>
                    <m:r>
                      <a:rPr lang="en-US" sz="2400" b="0" i="1" kern="1200">
                        <a:latin typeface="Cambria Math" panose="02040503050406030204" pitchFamily="18" charset="0"/>
                      </a:rPr>
                      <m:t>𝑚𝑎𝑥</m:t>
                    </m:r>
                  </m:sub>
                </m:sSub>
                <m:r>
                  <a:rPr lang="en-US" sz="2400" b="0" i="1" kern="1200"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lang="en-US" sz="2400" i="1" kern="1200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en-US" sz="2400" i="1" kern="1200">
                        <a:latin typeface="Cambria Math" panose="02040503050406030204" pitchFamily="18" charset="0"/>
                      </a:rPr>
                      <m:t>𝑅</m:t>
                    </m:r>
                    <m:sSubSup>
                      <m:sSubSupPr>
                        <m:ctrlPr>
                          <a:rPr lang="en-US" sz="2400" i="1" kern="120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kern="120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 kern="1200">
                            <a:latin typeface="Cambria Math" panose="02040503050406030204" pitchFamily="18" charset="0"/>
                          </a:rPr>
                          <m:t>𝑂𝐶</m:t>
                        </m:r>
                      </m:sub>
                      <m:sup>
                        <m:r>
                          <a:rPr lang="en-US" sz="2400" i="1" kern="12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num>
                  <m:den>
                    <m:sSup>
                      <m:sSupPr>
                        <m:ctrlPr>
                          <a:rPr lang="en-US" sz="2400" i="1" kern="120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kern="120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sz="2400" i="1" kern="120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sz="2400" i="1" kern="120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zh-CN" sz="2400" i="1" kern="1200">
                                    <a:latin typeface="Cambria Math" panose="02040503050406030204" pitchFamily="18" charset="0"/>
                                  </a:rPr>
                                  <m:t>eq</m:t>
                                </m:r>
                              </m:sub>
                            </m:sSub>
                            <m:r>
                              <a:rPr lang="en-US" sz="2400" i="1" kern="12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 kern="120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</m:e>
                      <m:sup>
                        <m:r>
                          <a:rPr lang="en-US" sz="2400" i="1" kern="12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den>
                </m:f>
              </m:oMath>
            </m:oMathPara>
          </a14:m>
          <a:endParaRPr lang="zh-CN" sz="2400" kern="1200" dirty="0"/>
        </a:p>
      </dsp:txBody>
      <dsp:txXfrm>
        <a:off x="39411" y="1385658"/>
        <a:ext cx="4172984" cy="12667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E3E408-11DE-4713-958E-9805A90C6ECE}">
      <dsp:nvSpPr>
        <dsp:cNvPr id="0" name=""/>
        <dsp:cNvSpPr/>
      </dsp:nvSpPr>
      <dsp:spPr>
        <a:xfrm>
          <a:off x="3538" y="0"/>
          <a:ext cx="2154159" cy="10881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5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2400" b="0" i="1" kern="120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𝑅</m:t>
                </m:r>
                <m:r>
                  <a:rPr lang="en-US" sz="2400" b="0" i="1" kern="12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=</m:t>
                </m:r>
                <m:sSub>
                  <m:sSubPr>
                    <m:ctrlPr>
                      <a:rPr lang="en-US" sz="24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e>
                  <m:sub>
                    <m:r>
                      <a:rPr lang="en-US" sz="24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𝑒𝑞</m:t>
                    </m:r>
                  </m:sub>
                </m:sSub>
              </m:oMath>
            </m:oMathPara>
          </a14:m>
          <a:endParaRPr lang="zh-CN" sz="2400" kern="1200" dirty="0">
            <a:solidFill>
              <a:schemeClr val="tx1"/>
            </a:solidFill>
          </a:endParaRPr>
        </a:p>
      </dsp:txBody>
      <dsp:txXfrm>
        <a:off x="35408" y="31870"/>
        <a:ext cx="2090419" cy="1024395"/>
      </dsp:txXfrm>
    </dsp:sp>
    <dsp:sp modelId="{BB2CF2DE-993E-492C-BED1-22F3F198F357}">
      <dsp:nvSpPr>
        <dsp:cNvPr id="0" name=""/>
        <dsp:cNvSpPr/>
      </dsp:nvSpPr>
      <dsp:spPr>
        <a:xfrm>
          <a:off x="2373114" y="276951"/>
          <a:ext cx="456681" cy="53423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5">
                <a:tint val="6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>
            <a:solidFill>
              <a:schemeClr val="tx1"/>
            </a:solidFill>
          </a:endParaRPr>
        </a:p>
      </dsp:txBody>
      <dsp:txXfrm>
        <a:off x="2373114" y="383797"/>
        <a:ext cx="319677" cy="320539"/>
      </dsp:txXfrm>
    </dsp:sp>
    <dsp:sp modelId="{60615D36-91DA-4C6F-BECF-96F18746B172}">
      <dsp:nvSpPr>
        <dsp:cNvPr id="0" name=""/>
        <dsp:cNvSpPr/>
      </dsp:nvSpPr>
      <dsp:spPr>
        <a:xfrm>
          <a:off x="3019361" y="0"/>
          <a:ext cx="2154159" cy="10881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5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36000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240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24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e>
                  <m:sub>
                    <m:r>
                      <a:rPr lang="en-US" sz="24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𝑚𝑎𝑥</m:t>
                    </m:r>
                  </m:sub>
                </m:sSub>
                <m:r>
                  <a:rPr lang="en-US" sz="2400" b="0" i="1" kern="120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lang="en-US" sz="24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</m:ctrlPr>
                  </m:fPr>
                  <m:num>
                    <m:sSubSup>
                      <m:sSubSupPr>
                        <m:ctrlPr>
                          <a:rPr lang="en-US" sz="2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𝑂𝐶</m:t>
                        </m:r>
                      </m:sub>
                      <m:sup>
                        <m:r>
                          <a:rPr lang="en-US" sz="2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num>
                  <m:den>
                    <m:r>
                      <a:rPr lang="en-US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sSub>
                      <m:sSubPr>
                        <m:ctrlPr>
                          <a:rPr lang="en-US" sz="240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</m:den>
                </m:f>
              </m:oMath>
            </m:oMathPara>
          </a14:m>
          <a:endParaRPr lang="zh-CN" sz="2400" kern="1200" dirty="0">
            <a:solidFill>
              <a:schemeClr val="tx1"/>
            </a:solidFill>
          </a:endParaRPr>
        </a:p>
      </dsp:txBody>
      <dsp:txXfrm>
        <a:off x="3051231" y="31870"/>
        <a:ext cx="2090419" cy="10243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4-06-19T23:54:51.8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25471 3334 0,'35'17'125,"88"36"-94,-87-35-15,-19-18-1,1 18 1,17-1 15,-17 1-15,17-18-1,0 17 1,-17-17-16,0 18 16,-1-18-1,1 18 17,-18-1 30,18-17-31,52 89 16,-52-72-31,-18 1 15,0 0 47,-18-1-62,0 54-1,-17-36 1,18 0 0,-1-17-1,0 0 1,-17 17 15,17-35-31,1 35 16,-19-17-1,1 17 1,18-17 0,-1-1-1,0-17 1,18 18 0,-17 0-1,-1-18-15,18 17 16,-18 19-1,1-36 1,17 17 0</inkml:trace>
  <inkml:trace contextRef="#ctx0" brushRef="#br0" timeOffset="1343.87">25647 2681 0,'18'0'32,"70"0"-1,-53 18-15,36-18-1,-36 0 1,-17 0-1,17 0 1,-18 0 15,1 0-15,0-18-16,-54 124 172,36-88-157,-35 17-15,18 35 16,-1-34 0,-17 34 15,35-34-15,-18-19-1,18 1 1,0-1-1,0 1 1,0 0 0,0 17-1,18-17 17,-1-18-17,19 0 1,-1 0-1,18 0 1,-18-18 0,0 0 15,-35 1-15,18 17-1</inkml:trace>
  <inkml:trace contextRef="#ctx0" brushRef="#br0" timeOffset="2280.1">25788 2328 0,'18'0'62,"35"18"-30,-18-18-1,-17 18 0,-1-1 0,1-17 1,-18 18-17,17-18 63</inkml:trace>
  <inkml:trace contextRef="#ctx0" brushRef="#br0" timeOffset="12796.56">22860 3863 0,'88'106'141,"-53"-53"-126,18 35 1,-35-70 0,0 17-1,-1-35 1,-17 17 0,18 1 30,-18 0-30,0-1 0,18-17-1,-18 18 79,0 17-78,0 1-1,-36-1 1,-17 35 0,18-17-1,17-17 1,1-19 15,17 1 32</inkml:trace>
  <inkml:trace contextRef="#ctx0" brushRef="#br0" timeOffset="14705.55">22895 5609 0,'71'35'78,"-71"18"-62,53-17 0,-18 17-1,0-1 1,-35-34 0,36 0 15,-19 17-16,-17-17-15,36-1 16,-19 54 0,1-71-16,-18 17 15,17-17 1,-69 36 156,-72 34-141,36 1 0,35-53-15,18 17 15,17-18 0,0 1-15,1-18 0,17 18-1</inkml:trace>
  <inkml:trace contextRef="#ctx0" brushRef="#br0" timeOffset="16164.74">22842 7567 0,'53'0'32,"35"88"-1,1 71 0,-72-141-15,19 35-16,-19-36 15,19 1 1,-36 0-16,-36 17 266,-123 124-235,124-142-16,0 18 1,0 1 0,-1-19 15,19 1 0,-1 0-15,18-1-1</inkml:trace>
  <inkml:trace contextRef="#ctx0" brushRef="#br0" timeOffset="19631.73">22842 3157 0,'36'0'78,"17"0"-63,17 0 1,-35 0 0,-35-17-1,18 17 17,-53 123 77,-124 142-78,124-212-15,17-18-1,0 0 1,18 1 15,18-1-15,17-18 0,36 1-1,-18-18 1,-18 0 15,0 0-15,-17 0-1,0 0-15,-1-18 16,19 1 0,-36-1-16,17 18 15,-17-17 1,18 17-1,0-36 1,-1 19 15</inkml:trace>
  <inkml:trace contextRef="#ctx0" brushRef="#br0" timeOffset="20395.46">22966 2699 0,'0'53'63,"17"88"-32,19-88 0</inkml:trace>
  <inkml:trace contextRef="#ctx0" brushRef="#br0" timeOffset="21327.55">23301 3492 0,'35'89'78,"1"17"-47,-36-18 0,17-35 1</inkml:trace>
  <inkml:trace contextRef="#ctx0" brushRef="#br0" timeOffset="22832.28">22789 4992 0,'18'0'63,"70"0"-48,-35 0 1,0-18 0,-35 18 15,-1 0-15,1 0-1,0-17 16,-54 105 110,-17 53-110,18-88-15,35-36 31,18 1 0,-18 0-16,17-18-31,1 0 16,17 0-1,-17 0 1,0 0-1,17 0 1,0 0 0,-17 0-1,0 0 1,17-18-16,-18 0 31,1 18-15</inkml:trace>
  <inkml:trace contextRef="#ctx0" brushRef="#br0" timeOffset="23599.86">22948 4780 0,'18'0'78,"-1"18"-15,-17-1-48,18-17 16</inkml:trace>
  <inkml:trace contextRef="#ctx0" brushRef="#br0" timeOffset="25242.23">23266 5080 0,'17'0'62,"36"0"-31,-35 0-15,0 18 31,-1 35 15,-17-36-46,0 54 15,-53-1-15,18-34 15,35-19 16,-18-17-16,18 18-15,-17 0-1,-1-18 1,0 0-16,18 17 16,89 1 77,-1 17-77,0-35 0,-70 0 15,-18 18-15,17-18 15</inkml:trace>
  <inkml:trace contextRef="#ctx0" brushRef="#br0" timeOffset="26702.34">22913 7144 0,'53'-36'62,"17"36"-46,1-17 15,-36 17-15,-17 0 15,-36 70 94,-17 1-109,-36 52 15,54-87 0,17 17 16,0-36-16,17 1 1,1-18-17,0 0-15,-1 0 16,36 0 0,-35 0-16,0-18 15,17 18 1,-18-17 15,1 17 47,-18-18-15</inkml:trace>
  <inkml:trace contextRef="#ctx0" brushRef="#br0" timeOffset="27861.79">23019 6844 0,'17'0'172,"1"18"47,-18-1-203,35 18 155,-35-17-155,18-18 15</inkml:trace>
  <inkml:trace contextRef="#ctx0" brushRef="#br0" timeOffset="29822.1">23230 7302 0,'36'-17'94,"-19"17"-63,1 0 0,0 0-15,-1 0 0,1 0-1,0 0 79,-36 53 0,-17 0-47,70-18 125,-17-35-141,-18 35 31,0 36-30,0-54-17,0 36 16,0-35-15,0 0 0,-18-18-1,18 17 1,-18-17 46,1 18-46,-1-18 0,0 0 15,18 18 16</inkml:trace>
  <inkml:trace contextRef="#ctx0" brushRef="#br0" timeOffset="43951.15">6897 8184 0</inkml:trace>
  <inkml:trace contextRef="#ctx0" brushRef="#br0" timeOffset="45105.65">6897 8184 0,'35'0'16,"-17"0"-1,-1 0 1,1-17-1,0 17 48,35-18 140,-1 1-187,-52-1-1,18 18 1,-53 176 203,35-70-204,-53 106 17,35-177-1,71-35 47,-18 0-62,18 0-1,-17-18 16,-19 1-15,1 17 0,17-18-1,-17-17 1,17 17 0,-35 1-1,18 17 1,-18-18 78</inkml:trace>
  <inkml:trace contextRef="#ctx0" brushRef="#br0" timeOffset="45726.45">7003 7814 0,'53'53'109,"-36"-35"-93,18 17 0</inkml:trace>
  <inkml:trace contextRef="#ctx0" brushRef="#br0" timeOffset="46231.56">7355 8202 0,'89'0'31,"-72"-18"-15,107 1-1,-71 17 1,-18 0-1,35 0 1,-52 0 15</inkml:trace>
  <inkml:trace contextRef="#ctx0" brushRef="#br0" timeOffset="46989.32">7532 8431 0,'53'0'109,"0"0"-93,-18 0 15,0 0 0,-17 0-15,-1 0-1</inkml:trace>
  <inkml:trace contextRef="#ctx0" brushRef="#br0" timeOffset="48928.55">8026 7955 0,'70'0'31,"54"0"1,-54 0-1,-52 0 16,-18 18 31,0 52-62,-71 160-1,1-72 1,35-69-1,17-54 1,18-18 0,18-17 31,34 18-32,-16-18 1,17 0-1,-36 0-15,1 0 16,17 0 0,-17 0-1,-1 0 1,1-18 0,0 18 77</inkml:trace>
  <inkml:trace contextRef="#ctx0" brushRef="#br0" timeOffset="49506.27">8202 7602 0,'53'71'110,"-35"-53"-95,-1 34 1,-17-34 0</inkml:trace>
  <inkml:trace contextRef="#ctx0" brushRef="#br0" timeOffset="50076.75">8467 8343 0,'0'18'31,"35"52"-15,-35 71 15,0-70 1</inkml:trace>
  <inkml:trace contextRef="#ctx0" brushRef="#br0" timeOffset="50615.94">8802 8326 0,'35'0'32,"124"35"-1,-71-35-15,36 0-1,-36 0 1,-71 0-16,1 0 15,0 0-15</inkml:trace>
  <inkml:trace contextRef="#ctx0" brushRef="#br0" timeOffset="51148.13">9102 7990 0,'0'124'16,"0"-71"0,0 53-1,0-1 1,0 1-1,0-53 1,0-35 0</inkml:trace>
  <inkml:trace contextRef="#ctx0" brushRef="#br0" timeOffset="52231.86">9119 8431 0,'0'71'94,"0"-18"-78,0-18-16,0 36 31,0-54 0,0 1 125</inkml:trace>
  <inkml:trace contextRef="#ctx0" brushRef="#br0" timeOffset="53288.28">9648 8061 0,'124'35'62,"-89"-17"-46,0-18 15,-17 0-15,0 0 0,17 0-1,-17 0 16,-36 141 48,-17-70-64,-1 70 1,1-88-1,18-18-15,-19 71 32,19-71-17,17 0 1,0-17 0,17-18 15,1 18-16,0-18 1,-1 0 0,1 0-16,-1 0 15,19 0 1,-19 0 0,1-18-1,0 18 1,-18-18 15,17 18 47</inkml:trace>
  <inkml:trace contextRef="#ctx0" brushRef="#br0" timeOffset="53937.34">9790 7743 0,'52'36'46,"-34"17"-30,0-18 0,-18-17-1,0-1 1,0 1 78,17 17-79,-17-17-15</inkml:trace>
  <inkml:trace contextRef="#ctx0" brushRef="#br0" timeOffset="55126.55">9966 8520 0,'35'0'32,"-17"0"-17,0 0 1,-18 17 0,17-17 46,1 35-46,-18 18-1,0-17 1,0-1 0,0-17-1,0-1 1,0 19 15,-18-36-15,1 17-1,-1-17 63,88 0-15,19 0-47,-19 0 15,-52 0-16</inkml:trace>
  <inkml:trace contextRef="#ctx0" brushRef="#br0" timeOffset="55871.91">10389 8290 0,'106'36'32,"0"-36"-1,-71 17-16,1-17 1,-1 0 0,18 18-1,0-18 1,-36 0 0,19 0-1,-1 0-15,-18 0 31</inkml:trace>
  <inkml:trace contextRef="#ctx0" brushRef="#br0" timeOffset="56384.62">10619 7902 0,'-18'212'15,"18"-18"17,0-124-17,-18 124 1,18-105-1,0-72 17</inkml:trace>
  <inkml:trace contextRef="#ctx0" brushRef="#br0" timeOffset="57454.09">11112 7902 0,'0'0'0,"53"18"16,-17-18-16,52 35 47,-53-35-31,0 0 15,-17 0-16,-18 18 1,18-18 31,-18 141 15,-36 0-46,-52 53 0,71-123 15,-1-54-15,53 1 62,-17-18-63,0 0 1,17 0 0,18 0-1,0-18 1,-36 1-1,1-1 17,0 18-1</inkml:trace>
  <inkml:trace contextRef="#ctx0" brushRef="#br0" timeOffset="58093.14">11271 7585 0,'36'88'47,"-1"71"-16,0-106 0,-35-36 1</inkml:trace>
  <inkml:trace contextRef="#ctx0" brushRef="#br0" timeOffset="59624.18">11571 8255 0,'18'0'16,"-1"0"0,36 0 15,-35 0-15,0 0 15,17 18 0,-35 17 63,-35 18-79,-18 0 1,35-36 0,0-17-1,36 0 126,0 36-110,-1-36-15,1 17 31,35 142-16,-53-124-15,0-17-16,18 17 15,-18-17 1,0 0-1,0-1 17,0 1-17,-18 17 17,18-17-17,-18-18 1,1 17-1,-1-17 1,0 0 0,-17 0-1,-18 0 1,18 0 0,17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4-06-18T05:49:26.6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21590 10689 0,'18'0'172,"-1"0"-141,1 0 1,0 0-17,-1 0 32,1 0 0,-1 0-31,1 0 15,0 0 0,35 0 63,-36 0-78,19 0 62,-19 18-47,1-18-15,-18 17-1,18-17 1,-1 18-1,1-18 1,-18 18 0,17-18 15,19 35-15,-19-17-1,1-18 16,-36 35 376,-52 35-376,52-52 0,1 0 0,-19 35-15,1-36 15,17 1 1,18 0-17,0-1 1,-35-17-1,35 18 1,-18-18 0,18 17-1,0 1 1,-17-18 0,17 18-1</inkml:trace>
  <inkml:trace contextRef="#ctx0" brushRef="#br0" timeOffset="1958.63">21643 10072 0,'18'0'47,"-1"0"-32,1 0 1,-1 0 31,1 0-16,0 0 0,-1 0 1,1 0-17</inkml:trace>
  <inkml:trace contextRef="#ctx0" brushRef="#br0" timeOffset="3735.57">21855 10054 0,'-36'18'250,"19"17"-219,17-17 0,-18-18 16,18 17-15,-35 36-1,35-35 0,0 0 0,0-1-15,-18 36 0,18-35-1,0 17 1,0-17-1,0-1 32,0 1-31,0 0 0,0-1-1,35-17 141,-17 0-140,0 0 47,-1 0-48,19 0 16,-19 0 1,1 0 77,0 0-78,-1 0 63,-17-35-78,18 17 77</inkml:trace>
  <inkml:trace contextRef="#ctx0" brushRef="#br0" timeOffset="6184.25">21713 9790 0,'18'0'141,"0"0"-110,-1 0 0,1 35 188,-18 0-188,0-17 0,18-1 735,-1 1-735</inkml:trace>
  <inkml:trace contextRef="#ctx0" brushRef="#br0" timeOffset="10559.03">21943 9948 0,'17'0'94,"1"0"-78,0 0 15,-1 0 0,19 0 1,-1 0-17,-17 0 16,-1 0 219,1 0-218</inkml:trace>
  <inkml:trace contextRef="#ctx0" brushRef="#br0" timeOffset="206703.99">21766 7426 0,'53'0'125,"18"53"-94,-36-35 0,-17-1-15,-1-17-16,-17 18 15,18-18 1,0 17 0,17 1-1,0 0 17,-35-1-17,18-17-15,-18 18 16,18 0-1,-18-1 1,17 1-16,1 0 31,-1-1-31,1 1 16,0-18 0,-18 17-1,17-17 95,-17 36-64,-53 17-14,18-18-17,0 0 1,17 1 0,-17-19-1,0 18 1,17-35-16,0 18 15,-17 0 1,0-1 0,17 1-1,1-18-15,17 18 16,-36-1 0,19 1-1,-1 0 16,0-1 1,1 1-17,-1-1 1</inkml:trace>
  <inkml:trace contextRef="#ctx0" brushRef="#br0" timeOffset="209926.23">19491 7426 0,'35'0'94,"18"0"-78,-18 18-16,18-1 15,0 36 1,-17-18-1,-19-17 1,1-18 0,-1 18-1,19-1 1,-19 19 0,1-36-1,0 17 16,-18 1-15,17-18 0,-17 18-16,36-1 15,-19 1 1,-17-1 0,18-17-1,-18 18 235,-18-18-234,18 18 15,-17-18 0,-1 17 1,0 19-1,1-19-16,-19 1 1,19-18 0,-19 35-1,19-17 1,-1 0 15,1-1-15,-1 1-1,0-1 1,1 1 0,-1 0-1,-17-1 1,17 1 0,0 0 15,1-1-16,-1-17 1,18 18 0,-17-18 31,17 18 78,-18-18-94</inkml:trace>
  <inkml:trace contextRef="#ctx0" brushRef="#br0" timeOffset="-141923.98">19509 6668 0,'70'0'31,"18"0"0,-70 0-15,35 0-1,-53-18-15,18 18 16,17 0 0,35-18-1,-52 18 1,0 0 0,-18 18 187,-36 52-188,1-17 1,17 0 0,1-35-1,17 0 1,0-1 62,0 36-47,0-35-15,0-1-1,0 1-15,17 0 79,-17 17-64,0-17 48,18-1-16,17-17-16,-17 0 0,0 0 250,-1 0-234,19-17-16,-1-19 1,-18 19-17,-17-1-15,18 18 47,-18-18-16,18 18-15,-18-17 15,17-1-15,1 18-16,-18-18 16</inkml:trace>
  <inkml:trace contextRef="#ctx0" brushRef="#br0" timeOffset="-141273.22">19667 6368 0,'36'17'62,"-1"36"-46,0 53 15,-17-106-15,-18 18-1</inkml:trace>
  <inkml:trace contextRef="#ctx0" brushRef="#br0" timeOffset="-140433.12">20161 6932 0,'0'106'47,"0"-71"-32,0 0-15,0 1 16,0 52-1,0-53 1,0 0 0</inkml:trace>
  <inkml:trace contextRef="#ctx0" brushRef="#br0" timeOffset="-137778.08">21643 6615 0,'18'0'78,"70"0"-62,-53 0-1,0 17 1,-17-17 0,0 0-1,-1 0 1,1 0 15,-53 88 125,-1 36-124,1-54-1,35-17 0,0-17-15,0-19-1,0 19 1,-18-19 0,18 1 62,18-18-47,17 0 0,36 0-15,-1-18 15,-52 1-15,0-1 15,-18 0-15,17 18-1</inkml:trace>
  <inkml:trace contextRef="#ctx0" brushRef="#br0" timeOffset="-137028.68">21784 6262 0,'-18'0'47,"36"35"0,0 36-32,-1-18 1,19 17 0,-36-52-1</inkml:trace>
  <inkml:trace contextRef="#ctx0" brushRef="#br0" timeOffset="-134680.08">22137 6862 0,'17'0'78,"1"0"-62,17 0 15,-35 17 0,18 36 1,-18-35-32,0 52 15,0-34 16,-18-1-15,1-35-16,17 17 16,-18-17 15,18 18-15,-18-18 30,18 18 251,-17-18-281,-1 17 0,53-17 140,1 18-125,-19-18 0,1 0 1,0 0-17,-1 0-15,1 0 47,0 0 47,-1 0 78,1 0-94,-1 0-31,1 0 93</inkml:trace>
  <inkml:trace contextRef="#ctx0" brushRef="#br0" timeOffset="-133199.41">22084 6914 0,'0'-17'250,"0"-1"-234,18 1 78,-1 17 77,18 0-139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69F37-56D9-4519-8298-195814608359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69669-521F-4376-BD64-85FA155FD9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632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zh-CN" altLang="en-US" i="1" smtClean="0">
                          <a:latin typeface="Cambria Math" panose="02040503050406030204" pitchFamily="18" charset="0"/>
                        </a:rPr>
                        <a:t>在此处键入公式。</a:t>
                      </a:fl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i="0">
                    <a:latin typeface="Cambria Math" panose="02040503050406030204" pitchFamily="18" charset="0"/>
                  </a:rPr>
                  <a:t>"在此处键入公式。"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E2CF44-2B13-41B4-A334-1CDF534EEBB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32212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E2CF44-2B13-41B4-A334-1CDF534EEBB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5822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E2CF44-2B13-41B4-A334-1CDF534EEBB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8624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E2CF44-2B13-41B4-A334-1CDF534EEBB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90747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E2CF44-2B13-41B4-A334-1CDF534EEBB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4464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E2CF44-2B13-41B4-A334-1CDF534EEBB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0036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E2CF44-2B13-41B4-A334-1CDF534EEBB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1620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E2CF44-2B13-41B4-A334-1CDF534EEBB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76095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E2CF44-2B13-41B4-A334-1CDF534EEBB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13041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E2CF44-2B13-41B4-A334-1CDF534EEBB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90536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E2CF44-2B13-41B4-A334-1CDF534EEBB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9952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zh-CN" altLang="en-US" i="1" smtClean="0">
                          <a:latin typeface="Cambria Math" panose="02040503050406030204" pitchFamily="18" charset="0"/>
                        </a:rPr>
                        <a:t>在此处键入公式。</a:t>
                      </a:fl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i="0">
                    <a:latin typeface="Cambria Math" panose="02040503050406030204" pitchFamily="18" charset="0"/>
                  </a:rPr>
                  <a:t>"在此处键入公式。"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E2CF44-2B13-41B4-A334-1CDF534EEBB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80409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E2CF44-2B13-41B4-A334-1CDF534EEBB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49355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E2CF44-2B13-41B4-A334-1CDF534EEBB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81438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E2CF44-2B13-41B4-A334-1CDF534EEBB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89347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E2CF44-2B13-41B4-A334-1CDF534EEBB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58490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E2CF44-2B13-41B4-A334-1CDF534EEBB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31987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E2CF44-2B13-41B4-A334-1CDF534EEBB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86823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E2CF44-2B13-41B4-A334-1CDF534EEBB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3131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E2CF44-2B13-41B4-A334-1CDF534EEBB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1619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E2CF44-2B13-41B4-A334-1CDF534EEBB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2148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i="0">
                    <a:latin typeface="Cambria Math" panose="02040503050406030204" pitchFamily="18" charset="0"/>
                  </a:rPr>
                  <a:t>"在此处键入公式。"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E2CF44-2B13-41B4-A334-1CDF534EEBB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0575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E2CF44-2B13-41B4-A334-1CDF534EEBB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993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E2CF44-2B13-41B4-A334-1CDF534EEBB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1961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E2CF44-2B13-41B4-A334-1CDF534EEBB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1628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E2CF44-2B13-41B4-A334-1CDF534EEBB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0710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C8BDB-4EE2-6BA1-6075-C75FF568D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049D64-E3A8-793D-6CD4-EF2E43266C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55A948-CB32-90EF-E948-3DDC5E140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D502-6E61-4ACE-ABE6-BD23BD4C70D7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5DB561-C192-2FF8-C06B-D3C7D3793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39F380-5647-B778-5F18-02FEF682E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3268-5544-4F4E-8B61-DC59877E1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804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D6B836-473A-80FA-31C7-9D3F68261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4AAD0F-0392-84D3-DABD-322A62018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E5010D-0DD9-AC70-F292-E3B36A775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D502-6E61-4ACE-ABE6-BD23BD4C70D7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16C9A2-6CDD-9603-809D-DC5F37E4F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26CA55-3A8D-3896-E559-43CE21AFC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3268-5544-4F4E-8B61-DC59877E1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914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43288EC-2CA6-76AB-DF22-8B2623783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7FE45E-0305-7230-0BF3-5850BD9A6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F79885-1FEC-AF95-7BA8-B75617E38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D502-6E61-4ACE-ABE6-BD23BD4C70D7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D56850-5A83-AAF3-E3BA-6FD6805CE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B49598-E795-0FD2-75B9-FF55F59AA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3268-5544-4F4E-8B61-DC59877E1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978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C1711E4-F1B8-21DD-5820-3737B8B31474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1C466C-84DC-21C5-4AAD-1FE6B76844E2}"/>
              </a:ext>
            </a:extLst>
          </p:cNvPr>
          <p:cNvSpPr/>
          <p:nvPr userDrawn="1"/>
        </p:nvSpPr>
        <p:spPr bwMode="black">
          <a:xfrm>
            <a:off x="0" y="3075711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350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8926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2C2E3D3-4A6C-8D9D-DC4D-533EA2AB6D24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81192" y="1772816"/>
            <a:ext cx="11029615" cy="430587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 userDrawn="1"/>
        </p:nvSpPr>
        <p:spPr>
          <a:xfrm>
            <a:off x="440286" y="614407"/>
            <a:ext cx="11309338" cy="10312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A7C57693-F65B-1170-C225-D95F37769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8516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AB1A18EC-5788-18BD-B28A-D398B631E4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5951" y="6222708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791A739-0919-4607-AD14-4AE3C86A601E}" type="datetime1">
              <a:rPr lang="zh-CN" altLang="en-US" smtClean="0"/>
              <a:t>2024/7/3</a:t>
            </a:fld>
            <a:endParaRPr lang="zh-CN" altLang="en-US" dirty="0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C31EB83E-E2DD-AC6D-FAC5-94079AEA61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218382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zh-CN" altLang="en-US" noProof="0" dirty="0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BEFABAB6-66E5-411A-FC3D-EC4C3254A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300" y="6222708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0166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E151653-3C26-47B6-ABA2-013320E73D83}" type="datetime1">
              <a:rPr lang="zh-CN" altLang="en-US" smtClean="0"/>
              <a:t>2024/7/3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243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844824"/>
            <a:ext cx="5422390" cy="41764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1844824"/>
            <a:ext cx="5422392" cy="41764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42FD-44DF-4B68-B573-B445FBF3502A}" type="datetime1">
              <a:rPr lang="zh-CN" altLang="en-US" smtClean="0"/>
              <a:t>2024/7/3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C7164DF-7F48-D1F0-5C3B-EF65BE6841FE}"/>
              </a:ext>
            </a:extLst>
          </p:cNvPr>
          <p:cNvSpPr>
            <a:spLocks noChangeAspect="1"/>
          </p:cNvSpPr>
          <p:nvPr userDrawn="1"/>
        </p:nvSpPr>
        <p:spPr>
          <a:xfrm>
            <a:off x="440286" y="614407"/>
            <a:ext cx="11309338" cy="10312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0C1A967D-1036-1D84-5542-D52033F2F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8516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048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1772816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453376"/>
            <a:ext cx="5393100" cy="3617616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1772816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453376"/>
            <a:ext cx="5393100" cy="3617616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​</a:t>
            </a:r>
            <a:fld id="{287D6F96-5905-40E8-BB7E-55FEC4A79B15}" type="datetime1">
              <a:rPr lang="zh-CN" altLang="en-US" smtClean="0"/>
              <a:t>2024/7/3</a:t>
            </a:fld>
            <a:r>
              <a:rPr lang="en-US"/>
              <a:t>​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83BA95BD-0DE5-3917-E80E-DF6439E19A23}"/>
              </a:ext>
            </a:extLst>
          </p:cNvPr>
          <p:cNvSpPr>
            <a:spLocks noChangeAspect="1"/>
          </p:cNvSpPr>
          <p:nvPr userDrawn="1"/>
        </p:nvSpPr>
        <p:spPr>
          <a:xfrm>
            <a:off x="440286" y="614407"/>
            <a:ext cx="11309338" cy="10312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AFC09B8E-D76F-004E-9340-0502C093D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8516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8893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2ADB0-1E6E-4CA5-8A08-97015F415CD7}" type="datetime1">
              <a:rPr lang="zh-CN" altLang="en-US" smtClean="0"/>
              <a:t>2024/7/3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84805E6C-FE31-ED81-6AF1-6B02C20A07C3}"/>
              </a:ext>
            </a:extLst>
          </p:cNvPr>
          <p:cNvSpPr>
            <a:spLocks noChangeAspect="1"/>
          </p:cNvSpPr>
          <p:nvPr userDrawn="1"/>
        </p:nvSpPr>
        <p:spPr>
          <a:xfrm>
            <a:off x="440286" y="614407"/>
            <a:ext cx="11309338" cy="103122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7CE8219-191F-F4EB-594B-130CB5B12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8516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8425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851D-519D-4656-91D9-3072F3A79E83}" type="datetime1">
              <a:rPr lang="zh-CN" altLang="en-US" smtClean="0"/>
              <a:t>2024/7/3</a:t>
            </a:fld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0687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30215B6-E72A-46AA-A1C0-9D9944242495}" type="datetime1">
              <a:rPr lang="zh-CN" altLang="en-US" smtClean="0"/>
              <a:t>2024/7/3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0161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BC389-C4B4-1E9D-75DA-468C1A1FB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1F390A-F077-C808-AA31-E17216B3E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AFDA18-9AD6-DD76-4201-53FE93E02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D502-6E61-4ACE-ABE6-BD23BD4C70D7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9BD376-1945-AFC7-4DF9-9056F4945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613500-99CC-B081-C93D-005FFD93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3268-5544-4F4E-8B61-DC59877E1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3850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0501-1EE4-47E4-A932-99E360C0A856}" type="datetime1">
              <a:rPr lang="zh-CN" altLang="en-US" smtClean="0"/>
              <a:t>2024/7/3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40806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AEF64-2B0A-4310-9744-89415564B478}" type="datetime1">
              <a:rPr lang="zh-CN" altLang="en-US" smtClean="0"/>
              <a:t>2024/7/3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10448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AEEA2A6-6F2C-4B39-979A-8B9AEFB8DCB7}" type="datetime1">
              <a:rPr lang="zh-CN" altLang="en-US" smtClean="0"/>
              <a:t>2024/7/3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03684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4924" y="1628801"/>
            <a:ext cx="5199369" cy="4360525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709" y="1628802"/>
            <a:ext cx="5210216" cy="4360525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442FD-44DF-4B68-B573-B445FBF3502A}" type="datetime1">
              <a:rPr lang="zh-CN" altLang="en-US" smtClean="0"/>
              <a:t>2024/7/3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1918042-BA8A-7BC3-C413-DDD9674B61FA}"/>
              </a:ext>
            </a:extLst>
          </p:cNvPr>
          <p:cNvSpPr>
            <a:spLocks noChangeAspect="1"/>
          </p:cNvSpPr>
          <p:nvPr userDrawn="1"/>
        </p:nvSpPr>
        <p:spPr>
          <a:xfrm>
            <a:off x="597457" y="599726"/>
            <a:ext cx="10984943" cy="81305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BFCC7F9-13D5-2F83-A583-12864A5FF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923" y="687475"/>
            <a:ext cx="10653003" cy="653294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0204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2959" y="1556792"/>
            <a:ext cx="4791333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4924" y="2339446"/>
            <a:ext cx="5199369" cy="368184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25745" y="1556792"/>
            <a:ext cx="480218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339446"/>
            <a:ext cx="5210216" cy="368184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​</a:t>
            </a:r>
            <a:fld id="{287D6F96-5905-40E8-BB7E-55FEC4A79B15}" type="datetime1">
              <a:rPr lang="zh-CN" altLang="en-US" smtClean="0"/>
              <a:t>2024/7/3</a:t>
            </a:fld>
            <a:r>
              <a:rPr lang="en-US"/>
              <a:t>​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41A561E6-2B6E-42AB-A955-25D36CECC316}"/>
              </a:ext>
            </a:extLst>
          </p:cNvPr>
          <p:cNvSpPr>
            <a:spLocks noChangeAspect="1"/>
          </p:cNvSpPr>
          <p:nvPr userDrawn="1"/>
        </p:nvSpPr>
        <p:spPr>
          <a:xfrm>
            <a:off x="597457" y="599726"/>
            <a:ext cx="10984943" cy="81305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31A9977-36FA-3BA3-8382-891C20773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923" y="687475"/>
            <a:ext cx="10653003" cy="653294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1333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2ADB0-1E6E-4CA5-8A08-97015F415CD7}" type="datetime1">
              <a:rPr lang="zh-CN" altLang="en-US" smtClean="0"/>
              <a:t>2024/7/3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D6A0D0-9E2C-E2E0-42BA-6CF5AC6D8458}"/>
              </a:ext>
            </a:extLst>
          </p:cNvPr>
          <p:cNvSpPr>
            <a:spLocks noChangeAspect="1"/>
          </p:cNvSpPr>
          <p:nvPr userDrawn="1"/>
        </p:nvSpPr>
        <p:spPr>
          <a:xfrm>
            <a:off x="597457" y="599726"/>
            <a:ext cx="10984943" cy="81305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D41F6F3-3C37-7A1B-AE16-A5939CD1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923" y="687475"/>
            <a:ext cx="10653003" cy="653294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6914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1556792"/>
            <a:ext cx="10653003" cy="4302005"/>
          </a:xfrm>
        </p:spPr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AEF64-2B0A-4310-9744-89415564B478}" type="datetime1">
              <a:rPr lang="zh-CN" altLang="en-US" smtClean="0"/>
              <a:t>2024/7/3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90733ED-B22E-E8BF-0802-2B9512549AFD}"/>
              </a:ext>
            </a:extLst>
          </p:cNvPr>
          <p:cNvSpPr>
            <a:spLocks noChangeAspect="1"/>
          </p:cNvSpPr>
          <p:nvPr userDrawn="1"/>
        </p:nvSpPr>
        <p:spPr>
          <a:xfrm>
            <a:off x="597457" y="599726"/>
            <a:ext cx="10984943" cy="81305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BA11319-F559-0FD9-83AE-5BCB612AF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923" y="687475"/>
            <a:ext cx="10653003" cy="653294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9004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4923" y="1556792"/>
            <a:ext cx="1065300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4924" y="2339446"/>
            <a:ext cx="10653003" cy="368184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​</a:t>
            </a:r>
            <a:fld id="{287D6F96-5905-40E8-BB7E-55FEC4A79B15}" type="datetime1">
              <a:rPr lang="zh-CN" altLang="en-US" smtClean="0"/>
              <a:t>2024/7/3</a:t>
            </a:fld>
            <a:r>
              <a:rPr lang="en-US"/>
              <a:t>​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41A561E6-2B6E-42AB-A955-25D36CECC316}"/>
              </a:ext>
            </a:extLst>
          </p:cNvPr>
          <p:cNvSpPr>
            <a:spLocks noChangeAspect="1"/>
          </p:cNvSpPr>
          <p:nvPr userDrawn="1"/>
        </p:nvSpPr>
        <p:spPr>
          <a:xfrm>
            <a:off x="597457" y="599726"/>
            <a:ext cx="10984943" cy="81305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31A9977-36FA-3BA3-8382-891C20773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923" y="687475"/>
            <a:ext cx="10653003" cy="653294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105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EDEDBC-865A-B5F9-A121-8197FD7B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6D14FC-CD1F-5D88-1DE4-0284221FB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5C67A3-37E5-E683-CEE7-EEDD7A1F7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D502-6E61-4ACE-ABE6-BD23BD4C70D7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B2DEA2-7ECC-17CB-9706-2A241FFD9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9240D3-F992-194E-FB90-53F3E5B8A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3268-5544-4F4E-8B61-DC59877E1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899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EB27D-5A37-D294-B79A-E7C1D80AA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4B51F5-A00B-B057-2EC9-A1660074E6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2DEBDC-831C-9D24-5EAE-5F49FB138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A47501-975E-A363-6F77-C4B5EF635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D502-6E61-4ACE-ABE6-BD23BD4C70D7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6249D5-F768-0AEA-66B9-0929355FB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0A43E1-5A2D-B964-3A02-16122F91E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3268-5544-4F4E-8B61-DC59877E1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069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3B932-41B4-54CA-1AD7-73B1F53EC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4038D4-DA9B-4A7C-A45C-55D34C97A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112BE8-5FC7-17E9-BB33-C0CA1E612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DC66F8-DB00-E570-4670-D09E387BB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FAE0AE-B7F2-9383-3838-D5F0EB2C2C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DBCF9D-2E23-E854-1916-A39316DBC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D502-6E61-4ACE-ABE6-BD23BD4C70D7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401CAAF-9C6A-5A5C-FE80-8E4D6CE49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D23F66A-3844-04DF-EEDA-5011A2AE7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3268-5544-4F4E-8B61-DC59877E1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62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82FBAF-841D-6B23-0B3A-7096EF068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04ABDC-BCDA-0CC5-81F9-4D1D25F55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D502-6E61-4ACE-ABE6-BD23BD4C70D7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F4F495-834E-0761-CDF6-8129A472B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727689-3B6A-F9B2-C260-033CC45B5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3268-5544-4F4E-8B61-DC59877E1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132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D18946-36F1-78C6-EDDE-9C5615F1C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D502-6E61-4ACE-ABE6-BD23BD4C70D7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A2DECB-2138-10A6-0ABC-F69766609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6F07D4-EEDF-76F6-8688-22EE00107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3268-5544-4F4E-8B61-DC59877E1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44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EDBB5-B29C-A7A7-5884-9ED29C5FA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53CB98-F72B-44A6-38E2-47FE60D07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060D66-9C1F-CAAA-104D-AC28B4855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E3455F-F341-D147-C791-3A68DCEB7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D502-6E61-4ACE-ABE6-BD23BD4C70D7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4641A5-0E6F-3EED-7840-89304C48E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3EA972-7CAA-89B2-32FD-C4198E1BC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3268-5544-4F4E-8B61-DC59877E1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476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671A8-71B9-07A4-6B6A-2A84331F7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FF3E798-3FA6-460A-4429-4DC5DEF08A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FAF16F-B4C4-F49D-11B8-BB9D23350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B0644C-25B6-7630-C75B-0B057FDE6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D502-6E61-4ACE-ABE6-BD23BD4C70D7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EE12DE-2F24-4F58-EBCD-04F97C193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18A362-CF3F-7A12-9ABD-DA8FE2BEC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3268-5544-4F4E-8B61-DC59877E1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508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ags" Target="../tags/tag1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B0A887C-9FDC-3770-FF0D-E38B761FE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BF8B7A-16CB-10DF-7049-E4600FA33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2A29E1-515E-5BB2-C7DA-2195294FD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41D502-6E61-4ACE-ABE6-BD23BD4C70D7}" type="datetimeFigureOut">
              <a:rPr lang="zh-CN" altLang="en-US" smtClean="0"/>
              <a:t>2024/7/3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C46F5D-F047-1713-65BB-18CDD3B670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A85CFF-DCFB-2195-8CB1-457D0E13BA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353268-5544-4F4E-8B61-DC59877E15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579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772816"/>
            <a:ext cx="11029616" cy="417869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222708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791A739-0919-4607-AD14-4AE3C86A601E}" type="datetime1">
              <a:rPr lang="zh-CN" altLang="en-US" smtClean="0"/>
              <a:t>2024/7/3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218382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222708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7" name="676fecc8-5938-4c2a-98aa-ea8df123951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BED9CFC-F7FF-6C0C-8466-43C22C9DA803}"/>
              </a:ext>
            </a:extLst>
          </p:cNvPr>
          <p:cNvGrpSpPr>
            <a:grpSpLocks noChangeAspect="1"/>
          </p:cNvGrpSpPr>
          <p:nvPr userDrawn="1">
            <p:custDataLst>
              <p:tags r:id="rId18"/>
            </p:custDataLst>
          </p:nvPr>
        </p:nvGrpSpPr>
        <p:grpSpPr>
          <a:xfrm>
            <a:off x="10584743" y="62328"/>
            <a:ext cx="1431047" cy="354764"/>
            <a:chOff x="2647449" y="2492374"/>
            <a:chExt cx="6897103" cy="1871663"/>
          </a:xfrm>
        </p:grpSpPr>
        <p:sp>
          <p:nvSpPr>
            <p:cNvPr id="8" name="íšľíḑe">
              <a:extLst>
                <a:ext uri="{FF2B5EF4-FFF2-40B4-BE49-F238E27FC236}">
                  <a16:creationId xmlns:a16="http://schemas.microsoft.com/office/drawing/2014/main" id="{C737867D-D6A1-0817-3E4B-B54CE5E3C468}"/>
                </a:ext>
              </a:extLst>
            </p:cNvPr>
            <p:cNvSpPr/>
            <p:nvPr userDrawn="1"/>
          </p:nvSpPr>
          <p:spPr bwMode="auto">
            <a:xfrm>
              <a:off x="4864297" y="2650172"/>
              <a:ext cx="4625464" cy="1089247"/>
            </a:xfrm>
            <a:custGeom>
              <a:avLst/>
              <a:gdLst>
                <a:gd name="T0" fmla="*/ 1846 w 2033"/>
                <a:gd name="T1" fmla="*/ 379 h 478"/>
                <a:gd name="T2" fmla="*/ 1836 w 2033"/>
                <a:gd name="T3" fmla="*/ 368 h 478"/>
                <a:gd name="T4" fmla="*/ 1932 w 2033"/>
                <a:gd name="T5" fmla="*/ 256 h 478"/>
                <a:gd name="T6" fmla="*/ 1958 w 2033"/>
                <a:gd name="T7" fmla="*/ 124 h 478"/>
                <a:gd name="T8" fmla="*/ 1868 w 2033"/>
                <a:gd name="T9" fmla="*/ 215 h 478"/>
                <a:gd name="T10" fmla="*/ 1814 w 2033"/>
                <a:gd name="T11" fmla="*/ 242 h 478"/>
                <a:gd name="T12" fmla="*/ 1796 w 2033"/>
                <a:gd name="T13" fmla="*/ 130 h 478"/>
                <a:gd name="T14" fmla="*/ 1834 w 2033"/>
                <a:gd name="T15" fmla="*/ 154 h 478"/>
                <a:gd name="T16" fmla="*/ 1859 w 2033"/>
                <a:gd name="T17" fmla="*/ 124 h 478"/>
                <a:gd name="T18" fmla="*/ 1944 w 2033"/>
                <a:gd name="T19" fmla="*/ 46 h 478"/>
                <a:gd name="T20" fmla="*/ 2022 w 2033"/>
                <a:gd name="T21" fmla="*/ 84 h 478"/>
                <a:gd name="T22" fmla="*/ 1892 w 2033"/>
                <a:gd name="T23" fmla="*/ 315 h 478"/>
                <a:gd name="T24" fmla="*/ 1927 w 2033"/>
                <a:gd name="T25" fmla="*/ 338 h 478"/>
                <a:gd name="T26" fmla="*/ 2 w 2033"/>
                <a:gd name="T27" fmla="*/ 449 h 478"/>
                <a:gd name="T28" fmla="*/ 236 w 2033"/>
                <a:gd name="T29" fmla="*/ 99 h 478"/>
                <a:gd name="T30" fmla="*/ 119 w 2033"/>
                <a:gd name="T31" fmla="*/ 112 h 478"/>
                <a:gd name="T32" fmla="*/ 276 w 2033"/>
                <a:gd name="T33" fmla="*/ 88 h 478"/>
                <a:gd name="T34" fmla="*/ 237 w 2033"/>
                <a:gd name="T35" fmla="*/ 157 h 478"/>
                <a:gd name="T36" fmla="*/ 341 w 2033"/>
                <a:gd name="T37" fmla="*/ 184 h 478"/>
                <a:gd name="T38" fmla="*/ 308 w 2033"/>
                <a:gd name="T39" fmla="*/ 295 h 478"/>
                <a:gd name="T40" fmla="*/ 253 w 2033"/>
                <a:gd name="T41" fmla="*/ 338 h 478"/>
                <a:gd name="T42" fmla="*/ 133 w 2033"/>
                <a:gd name="T43" fmla="*/ 427 h 478"/>
                <a:gd name="T44" fmla="*/ 154 w 2033"/>
                <a:gd name="T45" fmla="*/ 285 h 478"/>
                <a:gd name="T46" fmla="*/ 1171 w 2033"/>
                <a:gd name="T47" fmla="*/ 371 h 478"/>
                <a:gd name="T48" fmla="*/ 1168 w 2033"/>
                <a:gd name="T49" fmla="*/ 314 h 478"/>
                <a:gd name="T50" fmla="*/ 1220 w 2033"/>
                <a:gd name="T51" fmla="*/ 245 h 478"/>
                <a:gd name="T52" fmla="*/ 1055 w 2033"/>
                <a:gd name="T53" fmla="*/ 234 h 478"/>
                <a:gd name="T54" fmla="*/ 1168 w 2033"/>
                <a:gd name="T55" fmla="*/ 165 h 478"/>
                <a:gd name="T56" fmla="*/ 1198 w 2033"/>
                <a:gd name="T57" fmla="*/ 87 h 478"/>
                <a:gd name="T58" fmla="*/ 1204 w 2033"/>
                <a:gd name="T59" fmla="*/ 161 h 478"/>
                <a:gd name="T60" fmla="*/ 1283 w 2033"/>
                <a:gd name="T61" fmla="*/ 170 h 478"/>
                <a:gd name="T62" fmla="*/ 1235 w 2033"/>
                <a:gd name="T63" fmla="*/ 256 h 478"/>
                <a:gd name="T64" fmla="*/ 1220 w 2033"/>
                <a:gd name="T65" fmla="*/ 318 h 478"/>
                <a:gd name="T66" fmla="*/ 405 w 2033"/>
                <a:gd name="T67" fmla="*/ 412 h 478"/>
                <a:gd name="T68" fmla="*/ 434 w 2033"/>
                <a:gd name="T69" fmla="*/ 422 h 478"/>
                <a:gd name="T70" fmla="*/ 574 w 2033"/>
                <a:gd name="T71" fmla="*/ 413 h 478"/>
                <a:gd name="T72" fmla="*/ 578 w 2033"/>
                <a:gd name="T73" fmla="*/ 255 h 478"/>
                <a:gd name="T74" fmla="*/ 638 w 2033"/>
                <a:gd name="T75" fmla="*/ 104 h 478"/>
                <a:gd name="T76" fmla="*/ 466 w 2033"/>
                <a:gd name="T77" fmla="*/ 159 h 478"/>
                <a:gd name="T78" fmla="*/ 535 w 2033"/>
                <a:gd name="T79" fmla="*/ 201 h 478"/>
                <a:gd name="T80" fmla="*/ 499 w 2033"/>
                <a:gd name="T81" fmla="*/ 257 h 478"/>
                <a:gd name="T82" fmla="*/ 556 w 2033"/>
                <a:gd name="T83" fmla="*/ 225 h 478"/>
                <a:gd name="T84" fmla="*/ 531 w 2033"/>
                <a:gd name="T85" fmla="*/ 386 h 478"/>
                <a:gd name="T86" fmla="*/ 1609 w 2033"/>
                <a:gd name="T87" fmla="*/ 256 h 478"/>
                <a:gd name="T88" fmla="*/ 1562 w 2033"/>
                <a:gd name="T89" fmla="*/ 107 h 478"/>
                <a:gd name="T90" fmla="*/ 1556 w 2033"/>
                <a:gd name="T91" fmla="*/ 279 h 478"/>
                <a:gd name="T92" fmla="*/ 324 w 2033"/>
                <a:gd name="T93" fmla="*/ 382 h 478"/>
                <a:gd name="T94" fmla="*/ 1283 w 2033"/>
                <a:gd name="T95" fmla="*/ 389 h 478"/>
                <a:gd name="T96" fmla="*/ 1184 w 2033"/>
                <a:gd name="T97" fmla="*/ 385 h 478"/>
                <a:gd name="T98" fmla="*/ 731 w 2033"/>
                <a:gd name="T99" fmla="*/ 348 h 478"/>
                <a:gd name="T100" fmla="*/ 913 w 2033"/>
                <a:gd name="T101" fmla="*/ 256 h 478"/>
                <a:gd name="T102" fmla="*/ 838 w 2033"/>
                <a:gd name="T103" fmla="*/ 191 h 478"/>
                <a:gd name="T104" fmla="*/ 957 w 2033"/>
                <a:gd name="T105" fmla="*/ 243 h 478"/>
                <a:gd name="T106" fmla="*/ 875 w 2033"/>
                <a:gd name="T107" fmla="*/ 347 h 478"/>
                <a:gd name="T108" fmla="*/ 229 w 2033"/>
                <a:gd name="T109" fmla="*/ 334 h 478"/>
                <a:gd name="T110" fmla="*/ 208 w 2033"/>
                <a:gd name="T111" fmla="*/ 302 h 478"/>
                <a:gd name="T112" fmla="*/ 190 w 2033"/>
                <a:gd name="T113" fmla="*/ 339 h 478"/>
                <a:gd name="T114" fmla="*/ 651 w 2033"/>
                <a:gd name="T115" fmla="*/ 339 h 478"/>
                <a:gd name="T116" fmla="*/ 149 w 2033"/>
                <a:gd name="T117" fmla="*/ 244 h 478"/>
                <a:gd name="T118" fmla="*/ 1847 w 2033"/>
                <a:gd name="T119" fmla="*/ 174 h 478"/>
                <a:gd name="T120" fmla="*/ 1907 w 2033"/>
                <a:gd name="T121" fmla="*/ 189 h 478"/>
                <a:gd name="T122" fmla="*/ 583 w 2033"/>
                <a:gd name="T123" fmla="*/ 131 h 478"/>
                <a:gd name="T124" fmla="*/ 209 w 2033"/>
                <a:gd name="T125" fmla="*/ 19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33" h="478">
                  <a:moveTo>
                    <a:pt x="1888" y="478"/>
                  </a:moveTo>
                  <a:cubicBezTo>
                    <a:pt x="1854" y="462"/>
                    <a:pt x="1854" y="462"/>
                    <a:pt x="1854" y="462"/>
                  </a:cubicBezTo>
                  <a:cubicBezTo>
                    <a:pt x="1854" y="462"/>
                    <a:pt x="1854" y="462"/>
                    <a:pt x="1854" y="462"/>
                  </a:cubicBezTo>
                  <a:cubicBezTo>
                    <a:pt x="1851" y="463"/>
                    <a:pt x="1851" y="463"/>
                    <a:pt x="1851" y="463"/>
                  </a:cubicBezTo>
                  <a:cubicBezTo>
                    <a:pt x="1851" y="463"/>
                    <a:pt x="1851" y="463"/>
                    <a:pt x="1851" y="463"/>
                  </a:cubicBezTo>
                  <a:cubicBezTo>
                    <a:pt x="1849" y="463"/>
                    <a:pt x="1849" y="463"/>
                    <a:pt x="1849" y="463"/>
                  </a:cubicBezTo>
                  <a:cubicBezTo>
                    <a:pt x="1849" y="463"/>
                    <a:pt x="1849" y="463"/>
                    <a:pt x="1849" y="463"/>
                  </a:cubicBezTo>
                  <a:cubicBezTo>
                    <a:pt x="1846" y="463"/>
                    <a:pt x="1846" y="463"/>
                    <a:pt x="1846" y="463"/>
                  </a:cubicBezTo>
                  <a:cubicBezTo>
                    <a:pt x="1846" y="463"/>
                    <a:pt x="1846" y="463"/>
                    <a:pt x="1846" y="463"/>
                  </a:cubicBezTo>
                  <a:cubicBezTo>
                    <a:pt x="1844" y="462"/>
                    <a:pt x="1844" y="462"/>
                    <a:pt x="1844" y="462"/>
                  </a:cubicBezTo>
                  <a:cubicBezTo>
                    <a:pt x="1844" y="462"/>
                    <a:pt x="1844" y="462"/>
                    <a:pt x="1844" y="462"/>
                  </a:cubicBezTo>
                  <a:cubicBezTo>
                    <a:pt x="1841" y="462"/>
                    <a:pt x="1841" y="462"/>
                    <a:pt x="1841" y="462"/>
                  </a:cubicBezTo>
                  <a:cubicBezTo>
                    <a:pt x="1841" y="462"/>
                    <a:pt x="1841" y="462"/>
                    <a:pt x="1841" y="462"/>
                  </a:cubicBezTo>
                  <a:cubicBezTo>
                    <a:pt x="1838" y="462"/>
                    <a:pt x="1838" y="462"/>
                    <a:pt x="1838" y="462"/>
                  </a:cubicBezTo>
                  <a:cubicBezTo>
                    <a:pt x="1838" y="462"/>
                    <a:pt x="1838" y="462"/>
                    <a:pt x="1838" y="462"/>
                  </a:cubicBezTo>
                  <a:cubicBezTo>
                    <a:pt x="1835" y="462"/>
                    <a:pt x="1835" y="462"/>
                    <a:pt x="1835" y="462"/>
                  </a:cubicBezTo>
                  <a:cubicBezTo>
                    <a:pt x="1835" y="462"/>
                    <a:pt x="1835" y="462"/>
                    <a:pt x="1835" y="462"/>
                  </a:cubicBezTo>
                  <a:cubicBezTo>
                    <a:pt x="1833" y="462"/>
                    <a:pt x="1833" y="462"/>
                    <a:pt x="1833" y="462"/>
                  </a:cubicBezTo>
                  <a:cubicBezTo>
                    <a:pt x="1833" y="462"/>
                    <a:pt x="1833" y="462"/>
                    <a:pt x="1833" y="462"/>
                  </a:cubicBezTo>
                  <a:cubicBezTo>
                    <a:pt x="1829" y="460"/>
                    <a:pt x="1829" y="460"/>
                    <a:pt x="1829" y="460"/>
                  </a:cubicBezTo>
                  <a:cubicBezTo>
                    <a:pt x="1829" y="460"/>
                    <a:pt x="1829" y="460"/>
                    <a:pt x="1829" y="460"/>
                  </a:cubicBezTo>
                  <a:cubicBezTo>
                    <a:pt x="1827" y="460"/>
                    <a:pt x="1827" y="460"/>
                    <a:pt x="1827" y="460"/>
                  </a:cubicBezTo>
                  <a:cubicBezTo>
                    <a:pt x="1827" y="460"/>
                    <a:pt x="1827" y="460"/>
                    <a:pt x="1827" y="460"/>
                  </a:cubicBezTo>
                  <a:cubicBezTo>
                    <a:pt x="1827" y="460"/>
                    <a:pt x="1827" y="460"/>
                    <a:pt x="1827" y="460"/>
                  </a:cubicBezTo>
                  <a:cubicBezTo>
                    <a:pt x="1827" y="460"/>
                    <a:pt x="1827" y="460"/>
                    <a:pt x="1827" y="460"/>
                  </a:cubicBezTo>
                  <a:cubicBezTo>
                    <a:pt x="1827" y="459"/>
                    <a:pt x="1827" y="459"/>
                    <a:pt x="1827" y="459"/>
                  </a:cubicBezTo>
                  <a:cubicBezTo>
                    <a:pt x="1827" y="459"/>
                    <a:pt x="1827" y="459"/>
                    <a:pt x="1827" y="459"/>
                  </a:cubicBezTo>
                  <a:cubicBezTo>
                    <a:pt x="1827" y="457"/>
                    <a:pt x="1827" y="457"/>
                    <a:pt x="1827" y="457"/>
                  </a:cubicBezTo>
                  <a:cubicBezTo>
                    <a:pt x="1827" y="457"/>
                    <a:pt x="1827" y="457"/>
                    <a:pt x="1827" y="457"/>
                  </a:cubicBezTo>
                  <a:cubicBezTo>
                    <a:pt x="1827" y="456"/>
                    <a:pt x="1827" y="456"/>
                    <a:pt x="1827" y="456"/>
                  </a:cubicBezTo>
                  <a:cubicBezTo>
                    <a:pt x="1827" y="456"/>
                    <a:pt x="1827" y="456"/>
                    <a:pt x="1827" y="456"/>
                  </a:cubicBezTo>
                  <a:cubicBezTo>
                    <a:pt x="1827" y="454"/>
                    <a:pt x="1827" y="454"/>
                    <a:pt x="1827" y="454"/>
                  </a:cubicBezTo>
                  <a:cubicBezTo>
                    <a:pt x="1827" y="454"/>
                    <a:pt x="1827" y="454"/>
                    <a:pt x="1827" y="454"/>
                  </a:cubicBezTo>
                  <a:cubicBezTo>
                    <a:pt x="1827" y="453"/>
                    <a:pt x="1827" y="453"/>
                    <a:pt x="1827" y="453"/>
                  </a:cubicBezTo>
                  <a:cubicBezTo>
                    <a:pt x="1827" y="453"/>
                    <a:pt x="1827" y="453"/>
                    <a:pt x="1827" y="453"/>
                  </a:cubicBezTo>
                  <a:cubicBezTo>
                    <a:pt x="1827" y="452"/>
                    <a:pt x="1827" y="452"/>
                    <a:pt x="1827" y="452"/>
                  </a:cubicBezTo>
                  <a:cubicBezTo>
                    <a:pt x="1827" y="452"/>
                    <a:pt x="1827" y="452"/>
                    <a:pt x="1827" y="452"/>
                  </a:cubicBezTo>
                  <a:cubicBezTo>
                    <a:pt x="1832" y="450"/>
                    <a:pt x="1832" y="450"/>
                    <a:pt x="1832" y="450"/>
                  </a:cubicBezTo>
                  <a:cubicBezTo>
                    <a:pt x="1832" y="450"/>
                    <a:pt x="1832" y="450"/>
                    <a:pt x="1832" y="450"/>
                  </a:cubicBezTo>
                  <a:cubicBezTo>
                    <a:pt x="1840" y="449"/>
                    <a:pt x="1840" y="449"/>
                    <a:pt x="1840" y="449"/>
                  </a:cubicBezTo>
                  <a:cubicBezTo>
                    <a:pt x="1840" y="449"/>
                    <a:pt x="1840" y="449"/>
                    <a:pt x="1840" y="449"/>
                  </a:cubicBezTo>
                  <a:cubicBezTo>
                    <a:pt x="1847" y="449"/>
                    <a:pt x="1847" y="449"/>
                    <a:pt x="1847" y="449"/>
                  </a:cubicBezTo>
                  <a:cubicBezTo>
                    <a:pt x="1847" y="449"/>
                    <a:pt x="1847" y="449"/>
                    <a:pt x="1847" y="449"/>
                  </a:cubicBezTo>
                  <a:cubicBezTo>
                    <a:pt x="1855" y="449"/>
                    <a:pt x="1855" y="449"/>
                    <a:pt x="1855" y="449"/>
                  </a:cubicBezTo>
                  <a:cubicBezTo>
                    <a:pt x="1855" y="449"/>
                    <a:pt x="1855" y="449"/>
                    <a:pt x="1855" y="449"/>
                  </a:cubicBezTo>
                  <a:cubicBezTo>
                    <a:pt x="1863" y="450"/>
                    <a:pt x="1863" y="450"/>
                    <a:pt x="1863" y="450"/>
                  </a:cubicBezTo>
                  <a:cubicBezTo>
                    <a:pt x="1863" y="450"/>
                    <a:pt x="1863" y="450"/>
                    <a:pt x="1863" y="450"/>
                  </a:cubicBezTo>
                  <a:cubicBezTo>
                    <a:pt x="1870" y="449"/>
                    <a:pt x="1870" y="449"/>
                    <a:pt x="1870" y="449"/>
                  </a:cubicBezTo>
                  <a:cubicBezTo>
                    <a:pt x="1870" y="449"/>
                    <a:pt x="1870" y="449"/>
                    <a:pt x="1870" y="449"/>
                  </a:cubicBezTo>
                  <a:cubicBezTo>
                    <a:pt x="1876" y="446"/>
                    <a:pt x="1876" y="446"/>
                    <a:pt x="1876" y="446"/>
                  </a:cubicBezTo>
                  <a:cubicBezTo>
                    <a:pt x="1876" y="446"/>
                    <a:pt x="1876" y="446"/>
                    <a:pt x="1876" y="446"/>
                  </a:cubicBezTo>
                  <a:cubicBezTo>
                    <a:pt x="1883" y="439"/>
                    <a:pt x="1883" y="439"/>
                    <a:pt x="1883" y="439"/>
                  </a:cubicBezTo>
                  <a:cubicBezTo>
                    <a:pt x="1883" y="439"/>
                    <a:pt x="1883" y="439"/>
                    <a:pt x="1883" y="439"/>
                  </a:cubicBezTo>
                  <a:cubicBezTo>
                    <a:pt x="1883" y="430"/>
                    <a:pt x="1883" y="430"/>
                    <a:pt x="1883" y="430"/>
                  </a:cubicBezTo>
                  <a:cubicBezTo>
                    <a:pt x="1883" y="430"/>
                    <a:pt x="1883" y="430"/>
                    <a:pt x="1883" y="430"/>
                  </a:cubicBezTo>
                  <a:cubicBezTo>
                    <a:pt x="1884" y="420"/>
                    <a:pt x="1884" y="420"/>
                    <a:pt x="1884" y="420"/>
                  </a:cubicBezTo>
                  <a:cubicBezTo>
                    <a:pt x="1884" y="420"/>
                    <a:pt x="1884" y="420"/>
                    <a:pt x="1884" y="420"/>
                  </a:cubicBezTo>
                  <a:cubicBezTo>
                    <a:pt x="1884" y="410"/>
                    <a:pt x="1884" y="410"/>
                    <a:pt x="1884" y="410"/>
                  </a:cubicBezTo>
                  <a:cubicBezTo>
                    <a:pt x="1884" y="410"/>
                    <a:pt x="1884" y="410"/>
                    <a:pt x="1884" y="410"/>
                  </a:cubicBezTo>
                  <a:cubicBezTo>
                    <a:pt x="1885" y="398"/>
                    <a:pt x="1885" y="398"/>
                    <a:pt x="1885" y="398"/>
                  </a:cubicBezTo>
                  <a:cubicBezTo>
                    <a:pt x="1885" y="398"/>
                    <a:pt x="1885" y="398"/>
                    <a:pt x="1885" y="398"/>
                  </a:cubicBezTo>
                  <a:cubicBezTo>
                    <a:pt x="1885" y="388"/>
                    <a:pt x="1885" y="388"/>
                    <a:pt x="1885" y="388"/>
                  </a:cubicBezTo>
                  <a:cubicBezTo>
                    <a:pt x="1885" y="388"/>
                    <a:pt x="1885" y="388"/>
                    <a:pt x="1885" y="388"/>
                  </a:cubicBezTo>
                  <a:cubicBezTo>
                    <a:pt x="1885" y="377"/>
                    <a:pt x="1885" y="377"/>
                    <a:pt x="1885" y="377"/>
                  </a:cubicBezTo>
                  <a:cubicBezTo>
                    <a:pt x="1885" y="377"/>
                    <a:pt x="1885" y="377"/>
                    <a:pt x="1885" y="377"/>
                  </a:cubicBezTo>
                  <a:cubicBezTo>
                    <a:pt x="1884" y="367"/>
                    <a:pt x="1884" y="367"/>
                    <a:pt x="1884" y="367"/>
                  </a:cubicBezTo>
                  <a:cubicBezTo>
                    <a:pt x="1884" y="367"/>
                    <a:pt x="1884" y="367"/>
                    <a:pt x="1884" y="367"/>
                  </a:cubicBezTo>
                  <a:cubicBezTo>
                    <a:pt x="1883" y="356"/>
                    <a:pt x="1883" y="356"/>
                    <a:pt x="1883" y="356"/>
                  </a:cubicBezTo>
                  <a:cubicBezTo>
                    <a:pt x="1883" y="356"/>
                    <a:pt x="1883" y="356"/>
                    <a:pt x="1883" y="356"/>
                  </a:cubicBezTo>
                  <a:cubicBezTo>
                    <a:pt x="1875" y="360"/>
                    <a:pt x="1875" y="360"/>
                    <a:pt x="1875" y="360"/>
                  </a:cubicBezTo>
                  <a:cubicBezTo>
                    <a:pt x="1875" y="360"/>
                    <a:pt x="1875" y="360"/>
                    <a:pt x="1875" y="360"/>
                  </a:cubicBezTo>
                  <a:cubicBezTo>
                    <a:pt x="1868" y="364"/>
                    <a:pt x="1868" y="364"/>
                    <a:pt x="1868" y="364"/>
                  </a:cubicBezTo>
                  <a:cubicBezTo>
                    <a:pt x="1868" y="364"/>
                    <a:pt x="1868" y="364"/>
                    <a:pt x="1868" y="364"/>
                  </a:cubicBezTo>
                  <a:cubicBezTo>
                    <a:pt x="1860" y="368"/>
                    <a:pt x="1860" y="368"/>
                    <a:pt x="1860" y="368"/>
                  </a:cubicBezTo>
                  <a:cubicBezTo>
                    <a:pt x="1860" y="368"/>
                    <a:pt x="1860" y="368"/>
                    <a:pt x="1860" y="368"/>
                  </a:cubicBezTo>
                  <a:cubicBezTo>
                    <a:pt x="1854" y="373"/>
                    <a:pt x="1854" y="373"/>
                    <a:pt x="1854" y="373"/>
                  </a:cubicBezTo>
                  <a:cubicBezTo>
                    <a:pt x="1854" y="373"/>
                    <a:pt x="1854" y="373"/>
                    <a:pt x="1854" y="373"/>
                  </a:cubicBezTo>
                  <a:cubicBezTo>
                    <a:pt x="1846" y="379"/>
                    <a:pt x="1846" y="379"/>
                    <a:pt x="1846" y="379"/>
                  </a:cubicBezTo>
                  <a:cubicBezTo>
                    <a:pt x="1846" y="379"/>
                    <a:pt x="1846" y="379"/>
                    <a:pt x="1846" y="379"/>
                  </a:cubicBezTo>
                  <a:cubicBezTo>
                    <a:pt x="1838" y="383"/>
                    <a:pt x="1838" y="383"/>
                    <a:pt x="1838" y="383"/>
                  </a:cubicBezTo>
                  <a:cubicBezTo>
                    <a:pt x="1838" y="383"/>
                    <a:pt x="1838" y="383"/>
                    <a:pt x="1838" y="383"/>
                  </a:cubicBezTo>
                  <a:cubicBezTo>
                    <a:pt x="1830" y="389"/>
                    <a:pt x="1830" y="389"/>
                    <a:pt x="1830" y="389"/>
                  </a:cubicBezTo>
                  <a:cubicBezTo>
                    <a:pt x="1830" y="389"/>
                    <a:pt x="1830" y="389"/>
                    <a:pt x="1830" y="389"/>
                  </a:cubicBezTo>
                  <a:cubicBezTo>
                    <a:pt x="1823" y="392"/>
                    <a:pt x="1823" y="392"/>
                    <a:pt x="1823" y="392"/>
                  </a:cubicBezTo>
                  <a:cubicBezTo>
                    <a:pt x="1823" y="392"/>
                    <a:pt x="1823" y="392"/>
                    <a:pt x="1823" y="392"/>
                  </a:cubicBezTo>
                  <a:cubicBezTo>
                    <a:pt x="1817" y="396"/>
                    <a:pt x="1817" y="396"/>
                    <a:pt x="1817" y="396"/>
                  </a:cubicBezTo>
                  <a:cubicBezTo>
                    <a:pt x="1817" y="396"/>
                    <a:pt x="1817" y="396"/>
                    <a:pt x="1817" y="396"/>
                  </a:cubicBezTo>
                  <a:cubicBezTo>
                    <a:pt x="1812" y="398"/>
                    <a:pt x="1812" y="398"/>
                    <a:pt x="1812" y="398"/>
                  </a:cubicBezTo>
                  <a:cubicBezTo>
                    <a:pt x="1812" y="398"/>
                    <a:pt x="1812" y="398"/>
                    <a:pt x="1812" y="398"/>
                  </a:cubicBezTo>
                  <a:cubicBezTo>
                    <a:pt x="1807" y="401"/>
                    <a:pt x="1807" y="401"/>
                    <a:pt x="1807" y="401"/>
                  </a:cubicBezTo>
                  <a:cubicBezTo>
                    <a:pt x="1807" y="401"/>
                    <a:pt x="1807" y="401"/>
                    <a:pt x="1807" y="401"/>
                  </a:cubicBezTo>
                  <a:cubicBezTo>
                    <a:pt x="1803" y="403"/>
                    <a:pt x="1803" y="403"/>
                    <a:pt x="1803" y="403"/>
                  </a:cubicBezTo>
                  <a:cubicBezTo>
                    <a:pt x="1803" y="403"/>
                    <a:pt x="1803" y="403"/>
                    <a:pt x="1803" y="403"/>
                  </a:cubicBezTo>
                  <a:cubicBezTo>
                    <a:pt x="1798" y="406"/>
                    <a:pt x="1798" y="406"/>
                    <a:pt x="1798" y="406"/>
                  </a:cubicBezTo>
                  <a:cubicBezTo>
                    <a:pt x="1798" y="406"/>
                    <a:pt x="1798" y="406"/>
                    <a:pt x="1798" y="406"/>
                  </a:cubicBezTo>
                  <a:cubicBezTo>
                    <a:pt x="1792" y="407"/>
                    <a:pt x="1792" y="407"/>
                    <a:pt x="1792" y="407"/>
                  </a:cubicBezTo>
                  <a:cubicBezTo>
                    <a:pt x="1792" y="407"/>
                    <a:pt x="1792" y="407"/>
                    <a:pt x="1792" y="407"/>
                  </a:cubicBezTo>
                  <a:cubicBezTo>
                    <a:pt x="1786" y="407"/>
                    <a:pt x="1786" y="407"/>
                    <a:pt x="1786" y="407"/>
                  </a:cubicBezTo>
                  <a:cubicBezTo>
                    <a:pt x="1786" y="407"/>
                    <a:pt x="1786" y="407"/>
                    <a:pt x="1786" y="407"/>
                  </a:cubicBezTo>
                  <a:cubicBezTo>
                    <a:pt x="1781" y="405"/>
                    <a:pt x="1781" y="405"/>
                    <a:pt x="1781" y="405"/>
                  </a:cubicBezTo>
                  <a:cubicBezTo>
                    <a:pt x="1781" y="405"/>
                    <a:pt x="1781" y="405"/>
                    <a:pt x="1781" y="405"/>
                  </a:cubicBezTo>
                  <a:cubicBezTo>
                    <a:pt x="1777" y="406"/>
                    <a:pt x="1777" y="406"/>
                    <a:pt x="1777" y="406"/>
                  </a:cubicBezTo>
                  <a:cubicBezTo>
                    <a:pt x="1777" y="406"/>
                    <a:pt x="1777" y="406"/>
                    <a:pt x="1777" y="406"/>
                  </a:cubicBezTo>
                  <a:cubicBezTo>
                    <a:pt x="1774" y="406"/>
                    <a:pt x="1774" y="406"/>
                    <a:pt x="1774" y="406"/>
                  </a:cubicBezTo>
                  <a:cubicBezTo>
                    <a:pt x="1774" y="406"/>
                    <a:pt x="1774" y="406"/>
                    <a:pt x="1774" y="406"/>
                  </a:cubicBezTo>
                  <a:cubicBezTo>
                    <a:pt x="1772" y="406"/>
                    <a:pt x="1772" y="406"/>
                    <a:pt x="1772" y="406"/>
                  </a:cubicBezTo>
                  <a:cubicBezTo>
                    <a:pt x="1772" y="406"/>
                    <a:pt x="1772" y="406"/>
                    <a:pt x="1772" y="406"/>
                  </a:cubicBezTo>
                  <a:cubicBezTo>
                    <a:pt x="1770" y="405"/>
                    <a:pt x="1770" y="405"/>
                    <a:pt x="1770" y="405"/>
                  </a:cubicBezTo>
                  <a:cubicBezTo>
                    <a:pt x="1770" y="405"/>
                    <a:pt x="1770" y="405"/>
                    <a:pt x="1770" y="405"/>
                  </a:cubicBezTo>
                  <a:cubicBezTo>
                    <a:pt x="1767" y="405"/>
                    <a:pt x="1767" y="405"/>
                    <a:pt x="1767" y="405"/>
                  </a:cubicBezTo>
                  <a:cubicBezTo>
                    <a:pt x="1767" y="405"/>
                    <a:pt x="1767" y="405"/>
                    <a:pt x="1767" y="405"/>
                  </a:cubicBezTo>
                  <a:cubicBezTo>
                    <a:pt x="1765" y="403"/>
                    <a:pt x="1765" y="403"/>
                    <a:pt x="1765" y="403"/>
                  </a:cubicBezTo>
                  <a:cubicBezTo>
                    <a:pt x="1765" y="403"/>
                    <a:pt x="1765" y="403"/>
                    <a:pt x="1765" y="403"/>
                  </a:cubicBezTo>
                  <a:cubicBezTo>
                    <a:pt x="1763" y="402"/>
                    <a:pt x="1763" y="402"/>
                    <a:pt x="1763" y="402"/>
                  </a:cubicBezTo>
                  <a:cubicBezTo>
                    <a:pt x="1763" y="402"/>
                    <a:pt x="1763" y="402"/>
                    <a:pt x="1763" y="402"/>
                  </a:cubicBezTo>
                  <a:cubicBezTo>
                    <a:pt x="1761" y="399"/>
                    <a:pt x="1761" y="399"/>
                    <a:pt x="1761" y="399"/>
                  </a:cubicBezTo>
                  <a:cubicBezTo>
                    <a:pt x="1761" y="399"/>
                    <a:pt x="1761" y="399"/>
                    <a:pt x="1761" y="399"/>
                  </a:cubicBezTo>
                  <a:cubicBezTo>
                    <a:pt x="1760" y="396"/>
                    <a:pt x="1760" y="396"/>
                    <a:pt x="1760" y="396"/>
                  </a:cubicBezTo>
                  <a:cubicBezTo>
                    <a:pt x="1760" y="396"/>
                    <a:pt x="1760" y="396"/>
                    <a:pt x="1760" y="396"/>
                  </a:cubicBezTo>
                  <a:cubicBezTo>
                    <a:pt x="1763" y="394"/>
                    <a:pt x="1763" y="394"/>
                    <a:pt x="1763" y="394"/>
                  </a:cubicBezTo>
                  <a:cubicBezTo>
                    <a:pt x="1763" y="394"/>
                    <a:pt x="1763" y="394"/>
                    <a:pt x="1763" y="394"/>
                  </a:cubicBezTo>
                  <a:cubicBezTo>
                    <a:pt x="1815" y="376"/>
                    <a:pt x="1815" y="376"/>
                    <a:pt x="1815" y="376"/>
                  </a:cubicBezTo>
                  <a:cubicBezTo>
                    <a:pt x="1815" y="376"/>
                    <a:pt x="1815" y="376"/>
                    <a:pt x="1815" y="376"/>
                  </a:cubicBezTo>
                  <a:cubicBezTo>
                    <a:pt x="1815" y="377"/>
                    <a:pt x="1815" y="377"/>
                    <a:pt x="1815" y="377"/>
                  </a:cubicBezTo>
                  <a:cubicBezTo>
                    <a:pt x="1815" y="377"/>
                    <a:pt x="1815" y="377"/>
                    <a:pt x="1815" y="377"/>
                  </a:cubicBezTo>
                  <a:cubicBezTo>
                    <a:pt x="1816" y="377"/>
                    <a:pt x="1816" y="377"/>
                    <a:pt x="1816" y="377"/>
                  </a:cubicBezTo>
                  <a:cubicBezTo>
                    <a:pt x="1816" y="377"/>
                    <a:pt x="1816" y="377"/>
                    <a:pt x="1816" y="377"/>
                  </a:cubicBezTo>
                  <a:cubicBezTo>
                    <a:pt x="1817" y="377"/>
                    <a:pt x="1817" y="377"/>
                    <a:pt x="1817" y="377"/>
                  </a:cubicBezTo>
                  <a:cubicBezTo>
                    <a:pt x="1817" y="377"/>
                    <a:pt x="1817" y="377"/>
                    <a:pt x="1817" y="377"/>
                  </a:cubicBezTo>
                  <a:cubicBezTo>
                    <a:pt x="1818" y="377"/>
                    <a:pt x="1818" y="377"/>
                    <a:pt x="1818" y="377"/>
                  </a:cubicBezTo>
                  <a:cubicBezTo>
                    <a:pt x="1818" y="377"/>
                    <a:pt x="1818" y="377"/>
                    <a:pt x="1818" y="377"/>
                  </a:cubicBezTo>
                  <a:cubicBezTo>
                    <a:pt x="1819" y="377"/>
                    <a:pt x="1819" y="377"/>
                    <a:pt x="1819" y="377"/>
                  </a:cubicBezTo>
                  <a:cubicBezTo>
                    <a:pt x="1819" y="377"/>
                    <a:pt x="1819" y="377"/>
                    <a:pt x="1819" y="377"/>
                  </a:cubicBezTo>
                  <a:cubicBezTo>
                    <a:pt x="1821" y="376"/>
                    <a:pt x="1821" y="376"/>
                    <a:pt x="1821" y="376"/>
                  </a:cubicBezTo>
                  <a:cubicBezTo>
                    <a:pt x="1821" y="376"/>
                    <a:pt x="1821" y="376"/>
                    <a:pt x="1821" y="376"/>
                  </a:cubicBezTo>
                  <a:cubicBezTo>
                    <a:pt x="1822" y="375"/>
                    <a:pt x="1822" y="375"/>
                    <a:pt x="1822" y="375"/>
                  </a:cubicBezTo>
                  <a:cubicBezTo>
                    <a:pt x="1822" y="375"/>
                    <a:pt x="1822" y="375"/>
                    <a:pt x="1822" y="375"/>
                  </a:cubicBezTo>
                  <a:cubicBezTo>
                    <a:pt x="1824" y="374"/>
                    <a:pt x="1824" y="374"/>
                    <a:pt x="1824" y="374"/>
                  </a:cubicBezTo>
                  <a:cubicBezTo>
                    <a:pt x="1824" y="374"/>
                    <a:pt x="1824" y="374"/>
                    <a:pt x="1824" y="374"/>
                  </a:cubicBezTo>
                  <a:cubicBezTo>
                    <a:pt x="1824" y="374"/>
                    <a:pt x="1824" y="374"/>
                    <a:pt x="1824" y="374"/>
                  </a:cubicBezTo>
                  <a:cubicBezTo>
                    <a:pt x="1824" y="374"/>
                    <a:pt x="1824" y="374"/>
                    <a:pt x="1824" y="374"/>
                  </a:cubicBezTo>
                  <a:cubicBezTo>
                    <a:pt x="1825" y="373"/>
                    <a:pt x="1825" y="373"/>
                    <a:pt x="1825" y="373"/>
                  </a:cubicBezTo>
                  <a:cubicBezTo>
                    <a:pt x="1825" y="373"/>
                    <a:pt x="1825" y="373"/>
                    <a:pt x="1825" y="373"/>
                  </a:cubicBezTo>
                  <a:cubicBezTo>
                    <a:pt x="1826" y="373"/>
                    <a:pt x="1826" y="373"/>
                    <a:pt x="1826" y="373"/>
                  </a:cubicBezTo>
                  <a:cubicBezTo>
                    <a:pt x="1826" y="373"/>
                    <a:pt x="1826" y="373"/>
                    <a:pt x="1826" y="373"/>
                  </a:cubicBezTo>
                  <a:cubicBezTo>
                    <a:pt x="1828" y="372"/>
                    <a:pt x="1828" y="372"/>
                    <a:pt x="1828" y="372"/>
                  </a:cubicBezTo>
                  <a:cubicBezTo>
                    <a:pt x="1828" y="372"/>
                    <a:pt x="1828" y="372"/>
                    <a:pt x="1828" y="372"/>
                  </a:cubicBezTo>
                  <a:cubicBezTo>
                    <a:pt x="1829" y="372"/>
                    <a:pt x="1829" y="372"/>
                    <a:pt x="1829" y="372"/>
                  </a:cubicBezTo>
                  <a:cubicBezTo>
                    <a:pt x="1829" y="372"/>
                    <a:pt x="1829" y="372"/>
                    <a:pt x="1829" y="372"/>
                  </a:cubicBezTo>
                  <a:cubicBezTo>
                    <a:pt x="1831" y="371"/>
                    <a:pt x="1831" y="371"/>
                    <a:pt x="1831" y="371"/>
                  </a:cubicBezTo>
                  <a:cubicBezTo>
                    <a:pt x="1831" y="371"/>
                    <a:pt x="1831" y="371"/>
                    <a:pt x="1831" y="371"/>
                  </a:cubicBezTo>
                  <a:cubicBezTo>
                    <a:pt x="1833" y="371"/>
                    <a:pt x="1833" y="371"/>
                    <a:pt x="1833" y="371"/>
                  </a:cubicBezTo>
                  <a:cubicBezTo>
                    <a:pt x="1833" y="371"/>
                    <a:pt x="1833" y="371"/>
                    <a:pt x="1833" y="371"/>
                  </a:cubicBezTo>
                  <a:cubicBezTo>
                    <a:pt x="1835" y="369"/>
                    <a:pt x="1835" y="369"/>
                    <a:pt x="1835" y="369"/>
                  </a:cubicBezTo>
                  <a:cubicBezTo>
                    <a:pt x="1835" y="369"/>
                    <a:pt x="1835" y="369"/>
                    <a:pt x="1835" y="369"/>
                  </a:cubicBezTo>
                  <a:cubicBezTo>
                    <a:pt x="1836" y="368"/>
                    <a:pt x="1836" y="368"/>
                    <a:pt x="1836" y="368"/>
                  </a:cubicBezTo>
                  <a:cubicBezTo>
                    <a:pt x="1836" y="368"/>
                    <a:pt x="1836" y="368"/>
                    <a:pt x="1836" y="368"/>
                  </a:cubicBezTo>
                  <a:cubicBezTo>
                    <a:pt x="1840" y="367"/>
                    <a:pt x="1840" y="367"/>
                    <a:pt x="1840" y="367"/>
                  </a:cubicBezTo>
                  <a:cubicBezTo>
                    <a:pt x="1840" y="367"/>
                    <a:pt x="1840" y="367"/>
                    <a:pt x="1840" y="367"/>
                  </a:cubicBezTo>
                  <a:cubicBezTo>
                    <a:pt x="1843" y="365"/>
                    <a:pt x="1843" y="365"/>
                    <a:pt x="1843" y="365"/>
                  </a:cubicBezTo>
                  <a:cubicBezTo>
                    <a:pt x="1843" y="365"/>
                    <a:pt x="1843" y="365"/>
                    <a:pt x="1843" y="365"/>
                  </a:cubicBezTo>
                  <a:cubicBezTo>
                    <a:pt x="1846" y="363"/>
                    <a:pt x="1846" y="363"/>
                    <a:pt x="1846" y="363"/>
                  </a:cubicBezTo>
                  <a:cubicBezTo>
                    <a:pt x="1846" y="363"/>
                    <a:pt x="1846" y="363"/>
                    <a:pt x="1846" y="363"/>
                  </a:cubicBezTo>
                  <a:cubicBezTo>
                    <a:pt x="1848" y="361"/>
                    <a:pt x="1848" y="361"/>
                    <a:pt x="1848" y="361"/>
                  </a:cubicBezTo>
                  <a:cubicBezTo>
                    <a:pt x="1848" y="361"/>
                    <a:pt x="1848" y="361"/>
                    <a:pt x="1848" y="361"/>
                  </a:cubicBezTo>
                  <a:cubicBezTo>
                    <a:pt x="1851" y="359"/>
                    <a:pt x="1851" y="359"/>
                    <a:pt x="1851" y="359"/>
                  </a:cubicBezTo>
                  <a:cubicBezTo>
                    <a:pt x="1851" y="359"/>
                    <a:pt x="1851" y="359"/>
                    <a:pt x="1851" y="359"/>
                  </a:cubicBezTo>
                  <a:cubicBezTo>
                    <a:pt x="1854" y="356"/>
                    <a:pt x="1854" y="356"/>
                    <a:pt x="1854" y="356"/>
                  </a:cubicBezTo>
                  <a:cubicBezTo>
                    <a:pt x="1854" y="356"/>
                    <a:pt x="1854" y="356"/>
                    <a:pt x="1854" y="356"/>
                  </a:cubicBezTo>
                  <a:cubicBezTo>
                    <a:pt x="1857" y="353"/>
                    <a:pt x="1857" y="353"/>
                    <a:pt x="1857" y="353"/>
                  </a:cubicBezTo>
                  <a:cubicBezTo>
                    <a:pt x="1857" y="353"/>
                    <a:pt x="1857" y="353"/>
                    <a:pt x="1857" y="353"/>
                  </a:cubicBezTo>
                  <a:cubicBezTo>
                    <a:pt x="1858" y="351"/>
                    <a:pt x="1858" y="351"/>
                    <a:pt x="1858" y="351"/>
                  </a:cubicBezTo>
                  <a:cubicBezTo>
                    <a:pt x="1858" y="351"/>
                    <a:pt x="1858" y="351"/>
                    <a:pt x="1858" y="351"/>
                  </a:cubicBezTo>
                  <a:cubicBezTo>
                    <a:pt x="1862" y="348"/>
                    <a:pt x="1862" y="348"/>
                    <a:pt x="1862" y="348"/>
                  </a:cubicBezTo>
                  <a:cubicBezTo>
                    <a:pt x="1862" y="348"/>
                    <a:pt x="1862" y="348"/>
                    <a:pt x="1862" y="348"/>
                  </a:cubicBezTo>
                  <a:cubicBezTo>
                    <a:pt x="1863" y="346"/>
                    <a:pt x="1863" y="346"/>
                    <a:pt x="1863" y="346"/>
                  </a:cubicBezTo>
                  <a:cubicBezTo>
                    <a:pt x="1863" y="346"/>
                    <a:pt x="1863" y="346"/>
                    <a:pt x="1863" y="346"/>
                  </a:cubicBezTo>
                  <a:cubicBezTo>
                    <a:pt x="1866" y="343"/>
                    <a:pt x="1866" y="343"/>
                    <a:pt x="1866" y="343"/>
                  </a:cubicBezTo>
                  <a:cubicBezTo>
                    <a:pt x="1866" y="343"/>
                    <a:pt x="1866" y="343"/>
                    <a:pt x="1866" y="343"/>
                  </a:cubicBezTo>
                  <a:cubicBezTo>
                    <a:pt x="1867" y="341"/>
                    <a:pt x="1867" y="341"/>
                    <a:pt x="1867" y="341"/>
                  </a:cubicBezTo>
                  <a:cubicBezTo>
                    <a:pt x="1867" y="341"/>
                    <a:pt x="1867" y="341"/>
                    <a:pt x="1867" y="341"/>
                  </a:cubicBezTo>
                  <a:cubicBezTo>
                    <a:pt x="1870" y="338"/>
                    <a:pt x="1870" y="338"/>
                    <a:pt x="1870" y="338"/>
                  </a:cubicBezTo>
                  <a:cubicBezTo>
                    <a:pt x="1870" y="338"/>
                    <a:pt x="1870" y="338"/>
                    <a:pt x="1870" y="338"/>
                  </a:cubicBezTo>
                  <a:cubicBezTo>
                    <a:pt x="1873" y="337"/>
                    <a:pt x="1873" y="337"/>
                    <a:pt x="1873" y="337"/>
                  </a:cubicBezTo>
                  <a:cubicBezTo>
                    <a:pt x="1873" y="337"/>
                    <a:pt x="1873" y="337"/>
                    <a:pt x="1873" y="337"/>
                  </a:cubicBezTo>
                  <a:cubicBezTo>
                    <a:pt x="1877" y="335"/>
                    <a:pt x="1877" y="335"/>
                    <a:pt x="1877" y="335"/>
                  </a:cubicBezTo>
                  <a:cubicBezTo>
                    <a:pt x="1877" y="335"/>
                    <a:pt x="1877" y="335"/>
                    <a:pt x="1877" y="335"/>
                  </a:cubicBezTo>
                  <a:cubicBezTo>
                    <a:pt x="1877" y="334"/>
                    <a:pt x="1877" y="334"/>
                    <a:pt x="1877" y="334"/>
                  </a:cubicBezTo>
                  <a:cubicBezTo>
                    <a:pt x="1877" y="334"/>
                    <a:pt x="1877" y="334"/>
                    <a:pt x="1877" y="334"/>
                  </a:cubicBezTo>
                  <a:cubicBezTo>
                    <a:pt x="1877" y="332"/>
                    <a:pt x="1877" y="332"/>
                    <a:pt x="1877" y="332"/>
                  </a:cubicBezTo>
                  <a:cubicBezTo>
                    <a:pt x="1877" y="332"/>
                    <a:pt x="1877" y="332"/>
                    <a:pt x="1877" y="332"/>
                  </a:cubicBezTo>
                  <a:cubicBezTo>
                    <a:pt x="1877" y="330"/>
                    <a:pt x="1877" y="330"/>
                    <a:pt x="1877" y="330"/>
                  </a:cubicBezTo>
                  <a:cubicBezTo>
                    <a:pt x="1877" y="330"/>
                    <a:pt x="1877" y="330"/>
                    <a:pt x="1877" y="330"/>
                  </a:cubicBezTo>
                  <a:cubicBezTo>
                    <a:pt x="1877" y="327"/>
                    <a:pt x="1877" y="327"/>
                    <a:pt x="1877" y="327"/>
                  </a:cubicBezTo>
                  <a:cubicBezTo>
                    <a:pt x="1877" y="327"/>
                    <a:pt x="1877" y="327"/>
                    <a:pt x="1877" y="327"/>
                  </a:cubicBezTo>
                  <a:cubicBezTo>
                    <a:pt x="1876" y="325"/>
                    <a:pt x="1876" y="325"/>
                    <a:pt x="1876" y="325"/>
                  </a:cubicBezTo>
                  <a:cubicBezTo>
                    <a:pt x="1876" y="325"/>
                    <a:pt x="1876" y="325"/>
                    <a:pt x="1876" y="325"/>
                  </a:cubicBezTo>
                  <a:cubicBezTo>
                    <a:pt x="1876" y="323"/>
                    <a:pt x="1876" y="323"/>
                    <a:pt x="1876" y="323"/>
                  </a:cubicBezTo>
                  <a:cubicBezTo>
                    <a:pt x="1876" y="323"/>
                    <a:pt x="1876" y="323"/>
                    <a:pt x="1876" y="323"/>
                  </a:cubicBezTo>
                  <a:cubicBezTo>
                    <a:pt x="1876" y="321"/>
                    <a:pt x="1876" y="321"/>
                    <a:pt x="1876" y="321"/>
                  </a:cubicBezTo>
                  <a:cubicBezTo>
                    <a:pt x="1876" y="321"/>
                    <a:pt x="1876" y="321"/>
                    <a:pt x="1876" y="321"/>
                  </a:cubicBezTo>
                  <a:cubicBezTo>
                    <a:pt x="1877" y="318"/>
                    <a:pt x="1877" y="318"/>
                    <a:pt x="1877" y="318"/>
                  </a:cubicBezTo>
                  <a:cubicBezTo>
                    <a:pt x="1877" y="318"/>
                    <a:pt x="1877" y="318"/>
                    <a:pt x="1877" y="318"/>
                  </a:cubicBezTo>
                  <a:cubicBezTo>
                    <a:pt x="1897" y="294"/>
                    <a:pt x="1897" y="294"/>
                    <a:pt x="1897" y="294"/>
                  </a:cubicBezTo>
                  <a:cubicBezTo>
                    <a:pt x="1897" y="294"/>
                    <a:pt x="1897" y="294"/>
                    <a:pt x="1897" y="294"/>
                  </a:cubicBezTo>
                  <a:cubicBezTo>
                    <a:pt x="1897" y="294"/>
                    <a:pt x="1897" y="294"/>
                    <a:pt x="1897" y="294"/>
                  </a:cubicBezTo>
                  <a:cubicBezTo>
                    <a:pt x="1897" y="294"/>
                    <a:pt x="1897" y="294"/>
                    <a:pt x="1897" y="294"/>
                  </a:cubicBezTo>
                  <a:cubicBezTo>
                    <a:pt x="1898" y="294"/>
                    <a:pt x="1898" y="294"/>
                    <a:pt x="1898" y="294"/>
                  </a:cubicBezTo>
                  <a:cubicBezTo>
                    <a:pt x="1898" y="294"/>
                    <a:pt x="1898" y="294"/>
                    <a:pt x="1898" y="294"/>
                  </a:cubicBezTo>
                  <a:cubicBezTo>
                    <a:pt x="1900" y="294"/>
                    <a:pt x="1900" y="294"/>
                    <a:pt x="1900" y="294"/>
                  </a:cubicBezTo>
                  <a:cubicBezTo>
                    <a:pt x="1900" y="294"/>
                    <a:pt x="1900" y="294"/>
                    <a:pt x="1900" y="294"/>
                  </a:cubicBezTo>
                  <a:cubicBezTo>
                    <a:pt x="1900" y="293"/>
                    <a:pt x="1900" y="293"/>
                    <a:pt x="1900" y="293"/>
                  </a:cubicBezTo>
                  <a:cubicBezTo>
                    <a:pt x="1900" y="293"/>
                    <a:pt x="1900" y="293"/>
                    <a:pt x="1900" y="293"/>
                  </a:cubicBezTo>
                  <a:cubicBezTo>
                    <a:pt x="1901" y="293"/>
                    <a:pt x="1901" y="293"/>
                    <a:pt x="1901" y="293"/>
                  </a:cubicBezTo>
                  <a:cubicBezTo>
                    <a:pt x="1901" y="293"/>
                    <a:pt x="1901" y="293"/>
                    <a:pt x="1901" y="293"/>
                  </a:cubicBezTo>
                  <a:cubicBezTo>
                    <a:pt x="1902" y="293"/>
                    <a:pt x="1902" y="293"/>
                    <a:pt x="1902" y="293"/>
                  </a:cubicBezTo>
                  <a:cubicBezTo>
                    <a:pt x="1902" y="293"/>
                    <a:pt x="1902" y="293"/>
                    <a:pt x="1902" y="293"/>
                  </a:cubicBezTo>
                  <a:cubicBezTo>
                    <a:pt x="1904" y="292"/>
                    <a:pt x="1904" y="292"/>
                    <a:pt x="1904" y="292"/>
                  </a:cubicBezTo>
                  <a:cubicBezTo>
                    <a:pt x="1904" y="292"/>
                    <a:pt x="1904" y="292"/>
                    <a:pt x="1904" y="292"/>
                  </a:cubicBezTo>
                  <a:cubicBezTo>
                    <a:pt x="1906" y="291"/>
                    <a:pt x="1906" y="291"/>
                    <a:pt x="1906" y="291"/>
                  </a:cubicBezTo>
                  <a:cubicBezTo>
                    <a:pt x="1906" y="291"/>
                    <a:pt x="1906" y="291"/>
                    <a:pt x="1906" y="291"/>
                  </a:cubicBezTo>
                  <a:cubicBezTo>
                    <a:pt x="1918" y="275"/>
                    <a:pt x="1918" y="275"/>
                    <a:pt x="1918" y="275"/>
                  </a:cubicBezTo>
                  <a:cubicBezTo>
                    <a:pt x="1932" y="261"/>
                    <a:pt x="1932" y="261"/>
                    <a:pt x="1932" y="261"/>
                  </a:cubicBezTo>
                  <a:cubicBezTo>
                    <a:pt x="1932" y="261"/>
                    <a:pt x="1932" y="261"/>
                    <a:pt x="1932" y="261"/>
                  </a:cubicBezTo>
                  <a:cubicBezTo>
                    <a:pt x="1931" y="261"/>
                    <a:pt x="1931" y="261"/>
                    <a:pt x="1931" y="261"/>
                  </a:cubicBezTo>
                  <a:cubicBezTo>
                    <a:pt x="1931" y="261"/>
                    <a:pt x="1931" y="261"/>
                    <a:pt x="1931" y="261"/>
                  </a:cubicBezTo>
                  <a:cubicBezTo>
                    <a:pt x="1931" y="259"/>
                    <a:pt x="1931" y="259"/>
                    <a:pt x="1931" y="259"/>
                  </a:cubicBezTo>
                  <a:cubicBezTo>
                    <a:pt x="1931" y="259"/>
                    <a:pt x="1931" y="259"/>
                    <a:pt x="1931" y="259"/>
                  </a:cubicBezTo>
                  <a:cubicBezTo>
                    <a:pt x="1931" y="258"/>
                    <a:pt x="1931" y="258"/>
                    <a:pt x="1931" y="258"/>
                  </a:cubicBezTo>
                  <a:cubicBezTo>
                    <a:pt x="1931" y="258"/>
                    <a:pt x="1931" y="258"/>
                    <a:pt x="1931" y="258"/>
                  </a:cubicBezTo>
                  <a:cubicBezTo>
                    <a:pt x="1932" y="256"/>
                    <a:pt x="1932" y="256"/>
                    <a:pt x="1932" y="256"/>
                  </a:cubicBezTo>
                  <a:cubicBezTo>
                    <a:pt x="1932" y="256"/>
                    <a:pt x="1932" y="256"/>
                    <a:pt x="1932" y="256"/>
                  </a:cubicBezTo>
                  <a:cubicBezTo>
                    <a:pt x="1932" y="256"/>
                    <a:pt x="1932" y="256"/>
                    <a:pt x="1932" y="256"/>
                  </a:cubicBezTo>
                  <a:cubicBezTo>
                    <a:pt x="1932" y="256"/>
                    <a:pt x="1932" y="256"/>
                    <a:pt x="1932" y="256"/>
                  </a:cubicBezTo>
                  <a:cubicBezTo>
                    <a:pt x="1932" y="254"/>
                    <a:pt x="1932" y="254"/>
                    <a:pt x="1932" y="254"/>
                  </a:cubicBezTo>
                  <a:cubicBezTo>
                    <a:pt x="1932" y="254"/>
                    <a:pt x="1932" y="254"/>
                    <a:pt x="1932" y="254"/>
                  </a:cubicBezTo>
                  <a:cubicBezTo>
                    <a:pt x="1932" y="252"/>
                    <a:pt x="1932" y="252"/>
                    <a:pt x="1932" y="252"/>
                  </a:cubicBezTo>
                  <a:cubicBezTo>
                    <a:pt x="1932" y="252"/>
                    <a:pt x="1932" y="252"/>
                    <a:pt x="1932" y="252"/>
                  </a:cubicBezTo>
                  <a:cubicBezTo>
                    <a:pt x="1932" y="250"/>
                    <a:pt x="1932" y="250"/>
                    <a:pt x="1932" y="250"/>
                  </a:cubicBezTo>
                  <a:cubicBezTo>
                    <a:pt x="1932" y="250"/>
                    <a:pt x="1932" y="250"/>
                    <a:pt x="1932" y="250"/>
                  </a:cubicBezTo>
                  <a:cubicBezTo>
                    <a:pt x="1863" y="283"/>
                    <a:pt x="1863" y="283"/>
                    <a:pt x="1863" y="283"/>
                  </a:cubicBezTo>
                  <a:cubicBezTo>
                    <a:pt x="1838" y="288"/>
                    <a:pt x="1838" y="288"/>
                    <a:pt x="1838" y="288"/>
                  </a:cubicBezTo>
                  <a:cubicBezTo>
                    <a:pt x="1838" y="288"/>
                    <a:pt x="1838" y="288"/>
                    <a:pt x="1838" y="288"/>
                  </a:cubicBezTo>
                  <a:cubicBezTo>
                    <a:pt x="1836" y="288"/>
                    <a:pt x="1836" y="288"/>
                    <a:pt x="1836" y="288"/>
                  </a:cubicBezTo>
                  <a:cubicBezTo>
                    <a:pt x="1836" y="288"/>
                    <a:pt x="1836" y="288"/>
                    <a:pt x="1836" y="288"/>
                  </a:cubicBezTo>
                  <a:cubicBezTo>
                    <a:pt x="1836" y="288"/>
                    <a:pt x="1836" y="288"/>
                    <a:pt x="1836" y="288"/>
                  </a:cubicBezTo>
                  <a:cubicBezTo>
                    <a:pt x="1836" y="288"/>
                    <a:pt x="1836" y="288"/>
                    <a:pt x="1836" y="288"/>
                  </a:cubicBezTo>
                  <a:cubicBezTo>
                    <a:pt x="1834" y="288"/>
                    <a:pt x="1834" y="288"/>
                    <a:pt x="1834" y="288"/>
                  </a:cubicBezTo>
                  <a:cubicBezTo>
                    <a:pt x="1834" y="288"/>
                    <a:pt x="1834" y="288"/>
                    <a:pt x="1834" y="288"/>
                  </a:cubicBezTo>
                  <a:cubicBezTo>
                    <a:pt x="1834" y="287"/>
                    <a:pt x="1834" y="287"/>
                    <a:pt x="1834" y="287"/>
                  </a:cubicBezTo>
                  <a:cubicBezTo>
                    <a:pt x="1834" y="287"/>
                    <a:pt x="1834" y="287"/>
                    <a:pt x="1834" y="287"/>
                  </a:cubicBezTo>
                  <a:cubicBezTo>
                    <a:pt x="1833" y="287"/>
                    <a:pt x="1833" y="287"/>
                    <a:pt x="1833" y="287"/>
                  </a:cubicBezTo>
                  <a:cubicBezTo>
                    <a:pt x="1833" y="287"/>
                    <a:pt x="1833" y="287"/>
                    <a:pt x="1833" y="287"/>
                  </a:cubicBezTo>
                  <a:cubicBezTo>
                    <a:pt x="1832" y="286"/>
                    <a:pt x="1832" y="286"/>
                    <a:pt x="1832" y="286"/>
                  </a:cubicBezTo>
                  <a:cubicBezTo>
                    <a:pt x="1832" y="286"/>
                    <a:pt x="1832" y="286"/>
                    <a:pt x="1832" y="286"/>
                  </a:cubicBezTo>
                  <a:cubicBezTo>
                    <a:pt x="1832" y="285"/>
                    <a:pt x="1832" y="285"/>
                    <a:pt x="1832" y="285"/>
                  </a:cubicBezTo>
                  <a:cubicBezTo>
                    <a:pt x="1832" y="285"/>
                    <a:pt x="1832" y="285"/>
                    <a:pt x="1832" y="285"/>
                  </a:cubicBezTo>
                  <a:cubicBezTo>
                    <a:pt x="1832" y="283"/>
                    <a:pt x="1832" y="283"/>
                    <a:pt x="1832" y="283"/>
                  </a:cubicBezTo>
                  <a:cubicBezTo>
                    <a:pt x="1832" y="283"/>
                    <a:pt x="1832" y="283"/>
                    <a:pt x="1832" y="283"/>
                  </a:cubicBezTo>
                  <a:cubicBezTo>
                    <a:pt x="1834" y="277"/>
                    <a:pt x="1834" y="277"/>
                    <a:pt x="1834" y="277"/>
                  </a:cubicBezTo>
                  <a:cubicBezTo>
                    <a:pt x="1834" y="277"/>
                    <a:pt x="1834" y="277"/>
                    <a:pt x="1834" y="277"/>
                  </a:cubicBezTo>
                  <a:cubicBezTo>
                    <a:pt x="1864" y="262"/>
                    <a:pt x="1864" y="262"/>
                    <a:pt x="1864" y="262"/>
                  </a:cubicBezTo>
                  <a:cubicBezTo>
                    <a:pt x="1933" y="229"/>
                    <a:pt x="1933" y="229"/>
                    <a:pt x="1933" y="229"/>
                  </a:cubicBezTo>
                  <a:cubicBezTo>
                    <a:pt x="1933" y="229"/>
                    <a:pt x="1933" y="229"/>
                    <a:pt x="1933" y="229"/>
                  </a:cubicBezTo>
                  <a:cubicBezTo>
                    <a:pt x="1939" y="220"/>
                    <a:pt x="1939" y="220"/>
                    <a:pt x="1939" y="220"/>
                  </a:cubicBezTo>
                  <a:cubicBezTo>
                    <a:pt x="1939" y="220"/>
                    <a:pt x="1939" y="220"/>
                    <a:pt x="1939" y="220"/>
                  </a:cubicBezTo>
                  <a:cubicBezTo>
                    <a:pt x="1946" y="210"/>
                    <a:pt x="1946" y="210"/>
                    <a:pt x="1946" y="210"/>
                  </a:cubicBezTo>
                  <a:cubicBezTo>
                    <a:pt x="1946" y="210"/>
                    <a:pt x="1946" y="210"/>
                    <a:pt x="1946" y="210"/>
                  </a:cubicBezTo>
                  <a:cubicBezTo>
                    <a:pt x="1952" y="200"/>
                    <a:pt x="1952" y="200"/>
                    <a:pt x="1952" y="200"/>
                  </a:cubicBezTo>
                  <a:cubicBezTo>
                    <a:pt x="1952" y="200"/>
                    <a:pt x="1952" y="200"/>
                    <a:pt x="1952" y="200"/>
                  </a:cubicBezTo>
                  <a:cubicBezTo>
                    <a:pt x="1959" y="188"/>
                    <a:pt x="1959" y="188"/>
                    <a:pt x="1959" y="188"/>
                  </a:cubicBezTo>
                  <a:cubicBezTo>
                    <a:pt x="1959" y="188"/>
                    <a:pt x="1959" y="188"/>
                    <a:pt x="1959" y="188"/>
                  </a:cubicBezTo>
                  <a:cubicBezTo>
                    <a:pt x="1965" y="177"/>
                    <a:pt x="1965" y="177"/>
                    <a:pt x="1965" y="177"/>
                  </a:cubicBezTo>
                  <a:cubicBezTo>
                    <a:pt x="1965" y="177"/>
                    <a:pt x="1965" y="177"/>
                    <a:pt x="1965" y="177"/>
                  </a:cubicBezTo>
                  <a:cubicBezTo>
                    <a:pt x="1971" y="166"/>
                    <a:pt x="1971" y="166"/>
                    <a:pt x="1971" y="166"/>
                  </a:cubicBezTo>
                  <a:cubicBezTo>
                    <a:pt x="1971" y="166"/>
                    <a:pt x="1971" y="166"/>
                    <a:pt x="1971" y="166"/>
                  </a:cubicBezTo>
                  <a:cubicBezTo>
                    <a:pt x="1977" y="156"/>
                    <a:pt x="1977" y="156"/>
                    <a:pt x="1977" y="156"/>
                  </a:cubicBezTo>
                  <a:cubicBezTo>
                    <a:pt x="1977" y="156"/>
                    <a:pt x="1977" y="156"/>
                    <a:pt x="1977" y="156"/>
                  </a:cubicBezTo>
                  <a:cubicBezTo>
                    <a:pt x="1984" y="144"/>
                    <a:pt x="1984" y="144"/>
                    <a:pt x="1984" y="144"/>
                  </a:cubicBezTo>
                  <a:cubicBezTo>
                    <a:pt x="1984" y="144"/>
                    <a:pt x="1984" y="144"/>
                    <a:pt x="1984" y="144"/>
                  </a:cubicBezTo>
                  <a:cubicBezTo>
                    <a:pt x="1996" y="117"/>
                    <a:pt x="1996" y="117"/>
                    <a:pt x="1996" y="117"/>
                  </a:cubicBezTo>
                  <a:cubicBezTo>
                    <a:pt x="1996" y="117"/>
                    <a:pt x="1996" y="117"/>
                    <a:pt x="1996" y="117"/>
                  </a:cubicBezTo>
                  <a:cubicBezTo>
                    <a:pt x="1995" y="117"/>
                    <a:pt x="1995" y="117"/>
                    <a:pt x="1995" y="117"/>
                  </a:cubicBezTo>
                  <a:cubicBezTo>
                    <a:pt x="1995" y="117"/>
                    <a:pt x="1995" y="117"/>
                    <a:pt x="1995" y="117"/>
                  </a:cubicBezTo>
                  <a:cubicBezTo>
                    <a:pt x="1994" y="117"/>
                    <a:pt x="1994" y="117"/>
                    <a:pt x="1994" y="117"/>
                  </a:cubicBezTo>
                  <a:cubicBezTo>
                    <a:pt x="1994" y="117"/>
                    <a:pt x="1994" y="117"/>
                    <a:pt x="1994" y="117"/>
                  </a:cubicBezTo>
                  <a:cubicBezTo>
                    <a:pt x="1993" y="116"/>
                    <a:pt x="1993" y="116"/>
                    <a:pt x="1993" y="116"/>
                  </a:cubicBezTo>
                  <a:cubicBezTo>
                    <a:pt x="1993" y="116"/>
                    <a:pt x="1993" y="116"/>
                    <a:pt x="1993" y="116"/>
                  </a:cubicBezTo>
                  <a:cubicBezTo>
                    <a:pt x="1993" y="115"/>
                    <a:pt x="1993" y="115"/>
                    <a:pt x="1993" y="115"/>
                  </a:cubicBezTo>
                  <a:cubicBezTo>
                    <a:pt x="1993" y="115"/>
                    <a:pt x="1993" y="115"/>
                    <a:pt x="1993" y="115"/>
                  </a:cubicBezTo>
                  <a:cubicBezTo>
                    <a:pt x="1992" y="114"/>
                    <a:pt x="1992" y="114"/>
                    <a:pt x="1992" y="114"/>
                  </a:cubicBezTo>
                  <a:cubicBezTo>
                    <a:pt x="1992" y="114"/>
                    <a:pt x="1992" y="114"/>
                    <a:pt x="1992" y="114"/>
                  </a:cubicBezTo>
                  <a:cubicBezTo>
                    <a:pt x="1992" y="114"/>
                    <a:pt x="1992" y="114"/>
                    <a:pt x="1992" y="114"/>
                  </a:cubicBezTo>
                  <a:cubicBezTo>
                    <a:pt x="1992" y="114"/>
                    <a:pt x="1992" y="114"/>
                    <a:pt x="1992" y="114"/>
                  </a:cubicBezTo>
                  <a:cubicBezTo>
                    <a:pt x="1991" y="113"/>
                    <a:pt x="1991" y="113"/>
                    <a:pt x="1991" y="113"/>
                  </a:cubicBezTo>
                  <a:cubicBezTo>
                    <a:pt x="1991" y="113"/>
                    <a:pt x="1991" y="113"/>
                    <a:pt x="1991" y="113"/>
                  </a:cubicBezTo>
                  <a:cubicBezTo>
                    <a:pt x="1991" y="111"/>
                    <a:pt x="1991" y="111"/>
                    <a:pt x="1991" y="111"/>
                  </a:cubicBezTo>
                  <a:cubicBezTo>
                    <a:pt x="1991" y="111"/>
                    <a:pt x="1991" y="111"/>
                    <a:pt x="1991" y="111"/>
                  </a:cubicBezTo>
                  <a:cubicBezTo>
                    <a:pt x="1985" y="111"/>
                    <a:pt x="1985" y="111"/>
                    <a:pt x="1985" y="111"/>
                  </a:cubicBezTo>
                  <a:cubicBezTo>
                    <a:pt x="1985" y="111"/>
                    <a:pt x="1985" y="111"/>
                    <a:pt x="1985" y="111"/>
                  </a:cubicBezTo>
                  <a:cubicBezTo>
                    <a:pt x="1980" y="112"/>
                    <a:pt x="1980" y="112"/>
                    <a:pt x="1980" y="112"/>
                  </a:cubicBezTo>
                  <a:cubicBezTo>
                    <a:pt x="1980" y="112"/>
                    <a:pt x="1980" y="112"/>
                    <a:pt x="1980" y="112"/>
                  </a:cubicBezTo>
                  <a:cubicBezTo>
                    <a:pt x="1975" y="114"/>
                    <a:pt x="1975" y="114"/>
                    <a:pt x="1975" y="114"/>
                  </a:cubicBezTo>
                  <a:cubicBezTo>
                    <a:pt x="1975" y="114"/>
                    <a:pt x="1975" y="114"/>
                    <a:pt x="1975" y="114"/>
                  </a:cubicBezTo>
                  <a:cubicBezTo>
                    <a:pt x="1971" y="114"/>
                    <a:pt x="1971" y="114"/>
                    <a:pt x="1971" y="114"/>
                  </a:cubicBezTo>
                  <a:cubicBezTo>
                    <a:pt x="1971" y="114"/>
                    <a:pt x="1971" y="114"/>
                    <a:pt x="1971" y="114"/>
                  </a:cubicBezTo>
                  <a:cubicBezTo>
                    <a:pt x="1967" y="118"/>
                    <a:pt x="1967" y="118"/>
                    <a:pt x="1967" y="118"/>
                  </a:cubicBezTo>
                  <a:cubicBezTo>
                    <a:pt x="1967" y="118"/>
                    <a:pt x="1967" y="118"/>
                    <a:pt x="1967" y="118"/>
                  </a:cubicBezTo>
                  <a:cubicBezTo>
                    <a:pt x="1962" y="121"/>
                    <a:pt x="1962" y="121"/>
                    <a:pt x="1962" y="121"/>
                  </a:cubicBezTo>
                  <a:cubicBezTo>
                    <a:pt x="1962" y="121"/>
                    <a:pt x="1962" y="121"/>
                    <a:pt x="1962" y="121"/>
                  </a:cubicBezTo>
                  <a:cubicBezTo>
                    <a:pt x="1958" y="124"/>
                    <a:pt x="1958" y="124"/>
                    <a:pt x="1958" y="124"/>
                  </a:cubicBezTo>
                  <a:cubicBezTo>
                    <a:pt x="1958" y="124"/>
                    <a:pt x="1958" y="124"/>
                    <a:pt x="1958" y="124"/>
                  </a:cubicBezTo>
                  <a:cubicBezTo>
                    <a:pt x="1954" y="126"/>
                    <a:pt x="1954" y="126"/>
                    <a:pt x="1954" y="126"/>
                  </a:cubicBezTo>
                  <a:cubicBezTo>
                    <a:pt x="1952" y="128"/>
                    <a:pt x="1952" y="128"/>
                    <a:pt x="1952" y="128"/>
                  </a:cubicBezTo>
                  <a:cubicBezTo>
                    <a:pt x="1933" y="141"/>
                    <a:pt x="1933" y="141"/>
                    <a:pt x="1933" y="141"/>
                  </a:cubicBezTo>
                  <a:cubicBezTo>
                    <a:pt x="1933" y="141"/>
                    <a:pt x="1933" y="141"/>
                    <a:pt x="1933" y="141"/>
                  </a:cubicBezTo>
                  <a:cubicBezTo>
                    <a:pt x="1933" y="146"/>
                    <a:pt x="1933" y="146"/>
                    <a:pt x="1933" y="146"/>
                  </a:cubicBezTo>
                  <a:cubicBezTo>
                    <a:pt x="1933" y="146"/>
                    <a:pt x="1933" y="146"/>
                    <a:pt x="1933" y="146"/>
                  </a:cubicBezTo>
                  <a:cubicBezTo>
                    <a:pt x="1933" y="147"/>
                    <a:pt x="1933" y="147"/>
                    <a:pt x="1933" y="147"/>
                  </a:cubicBezTo>
                  <a:cubicBezTo>
                    <a:pt x="1933" y="147"/>
                    <a:pt x="1933" y="147"/>
                    <a:pt x="1933" y="147"/>
                  </a:cubicBezTo>
                  <a:cubicBezTo>
                    <a:pt x="1934" y="147"/>
                    <a:pt x="1934" y="147"/>
                    <a:pt x="1934" y="147"/>
                  </a:cubicBezTo>
                  <a:cubicBezTo>
                    <a:pt x="1934" y="147"/>
                    <a:pt x="1934" y="147"/>
                    <a:pt x="1934" y="147"/>
                  </a:cubicBezTo>
                  <a:cubicBezTo>
                    <a:pt x="1934" y="148"/>
                    <a:pt x="1934" y="148"/>
                    <a:pt x="1934" y="148"/>
                  </a:cubicBezTo>
                  <a:cubicBezTo>
                    <a:pt x="1934" y="148"/>
                    <a:pt x="1934" y="148"/>
                    <a:pt x="1934" y="148"/>
                  </a:cubicBezTo>
                  <a:cubicBezTo>
                    <a:pt x="1935" y="148"/>
                    <a:pt x="1935" y="148"/>
                    <a:pt x="1935" y="148"/>
                  </a:cubicBezTo>
                  <a:cubicBezTo>
                    <a:pt x="1935" y="148"/>
                    <a:pt x="1935" y="148"/>
                    <a:pt x="1935" y="148"/>
                  </a:cubicBezTo>
                  <a:cubicBezTo>
                    <a:pt x="1935" y="149"/>
                    <a:pt x="1935" y="149"/>
                    <a:pt x="1935" y="149"/>
                  </a:cubicBezTo>
                  <a:cubicBezTo>
                    <a:pt x="1935" y="149"/>
                    <a:pt x="1935" y="149"/>
                    <a:pt x="1935" y="149"/>
                  </a:cubicBezTo>
                  <a:cubicBezTo>
                    <a:pt x="1935" y="150"/>
                    <a:pt x="1935" y="150"/>
                    <a:pt x="1935" y="150"/>
                  </a:cubicBezTo>
                  <a:cubicBezTo>
                    <a:pt x="1935" y="150"/>
                    <a:pt x="1935" y="150"/>
                    <a:pt x="1935" y="150"/>
                  </a:cubicBezTo>
                  <a:cubicBezTo>
                    <a:pt x="1936" y="150"/>
                    <a:pt x="1936" y="150"/>
                    <a:pt x="1936" y="150"/>
                  </a:cubicBezTo>
                  <a:cubicBezTo>
                    <a:pt x="1936" y="150"/>
                    <a:pt x="1936" y="150"/>
                    <a:pt x="1936" y="150"/>
                  </a:cubicBezTo>
                  <a:cubicBezTo>
                    <a:pt x="1938" y="150"/>
                    <a:pt x="1938" y="150"/>
                    <a:pt x="1938" y="150"/>
                  </a:cubicBezTo>
                  <a:cubicBezTo>
                    <a:pt x="1938" y="150"/>
                    <a:pt x="1938" y="150"/>
                    <a:pt x="1938" y="150"/>
                  </a:cubicBezTo>
                  <a:cubicBezTo>
                    <a:pt x="1940" y="155"/>
                    <a:pt x="1940" y="155"/>
                    <a:pt x="1940" y="155"/>
                  </a:cubicBezTo>
                  <a:cubicBezTo>
                    <a:pt x="1940" y="155"/>
                    <a:pt x="1940" y="155"/>
                    <a:pt x="1940" y="155"/>
                  </a:cubicBezTo>
                  <a:cubicBezTo>
                    <a:pt x="1943" y="159"/>
                    <a:pt x="1943" y="159"/>
                    <a:pt x="1943" y="159"/>
                  </a:cubicBezTo>
                  <a:cubicBezTo>
                    <a:pt x="1943" y="159"/>
                    <a:pt x="1943" y="159"/>
                    <a:pt x="1943" y="159"/>
                  </a:cubicBezTo>
                  <a:cubicBezTo>
                    <a:pt x="1944" y="164"/>
                    <a:pt x="1944" y="164"/>
                    <a:pt x="1944" y="164"/>
                  </a:cubicBezTo>
                  <a:cubicBezTo>
                    <a:pt x="1944" y="164"/>
                    <a:pt x="1944" y="164"/>
                    <a:pt x="1944" y="164"/>
                  </a:cubicBezTo>
                  <a:cubicBezTo>
                    <a:pt x="1944" y="168"/>
                    <a:pt x="1944" y="168"/>
                    <a:pt x="1944" y="168"/>
                  </a:cubicBezTo>
                  <a:cubicBezTo>
                    <a:pt x="1944" y="168"/>
                    <a:pt x="1944" y="168"/>
                    <a:pt x="1944" y="168"/>
                  </a:cubicBezTo>
                  <a:cubicBezTo>
                    <a:pt x="1943" y="173"/>
                    <a:pt x="1943" y="173"/>
                    <a:pt x="1943" y="173"/>
                  </a:cubicBezTo>
                  <a:cubicBezTo>
                    <a:pt x="1943" y="173"/>
                    <a:pt x="1943" y="173"/>
                    <a:pt x="1943" y="173"/>
                  </a:cubicBezTo>
                  <a:cubicBezTo>
                    <a:pt x="1942" y="178"/>
                    <a:pt x="1942" y="178"/>
                    <a:pt x="1942" y="178"/>
                  </a:cubicBezTo>
                  <a:cubicBezTo>
                    <a:pt x="1942" y="178"/>
                    <a:pt x="1942" y="178"/>
                    <a:pt x="1942" y="178"/>
                  </a:cubicBezTo>
                  <a:cubicBezTo>
                    <a:pt x="1939" y="183"/>
                    <a:pt x="1939" y="183"/>
                    <a:pt x="1939" y="183"/>
                  </a:cubicBezTo>
                  <a:cubicBezTo>
                    <a:pt x="1939" y="183"/>
                    <a:pt x="1939" y="183"/>
                    <a:pt x="1939" y="183"/>
                  </a:cubicBezTo>
                  <a:cubicBezTo>
                    <a:pt x="1938" y="187"/>
                    <a:pt x="1938" y="187"/>
                    <a:pt x="1938" y="187"/>
                  </a:cubicBezTo>
                  <a:cubicBezTo>
                    <a:pt x="1938" y="187"/>
                    <a:pt x="1938" y="187"/>
                    <a:pt x="1938" y="187"/>
                  </a:cubicBezTo>
                  <a:cubicBezTo>
                    <a:pt x="1907" y="222"/>
                    <a:pt x="1907" y="222"/>
                    <a:pt x="1907" y="222"/>
                  </a:cubicBezTo>
                  <a:cubicBezTo>
                    <a:pt x="1907" y="222"/>
                    <a:pt x="1907" y="222"/>
                    <a:pt x="1907" y="222"/>
                  </a:cubicBezTo>
                  <a:cubicBezTo>
                    <a:pt x="1904" y="225"/>
                    <a:pt x="1904" y="225"/>
                    <a:pt x="1904" y="225"/>
                  </a:cubicBezTo>
                  <a:cubicBezTo>
                    <a:pt x="1904" y="225"/>
                    <a:pt x="1904" y="225"/>
                    <a:pt x="1904" y="225"/>
                  </a:cubicBezTo>
                  <a:cubicBezTo>
                    <a:pt x="1900" y="221"/>
                    <a:pt x="1900" y="221"/>
                    <a:pt x="1900" y="221"/>
                  </a:cubicBezTo>
                  <a:cubicBezTo>
                    <a:pt x="1900" y="221"/>
                    <a:pt x="1900" y="221"/>
                    <a:pt x="1900" y="221"/>
                  </a:cubicBezTo>
                  <a:cubicBezTo>
                    <a:pt x="1913" y="197"/>
                    <a:pt x="1913" y="197"/>
                    <a:pt x="1913" y="197"/>
                  </a:cubicBezTo>
                  <a:cubicBezTo>
                    <a:pt x="1913" y="197"/>
                    <a:pt x="1913" y="197"/>
                    <a:pt x="1913" y="197"/>
                  </a:cubicBezTo>
                  <a:cubicBezTo>
                    <a:pt x="1910" y="197"/>
                    <a:pt x="1910" y="197"/>
                    <a:pt x="1910" y="197"/>
                  </a:cubicBezTo>
                  <a:cubicBezTo>
                    <a:pt x="1910" y="197"/>
                    <a:pt x="1910" y="197"/>
                    <a:pt x="1910" y="197"/>
                  </a:cubicBezTo>
                  <a:cubicBezTo>
                    <a:pt x="1908" y="196"/>
                    <a:pt x="1908" y="196"/>
                    <a:pt x="1908" y="196"/>
                  </a:cubicBezTo>
                  <a:cubicBezTo>
                    <a:pt x="1908" y="196"/>
                    <a:pt x="1908" y="196"/>
                    <a:pt x="1908" y="196"/>
                  </a:cubicBezTo>
                  <a:cubicBezTo>
                    <a:pt x="1906" y="196"/>
                    <a:pt x="1906" y="196"/>
                    <a:pt x="1906" y="196"/>
                  </a:cubicBezTo>
                  <a:cubicBezTo>
                    <a:pt x="1906" y="196"/>
                    <a:pt x="1906" y="196"/>
                    <a:pt x="1906" y="196"/>
                  </a:cubicBezTo>
                  <a:cubicBezTo>
                    <a:pt x="1904" y="195"/>
                    <a:pt x="1904" y="195"/>
                    <a:pt x="1904" y="195"/>
                  </a:cubicBezTo>
                  <a:cubicBezTo>
                    <a:pt x="1904" y="195"/>
                    <a:pt x="1904" y="195"/>
                    <a:pt x="1904" y="195"/>
                  </a:cubicBezTo>
                  <a:cubicBezTo>
                    <a:pt x="1900" y="196"/>
                    <a:pt x="1900" y="196"/>
                    <a:pt x="1900" y="196"/>
                  </a:cubicBezTo>
                  <a:cubicBezTo>
                    <a:pt x="1900" y="196"/>
                    <a:pt x="1900" y="196"/>
                    <a:pt x="1900" y="196"/>
                  </a:cubicBezTo>
                  <a:cubicBezTo>
                    <a:pt x="1898" y="196"/>
                    <a:pt x="1898" y="196"/>
                    <a:pt x="1898" y="196"/>
                  </a:cubicBezTo>
                  <a:cubicBezTo>
                    <a:pt x="1898" y="196"/>
                    <a:pt x="1898" y="196"/>
                    <a:pt x="1898" y="196"/>
                  </a:cubicBezTo>
                  <a:cubicBezTo>
                    <a:pt x="1896" y="196"/>
                    <a:pt x="1896" y="196"/>
                    <a:pt x="1896" y="196"/>
                  </a:cubicBezTo>
                  <a:cubicBezTo>
                    <a:pt x="1896" y="196"/>
                    <a:pt x="1896" y="196"/>
                    <a:pt x="1896" y="196"/>
                  </a:cubicBezTo>
                  <a:cubicBezTo>
                    <a:pt x="1894" y="196"/>
                    <a:pt x="1894" y="196"/>
                    <a:pt x="1894" y="196"/>
                  </a:cubicBezTo>
                  <a:cubicBezTo>
                    <a:pt x="1894" y="196"/>
                    <a:pt x="1894" y="196"/>
                    <a:pt x="1894" y="196"/>
                  </a:cubicBezTo>
                  <a:cubicBezTo>
                    <a:pt x="1869" y="229"/>
                    <a:pt x="1869" y="229"/>
                    <a:pt x="1869" y="229"/>
                  </a:cubicBezTo>
                  <a:cubicBezTo>
                    <a:pt x="1869" y="229"/>
                    <a:pt x="1869" y="229"/>
                    <a:pt x="1869" y="229"/>
                  </a:cubicBezTo>
                  <a:cubicBezTo>
                    <a:pt x="1864" y="229"/>
                    <a:pt x="1864" y="229"/>
                    <a:pt x="1864" y="229"/>
                  </a:cubicBezTo>
                  <a:cubicBezTo>
                    <a:pt x="1864" y="229"/>
                    <a:pt x="1864" y="229"/>
                    <a:pt x="1864" y="229"/>
                  </a:cubicBezTo>
                  <a:cubicBezTo>
                    <a:pt x="1862" y="228"/>
                    <a:pt x="1862" y="228"/>
                    <a:pt x="1862" y="228"/>
                  </a:cubicBezTo>
                  <a:cubicBezTo>
                    <a:pt x="1862" y="228"/>
                    <a:pt x="1862" y="228"/>
                    <a:pt x="1862" y="228"/>
                  </a:cubicBezTo>
                  <a:cubicBezTo>
                    <a:pt x="1863" y="225"/>
                    <a:pt x="1863" y="225"/>
                    <a:pt x="1863" y="225"/>
                  </a:cubicBezTo>
                  <a:cubicBezTo>
                    <a:pt x="1863" y="225"/>
                    <a:pt x="1863" y="225"/>
                    <a:pt x="1863" y="225"/>
                  </a:cubicBezTo>
                  <a:cubicBezTo>
                    <a:pt x="1863" y="223"/>
                    <a:pt x="1863" y="223"/>
                    <a:pt x="1863" y="223"/>
                  </a:cubicBezTo>
                  <a:cubicBezTo>
                    <a:pt x="1863" y="223"/>
                    <a:pt x="1863" y="223"/>
                    <a:pt x="1863" y="223"/>
                  </a:cubicBezTo>
                  <a:cubicBezTo>
                    <a:pt x="1865" y="220"/>
                    <a:pt x="1865" y="220"/>
                    <a:pt x="1865" y="220"/>
                  </a:cubicBezTo>
                  <a:cubicBezTo>
                    <a:pt x="1865" y="220"/>
                    <a:pt x="1865" y="220"/>
                    <a:pt x="1865" y="220"/>
                  </a:cubicBezTo>
                  <a:cubicBezTo>
                    <a:pt x="1866" y="218"/>
                    <a:pt x="1866" y="218"/>
                    <a:pt x="1866" y="218"/>
                  </a:cubicBezTo>
                  <a:cubicBezTo>
                    <a:pt x="1866" y="218"/>
                    <a:pt x="1866" y="218"/>
                    <a:pt x="1866" y="218"/>
                  </a:cubicBezTo>
                  <a:cubicBezTo>
                    <a:pt x="1868" y="215"/>
                    <a:pt x="1868" y="215"/>
                    <a:pt x="1868" y="215"/>
                  </a:cubicBezTo>
                  <a:cubicBezTo>
                    <a:pt x="1868" y="215"/>
                    <a:pt x="1868" y="215"/>
                    <a:pt x="1868" y="215"/>
                  </a:cubicBezTo>
                  <a:cubicBezTo>
                    <a:pt x="1869" y="213"/>
                    <a:pt x="1869" y="213"/>
                    <a:pt x="1869" y="213"/>
                  </a:cubicBezTo>
                  <a:cubicBezTo>
                    <a:pt x="1869" y="213"/>
                    <a:pt x="1869" y="213"/>
                    <a:pt x="1869" y="213"/>
                  </a:cubicBezTo>
                  <a:cubicBezTo>
                    <a:pt x="1870" y="210"/>
                    <a:pt x="1870" y="210"/>
                    <a:pt x="1870" y="210"/>
                  </a:cubicBezTo>
                  <a:cubicBezTo>
                    <a:pt x="1870" y="210"/>
                    <a:pt x="1870" y="210"/>
                    <a:pt x="1870" y="210"/>
                  </a:cubicBezTo>
                  <a:cubicBezTo>
                    <a:pt x="1870" y="209"/>
                    <a:pt x="1870" y="209"/>
                    <a:pt x="1870" y="209"/>
                  </a:cubicBezTo>
                  <a:cubicBezTo>
                    <a:pt x="1870" y="209"/>
                    <a:pt x="1870" y="209"/>
                    <a:pt x="1870" y="209"/>
                  </a:cubicBezTo>
                  <a:cubicBezTo>
                    <a:pt x="1871" y="208"/>
                    <a:pt x="1871" y="208"/>
                    <a:pt x="1871" y="208"/>
                  </a:cubicBezTo>
                  <a:cubicBezTo>
                    <a:pt x="1871" y="208"/>
                    <a:pt x="1871" y="208"/>
                    <a:pt x="1871" y="208"/>
                  </a:cubicBezTo>
                  <a:cubicBezTo>
                    <a:pt x="1872" y="207"/>
                    <a:pt x="1872" y="207"/>
                    <a:pt x="1872" y="207"/>
                  </a:cubicBezTo>
                  <a:cubicBezTo>
                    <a:pt x="1872" y="207"/>
                    <a:pt x="1872" y="207"/>
                    <a:pt x="1872" y="207"/>
                  </a:cubicBezTo>
                  <a:cubicBezTo>
                    <a:pt x="1874" y="205"/>
                    <a:pt x="1874" y="205"/>
                    <a:pt x="1874" y="205"/>
                  </a:cubicBezTo>
                  <a:cubicBezTo>
                    <a:pt x="1874" y="205"/>
                    <a:pt x="1874" y="205"/>
                    <a:pt x="1874" y="205"/>
                  </a:cubicBezTo>
                  <a:cubicBezTo>
                    <a:pt x="1875" y="204"/>
                    <a:pt x="1875" y="204"/>
                    <a:pt x="1875" y="204"/>
                  </a:cubicBezTo>
                  <a:cubicBezTo>
                    <a:pt x="1875" y="204"/>
                    <a:pt x="1875" y="204"/>
                    <a:pt x="1875" y="204"/>
                  </a:cubicBezTo>
                  <a:cubicBezTo>
                    <a:pt x="1876" y="202"/>
                    <a:pt x="1876" y="202"/>
                    <a:pt x="1876" y="202"/>
                  </a:cubicBezTo>
                  <a:cubicBezTo>
                    <a:pt x="1876" y="202"/>
                    <a:pt x="1876" y="202"/>
                    <a:pt x="1876" y="202"/>
                  </a:cubicBezTo>
                  <a:cubicBezTo>
                    <a:pt x="1877" y="200"/>
                    <a:pt x="1877" y="200"/>
                    <a:pt x="1877" y="200"/>
                  </a:cubicBezTo>
                  <a:cubicBezTo>
                    <a:pt x="1877" y="200"/>
                    <a:pt x="1877" y="200"/>
                    <a:pt x="1877" y="200"/>
                  </a:cubicBezTo>
                  <a:cubicBezTo>
                    <a:pt x="1879" y="198"/>
                    <a:pt x="1879" y="198"/>
                    <a:pt x="1879" y="198"/>
                  </a:cubicBezTo>
                  <a:cubicBezTo>
                    <a:pt x="1879" y="198"/>
                    <a:pt x="1879" y="198"/>
                    <a:pt x="1879" y="198"/>
                  </a:cubicBezTo>
                  <a:cubicBezTo>
                    <a:pt x="1879" y="194"/>
                    <a:pt x="1879" y="194"/>
                    <a:pt x="1879" y="194"/>
                  </a:cubicBezTo>
                  <a:cubicBezTo>
                    <a:pt x="1879" y="194"/>
                    <a:pt x="1879" y="194"/>
                    <a:pt x="1879" y="194"/>
                  </a:cubicBezTo>
                  <a:cubicBezTo>
                    <a:pt x="1878" y="194"/>
                    <a:pt x="1878" y="194"/>
                    <a:pt x="1878" y="194"/>
                  </a:cubicBezTo>
                  <a:cubicBezTo>
                    <a:pt x="1878" y="194"/>
                    <a:pt x="1878" y="194"/>
                    <a:pt x="1878" y="194"/>
                  </a:cubicBezTo>
                  <a:cubicBezTo>
                    <a:pt x="1877" y="193"/>
                    <a:pt x="1877" y="193"/>
                    <a:pt x="1877" y="193"/>
                  </a:cubicBezTo>
                  <a:cubicBezTo>
                    <a:pt x="1877" y="193"/>
                    <a:pt x="1877" y="193"/>
                    <a:pt x="1877" y="193"/>
                  </a:cubicBezTo>
                  <a:cubicBezTo>
                    <a:pt x="1876" y="192"/>
                    <a:pt x="1876" y="192"/>
                    <a:pt x="1876" y="192"/>
                  </a:cubicBezTo>
                  <a:cubicBezTo>
                    <a:pt x="1876" y="192"/>
                    <a:pt x="1876" y="192"/>
                    <a:pt x="1876" y="192"/>
                  </a:cubicBezTo>
                  <a:cubicBezTo>
                    <a:pt x="1876" y="191"/>
                    <a:pt x="1876" y="191"/>
                    <a:pt x="1876" y="191"/>
                  </a:cubicBezTo>
                  <a:cubicBezTo>
                    <a:pt x="1876" y="191"/>
                    <a:pt x="1876" y="191"/>
                    <a:pt x="1876" y="191"/>
                  </a:cubicBezTo>
                  <a:cubicBezTo>
                    <a:pt x="1875" y="191"/>
                    <a:pt x="1875" y="191"/>
                    <a:pt x="1875" y="191"/>
                  </a:cubicBezTo>
                  <a:cubicBezTo>
                    <a:pt x="1875" y="191"/>
                    <a:pt x="1875" y="191"/>
                    <a:pt x="1875" y="191"/>
                  </a:cubicBezTo>
                  <a:cubicBezTo>
                    <a:pt x="1874" y="190"/>
                    <a:pt x="1874" y="190"/>
                    <a:pt x="1874" y="190"/>
                  </a:cubicBezTo>
                  <a:cubicBezTo>
                    <a:pt x="1874" y="190"/>
                    <a:pt x="1874" y="190"/>
                    <a:pt x="1874" y="190"/>
                  </a:cubicBezTo>
                  <a:cubicBezTo>
                    <a:pt x="1873" y="189"/>
                    <a:pt x="1873" y="189"/>
                    <a:pt x="1873" y="189"/>
                  </a:cubicBezTo>
                  <a:cubicBezTo>
                    <a:pt x="1873" y="189"/>
                    <a:pt x="1873" y="189"/>
                    <a:pt x="1873" y="189"/>
                  </a:cubicBezTo>
                  <a:cubicBezTo>
                    <a:pt x="1873" y="188"/>
                    <a:pt x="1873" y="188"/>
                    <a:pt x="1873" y="188"/>
                  </a:cubicBezTo>
                  <a:cubicBezTo>
                    <a:pt x="1873" y="188"/>
                    <a:pt x="1873" y="188"/>
                    <a:pt x="1873" y="188"/>
                  </a:cubicBezTo>
                  <a:cubicBezTo>
                    <a:pt x="1865" y="191"/>
                    <a:pt x="1865" y="191"/>
                    <a:pt x="1865" y="191"/>
                  </a:cubicBezTo>
                  <a:cubicBezTo>
                    <a:pt x="1865" y="191"/>
                    <a:pt x="1865" y="191"/>
                    <a:pt x="1865" y="191"/>
                  </a:cubicBezTo>
                  <a:cubicBezTo>
                    <a:pt x="1858" y="194"/>
                    <a:pt x="1858" y="194"/>
                    <a:pt x="1858" y="194"/>
                  </a:cubicBezTo>
                  <a:cubicBezTo>
                    <a:pt x="1858" y="194"/>
                    <a:pt x="1858" y="194"/>
                    <a:pt x="1858" y="194"/>
                  </a:cubicBezTo>
                  <a:cubicBezTo>
                    <a:pt x="1852" y="198"/>
                    <a:pt x="1852" y="198"/>
                    <a:pt x="1852" y="198"/>
                  </a:cubicBezTo>
                  <a:cubicBezTo>
                    <a:pt x="1852" y="198"/>
                    <a:pt x="1852" y="198"/>
                    <a:pt x="1852" y="198"/>
                  </a:cubicBezTo>
                  <a:cubicBezTo>
                    <a:pt x="1847" y="201"/>
                    <a:pt x="1847" y="201"/>
                    <a:pt x="1847" y="201"/>
                  </a:cubicBezTo>
                  <a:cubicBezTo>
                    <a:pt x="1847" y="201"/>
                    <a:pt x="1847" y="201"/>
                    <a:pt x="1847" y="201"/>
                  </a:cubicBezTo>
                  <a:cubicBezTo>
                    <a:pt x="1841" y="207"/>
                    <a:pt x="1841" y="207"/>
                    <a:pt x="1841" y="207"/>
                  </a:cubicBezTo>
                  <a:cubicBezTo>
                    <a:pt x="1841" y="207"/>
                    <a:pt x="1841" y="207"/>
                    <a:pt x="1841" y="207"/>
                  </a:cubicBezTo>
                  <a:cubicBezTo>
                    <a:pt x="1835" y="212"/>
                    <a:pt x="1835" y="212"/>
                    <a:pt x="1835" y="212"/>
                  </a:cubicBezTo>
                  <a:cubicBezTo>
                    <a:pt x="1835" y="212"/>
                    <a:pt x="1835" y="212"/>
                    <a:pt x="1835" y="212"/>
                  </a:cubicBezTo>
                  <a:cubicBezTo>
                    <a:pt x="1829" y="216"/>
                    <a:pt x="1829" y="216"/>
                    <a:pt x="1829" y="216"/>
                  </a:cubicBezTo>
                  <a:cubicBezTo>
                    <a:pt x="1829" y="216"/>
                    <a:pt x="1829" y="216"/>
                    <a:pt x="1829" y="216"/>
                  </a:cubicBezTo>
                  <a:cubicBezTo>
                    <a:pt x="1825" y="221"/>
                    <a:pt x="1825" y="221"/>
                    <a:pt x="1825" y="221"/>
                  </a:cubicBezTo>
                  <a:cubicBezTo>
                    <a:pt x="1825" y="221"/>
                    <a:pt x="1825" y="221"/>
                    <a:pt x="1825" y="221"/>
                  </a:cubicBezTo>
                  <a:cubicBezTo>
                    <a:pt x="1824" y="224"/>
                    <a:pt x="1824" y="224"/>
                    <a:pt x="1824" y="224"/>
                  </a:cubicBezTo>
                  <a:cubicBezTo>
                    <a:pt x="1824" y="224"/>
                    <a:pt x="1824" y="224"/>
                    <a:pt x="1824" y="224"/>
                  </a:cubicBezTo>
                  <a:cubicBezTo>
                    <a:pt x="1824" y="226"/>
                    <a:pt x="1824" y="226"/>
                    <a:pt x="1824" y="226"/>
                  </a:cubicBezTo>
                  <a:cubicBezTo>
                    <a:pt x="1824" y="226"/>
                    <a:pt x="1824" y="226"/>
                    <a:pt x="1824" y="226"/>
                  </a:cubicBezTo>
                  <a:cubicBezTo>
                    <a:pt x="1824" y="228"/>
                    <a:pt x="1824" y="228"/>
                    <a:pt x="1824" y="228"/>
                  </a:cubicBezTo>
                  <a:cubicBezTo>
                    <a:pt x="1824" y="228"/>
                    <a:pt x="1824" y="228"/>
                    <a:pt x="1824" y="228"/>
                  </a:cubicBezTo>
                  <a:cubicBezTo>
                    <a:pt x="1824" y="229"/>
                    <a:pt x="1824" y="229"/>
                    <a:pt x="1824" y="229"/>
                  </a:cubicBezTo>
                  <a:cubicBezTo>
                    <a:pt x="1824" y="229"/>
                    <a:pt x="1824" y="229"/>
                    <a:pt x="1824" y="229"/>
                  </a:cubicBezTo>
                  <a:cubicBezTo>
                    <a:pt x="1823" y="232"/>
                    <a:pt x="1823" y="232"/>
                    <a:pt x="1823" y="232"/>
                  </a:cubicBezTo>
                  <a:cubicBezTo>
                    <a:pt x="1823" y="232"/>
                    <a:pt x="1823" y="232"/>
                    <a:pt x="1823" y="232"/>
                  </a:cubicBezTo>
                  <a:cubicBezTo>
                    <a:pt x="1823" y="234"/>
                    <a:pt x="1823" y="234"/>
                    <a:pt x="1823" y="234"/>
                  </a:cubicBezTo>
                  <a:cubicBezTo>
                    <a:pt x="1823" y="234"/>
                    <a:pt x="1823" y="234"/>
                    <a:pt x="1823" y="234"/>
                  </a:cubicBezTo>
                  <a:cubicBezTo>
                    <a:pt x="1822" y="236"/>
                    <a:pt x="1822" y="236"/>
                    <a:pt x="1822" y="236"/>
                  </a:cubicBezTo>
                  <a:cubicBezTo>
                    <a:pt x="1822" y="236"/>
                    <a:pt x="1822" y="236"/>
                    <a:pt x="1822" y="236"/>
                  </a:cubicBezTo>
                  <a:cubicBezTo>
                    <a:pt x="1822" y="238"/>
                    <a:pt x="1822" y="238"/>
                    <a:pt x="1822" y="238"/>
                  </a:cubicBezTo>
                  <a:cubicBezTo>
                    <a:pt x="1822" y="238"/>
                    <a:pt x="1822" y="238"/>
                    <a:pt x="1822" y="238"/>
                  </a:cubicBezTo>
                  <a:cubicBezTo>
                    <a:pt x="1819" y="239"/>
                    <a:pt x="1819" y="239"/>
                    <a:pt x="1819" y="239"/>
                  </a:cubicBezTo>
                  <a:cubicBezTo>
                    <a:pt x="1819" y="239"/>
                    <a:pt x="1819" y="239"/>
                    <a:pt x="1819" y="239"/>
                  </a:cubicBezTo>
                  <a:cubicBezTo>
                    <a:pt x="1817" y="240"/>
                    <a:pt x="1817" y="240"/>
                    <a:pt x="1817" y="240"/>
                  </a:cubicBezTo>
                  <a:cubicBezTo>
                    <a:pt x="1817" y="240"/>
                    <a:pt x="1817" y="240"/>
                    <a:pt x="1817" y="240"/>
                  </a:cubicBezTo>
                  <a:cubicBezTo>
                    <a:pt x="1815" y="241"/>
                    <a:pt x="1815" y="241"/>
                    <a:pt x="1815" y="241"/>
                  </a:cubicBezTo>
                  <a:cubicBezTo>
                    <a:pt x="1815" y="241"/>
                    <a:pt x="1815" y="241"/>
                    <a:pt x="1815" y="241"/>
                  </a:cubicBezTo>
                  <a:cubicBezTo>
                    <a:pt x="1814" y="242"/>
                    <a:pt x="1814" y="242"/>
                    <a:pt x="1814" y="242"/>
                  </a:cubicBezTo>
                  <a:cubicBezTo>
                    <a:pt x="1814" y="242"/>
                    <a:pt x="1814" y="242"/>
                    <a:pt x="1814" y="242"/>
                  </a:cubicBezTo>
                  <a:cubicBezTo>
                    <a:pt x="1812" y="243"/>
                    <a:pt x="1812" y="243"/>
                    <a:pt x="1812" y="243"/>
                  </a:cubicBezTo>
                  <a:cubicBezTo>
                    <a:pt x="1812" y="243"/>
                    <a:pt x="1812" y="243"/>
                    <a:pt x="1812" y="243"/>
                  </a:cubicBezTo>
                  <a:cubicBezTo>
                    <a:pt x="1810" y="243"/>
                    <a:pt x="1810" y="243"/>
                    <a:pt x="1810" y="243"/>
                  </a:cubicBezTo>
                  <a:cubicBezTo>
                    <a:pt x="1810" y="243"/>
                    <a:pt x="1810" y="243"/>
                    <a:pt x="1810" y="243"/>
                  </a:cubicBezTo>
                  <a:cubicBezTo>
                    <a:pt x="1808" y="243"/>
                    <a:pt x="1808" y="243"/>
                    <a:pt x="1808" y="243"/>
                  </a:cubicBezTo>
                  <a:cubicBezTo>
                    <a:pt x="1808" y="243"/>
                    <a:pt x="1808" y="243"/>
                    <a:pt x="1808" y="243"/>
                  </a:cubicBezTo>
                  <a:cubicBezTo>
                    <a:pt x="1807" y="242"/>
                    <a:pt x="1807" y="242"/>
                    <a:pt x="1807" y="242"/>
                  </a:cubicBezTo>
                  <a:cubicBezTo>
                    <a:pt x="1807" y="242"/>
                    <a:pt x="1807" y="242"/>
                    <a:pt x="1807" y="242"/>
                  </a:cubicBezTo>
                  <a:cubicBezTo>
                    <a:pt x="1804" y="235"/>
                    <a:pt x="1804" y="235"/>
                    <a:pt x="1804" y="235"/>
                  </a:cubicBezTo>
                  <a:cubicBezTo>
                    <a:pt x="1804" y="235"/>
                    <a:pt x="1804" y="235"/>
                    <a:pt x="1804" y="235"/>
                  </a:cubicBezTo>
                  <a:cubicBezTo>
                    <a:pt x="1800" y="227"/>
                    <a:pt x="1800" y="227"/>
                    <a:pt x="1800" y="227"/>
                  </a:cubicBezTo>
                  <a:cubicBezTo>
                    <a:pt x="1800" y="227"/>
                    <a:pt x="1800" y="227"/>
                    <a:pt x="1800" y="227"/>
                  </a:cubicBezTo>
                  <a:cubicBezTo>
                    <a:pt x="1798" y="219"/>
                    <a:pt x="1798" y="219"/>
                    <a:pt x="1798" y="219"/>
                  </a:cubicBezTo>
                  <a:cubicBezTo>
                    <a:pt x="1798" y="219"/>
                    <a:pt x="1798" y="219"/>
                    <a:pt x="1798" y="219"/>
                  </a:cubicBezTo>
                  <a:cubicBezTo>
                    <a:pt x="1794" y="211"/>
                    <a:pt x="1794" y="211"/>
                    <a:pt x="1794" y="211"/>
                  </a:cubicBezTo>
                  <a:cubicBezTo>
                    <a:pt x="1794" y="211"/>
                    <a:pt x="1794" y="211"/>
                    <a:pt x="1794" y="211"/>
                  </a:cubicBezTo>
                  <a:cubicBezTo>
                    <a:pt x="1790" y="204"/>
                    <a:pt x="1790" y="204"/>
                    <a:pt x="1790" y="204"/>
                  </a:cubicBezTo>
                  <a:cubicBezTo>
                    <a:pt x="1790" y="204"/>
                    <a:pt x="1790" y="204"/>
                    <a:pt x="1790" y="204"/>
                  </a:cubicBezTo>
                  <a:cubicBezTo>
                    <a:pt x="1786" y="197"/>
                    <a:pt x="1786" y="197"/>
                    <a:pt x="1786" y="197"/>
                  </a:cubicBezTo>
                  <a:cubicBezTo>
                    <a:pt x="1786" y="197"/>
                    <a:pt x="1786" y="197"/>
                    <a:pt x="1786" y="197"/>
                  </a:cubicBezTo>
                  <a:cubicBezTo>
                    <a:pt x="1781" y="191"/>
                    <a:pt x="1781" y="191"/>
                    <a:pt x="1781" y="191"/>
                  </a:cubicBezTo>
                  <a:cubicBezTo>
                    <a:pt x="1781" y="191"/>
                    <a:pt x="1781" y="191"/>
                    <a:pt x="1781" y="191"/>
                  </a:cubicBezTo>
                  <a:cubicBezTo>
                    <a:pt x="1775" y="185"/>
                    <a:pt x="1775" y="185"/>
                    <a:pt x="1775" y="185"/>
                  </a:cubicBezTo>
                  <a:cubicBezTo>
                    <a:pt x="1775" y="185"/>
                    <a:pt x="1775" y="185"/>
                    <a:pt x="1775" y="185"/>
                  </a:cubicBezTo>
                  <a:cubicBezTo>
                    <a:pt x="1775" y="185"/>
                    <a:pt x="1775" y="185"/>
                    <a:pt x="1775" y="185"/>
                  </a:cubicBezTo>
                  <a:cubicBezTo>
                    <a:pt x="1775" y="185"/>
                    <a:pt x="1775" y="185"/>
                    <a:pt x="1775" y="185"/>
                  </a:cubicBezTo>
                  <a:cubicBezTo>
                    <a:pt x="1775" y="184"/>
                    <a:pt x="1775" y="184"/>
                    <a:pt x="1775" y="184"/>
                  </a:cubicBezTo>
                  <a:cubicBezTo>
                    <a:pt x="1775" y="184"/>
                    <a:pt x="1775" y="184"/>
                    <a:pt x="1775" y="184"/>
                  </a:cubicBezTo>
                  <a:cubicBezTo>
                    <a:pt x="1775" y="183"/>
                    <a:pt x="1775" y="183"/>
                    <a:pt x="1775" y="183"/>
                  </a:cubicBezTo>
                  <a:cubicBezTo>
                    <a:pt x="1775" y="183"/>
                    <a:pt x="1775" y="183"/>
                    <a:pt x="1775" y="183"/>
                  </a:cubicBezTo>
                  <a:cubicBezTo>
                    <a:pt x="1775" y="183"/>
                    <a:pt x="1775" y="183"/>
                    <a:pt x="1775" y="183"/>
                  </a:cubicBezTo>
                  <a:cubicBezTo>
                    <a:pt x="1775" y="183"/>
                    <a:pt x="1775" y="183"/>
                    <a:pt x="1775" y="183"/>
                  </a:cubicBezTo>
                  <a:cubicBezTo>
                    <a:pt x="1776" y="182"/>
                    <a:pt x="1776" y="182"/>
                    <a:pt x="1776" y="182"/>
                  </a:cubicBezTo>
                  <a:cubicBezTo>
                    <a:pt x="1776" y="182"/>
                    <a:pt x="1776" y="182"/>
                    <a:pt x="1776" y="182"/>
                  </a:cubicBezTo>
                  <a:cubicBezTo>
                    <a:pt x="1777" y="181"/>
                    <a:pt x="1777" y="181"/>
                    <a:pt x="1777" y="181"/>
                  </a:cubicBezTo>
                  <a:cubicBezTo>
                    <a:pt x="1777" y="181"/>
                    <a:pt x="1777" y="181"/>
                    <a:pt x="1777" y="181"/>
                  </a:cubicBezTo>
                  <a:cubicBezTo>
                    <a:pt x="1779" y="179"/>
                    <a:pt x="1779" y="179"/>
                    <a:pt x="1779" y="179"/>
                  </a:cubicBezTo>
                  <a:cubicBezTo>
                    <a:pt x="1779" y="179"/>
                    <a:pt x="1779" y="179"/>
                    <a:pt x="1779" y="179"/>
                  </a:cubicBezTo>
                  <a:cubicBezTo>
                    <a:pt x="1780" y="179"/>
                    <a:pt x="1780" y="179"/>
                    <a:pt x="1780" y="179"/>
                  </a:cubicBezTo>
                  <a:cubicBezTo>
                    <a:pt x="1780" y="179"/>
                    <a:pt x="1780" y="179"/>
                    <a:pt x="1780" y="179"/>
                  </a:cubicBezTo>
                  <a:cubicBezTo>
                    <a:pt x="1782" y="179"/>
                    <a:pt x="1782" y="179"/>
                    <a:pt x="1782" y="179"/>
                  </a:cubicBezTo>
                  <a:cubicBezTo>
                    <a:pt x="1782" y="179"/>
                    <a:pt x="1782" y="179"/>
                    <a:pt x="1782" y="179"/>
                  </a:cubicBezTo>
                  <a:cubicBezTo>
                    <a:pt x="1784" y="179"/>
                    <a:pt x="1784" y="179"/>
                    <a:pt x="1784" y="179"/>
                  </a:cubicBezTo>
                  <a:cubicBezTo>
                    <a:pt x="1784" y="179"/>
                    <a:pt x="1784" y="179"/>
                    <a:pt x="1784" y="179"/>
                  </a:cubicBezTo>
                  <a:cubicBezTo>
                    <a:pt x="1786" y="178"/>
                    <a:pt x="1786" y="178"/>
                    <a:pt x="1786" y="178"/>
                  </a:cubicBezTo>
                  <a:cubicBezTo>
                    <a:pt x="1786" y="178"/>
                    <a:pt x="1786" y="178"/>
                    <a:pt x="1786" y="178"/>
                  </a:cubicBezTo>
                  <a:cubicBezTo>
                    <a:pt x="1788" y="179"/>
                    <a:pt x="1788" y="179"/>
                    <a:pt x="1788" y="179"/>
                  </a:cubicBezTo>
                  <a:cubicBezTo>
                    <a:pt x="1788" y="179"/>
                    <a:pt x="1788" y="179"/>
                    <a:pt x="1788" y="179"/>
                  </a:cubicBezTo>
                  <a:cubicBezTo>
                    <a:pt x="1790" y="179"/>
                    <a:pt x="1790" y="179"/>
                    <a:pt x="1790" y="179"/>
                  </a:cubicBezTo>
                  <a:cubicBezTo>
                    <a:pt x="1790" y="179"/>
                    <a:pt x="1790" y="179"/>
                    <a:pt x="1790" y="179"/>
                  </a:cubicBezTo>
                  <a:cubicBezTo>
                    <a:pt x="1792" y="179"/>
                    <a:pt x="1792" y="179"/>
                    <a:pt x="1792" y="179"/>
                  </a:cubicBezTo>
                  <a:cubicBezTo>
                    <a:pt x="1792" y="179"/>
                    <a:pt x="1792" y="179"/>
                    <a:pt x="1792" y="179"/>
                  </a:cubicBezTo>
                  <a:cubicBezTo>
                    <a:pt x="1795" y="179"/>
                    <a:pt x="1795" y="179"/>
                    <a:pt x="1795" y="179"/>
                  </a:cubicBezTo>
                  <a:cubicBezTo>
                    <a:pt x="1795" y="179"/>
                    <a:pt x="1795" y="179"/>
                    <a:pt x="1795" y="179"/>
                  </a:cubicBezTo>
                  <a:cubicBezTo>
                    <a:pt x="1821" y="209"/>
                    <a:pt x="1821" y="209"/>
                    <a:pt x="1821" y="209"/>
                  </a:cubicBezTo>
                  <a:cubicBezTo>
                    <a:pt x="1821" y="209"/>
                    <a:pt x="1821" y="209"/>
                    <a:pt x="1821" y="209"/>
                  </a:cubicBezTo>
                  <a:cubicBezTo>
                    <a:pt x="1822" y="209"/>
                    <a:pt x="1822" y="209"/>
                    <a:pt x="1822" y="209"/>
                  </a:cubicBezTo>
                  <a:cubicBezTo>
                    <a:pt x="1822" y="209"/>
                    <a:pt x="1822" y="209"/>
                    <a:pt x="1822" y="209"/>
                  </a:cubicBezTo>
                  <a:cubicBezTo>
                    <a:pt x="1824" y="209"/>
                    <a:pt x="1824" y="209"/>
                    <a:pt x="1824" y="209"/>
                  </a:cubicBezTo>
                  <a:cubicBezTo>
                    <a:pt x="1824" y="209"/>
                    <a:pt x="1824" y="209"/>
                    <a:pt x="1824" y="209"/>
                  </a:cubicBezTo>
                  <a:cubicBezTo>
                    <a:pt x="1825" y="209"/>
                    <a:pt x="1825" y="209"/>
                    <a:pt x="1825" y="209"/>
                  </a:cubicBezTo>
                  <a:cubicBezTo>
                    <a:pt x="1825" y="209"/>
                    <a:pt x="1825" y="209"/>
                    <a:pt x="1825" y="209"/>
                  </a:cubicBezTo>
                  <a:cubicBezTo>
                    <a:pt x="1827" y="208"/>
                    <a:pt x="1827" y="208"/>
                    <a:pt x="1827" y="208"/>
                  </a:cubicBezTo>
                  <a:cubicBezTo>
                    <a:pt x="1827" y="208"/>
                    <a:pt x="1827" y="208"/>
                    <a:pt x="1827" y="208"/>
                  </a:cubicBezTo>
                  <a:cubicBezTo>
                    <a:pt x="1828" y="208"/>
                    <a:pt x="1828" y="208"/>
                    <a:pt x="1828" y="208"/>
                  </a:cubicBezTo>
                  <a:cubicBezTo>
                    <a:pt x="1828" y="208"/>
                    <a:pt x="1828" y="208"/>
                    <a:pt x="1828" y="208"/>
                  </a:cubicBezTo>
                  <a:cubicBezTo>
                    <a:pt x="1829" y="206"/>
                    <a:pt x="1829" y="206"/>
                    <a:pt x="1829" y="206"/>
                  </a:cubicBezTo>
                  <a:cubicBezTo>
                    <a:pt x="1829" y="206"/>
                    <a:pt x="1829" y="206"/>
                    <a:pt x="1829" y="206"/>
                  </a:cubicBezTo>
                  <a:cubicBezTo>
                    <a:pt x="1830" y="205"/>
                    <a:pt x="1830" y="205"/>
                    <a:pt x="1830" y="205"/>
                  </a:cubicBezTo>
                  <a:cubicBezTo>
                    <a:pt x="1830" y="205"/>
                    <a:pt x="1830" y="205"/>
                    <a:pt x="1830" y="205"/>
                  </a:cubicBezTo>
                  <a:cubicBezTo>
                    <a:pt x="1832" y="202"/>
                    <a:pt x="1832" y="202"/>
                    <a:pt x="1832" y="202"/>
                  </a:cubicBezTo>
                  <a:cubicBezTo>
                    <a:pt x="1832" y="202"/>
                    <a:pt x="1832" y="202"/>
                    <a:pt x="1832" y="202"/>
                  </a:cubicBezTo>
                  <a:cubicBezTo>
                    <a:pt x="1821" y="171"/>
                    <a:pt x="1821" y="171"/>
                    <a:pt x="1821" y="171"/>
                  </a:cubicBezTo>
                  <a:cubicBezTo>
                    <a:pt x="1821" y="171"/>
                    <a:pt x="1821" y="171"/>
                    <a:pt x="1821" y="171"/>
                  </a:cubicBezTo>
                  <a:cubicBezTo>
                    <a:pt x="1798" y="130"/>
                    <a:pt x="1798" y="130"/>
                    <a:pt x="1798" y="130"/>
                  </a:cubicBezTo>
                  <a:cubicBezTo>
                    <a:pt x="1798" y="130"/>
                    <a:pt x="1798" y="130"/>
                    <a:pt x="1798" y="130"/>
                  </a:cubicBezTo>
                  <a:cubicBezTo>
                    <a:pt x="1796" y="130"/>
                    <a:pt x="1796" y="130"/>
                    <a:pt x="1796" y="130"/>
                  </a:cubicBezTo>
                  <a:cubicBezTo>
                    <a:pt x="1796" y="130"/>
                    <a:pt x="1796" y="130"/>
                    <a:pt x="1796" y="130"/>
                  </a:cubicBezTo>
                  <a:cubicBezTo>
                    <a:pt x="1796" y="128"/>
                    <a:pt x="1796" y="128"/>
                    <a:pt x="1796" y="128"/>
                  </a:cubicBezTo>
                  <a:cubicBezTo>
                    <a:pt x="1796" y="128"/>
                    <a:pt x="1796" y="128"/>
                    <a:pt x="1796" y="128"/>
                  </a:cubicBezTo>
                  <a:cubicBezTo>
                    <a:pt x="1796" y="128"/>
                    <a:pt x="1796" y="128"/>
                    <a:pt x="1796" y="128"/>
                  </a:cubicBezTo>
                  <a:cubicBezTo>
                    <a:pt x="1796" y="128"/>
                    <a:pt x="1796" y="128"/>
                    <a:pt x="1796" y="128"/>
                  </a:cubicBezTo>
                  <a:cubicBezTo>
                    <a:pt x="1796" y="127"/>
                    <a:pt x="1796" y="127"/>
                    <a:pt x="1796" y="127"/>
                  </a:cubicBezTo>
                  <a:cubicBezTo>
                    <a:pt x="1796" y="127"/>
                    <a:pt x="1796" y="127"/>
                    <a:pt x="1796" y="127"/>
                  </a:cubicBezTo>
                  <a:cubicBezTo>
                    <a:pt x="1795" y="126"/>
                    <a:pt x="1795" y="126"/>
                    <a:pt x="1795" y="126"/>
                  </a:cubicBezTo>
                  <a:cubicBezTo>
                    <a:pt x="1795" y="126"/>
                    <a:pt x="1795" y="126"/>
                    <a:pt x="1795" y="126"/>
                  </a:cubicBezTo>
                  <a:cubicBezTo>
                    <a:pt x="1795" y="124"/>
                    <a:pt x="1795" y="124"/>
                    <a:pt x="1795" y="124"/>
                  </a:cubicBezTo>
                  <a:cubicBezTo>
                    <a:pt x="1795" y="124"/>
                    <a:pt x="1795" y="124"/>
                    <a:pt x="1795" y="124"/>
                  </a:cubicBezTo>
                  <a:cubicBezTo>
                    <a:pt x="1795" y="123"/>
                    <a:pt x="1795" y="123"/>
                    <a:pt x="1795" y="123"/>
                  </a:cubicBezTo>
                  <a:cubicBezTo>
                    <a:pt x="1795" y="123"/>
                    <a:pt x="1795" y="123"/>
                    <a:pt x="1795" y="123"/>
                  </a:cubicBezTo>
                  <a:cubicBezTo>
                    <a:pt x="1795" y="121"/>
                    <a:pt x="1795" y="121"/>
                    <a:pt x="1795" y="121"/>
                  </a:cubicBezTo>
                  <a:cubicBezTo>
                    <a:pt x="1795" y="121"/>
                    <a:pt x="1795" y="121"/>
                    <a:pt x="1795" y="121"/>
                  </a:cubicBezTo>
                  <a:cubicBezTo>
                    <a:pt x="1792" y="121"/>
                    <a:pt x="1792" y="121"/>
                    <a:pt x="1792" y="121"/>
                  </a:cubicBezTo>
                  <a:cubicBezTo>
                    <a:pt x="1792" y="121"/>
                    <a:pt x="1792" y="121"/>
                    <a:pt x="1792" y="121"/>
                  </a:cubicBezTo>
                  <a:cubicBezTo>
                    <a:pt x="1789" y="118"/>
                    <a:pt x="1789" y="118"/>
                    <a:pt x="1789" y="118"/>
                  </a:cubicBezTo>
                  <a:cubicBezTo>
                    <a:pt x="1789" y="118"/>
                    <a:pt x="1789" y="118"/>
                    <a:pt x="1789" y="118"/>
                  </a:cubicBezTo>
                  <a:cubicBezTo>
                    <a:pt x="1786" y="115"/>
                    <a:pt x="1786" y="115"/>
                    <a:pt x="1786" y="115"/>
                  </a:cubicBezTo>
                  <a:cubicBezTo>
                    <a:pt x="1786" y="115"/>
                    <a:pt x="1786" y="115"/>
                    <a:pt x="1786" y="115"/>
                  </a:cubicBezTo>
                  <a:cubicBezTo>
                    <a:pt x="1786" y="113"/>
                    <a:pt x="1786" y="113"/>
                    <a:pt x="1786" y="113"/>
                  </a:cubicBezTo>
                  <a:cubicBezTo>
                    <a:pt x="1786" y="113"/>
                    <a:pt x="1786" y="113"/>
                    <a:pt x="1786" y="113"/>
                  </a:cubicBezTo>
                  <a:cubicBezTo>
                    <a:pt x="1784" y="110"/>
                    <a:pt x="1784" y="110"/>
                    <a:pt x="1784" y="110"/>
                  </a:cubicBezTo>
                  <a:cubicBezTo>
                    <a:pt x="1784" y="110"/>
                    <a:pt x="1784" y="110"/>
                    <a:pt x="1784" y="110"/>
                  </a:cubicBezTo>
                  <a:cubicBezTo>
                    <a:pt x="1784" y="107"/>
                    <a:pt x="1784" y="107"/>
                    <a:pt x="1784" y="107"/>
                  </a:cubicBezTo>
                  <a:cubicBezTo>
                    <a:pt x="1784" y="107"/>
                    <a:pt x="1784" y="107"/>
                    <a:pt x="1784" y="107"/>
                  </a:cubicBezTo>
                  <a:cubicBezTo>
                    <a:pt x="1784" y="103"/>
                    <a:pt x="1784" y="103"/>
                    <a:pt x="1784" y="103"/>
                  </a:cubicBezTo>
                  <a:cubicBezTo>
                    <a:pt x="1784" y="103"/>
                    <a:pt x="1784" y="103"/>
                    <a:pt x="1784" y="103"/>
                  </a:cubicBezTo>
                  <a:cubicBezTo>
                    <a:pt x="1786" y="99"/>
                    <a:pt x="1786" y="99"/>
                    <a:pt x="1786" y="99"/>
                  </a:cubicBezTo>
                  <a:cubicBezTo>
                    <a:pt x="1786" y="99"/>
                    <a:pt x="1786" y="99"/>
                    <a:pt x="1786" y="99"/>
                  </a:cubicBezTo>
                  <a:cubicBezTo>
                    <a:pt x="1793" y="99"/>
                    <a:pt x="1793" y="99"/>
                    <a:pt x="1793" y="99"/>
                  </a:cubicBezTo>
                  <a:cubicBezTo>
                    <a:pt x="1793" y="99"/>
                    <a:pt x="1793" y="99"/>
                    <a:pt x="1793" y="99"/>
                  </a:cubicBezTo>
                  <a:cubicBezTo>
                    <a:pt x="1795" y="100"/>
                    <a:pt x="1795" y="100"/>
                    <a:pt x="1795" y="100"/>
                  </a:cubicBezTo>
                  <a:cubicBezTo>
                    <a:pt x="1795" y="100"/>
                    <a:pt x="1795" y="100"/>
                    <a:pt x="1795" y="100"/>
                  </a:cubicBezTo>
                  <a:cubicBezTo>
                    <a:pt x="1798" y="101"/>
                    <a:pt x="1798" y="101"/>
                    <a:pt x="1798" y="101"/>
                  </a:cubicBezTo>
                  <a:cubicBezTo>
                    <a:pt x="1798" y="101"/>
                    <a:pt x="1798" y="101"/>
                    <a:pt x="1798" y="101"/>
                  </a:cubicBezTo>
                  <a:cubicBezTo>
                    <a:pt x="1802" y="103"/>
                    <a:pt x="1802" y="103"/>
                    <a:pt x="1802" y="103"/>
                  </a:cubicBezTo>
                  <a:cubicBezTo>
                    <a:pt x="1802" y="103"/>
                    <a:pt x="1802" y="103"/>
                    <a:pt x="1802" y="103"/>
                  </a:cubicBezTo>
                  <a:cubicBezTo>
                    <a:pt x="1805" y="104"/>
                    <a:pt x="1805" y="104"/>
                    <a:pt x="1805" y="104"/>
                  </a:cubicBezTo>
                  <a:cubicBezTo>
                    <a:pt x="1805" y="104"/>
                    <a:pt x="1805" y="104"/>
                    <a:pt x="1805" y="104"/>
                  </a:cubicBezTo>
                  <a:cubicBezTo>
                    <a:pt x="1807" y="107"/>
                    <a:pt x="1807" y="107"/>
                    <a:pt x="1807" y="107"/>
                  </a:cubicBezTo>
                  <a:cubicBezTo>
                    <a:pt x="1807" y="107"/>
                    <a:pt x="1807" y="107"/>
                    <a:pt x="1807" y="107"/>
                  </a:cubicBezTo>
                  <a:cubicBezTo>
                    <a:pt x="1810" y="109"/>
                    <a:pt x="1810" y="109"/>
                    <a:pt x="1810" y="109"/>
                  </a:cubicBezTo>
                  <a:cubicBezTo>
                    <a:pt x="1810" y="109"/>
                    <a:pt x="1810" y="109"/>
                    <a:pt x="1810" y="109"/>
                  </a:cubicBezTo>
                  <a:cubicBezTo>
                    <a:pt x="1812" y="112"/>
                    <a:pt x="1812" y="112"/>
                    <a:pt x="1812" y="112"/>
                  </a:cubicBezTo>
                  <a:cubicBezTo>
                    <a:pt x="1812" y="112"/>
                    <a:pt x="1812" y="112"/>
                    <a:pt x="1812" y="112"/>
                  </a:cubicBezTo>
                  <a:cubicBezTo>
                    <a:pt x="1814" y="114"/>
                    <a:pt x="1814" y="114"/>
                    <a:pt x="1814" y="114"/>
                  </a:cubicBezTo>
                  <a:cubicBezTo>
                    <a:pt x="1814" y="114"/>
                    <a:pt x="1814" y="114"/>
                    <a:pt x="1814" y="114"/>
                  </a:cubicBezTo>
                  <a:cubicBezTo>
                    <a:pt x="1815" y="116"/>
                    <a:pt x="1815" y="116"/>
                    <a:pt x="1815" y="116"/>
                  </a:cubicBezTo>
                  <a:cubicBezTo>
                    <a:pt x="1815" y="116"/>
                    <a:pt x="1815" y="116"/>
                    <a:pt x="1815" y="116"/>
                  </a:cubicBezTo>
                  <a:cubicBezTo>
                    <a:pt x="1816" y="117"/>
                    <a:pt x="1816" y="117"/>
                    <a:pt x="1816" y="117"/>
                  </a:cubicBezTo>
                  <a:cubicBezTo>
                    <a:pt x="1816" y="117"/>
                    <a:pt x="1816" y="117"/>
                    <a:pt x="1816" y="117"/>
                  </a:cubicBezTo>
                  <a:cubicBezTo>
                    <a:pt x="1817" y="119"/>
                    <a:pt x="1817" y="119"/>
                    <a:pt x="1817" y="119"/>
                  </a:cubicBezTo>
                  <a:cubicBezTo>
                    <a:pt x="1817" y="119"/>
                    <a:pt x="1817" y="119"/>
                    <a:pt x="1817" y="119"/>
                  </a:cubicBezTo>
                  <a:cubicBezTo>
                    <a:pt x="1818" y="120"/>
                    <a:pt x="1818" y="120"/>
                    <a:pt x="1818" y="120"/>
                  </a:cubicBezTo>
                  <a:cubicBezTo>
                    <a:pt x="1818" y="120"/>
                    <a:pt x="1818" y="120"/>
                    <a:pt x="1818" y="120"/>
                  </a:cubicBezTo>
                  <a:cubicBezTo>
                    <a:pt x="1818" y="122"/>
                    <a:pt x="1818" y="122"/>
                    <a:pt x="1818" y="122"/>
                  </a:cubicBezTo>
                  <a:cubicBezTo>
                    <a:pt x="1818" y="122"/>
                    <a:pt x="1818" y="122"/>
                    <a:pt x="1818" y="122"/>
                  </a:cubicBezTo>
                  <a:cubicBezTo>
                    <a:pt x="1819" y="124"/>
                    <a:pt x="1819" y="124"/>
                    <a:pt x="1819" y="124"/>
                  </a:cubicBezTo>
                  <a:cubicBezTo>
                    <a:pt x="1819" y="124"/>
                    <a:pt x="1819" y="124"/>
                    <a:pt x="1819" y="124"/>
                  </a:cubicBezTo>
                  <a:cubicBezTo>
                    <a:pt x="1821" y="126"/>
                    <a:pt x="1821" y="126"/>
                    <a:pt x="1821" y="126"/>
                  </a:cubicBezTo>
                  <a:cubicBezTo>
                    <a:pt x="1821" y="126"/>
                    <a:pt x="1821" y="126"/>
                    <a:pt x="1821" y="126"/>
                  </a:cubicBezTo>
                  <a:cubicBezTo>
                    <a:pt x="1823" y="126"/>
                    <a:pt x="1823" y="126"/>
                    <a:pt x="1823" y="126"/>
                  </a:cubicBezTo>
                  <a:cubicBezTo>
                    <a:pt x="1823" y="126"/>
                    <a:pt x="1823" y="126"/>
                    <a:pt x="1823" y="126"/>
                  </a:cubicBezTo>
                  <a:cubicBezTo>
                    <a:pt x="1822" y="131"/>
                    <a:pt x="1822" y="131"/>
                    <a:pt x="1822" y="131"/>
                  </a:cubicBezTo>
                  <a:cubicBezTo>
                    <a:pt x="1822" y="131"/>
                    <a:pt x="1822" y="131"/>
                    <a:pt x="1822" y="131"/>
                  </a:cubicBezTo>
                  <a:cubicBezTo>
                    <a:pt x="1822" y="135"/>
                    <a:pt x="1822" y="135"/>
                    <a:pt x="1822" y="135"/>
                  </a:cubicBezTo>
                  <a:cubicBezTo>
                    <a:pt x="1822" y="135"/>
                    <a:pt x="1822" y="135"/>
                    <a:pt x="1822" y="135"/>
                  </a:cubicBezTo>
                  <a:cubicBezTo>
                    <a:pt x="1823" y="140"/>
                    <a:pt x="1823" y="140"/>
                    <a:pt x="1823" y="140"/>
                  </a:cubicBezTo>
                  <a:cubicBezTo>
                    <a:pt x="1823" y="140"/>
                    <a:pt x="1823" y="140"/>
                    <a:pt x="1823" y="140"/>
                  </a:cubicBezTo>
                  <a:cubicBezTo>
                    <a:pt x="1826" y="142"/>
                    <a:pt x="1826" y="142"/>
                    <a:pt x="1826" y="142"/>
                  </a:cubicBezTo>
                  <a:cubicBezTo>
                    <a:pt x="1826" y="142"/>
                    <a:pt x="1826" y="142"/>
                    <a:pt x="1826" y="142"/>
                  </a:cubicBezTo>
                  <a:cubicBezTo>
                    <a:pt x="1828" y="146"/>
                    <a:pt x="1828" y="146"/>
                    <a:pt x="1828" y="146"/>
                  </a:cubicBezTo>
                  <a:cubicBezTo>
                    <a:pt x="1828" y="146"/>
                    <a:pt x="1828" y="146"/>
                    <a:pt x="1828" y="146"/>
                  </a:cubicBezTo>
                  <a:cubicBezTo>
                    <a:pt x="1831" y="150"/>
                    <a:pt x="1831" y="150"/>
                    <a:pt x="1831" y="150"/>
                  </a:cubicBezTo>
                  <a:cubicBezTo>
                    <a:pt x="1831" y="150"/>
                    <a:pt x="1831" y="150"/>
                    <a:pt x="1831" y="150"/>
                  </a:cubicBezTo>
                  <a:cubicBezTo>
                    <a:pt x="1834" y="154"/>
                    <a:pt x="1834" y="154"/>
                    <a:pt x="1834" y="154"/>
                  </a:cubicBezTo>
                  <a:cubicBezTo>
                    <a:pt x="1834" y="154"/>
                    <a:pt x="1834" y="154"/>
                    <a:pt x="1834" y="154"/>
                  </a:cubicBezTo>
                  <a:cubicBezTo>
                    <a:pt x="1837" y="157"/>
                    <a:pt x="1837" y="157"/>
                    <a:pt x="1837" y="157"/>
                  </a:cubicBezTo>
                  <a:cubicBezTo>
                    <a:pt x="1837" y="157"/>
                    <a:pt x="1837" y="157"/>
                    <a:pt x="1837" y="157"/>
                  </a:cubicBezTo>
                  <a:cubicBezTo>
                    <a:pt x="1837" y="157"/>
                    <a:pt x="1837" y="157"/>
                    <a:pt x="1837" y="157"/>
                  </a:cubicBezTo>
                  <a:cubicBezTo>
                    <a:pt x="1837" y="157"/>
                    <a:pt x="1837" y="157"/>
                    <a:pt x="1837" y="157"/>
                  </a:cubicBezTo>
                  <a:cubicBezTo>
                    <a:pt x="1838" y="157"/>
                    <a:pt x="1838" y="157"/>
                    <a:pt x="1838" y="157"/>
                  </a:cubicBezTo>
                  <a:cubicBezTo>
                    <a:pt x="1838" y="157"/>
                    <a:pt x="1838" y="157"/>
                    <a:pt x="1838" y="157"/>
                  </a:cubicBezTo>
                  <a:cubicBezTo>
                    <a:pt x="1840" y="157"/>
                    <a:pt x="1840" y="157"/>
                    <a:pt x="1840" y="157"/>
                  </a:cubicBezTo>
                  <a:cubicBezTo>
                    <a:pt x="1840" y="157"/>
                    <a:pt x="1840" y="157"/>
                    <a:pt x="1840" y="157"/>
                  </a:cubicBezTo>
                  <a:cubicBezTo>
                    <a:pt x="1841" y="157"/>
                    <a:pt x="1841" y="157"/>
                    <a:pt x="1841" y="157"/>
                  </a:cubicBezTo>
                  <a:cubicBezTo>
                    <a:pt x="1841" y="157"/>
                    <a:pt x="1841" y="157"/>
                    <a:pt x="1841" y="157"/>
                  </a:cubicBezTo>
                  <a:cubicBezTo>
                    <a:pt x="1842" y="157"/>
                    <a:pt x="1842" y="157"/>
                    <a:pt x="1842" y="157"/>
                  </a:cubicBezTo>
                  <a:cubicBezTo>
                    <a:pt x="1842" y="157"/>
                    <a:pt x="1842" y="157"/>
                    <a:pt x="1842" y="157"/>
                  </a:cubicBezTo>
                  <a:cubicBezTo>
                    <a:pt x="1843" y="157"/>
                    <a:pt x="1843" y="157"/>
                    <a:pt x="1843" y="157"/>
                  </a:cubicBezTo>
                  <a:cubicBezTo>
                    <a:pt x="1843" y="157"/>
                    <a:pt x="1843" y="157"/>
                    <a:pt x="1843" y="157"/>
                  </a:cubicBezTo>
                  <a:cubicBezTo>
                    <a:pt x="1844" y="157"/>
                    <a:pt x="1844" y="157"/>
                    <a:pt x="1844" y="157"/>
                  </a:cubicBezTo>
                  <a:cubicBezTo>
                    <a:pt x="1844" y="157"/>
                    <a:pt x="1844" y="157"/>
                    <a:pt x="1844" y="157"/>
                  </a:cubicBezTo>
                  <a:cubicBezTo>
                    <a:pt x="1846" y="157"/>
                    <a:pt x="1846" y="157"/>
                    <a:pt x="1846" y="157"/>
                  </a:cubicBezTo>
                  <a:cubicBezTo>
                    <a:pt x="1846" y="157"/>
                    <a:pt x="1846" y="157"/>
                    <a:pt x="1846" y="157"/>
                  </a:cubicBezTo>
                  <a:cubicBezTo>
                    <a:pt x="1846" y="156"/>
                    <a:pt x="1846" y="156"/>
                    <a:pt x="1846" y="156"/>
                  </a:cubicBezTo>
                  <a:cubicBezTo>
                    <a:pt x="1846" y="156"/>
                    <a:pt x="1846" y="156"/>
                    <a:pt x="1846" y="156"/>
                  </a:cubicBezTo>
                  <a:cubicBezTo>
                    <a:pt x="1848" y="154"/>
                    <a:pt x="1848" y="154"/>
                    <a:pt x="1848" y="154"/>
                  </a:cubicBezTo>
                  <a:cubicBezTo>
                    <a:pt x="1848" y="154"/>
                    <a:pt x="1848" y="154"/>
                    <a:pt x="1848" y="154"/>
                  </a:cubicBezTo>
                  <a:cubicBezTo>
                    <a:pt x="1849" y="153"/>
                    <a:pt x="1849" y="153"/>
                    <a:pt x="1849" y="153"/>
                  </a:cubicBezTo>
                  <a:cubicBezTo>
                    <a:pt x="1849" y="153"/>
                    <a:pt x="1849" y="153"/>
                    <a:pt x="1849" y="153"/>
                  </a:cubicBezTo>
                  <a:cubicBezTo>
                    <a:pt x="1851" y="150"/>
                    <a:pt x="1851" y="150"/>
                    <a:pt x="1851" y="150"/>
                  </a:cubicBezTo>
                  <a:cubicBezTo>
                    <a:pt x="1851" y="150"/>
                    <a:pt x="1851" y="150"/>
                    <a:pt x="1851" y="150"/>
                  </a:cubicBezTo>
                  <a:cubicBezTo>
                    <a:pt x="1851" y="148"/>
                    <a:pt x="1851" y="148"/>
                    <a:pt x="1851" y="148"/>
                  </a:cubicBezTo>
                  <a:cubicBezTo>
                    <a:pt x="1851" y="148"/>
                    <a:pt x="1851" y="148"/>
                    <a:pt x="1851" y="148"/>
                  </a:cubicBezTo>
                  <a:cubicBezTo>
                    <a:pt x="1852" y="145"/>
                    <a:pt x="1852" y="145"/>
                    <a:pt x="1852" y="145"/>
                  </a:cubicBezTo>
                  <a:cubicBezTo>
                    <a:pt x="1852" y="145"/>
                    <a:pt x="1852" y="145"/>
                    <a:pt x="1852" y="145"/>
                  </a:cubicBezTo>
                  <a:cubicBezTo>
                    <a:pt x="1852" y="143"/>
                    <a:pt x="1852" y="143"/>
                    <a:pt x="1852" y="143"/>
                  </a:cubicBezTo>
                  <a:cubicBezTo>
                    <a:pt x="1852" y="143"/>
                    <a:pt x="1852" y="143"/>
                    <a:pt x="1852" y="143"/>
                  </a:cubicBezTo>
                  <a:cubicBezTo>
                    <a:pt x="1853" y="141"/>
                    <a:pt x="1853" y="141"/>
                    <a:pt x="1853" y="141"/>
                  </a:cubicBezTo>
                  <a:cubicBezTo>
                    <a:pt x="1853" y="141"/>
                    <a:pt x="1853" y="141"/>
                    <a:pt x="1853" y="141"/>
                  </a:cubicBezTo>
                  <a:cubicBezTo>
                    <a:pt x="1850" y="142"/>
                    <a:pt x="1850" y="142"/>
                    <a:pt x="1850" y="142"/>
                  </a:cubicBezTo>
                  <a:cubicBezTo>
                    <a:pt x="1850" y="142"/>
                    <a:pt x="1850" y="142"/>
                    <a:pt x="1850" y="142"/>
                  </a:cubicBezTo>
                  <a:cubicBezTo>
                    <a:pt x="1848" y="142"/>
                    <a:pt x="1848" y="142"/>
                    <a:pt x="1848" y="142"/>
                  </a:cubicBezTo>
                  <a:cubicBezTo>
                    <a:pt x="1848" y="142"/>
                    <a:pt x="1848" y="142"/>
                    <a:pt x="1848" y="142"/>
                  </a:cubicBezTo>
                  <a:cubicBezTo>
                    <a:pt x="1845" y="142"/>
                    <a:pt x="1845" y="142"/>
                    <a:pt x="1845" y="142"/>
                  </a:cubicBezTo>
                  <a:cubicBezTo>
                    <a:pt x="1845" y="142"/>
                    <a:pt x="1845" y="142"/>
                    <a:pt x="1845" y="142"/>
                  </a:cubicBezTo>
                  <a:cubicBezTo>
                    <a:pt x="1844" y="142"/>
                    <a:pt x="1844" y="142"/>
                    <a:pt x="1844" y="142"/>
                  </a:cubicBezTo>
                  <a:cubicBezTo>
                    <a:pt x="1844" y="142"/>
                    <a:pt x="1844" y="142"/>
                    <a:pt x="1844" y="142"/>
                  </a:cubicBezTo>
                  <a:cubicBezTo>
                    <a:pt x="1842" y="143"/>
                    <a:pt x="1842" y="143"/>
                    <a:pt x="1842" y="143"/>
                  </a:cubicBezTo>
                  <a:cubicBezTo>
                    <a:pt x="1842" y="143"/>
                    <a:pt x="1842" y="143"/>
                    <a:pt x="1842" y="143"/>
                  </a:cubicBezTo>
                  <a:cubicBezTo>
                    <a:pt x="1840" y="143"/>
                    <a:pt x="1840" y="143"/>
                    <a:pt x="1840" y="143"/>
                  </a:cubicBezTo>
                  <a:cubicBezTo>
                    <a:pt x="1840" y="143"/>
                    <a:pt x="1840" y="143"/>
                    <a:pt x="1840" y="143"/>
                  </a:cubicBezTo>
                  <a:cubicBezTo>
                    <a:pt x="1837" y="143"/>
                    <a:pt x="1837" y="143"/>
                    <a:pt x="1837" y="143"/>
                  </a:cubicBezTo>
                  <a:cubicBezTo>
                    <a:pt x="1837" y="143"/>
                    <a:pt x="1837" y="143"/>
                    <a:pt x="1837" y="143"/>
                  </a:cubicBezTo>
                  <a:cubicBezTo>
                    <a:pt x="1835" y="142"/>
                    <a:pt x="1835" y="142"/>
                    <a:pt x="1835" y="142"/>
                  </a:cubicBezTo>
                  <a:cubicBezTo>
                    <a:pt x="1835" y="142"/>
                    <a:pt x="1835" y="142"/>
                    <a:pt x="1835" y="142"/>
                  </a:cubicBezTo>
                  <a:cubicBezTo>
                    <a:pt x="1834" y="142"/>
                    <a:pt x="1834" y="142"/>
                    <a:pt x="1834" y="142"/>
                  </a:cubicBezTo>
                  <a:cubicBezTo>
                    <a:pt x="1834" y="142"/>
                    <a:pt x="1834" y="142"/>
                    <a:pt x="1834" y="142"/>
                  </a:cubicBezTo>
                  <a:cubicBezTo>
                    <a:pt x="1833" y="141"/>
                    <a:pt x="1833" y="141"/>
                    <a:pt x="1833" y="141"/>
                  </a:cubicBezTo>
                  <a:cubicBezTo>
                    <a:pt x="1833" y="141"/>
                    <a:pt x="1833" y="141"/>
                    <a:pt x="1833" y="141"/>
                  </a:cubicBezTo>
                  <a:cubicBezTo>
                    <a:pt x="1832" y="140"/>
                    <a:pt x="1832" y="140"/>
                    <a:pt x="1832" y="140"/>
                  </a:cubicBezTo>
                  <a:cubicBezTo>
                    <a:pt x="1832" y="140"/>
                    <a:pt x="1832" y="140"/>
                    <a:pt x="1832" y="140"/>
                  </a:cubicBezTo>
                  <a:cubicBezTo>
                    <a:pt x="1832" y="138"/>
                    <a:pt x="1832" y="138"/>
                    <a:pt x="1832" y="138"/>
                  </a:cubicBezTo>
                  <a:cubicBezTo>
                    <a:pt x="1832" y="138"/>
                    <a:pt x="1832" y="138"/>
                    <a:pt x="1832" y="138"/>
                  </a:cubicBezTo>
                  <a:cubicBezTo>
                    <a:pt x="1832" y="137"/>
                    <a:pt x="1832" y="137"/>
                    <a:pt x="1832" y="137"/>
                  </a:cubicBezTo>
                  <a:cubicBezTo>
                    <a:pt x="1832" y="137"/>
                    <a:pt x="1832" y="137"/>
                    <a:pt x="1832" y="137"/>
                  </a:cubicBezTo>
                  <a:cubicBezTo>
                    <a:pt x="1832" y="134"/>
                    <a:pt x="1832" y="134"/>
                    <a:pt x="1832" y="134"/>
                  </a:cubicBezTo>
                  <a:cubicBezTo>
                    <a:pt x="1832" y="134"/>
                    <a:pt x="1832" y="134"/>
                    <a:pt x="1832" y="134"/>
                  </a:cubicBezTo>
                  <a:cubicBezTo>
                    <a:pt x="1832" y="133"/>
                    <a:pt x="1832" y="133"/>
                    <a:pt x="1832" y="133"/>
                  </a:cubicBezTo>
                  <a:cubicBezTo>
                    <a:pt x="1832" y="133"/>
                    <a:pt x="1832" y="133"/>
                    <a:pt x="1832" y="133"/>
                  </a:cubicBezTo>
                  <a:cubicBezTo>
                    <a:pt x="1834" y="130"/>
                    <a:pt x="1834" y="130"/>
                    <a:pt x="1834" y="130"/>
                  </a:cubicBezTo>
                  <a:cubicBezTo>
                    <a:pt x="1834" y="130"/>
                    <a:pt x="1834" y="130"/>
                    <a:pt x="1834" y="130"/>
                  </a:cubicBezTo>
                  <a:cubicBezTo>
                    <a:pt x="1837" y="129"/>
                    <a:pt x="1837" y="129"/>
                    <a:pt x="1837" y="129"/>
                  </a:cubicBezTo>
                  <a:cubicBezTo>
                    <a:pt x="1837" y="129"/>
                    <a:pt x="1837" y="129"/>
                    <a:pt x="1837" y="129"/>
                  </a:cubicBezTo>
                  <a:cubicBezTo>
                    <a:pt x="1841" y="128"/>
                    <a:pt x="1841" y="128"/>
                    <a:pt x="1841" y="128"/>
                  </a:cubicBezTo>
                  <a:cubicBezTo>
                    <a:pt x="1841" y="128"/>
                    <a:pt x="1841" y="128"/>
                    <a:pt x="1841" y="128"/>
                  </a:cubicBezTo>
                  <a:cubicBezTo>
                    <a:pt x="1845" y="128"/>
                    <a:pt x="1845" y="128"/>
                    <a:pt x="1845" y="128"/>
                  </a:cubicBezTo>
                  <a:cubicBezTo>
                    <a:pt x="1845" y="128"/>
                    <a:pt x="1845" y="128"/>
                    <a:pt x="1845" y="128"/>
                  </a:cubicBezTo>
                  <a:cubicBezTo>
                    <a:pt x="1850" y="126"/>
                    <a:pt x="1850" y="126"/>
                    <a:pt x="1850" y="126"/>
                  </a:cubicBezTo>
                  <a:cubicBezTo>
                    <a:pt x="1850" y="126"/>
                    <a:pt x="1850" y="126"/>
                    <a:pt x="1850" y="126"/>
                  </a:cubicBezTo>
                  <a:cubicBezTo>
                    <a:pt x="1854" y="126"/>
                    <a:pt x="1854" y="126"/>
                    <a:pt x="1854" y="126"/>
                  </a:cubicBezTo>
                  <a:cubicBezTo>
                    <a:pt x="1854" y="126"/>
                    <a:pt x="1854" y="126"/>
                    <a:pt x="1854" y="126"/>
                  </a:cubicBezTo>
                  <a:cubicBezTo>
                    <a:pt x="1859" y="124"/>
                    <a:pt x="1859" y="124"/>
                    <a:pt x="1859" y="124"/>
                  </a:cubicBezTo>
                  <a:cubicBezTo>
                    <a:pt x="1859" y="124"/>
                    <a:pt x="1859" y="124"/>
                    <a:pt x="1859" y="124"/>
                  </a:cubicBezTo>
                  <a:cubicBezTo>
                    <a:pt x="1864" y="123"/>
                    <a:pt x="1864" y="123"/>
                    <a:pt x="1864" y="123"/>
                  </a:cubicBezTo>
                  <a:cubicBezTo>
                    <a:pt x="1864" y="123"/>
                    <a:pt x="1864" y="123"/>
                    <a:pt x="1864" y="123"/>
                  </a:cubicBezTo>
                  <a:cubicBezTo>
                    <a:pt x="1869" y="121"/>
                    <a:pt x="1869" y="121"/>
                    <a:pt x="1869" y="121"/>
                  </a:cubicBezTo>
                  <a:cubicBezTo>
                    <a:pt x="1869" y="121"/>
                    <a:pt x="1869" y="121"/>
                    <a:pt x="1869" y="121"/>
                  </a:cubicBezTo>
                  <a:cubicBezTo>
                    <a:pt x="1869" y="121"/>
                    <a:pt x="1869" y="121"/>
                    <a:pt x="1869" y="121"/>
                  </a:cubicBezTo>
                  <a:cubicBezTo>
                    <a:pt x="1869" y="121"/>
                    <a:pt x="1869" y="121"/>
                    <a:pt x="1869" y="121"/>
                  </a:cubicBezTo>
                  <a:cubicBezTo>
                    <a:pt x="1869" y="119"/>
                    <a:pt x="1869" y="119"/>
                    <a:pt x="1869" y="119"/>
                  </a:cubicBezTo>
                  <a:cubicBezTo>
                    <a:pt x="1869" y="119"/>
                    <a:pt x="1869" y="119"/>
                    <a:pt x="1869" y="119"/>
                  </a:cubicBezTo>
                  <a:cubicBezTo>
                    <a:pt x="1869" y="118"/>
                    <a:pt x="1869" y="118"/>
                    <a:pt x="1869" y="118"/>
                  </a:cubicBezTo>
                  <a:cubicBezTo>
                    <a:pt x="1869" y="118"/>
                    <a:pt x="1869" y="118"/>
                    <a:pt x="1869" y="118"/>
                  </a:cubicBezTo>
                  <a:cubicBezTo>
                    <a:pt x="1870" y="116"/>
                    <a:pt x="1870" y="116"/>
                    <a:pt x="1870" y="116"/>
                  </a:cubicBezTo>
                  <a:cubicBezTo>
                    <a:pt x="1870" y="116"/>
                    <a:pt x="1870" y="116"/>
                    <a:pt x="1870" y="116"/>
                  </a:cubicBezTo>
                  <a:cubicBezTo>
                    <a:pt x="1870" y="115"/>
                    <a:pt x="1870" y="115"/>
                    <a:pt x="1870" y="115"/>
                  </a:cubicBezTo>
                  <a:cubicBezTo>
                    <a:pt x="1870" y="115"/>
                    <a:pt x="1870" y="115"/>
                    <a:pt x="1870" y="115"/>
                  </a:cubicBezTo>
                  <a:cubicBezTo>
                    <a:pt x="1871" y="114"/>
                    <a:pt x="1871" y="114"/>
                    <a:pt x="1871" y="114"/>
                  </a:cubicBezTo>
                  <a:cubicBezTo>
                    <a:pt x="1871" y="114"/>
                    <a:pt x="1871" y="114"/>
                    <a:pt x="1871" y="114"/>
                  </a:cubicBezTo>
                  <a:cubicBezTo>
                    <a:pt x="1872" y="113"/>
                    <a:pt x="1872" y="113"/>
                    <a:pt x="1872" y="113"/>
                  </a:cubicBezTo>
                  <a:cubicBezTo>
                    <a:pt x="1872" y="113"/>
                    <a:pt x="1872" y="113"/>
                    <a:pt x="1872" y="113"/>
                  </a:cubicBezTo>
                  <a:cubicBezTo>
                    <a:pt x="1873" y="111"/>
                    <a:pt x="1873" y="111"/>
                    <a:pt x="1873" y="111"/>
                  </a:cubicBezTo>
                  <a:cubicBezTo>
                    <a:pt x="1873" y="111"/>
                    <a:pt x="1873" y="111"/>
                    <a:pt x="1873" y="111"/>
                  </a:cubicBezTo>
                  <a:cubicBezTo>
                    <a:pt x="1907" y="54"/>
                    <a:pt x="1907" y="54"/>
                    <a:pt x="1907" y="54"/>
                  </a:cubicBezTo>
                  <a:cubicBezTo>
                    <a:pt x="1907" y="54"/>
                    <a:pt x="1907" y="54"/>
                    <a:pt x="1907" y="54"/>
                  </a:cubicBezTo>
                  <a:cubicBezTo>
                    <a:pt x="1908" y="48"/>
                    <a:pt x="1908" y="48"/>
                    <a:pt x="1908" y="48"/>
                  </a:cubicBezTo>
                  <a:cubicBezTo>
                    <a:pt x="1908" y="48"/>
                    <a:pt x="1908" y="48"/>
                    <a:pt x="1908" y="48"/>
                  </a:cubicBezTo>
                  <a:cubicBezTo>
                    <a:pt x="1909" y="43"/>
                    <a:pt x="1909" y="43"/>
                    <a:pt x="1909" y="43"/>
                  </a:cubicBezTo>
                  <a:cubicBezTo>
                    <a:pt x="1909" y="43"/>
                    <a:pt x="1909" y="43"/>
                    <a:pt x="1909" y="43"/>
                  </a:cubicBezTo>
                  <a:cubicBezTo>
                    <a:pt x="1909" y="37"/>
                    <a:pt x="1909" y="37"/>
                    <a:pt x="1909" y="37"/>
                  </a:cubicBezTo>
                  <a:cubicBezTo>
                    <a:pt x="1909" y="37"/>
                    <a:pt x="1909" y="37"/>
                    <a:pt x="1909" y="37"/>
                  </a:cubicBezTo>
                  <a:cubicBezTo>
                    <a:pt x="1910" y="32"/>
                    <a:pt x="1910" y="32"/>
                    <a:pt x="1910" y="32"/>
                  </a:cubicBezTo>
                  <a:cubicBezTo>
                    <a:pt x="1910" y="32"/>
                    <a:pt x="1910" y="32"/>
                    <a:pt x="1910" y="32"/>
                  </a:cubicBezTo>
                  <a:cubicBezTo>
                    <a:pt x="1909" y="26"/>
                    <a:pt x="1909" y="26"/>
                    <a:pt x="1909" y="26"/>
                  </a:cubicBezTo>
                  <a:cubicBezTo>
                    <a:pt x="1909" y="26"/>
                    <a:pt x="1909" y="26"/>
                    <a:pt x="1909" y="26"/>
                  </a:cubicBezTo>
                  <a:cubicBezTo>
                    <a:pt x="1909" y="19"/>
                    <a:pt x="1909" y="19"/>
                    <a:pt x="1909" y="19"/>
                  </a:cubicBezTo>
                  <a:cubicBezTo>
                    <a:pt x="1909" y="19"/>
                    <a:pt x="1909" y="19"/>
                    <a:pt x="1909" y="19"/>
                  </a:cubicBezTo>
                  <a:cubicBezTo>
                    <a:pt x="1908" y="14"/>
                    <a:pt x="1908" y="14"/>
                    <a:pt x="1908" y="14"/>
                  </a:cubicBezTo>
                  <a:cubicBezTo>
                    <a:pt x="1908" y="14"/>
                    <a:pt x="1908" y="14"/>
                    <a:pt x="1908" y="14"/>
                  </a:cubicBezTo>
                  <a:cubicBezTo>
                    <a:pt x="1907" y="7"/>
                    <a:pt x="1907" y="7"/>
                    <a:pt x="1907" y="7"/>
                  </a:cubicBezTo>
                  <a:cubicBezTo>
                    <a:pt x="1907" y="7"/>
                    <a:pt x="1907" y="7"/>
                    <a:pt x="1907" y="7"/>
                  </a:cubicBezTo>
                  <a:cubicBezTo>
                    <a:pt x="1910" y="2"/>
                    <a:pt x="1910" y="2"/>
                    <a:pt x="1910" y="2"/>
                  </a:cubicBezTo>
                  <a:cubicBezTo>
                    <a:pt x="1910" y="2"/>
                    <a:pt x="1910" y="2"/>
                    <a:pt x="1910" y="2"/>
                  </a:cubicBezTo>
                  <a:cubicBezTo>
                    <a:pt x="1911" y="1"/>
                    <a:pt x="1911" y="1"/>
                    <a:pt x="1911" y="1"/>
                  </a:cubicBezTo>
                  <a:cubicBezTo>
                    <a:pt x="1911" y="1"/>
                    <a:pt x="1911" y="1"/>
                    <a:pt x="1911" y="1"/>
                  </a:cubicBezTo>
                  <a:cubicBezTo>
                    <a:pt x="1913" y="0"/>
                    <a:pt x="1913" y="0"/>
                    <a:pt x="1913" y="0"/>
                  </a:cubicBezTo>
                  <a:cubicBezTo>
                    <a:pt x="1913" y="0"/>
                    <a:pt x="1913" y="0"/>
                    <a:pt x="1913" y="0"/>
                  </a:cubicBezTo>
                  <a:cubicBezTo>
                    <a:pt x="1915" y="0"/>
                    <a:pt x="1915" y="0"/>
                    <a:pt x="1915" y="0"/>
                  </a:cubicBezTo>
                  <a:cubicBezTo>
                    <a:pt x="1915" y="0"/>
                    <a:pt x="1915" y="0"/>
                    <a:pt x="1915" y="0"/>
                  </a:cubicBezTo>
                  <a:cubicBezTo>
                    <a:pt x="1918" y="0"/>
                    <a:pt x="1918" y="0"/>
                    <a:pt x="1918" y="0"/>
                  </a:cubicBezTo>
                  <a:cubicBezTo>
                    <a:pt x="1918" y="0"/>
                    <a:pt x="1918" y="0"/>
                    <a:pt x="1918" y="0"/>
                  </a:cubicBezTo>
                  <a:cubicBezTo>
                    <a:pt x="1920" y="1"/>
                    <a:pt x="1920" y="1"/>
                    <a:pt x="1920" y="1"/>
                  </a:cubicBezTo>
                  <a:cubicBezTo>
                    <a:pt x="1920" y="1"/>
                    <a:pt x="1920" y="1"/>
                    <a:pt x="1920" y="1"/>
                  </a:cubicBezTo>
                  <a:cubicBezTo>
                    <a:pt x="1924" y="2"/>
                    <a:pt x="1924" y="2"/>
                    <a:pt x="1924" y="2"/>
                  </a:cubicBezTo>
                  <a:cubicBezTo>
                    <a:pt x="1924" y="2"/>
                    <a:pt x="1924" y="2"/>
                    <a:pt x="1924" y="2"/>
                  </a:cubicBezTo>
                  <a:cubicBezTo>
                    <a:pt x="1927" y="3"/>
                    <a:pt x="1927" y="3"/>
                    <a:pt x="1927" y="3"/>
                  </a:cubicBezTo>
                  <a:cubicBezTo>
                    <a:pt x="1927" y="3"/>
                    <a:pt x="1927" y="3"/>
                    <a:pt x="1927" y="3"/>
                  </a:cubicBezTo>
                  <a:cubicBezTo>
                    <a:pt x="1930" y="3"/>
                    <a:pt x="1930" y="3"/>
                    <a:pt x="1930" y="3"/>
                  </a:cubicBezTo>
                  <a:cubicBezTo>
                    <a:pt x="1930" y="3"/>
                    <a:pt x="1930" y="3"/>
                    <a:pt x="1930" y="3"/>
                  </a:cubicBezTo>
                  <a:cubicBezTo>
                    <a:pt x="1933" y="7"/>
                    <a:pt x="1933" y="7"/>
                    <a:pt x="1933" y="7"/>
                  </a:cubicBezTo>
                  <a:cubicBezTo>
                    <a:pt x="1933" y="7"/>
                    <a:pt x="1933" y="7"/>
                    <a:pt x="1933" y="7"/>
                  </a:cubicBezTo>
                  <a:cubicBezTo>
                    <a:pt x="1936" y="12"/>
                    <a:pt x="1936" y="12"/>
                    <a:pt x="1936" y="12"/>
                  </a:cubicBezTo>
                  <a:cubicBezTo>
                    <a:pt x="1936" y="12"/>
                    <a:pt x="1936" y="12"/>
                    <a:pt x="1936" y="12"/>
                  </a:cubicBezTo>
                  <a:cubicBezTo>
                    <a:pt x="1939" y="17"/>
                    <a:pt x="1939" y="17"/>
                    <a:pt x="1939" y="17"/>
                  </a:cubicBezTo>
                  <a:cubicBezTo>
                    <a:pt x="1939" y="17"/>
                    <a:pt x="1939" y="17"/>
                    <a:pt x="1939" y="17"/>
                  </a:cubicBezTo>
                  <a:cubicBezTo>
                    <a:pt x="1944" y="20"/>
                    <a:pt x="1944" y="20"/>
                    <a:pt x="1944" y="20"/>
                  </a:cubicBezTo>
                  <a:cubicBezTo>
                    <a:pt x="1944" y="20"/>
                    <a:pt x="1944" y="20"/>
                    <a:pt x="1944" y="20"/>
                  </a:cubicBezTo>
                  <a:cubicBezTo>
                    <a:pt x="1946" y="26"/>
                    <a:pt x="1946" y="26"/>
                    <a:pt x="1946" y="26"/>
                  </a:cubicBezTo>
                  <a:cubicBezTo>
                    <a:pt x="1946" y="26"/>
                    <a:pt x="1946" y="26"/>
                    <a:pt x="1946" y="26"/>
                  </a:cubicBezTo>
                  <a:cubicBezTo>
                    <a:pt x="1948" y="32"/>
                    <a:pt x="1948" y="32"/>
                    <a:pt x="1948" y="32"/>
                  </a:cubicBezTo>
                  <a:cubicBezTo>
                    <a:pt x="1948" y="32"/>
                    <a:pt x="1948" y="32"/>
                    <a:pt x="1948" y="32"/>
                  </a:cubicBezTo>
                  <a:cubicBezTo>
                    <a:pt x="1947" y="37"/>
                    <a:pt x="1947" y="37"/>
                    <a:pt x="1947" y="37"/>
                  </a:cubicBezTo>
                  <a:cubicBezTo>
                    <a:pt x="1947" y="37"/>
                    <a:pt x="1947" y="37"/>
                    <a:pt x="1947" y="37"/>
                  </a:cubicBezTo>
                  <a:cubicBezTo>
                    <a:pt x="1946" y="43"/>
                    <a:pt x="1946" y="43"/>
                    <a:pt x="1946" y="43"/>
                  </a:cubicBezTo>
                  <a:cubicBezTo>
                    <a:pt x="1946" y="43"/>
                    <a:pt x="1946" y="43"/>
                    <a:pt x="1946" y="43"/>
                  </a:cubicBezTo>
                  <a:cubicBezTo>
                    <a:pt x="1944" y="44"/>
                    <a:pt x="1944" y="44"/>
                    <a:pt x="1944" y="44"/>
                  </a:cubicBezTo>
                  <a:cubicBezTo>
                    <a:pt x="1944" y="44"/>
                    <a:pt x="1944" y="44"/>
                    <a:pt x="1944" y="44"/>
                  </a:cubicBezTo>
                  <a:cubicBezTo>
                    <a:pt x="1944" y="45"/>
                    <a:pt x="1944" y="45"/>
                    <a:pt x="1944" y="45"/>
                  </a:cubicBezTo>
                  <a:cubicBezTo>
                    <a:pt x="1944" y="45"/>
                    <a:pt x="1944" y="45"/>
                    <a:pt x="1944" y="45"/>
                  </a:cubicBezTo>
                  <a:cubicBezTo>
                    <a:pt x="1944" y="46"/>
                    <a:pt x="1944" y="46"/>
                    <a:pt x="1944" y="46"/>
                  </a:cubicBezTo>
                  <a:cubicBezTo>
                    <a:pt x="1944" y="46"/>
                    <a:pt x="1944" y="46"/>
                    <a:pt x="1944" y="46"/>
                  </a:cubicBezTo>
                  <a:cubicBezTo>
                    <a:pt x="1944" y="46"/>
                    <a:pt x="1944" y="46"/>
                    <a:pt x="1944" y="46"/>
                  </a:cubicBezTo>
                  <a:cubicBezTo>
                    <a:pt x="1944" y="46"/>
                    <a:pt x="1944" y="46"/>
                    <a:pt x="1944" y="46"/>
                  </a:cubicBezTo>
                  <a:cubicBezTo>
                    <a:pt x="1944" y="47"/>
                    <a:pt x="1944" y="47"/>
                    <a:pt x="1944" y="47"/>
                  </a:cubicBezTo>
                  <a:cubicBezTo>
                    <a:pt x="1944" y="47"/>
                    <a:pt x="1944" y="47"/>
                    <a:pt x="1944" y="47"/>
                  </a:cubicBezTo>
                  <a:cubicBezTo>
                    <a:pt x="1944" y="47"/>
                    <a:pt x="1944" y="47"/>
                    <a:pt x="1944" y="47"/>
                  </a:cubicBezTo>
                  <a:cubicBezTo>
                    <a:pt x="1944" y="47"/>
                    <a:pt x="1944" y="47"/>
                    <a:pt x="1944" y="47"/>
                  </a:cubicBezTo>
                  <a:cubicBezTo>
                    <a:pt x="1943" y="48"/>
                    <a:pt x="1943" y="48"/>
                    <a:pt x="1943" y="48"/>
                  </a:cubicBezTo>
                  <a:cubicBezTo>
                    <a:pt x="1943" y="48"/>
                    <a:pt x="1943" y="48"/>
                    <a:pt x="1943" y="48"/>
                  </a:cubicBezTo>
                  <a:cubicBezTo>
                    <a:pt x="1943" y="48"/>
                    <a:pt x="1943" y="48"/>
                    <a:pt x="1943" y="48"/>
                  </a:cubicBezTo>
                  <a:cubicBezTo>
                    <a:pt x="1939" y="50"/>
                    <a:pt x="1939" y="50"/>
                    <a:pt x="1939" y="50"/>
                  </a:cubicBezTo>
                  <a:cubicBezTo>
                    <a:pt x="1933" y="55"/>
                    <a:pt x="1933" y="55"/>
                    <a:pt x="1933" y="55"/>
                  </a:cubicBezTo>
                  <a:cubicBezTo>
                    <a:pt x="1933" y="55"/>
                    <a:pt x="1933" y="55"/>
                    <a:pt x="1933" y="55"/>
                  </a:cubicBezTo>
                  <a:cubicBezTo>
                    <a:pt x="1929" y="60"/>
                    <a:pt x="1929" y="60"/>
                    <a:pt x="1929" y="60"/>
                  </a:cubicBezTo>
                  <a:cubicBezTo>
                    <a:pt x="1929" y="60"/>
                    <a:pt x="1929" y="60"/>
                    <a:pt x="1929" y="60"/>
                  </a:cubicBezTo>
                  <a:cubicBezTo>
                    <a:pt x="1926" y="65"/>
                    <a:pt x="1926" y="65"/>
                    <a:pt x="1926" y="65"/>
                  </a:cubicBezTo>
                  <a:cubicBezTo>
                    <a:pt x="1926" y="65"/>
                    <a:pt x="1926" y="65"/>
                    <a:pt x="1926" y="65"/>
                  </a:cubicBezTo>
                  <a:cubicBezTo>
                    <a:pt x="1923" y="71"/>
                    <a:pt x="1923" y="71"/>
                    <a:pt x="1923" y="71"/>
                  </a:cubicBezTo>
                  <a:cubicBezTo>
                    <a:pt x="1923" y="71"/>
                    <a:pt x="1923" y="71"/>
                    <a:pt x="1923" y="71"/>
                  </a:cubicBezTo>
                  <a:cubicBezTo>
                    <a:pt x="1918" y="77"/>
                    <a:pt x="1918" y="77"/>
                    <a:pt x="1918" y="77"/>
                  </a:cubicBezTo>
                  <a:cubicBezTo>
                    <a:pt x="1918" y="77"/>
                    <a:pt x="1918" y="77"/>
                    <a:pt x="1918" y="77"/>
                  </a:cubicBezTo>
                  <a:cubicBezTo>
                    <a:pt x="1914" y="83"/>
                    <a:pt x="1914" y="83"/>
                    <a:pt x="1914" y="83"/>
                  </a:cubicBezTo>
                  <a:cubicBezTo>
                    <a:pt x="1914" y="83"/>
                    <a:pt x="1914" y="83"/>
                    <a:pt x="1914" y="83"/>
                  </a:cubicBezTo>
                  <a:cubicBezTo>
                    <a:pt x="1910" y="88"/>
                    <a:pt x="1910" y="88"/>
                    <a:pt x="1910" y="88"/>
                  </a:cubicBezTo>
                  <a:cubicBezTo>
                    <a:pt x="1910" y="88"/>
                    <a:pt x="1910" y="88"/>
                    <a:pt x="1910" y="88"/>
                  </a:cubicBezTo>
                  <a:cubicBezTo>
                    <a:pt x="1906" y="92"/>
                    <a:pt x="1906" y="92"/>
                    <a:pt x="1906" y="92"/>
                  </a:cubicBezTo>
                  <a:cubicBezTo>
                    <a:pt x="1906" y="92"/>
                    <a:pt x="1906" y="92"/>
                    <a:pt x="1906" y="92"/>
                  </a:cubicBezTo>
                  <a:cubicBezTo>
                    <a:pt x="1888" y="120"/>
                    <a:pt x="1888" y="120"/>
                    <a:pt x="1888" y="120"/>
                  </a:cubicBezTo>
                  <a:cubicBezTo>
                    <a:pt x="1888" y="120"/>
                    <a:pt x="1888" y="120"/>
                    <a:pt x="1888" y="120"/>
                  </a:cubicBezTo>
                  <a:cubicBezTo>
                    <a:pt x="1888" y="123"/>
                    <a:pt x="1888" y="123"/>
                    <a:pt x="1888" y="123"/>
                  </a:cubicBezTo>
                  <a:cubicBezTo>
                    <a:pt x="1888" y="123"/>
                    <a:pt x="1888" y="123"/>
                    <a:pt x="1888" y="123"/>
                  </a:cubicBezTo>
                  <a:cubicBezTo>
                    <a:pt x="1892" y="125"/>
                    <a:pt x="1892" y="125"/>
                    <a:pt x="1892" y="125"/>
                  </a:cubicBezTo>
                  <a:cubicBezTo>
                    <a:pt x="1892" y="125"/>
                    <a:pt x="1892" y="125"/>
                    <a:pt x="1892" y="125"/>
                  </a:cubicBezTo>
                  <a:cubicBezTo>
                    <a:pt x="1897" y="127"/>
                    <a:pt x="1897" y="127"/>
                    <a:pt x="1897" y="127"/>
                  </a:cubicBezTo>
                  <a:cubicBezTo>
                    <a:pt x="1897" y="127"/>
                    <a:pt x="1897" y="127"/>
                    <a:pt x="1897" y="127"/>
                  </a:cubicBezTo>
                  <a:cubicBezTo>
                    <a:pt x="1901" y="129"/>
                    <a:pt x="1901" y="129"/>
                    <a:pt x="1901" y="129"/>
                  </a:cubicBezTo>
                  <a:cubicBezTo>
                    <a:pt x="1901" y="129"/>
                    <a:pt x="1901" y="129"/>
                    <a:pt x="1901" y="129"/>
                  </a:cubicBezTo>
                  <a:cubicBezTo>
                    <a:pt x="1908" y="131"/>
                    <a:pt x="1908" y="131"/>
                    <a:pt x="1908" y="131"/>
                  </a:cubicBezTo>
                  <a:cubicBezTo>
                    <a:pt x="1908" y="131"/>
                    <a:pt x="1908" y="131"/>
                    <a:pt x="1908" y="131"/>
                  </a:cubicBezTo>
                  <a:cubicBezTo>
                    <a:pt x="1913" y="134"/>
                    <a:pt x="1913" y="134"/>
                    <a:pt x="1913" y="134"/>
                  </a:cubicBezTo>
                  <a:cubicBezTo>
                    <a:pt x="1913" y="134"/>
                    <a:pt x="1913" y="134"/>
                    <a:pt x="1913" y="134"/>
                  </a:cubicBezTo>
                  <a:cubicBezTo>
                    <a:pt x="1919" y="134"/>
                    <a:pt x="1919" y="134"/>
                    <a:pt x="1919" y="134"/>
                  </a:cubicBezTo>
                  <a:cubicBezTo>
                    <a:pt x="1919" y="134"/>
                    <a:pt x="1919" y="134"/>
                    <a:pt x="1919" y="134"/>
                  </a:cubicBezTo>
                  <a:cubicBezTo>
                    <a:pt x="1926" y="133"/>
                    <a:pt x="1926" y="133"/>
                    <a:pt x="1926" y="133"/>
                  </a:cubicBezTo>
                  <a:cubicBezTo>
                    <a:pt x="1926" y="133"/>
                    <a:pt x="1926" y="133"/>
                    <a:pt x="1926" y="133"/>
                  </a:cubicBezTo>
                  <a:cubicBezTo>
                    <a:pt x="1932" y="128"/>
                    <a:pt x="1932" y="128"/>
                    <a:pt x="1932" y="128"/>
                  </a:cubicBezTo>
                  <a:cubicBezTo>
                    <a:pt x="1932" y="128"/>
                    <a:pt x="1932" y="128"/>
                    <a:pt x="1932" y="128"/>
                  </a:cubicBezTo>
                  <a:cubicBezTo>
                    <a:pt x="1955" y="108"/>
                    <a:pt x="1955" y="108"/>
                    <a:pt x="1955" y="108"/>
                  </a:cubicBezTo>
                  <a:cubicBezTo>
                    <a:pt x="1955" y="108"/>
                    <a:pt x="1955" y="108"/>
                    <a:pt x="1955" y="108"/>
                  </a:cubicBezTo>
                  <a:cubicBezTo>
                    <a:pt x="1956" y="108"/>
                    <a:pt x="1956" y="108"/>
                    <a:pt x="1956" y="108"/>
                  </a:cubicBezTo>
                  <a:cubicBezTo>
                    <a:pt x="1956" y="108"/>
                    <a:pt x="1956" y="108"/>
                    <a:pt x="1956" y="108"/>
                  </a:cubicBezTo>
                  <a:cubicBezTo>
                    <a:pt x="1957" y="107"/>
                    <a:pt x="1957" y="107"/>
                    <a:pt x="1957" y="107"/>
                  </a:cubicBezTo>
                  <a:cubicBezTo>
                    <a:pt x="1957" y="107"/>
                    <a:pt x="1957" y="107"/>
                    <a:pt x="1957" y="107"/>
                  </a:cubicBezTo>
                  <a:cubicBezTo>
                    <a:pt x="1958" y="107"/>
                    <a:pt x="1958" y="107"/>
                    <a:pt x="1958" y="107"/>
                  </a:cubicBezTo>
                  <a:cubicBezTo>
                    <a:pt x="1958" y="107"/>
                    <a:pt x="1958" y="107"/>
                    <a:pt x="1958" y="107"/>
                  </a:cubicBezTo>
                  <a:cubicBezTo>
                    <a:pt x="1959" y="105"/>
                    <a:pt x="1959" y="105"/>
                    <a:pt x="1959" y="105"/>
                  </a:cubicBezTo>
                  <a:cubicBezTo>
                    <a:pt x="1959" y="105"/>
                    <a:pt x="1959" y="105"/>
                    <a:pt x="1959" y="105"/>
                  </a:cubicBezTo>
                  <a:cubicBezTo>
                    <a:pt x="1959" y="104"/>
                    <a:pt x="1959" y="104"/>
                    <a:pt x="1959" y="104"/>
                  </a:cubicBezTo>
                  <a:cubicBezTo>
                    <a:pt x="1959" y="104"/>
                    <a:pt x="1959" y="104"/>
                    <a:pt x="1959" y="104"/>
                  </a:cubicBezTo>
                  <a:cubicBezTo>
                    <a:pt x="1960" y="102"/>
                    <a:pt x="1960" y="102"/>
                    <a:pt x="1960" y="102"/>
                  </a:cubicBezTo>
                  <a:cubicBezTo>
                    <a:pt x="1960" y="102"/>
                    <a:pt x="1960" y="102"/>
                    <a:pt x="1960" y="102"/>
                  </a:cubicBezTo>
                  <a:cubicBezTo>
                    <a:pt x="1961" y="101"/>
                    <a:pt x="1961" y="101"/>
                    <a:pt x="1961" y="101"/>
                  </a:cubicBezTo>
                  <a:cubicBezTo>
                    <a:pt x="1961" y="101"/>
                    <a:pt x="1961" y="101"/>
                    <a:pt x="1961" y="101"/>
                  </a:cubicBezTo>
                  <a:cubicBezTo>
                    <a:pt x="1963" y="99"/>
                    <a:pt x="1963" y="99"/>
                    <a:pt x="1963" y="99"/>
                  </a:cubicBezTo>
                  <a:cubicBezTo>
                    <a:pt x="1963" y="99"/>
                    <a:pt x="1963" y="99"/>
                    <a:pt x="1963" y="99"/>
                  </a:cubicBezTo>
                  <a:cubicBezTo>
                    <a:pt x="1999" y="77"/>
                    <a:pt x="1999" y="77"/>
                    <a:pt x="1999" y="77"/>
                  </a:cubicBezTo>
                  <a:cubicBezTo>
                    <a:pt x="1999" y="77"/>
                    <a:pt x="1999" y="77"/>
                    <a:pt x="1999" y="77"/>
                  </a:cubicBezTo>
                  <a:cubicBezTo>
                    <a:pt x="2003" y="77"/>
                    <a:pt x="2003" y="77"/>
                    <a:pt x="2003" y="77"/>
                  </a:cubicBezTo>
                  <a:cubicBezTo>
                    <a:pt x="2003" y="77"/>
                    <a:pt x="2003" y="77"/>
                    <a:pt x="2003" y="77"/>
                  </a:cubicBezTo>
                  <a:cubicBezTo>
                    <a:pt x="2007" y="76"/>
                    <a:pt x="2007" y="76"/>
                    <a:pt x="2007" y="76"/>
                  </a:cubicBezTo>
                  <a:cubicBezTo>
                    <a:pt x="2007" y="76"/>
                    <a:pt x="2007" y="76"/>
                    <a:pt x="2007" y="76"/>
                  </a:cubicBezTo>
                  <a:cubicBezTo>
                    <a:pt x="2011" y="78"/>
                    <a:pt x="2011" y="78"/>
                    <a:pt x="2011" y="78"/>
                  </a:cubicBezTo>
                  <a:cubicBezTo>
                    <a:pt x="2011" y="78"/>
                    <a:pt x="2011" y="78"/>
                    <a:pt x="2011" y="78"/>
                  </a:cubicBezTo>
                  <a:cubicBezTo>
                    <a:pt x="2015" y="79"/>
                    <a:pt x="2015" y="79"/>
                    <a:pt x="2015" y="79"/>
                  </a:cubicBezTo>
                  <a:cubicBezTo>
                    <a:pt x="2015" y="79"/>
                    <a:pt x="2015" y="79"/>
                    <a:pt x="2015" y="79"/>
                  </a:cubicBezTo>
                  <a:cubicBezTo>
                    <a:pt x="2018" y="82"/>
                    <a:pt x="2018" y="82"/>
                    <a:pt x="2018" y="82"/>
                  </a:cubicBezTo>
                  <a:cubicBezTo>
                    <a:pt x="2018" y="82"/>
                    <a:pt x="2018" y="82"/>
                    <a:pt x="2018" y="82"/>
                  </a:cubicBezTo>
                  <a:cubicBezTo>
                    <a:pt x="2022" y="84"/>
                    <a:pt x="2022" y="84"/>
                    <a:pt x="2022" y="84"/>
                  </a:cubicBezTo>
                  <a:cubicBezTo>
                    <a:pt x="2022" y="84"/>
                    <a:pt x="2022" y="84"/>
                    <a:pt x="2022" y="84"/>
                  </a:cubicBezTo>
                  <a:cubicBezTo>
                    <a:pt x="2027" y="86"/>
                    <a:pt x="2027" y="86"/>
                    <a:pt x="2027" y="86"/>
                  </a:cubicBezTo>
                  <a:cubicBezTo>
                    <a:pt x="2027" y="86"/>
                    <a:pt x="2027" y="86"/>
                    <a:pt x="2027" y="86"/>
                  </a:cubicBezTo>
                  <a:cubicBezTo>
                    <a:pt x="2033" y="86"/>
                    <a:pt x="2033" y="86"/>
                    <a:pt x="2033" y="86"/>
                  </a:cubicBezTo>
                  <a:cubicBezTo>
                    <a:pt x="2033" y="86"/>
                    <a:pt x="2033" y="86"/>
                    <a:pt x="2033" y="86"/>
                  </a:cubicBezTo>
                  <a:cubicBezTo>
                    <a:pt x="2032" y="92"/>
                    <a:pt x="2032" y="92"/>
                    <a:pt x="2032" y="92"/>
                  </a:cubicBezTo>
                  <a:cubicBezTo>
                    <a:pt x="2032" y="92"/>
                    <a:pt x="2032" y="92"/>
                    <a:pt x="2032" y="92"/>
                  </a:cubicBezTo>
                  <a:cubicBezTo>
                    <a:pt x="2032" y="98"/>
                    <a:pt x="2032" y="98"/>
                    <a:pt x="2032" y="98"/>
                  </a:cubicBezTo>
                  <a:cubicBezTo>
                    <a:pt x="2032" y="98"/>
                    <a:pt x="2032" y="98"/>
                    <a:pt x="2032" y="98"/>
                  </a:cubicBezTo>
                  <a:cubicBezTo>
                    <a:pt x="2031" y="103"/>
                    <a:pt x="2031" y="103"/>
                    <a:pt x="2031" y="103"/>
                  </a:cubicBezTo>
                  <a:cubicBezTo>
                    <a:pt x="2031" y="103"/>
                    <a:pt x="2031" y="103"/>
                    <a:pt x="2031" y="103"/>
                  </a:cubicBezTo>
                  <a:cubicBezTo>
                    <a:pt x="2031" y="108"/>
                    <a:pt x="2031" y="108"/>
                    <a:pt x="2031" y="108"/>
                  </a:cubicBezTo>
                  <a:cubicBezTo>
                    <a:pt x="2031" y="108"/>
                    <a:pt x="2031" y="108"/>
                    <a:pt x="2031" y="108"/>
                  </a:cubicBezTo>
                  <a:cubicBezTo>
                    <a:pt x="2029" y="114"/>
                    <a:pt x="2029" y="114"/>
                    <a:pt x="2029" y="114"/>
                  </a:cubicBezTo>
                  <a:cubicBezTo>
                    <a:pt x="2029" y="114"/>
                    <a:pt x="2029" y="114"/>
                    <a:pt x="2029" y="114"/>
                  </a:cubicBezTo>
                  <a:cubicBezTo>
                    <a:pt x="2028" y="119"/>
                    <a:pt x="2028" y="119"/>
                    <a:pt x="2028" y="119"/>
                  </a:cubicBezTo>
                  <a:cubicBezTo>
                    <a:pt x="2028" y="119"/>
                    <a:pt x="2028" y="119"/>
                    <a:pt x="2028" y="119"/>
                  </a:cubicBezTo>
                  <a:cubicBezTo>
                    <a:pt x="2024" y="124"/>
                    <a:pt x="2024" y="124"/>
                    <a:pt x="2024" y="124"/>
                  </a:cubicBezTo>
                  <a:cubicBezTo>
                    <a:pt x="2024" y="124"/>
                    <a:pt x="2024" y="124"/>
                    <a:pt x="2024" y="124"/>
                  </a:cubicBezTo>
                  <a:cubicBezTo>
                    <a:pt x="2021" y="127"/>
                    <a:pt x="2021" y="127"/>
                    <a:pt x="2021" y="127"/>
                  </a:cubicBezTo>
                  <a:cubicBezTo>
                    <a:pt x="2021" y="127"/>
                    <a:pt x="2021" y="127"/>
                    <a:pt x="2021" y="127"/>
                  </a:cubicBezTo>
                  <a:cubicBezTo>
                    <a:pt x="2018" y="128"/>
                    <a:pt x="2018" y="128"/>
                    <a:pt x="2018" y="128"/>
                  </a:cubicBezTo>
                  <a:cubicBezTo>
                    <a:pt x="2018" y="128"/>
                    <a:pt x="2018" y="128"/>
                    <a:pt x="2018" y="128"/>
                  </a:cubicBezTo>
                  <a:cubicBezTo>
                    <a:pt x="2016" y="130"/>
                    <a:pt x="2016" y="130"/>
                    <a:pt x="2016" y="130"/>
                  </a:cubicBezTo>
                  <a:cubicBezTo>
                    <a:pt x="2016" y="130"/>
                    <a:pt x="2016" y="130"/>
                    <a:pt x="2016" y="130"/>
                  </a:cubicBezTo>
                  <a:cubicBezTo>
                    <a:pt x="2014" y="133"/>
                    <a:pt x="2014" y="133"/>
                    <a:pt x="2014" y="133"/>
                  </a:cubicBezTo>
                  <a:cubicBezTo>
                    <a:pt x="2014" y="133"/>
                    <a:pt x="2014" y="133"/>
                    <a:pt x="2014" y="133"/>
                  </a:cubicBezTo>
                  <a:cubicBezTo>
                    <a:pt x="2013" y="135"/>
                    <a:pt x="2013" y="135"/>
                    <a:pt x="2013" y="135"/>
                  </a:cubicBezTo>
                  <a:cubicBezTo>
                    <a:pt x="2013" y="135"/>
                    <a:pt x="2013" y="135"/>
                    <a:pt x="2013" y="135"/>
                  </a:cubicBezTo>
                  <a:cubicBezTo>
                    <a:pt x="2011" y="138"/>
                    <a:pt x="2011" y="138"/>
                    <a:pt x="2011" y="138"/>
                  </a:cubicBezTo>
                  <a:cubicBezTo>
                    <a:pt x="2011" y="138"/>
                    <a:pt x="2011" y="138"/>
                    <a:pt x="2011" y="138"/>
                  </a:cubicBezTo>
                  <a:cubicBezTo>
                    <a:pt x="2009" y="140"/>
                    <a:pt x="2009" y="140"/>
                    <a:pt x="2009" y="140"/>
                  </a:cubicBezTo>
                  <a:cubicBezTo>
                    <a:pt x="2009" y="140"/>
                    <a:pt x="2009" y="140"/>
                    <a:pt x="2009" y="140"/>
                  </a:cubicBezTo>
                  <a:cubicBezTo>
                    <a:pt x="2005" y="142"/>
                    <a:pt x="2005" y="142"/>
                    <a:pt x="2005" y="142"/>
                  </a:cubicBezTo>
                  <a:cubicBezTo>
                    <a:pt x="2005" y="142"/>
                    <a:pt x="2005" y="142"/>
                    <a:pt x="2005" y="142"/>
                  </a:cubicBezTo>
                  <a:cubicBezTo>
                    <a:pt x="2006" y="144"/>
                    <a:pt x="2006" y="144"/>
                    <a:pt x="2006" y="144"/>
                  </a:cubicBezTo>
                  <a:cubicBezTo>
                    <a:pt x="2003" y="142"/>
                    <a:pt x="2003" y="142"/>
                    <a:pt x="2003" y="142"/>
                  </a:cubicBezTo>
                  <a:cubicBezTo>
                    <a:pt x="1971" y="194"/>
                    <a:pt x="1971" y="194"/>
                    <a:pt x="1971" y="194"/>
                  </a:cubicBezTo>
                  <a:cubicBezTo>
                    <a:pt x="1967" y="195"/>
                    <a:pt x="1967" y="195"/>
                    <a:pt x="1967" y="195"/>
                  </a:cubicBezTo>
                  <a:cubicBezTo>
                    <a:pt x="1950" y="219"/>
                    <a:pt x="1950" y="219"/>
                    <a:pt x="1950" y="219"/>
                  </a:cubicBezTo>
                  <a:cubicBezTo>
                    <a:pt x="1948" y="221"/>
                    <a:pt x="1948" y="221"/>
                    <a:pt x="1948" y="221"/>
                  </a:cubicBezTo>
                  <a:cubicBezTo>
                    <a:pt x="1952" y="225"/>
                    <a:pt x="1952" y="225"/>
                    <a:pt x="1952" y="225"/>
                  </a:cubicBezTo>
                  <a:cubicBezTo>
                    <a:pt x="1952" y="225"/>
                    <a:pt x="1952" y="225"/>
                    <a:pt x="1952" y="225"/>
                  </a:cubicBezTo>
                  <a:cubicBezTo>
                    <a:pt x="1953" y="225"/>
                    <a:pt x="1953" y="225"/>
                    <a:pt x="1953" y="225"/>
                  </a:cubicBezTo>
                  <a:cubicBezTo>
                    <a:pt x="1953" y="225"/>
                    <a:pt x="1953" y="225"/>
                    <a:pt x="1953" y="225"/>
                  </a:cubicBezTo>
                  <a:cubicBezTo>
                    <a:pt x="1956" y="224"/>
                    <a:pt x="1956" y="224"/>
                    <a:pt x="1956" y="224"/>
                  </a:cubicBezTo>
                  <a:cubicBezTo>
                    <a:pt x="1956" y="224"/>
                    <a:pt x="1956" y="224"/>
                    <a:pt x="1956" y="224"/>
                  </a:cubicBezTo>
                  <a:cubicBezTo>
                    <a:pt x="1957" y="223"/>
                    <a:pt x="1957" y="223"/>
                    <a:pt x="1957" y="223"/>
                  </a:cubicBezTo>
                  <a:cubicBezTo>
                    <a:pt x="1957" y="223"/>
                    <a:pt x="1957" y="223"/>
                    <a:pt x="1957" y="223"/>
                  </a:cubicBezTo>
                  <a:cubicBezTo>
                    <a:pt x="1960" y="222"/>
                    <a:pt x="1960" y="222"/>
                    <a:pt x="1960" y="222"/>
                  </a:cubicBezTo>
                  <a:cubicBezTo>
                    <a:pt x="1960" y="222"/>
                    <a:pt x="1960" y="222"/>
                    <a:pt x="1960" y="222"/>
                  </a:cubicBezTo>
                  <a:cubicBezTo>
                    <a:pt x="1962" y="222"/>
                    <a:pt x="1962" y="222"/>
                    <a:pt x="1962" y="222"/>
                  </a:cubicBezTo>
                  <a:cubicBezTo>
                    <a:pt x="1962" y="222"/>
                    <a:pt x="1962" y="222"/>
                    <a:pt x="1962" y="222"/>
                  </a:cubicBezTo>
                  <a:cubicBezTo>
                    <a:pt x="1965" y="221"/>
                    <a:pt x="1965" y="221"/>
                    <a:pt x="1965" y="221"/>
                  </a:cubicBezTo>
                  <a:cubicBezTo>
                    <a:pt x="1965" y="221"/>
                    <a:pt x="1965" y="221"/>
                    <a:pt x="1965" y="221"/>
                  </a:cubicBezTo>
                  <a:cubicBezTo>
                    <a:pt x="1968" y="221"/>
                    <a:pt x="1968" y="221"/>
                    <a:pt x="1968" y="221"/>
                  </a:cubicBezTo>
                  <a:cubicBezTo>
                    <a:pt x="1968" y="221"/>
                    <a:pt x="1968" y="221"/>
                    <a:pt x="1968" y="221"/>
                  </a:cubicBezTo>
                  <a:cubicBezTo>
                    <a:pt x="1971" y="220"/>
                    <a:pt x="1971" y="220"/>
                    <a:pt x="1971" y="220"/>
                  </a:cubicBezTo>
                  <a:cubicBezTo>
                    <a:pt x="1971" y="220"/>
                    <a:pt x="1971" y="220"/>
                    <a:pt x="1971" y="220"/>
                  </a:cubicBezTo>
                  <a:cubicBezTo>
                    <a:pt x="1972" y="224"/>
                    <a:pt x="1972" y="224"/>
                    <a:pt x="1972" y="224"/>
                  </a:cubicBezTo>
                  <a:cubicBezTo>
                    <a:pt x="1972" y="224"/>
                    <a:pt x="1972" y="224"/>
                    <a:pt x="1972" y="224"/>
                  </a:cubicBezTo>
                  <a:cubicBezTo>
                    <a:pt x="1973" y="227"/>
                    <a:pt x="1973" y="227"/>
                    <a:pt x="1973" y="227"/>
                  </a:cubicBezTo>
                  <a:cubicBezTo>
                    <a:pt x="1973" y="227"/>
                    <a:pt x="1973" y="227"/>
                    <a:pt x="1973" y="227"/>
                  </a:cubicBezTo>
                  <a:cubicBezTo>
                    <a:pt x="1974" y="229"/>
                    <a:pt x="1974" y="229"/>
                    <a:pt x="1974" y="229"/>
                  </a:cubicBezTo>
                  <a:cubicBezTo>
                    <a:pt x="1974" y="229"/>
                    <a:pt x="1974" y="229"/>
                    <a:pt x="1974" y="229"/>
                  </a:cubicBezTo>
                  <a:cubicBezTo>
                    <a:pt x="1976" y="232"/>
                    <a:pt x="1976" y="232"/>
                    <a:pt x="1976" y="232"/>
                  </a:cubicBezTo>
                  <a:cubicBezTo>
                    <a:pt x="1976" y="232"/>
                    <a:pt x="1976" y="232"/>
                    <a:pt x="1976" y="232"/>
                  </a:cubicBezTo>
                  <a:cubicBezTo>
                    <a:pt x="1976" y="236"/>
                    <a:pt x="1976" y="236"/>
                    <a:pt x="1976" y="236"/>
                  </a:cubicBezTo>
                  <a:cubicBezTo>
                    <a:pt x="1976" y="236"/>
                    <a:pt x="1976" y="236"/>
                    <a:pt x="1976" y="236"/>
                  </a:cubicBezTo>
                  <a:cubicBezTo>
                    <a:pt x="1977" y="240"/>
                    <a:pt x="1977" y="240"/>
                    <a:pt x="1977" y="240"/>
                  </a:cubicBezTo>
                  <a:cubicBezTo>
                    <a:pt x="1977" y="240"/>
                    <a:pt x="1977" y="240"/>
                    <a:pt x="1977" y="240"/>
                  </a:cubicBezTo>
                  <a:cubicBezTo>
                    <a:pt x="1977" y="243"/>
                    <a:pt x="1977" y="243"/>
                    <a:pt x="1977" y="243"/>
                  </a:cubicBezTo>
                  <a:cubicBezTo>
                    <a:pt x="1977" y="243"/>
                    <a:pt x="1977" y="243"/>
                    <a:pt x="1977" y="243"/>
                  </a:cubicBezTo>
                  <a:cubicBezTo>
                    <a:pt x="1977" y="245"/>
                    <a:pt x="1977" y="245"/>
                    <a:pt x="1977" y="245"/>
                  </a:cubicBezTo>
                  <a:cubicBezTo>
                    <a:pt x="1977" y="245"/>
                    <a:pt x="1977" y="245"/>
                    <a:pt x="1977" y="245"/>
                  </a:cubicBezTo>
                  <a:cubicBezTo>
                    <a:pt x="1947" y="267"/>
                    <a:pt x="1947" y="267"/>
                    <a:pt x="1947" y="267"/>
                  </a:cubicBezTo>
                  <a:cubicBezTo>
                    <a:pt x="1947" y="267"/>
                    <a:pt x="1947" y="267"/>
                    <a:pt x="1947" y="267"/>
                  </a:cubicBezTo>
                  <a:cubicBezTo>
                    <a:pt x="1892" y="315"/>
                    <a:pt x="1892" y="315"/>
                    <a:pt x="1892" y="315"/>
                  </a:cubicBezTo>
                  <a:cubicBezTo>
                    <a:pt x="1892" y="315"/>
                    <a:pt x="1892" y="315"/>
                    <a:pt x="1892" y="315"/>
                  </a:cubicBezTo>
                  <a:cubicBezTo>
                    <a:pt x="1894" y="319"/>
                    <a:pt x="1894" y="319"/>
                    <a:pt x="1894" y="319"/>
                  </a:cubicBezTo>
                  <a:cubicBezTo>
                    <a:pt x="1894" y="319"/>
                    <a:pt x="1894" y="319"/>
                    <a:pt x="1894" y="319"/>
                  </a:cubicBezTo>
                  <a:cubicBezTo>
                    <a:pt x="1923" y="307"/>
                    <a:pt x="1923" y="307"/>
                    <a:pt x="1923" y="307"/>
                  </a:cubicBezTo>
                  <a:cubicBezTo>
                    <a:pt x="1923" y="307"/>
                    <a:pt x="1923" y="307"/>
                    <a:pt x="1923" y="307"/>
                  </a:cubicBezTo>
                  <a:cubicBezTo>
                    <a:pt x="1925" y="306"/>
                    <a:pt x="1925" y="306"/>
                    <a:pt x="1925" y="306"/>
                  </a:cubicBezTo>
                  <a:cubicBezTo>
                    <a:pt x="1925" y="306"/>
                    <a:pt x="1925" y="306"/>
                    <a:pt x="1925" y="306"/>
                  </a:cubicBezTo>
                  <a:cubicBezTo>
                    <a:pt x="1928" y="305"/>
                    <a:pt x="1928" y="305"/>
                    <a:pt x="1928" y="305"/>
                  </a:cubicBezTo>
                  <a:cubicBezTo>
                    <a:pt x="1928" y="305"/>
                    <a:pt x="1928" y="305"/>
                    <a:pt x="1928" y="305"/>
                  </a:cubicBezTo>
                  <a:cubicBezTo>
                    <a:pt x="1931" y="304"/>
                    <a:pt x="1931" y="304"/>
                    <a:pt x="1931" y="304"/>
                  </a:cubicBezTo>
                  <a:cubicBezTo>
                    <a:pt x="1931" y="304"/>
                    <a:pt x="1931" y="304"/>
                    <a:pt x="1931" y="304"/>
                  </a:cubicBezTo>
                  <a:cubicBezTo>
                    <a:pt x="1934" y="303"/>
                    <a:pt x="1934" y="303"/>
                    <a:pt x="1934" y="303"/>
                  </a:cubicBezTo>
                  <a:cubicBezTo>
                    <a:pt x="1934" y="303"/>
                    <a:pt x="1934" y="303"/>
                    <a:pt x="1934" y="303"/>
                  </a:cubicBezTo>
                  <a:cubicBezTo>
                    <a:pt x="1937" y="304"/>
                    <a:pt x="1937" y="304"/>
                    <a:pt x="1937" y="304"/>
                  </a:cubicBezTo>
                  <a:cubicBezTo>
                    <a:pt x="1937" y="304"/>
                    <a:pt x="1937" y="304"/>
                    <a:pt x="1937" y="304"/>
                  </a:cubicBezTo>
                  <a:cubicBezTo>
                    <a:pt x="1940" y="304"/>
                    <a:pt x="1940" y="304"/>
                    <a:pt x="1940" y="304"/>
                  </a:cubicBezTo>
                  <a:cubicBezTo>
                    <a:pt x="1940" y="304"/>
                    <a:pt x="1940" y="304"/>
                    <a:pt x="1940" y="304"/>
                  </a:cubicBezTo>
                  <a:cubicBezTo>
                    <a:pt x="1944" y="305"/>
                    <a:pt x="1944" y="305"/>
                    <a:pt x="1944" y="305"/>
                  </a:cubicBezTo>
                  <a:cubicBezTo>
                    <a:pt x="1944" y="305"/>
                    <a:pt x="1944" y="305"/>
                    <a:pt x="1944" y="305"/>
                  </a:cubicBezTo>
                  <a:cubicBezTo>
                    <a:pt x="1949" y="305"/>
                    <a:pt x="1949" y="305"/>
                    <a:pt x="1949" y="305"/>
                  </a:cubicBezTo>
                  <a:cubicBezTo>
                    <a:pt x="1949" y="305"/>
                    <a:pt x="1949" y="305"/>
                    <a:pt x="1949" y="305"/>
                  </a:cubicBezTo>
                  <a:cubicBezTo>
                    <a:pt x="1950" y="306"/>
                    <a:pt x="1950" y="306"/>
                    <a:pt x="1950" y="306"/>
                  </a:cubicBezTo>
                  <a:cubicBezTo>
                    <a:pt x="1950" y="306"/>
                    <a:pt x="1950" y="306"/>
                    <a:pt x="1950" y="306"/>
                  </a:cubicBezTo>
                  <a:cubicBezTo>
                    <a:pt x="1951" y="307"/>
                    <a:pt x="1951" y="307"/>
                    <a:pt x="1951" y="307"/>
                  </a:cubicBezTo>
                  <a:cubicBezTo>
                    <a:pt x="1951" y="307"/>
                    <a:pt x="1951" y="307"/>
                    <a:pt x="1951" y="307"/>
                  </a:cubicBezTo>
                  <a:cubicBezTo>
                    <a:pt x="1952" y="308"/>
                    <a:pt x="1952" y="308"/>
                    <a:pt x="1952" y="308"/>
                  </a:cubicBezTo>
                  <a:cubicBezTo>
                    <a:pt x="1952" y="308"/>
                    <a:pt x="1952" y="308"/>
                    <a:pt x="1952" y="308"/>
                  </a:cubicBezTo>
                  <a:cubicBezTo>
                    <a:pt x="1953" y="308"/>
                    <a:pt x="1953" y="308"/>
                    <a:pt x="1953" y="308"/>
                  </a:cubicBezTo>
                  <a:cubicBezTo>
                    <a:pt x="1953" y="308"/>
                    <a:pt x="1953" y="308"/>
                    <a:pt x="1953" y="308"/>
                  </a:cubicBezTo>
                  <a:cubicBezTo>
                    <a:pt x="1954" y="309"/>
                    <a:pt x="1954" y="309"/>
                    <a:pt x="1954" y="309"/>
                  </a:cubicBezTo>
                  <a:cubicBezTo>
                    <a:pt x="1954" y="309"/>
                    <a:pt x="1954" y="309"/>
                    <a:pt x="1954" y="309"/>
                  </a:cubicBezTo>
                  <a:cubicBezTo>
                    <a:pt x="1955" y="310"/>
                    <a:pt x="1955" y="310"/>
                    <a:pt x="1955" y="310"/>
                  </a:cubicBezTo>
                  <a:cubicBezTo>
                    <a:pt x="1955" y="310"/>
                    <a:pt x="1955" y="310"/>
                    <a:pt x="1955" y="310"/>
                  </a:cubicBezTo>
                  <a:cubicBezTo>
                    <a:pt x="1956" y="310"/>
                    <a:pt x="1956" y="310"/>
                    <a:pt x="1956" y="310"/>
                  </a:cubicBezTo>
                  <a:cubicBezTo>
                    <a:pt x="1956" y="310"/>
                    <a:pt x="1956" y="310"/>
                    <a:pt x="1956" y="310"/>
                  </a:cubicBezTo>
                  <a:cubicBezTo>
                    <a:pt x="1959" y="310"/>
                    <a:pt x="1959" y="310"/>
                    <a:pt x="1959" y="310"/>
                  </a:cubicBezTo>
                  <a:cubicBezTo>
                    <a:pt x="1959" y="310"/>
                    <a:pt x="1959" y="310"/>
                    <a:pt x="1959" y="310"/>
                  </a:cubicBezTo>
                  <a:cubicBezTo>
                    <a:pt x="1959" y="313"/>
                    <a:pt x="1959" y="313"/>
                    <a:pt x="1959" y="313"/>
                  </a:cubicBezTo>
                  <a:cubicBezTo>
                    <a:pt x="1959" y="313"/>
                    <a:pt x="1959" y="313"/>
                    <a:pt x="1959" y="313"/>
                  </a:cubicBezTo>
                  <a:cubicBezTo>
                    <a:pt x="1960" y="316"/>
                    <a:pt x="1960" y="316"/>
                    <a:pt x="1960" y="316"/>
                  </a:cubicBezTo>
                  <a:cubicBezTo>
                    <a:pt x="1960" y="316"/>
                    <a:pt x="1960" y="316"/>
                    <a:pt x="1960" y="316"/>
                  </a:cubicBezTo>
                  <a:cubicBezTo>
                    <a:pt x="1960" y="319"/>
                    <a:pt x="1960" y="319"/>
                    <a:pt x="1960" y="319"/>
                  </a:cubicBezTo>
                  <a:cubicBezTo>
                    <a:pt x="1960" y="319"/>
                    <a:pt x="1960" y="319"/>
                    <a:pt x="1960" y="319"/>
                  </a:cubicBezTo>
                  <a:cubicBezTo>
                    <a:pt x="1960" y="322"/>
                    <a:pt x="1960" y="322"/>
                    <a:pt x="1960" y="322"/>
                  </a:cubicBezTo>
                  <a:cubicBezTo>
                    <a:pt x="1960" y="322"/>
                    <a:pt x="1960" y="322"/>
                    <a:pt x="1960" y="322"/>
                  </a:cubicBezTo>
                  <a:cubicBezTo>
                    <a:pt x="1958" y="324"/>
                    <a:pt x="1958" y="324"/>
                    <a:pt x="1958" y="324"/>
                  </a:cubicBezTo>
                  <a:cubicBezTo>
                    <a:pt x="1958" y="324"/>
                    <a:pt x="1958" y="324"/>
                    <a:pt x="1958" y="324"/>
                  </a:cubicBezTo>
                  <a:cubicBezTo>
                    <a:pt x="1957" y="326"/>
                    <a:pt x="1957" y="326"/>
                    <a:pt x="1957" y="326"/>
                  </a:cubicBezTo>
                  <a:cubicBezTo>
                    <a:pt x="1957" y="326"/>
                    <a:pt x="1957" y="326"/>
                    <a:pt x="1957" y="326"/>
                  </a:cubicBezTo>
                  <a:cubicBezTo>
                    <a:pt x="1955" y="329"/>
                    <a:pt x="1955" y="329"/>
                    <a:pt x="1955" y="329"/>
                  </a:cubicBezTo>
                  <a:cubicBezTo>
                    <a:pt x="1955" y="329"/>
                    <a:pt x="1955" y="329"/>
                    <a:pt x="1955" y="329"/>
                  </a:cubicBezTo>
                  <a:cubicBezTo>
                    <a:pt x="1954" y="331"/>
                    <a:pt x="1954" y="331"/>
                    <a:pt x="1954" y="331"/>
                  </a:cubicBezTo>
                  <a:cubicBezTo>
                    <a:pt x="1954" y="331"/>
                    <a:pt x="1954" y="331"/>
                    <a:pt x="1954" y="331"/>
                  </a:cubicBezTo>
                  <a:cubicBezTo>
                    <a:pt x="1948" y="335"/>
                    <a:pt x="1948" y="335"/>
                    <a:pt x="1948" y="335"/>
                  </a:cubicBezTo>
                  <a:cubicBezTo>
                    <a:pt x="1948" y="335"/>
                    <a:pt x="1948" y="335"/>
                    <a:pt x="1948" y="335"/>
                  </a:cubicBezTo>
                  <a:cubicBezTo>
                    <a:pt x="1944" y="338"/>
                    <a:pt x="1944" y="338"/>
                    <a:pt x="1944" y="338"/>
                  </a:cubicBezTo>
                  <a:cubicBezTo>
                    <a:pt x="1944" y="338"/>
                    <a:pt x="1944" y="338"/>
                    <a:pt x="1944" y="338"/>
                  </a:cubicBezTo>
                  <a:cubicBezTo>
                    <a:pt x="1940" y="341"/>
                    <a:pt x="1940" y="341"/>
                    <a:pt x="1940" y="341"/>
                  </a:cubicBezTo>
                  <a:cubicBezTo>
                    <a:pt x="1940" y="341"/>
                    <a:pt x="1940" y="341"/>
                    <a:pt x="1940" y="341"/>
                  </a:cubicBezTo>
                  <a:cubicBezTo>
                    <a:pt x="1937" y="345"/>
                    <a:pt x="1937" y="345"/>
                    <a:pt x="1937" y="345"/>
                  </a:cubicBezTo>
                  <a:cubicBezTo>
                    <a:pt x="1937" y="345"/>
                    <a:pt x="1937" y="345"/>
                    <a:pt x="1937" y="345"/>
                  </a:cubicBezTo>
                  <a:cubicBezTo>
                    <a:pt x="1933" y="350"/>
                    <a:pt x="1933" y="350"/>
                    <a:pt x="1933" y="350"/>
                  </a:cubicBezTo>
                  <a:cubicBezTo>
                    <a:pt x="1933" y="350"/>
                    <a:pt x="1933" y="350"/>
                    <a:pt x="1933" y="350"/>
                  </a:cubicBezTo>
                  <a:cubicBezTo>
                    <a:pt x="1930" y="353"/>
                    <a:pt x="1930" y="353"/>
                    <a:pt x="1930" y="353"/>
                  </a:cubicBezTo>
                  <a:cubicBezTo>
                    <a:pt x="1930" y="353"/>
                    <a:pt x="1930" y="353"/>
                    <a:pt x="1930" y="353"/>
                  </a:cubicBezTo>
                  <a:cubicBezTo>
                    <a:pt x="1925" y="356"/>
                    <a:pt x="1925" y="356"/>
                    <a:pt x="1925" y="356"/>
                  </a:cubicBezTo>
                  <a:cubicBezTo>
                    <a:pt x="1925" y="356"/>
                    <a:pt x="1925" y="356"/>
                    <a:pt x="1925" y="356"/>
                  </a:cubicBezTo>
                  <a:cubicBezTo>
                    <a:pt x="1919" y="356"/>
                    <a:pt x="1919" y="356"/>
                    <a:pt x="1919" y="356"/>
                  </a:cubicBezTo>
                  <a:cubicBezTo>
                    <a:pt x="1919" y="356"/>
                    <a:pt x="1919" y="356"/>
                    <a:pt x="1919" y="356"/>
                  </a:cubicBezTo>
                  <a:cubicBezTo>
                    <a:pt x="1917" y="353"/>
                    <a:pt x="1917" y="353"/>
                    <a:pt x="1917" y="353"/>
                  </a:cubicBezTo>
                  <a:cubicBezTo>
                    <a:pt x="1917" y="353"/>
                    <a:pt x="1917" y="353"/>
                    <a:pt x="1917" y="353"/>
                  </a:cubicBezTo>
                  <a:cubicBezTo>
                    <a:pt x="1918" y="348"/>
                    <a:pt x="1918" y="348"/>
                    <a:pt x="1918" y="348"/>
                  </a:cubicBezTo>
                  <a:cubicBezTo>
                    <a:pt x="1918" y="348"/>
                    <a:pt x="1918" y="348"/>
                    <a:pt x="1918" y="348"/>
                  </a:cubicBezTo>
                  <a:cubicBezTo>
                    <a:pt x="1921" y="344"/>
                    <a:pt x="1921" y="344"/>
                    <a:pt x="1921" y="344"/>
                  </a:cubicBezTo>
                  <a:cubicBezTo>
                    <a:pt x="1921" y="344"/>
                    <a:pt x="1921" y="344"/>
                    <a:pt x="1921" y="344"/>
                  </a:cubicBezTo>
                  <a:cubicBezTo>
                    <a:pt x="1925" y="340"/>
                    <a:pt x="1925" y="340"/>
                    <a:pt x="1925" y="340"/>
                  </a:cubicBezTo>
                  <a:cubicBezTo>
                    <a:pt x="1925" y="340"/>
                    <a:pt x="1925" y="340"/>
                    <a:pt x="1925" y="340"/>
                  </a:cubicBezTo>
                  <a:cubicBezTo>
                    <a:pt x="1927" y="338"/>
                    <a:pt x="1927" y="338"/>
                    <a:pt x="1927" y="338"/>
                  </a:cubicBezTo>
                  <a:cubicBezTo>
                    <a:pt x="1927" y="338"/>
                    <a:pt x="1927" y="338"/>
                    <a:pt x="1927" y="338"/>
                  </a:cubicBezTo>
                  <a:cubicBezTo>
                    <a:pt x="1930" y="334"/>
                    <a:pt x="1930" y="334"/>
                    <a:pt x="1930" y="334"/>
                  </a:cubicBezTo>
                  <a:cubicBezTo>
                    <a:pt x="1930" y="334"/>
                    <a:pt x="1930" y="334"/>
                    <a:pt x="1930" y="334"/>
                  </a:cubicBezTo>
                  <a:cubicBezTo>
                    <a:pt x="1932" y="330"/>
                    <a:pt x="1932" y="330"/>
                    <a:pt x="1932" y="330"/>
                  </a:cubicBezTo>
                  <a:cubicBezTo>
                    <a:pt x="1932" y="330"/>
                    <a:pt x="1932" y="330"/>
                    <a:pt x="1932" y="330"/>
                  </a:cubicBezTo>
                  <a:cubicBezTo>
                    <a:pt x="1933" y="324"/>
                    <a:pt x="1933" y="324"/>
                    <a:pt x="1933" y="324"/>
                  </a:cubicBezTo>
                  <a:cubicBezTo>
                    <a:pt x="1933" y="324"/>
                    <a:pt x="1933" y="324"/>
                    <a:pt x="1933" y="324"/>
                  </a:cubicBezTo>
                  <a:cubicBezTo>
                    <a:pt x="1931" y="324"/>
                    <a:pt x="1931" y="324"/>
                    <a:pt x="1931" y="324"/>
                  </a:cubicBezTo>
                  <a:cubicBezTo>
                    <a:pt x="1931" y="324"/>
                    <a:pt x="1931" y="324"/>
                    <a:pt x="1931" y="324"/>
                  </a:cubicBezTo>
                  <a:cubicBezTo>
                    <a:pt x="1929" y="324"/>
                    <a:pt x="1929" y="324"/>
                    <a:pt x="1929" y="324"/>
                  </a:cubicBezTo>
                  <a:cubicBezTo>
                    <a:pt x="1929" y="324"/>
                    <a:pt x="1929" y="324"/>
                    <a:pt x="1929" y="324"/>
                  </a:cubicBezTo>
                  <a:cubicBezTo>
                    <a:pt x="1927" y="324"/>
                    <a:pt x="1927" y="324"/>
                    <a:pt x="1927" y="324"/>
                  </a:cubicBezTo>
                  <a:cubicBezTo>
                    <a:pt x="1927" y="324"/>
                    <a:pt x="1927" y="324"/>
                    <a:pt x="1927" y="324"/>
                  </a:cubicBezTo>
                  <a:cubicBezTo>
                    <a:pt x="1926" y="323"/>
                    <a:pt x="1926" y="323"/>
                    <a:pt x="1926" y="323"/>
                  </a:cubicBezTo>
                  <a:cubicBezTo>
                    <a:pt x="1926" y="323"/>
                    <a:pt x="1926" y="323"/>
                    <a:pt x="1926" y="323"/>
                  </a:cubicBezTo>
                  <a:cubicBezTo>
                    <a:pt x="1924" y="324"/>
                    <a:pt x="1924" y="324"/>
                    <a:pt x="1924" y="324"/>
                  </a:cubicBezTo>
                  <a:cubicBezTo>
                    <a:pt x="1924" y="324"/>
                    <a:pt x="1924" y="324"/>
                    <a:pt x="1924" y="324"/>
                  </a:cubicBezTo>
                  <a:cubicBezTo>
                    <a:pt x="1921" y="324"/>
                    <a:pt x="1921" y="324"/>
                    <a:pt x="1921" y="324"/>
                  </a:cubicBezTo>
                  <a:cubicBezTo>
                    <a:pt x="1921" y="324"/>
                    <a:pt x="1921" y="324"/>
                    <a:pt x="1921" y="324"/>
                  </a:cubicBezTo>
                  <a:cubicBezTo>
                    <a:pt x="1919" y="324"/>
                    <a:pt x="1919" y="324"/>
                    <a:pt x="1919" y="324"/>
                  </a:cubicBezTo>
                  <a:cubicBezTo>
                    <a:pt x="1919" y="324"/>
                    <a:pt x="1919" y="324"/>
                    <a:pt x="1919" y="324"/>
                  </a:cubicBezTo>
                  <a:cubicBezTo>
                    <a:pt x="1918" y="324"/>
                    <a:pt x="1918" y="324"/>
                    <a:pt x="1918" y="324"/>
                  </a:cubicBezTo>
                  <a:cubicBezTo>
                    <a:pt x="1918" y="324"/>
                    <a:pt x="1918" y="324"/>
                    <a:pt x="1918" y="324"/>
                  </a:cubicBezTo>
                  <a:cubicBezTo>
                    <a:pt x="1900" y="344"/>
                    <a:pt x="1900" y="344"/>
                    <a:pt x="1900" y="344"/>
                  </a:cubicBezTo>
                  <a:cubicBezTo>
                    <a:pt x="1900" y="344"/>
                    <a:pt x="1900" y="344"/>
                    <a:pt x="1900" y="344"/>
                  </a:cubicBezTo>
                  <a:cubicBezTo>
                    <a:pt x="1901" y="361"/>
                    <a:pt x="1901" y="361"/>
                    <a:pt x="1901" y="361"/>
                  </a:cubicBezTo>
                  <a:cubicBezTo>
                    <a:pt x="1901" y="361"/>
                    <a:pt x="1901" y="361"/>
                    <a:pt x="1901" y="361"/>
                  </a:cubicBezTo>
                  <a:cubicBezTo>
                    <a:pt x="1905" y="377"/>
                    <a:pt x="1905" y="377"/>
                    <a:pt x="1905" y="377"/>
                  </a:cubicBezTo>
                  <a:cubicBezTo>
                    <a:pt x="1905" y="377"/>
                    <a:pt x="1905" y="377"/>
                    <a:pt x="1905" y="377"/>
                  </a:cubicBezTo>
                  <a:cubicBezTo>
                    <a:pt x="1905" y="394"/>
                    <a:pt x="1905" y="394"/>
                    <a:pt x="1905" y="394"/>
                  </a:cubicBezTo>
                  <a:cubicBezTo>
                    <a:pt x="1905" y="394"/>
                    <a:pt x="1905" y="394"/>
                    <a:pt x="1905" y="394"/>
                  </a:cubicBezTo>
                  <a:cubicBezTo>
                    <a:pt x="1906" y="410"/>
                    <a:pt x="1906" y="410"/>
                    <a:pt x="1906" y="410"/>
                  </a:cubicBezTo>
                  <a:cubicBezTo>
                    <a:pt x="1906" y="410"/>
                    <a:pt x="1906" y="410"/>
                    <a:pt x="1906" y="410"/>
                  </a:cubicBezTo>
                  <a:cubicBezTo>
                    <a:pt x="1904" y="426"/>
                    <a:pt x="1904" y="426"/>
                    <a:pt x="1904" y="426"/>
                  </a:cubicBezTo>
                  <a:cubicBezTo>
                    <a:pt x="1904" y="426"/>
                    <a:pt x="1904" y="426"/>
                    <a:pt x="1904" y="426"/>
                  </a:cubicBezTo>
                  <a:cubicBezTo>
                    <a:pt x="1902" y="442"/>
                    <a:pt x="1902" y="442"/>
                    <a:pt x="1902" y="442"/>
                  </a:cubicBezTo>
                  <a:cubicBezTo>
                    <a:pt x="1902" y="442"/>
                    <a:pt x="1902" y="442"/>
                    <a:pt x="1902" y="442"/>
                  </a:cubicBezTo>
                  <a:cubicBezTo>
                    <a:pt x="1900" y="459"/>
                    <a:pt x="1900" y="459"/>
                    <a:pt x="1900" y="459"/>
                  </a:cubicBezTo>
                  <a:cubicBezTo>
                    <a:pt x="1900" y="459"/>
                    <a:pt x="1900" y="459"/>
                    <a:pt x="1900" y="459"/>
                  </a:cubicBezTo>
                  <a:cubicBezTo>
                    <a:pt x="1900" y="475"/>
                    <a:pt x="1900" y="475"/>
                    <a:pt x="1900" y="475"/>
                  </a:cubicBezTo>
                  <a:cubicBezTo>
                    <a:pt x="1900" y="475"/>
                    <a:pt x="1900" y="475"/>
                    <a:pt x="1900" y="475"/>
                  </a:cubicBezTo>
                  <a:cubicBezTo>
                    <a:pt x="1898" y="476"/>
                    <a:pt x="1898" y="476"/>
                    <a:pt x="1898" y="476"/>
                  </a:cubicBezTo>
                  <a:cubicBezTo>
                    <a:pt x="1898" y="476"/>
                    <a:pt x="1898" y="476"/>
                    <a:pt x="1898" y="476"/>
                  </a:cubicBezTo>
                  <a:cubicBezTo>
                    <a:pt x="1897" y="477"/>
                    <a:pt x="1897" y="477"/>
                    <a:pt x="1897" y="477"/>
                  </a:cubicBezTo>
                  <a:cubicBezTo>
                    <a:pt x="1897" y="477"/>
                    <a:pt x="1897" y="477"/>
                    <a:pt x="1897" y="477"/>
                  </a:cubicBezTo>
                  <a:cubicBezTo>
                    <a:pt x="1896" y="477"/>
                    <a:pt x="1896" y="477"/>
                    <a:pt x="1896" y="477"/>
                  </a:cubicBezTo>
                  <a:cubicBezTo>
                    <a:pt x="1896" y="477"/>
                    <a:pt x="1896" y="477"/>
                    <a:pt x="1896" y="477"/>
                  </a:cubicBezTo>
                  <a:cubicBezTo>
                    <a:pt x="1895" y="477"/>
                    <a:pt x="1895" y="477"/>
                    <a:pt x="1895" y="477"/>
                  </a:cubicBezTo>
                  <a:cubicBezTo>
                    <a:pt x="1895" y="477"/>
                    <a:pt x="1895" y="477"/>
                    <a:pt x="1895" y="477"/>
                  </a:cubicBezTo>
                  <a:cubicBezTo>
                    <a:pt x="1893" y="478"/>
                    <a:pt x="1893" y="478"/>
                    <a:pt x="1893" y="478"/>
                  </a:cubicBezTo>
                  <a:cubicBezTo>
                    <a:pt x="1893" y="478"/>
                    <a:pt x="1893" y="478"/>
                    <a:pt x="1893" y="478"/>
                  </a:cubicBezTo>
                  <a:cubicBezTo>
                    <a:pt x="1892" y="478"/>
                    <a:pt x="1892" y="478"/>
                    <a:pt x="1892" y="478"/>
                  </a:cubicBezTo>
                  <a:cubicBezTo>
                    <a:pt x="1892" y="478"/>
                    <a:pt x="1892" y="478"/>
                    <a:pt x="1892" y="478"/>
                  </a:cubicBezTo>
                  <a:cubicBezTo>
                    <a:pt x="1890" y="478"/>
                    <a:pt x="1890" y="478"/>
                    <a:pt x="1890" y="478"/>
                  </a:cubicBezTo>
                  <a:cubicBezTo>
                    <a:pt x="1890" y="478"/>
                    <a:pt x="1890" y="478"/>
                    <a:pt x="1890" y="478"/>
                  </a:cubicBezTo>
                  <a:cubicBezTo>
                    <a:pt x="1889" y="478"/>
                    <a:pt x="1889" y="478"/>
                    <a:pt x="1889" y="478"/>
                  </a:cubicBezTo>
                  <a:lnTo>
                    <a:pt x="1888" y="478"/>
                  </a:lnTo>
                  <a:close/>
                  <a:moveTo>
                    <a:pt x="19" y="460"/>
                  </a:moveTo>
                  <a:cubicBezTo>
                    <a:pt x="16" y="460"/>
                    <a:pt x="16" y="460"/>
                    <a:pt x="16" y="460"/>
                  </a:cubicBezTo>
                  <a:cubicBezTo>
                    <a:pt x="16" y="460"/>
                    <a:pt x="16" y="460"/>
                    <a:pt x="16" y="460"/>
                  </a:cubicBezTo>
                  <a:cubicBezTo>
                    <a:pt x="15" y="459"/>
                    <a:pt x="15" y="459"/>
                    <a:pt x="15" y="459"/>
                  </a:cubicBezTo>
                  <a:cubicBezTo>
                    <a:pt x="15" y="459"/>
                    <a:pt x="15" y="459"/>
                    <a:pt x="15" y="459"/>
                  </a:cubicBezTo>
                  <a:cubicBezTo>
                    <a:pt x="13" y="459"/>
                    <a:pt x="13" y="459"/>
                    <a:pt x="13" y="459"/>
                  </a:cubicBezTo>
                  <a:cubicBezTo>
                    <a:pt x="13" y="459"/>
                    <a:pt x="13" y="459"/>
                    <a:pt x="13" y="459"/>
                  </a:cubicBezTo>
                  <a:cubicBezTo>
                    <a:pt x="12" y="458"/>
                    <a:pt x="12" y="458"/>
                    <a:pt x="12" y="458"/>
                  </a:cubicBezTo>
                  <a:cubicBezTo>
                    <a:pt x="12" y="458"/>
                    <a:pt x="12" y="458"/>
                    <a:pt x="12" y="458"/>
                  </a:cubicBezTo>
                  <a:cubicBezTo>
                    <a:pt x="10" y="458"/>
                    <a:pt x="10" y="458"/>
                    <a:pt x="10" y="458"/>
                  </a:cubicBezTo>
                  <a:cubicBezTo>
                    <a:pt x="10" y="458"/>
                    <a:pt x="10" y="458"/>
                    <a:pt x="10" y="458"/>
                  </a:cubicBezTo>
                  <a:cubicBezTo>
                    <a:pt x="9" y="458"/>
                    <a:pt x="9" y="458"/>
                    <a:pt x="9" y="458"/>
                  </a:cubicBezTo>
                  <a:cubicBezTo>
                    <a:pt x="9" y="458"/>
                    <a:pt x="9" y="458"/>
                    <a:pt x="9" y="458"/>
                  </a:cubicBezTo>
                  <a:cubicBezTo>
                    <a:pt x="8" y="457"/>
                    <a:pt x="8" y="457"/>
                    <a:pt x="8" y="457"/>
                  </a:cubicBezTo>
                  <a:cubicBezTo>
                    <a:pt x="8" y="457"/>
                    <a:pt x="8" y="457"/>
                    <a:pt x="8" y="457"/>
                  </a:cubicBezTo>
                  <a:cubicBezTo>
                    <a:pt x="7" y="455"/>
                    <a:pt x="7" y="455"/>
                    <a:pt x="7" y="455"/>
                  </a:cubicBezTo>
                  <a:cubicBezTo>
                    <a:pt x="7" y="455"/>
                    <a:pt x="7" y="455"/>
                    <a:pt x="7" y="455"/>
                  </a:cubicBezTo>
                  <a:cubicBezTo>
                    <a:pt x="5" y="453"/>
                    <a:pt x="5" y="453"/>
                    <a:pt x="5" y="453"/>
                  </a:cubicBezTo>
                  <a:cubicBezTo>
                    <a:pt x="5" y="453"/>
                    <a:pt x="5" y="453"/>
                    <a:pt x="5" y="453"/>
                  </a:cubicBezTo>
                  <a:cubicBezTo>
                    <a:pt x="4" y="452"/>
                    <a:pt x="4" y="452"/>
                    <a:pt x="4" y="452"/>
                  </a:cubicBezTo>
                  <a:cubicBezTo>
                    <a:pt x="4" y="452"/>
                    <a:pt x="4" y="452"/>
                    <a:pt x="4" y="452"/>
                  </a:cubicBezTo>
                  <a:cubicBezTo>
                    <a:pt x="2" y="449"/>
                    <a:pt x="2" y="449"/>
                    <a:pt x="2" y="449"/>
                  </a:cubicBezTo>
                  <a:cubicBezTo>
                    <a:pt x="2" y="449"/>
                    <a:pt x="2" y="449"/>
                    <a:pt x="2" y="449"/>
                  </a:cubicBezTo>
                  <a:cubicBezTo>
                    <a:pt x="2" y="446"/>
                    <a:pt x="2" y="446"/>
                    <a:pt x="2" y="446"/>
                  </a:cubicBezTo>
                  <a:cubicBezTo>
                    <a:pt x="2" y="446"/>
                    <a:pt x="2" y="446"/>
                    <a:pt x="2" y="446"/>
                  </a:cubicBezTo>
                  <a:cubicBezTo>
                    <a:pt x="0" y="443"/>
                    <a:pt x="0" y="443"/>
                    <a:pt x="0" y="443"/>
                  </a:cubicBezTo>
                  <a:cubicBezTo>
                    <a:pt x="0" y="443"/>
                    <a:pt x="0" y="443"/>
                    <a:pt x="0" y="443"/>
                  </a:cubicBezTo>
                  <a:cubicBezTo>
                    <a:pt x="0" y="439"/>
                    <a:pt x="0" y="439"/>
                    <a:pt x="0" y="439"/>
                  </a:cubicBezTo>
                  <a:cubicBezTo>
                    <a:pt x="0" y="439"/>
                    <a:pt x="0" y="439"/>
                    <a:pt x="0" y="439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2" y="433"/>
                    <a:pt x="2" y="433"/>
                    <a:pt x="2" y="433"/>
                  </a:cubicBezTo>
                  <a:cubicBezTo>
                    <a:pt x="2" y="433"/>
                    <a:pt x="2" y="433"/>
                    <a:pt x="2" y="433"/>
                  </a:cubicBezTo>
                  <a:cubicBezTo>
                    <a:pt x="13" y="416"/>
                    <a:pt x="13" y="416"/>
                    <a:pt x="13" y="416"/>
                  </a:cubicBezTo>
                  <a:cubicBezTo>
                    <a:pt x="13" y="416"/>
                    <a:pt x="13" y="416"/>
                    <a:pt x="13" y="416"/>
                  </a:cubicBezTo>
                  <a:cubicBezTo>
                    <a:pt x="26" y="399"/>
                    <a:pt x="26" y="399"/>
                    <a:pt x="26" y="399"/>
                  </a:cubicBezTo>
                  <a:cubicBezTo>
                    <a:pt x="26" y="399"/>
                    <a:pt x="26" y="399"/>
                    <a:pt x="26" y="399"/>
                  </a:cubicBezTo>
                  <a:cubicBezTo>
                    <a:pt x="37" y="381"/>
                    <a:pt x="37" y="381"/>
                    <a:pt x="37" y="381"/>
                  </a:cubicBezTo>
                  <a:cubicBezTo>
                    <a:pt x="37" y="381"/>
                    <a:pt x="37" y="381"/>
                    <a:pt x="37" y="381"/>
                  </a:cubicBezTo>
                  <a:cubicBezTo>
                    <a:pt x="49" y="363"/>
                    <a:pt x="49" y="363"/>
                    <a:pt x="49" y="363"/>
                  </a:cubicBezTo>
                  <a:cubicBezTo>
                    <a:pt x="49" y="363"/>
                    <a:pt x="49" y="363"/>
                    <a:pt x="49" y="363"/>
                  </a:cubicBezTo>
                  <a:cubicBezTo>
                    <a:pt x="60" y="345"/>
                    <a:pt x="60" y="345"/>
                    <a:pt x="60" y="345"/>
                  </a:cubicBezTo>
                  <a:cubicBezTo>
                    <a:pt x="60" y="345"/>
                    <a:pt x="60" y="345"/>
                    <a:pt x="60" y="345"/>
                  </a:cubicBezTo>
                  <a:cubicBezTo>
                    <a:pt x="71" y="326"/>
                    <a:pt x="71" y="326"/>
                    <a:pt x="71" y="326"/>
                  </a:cubicBezTo>
                  <a:cubicBezTo>
                    <a:pt x="71" y="326"/>
                    <a:pt x="71" y="326"/>
                    <a:pt x="71" y="326"/>
                  </a:cubicBezTo>
                  <a:cubicBezTo>
                    <a:pt x="83" y="308"/>
                    <a:pt x="83" y="308"/>
                    <a:pt x="83" y="308"/>
                  </a:cubicBezTo>
                  <a:cubicBezTo>
                    <a:pt x="83" y="308"/>
                    <a:pt x="83" y="308"/>
                    <a:pt x="83" y="308"/>
                  </a:cubicBezTo>
                  <a:cubicBezTo>
                    <a:pt x="94" y="288"/>
                    <a:pt x="94" y="288"/>
                    <a:pt x="94" y="288"/>
                  </a:cubicBezTo>
                  <a:cubicBezTo>
                    <a:pt x="94" y="288"/>
                    <a:pt x="94" y="288"/>
                    <a:pt x="94" y="288"/>
                  </a:cubicBezTo>
                  <a:cubicBezTo>
                    <a:pt x="95" y="288"/>
                    <a:pt x="95" y="288"/>
                    <a:pt x="96" y="288"/>
                  </a:cubicBezTo>
                  <a:cubicBezTo>
                    <a:pt x="96" y="288"/>
                    <a:pt x="96" y="288"/>
                    <a:pt x="96" y="288"/>
                  </a:cubicBezTo>
                  <a:cubicBezTo>
                    <a:pt x="97" y="288"/>
                    <a:pt x="98" y="287"/>
                    <a:pt x="98" y="287"/>
                  </a:cubicBezTo>
                  <a:cubicBezTo>
                    <a:pt x="98" y="287"/>
                    <a:pt x="98" y="287"/>
                    <a:pt x="98" y="287"/>
                  </a:cubicBezTo>
                  <a:cubicBezTo>
                    <a:pt x="99" y="287"/>
                    <a:pt x="99" y="286"/>
                    <a:pt x="99" y="285"/>
                  </a:cubicBezTo>
                  <a:cubicBezTo>
                    <a:pt x="99" y="285"/>
                    <a:pt x="99" y="285"/>
                    <a:pt x="99" y="285"/>
                  </a:cubicBezTo>
                  <a:cubicBezTo>
                    <a:pt x="101" y="283"/>
                    <a:pt x="103" y="282"/>
                    <a:pt x="105" y="280"/>
                  </a:cubicBezTo>
                  <a:cubicBezTo>
                    <a:pt x="105" y="280"/>
                    <a:pt x="105" y="280"/>
                    <a:pt x="105" y="280"/>
                  </a:cubicBezTo>
                  <a:cubicBezTo>
                    <a:pt x="105" y="279"/>
                    <a:pt x="105" y="279"/>
                    <a:pt x="106" y="278"/>
                  </a:cubicBezTo>
                  <a:cubicBezTo>
                    <a:pt x="106" y="278"/>
                    <a:pt x="106" y="278"/>
                    <a:pt x="106" y="278"/>
                  </a:cubicBezTo>
                  <a:cubicBezTo>
                    <a:pt x="107" y="277"/>
                    <a:pt x="108" y="276"/>
                    <a:pt x="109" y="275"/>
                  </a:cubicBezTo>
                  <a:cubicBezTo>
                    <a:pt x="109" y="275"/>
                    <a:pt x="109" y="275"/>
                    <a:pt x="109" y="275"/>
                  </a:cubicBezTo>
                  <a:cubicBezTo>
                    <a:pt x="113" y="268"/>
                    <a:pt x="117" y="261"/>
                    <a:pt x="121" y="254"/>
                  </a:cubicBezTo>
                  <a:cubicBezTo>
                    <a:pt x="121" y="254"/>
                    <a:pt x="121" y="254"/>
                    <a:pt x="121" y="254"/>
                  </a:cubicBezTo>
                  <a:cubicBezTo>
                    <a:pt x="120" y="254"/>
                    <a:pt x="120" y="254"/>
                    <a:pt x="119" y="254"/>
                  </a:cubicBezTo>
                  <a:cubicBezTo>
                    <a:pt x="119" y="254"/>
                    <a:pt x="119" y="254"/>
                    <a:pt x="119" y="254"/>
                  </a:cubicBezTo>
                  <a:cubicBezTo>
                    <a:pt x="118" y="253"/>
                    <a:pt x="118" y="253"/>
                    <a:pt x="118" y="253"/>
                  </a:cubicBezTo>
                  <a:cubicBezTo>
                    <a:pt x="118" y="253"/>
                    <a:pt x="118" y="253"/>
                    <a:pt x="118" y="253"/>
                  </a:cubicBezTo>
                  <a:cubicBezTo>
                    <a:pt x="117" y="252"/>
                    <a:pt x="117" y="252"/>
                    <a:pt x="117" y="252"/>
                  </a:cubicBezTo>
                  <a:cubicBezTo>
                    <a:pt x="117" y="252"/>
                    <a:pt x="117" y="252"/>
                    <a:pt x="117" y="252"/>
                  </a:cubicBezTo>
                  <a:cubicBezTo>
                    <a:pt x="117" y="251"/>
                    <a:pt x="117" y="251"/>
                    <a:pt x="117" y="251"/>
                  </a:cubicBezTo>
                  <a:cubicBezTo>
                    <a:pt x="117" y="251"/>
                    <a:pt x="117" y="251"/>
                    <a:pt x="117" y="251"/>
                  </a:cubicBezTo>
                  <a:cubicBezTo>
                    <a:pt x="116" y="250"/>
                    <a:pt x="116" y="250"/>
                    <a:pt x="116" y="250"/>
                  </a:cubicBezTo>
                  <a:cubicBezTo>
                    <a:pt x="116" y="250"/>
                    <a:pt x="116" y="250"/>
                    <a:pt x="116" y="250"/>
                  </a:cubicBezTo>
                  <a:cubicBezTo>
                    <a:pt x="116" y="249"/>
                    <a:pt x="116" y="249"/>
                    <a:pt x="116" y="249"/>
                  </a:cubicBezTo>
                  <a:cubicBezTo>
                    <a:pt x="116" y="249"/>
                    <a:pt x="116" y="249"/>
                    <a:pt x="116" y="249"/>
                  </a:cubicBezTo>
                  <a:cubicBezTo>
                    <a:pt x="115" y="248"/>
                    <a:pt x="115" y="248"/>
                    <a:pt x="115" y="248"/>
                  </a:cubicBezTo>
                  <a:cubicBezTo>
                    <a:pt x="115" y="248"/>
                    <a:pt x="115" y="248"/>
                    <a:pt x="115" y="248"/>
                  </a:cubicBezTo>
                  <a:cubicBezTo>
                    <a:pt x="115" y="245"/>
                    <a:pt x="115" y="245"/>
                    <a:pt x="115" y="245"/>
                  </a:cubicBezTo>
                  <a:cubicBezTo>
                    <a:pt x="115" y="245"/>
                    <a:pt x="115" y="245"/>
                    <a:pt x="115" y="245"/>
                  </a:cubicBezTo>
                  <a:cubicBezTo>
                    <a:pt x="123" y="240"/>
                    <a:pt x="123" y="240"/>
                    <a:pt x="123" y="240"/>
                  </a:cubicBezTo>
                  <a:cubicBezTo>
                    <a:pt x="123" y="240"/>
                    <a:pt x="123" y="240"/>
                    <a:pt x="123" y="240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132" y="232"/>
                    <a:pt x="132" y="232"/>
                    <a:pt x="132" y="232"/>
                  </a:cubicBezTo>
                  <a:cubicBezTo>
                    <a:pt x="139" y="224"/>
                    <a:pt x="139" y="224"/>
                    <a:pt x="139" y="224"/>
                  </a:cubicBezTo>
                  <a:cubicBezTo>
                    <a:pt x="139" y="224"/>
                    <a:pt x="139" y="224"/>
                    <a:pt x="139" y="224"/>
                  </a:cubicBezTo>
                  <a:cubicBezTo>
                    <a:pt x="148" y="214"/>
                    <a:pt x="148" y="214"/>
                    <a:pt x="148" y="214"/>
                  </a:cubicBezTo>
                  <a:cubicBezTo>
                    <a:pt x="148" y="214"/>
                    <a:pt x="148" y="214"/>
                    <a:pt x="148" y="214"/>
                  </a:cubicBezTo>
                  <a:cubicBezTo>
                    <a:pt x="154" y="206"/>
                    <a:pt x="154" y="206"/>
                    <a:pt x="154" y="206"/>
                  </a:cubicBezTo>
                  <a:cubicBezTo>
                    <a:pt x="154" y="206"/>
                    <a:pt x="154" y="206"/>
                    <a:pt x="154" y="206"/>
                  </a:cubicBezTo>
                  <a:cubicBezTo>
                    <a:pt x="160" y="196"/>
                    <a:pt x="160" y="196"/>
                    <a:pt x="160" y="196"/>
                  </a:cubicBezTo>
                  <a:cubicBezTo>
                    <a:pt x="160" y="196"/>
                    <a:pt x="160" y="196"/>
                    <a:pt x="160" y="196"/>
                  </a:cubicBezTo>
                  <a:cubicBezTo>
                    <a:pt x="167" y="186"/>
                    <a:pt x="167" y="186"/>
                    <a:pt x="167" y="186"/>
                  </a:cubicBezTo>
                  <a:cubicBezTo>
                    <a:pt x="167" y="186"/>
                    <a:pt x="167" y="186"/>
                    <a:pt x="167" y="186"/>
                  </a:cubicBezTo>
                  <a:cubicBezTo>
                    <a:pt x="174" y="176"/>
                    <a:pt x="174" y="176"/>
                    <a:pt x="174" y="176"/>
                  </a:cubicBezTo>
                  <a:cubicBezTo>
                    <a:pt x="174" y="176"/>
                    <a:pt x="174" y="176"/>
                    <a:pt x="174" y="176"/>
                  </a:cubicBezTo>
                  <a:cubicBezTo>
                    <a:pt x="236" y="100"/>
                    <a:pt x="236" y="100"/>
                    <a:pt x="236" y="100"/>
                  </a:cubicBezTo>
                  <a:cubicBezTo>
                    <a:pt x="236" y="100"/>
                    <a:pt x="236" y="100"/>
                    <a:pt x="236" y="100"/>
                  </a:cubicBezTo>
                  <a:cubicBezTo>
                    <a:pt x="236" y="100"/>
                    <a:pt x="236" y="100"/>
                    <a:pt x="236" y="100"/>
                  </a:cubicBezTo>
                  <a:cubicBezTo>
                    <a:pt x="236" y="100"/>
                    <a:pt x="236" y="100"/>
                    <a:pt x="236" y="100"/>
                  </a:cubicBezTo>
                  <a:cubicBezTo>
                    <a:pt x="236" y="99"/>
                    <a:pt x="236" y="99"/>
                    <a:pt x="236" y="99"/>
                  </a:cubicBezTo>
                  <a:cubicBezTo>
                    <a:pt x="236" y="99"/>
                    <a:pt x="236" y="99"/>
                    <a:pt x="236" y="99"/>
                  </a:cubicBezTo>
                  <a:cubicBezTo>
                    <a:pt x="236" y="99"/>
                    <a:pt x="236" y="99"/>
                    <a:pt x="236" y="99"/>
                  </a:cubicBezTo>
                  <a:cubicBezTo>
                    <a:pt x="236" y="99"/>
                    <a:pt x="236" y="99"/>
                    <a:pt x="236" y="99"/>
                  </a:cubicBezTo>
                  <a:cubicBezTo>
                    <a:pt x="236" y="98"/>
                    <a:pt x="236" y="98"/>
                    <a:pt x="236" y="98"/>
                  </a:cubicBezTo>
                  <a:cubicBezTo>
                    <a:pt x="236" y="98"/>
                    <a:pt x="236" y="98"/>
                    <a:pt x="236" y="98"/>
                  </a:cubicBezTo>
                  <a:cubicBezTo>
                    <a:pt x="236" y="97"/>
                    <a:pt x="236" y="97"/>
                    <a:pt x="236" y="97"/>
                  </a:cubicBezTo>
                  <a:cubicBezTo>
                    <a:pt x="236" y="97"/>
                    <a:pt x="236" y="97"/>
                    <a:pt x="236" y="97"/>
                  </a:cubicBezTo>
                  <a:cubicBezTo>
                    <a:pt x="236" y="96"/>
                    <a:pt x="236" y="96"/>
                    <a:pt x="236" y="96"/>
                  </a:cubicBezTo>
                  <a:cubicBezTo>
                    <a:pt x="236" y="96"/>
                    <a:pt x="236" y="96"/>
                    <a:pt x="236" y="96"/>
                  </a:cubicBezTo>
                  <a:cubicBezTo>
                    <a:pt x="236" y="95"/>
                    <a:pt x="236" y="95"/>
                    <a:pt x="236" y="95"/>
                  </a:cubicBezTo>
                  <a:cubicBezTo>
                    <a:pt x="236" y="95"/>
                    <a:pt x="236" y="95"/>
                    <a:pt x="236" y="95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27" y="97"/>
                    <a:pt x="227" y="97"/>
                    <a:pt x="227" y="97"/>
                  </a:cubicBezTo>
                  <a:cubicBezTo>
                    <a:pt x="227" y="97"/>
                    <a:pt x="227" y="97"/>
                    <a:pt x="227" y="97"/>
                  </a:cubicBezTo>
                  <a:cubicBezTo>
                    <a:pt x="217" y="100"/>
                    <a:pt x="217" y="100"/>
                    <a:pt x="217" y="100"/>
                  </a:cubicBezTo>
                  <a:cubicBezTo>
                    <a:pt x="217" y="100"/>
                    <a:pt x="217" y="100"/>
                    <a:pt x="217" y="100"/>
                  </a:cubicBezTo>
                  <a:cubicBezTo>
                    <a:pt x="209" y="105"/>
                    <a:pt x="209" y="105"/>
                    <a:pt x="209" y="105"/>
                  </a:cubicBezTo>
                  <a:cubicBezTo>
                    <a:pt x="209" y="105"/>
                    <a:pt x="209" y="105"/>
                    <a:pt x="209" y="105"/>
                  </a:cubicBezTo>
                  <a:cubicBezTo>
                    <a:pt x="200" y="110"/>
                    <a:pt x="200" y="110"/>
                    <a:pt x="200" y="110"/>
                  </a:cubicBezTo>
                  <a:cubicBezTo>
                    <a:pt x="200" y="110"/>
                    <a:pt x="200" y="110"/>
                    <a:pt x="200" y="110"/>
                  </a:cubicBezTo>
                  <a:cubicBezTo>
                    <a:pt x="191" y="115"/>
                    <a:pt x="191" y="115"/>
                    <a:pt x="191" y="115"/>
                  </a:cubicBezTo>
                  <a:cubicBezTo>
                    <a:pt x="191" y="115"/>
                    <a:pt x="191" y="115"/>
                    <a:pt x="191" y="115"/>
                  </a:cubicBezTo>
                  <a:cubicBezTo>
                    <a:pt x="182" y="121"/>
                    <a:pt x="182" y="121"/>
                    <a:pt x="182" y="121"/>
                  </a:cubicBezTo>
                  <a:cubicBezTo>
                    <a:pt x="182" y="121"/>
                    <a:pt x="182" y="121"/>
                    <a:pt x="182" y="121"/>
                  </a:cubicBezTo>
                  <a:cubicBezTo>
                    <a:pt x="173" y="127"/>
                    <a:pt x="173" y="127"/>
                    <a:pt x="173" y="127"/>
                  </a:cubicBezTo>
                  <a:cubicBezTo>
                    <a:pt x="173" y="127"/>
                    <a:pt x="173" y="127"/>
                    <a:pt x="173" y="127"/>
                  </a:cubicBezTo>
                  <a:cubicBezTo>
                    <a:pt x="165" y="131"/>
                    <a:pt x="165" y="131"/>
                    <a:pt x="165" y="131"/>
                  </a:cubicBezTo>
                  <a:cubicBezTo>
                    <a:pt x="165" y="131"/>
                    <a:pt x="165" y="131"/>
                    <a:pt x="165" y="131"/>
                  </a:cubicBezTo>
                  <a:cubicBezTo>
                    <a:pt x="163" y="132"/>
                    <a:pt x="163" y="132"/>
                    <a:pt x="163" y="132"/>
                  </a:cubicBezTo>
                  <a:cubicBezTo>
                    <a:pt x="163" y="132"/>
                    <a:pt x="163" y="132"/>
                    <a:pt x="163" y="132"/>
                  </a:cubicBezTo>
                  <a:cubicBezTo>
                    <a:pt x="161" y="133"/>
                    <a:pt x="161" y="133"/>
                    <a:pt x="161" y="133"/>
                  </a:cubicBezTo>
                  <a:cubicBezTo>
                    <a:pt x="161" y="133"/>
                    <a:pt x="161" y="133"/>
                    <a:pt x="161" y="133"/>
                  </a:cubicBezTo>
                  <a:cubicBezTo>
                    <a:pt x="159" y="133"/>
                    <a:pt x="159" y="133"/>
                    <a:pt x="159" y="133"/>
                  </a:cubicBezTo>
                  <a:cubicBezTo>
                    <a:pt x="159" y="133"/>
                    <a:pt x="159" y="133"/>
                    <a:pt x="159" y="133"/>
                  </a:cubicBezTo>
                  <a:cubicBezTo>
                    <a:pt x="158" y="133"/>
                    <a:pt x="158" y="133"/>
                    <a:pt x="158" y="133"/>
                  </a:cubicBezTo>
                  <a:cubicBezTo>
                    <a:pt x="158" y="133"/>
                    <a:pt x="158" y="133"/>
                    <a:pt x="158" y="133"/>
                  </a:cubicBezTo>
                  <a:cubicBezTo>
                    <a:pt x="156" y="133"/>
                    <a:pt x="156" y="133"/>
                    <a:pt x="156" y="133"/>
                  </a:cubicBezTo>
                  <a:cubicBezTo>
                    <a:pt x="156" y="133"/>
                    <a:pt x="156" y="133"/>
                    <a:pt x="156" y="133"/>
                  </a:cubicBezTo>
                  <a:cubicBezTo>
                    <a:pt x="155" y="133"/>
                    <a:pt x="155" y="133"/>
                    <a:pt x="155" y="133"/>
                  </a:cubicBezTo>
                  <a:cubicBezTo>
                    <a:pt x="155" y="133"/>
                    <a:pt x="155" y="133"/>
                    <a:pt x="155" y="133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2" y="132"/>
                    <a:pt x="152" y="132"/>
                    <a:pt x="152" y="132"/>
                  </a:cubicBezTo>
                  <a:cubicBezTo>
                    <a:pt x="152" y="132"/>
                    <a:pt x="152" y="132"/>
                    <a:pt x="152" y="132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5" y="129"/>
                    <a:pt x="145" y="129"/>
                    <a:pt x="145" y="129"/>
                  </a:cubicBezTo>
                  <a:cubicBezTo>
                    <a:pt x="145" y="129"/>
                    <a:pt x="145" y="129"/>
                    <a:pt x="145" y="129"/>
                  </a:cubicBezTo>
                  <a:cubicBezTo>
                    <a:pt x="142" y="128"/>
                    <a:pt x="142" y="128"/>
                    <a:pt x="142" y="128"/>
                  </a:cubicBezTo>
                  <a:cubicBezTo>
                    <a:pt x="142" y="128"/>
                    <a:pt x="142" y="128"/>
                    <a:pt x="142" y="128"/>
                  </a:cubicBezTo>
                  <a:cubicBezTo>
                    <a:pt x="139" y="128"/>
                    <a:pt x="139" y="128"/>
                    <a:pt x="139" y="128"/>
                  </a:cubicBezTo>
                  <a:cubicBezTo>
                    <a:pt x="139" y="128"/>
                    <a:pt x="139" y="128"/>
                    <a:pt x="139" y="128"/>
                  </a:cubicBezTo>
                  <a:cubicBezTo>
                    <a:pt x="137" y="128"/>
                    <a:pt x="137" y="128"/>
                    <a:pt x="137" y="128"/>
                  </a:cubicBezTo>
                  <a:cubicBezTo>
                    <a:pt x="137" y="128"/>
                    <a:pt x="137" y="128"/>
                    <a:pt x="137" y="128"/>
                  </a:cubicBezTo>
                  <a:cubicBezTo>
                    <a:pt x="134" y="126"/>
                    <a:pt x="134" y="126"/>
                    <a:pt x="134" y="126"/>
                  </a:cubicBezTo>
                  <a:cubicBezTo>
                    <a:pt x="134" y="126"/>
                    <a:pt x="134" y="126"/>
                    <a:pt x="134" y="126"/>
                  </a:cubicBezTo>
                  <a:cubicBezTo>
                    <a:pt x="134" y="123"/>
                    <a:pt x="134" y="123"/>
                    <a:pt x="134" y="123"/>
                  </a:cubicBezTo>
                  <a:cubicBezTo>
                    <a:pt x="134" y="123"/>
                    <a:pt x="134" y="123"/>
                    <a:pt x="134" y="123"/>
                  </a:cubicBezTo>
                  <a:cubicBezTo>
                    <a:pt x="132" y="123"/>
                    <a:pt x="132" y="123"/>
                    <a:pt x="132" y="123"/>
                  </a:cubicBezTo>
                  <a:cubicBezTo>
                    <a:pt x="132" y="123"/>
                    <a:pt x="132" y="123"/>
                    <a:pt x="132" y="123"/>
                  </a:cubicBezTo>
                  <a:cubicBezTo>
                    <a:pt x="130" y="123"/>
                    <a:pt x="130" y="123"/>
                    <a:pt x="130" y="123"/>
                  </a:cubicBezTo>
                  <a:cubicBezTo>
                    <a:pt x="130" y="123"/>
                    <a:pt x="130" y="123"/>
                    <a:pt x="130" y="123"/>
                  </a:cubicBezTo>
                  <a:cubicBezTo>
                    <a:pt x="128" y="123"/>
                    <a:pt x="128" y="123"/>
                    <a:pt x="128" y="123"/>
                  </a:cubicBezTo>
                  <a:cubicBezTo>
                    <a:pt x="128" y="123"/>
                    <a:pt x="128" y="123"/>
                    <a:pt x="128" y="123"/>
                  </a:cubicBezTo>
                  <a:cubicBezTo>
                    <a:pt x="127" y="122"/>
                    <a:pt x="127" y="122"/>
                    <a:pt x="127" y="122"/>
                  </a:cubicBezTo>
                  <a:cubicBezTo>
                    <a:pt x="127" y="122"/>
                    <a:pt x="127" y="122"/>
                    <a:pt x="127" y="122"/>
                  </a:cubicBezTo>
                  <a:cubicBezTo>
                    <a:pt x="125" y="122"/>
                    <a:pt x="125" y="122"/>
                    <a:pt x="125" y="122"/>
                  </a:cubicBezTo>
                  <a:cubicBezTo>
                    <a:pt x="125" y="122"/>
                    <a:pt x="125" y="122"/>
                    <a:pt x="125" y="122"/>
                  </a:cubicBezTo>
                  <a:cubicBezTo>
                    <a:pt x="122" y="122"/>
                    <a:pt x="122" y="122"/>
                    <a:pt x="122" y="122"/>
                  </a:cubicBezTo>
                  <a:cubicBezTo>
                    <a:pt x="122" y="122"/>
                    <a:pt x="122" y="122"/>
                    <a:pt x="122" y="122"/>
                  </a:cubicBezTo>
                  <a:cubicBezTo>
                    <a:pt x="121" y="121"/>
                    <a:pt x="121" y="121"/>
                    <a:pt x="121" y="121"/>
                  </a:cubicBezTo>
                  <a:cubicBezTo>
                    <a:pt x="121" y="121"/>
                    <a:pt x="121" y="121"/>
                    <a:pt x="121" y="121"/>
                  </a:cubicBezTo>
                  <a:cubicBezTo>
                    <a:pt x="119" y="119"/>
                    <a:pt x="119" y="119"/>
                    <a:pt x="119" y="119"/>
                  </a:cubicBezTo>
                  <a:cubicBezTo>
                    <a:pt x="119" y="119"/>
                    <a:pt x="119" y="119"/>
                    <a:pt x="119" y="119"/>
                  </a:cubicBezTo>
                  <a:cubicBezTo>
                    <a:pt x="119" y="112"/>
                    <a:pt x="119" y="112"/>
                    <a:pt x="119" y="112"/>
                  </a:cubicBezTo>
                  <a:cubicBezTo>
                    <a:pt x="119" y="112"/>
                    <a:pt x="119" y="112"/>
                    <a:pt x="119" y="112"/>
                  </a:cubicBezTo>
                  <a:cubicBezTo>
                    <a:pt x="164" y="99"/>
                    <a:pt x="164" y="99"/>
                    <a:pt x="164" y="99"/>
                  </a:cubicBezTo>
                  <a:cubicBezTo>
                    <a:pt x="164" y="99"/>
                    <a:pt x="164" y="99"/>
                    <a:pt x="164" y="99"/>
                  </a:cubicBezTo>
                  <a:cubicBezTo>
                    <a:pt x="175" y="99"/>
                    <a:pt x="175" y="99"/>
                    <a:pt x="175" y="99"/>
                  </a:cubicBezTo>
                  <a:cubicBezTo>
                    <a:pt x="175" y="99"/>
                    <a:pt x="175" y="99"/>
                    <a:pt x="175" y="99"/>
                  </a:cubicBezTo>
                  <a:cubicBezTo>
                    <a:pt x="187" y="96"/>
                    <a:pt x="187" y="96"/>
                    <a:pt x="187" y="96"/>
                  </a:cubicBezTo>
                  <a:cubicBezTo>
                    <a:pt x="187" y="96"/>
                    <a:pt x="187" y="96"/>
                    <a:pt x="187" y="96"/>
                  </a:cubicBezTo>
                  <a:cubicBezTo>
                    <a:pt x="198" y="93"/>
                    <a:pt x="198" y="93"/>
                    <a:pt x="198" y="93"/>
                  </a:cubicBezTo>
                  <a:cubicBezTo>
                    <a:pt x="198" y="93"/>
                    <a:pt x="198" y="93"/>
                    <a:pt x="198" y="93"/>
                  </a:cubicBezTo>
                  <a:cubicBezTo>
                    <a:pt x="211" y="88"/>
                    <a:pt x="211" y="88"/>
                    <a:pt x="211" y="88"/>
                  </a:cubicBezTo>
                  <a:cubicBezTo>
                    <a:pt x="211" y="88"/>
                    <a:pt x="211" y="88"/>
                    <a:pt x="211" y="88"/>
                  </a:cubicBezTo>
                  <a:cubicBezTo>
                    <a:pt x="221" y="85"/>
                    <a:pt x="221" y="85"/>
                    <a:pt x="221" y="85"/>
                  </a:cubicBezTo>
                  <a:cubicBezTo>
                    <a:pt x="221" y="85"/>
                    <a:pt x="221" y="85"/>
                    <a:pt x="221" y="85"/>
                  </a:cubicBezTo>
                  <a:cubicBezTo>
                    <a:pt x="233" y="80"/>
                    <a:pt x="233" y="80"/>
                    <a:pt x="233" y="80"/>
                  </a:cubicBezTo>
                  <a:cubicBezTo>
                    <a:pt x="233" y="80"/>
                    <a:pt x="233" y="80"/>
                    <a:pt x="233" y="80"/>
                  </a:cubicBezTo>
                  <a:cubicBezTo>
                    <a:pt x="244" y="75"/>
                    <a:pt x="244" y="75"/>
                    <a:pt x="244" y="75"/>
                  </a:cubicBezTo>
                  <a:cubicBezTo>
                    <a:pt x="244" y="75"/>
                    <a:pt x="244" y="75"/>
                    <a:pt x="244" y="75"/>
                  </a:cubicBezTo>
                  <a:cubicBezTo>
                    <a:pt x="257" y="70"/>
                    <a:pt x="257" y="70"/>
                    <a:pt x="257" y="70"/>
                  </a:cubicBezTo>
                  <a:cubicBezTo>
                    <a:pt x="257" y="70"/>
                    <a:pt x="257" y="70"/>
                    <a:pt x="257" y="70"/>
                  </a:cubicBezTo>
                  <a:cubicBezTo>
                    <a:pt x="257" y="70"/>
                    <a:pt x="257" y="70"/>
                    <a:pt x="257" y="70"/>
                  </a:cubicBezTo>
                  <a:cubicBezTo>
                    <a:pt x="257" y="70"/>
                    <a:pt x="257" y="70"/>
                    <a:pt x="257" y="70"/>
                  </a:cubicBezTo>
                  <a:cubicBezTo>
                    <a:pt x="258" y="70"/>
                    <a:pt x="258" y="70"/>
                    <a:pt x="258" y="70"/>
                  </a:cubicBezTo>
                  <a:cubicBezTo>
                    <a:pt x="258" y="70"/>
                    <a:pt x="258" y="70"/>
                    <a:pt x="258" y="70"/>
                  </a:cubicBezTo>
                  <a:cubicBezTo>
                    <a:pt x="259" y="70"/>
                    <a:pt x="259" y="70"/>
                    <a:pt x="259" y="70"/>
                  </a:cubicBezTo>
                  <a:cubicBezTo>
                    <a:pt x="259" y="70"/>
                    <a:pt x="259" y="70"/>
                    <a:pt x="259" y="70"/>
                  </a:cubicBezTo>
                  <a:cubicBezTo>
                    <a:pt x="261" y="69"/>
                    <a:pt x="261" y="69"/>
                    <a:pt x="261" y="69"/>
                  </a:cubicBezTo>
                  <a:cubicBezTo>
                    <a:pt x="261" y="69"/>
                    <a:pt x="261" y="69"/>
                    <a:pt x="261" y="69"/>
                  </a:cubicBezTo>
                  <a:cubicBezTo>
                    <a:pt x="261" y="69"/>
                    <a:pt x="261" y="69"/>
                    <a:pt x="261" y="69"/>
                  </a:cubicBezTo>
                  <a:cubicBezTo>
                    <a:pt x="261" y="69"/>
                    <a:pt x="261" y="69"/>
                    <a:pt x="261" y="69"/>
                  </a:cubicBezTo>
                  <a:cubicBezTo>
                    <a:pt x="263" y="69"/>
                    <a:pt x="263" y="69"/>
                    <a:pt x="263" y="69"/>
                  </a:cubicBezTo>
                  <a:cubicBezTo>
                    <a:pt x="263" y="69"/>
                    <a:pt x="263" y="69"/>
                    <a:pt x="263" y="69"/>
                  </a:cubicBezTo>
                  <a:cubicBezTo>
                    <a:pt x="265" y="69"/>
                    <a:pt x="265" y="69"/>
                    <a:pt x="265" y="69"/>
                  </a:cubicBezTo>
                  <a:cubicBezTo>
                    <a:pt x="265" y="69"/>
                    <a:pt x="265" y="69"/>
                    <a:pt x="265" y="69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67" y="70"/>
                    <a:pt x="267" y="70"/>
                    <a:pt x="267" y="70"/>
                  </a:cubicBezTo>
                  <a:cubicBezTo>
                    <a:pt x="267" y="70"/>
                    <a:pt x="267" y="70"/>
                    <a:pt x="267" y="70"/>
                  </a:cubicBezTo>
                  <a:cubicBezTo>
                    <a:pt x="267" y="71"/>
                    <a:pt x="267" y="71"/>
                    <a:pt x="267" y="71"/>
                  </a:cubicBezTo>
                  <a:cubicBezTo>
                    <a:pt x="267" y="71"/>
                    <a:pt x="267" y="71"/>
                    <a:pt x="267" y="71"/>
                  </a:cubicBezTo>
                  <a:cubicBezTo>
                    <a:pt x="267" y="72"/>
                    <a:pt x="267" y="72"/>
                    <a:pt x="267" y="72"/>
                  </a:cubicBezTo>
                  <a:cubicBezTo>
                    <a:pt x="267" y="72"/>
                    <a:pt x="267" y="72"/>
                    <a:pt x="267" y="72"/>
                  </a:cubicBezTo>
                  <a:cubicBezTo>
                    <a:pt x="268" y="72"/>
                    <a:pt x="268" y="72"/>
                    <a:pt x="268" y="72"/>
                  </a:cubicBezTo>
                  <a:cubicBezTo>
                    <a:pt x="268" y="72"/>
                    <a:pt x="268" y="72"/>
                    <a:pt x="268" y="72"/>
                  </a:cubicBezTo>
                  <a:cubicBezTo>
                    <a:pt x="268" y="73"/>
                    <a:pt x="268" y="73"/>
                    <a:pt x="268" y="73"/>
                  </a:cubicBezTo>
                  <a:cubicBezTo>
                    <a:pt x="268" y="73"/>
                    <a:pt x="268" y="73"/>
                    <a:pt x="268" y="73"/>
                  </a:cubicBezTo>
                  <a:cubicBezTo>
                    <a:pt x="270" y="73"/>
                    <a:pt x="270" y="73"/>
                    <a:pt x="270" y="73"/>
                  </a:cubicBezTo>
                  <a:cubicBezTo>
                    <a:pt x="270" y="73"/>
                    <a:pt x="270" y="73"/>
                    <a:pt x="270" y="73"/>
                  </a:cubicBezTo>
                  <a:cubicBezTo>
                    <a:pt x="271" y="74"/>
                    <a:pt x="271" y="74"/>
                    <a:pt x="271" y="74"/>
                  </a:cubicBezTo>
                  <a:cubicBezTo>
                    <a:pt x="271" y="74"/>
                    <a:pt x="271" y="74"/>
                    <a:pt x="271" y="74"/>
                  </a:cubicBezTo>
                  <a:cubicBezTo>
                    <a:pt x="273" y="74"/>
                    <a:pt x="273" y="74"/>
                    <a:pt x="273" y="74"/>
                  </a:cubicBezTo>
                  <a:cubicBezTo>
                    <a:pt x="273" y="74"/>
                    <a:pt x="273" y="74"/>
                    <a:pt x="273" y="74"/>
                  </a:cubicBezTo>
                  <a:cubicBezTo>
                    <a:pt x="273" y="76"/>
                    <a:pt x="273" y="76"/>
                    <a:pt x="273" y="76"/>
                  </a:cubicBezTo>
                  <a:cubicBezTo>
                    <a:pt x="273" y="76"/>
                    <a:pt x="273" y="76"/>
                    <a:pt x="273" y="76"/>
                  </a:cubicBezTo>
                  <a:cubicBezTo>
                    <a:pt x="273" y="77"/>
                    <a:pt x="273" y="77"/>
                    <a:pt x="273" y="77"/>
                  </a:cubicBezTo>
                  <a:cubicBezTo>
                    <a:pt x="273" y="77"/>
                    <a:pt x="273" y="77"/>
                    <a:pt x="273" y="77"/>
                  </a:cubicBezTo>
                  <a:cubicBezTo>
                    <a:pt x="273" y="78"/>
                    <a:pt x="273" y="78"/>
                    <a:pt x="273" y="78"/>
                  </a:cubicBezTo>
                  <a:cubicBezTo>
                    <a:pt x="273" y="78"/>
                    <a:pt x="273" y="78"/>
                    <a:pt x="273" y="78"/>
                  </a:cubicBezTo>
                  <a:cubicBezTo>
                    <a:pt x="273" y="79"/>
                    <a:pt x="273" y="79"/>
                    <a:pt x="273" y="79"/>
                  </a:cubicBezTo>
                  <a:cubicBezTo>
                    <a:pt x="273" y="79"/>
                    <a:pt x="273" y="79"/>
                    <a:pt x="273" y="79"/>
                  </a:cubicBezTo>
                  <a:cubicBezTo>
                    <a:pt x="273" y="81"/>
                    <a:pt x="273" y="81"/>
                    <a:pt x="273" y="81"/>
                  </a:cubicBezTo>
                  <a:cubicBezTo>
                    <a:pt x="273" y="81"/>
                    <a:pt x="273" y="81"/>
                    <a:pt x="273" y="81"/>
                  </a:cubicBezTo>
                  <a:cubicBezTo>
                    <a:pt x="273" y="82"/>
                    <a:pt x="273" y="82"/>
                    <a:pt x="273" y="82"/>
                  </a:cubicBezTo>
                  <a:cubicBezTo>
                    <a:pt x="273" y="82"/>
                    <a:pt x="273" y="82"/>
                    <a:pt x="273" y="82"/>
                  </a:cubicBezTo>
                  <a:cubicBezTo>
                    <a:pt x="273" y="83"/>
                    <a:pt x="273" y="83"/>
                    <a:pt x="273" y="83"/>
                  </a:cubicBezTo>
                  <a:cubicBezTo>
                    <a:pt x="273" y="83"/>
                    <a:pt x="273" y="83"/>
                    <a:pt x="273" y="83"/>
                  </a:cubicBezTo>
                  <a:cubicBezTo>
                    <a:pt x="274" y="84"/>
                    <a:pt x="274" y="84"/>
                    <a:pt x="274" y="84"/>
                  </a:cubicBezTo>
                  <a:cubicBezTo>
                    <a:pt x="274" y="84"/>
                    <a:pt x="274" y="84"/>
                    <a:pt x="274" y="84"/>
                  </a:cubicBezTo>
                  <a:cubicBezTo>
                    <a:pt x="274" y="85"/>
                    <a:pt x="274" y="85"/>
                    <a:pt x="274" y="85"/>
                  </a:cubicBezTo>
                  <a:cubicBezTo>
                    <a:pt x="274" y="85"/>
                    <a:pt x="274" y="85"/>
                    <a:pt x="274" y="85"/>
                  </a:cubicBezTo>
                  <a:cubicBezTo>
                    <a:pt x="274" y="86"/>
                    <a:pt x="274" y="86"/>
                    <a:pt x="274" y="86"/>
                  </a:cubicBezTo>
                  <a:cubicBezTo>
                    <a:pt x="274" y="86"/>
                    <a:pt x="274" y="86"/>
                    <a:pt x="274" y="86"/>
                  </a:cubicBezTo>
                  <a:cubicBezTo>
                    <a:pt x="274" y="86"/>
                    <a:pt x="274" y="86"/>
                    <a:pt x="274" y="86"/>
                  </a:cubicBezTo>
                  <a:cubicBezTo>
                    <a:pt x="274" y="86"/>
                    <a:pt x="274" y="86"/>
                    <a:pt x="274" y="86"/>
                  </a:cubicBezTo>
                  <a:cubicBezTo>
                    <a:pt x="275" y="86"/>
                    <a:pt x="275" y="86"/>
                    <a:pt x="275" y="86"/>
                  </a:cubicBezTo>
                  <a:cubicBezTo>
                    <a:pt x="275" y="86"/>
                    <a:pt x="275" y="86"/>
                    <a:pt x="275" y="86"/>
                  </a:cubicBezTo>
                  <a:cubicBezTo>
                    <a:pt x="275" y="88"/>
                    <a:pt x="275" y="88"/>
                    <a:pt x="275" y="88"/>
                  </a:cubicBezTo>
                  <a:cubicBezTo>
                    <a:pt x="275" y="88"/>
                    <a:pt x="275" y="88"/>
                    <a:pt x="275" y="88"/>
                  </a:cubicBezTo>
                  <a:cubicBezTo>
                    <a:pt x="276" y="88"/>
                    <a:pt x="276" y="88"/>
                    <a:pt x="276" y="88"/>
                  </a:cubicBezTo>
                  <a:cubicBezTo>
                    <a:pt x="276" y="88"/>
                    <a:pt x="276" y="88"/>
                    <a:pt x="276" y="88"/>
                  </a:cubicBezTo>
                  <a:cubicBezTo>
                    <a:pt x="277" y="90"/>
                    <a:pt x="277" y="90"/>
                    <a:pt x="277" y="90"/>
                  </a:cubicBezTo>
                  <a:cubicBezTo>
                    <a:pt x="277" y="90"/>
                    <a:pt x="277" y="90"/>
                    <a:pt x="277" y="90"/>
                  </a:cubicBezTo>
                  <a:cubicBezTo>
                    <a:pt x="278" y="90"/>
                    <a:pt x="278" y="90"/>
                    <a:pt x="278" y="90"/>
                  </a:cubicBezTo>
                  <a:cubicBezTo>
                    <a:pt x="278" y="90"/>
                    <a:pt x="278" y="90"/>
                    <a:pt x="278" y="90"/>
                  </a:cubicBezTo>
                  <a:cubicBezTo>
                    <a:pt x="277" y="94"/>
                    <a:pt x="277" y="94"/>
                    <a:pt x="277" y="94"/>
                  </a:cubicBezTo>
                  <a:cubicBezTo>
                    <a:pt x="277" y="94"/>
                    <a:pt x="277" y="94"/>
                    <a:pt x="277" y="94"/>
                  </a:cubicBezTo>
                  <a:cubicBezTo>
                    <a:pt x="275" y="95"/>
                    <a:pt x="275" y="95"/>
                    <a:pt x="275" y="95"/>
                  </a:cubicBezTo>
                  <a:cubicBezTo>
                    <a:pt x="275" y="95"/>
                    <a:pt x="275" y="95"/>
                    <a:pt x="275" y="95"/>
                  </a:cubicBezTo>
                  <a:cubicBezTo>
                    <a:pt x="274" y="96"/>
                    <a:pt x="274" y="96"/>
                    <a:pt x="274" y="96"/>
                  </a:cubicBezTo>
                  <a:cubicBezTo>
                    <a:pt x="274" y="96"/>
                    <a:pt x="274" y="96"/>
                    <a:pt x="274" y="96"/>
                  </a:cubicBezTo>
                  <a:cubicBezTo>
                    <a:pt x="273" y="97"/>
                    <a:pt x="273" y="97"/>
                    <a:pt x="273" y="97"/>
                  </a:cubicBezTo>
                  <a:cubicBezTo>
                    <a:pt x="273" y="97"/>
                    <a:pt x="273" y="97"/>
                    <a:pt x="273" y="97"/>
                  </a:cubicBezTo>
                  <a:cubicBezTo>
                    <a:pt x="272" y="98"/>
                    <a:pt x="272" y="98"/>
                    <a:pt x="272" y="98"/>
                  </a:cubicBezTo>
                  <a:cubicBezTo>
                    <a:pt x="272" y="98"/>
                    <a:pt x="272" y="98"/>
                    <a:pt x="272" y="98"/>
                  </a:cubicBezTo>
                  <a:cubicBezTo>
                    <a:pt x="270" y="99"/>
                    <a:pt x="270" y="99"/>
                    <a:pt x="270" y="99"/>
                  </a:cubicBezTo>
                  <a:cubicBezTo>
                    <a:pt x="270" y="99"/>
                    <a:pt x="270" y="99"/>
                    <a:pt x="270" y="99"/>
                  </a:cubicBezTo>
                  <a:cubicBezTo>
                    <a:pt x="269" y="100"/>
                    <a:pt x="269" y="100"/>
                    <a:pt x="269" y="100"/>
                  </a:cubicBezTo>
                  <a:cubicBezTo>
                    <a:pt x="269" y="100"/>
                    <a:pt x="269" y="100"/>
                    <a:pt x="269" y="100"/>
                  </a:cubicBezTo>
                  <a:cubicBezTo>
                    <a:pt x="268" y="101"/>
                    <a:pt x="268" y="101"/>
                    <a:pt x="268" y="101"/>
                  </a:cubicBezTo>
                  <a:cubicBezTo>
                    <a:pt x="268" y="101"/>
                    <a:pt x="268" y="101"/>
                    <a:pt x="268" y="101"/>
                  </a:cubicBezTo>
                  <a:cubicBezTo>
                    <a:pt x="268" y="102"/>
                    <a:pt x="268" y="102"/>
                    <a:pt x="268" y="102"/>
                  </a:cubicBezTo>
                  <a:cubicBezTo>
                    <a:pt x="268" y="102"/>
                    <a:pt x="268" y="102"/>
                    <a:pt x="268" y="102"/>
                  </a:cubicBezTo>
                  <a:cubicBezTo>
                    <a:pt x="249" y="111"/>
                    <a:pt x="249" y="111"/>
                    <a:pt x="249" y="111"/>
                  </a:cubicBezTo>
                  <a:cubicBezTo>
                    <a:pt x="249" y="111"/>
                    <a:pt x="249" y="111"/>
                    <a:pt x="249" y="111"/>
                  </a:cubicBezTo>
                  <a:cubicBezTo>
                    <a:pt x="234" y="122"/>
                    <a:pt x="234" y="122"/>
                    <a:pt x="234" y="122"/>
                  </a:cubicBezTo>
                  <a:cubicBezTo>
                    <a:pt x="234" y="122"/>
                    <a:pt x="234" y="122"/>
                    <a:pt x="234" y="122"/>
                  </a:cubicBezTo>
                  <a:cubicBezTo>
                    <a:pt x="220" y="136"/>
                    <a:pt x="220" y="136"/>
                    <a:pt x="220" y="136"/>
                  </a:cubicBezTo>
                  <a:cubicBezTo>
                    <a:pt x="220" y="136"/>
                    <a:pt x="220" y="136"/>
                    <a:pt x="220" y="136"/>
                  </a:cubicBezTo>
                  <a:cubicBezTo>
                    <a:pt x="209" y="151"/>
                    <a:pt x="209" y="151"/>
                    <a:pt x="209" y="151"/>
                  </a:cubicBezTo>
                  <a:cubicBezTo>
                    <a:pt x="209" y="151"/>
                    <a:pt x="209" y="151"/>
                    <a:pt x="209" y="151"/>
                  </a:cubicBezTo>
                  <a:cubicBezTo>
                    <a:pt x="197" y="168"/>
                    <a:pt x="197" y="168"/>
                    <a:pt x="197" y="168"/>
                  </a:cubicBezTo>
                  <a:cubicBezTo>
                    <a:pt x="197" y="168"/>
                    <a:pt x="197" y="168"/>
                    <a:pt x="197" y="168"/>
                  </a:cubicBezTo>
                  <a:cubicBezTo>
                    <a:pt x="187" y="185"/>
                    <a:pt x="187" y="185"/>
                    <a:pt x="187" y="185"/>
                  </a:cubicBezTo>
                  <a:cubicBezTo>
                    <a:pt x="187" y="185"/>
                    <a:pt x="187" y="185"/>
                    <a:pt x="187" y="185"/>
                  </a:cubicBezTo>
                  <a:cubicBezTo>
                    <a:pt x="175" y="200"/>
                    <a:pt x="175" y="200"/>
                    <a:pt x="175" y="200"/>
                  </a:cubicBezTo>
                  <a:cubicBezTo>
                    <a:pt x="175" y="200"/>
                    <a:pt x="175" y="200"/>
                    <a:pt x="175" y="200"/>
                  </a:cubicBezTo>
                  <a:cubicBezTo>
                    <a:pt x="163" y="214"/>
                    <a:pt x="163" y="214"/>
                    <a:pt x="163" y="214"/>
                  </a:cubicBezTo>
                  <a:cubicBezTo>
                    <a:pt x="163" y="214"/>
                    <a:pt x="163" y="214"/>
                    <a:pt x="163" y="214"/>
                  </a:cubicBezTo>
                  <a:cubicBezTo>
                    <a:pt x="163" y="216"/>
                    <a:pt x="163" y="216"/>
                    <a:pt x="163" y="216"/>
                  </a:cubicBezTo>
                  <a:cubicBezTo>
                    <a:pt x="163" y="216"/>
                    <a:pt x="163" y="216"/>
                    <a:pt x="163" y="216"/>
                  </a:cubicBezTo>
                  <a:cubicBezTo>
                    <a:pt x="163" y="217"/>
                    <a:pt x="163" y="217"/>
                    <a:pt x="163" y="217"/>
                  </a:cubicBezTo>
                  <a:cubicBezTo>
                    <a:pt x="163" y="217"/>
                    <a:pt x="163" y="217"/>
                    <a:pt x="163" y="217"/>
                  </a:cubicBezTo>
                  <a:cubicBezTo>
                    <a:pt x="164" y="218"/>
                    <a:pt x="164" y="218"/>
                    <a:pt x="164" y="218"/>
                  </a:cubicBezTo>
                  <a:cubicBezTo>
                    <a:pt x="164" y="218"/>
                    <a:pt x="164" y="218"/>
                    <a:pt x="164" y="218"/>
                  </a:cubicBezTo>
                  <a:cubicBezTo>
                    <a:pt x="165" y="218"/>
                    <a:pt x="165" y="218"/>
                    <a:pt x="165" y="218"/>
                  </a:cubicBezTo>
                  <a:cubicBezTo>
                    <a:pt x="165" y="218"/>
                    <a:pt x="165" y="218"/>
                    <a:pt x="165" y="218"/>
                  </a:cubicBezTo>
                  <a:cubicBezTo>
                    <a:pt x="166" y="218"/>
                    <a:pt x="166" y="218"/>
                    <a:pt x="166" y="218"/>
                  </a:cubicBezTo>
                  <a:cubicBezTo>
                    <a:pt x="166" y="218"/>
                    <a:pt x="166" y="218"/>
                    <a:pt x="166" y="218"/>
                  </a:cubicBezTo>
                  <a:cubicBezTo>
                    <a:pt x="167" y="218"/>
                    <a:pt x="167" y="218"/>
                    <a:pt x="167" y="218"/>
                  </a:cubicBezTo>
                  <a:cubicBezTo>
                    <a:pt x="167" y="218"/>
                    <a:pt x="167" y="218"/>
                    <a:pt x="167" y="218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68" y="218"/>
                    <a:pt x="168" y="218"/>
                    <a:pt x="168" y="218"/>
                  </a:cubicBezTo>
                  <a:cubicBezTo>
                    <a:pt x="170" y="218"/>
                    <a:pt x="170" y="218"/>
                    <a:pt x="170" y="218"/>
                  </a:cubicBezTo>
                  <a:cubicBezTo>
                    <a:pt x="170" y="218"/>
                    <a:pt x="170" y="218"/>
                    <a:pt x="170" y="218"/>
                  </a:cubicBezTo>
                  <a:cubicBezTo>
                    <a:pt x="218" y="189"/>
                    <a:pt x="218" y="189"/>
                    <a:pt x="218" y="189"/>
                  </a:cubicBezTo>
                  <a:cubicBezTo>
                    <a:pt x="218" y="189"/>
                    <a:pt x="218" y="189"/>
                    <a:pt x="218" y="189"/>
                  </a:cubicBezTo>
                  <a:cubicBezTo>
                    <a:pt x="219" y="184"/>
                    <a:pt x="219" y="184"/>
                    <a:pt x="219" y="184"/>
                  </a:cubicBezTo>
                  <a:cubicBezTo>
                    <a:pt x="219" y="181"/>
                    <a:pt x="219" y="181"/>
                    <a:pt x="219" y="181"/>
                  </a:cubicBezTo>
                  <a:cubicBezTo>
                    <a:pt x="219" y="157"/>
                    <a:pt x="219" y="157"/>
                    <a:pt x="219" y="157"/>
                  </a:cubicBezTo>
                  <a:cubicBezTo>
                    <a:pt x="219" y="157"/>
                    <a:pt x="219" y="157"/>
                    <a:pt x="219" y="157"/>
                  </a:cubicBezTo>
                  <a:cubicBezTo>
                    <a:pt x="224" y="153"/>
                    <a:pt x="224" y="153"/>
                    <a:pt x="224" y="153"/>
                  </a:cubicBezTo>
                  <a:cubicBezTo>
                    <a:pt x="224" y="153"/>
                    <a:pt x="224" y="153"/>
                    <a:pt x="224" y="153"/>
                  </a:cubicBezTo>
                  <a:cubicBezTo>
                    <a:pt x="225" y="154"/>
                    <a:pt x="225" y="154"/>
                    <a:pt x="225" y="154"/>
                  </a:cubicBezTo>
                  <a:cubicBezTo>
                    <a:pt x="225" y="154"/>
                    <a:pt x="225" y="154"/>
                    <a:pt x="225" y="154"/>
                  </a:cubicBezTo>
                  <a:cubicBezTo>
                    <a:pt x="227" y="154"/>
                    <a:pt x="227" y="154"/>
                    <a:pt x="227" y="154"/>
                  </a:cubicBezTo>
                  <a:cubicBezTo>
                    <a:pt x="227" y="154"/>
                    <a:pt x="227" y="154"/>
                    <a:pt x="227" y="154"/>
                  </a:cubicBezTo>
                  <a:cubicBezTo>
                    <a:pt x="228" y="155"/>
                    <a:pt x="228" y="155"/>
                    <a:pt x="228" y="155"/>
                  </a:cubicBezTo>
                  <a:cubicBezTo>
                    <a:pt x="228" y="155"/>
                    <a:pt x="228" y="155"/>
                    <a:pt x="228" y="155"/>
                  </a:cubicBezTo>
                  <a:cubicBezTo>
                    <a:pt x="230" y="155"/>
                    <a:pt x="230" y="155"/>
                    <a:pt x="230" y="155"/>
                  </a:cubicBezTo>
                  <a:cubicBezTo>
                    <a:pt x="230" y="155"/>
                    <a:pt x="230" y="155"/>
                    <a:pt x="230" y="155"/>
                  </a:cubicBezTo>
                  <a:cubicBezTo>
                    <a:pt x="231" y="156"/>
                    <a:pt x="231" y="156"/>
                    <a:pt x="231" y="156"/>
                  </a:cubicBezTo>
                  <a:cubicBezTo>
                    <a:pt x="231" y="156"/>
                    <a:pt x="231" y="156"/>
                    <a:pt x="231" y="156"/>
                  </a:cubicBezTo>
                  <a:cubicBezTo>
                    <a:pt x="233" y="156"/>
                    <a:pt x="233" y="156"/>
                    <a:pt x="233" y="156"/>
                  </a:cubicBezTo>
                  <a:cubicBezTo>
                    <a:pt x="233" y="156"/>
                    <a:pt x="233" y="156"/>
                    <a:pt x="233" y="156"/>
                  </a:cubicBezTo>
                  <a:cubicBezTo>
                    <a:pt x="234" y="157"/>
                    <a:pt x="234" y="157"/>
                    <a:pt x="234" y="157"/>
                  </a:cubicBezTo>
                  <a:cubicBezTo>
                    <a:pt x="234" y="157"/>
                    <a:pt x="234" y="157"/>
                    <a:pt x="234" y="157"/>
                  </a:cubicBezTo>
                  <a:cubicBezTo>
                    <a:pt x="237" y="157"/>
                    <a:pt x="237" y="157"/>
                    <a:pt x="237" y="157"/>
                  </a:cubicBezTo>
                  <a:cubicBezTo>
                    <a:pt x="237" y="157"/>
                    <a:pt x="237" y="157"/>
                    <a:pt x="237" y="157"/>
                  </a:cubicBezTo>
                  <a:cubicBezTo>
                    <a:pt x="237" y="159"/>
                    <a:pt x="237" y="159"/>
                    <a:pt x="237" y="159"/>
                  </a:cubicBezTo>
                  <a:cubicBezTo>
                    <a:pt x="237" y="159"/>
                    <a:pt x="237" y="159"/>
                    <a:pt x="237" y="159"/>
                  </a:cubicBezTo>
                  <a:cubicBezTo>
                    <a:pt x="237" y="161"/>
                    <a:pt x="237" y="161"/>
                    <a:pt x="237" y="161"/>
                  </a:cubicBezTo>
                  <a:cubicBezTo>
                    <a:pt x="237" y="161"/>
                    <a:pt x="237" y="161"/>
                    <a:pt x="237" y="161"/>
                  </a:cubicBezTo>
                  <a:cubicBezTo>
                    <a:pt x="236" y="164"/>
                    <a:pt x="236" y="164"/>
                    <a:pt x="236" y="164"/>
                  </a:cubicBezTo>
                  <a:cubicBezTo>
                    <a:pt x="236" y="164"/>
                    <a:pt x="236" y="164"/>
                    <a:pt x="236" y="164"/>
                  </a:cubicBezTo>
                  <a:cubicBezTo>
                    <a:pt x="235" y="166"/>
                    <a:pt x="235" y="166"/>
                    <a:pt x="235" y="166"/>
                  </a:cubicBezTo>
                  <a:cubicBezTo>
                    <a:pt x="235" y="166"/>
                    <a:pt x="235" y="166"/>
                    <a:pt x="235" y="166"/>
                  </a:cubicBezTo>
                  <a:cubicBezTo>
                    <a:pt x="234" y="169"/>
                    <a:pt x="234" y="169"/>
                    <a:pt x="234" y="169"/>
                  </a:cubicBezTo>
                  <a:cubicBezTo>
                    <a:pt x="234" y="169"/>
                    <a:pt x="234" y="169"/>
                    <a:pt x="234" y="169"/>
                  </a:cubicBezTo>
                  <a:cubicBezTo>
                    <a:pt x="233" y="171"/>
                    <a:pt x="233" y="171"/>
                    <a:pt x="233" y="171"/>
                  </a:cubicBezTo>
                  <a:cubicBezTo>
                    <a:pt x="233" y="171"/>
                    <a:pt x="233" y="171"/>
                    <a:pt x="233" y="171"/>
                  </a:cubicBezTo>
                  <a:cubicBezTo>
                    <a:pt x="233" y="173"/>
                    <a:pt x="233" y="173"/>
                    <a:pt x="233" y="173"/>
                  </a:cubicBezTo>
                  <a:cubicBezTo>
                    <a:pt x="233" y="173"/>
                    <a:pt x="233" y="173"/>
                    <a:pt x="233" y="173"/>
                  </a:cubicBezTo>
                  <a:cubicBezTo>
                    <a:pt x="235" y="175"/>
                    <a:pt x="235" y="175"/>
                    <a:pt x="235" y="175"/>
                  </a:cubicBezTo>
                  <a:cubicBezTo>
                    <a:pt x="235" y="175"/>
                    <a:pt x="235" y="175"/>
                    <a:pt x="235" y="175"/>
                  </a:cubicBezTo>
                  <a:cubicBezTo>
                    <a:pt x="241" y="175"/>
                    <a:pt x="241" y="175"/>
                    <a:pt x="241" y="175"/>
                  </a:cubicBezTo>
                  <a:cubicBezTo>
                    <a:pt x="241" y="175"/>
                    <a:pt x="241" y="175"/>
                    <a:pt x="241" y="175"/>
                  </a:cubicBezTo>
                  <a:cubicBezTo>
                    <a:pt x="248" y="172"/>
                    <a:pt x="248" y="172"/>
                    <a:pt x="248" y="172"/>
                  </a:cubicBezTo>
                  <a:cubicBezTo>
                    <a:pt x="248" y="172"/>
                    <a:pt x="248" y="172"/>
                    <a:pt x="248" y="172"/>
                  </a:cubicBezTo>
                  <a:cubicBezTo>
                    <a:pt x="254" y="171"/>
                    <a:pt x="254" y="171"/>
                    <a:pt x="254" y="171"/>
                  </a:cubicBezTo>
                  <a:cubicBezTo>
                    <a:pt x="254" y="171"/>
                    <a:pt x="254" y="171"/>
                    <a:pt x="254" y="171"/>
                  </a:cubicBezTo>
                  <a:cubicBezTo>
                    <a:pt x="260" y="167"/>
                    <a:pt x="260" y="167"/>
                    <a:pt x="260" y="167"/>
                  </a:cubicBezTo>
                  <a:cubicBezTo>
                    <a:pt x="260" y="167"/>
                    <a:pt x="260" y="167"/>
                    <a:pt x="260" y="167"/>
                  </a:cubicBezTo>
                  <a:cubicBezTo>
                    <a:pt x="267" y="164"/>
                    <a:pt x="267" y="164"/>
                    <a:pt x="267" y="164"/>
                  </a:cubicBezTo>
                  <a:cubicBezTo>
                    <a:pt x="267" y="164"/>
                    <a:pt x="267" y="164"/>
                    <a:pt x="267" y="164"/>
                  </a:cubicBezTo>
                  <a:cubicBezTo>
                    <a:pt x="273" y="161"/>
                    <a:pt x="273" y="161"/>
                    <a:pt x="273" y="161"/>
                  </a:cubicBezTo>
                  <a:cubicBezTo>
                    <a:pt x="273" y="161"/>
                    <a:pt x="273" y="161"/>
                    <a:pt x="273" y="161"/>
                  </a:cubicBezTo>
                  <a:cubicBezTo>
                    <a:pt x="279" y="157"/>
                    <a:pt x="279" y="157"/>
                    <a:pt x="279" y="157"/>
                  </a:cubicBezTo>
                  <a:cubicBezTo>
                    <a:pt x="279" y="157"/>
                    <a:pt x="279" y="157"/>
                    <a:pt x="279" y="157"/>
                  </a:cubicBezTo>
                  <a:cubicBezTo>
                    <a:pt x="285" y="153"/>
                    <a:pt x="285" y="153"/>
                    <a:pt x="285" y="153"/>
                  </a:cubicBezTo>
                  <a:cubicBezTo>
                    <a:pt x="285" y="153"/>
                    <a:pt x="285" y="153"/>
                    <a:pt x="285" y="153"/>
                  </a:cubicBezTo>
                  <a:cubicBezTo>
                    <a:pt x="297" y="118"/>
                    <a:pt x="297" y="118"/>
                    <a:pt x="297" y="118"/>
                  </a:cubicBezTo>
                  <a:cubicBezTo>
                    <a:pt x="297" y="118"/>
                    <a:pt x="297" y="118"/>
                    <a:pt x="297" y="118"/>
                  </a:cubicBezTo>
                  <a:cubicBezTo>
                    <a:pt x="300" y="120"/>
                    <a:pt x="300" y="120"/>
                    <a:pt x="300" y="120"/>
                  </a:cubicBezTo>
                  <a:cubicBezTo>
                    <a:pt x="300" y="120"/>
                    <a:pt x="300" y="120"/>
                    <a:pt x="300" y="120"/>
                  </a:cubicBezTo>
                  <a:cubicBezTo>
                    <a:pt x="304" y="122"/>
                    <a:pt x="304" y="122"/>
                    <a:pt x="304" y="122"/>
                  </a:cubicBezTo>
                  <a:cubicBezTo>
                    <a:pt x="304" y="122"/>
                    <a:pt x="304" y="122"/>
                    <a:pt x="304" y="122"/>
                  </a:cubicBezTo>
                  <a:cubicBezTo>
                    <a:pt x="308" y="124"/>
                    <a:pt x="308" y="124"/>
                    <a:pt x="308" y="124"/>
                  </a:cubicBezTo>
                  <a:cubicBezTo>
                    <a:pt x="308" y="124"/>
                    <a:pt x="308" y="124"/>
                    <a:pt x="308" y="124"/>
                  </a:cubicBezTo>
                  <a:cubicBezTo>
                    <a:pt x="312" y="125"/>
                    <a:pt x="312" y="125"/>
                    <a:pt x="312" y="125"/>
                  </a:cubicBezTo>
                  <a:cubicBezTo>
                    <a:pt x="312" y="125"/>
                    <a:pt x="312" y="125"/>
                    <a:pt x="312" y="125"/>
                  </a:cubicBezTo>
                  <a:cubicBezTo>
                    <a:pt x="315" y="128"/>
                    <a:pt x="315" y="128"/>
                    <a:pt x="315" y="128"/>
                  </a:cubicBezTo>
                  <a:cubicBezTo>
                    <a:pt x="315" y="128"/>
                    <a:pt x="315" y="128"/>
                    <a:pt x="315" y="128"/>
                  </a:cubicBezTo>
                  <a:cubicBezTo>
                    <a:pt x="318" y="131"/>
                    <a:pt x="318" y="131"/>
                    <a:pt x="318" y="131"/>
                  </a:cubicBezTo>
                  <a:cubicBezTo>
                    <a:pt x="318" y="131"/>
                    <a:pt x="318" y="131"/>
                    <a:pt x="318" y="131"/>
                  </a:cubicBezTo>
                  <a:cubicBezTo>
                    <a:pt x="321" y="134"/>
                    <a:pt x="321" y="134"/>
                    <a:pt x="321" y="134"/>
                  </a:cubicBezTo>
                  <a:cubicBezTo>
                    <a:pt x="321" y="134"/>
                    <a:pt x="321" y="134"/>
                    <a:pt x="321" y="134"/>
                  </a:cubicBezTo>
                  <a:cubicBezTo>
                    <a:pt x="324" y="137"/>
                    <a:pt x="324" y="137"/>
                    <a:pt x="324" y="137"/>
                  </a:cubicBezTo>
                  <a:cubicBezTo>
                    <a:pt x="324" y="137"/>
                    <a:pt x="324" y="137"/>
                    <a:pt x="324" y="137"/>
                  </a:cubicBezTo>
                  <a:cubicBezTo>
                    <a:pt x="322" y="139"/>
                    <a:pt x="322" y="139"/>
                    <a:pt x="322" y="139"/>
                  </a:cubicBezTo>
                  <a:cubicBezTo>
                    <a:pt x="322" y="139"/>
                    <a:pt x="322" y="139"/>
                    <a:pt x="322" y="139"/>
                  </a:cubicBezTo>
                  <a:cubicBezTo>
                    <a:pt x="321" y="140"/>
                    <a:pt x="321" y="140"/>
                    <a:pt x="321" y="140"/>
                  </a:cubicBezTo>
                  <a:cubicBezTo>
                    <a:pt x="321" y="140"/>
                    <a:pt x="321" y="140"/>
                    <a:pt x="321" y="140"/>
                  </a:cubicBezTo>
                  <a:cubicBezTo>
                    <a:pt x="319" y="142"/>
                    <a:pt x="319" y="142"/>
                    <a:pt x="319" y="142"/>
                  </a:cubicBezTo>
                  <a:cubicBezTo>
                    <a:pt x="319" y="142"/>
                    <a:pt x="319" y="142"/>
                    <a:pt x="319" y="142"/>
                  </a:cubicBezTo>
                  <a:cubicBezTo>
                    <a:pt x="318" y="142"/>
                    <a:pt x="318" y="142"/>
                    <a:pt x="318" y="142"/>
                  </a:cubicBezTo>
                  <a:cubicBezTo>
                    <a:pt x="318" y="142"/>
                    <a:pt x="318" y="142"/>
                    <a:pt x="318" y="142"/>
                  </a:cubicBezTo>
                  <a:cubicBezTo>
                    <a:pt x="315" y="144"/>
                    <a:pt x="315" y="144"/>
                    <a:pt x="315" y="144"/>
                  </a:cubicBezTo>
                  <a:cubicBezTo>
                    <a:pt x="315" y="144"/>
                    <a:pt x="315" y="144"/>
                    <a:pt x="315" y="144"/>
                  </a:cubicBezTo>
                  <a:cubicBezTo>
                    <a:pt x="313" y="145"/>
                    <a:pt x="313" y="145"/>
                    <a:pt x="313" y="145"/>
                  </a:cubicBezTo>
                  <a:cubicBezTo>
                    <a:pt x="313" y="145"/>
                    <a:pt x="313" y="145"/>
                    <a:pt x="313" y="145"/>
                  </a:cubicBezTo>
                  <a:cubicBezTo>
                    <a:pt x="311" y="146"/>
                    <a:pt x="311" y="146"/>
                    <a:pt x="311" y="146"/>
                  </a:cubicBezTo>
                  <a:cubicBezTo>
                    <a:pt x="311" y="146"/>
                    <a:pt x="311" y="146"/>
                    <a:pt x="311" y="146"/>
                  </a:cubicBezTo>
                  <a:cubicBezTo>
                    <a:pt x="309" y="146"/>
                    <a:pt x="309" y="146"/>
                    <a:pt x="309" y="146"/>
                  </a:cubicBezTo>
                  <a:cubicBezTo>
                    <a:pt x="309" y="146"/>
                    <a:pt x="309" y="146"/>
                    <a:pt x="309" y="146"/>
                  </a:cubicBezTo>
                  <a:cubicBezTo>
                    <a:pt x="289" y="174"/>
                    <a:pt x="289" y="174"/>
                    <a:pt x="289" y="174"/>
                  </a:cubicBezTo>
                  <a:cubicBezTo>
                    <a:pt x="289" y="174"/>
                    <a:pt x="289" y="174"/>
                    <a:pt x="289" y="174"/>
                  </a:cubicBezTo>
                  <a:cubicBezTo>
                    <a:pt x="273" y="205"/>
                    <a:pt x="273" y="205"/>
                    <a:pt x="273" y="205"/>
                  </a:cubicBezTo>
                  <a:cubicBezTo>
                    <a:pt x="273" y="205"/>
                    <a:pt x="273" y="205"/>
                    <a:pt x="273" y="205"/>
                  </a:cubicBezTo>
                  <a:cubicBezTo>
                    <a:pt x="294" y="199"/>
                    <a:pt x="294" y="199"/>
                    <a:pt x="294" y="199"/>
                  </a:cubicBezTo>
                  <a:cubicBezTo>
                    <a:pt x="294" y="199"/>
                    <a:pt x="294" y="199"/>
                    <a:pt x="294" y="199"/>
                  </a:cubicBezTo>
                  <a:cubicBezTo>
                    <a:pt x="338" y="183"/>
                    <a:pt x="338" y="183"/>
                    <a:pt x="338" y="183"/>
                  </a:cubicBezTo>
                  <a:cubicBezTo>
                    <a:pt x="338" y="183"/>
                    <a:pt x="338" y="183"/>
                    <a:pt x="338" y="183"/>
                  </a:cubicBezTo>
                  <a:cubicBezTo>
                    <a:pt x="339" y="184"/>
                    <a:pt x="339" y="184"/>
                    <a:pt x="339" y="184"/>
                  </a:cubicBezTo>
                  <a:cubicBezTo>
                    <a:pt x="339" y="184"/>
                    <a:pt x="339" y="184"/>
                    <a:pt x="339" y="184"/>
                  </a:cubicBezTo>
                  <a:cubicBezTo>
                    <a:pt x="341" y="184"/>
                    <a:pt x="341" y="184"/>
                    <a:pt x="341" y="184"/>
                  </a:cubicBezTo>
                  <a:cubicBezTo>
                    <a:pt x="341" y="184"/>
                    <a:pt x="341" y="184"/>
                    <a:pt x="341" y="184"/>
                  </a:cubicBezTo>
                  <a:cubicBezTo>
                    <a:pt x="343" y="185"/>
                    <a:pt x="343" y="185"/>
                    <a:pt x="343" y="185"/>
                  </a:cubicBezTo>
                  <a:cubicBezTo>
                    <a:pt x="343" y="185"/>
                    <a:pt x="343" y="185"/>
                    <a:pt x="343" y="185"/>
                  </a:cubicBezTo>
                  <a:cubicBezTo>
                    <a:pt x="345" y="185"/>
                    <a:pt x="345" y="185"/>
                    <a:pt x="345" y="185"/>
                  </a:cubicBezTo>
                  <a:cubicBezTo>
                    <a:pt x="345" y="185"/>
                    <a:pt x="345" y="185"/>
                    <a:pt x="345" y="185"/>
                  </a:cubicBezTo>
                  <a:cubicBezTo>
                    <a:pt x="346" y="187"/>
                    <a:pt x="346" y="187"/>
                    <a:pt x="346" y="187"/>
                  </a:cubicBezTo>
                  <a:cubicBezTo>
                    <a:pt x="346" y="187"/>
                    <a:pt x="346" y="187"/>
                    <a:pt x="346" y="187"/>
                  </a:cubicBezTo>
                  <a:cubicBezTo>
                    <a:pt x="349" y="189"/>
                    <a:pt x="349" y="189"/>
                    <a:pt x="349" y="189"/>
                  </a:cubicBezTo>
                  <a:cubicBezTo>
                    <a:pt x="349" y="189"/>
                    <a:pt x="349" y="189"/>
                    <a:pt x="349" y="189"/>
                  </a:cubicBezTo>
                  <a:cubicBezTo>
                    <a:pt x="350" y="191"/>
                    <a:pt x="350" y="191"/>
                    <a:pt x="350" y="191"/>
                  </a:cubicBezTo>
                  <a:cubicBezTo>
                    <a:pt x="350" y="191"/>
                    <a:pt x="350" y="191"/>
                    <a:pt x="350" y="191"/>
                  </a:cubicBezTo>
                  <a:cubicBezTo>
                    <a:pt x="353" y="192"/>
                    <a:pt x="353" y="192"/>
                    <a:pt x="353" y="192"/>
                  </a:cubicBezTo>
                  <a:cubicBezTo>
                    <a:pt x="353" y="192"/>
                    <a:pt x="353" y="192"/>
                    <a:pt x="353" y="192"/>
                  </a:cubicBezTo>
                  <a:cubicBezTo>
                    <a:pt x="301" y="214"/>
                    <a:pt x="301" y="214"/>
                    <a:pt x="301" y="214"/>
                  </a:cubicBezTo>
                  <a:cubicBezTo>
                    <a:pt x="301" y="214"/>
                    <a:pt x="301" y="214"/>
                    <a:pt x="301" y="214"/>
                  </a:cubicBezTo>
                  <a:cubicBezTo>
                    <a:pt x="298" y="215"/>
                    <a:pt x="298" y="215"/>
                    <a:pt x="298" y="215"/>
                  </a:cubicBezTo>
                  <a:cubicBezTo>
                    <a:pt x="298" y="215"/>
                    <a:pt x="298" y="215"/>
                    <a:pt x="298" y="215"/>
                  </a:cubicBezTo>
                  <a:cubicBezTo>
                    <a:pt x="295" y="216"/>
                    <a:pt x="295" y="216"/>
                    <a:pt x="295" y="216"/>
                  </a:cubicBezTo>
                  <a:cubicBezTo>
                    <a:pt x="295" y="216"/>
                    <a:pt x="295" y="216"/>
                    <a:pt x="295" y="216"/>
                  </a:cubicBezTo>
                  <a:cubicBezTo>
                    <a:pt x="292" y="217"/>
                    <a:pt x="292" y="217"/>
                    <a:pt x="292" y="217"/>
                  </a:cubicBezTo>
                  <a:cubicBezTo>
                    <a:pt x="292" y="217"/>
                    <a:pt x="292" y="217"/>
                    <a:pt x="292" y="217"/>
                  </a:cubicBezTo>
                  <a:cubicBezTo>
                    <a:pt x="290" y="217"/>
                    <a:pt x="290" y="217"/>
                    <a:pt x="290" y="217"/>
                  </a:cubicBezTo>
                  <a:cubicBezTo>
                    <a:pt x="290" y="217"/>
                    <a:pt x="290" y="217"/>
                    <a:pt x="290" y="217"/>
                  </a:cubicBezTo>
                  <a:cubicBezTo>
                    <a:pt x="286" y="219"/>
                    <a:pt x="286" y="219"/>
                    <a:pt x="286" y="219"/>
                  </a:cubicBezTo>
                  <a:cubicBezTo>
                    <a:pt x="286" y="219"/>
                    <a:pt x="286" y="219"/>
                    <a:pt x="286" y="219"/>
                  </a:cubicBezTo>
                  <a:cubicBezTo>
                    <a:pt x="284" y="220"/>
                    <a:pt x="284" y="220"/>
                    <a:pt x="284" y="220"/>
                  </a:cubicBezTo>
                  <a:cubicBezTo>
                    <a:pt x="284" y="220"/>
                    <a:pt x="284" y="220"/>
                    <a:pt x="284" y="220"/>
                  </a:cubicBezTo>
                  <a:cubicBezTo>
                    <a:pt x="281" y="221"/>
                    <a:pt x="281" y="221"/>
                    <a:pt x="281" y="221"/>
                  </a:cubicBezTo>
                  <a:cubicBezTo>
                    <a:pt x="281" y="221"/>
                    <a:pt x="281" y="221"/>
                    <a:pt x="281" y="221"/>
                  </a:cubicBezTo>
                  <a:cubicBezTo>
                    <a:pt x="280" y="222"/>
                    <a:pt x="280" y="222"/>
                    <a:pt x="280" y="222"/>
                  </a:cubicBezTo>
                  <a:cubicBezTo>
                    <a:pt x="280" y="222"/>
                    <a:pt x="280" y="222"/>
                    <a:pt x="280" y="222"/>
                  </a:cubicBezTo>
                  <a:cubicBezTo>
                    <a:pt x="255" y="231"/>
                    <a:pt x="255" y="231"/>
                    <a:pt x="255" y="231"/>
                  </a:cubicBezTo>
                  <a:cubicBezTo>
                    <a:pt x="255" y="231"/>
                    <a:pt x="255" y="231"/>
                    <a:pt x="255" y="231"/>
                  </a:cubicBezTo>
                  <a:cubicBezTo>
                    <a:pt x="253" y="234"/>
                    <a:pt x="253" y="234"/>
                    <a:pt x="253" y="234"/>
                  </a:cubicBezTo>
                  <a:cubicBezTo>
                    <a:pt x="253" y="234"/>
                    <a:pt x="253" y="234"/>
                    <a:pt x="253" y="234"/>
                  </a:cubicBezTo>
                  <a:cubicBezTo>
                    <a:pt x="255" y="238"/>
                    <a:pt x="255" y="238"/>
                    <a:pt x="255" y="238"/>
                  </a:cubicBezTo>
                  <a:cubicBezTo>
                    <a:pt x="255" y="238"/>
                    <a:pt x="255" y="238"/>
                    <a:pt x="255" y="238"/>
                  </a:cubicBezTo>
                  <a:cubicBezTo>
                    <a:pt x="258" y="241"/>
                    <a:pt x="258" y="241"/>
                    <a:pt x="258" y="241"/>
                  </a:cubicBezTo>
                  <a:cubicBezTo>
                    <a:pt x="258" y="241"/>
                    <a:pt x="258" y="241"/>
                    <a:pt x="258" y="241"/>
                  </a:cubicBezTo>
                  <a:cubicBezTo>
                    <a:pt x="260" y="244"/>
                    <a:pt x="260" y="244"/>
                    <a:pt x="260" y="244"/>
                  </a:cubicBezTo>
                  <a:cubicBezTo>
                    <a:pt x="260" y="244"/>
                    <a:pt x="260" y="244"/>
                    <a:pt x="260" y="244"/>
                  </a:cubicBezTo>
                  <a:cubicBezTo>
                    <a:pt x="262" y="247"/>
                    <a:pt x="262" y="247"/>
                    <a:pt x="262" y="247"/>
                  </a:cubicBezTo>
                  <a:cubicBezTo>
                    <a:pt x="262" y="247"/>
                    <a:pt x="262" y="247"/>
                    <a:pt x="262" y="247"/>
                  </a:cubicBezTo>
                  <a:cubicBezTo>
                    <a:pt x="262" y="251"/>
                    <a:pt x="262" y="251"/>
                    <a:pt x="262" y="251"/>
                  </a:cubicBezTo>
                  <a:cubicBezTo>
                    <a:pt x="262" y="251"/>
                    <a:pt x="262" y="251"/>
                    <a:pt x="262" y="251"/>
                  </a:cubicBezTo>
                  <a:cubicBezTo>
                    <a:pt x="262" y="255"/>
                    <a:pt x="262" y="255"/>
                    <a:pt x="262" y="255"/>
                  </a:cubicBezTo>
                  <a:cubicBezTo>
                    <a:pt x="262" y="255"/>
                    <a:pt x="262" y="255"/>
                    <a:pt x="262" y="255"/>
                  </a:cubicBezTo>
                  <a:cubicBezTo>
                    <a:pt x="262" y="258"/>
                    <a:pt x="262" y="258"/>
                    <a:pt x="262" y="258"/>
                  </a:cubicBezTo>
                  <a:cubicBezTo>
                    <a:pt x="262" y="258"/>
                    <a:pt x="262" y="258"/>
                    <a:pt x="262" y="258"/>
                  </a:cubicBezTo>
                  <a:cubicBezTo>
                    <a:pt x="263" y="262"/>
                    <a:pt x="263" y="262"/>
                    <a:pt x="263" y="262"/>
                  </a:cubicBezTo>
                  <a:cubicBezTo>
                    <a:pt x="263" y="262"/>
                    <a:pt x="263" y="262"/>
                    <a:pt x="263" y="262"/>
                  </a:cubicBezTo>
                  <a:cubicBezTo>
                    <a:pt x="319" y="251"/>
                    <a:pt x="319" y="251"/>
                    <a:pt x="319" y="251"/>
                  </a:cubicBezTo>
                  <a:cubicBezTo>
                    <a:pt x="319" y="251"/>
                    <a:pt x="319" y="251"/>
                    <a:pt x="319" y="251"/>
                  </a:cubicBezTo>
                  <a:cubicBezTo>
                    <a:pt x="321" y="255"/>
                    <a:pt x="321" y="255"/>
                    <a:pt x="321" y="255"/>
                  </a:cubicBezTo>
                  <a:cubicBezTo>
                    <a:pt x="321" y="255"/>
                    <a:pt x="321" y="255"/>
                    <a:pt x="321" y="255"/>
                  </a:cubicBezTo>
                  <a:cubicBezTo>
                    <a:pt x="323" y="257"/>
                    <a:pt x="323" y="257"/>
                    <a:pt x="323" y="257"/>
                  </a:cubicBezTo>
                  <a:cubicBezTo>
                    <a:pt x="323" y="257"/>
                    <a:pt x="323" y="257"/>
                    <a:pt x="323" y="257"/>
                  </a:cubicBezTo>
                  <a:cubicBezTo>
                    <a:pt x="324" y="260"/>
                    <a:pt x="324" y="260"/>
                    <a:pt x="324" y="260"/>
                  </a:cubicBezTo>
                  <a:cubicBezTo>
                    <a:pt x="324" y="260"/>
                    <a:pt x="324" y="260"/>
                    <a:pt x="324" y="260"/>
                  </a:cubicBezTo>
                  <a:cubicBezTo>
                    <a:pt x="327" y="263"/>
                    <a:pt x="327" y="263"/>
                    <a:pt x="327" y="263"/>
                  </a:cubicBezTo>
                  <a:cubicBezTo>
                    <a:pt x="327" y="263"/>
                    <a:pt x="327" y="263"/>
                    <a:pt x="327" y="263"/>
                  </a:cubicBezTo>
                  <a:cubicBezTo>
                    <a:pt x="327" y="266"/>
                    <a:pt x="327" y="266"/>
                    <a:pt x="327" y="266"/>
                  </a:cubicBezTo>
                  <a:cubicBezTo>
                    <a:pt x="327" y="266"/>
                    <a:pt x="327" y="266"/>
                    <a:pt x="327" y="266"/>
                  </a:cubicBezTo>
                  <a:cubicBezTo>
                    <a:pt x="328" y="269"/>
                    <a:pt x="328" y="269"/>
                    <a:pt x="328" y="269"/>
                  </a:cubicBezTo>
                  <a:cubicBezTo>
                    <a:pt x="328" y="269"/>
                    <a:pt x="328" y="269"/>
                    <a:pt x="328" y="269"/>
                  </a:cubicBezTo>
                  <a:cubicBezTo>
                    <a:pt x="327" y="271"/>
                    <a:pt x="327" y="271"/>
                    <a:pt x="327" y="271"/>
                  </a:cubicBezTo>
                  <a:cubicBezTo>
                    <a:pt x="327" y="271"/>
                    <a:pt x="327" y="271"/>
                    <a:pt x="327" y="271"/>
                  </a:cubicBezTo>
                  <a:cubicBezTo>
                    <a:pt x="327" y="274"/>
                    <a:pt x="327" y="274"/>
                    <a:pt x="327" y="274"/>
                  </a:cubicBezTo>
                  <a:cubicBezTo>
                    <a:pt x="327" y="274"/>
                    <a:pt x="327" y="274"/>
                    <a:pt x="327" y="274"/>
                  </a:cubicBezTo>
                  <a:cubicBezTo>
                    <a:pt x="320" y="278"/>
                    <a:pt x="320" y="278"/>
                    <a:pt x="320" y="278"/>
                  </a:cubicBezTo>
                  <a:cubicBezTo>
                    <a:pt x="320" y="278"/>
                    <a:pt x="320" y="278"/>
                    <a:pt x="320" y="278"/>
                  </a:cubicBezTo>
                  <a:cubicBezTo>
                    <a:pt x="317" y="281"/>
                    <a:pt x="317" y="281"/>
                    <a:pt x="317" y="281"/>
                  </a:cubicBezTo>
                  <a:cubicBezTo>
                    <a:pt x="317" y="281"/>
                    <a:pt x="317" y="281"/>
                    <a:pt x="317" y="281"/>
                  </a:cubicBezTo>
                  <a:cubicBezTo>
                    <a:pt x="313" y="285"/>
                    <a:pt x="313" y="285"/>
                    <a:pt x="313" y="285"/>
                  </a:cubicBezTo>
                  <a:cubicBezTo>
                    <a:pt x="313" y="285"/>
                    <a:pt x="313" y="285"/>
                    <a:pt x="313" y="285"/>
                  </a:cubicBezTo>
                  <a:cubicBezTo>
                    <a:pt x="311" y="289"/>
                    <a:pt x="311" y="289"/>
                    <a:pt x="311" y="289"/>
                  </a:cubicBezTo>
                  <a:cubicBezTo>
                    <a:pt x="311" y="289"/>
                    <a:pt x="311" y="289"/>
                    <a:pt x="311" y="289"/>
                  </a:cubicBezTo>
                  <a:cubicBezTo>
                    <a:pt x="308" y="295"/>
                    <a:pt x="308" y="295"/>
                    <a:pt x="308" y="295"/>
                  </a:cubicBezTo>
                  <a:cubicBezTo>
                    <a:pt x="308" y="295"/>
                    <a:pt x="308" y="295"/>
                    <a:pt x="308" y="295"/>
                  </a:cubicBezTo>
                  <a:cubicBezTo>
                    <a:pt x="305" y="299"/>
                    <a:pt x="305" y="299"/>
                    <a:pt x="305" y="299"/>
                  </a:cubicBezTo>
                  <a:cubicBezTo>
                    <a:pt x="305" y="299"/>
                    <a:pt x="305" y="299"/>
                    <a:pt x="305" y="299"/>
                  </a:cubicBezTo>
                  <a:cubicBezTo>
                    <a:pt x="302" y="304"/>
                    <a:pt x="302" y="304"/>
                    <a:pt x="302" y="304"/>
                  </a:cubicBezTo>
                  <a:cubicBezTo>
                    <a:pt x="302" y="304"/>
                    <a:pt x="302" y="304"/>
                    <a:pt x="302" y="304"/>
                  </a:cubicBezTo>
                  <a:cubicBezTo>
                    <a:pt x="299" y="307"/>
                    <a:pt x="299" y="307"/>
                    <a:pt x="299" y="307"/>
                  </a:cubicBezTo>
                  <a:cubicBezTo>
                    <a:pt x="299" y="307"/>
                    <a:pt x="299" y="307"/>
                    <a:pt x="299" y="307"/>
                  </a:cubicBezTo>
                  <a:cubicBezTo>
                    <a:pt x="260" y="352"/>
                    <a:pt x="260" y="352"/>
                    <a:pt x="260" y="352"/>
                  </a:cubicBezTo>
                  <a:cubicBezTo>
                    <a:pt x="260" y="352"/>
                    <a:pt x="260" y="352"/>
                    <a:pt x="260" y="352"/>
                  </a:cubicBezTo>
                  <a:cubicBezTo>
                    <a:pt x="301" y="268"/>
                    <a:pt x="301" y="268"/>
                    <a:pt x="301" y="268"/>
                  </a:cubicBezTo>
                  <a:cubicBezTo>
                    <a:pt x="301" y="268"/>
                    <a:pt x="301" y="268"/>
                    <a:pt x="301" y="268"/>
                  </a:cubicBezTo>
                  <a:cubicBezTo>
                    <a:pt x="300" y="268"/>
                    <a:pt x="300" y="268"/>
                    <a:pt x="300" y="268"/>
                  </a:cubicBezTo>
                  <a:cubicBezTo>
                    <a:pt x="300" y="268"/>
                    <a:pt x="300" y="268"/>
                    <a:pt x="300" y="268"/>
                  </a:cubicBezTo>
                  <a:cubicBezTo>
                    <a:pt x="300" y="267"/>
                    <a:pt x="300" y="267"/>
                    <a:pt x="300" y="267"/>
                  </a:cubicBezTo>
                  <a:cubicBezTo>
                    <a:pt x="300" y="267"/>
                    <a:pt x="300" y="267"/>
                    <a:pt x="300" y="267"/>
                  </a:cubicBezTo>
                  <a:cubicBezTo>
                    <a:pt x="299" y="267"/>
                    <a:pt x="299" y="267"/>
                    <a:pt x="299" y="267"/>
                  </a:cubicBezTo>
                  <a:cubicBezTo>
                    <a:pt x="299" y="267"/>
                    <a:pt x="299" y="267"/>
                    <a:pt x="299" y="267"/>
                  </a:cubicBezTo>
                  <a:cubicBezTo>
                    <a:pt x="299" y="266"/>
                    <a:pt x="299" y="266"/>
                    <a:pt x="299" y="266"/>
                  </a:cubicBezTo>
                  <a:cubicBezTo>
                    <a:pt x="299" y="266"/>
                    <a:pt x="299" y="266"/>
                    <a:pt x="299" y="266"/>
                  </a:cubicBezTo>
                  <a:cubicBezTo>
                    <a:pt x="298" y="266"/>
                    <a:pt x="298" y="266"/>
                    <a:pt x="298" y="266"/>
                  </a:cubicBezTo>
                  <a:cubicBezTo>
                    <a:pt x="298" y="266"/>
                    <a:pt x="298" y="266"/>
                    <a:pt x="298" y="266"/>
                  </a:cubicBezTo>
                  <a:cubicBezTo>
                    <a:pt x="297" y="265"/>
                    <a:pt x="297" y="265"/>
                    <a:pt x="297" y="265"/>
                  </a:cubicBezTo>
                  <a:cubicBezTo>
                    <a:pt x="297" y="265"/>
                    <a:pt x="297" y="265"/>
                    <a:pt x="297" y="265"/>
                  </a:cubicBezTo>
                  <a:cubicBezTo>
                    <a:pt x="296" y="264"/>
                    <a:pt x="296" y="264"/>
                    <a:pt x="296" y="264"/>
                  </a:cubicBezTo>
                  <a:cubicBezTo>
                    <a:pt x="296" y="264"/>
                    <a:pt x="296" y="264"/>
                    <a:pt x="296" y="264"/>
                  </a:cubicBezTo>
                  <a:cubicBezTo>
                    <a:pt x="296" y="263"/>
                    <a:pt x="296" y="263"/>
                    <a:pt x="296" y="263"/>
                  </a:cubicBezTo>
                  <a:cubicBezTo>
                    <a:pt x="296" y="263"/>
                    <a:pt x="296" y="263"/>
                    <a:pt x="296" y="263"/>
                  </a:cubicBezTo>
                  <a:cubicBezTo>
                    <a:pt x="267" y="275"/>
                    <a:pt x="267" y="275"/>
                    <a:pt x="267" y="275"/>
                  </a:cubicBezTo>
                  <a:cubicBezTo>
                    <a:pt x="267" y="275"/>
                    <a:pt x="267" y="275"/>
                    <a:pt x="267" y="275"/>
                  </a:cubicBezTo>
                  <a:cubicBezTo>
                    <a:pt x="265" y="279"/>
                    <a:pt x="265" y="279"/>
                    <a:pt x="265" y="279"/>
                  </a:cubicBezTo>
                  <a:cubicBezTo>
                    <a:pt x="265" y="279"/>
                    <a:pt x="265" y="279"/>
                    <a:pt x="265" y="279"/>
                  </a:cubicBezTo>
                  <a:cubicBezTo>
                    <a:pt x="265" y="281"/>
                    <a:pt x="265" y="281"/>
                    <a:pt x="265" y="281"/>
                  </a:cubicBezTo>
                  <a:cubicBezTo>
                    <a:pt x="265" y="281"/>
                    <a:pt x="265" y="281"/>
                    <a:pt x="265" y="281"/>
                  </a:cubicBezTo>
                  <a:cubicBezTo>
                    <a:pt x="267" y="282"/>
                    <a:pt x="267" y="282"/>
                    <a:pt x="267" y="282"/>
                  </a:cubicBezTo>
                  <a:cubicBezTo>
                    <a:pt x="267" y="282"/>
                    <a:pt x="267" y="282"/>
                    <a:pt x="267" y="282"/>
                  </a:cubicBezTo>
                  <a:cubicBezTo>
                    <a:pt x="269" y="282"/>
                    <a:pt x="269" y="282"/>
                    <a:pt x="269" y="282"/>
                  </a:cubicBezTo>
                  <a:cubicBezTo>
                    <a:pt x="269" y="282"/>
                    <a:pt x="269" y="282"/>
                    <a:pt x="269" y="282"/>
                  </a:cubicBezTo>
                  <a:cubicBezTo>
                    <a:pt x="271" y="282"/>
                    <a:pt x="271" y="282"/>
                    <a:pt x="271" y="282"/>
                  </a:cubicBezTo>
                  <a:cubicBezTo>
                    <a:pt x="271" y="282"/>
                    <a:pt x="271" y="282"/>
                    <a:pt x="271" y="282"/>
                  </a:cubicBezTo>
                  <a:cubicBezTo>
                    <a:pt x="272" y="284"/>
                    <a:pt x="272" y="284"/>
                    <a:pt x="272" y="284"/>
                  </a:cubicBezTo>
                  <a:cubicBezTo>
                    <a:pt x="272" y="284"/>
                    <a:pt x="272" y="284"/>
                    <a:pt x="272" y="284"/>
                  </a:cubicBezTo>
                  <a:cubicBezTo>
                    <a:pt x="274" y="285"/>
                    <a:pt x="274" y="285"/>
                    <a:pt x="274" y="285"/>
                  </a:cubicBezTo>
                  <a:cubicBezTo>
                    <a:pt x="274" y="285"/>
                    <a:pt x="274" y="285"/>
                    <a:pt x="274" y="285"/>
                  </a:cubicBezTo>
                  <a:cubicBezTo>
                    <a:pt x="275" y="286"/>
                    <a:pt x="275" y="286"/>
                    <a:pt x="275" y="286"/>
                  </a:cubicBezTo>
                  <a:cubicBezTo>
                    <a:pt x="275" y="286"/>
                    <a:pt x="275" y="286"/>
                    <a:pt x="275" y="286"/>
                  </a:cubicBezTo>
                  <a:cubicBezTo>
                    <a:pt x="277" y="287"/>
                    <a:pt x="277" y="287"/>
                    <a:pt x="277" y="287"/>
                  </a:cubicBezTo>
                  <a:cubicBezTo>
                    <a:pt x="277" y="287"/>
                    <a:pt x="277" y="287"/>
                    <a:pt x="277" y="287"/>
                  </a:cubicBezTo>
                  <a:cubicBezTo>
                    <a:pt x="273" y="294"/>
                    <a:pt x="273" y="294"/>
                    <a:pt x="273" y="294"/>
                  </a:cubicBezTo>
                  <a:cubicBezTo>
                    <a:pt x="273" y="294"/>
                    <a:pt x="273" y="294"/>
                    <a:pt x="273" y="294"/>
                  </a:cubicBezTo>
                  <a:cubicBezTo>
                    <a:pt x="267" y="298"/>
                    <a:pt x="267" y="298"/>
                    <a:pt x="267" y="298"/>
                  </a:cubicBezTo>
                  <a:cubicBezTo>
                    <a:pt x="267" y="298"/>
                    <a:pt x="267" y="298"/>
                    <a:pt x="267" y="298"/>
                  </a:cubicBezTo>
                  <a:cubicBezTo>
                    <a:pt x="260" y="302"/>
                    <a:pt x="260" y="302"/>
                    <a:pt x="260" y="302"/>
                  </a:cubicBezTo>
                  <a:cubicBezTo>
                    <a:pt x="260" y="302"/>
                    <a:pt x="260" y="302"/>
                    <a:pt x="260" y="302"/>
                  </a:cubicBezTo>
                  <a:cubicBezTo>
                    <a:pt x="254" y="306"/>
                    <a:pt x="254" y="306"/>
                    <a:pt x="254" y="306"/>
                  </a:cubicBezTo>
                  <a:cubicBezTo>
                    <a:pt x="254" y="306"/>
                    <a:pt x="254" y="306"/>
                    <a:pt x="254" y="306"/>
                  </a:cubicBezTo>
                  <a:cubicBezTo>
                    <a:pt x="248" y="311"/>
                    <a:pt x="248" y="311"/>
                    <a:pt x="248" y="311"/>
                  </a:cubicBezTo>
                  <a:cubicBezTo>
                    <a:pt x="248" y="311"/>
                    <a:pt x="248" y="311"/>
                    <a:pt x="248" y="311"/>
                  </a:cubicBezTo>
                  <a:cubicBezTo>
                    <a:pt x="243" y="316"/>
                    <a:pt x="243" y="316"/>
                    <a:pt x="243" y="316"/>
                  </a:cubicBezTo>
                  <a:cubicBezTo>
                    <a:pt x="243" y="316"/>
                    <a:pt x="243" y="316"/>
                    <a:pt x="243" y="316"/>
                  </a:cubicBezTo>
                  <a:cubicBezTo>
                    <a:pt x="241" y="323"/>
                    <a:pt x="241" y="323"/>
                    <a:pt x="241" y="323"/>
                  </a:cubicBezTo>
                  <a:cubicBezTo>
                    <a:pt x="241" y="323"/>
                    <a:pt x="241" y="323"/>
                    <a:pt x="241" y="323"/>
                  </a:cubicBezTo>
                  <a:cubicBezTo>
                    <a:pt x="243" y="331"/>
                    <a:pt x="243" y="331"/>
                    <a:pt x="243" y="331"/>
                  </a:cubicBezTo>
                  <a:cubicBezTo>
                    <a:pt x="243" y="331"/>
                    <a:pt x="243" y="331"/>
                    <a:pt x="243" y="331"/>
                  </a:cubicBezTo>
                  <a:cubicBezTo>
                    <a:pt x="243" y="333"/>
                    <a:pt x="243" y="333"/>
                    <a:pt x="243" y="333"/>
                  </a:cubicBezTo>
                  <a:cubicBezTo>
                    <a:pt x="243" y="333"/>
                    <a:pt x="243" y="333"/>
                    <a:pt x="243" y="333"/>
                  </a:cubicBezTo>
                  <a:cubicBezTo>
                    <a:pt x="244" y="334"/>
                    <a:pt x="244" y="334"/>
                    <a:pt x="244" y="334"/>
                  </a:cubicBezTo>
                  <a:cubicBezTo>
                    <a:pt x="244" y="334"/>
                    <a:pt x="244" y="334"/>
                    <a:pt x="244" y="334"/>
                  </a:cubicBezTo>
                  <a:cubicBezTo>
                    <a:pt x="246" y="335"/>
                    <a:pt x="246" y="335"/>
                    <a:pt x="246" y="335"/>
                  </a:cubicBezTo>
                  <a:cubicBezTo>
                    <a:pt x="246" y="335"/>
                    <a:pt x="246" y="335"/>
                    <a:pt x="246" y="335"/>
                  </a:cubicBezTo>
                  <a:cubicBezTo>
                    <a:pt x="248" y="335"/>
                    <a:pt x="248" y="335"/>
                    <a:pt x="248" y="335"/>
                  </a:cubicBezTo>
                  <a:cubicBezTo>
                    <a:pt x="248" y="335"/>
                    <a:pt x="248" y="335"/>
                    <a:pt x="248" y="335"/>
                  </a:cubicBezTo>
                  <a:cubicBezTo>
                    <a:pt x="249" y="336"/>
                    <a:pt x="249" y="336"/>
                    <a:pt x="249" y="336"/>
                  </a:cubicBezTo>
                  <a:cubicBezTo>
                    <a:pt x="249" y="336"/>
                    <a:pt x="249" y="336"/>
                    <a:pt x="249" y="336"/>
                  </a:cubicBezTo>
                  <a:cubicBezTo>
                    <a:pt x="250" y="336"/>
                    <a:pt x="250" y="336"/>
                    <a:pt x="250" y="336"/>
                  </a:cubicBezTo>
                  <a:cubicBezTo>
                    <a:pt x="250" y="336"/>
                    <a:pt x="250" y="336"/>
                    <a:pt x="250" y="336"/>
                  </a:cubicBezTo>
                  <a:cubicBezTo>
                    <a:pt x="251" y="337"/>
                    <a:pt x="251" y="337"/>
                    <a:pt x="251" y="337"/>
                  </a:cubicBezTo>
                  <a:cubicBezTo>
                    <a:pt x="251" y="337"/>
                    <a:pt x="251" y="337"/>
                    <a:pt x="251" y="337"/>
                  </a:cubicBezTo>
                  <a:cubicBezTo>
                    <a:pt x="253" y="338"/>
                    <a:pt x="253" y="338"/>
                    <a:pt x="253" y="338"/>
                  </a:cubicBezTo>
                  <a:cubicBezTo>
                    <a:pt x="253" y="338"/>
                    <a:pt x="253" y="338"/>
                    <a:pt x="253" y="338"/>
                  </a:cubicBezTo>
                  <a:cubicBezTo>
                    <a:pt x="208" y="370"/>
                    <a:pt x="208" y="370"/>
                    <a:pt x="208" y="370"/>
                  </a:cubicBezTo>
                  <a:cubicBezTo>
                    <a:pt x="208" y="370"/>
                    <a:pt x="208" y="370"/>
                    <a:pt x="208" y="370"/>
                  </a:cubicBezTo>
                  <a:cubicBezTo>
                    <a:pt x="189" y="384"/>
                    <a:pt x="189" y="384"/>
                    <a:pt x="189" y="384"/>
                  </a:cubicBezTo>
                  <a:cubicBezTo>
                    <a:pt x="185" y="386"/>
                    <a:pt x="185" y="386"/>
                    <a:pt x="185" y="386"/>
                  </a:cubicBezTo>
                  <a:cubicBezTo>
                    <a:pt x="159" y="402"/>
                    <a:pt x="159" y="402"/>
                    <a:pt x="159" y="402"/>
                  </a:cubicBezTo>
                  <a:cubicBezTo>
                    <a:pt x="159" y="402"/>
                    <a:pt x="159" y="402"/>
                    <a:pt x="159" y="402"/>
                  </a:cubicBezTo>
                  <a:cubicBezTo>
                    <a:pt x="158" y="404"/>
                    <a:pt x="158" y="404"/>
                    <a:pt x="158" y="404"/>
                  </a:cubicBezTo>
                  <a:cubicBezTo>
                    <a:pt x="158" y="404"/>
                    <a:pt x="158" y="404"/>
                    <a:pt x="158" y="404"/>
                  </a:cubicBezTo>
                  <a:cubicBezTo>
                    <a:pt x="157" y="405"/>
                    <a:pt x="157" y="405"/>
                    <a:pt x="157" y="405"/>
                  </a:cubicBezTo>
                  <a:cubicBezTo>
                    <a:pt x="157" y="405"/>
                    <a:pt x="157" y="405"/>
                    <a:pt x="157" y="405"/>
                  </a:cubicBezTo>
                  <a:cubicBezTo>
                    <a:pt x="157" y="406"/>
                    <a:pt x="157" y="406"/>
                    <a:pt x="157" y="406"/>
                  </a:cubicBezTo>
                  <a:cubicBezTo>
                    <a:pt x="157" y="406"/>
                    <a:pt x="157" y="406"/>
                    <a:pt x="157" y="406"/>
                  </a:cubicBezTo>
                  <a:cubicBezTo>
                    <a:pt x="157" y="407"/>
                    <a:pt x="157" y="407"/>
                    <a:pt x="157" y="407"/>
                  </a:cubicBezTo>
                  <a:cubicBezTo>
                    <a:pt x="157" y="407"/>
                    <a:pt x="157" y="407"/>
                    <a:pt x="157" y="407"/>
                  </a:cubicBezTo>
                  <a:cubicBezTo>
                    <a:pt x="157" y="409"/>
                    <a:pt x="157" y="409"/>
                    <a:pt x="157" y="409"/>
                  </a:cubicBezTo>
                  <a:cubicBezTo>
                    <a:pt x="157" y="409"/>
                    <a:pt x="157" y="409"/>
                    <a:pt x="157" y="409"/>
                  </a:cubicBezTo>
                  <a:cubicBezTo>
                    <a:pt x="157" y="410"/>
                    <a:pt x="157" y="410"/>
                    <a:pt x="157" y="410"/>
                  </a:cubicBezTo>
                  <a:cubicBezTo>
                    <a:pt x="157" y="410"/>
                    <a:pt x="157" y="410"/>
                    <a:pt x="157" y="410"/>
                  </a:cubicBezTo>
                  <a:cubicBezTo>
                    <a:pt x="157" y="410"/>
                    <a:pt x="157" y="410"/>
                    <a:pt x="157" y="410"/>
                  </a:cubicBezTo>
                  <a:cubicBezTo>
                    <a:pt x="157" y="410"/>
                    <a:pt x="157" y="410"/>
                    <a:pt x="157" y="410"/>
                  </a:cubicBezTo>
                  <a:cubicBezTo>
                    <a:pt x="158" y="411"/>
                    <a:pt x="158" y="411"/>
                    <a:pt x="158" y="411"/>
                  </a:cubicBezTo>
                  <a:cubicBezTo>
                    <a:pt x="158" y="411"/>
                    <a:pt x="158" y="411"/>
                    <a:pt x="158" y="411"/>
                  </a:cubicBezTo>
                  <a:cubicBezTo>
                    <a:pt x="161" y="412"/>
                    <a:pt x="161" y="412"/>
                    <a:pt x="161" y="412"/>
                  </a:cubicBezTo>
                  <a:cubicBezTo>
                    <a:pt x="161" y="412"/>
                    <a:pt x="161" y="412"/>
                    <a:pt x="161" y="412"/>
                  </a:cubicBezTo>
                  <a:cubicBezTo>
                    <a:pt x="165" y="412"/>
                    <a:pt x="165" y="412"/>
                    <a:pt x="165" y="412"/>
                  </a:cubicBezTo>
                  <a:cubicBezTo>
                    <a:pt x="165" y="412"/>
                    <a:pt x="165" y="412"/>
                    <a:pt x="165" y="412"/>
                  </a:cubicBezTo>
                  <a:cubicBezTo>
                    <a:pt x="168" y="411"/>
                    <a:pt x="168" y="411"/>
                    <a:pt x="168" y="411"/>
                  </a:cubicBezTo>
                  <a:cubicBezTo>
                    <a:pt x="168" y="411"/>
                    <a:pt x="168" y="411"/>
                    <a:pt x="168" y="411"/>
                  </a:cubicBezTo>
                  <a:cubicBezTo>
                    <a:pt x="172" y="410"/>
                    <a:pt x="172" y="410"/>
                    <a:pt x="172" y="410"/>
                  </a:cubicBezTo>
                  <a:cubicBezTo>
                    <a:pt x="172" y="410"/>
                    <a:pt x="172" y="410"/>
                    <a:pt x="172" y="410"/>
                  </a:cubicBezTo>
                  <a:cubicBezTo>
                    <a:pt x="175" y="409"/>
                    <a:pt x="175" y="409"/>
                    <a:pt x="175" y="409"/>
                  </a:cubicBezTo>
                  <a:cubicBezTo>
                    <a:pt x="175" y="409"/>
                    <a:pt x="175" y="409"/>
                    <a:pt x="175" y="409"/>
                  </a:cubicBezTo>
                  <a:cubicBezTo>
                    <a:pt x="178" y="406"/>
                    <a:pt x="178" y="406"/>
                    <a:pt x="178" y="406"/>
                  </a:cubicBezTo>
                  <a:cubicBezTo>
                    <a:pt x="178" y="406"/>
                    <a:pt x="178" y="406"/>
                    <a:pt x="178" y="406"/>
                  </a:cubicBezTo>
                  <a:cubicBezTo>
                    <a:pt x="181" y="404"/>
                    <a:pt x="181" y="404"/>
                    <a:pt x="181" y="404"/>
                  </a:cubicBezTo>
                  <a:cubicBezTo>
                    <a:pt x="181" y="404"/>
                    <a:pt x="181" y="404"/>
                    <a:pt x="181" y="404"/>
                  </a:cubicBezTo>
                  <a:cubicBezTo>
                    <a:pt x="185" y="401"/>
                    <a:pt x="185" y="401"/>
                    <a:pt x="185" y="401"/>
                  </a:cubicBezTo>
                  <a:cubicBezTo>
                    <a:pt x="185" y="401"/>
                    <a:pt x="185" y="401"/>
                    <a:pt x="185" y="401"/>
                  </a:cubicBezTo>
                  <a:cubicBezTo>
                    <a:pt x="212" y="386"/>
                    <a:pt x="212" y="386"/>
                    <a:pt x="212" y="386"/>
                  </a:cubicBezTo>
                  <a:cubicBezTo>
                    <a:pt x="212" y="386"/>
                    <a:pt x="212" y="386"/>
                    <a:pt x="212" y="386"/>
                  </a:cubicBezTo>
                  <a:cubicBezTo>
                    <a:pt x="205" y="394"/>
                    <a:pt x="205" y="394"/>
                    <a:pt x="205" y="394"/>
                  </a:cubicBezTo>
                  <a:cubicBezTo>
                    <a:pt x="205" y="394"/>
                    <a:pt x="205" y="394"/>
                    <a:pt x="205" y="394"/>
                  </a:cubicBezTo>
                  <a:cubicBezTo>
                    <a:pt x="198" y="400"/>
                    <a:pt x="198" y="400"/>
                    <a:pt x="198" y="400"/>
                  </a:cubicBezTo>
                  <a:cubicBezTo>
                    <a:pt x="198" y="400"/>
                    <a:pt x="198" y="400"/>
                    <a:pt x="198" y="400"/>
                  </a:cubicBezTo>
                  <a:cubicBezTo>
                    <a:pt x="190" y="407"/>
                    <a:pt x="190" y="407"/>
                    <a:pt x="190" y="407"/>
                  </a:cubicBezTo>
                  <a:cubicBezTo>
                    <a:pt x="190" y="407"/>
                    <a:pt x="190" y="407"/>
                    <a:pt x="190" y="407"/>
                  </a:cubicBezTo>
                  <a:cubicBezTo>
                    <a:pt x="182" y="412"/>
                    <a:pt x="182" y="412"/>
                    <a:pt x="182" y="412"/>
                  </a:cubicBezTo>
                  <a:cubicBezTo>
                    <a:pt x="182" y="412"/>
                    <a:pt x="182" y="412"/>
                    <a:pt x="182" y="412"/>
                  </a:cubicBezTo>
                  <a:cubicBezTo>
                    <a:pt x="174" y="419"/>
                    <a:pt x="174" y="419"/>
                    <a:pt x="174" y="419"/>
                  </a:cubicBezTo>
                  <a:cubicBezTo>
                    <a:pt x="174" y="419"/>
                    <a:pt x="174" y="419"/>
                    <a:pt x="174" y="419"/>
                  </a:cubicBezTo>
                  <a:cubicBezTo>
                    <a:pt x="166" y="424"/>
                    <a:pt x="166" y="424"/>
                    <a:pt x="166" y="424"/>
                  </a:cubicBezTo>
                  <a:cubicBezTo>
                    <a:pt x="166" y="424"/>
                    <a:pt x="166" y="424"/>
                    <a:pt x="166" y="424"/>
                  </a:cubicBezTo>
                  <a:cubicBezTo>
                    <a:pt x="156" y="430"/>
                    <a:pt x="156" y="430"/>
                    <a:pt x="156" y="430"/>
                  </a:cubicBezTo>
                  <a:cubicBezTo>
                    <a:pt x="156" y="430"/>
                    <a:pt x="156" y="430"/>
                    <a:pt x="156" y="430"/>
                  </a:cubicBezTo>
                  <a:cubicBezTo>
                    <a:pt x="149" y="436"/>
                    <a:pt x="149" y="436"/>
                    <a:pt x="149" y="436"/>
                  </a:cubicBezTo>
                  <a:cubicBezTo>
                    <a:pt x="149" y="436"/>
                    <a:pt x="149" y="436"/>
                    <a:pt x="149" y="436"/>
                  </a:cubicBezTo>
                  <a:cubicBezTo>
                    <a:pt x="147" y="437"/>
                    <a:pt x="147" y="437"/>
                    <a:pt x="147" y="437"/>
                  </a:cubicBezTo>
                  <a:cubicBezTo>
                    <a:pt x="147" y="437"/>
                    <a:pt x="147" y="437"/>
                    <a:pt x="147" y="437"/>
                  </a:cubicBezTo>
                  <a:cubicBezTo>
                    <a:pt x="146" y="437"/>
                    <a:pt x="146" y="437"/>
                    <a:pt x="146" y="437"/>
                  </a:cubicBezTo>
                  <a:cubicBezTo>
                    <a:pt x="146" y="437"/>
                    <a:pt x="146" y="437"/>
                    <a:pt x="146" y="437"/>
                  </a:cubicBezTo>
                  <a:cubicBezTo>
                    <a:pt x="144" y="437"/>
                    <a:pt x="144" y="437"/>
                    <a:pt x="144" y="437"/>
                  </a:cubicBezTo>
                  <a:cubicBezTo>
                    <a:pt x="144" y="437"/>
                    <a:pt x="144" y="437"/>
                    <a:pt x="144" y="437"/>
                  </a:cubicBezTo>
                  <a:cubicBezTo>
                    <a:pt x="142" y="437"/>
                    <a:pt x="142" y="437"/>
                    <a:pt x="142" y="437"/>
                  </a:cubicBezTo>
                  <a:cubicBezTo>
                    <a:pt x="142" y="437"/>
                    <a:pt x="142" y="437"/>
                    <a:pt x="142" y="437"/>
                  </a:cubicBezTo>
                  <a:cubicBezTo>
                    <a:pt x="140" y="437"/>
                    <a:pt x="140" y="437"/>
                    <a:pt x="140" y="437"/>
                  </a:cubicBezTo>
                  <a:cubicBezTo>
                    <a:pt x="140" y="437"/>
                    <a:pt x="140" y="437"/>
                    <a:pt x="140" y="437"/>
                  </a:cubicBezTo>
                  <a:cubicBezTo>
                    <a:pt x="139" y="436"/>
                    <a:pt x="139" y="436"/>
                    <a:pt x="139" y="436"/>
                  </a:cubicBezTo>
                  <a:cubicBezTo>
                    <a:pt x="139" y="436"/>
                    <a:pt x="139" y="436"/>
                    <a:pt x="139" y="436"/>
                  </a:cubicBezTo>
                  <a:cubicBezTo>
                    <a:pt x="137" y="436"/>
                    <a:pt x="137" y="436"/>
                    <a:pt x="137" y="436"/>
                  </a:cubicBezTo>
                  <a:cubicBezTo>
                    <a:pt x="137" y="436"/>
                    <a:pt x="137" y="436"/>
                    <a:pt x="137" y="436"/>
                  </a:cubicBezTo>
                  <a:cubicBezTo>
                    <a:pt x="137" y="434"/>
                    <a:pt x="137" y="434"/>
                    <a:pt x="137" y="434"/>
                  </a:cubicBezTo>
                  <a:cubicBezTo>
                    <a:pt x="137" y="434"/>
                    <a:pt x="137" y="434"/>
                    <a:pt x="137" y="434"/>
                  </a:cubicBezTo>
                  <a:cubicBezTo>
                    <a:pt x="136" y="432"/>
                    <a:pt x="136" y="432"/>
                    <a:pt x="136" y="432"/>
                  </a:cubicBezTo>
                  <a:cubicBezTo>
                    <a:pt x="136" y="432"/>
                    <a:pt x="136" y="432"/>
                    <a:pt x="136" y="432"/>
                  </a:cubicBezTo>
                  <a:cubicBezTo>
                    <a:pt x="135" y="430"/>
                    <a:pt x="135" y="430"/>
                    <a:pt x="135" y="430"/>
                  </a:cubicBezTo>
                  <a:cubicBezTo>
                    <a:pt x="135" y="430"/>
                    <a:pt x="135" y="430"/>
                    <a:pt x="135" y="430"/>
                  </a:cubicBezTo>
                  <a:cubicBezTo>
                    <a:pt x="133" y="427"/>
                    <a:pt x="133" y="427"/>
                    <a:pt x="133" y="427"/>
                  </a:cubicBezTo>
                  <a:cubicBezTo>
                    <a:pt x="133" y="427"/>
                    <a:pt x="133" y="427"/>
                    <a:pt x="133" y="427"/>
                  </a:cubicBezTo>
                  <a:cubicBezTo>
                    <a:pt x="131" y="424"/>
                    <a:pt x="131" y="424"/>
                    <a:pt x="131" y="424"/>
                  </a:cubicBezTo>
                  <a:cubicBezTo>
                    <a:pt x="131" y="424"/>
                    <a:pt x="131" y="424"/>
                    <a:pt x="131" y="424"/>
                  </a:cubicBezTo>
                  <a:cubicBezTo>
                    <a:pt x="129" y="423"/>
                    <a:pt x="129" y="423"/>
                    <a:pt x="129" y="423"/>
                  </a:cubicBezTo>
                  <a:cubicBezTo>
                    <a:pt x="129" y="423"/>
                    <a:pt x="129" y="423"/>
                    <a:pt x="129" y="423"/>
                  </a:cubicBezTo>
                  <a:cubicBezTo>
                    <a:pt x="129" y="420"/>
                    <a:pt x="129" y="420"/>
                    <a:pt x="129" y="420"/>
                  </a:cubicBezTo>
                  <a:cubicBezTo>
                    <a:pt x="129" y="420"/>
                    <a:pt x="129" y="420"/>
                    <a:pt x="129" y="420"/>
                  </a:cubicBezTo>
                  <a:cubicBezTo>
                    <a:pt x="129" y="417"/>
                    <a:pt x="129" y="417"/>
                    <a:pt x="129" y="417"/>
                  </a:cubicBezTo>
                  <a:cubicBezTo>
                    <a:pt x="129" y="417"/>
                    <a:pt x="129" y="417"/>
                    <a:pt x="129" y="417"/>
                  </a:cubicBezTo>
                  <a:cubicBezTo>
                    <a:pt x="132" y="414"/>
                    <a:pt x="132" y="414"/>
                    <a:pt x="132" y="414"/>
                  </a:cubicBezTo>
                  <a:cubicBezTo>
                    <a:pt x="132" y="414"/>
                    <a:pt x="132" y="414"/>
                    <a:pt x="132" y="414"/>
                  </a:cubicBezTo>
                  <a:cubicBezTo>
                    <a:pt x="187" y="380"/>
                    <a:pt x="187" y="380"/>
                    <a:pt x="187" y="380"/>
                  </a:cubicBezTo>
                  <a:cubicBezTo>
                    <a:pt x="187" y="380"/>
                    <a:pt x="187" y="380"/>
                    <a:pt x="187" y="380"/>
                  </a:cubicBezTo>
                  <a:cubicBezTo>
                    <a:pt x="187" y="380"/>
                    <a:pt x="187" y="380"/>
                    <a:pt x="187" y="380"/>
                  </a:cubicBezTo>
                  <a:cubicBezTo>
                    <a:pt x="187" y="380"/>
                    <a:pt x="187" y="380"/>
                    <a:pt x="187" y="380"/>
                  </a:cubicBezTo>
                  <a:cubicBezTo>
                    <a:pt x="188" y="380"/>
                    <a:pt x="188" y="380"/>
                    <a:pt x="188" y="380"/>
                  </a:cubicBezTo>
                  <a:cubicBezTo>
                    <a:pt x="188" y="380"/>
                    <a:pt x="188" y="380"/>
                    <a:pt x="188" y="380"/>
                  </a:cubicBezTo>
                  <a:cubicBezTo>
                    <a:pt x="189" y="379"/>
                    <a:pt x="189" y="379"/>
                    <a:pt x="189" y="379"/>
                  </a:cubicBezTo>
                  <a:cubicBezTo>
                    <a:pt x="189" y="379"/>
                    <a:pt x="189" y="379"/>
                    <a:pt x="189" y="379"/>
                  </a:cubicBezTo>
                  <a:cubicBezTo>
                    <a:pt x="191" y="378"/>
                    <a:pt x="191" y="378"/>
                    <a:pt x="191" y="378"/>
                  </a:cubicBezTo>
                  <a:cubicBezTo>
                    <a:pt x="191" y="378"/>
                    <a:pt x="191" y="378"/>
                    <a:pt x="191" y="378"/>
                  </a:cubicBezTo>
                  <a:cubicBezTo>
                    <a:pt x="191" y="378"/>
                    <a:pt x="191" y="378"/>
                    <a:pt x="191" y="378"/>
                  </a:cubicBezTo>
                  <a:cubicBezTo>
                    <a:pt x="191" y="378"/>
                    <a:pt x="191" y="378"/>
                    <a:pt x="191" y="378"/>
                  </a:cubicBezTo>
                  <a:cubicBezTo>
                    <a:pt x="193" y="376"/>
                    <a:pt x="193" y="376"/>
                    <a:pt x="193" y="376"/>
                  </a:cubicBezTo>
                  <a:cubicBezTo>
                    <a:pt x="193" y="376"/>
                    <a:pt x="193" y="376"/>
                    <a:pt x="193" y="376"/>
                  </a:cubicBezTo>
                  <a:cubicBezTo>
                    <a:pt x="194" y="376"/>
                    <a:pt x="194" y="376"/>
                    <a:pt x="194" y="376"/>
                  </a:cubicBezTo>
                  <a:cubicBezTo>
                    <a:pt x="194" y="376"/>
                    <a:pt x="194" y="376"/>
                    <a:pt x="194" y="376"/>
                  </a:cubicBezTo>
                  <a:cubicBezTo>
                    <a:pt x="196" y="374"/>
                    <a:pt x="196" y="374"/>
                    <a:pt x="196" y="374"/>
                  </a:cubicBezTo>
                  <a:cubicBezTo>
                    <a:pt x="196" y="374"/>
                    <a:pt x="196" y="374"/>
                    <a:pt x="196" y="374"/>
                  </a:cubicBezTo>
                  <a:cubicBezTo>
                    <a:pt x="196" y="374"/>
                    <a:pt x="196" y="374"/>
                    <a:pt x="196" y="374"/>
                  </a:cubicBezTo>
                  <a:cubicBezTo>
                    <a:pt x="196" y="374"/>
                    <a:pt x="196" y="374"/>
                    <a:pt x="196" y="374"/>
                  </a:cubicBezTo>
                  <a:cubicBezTo>
                    <a:pt x="196" y="372"/>
                    <a:pt x="196" y="372"/>
                    <a:pt x="196" y="372"/>
                  </a:cubicBezTo>
                  <a:cubicBezTo>
                    <a:pt x="196" y="372"/>
                    <a:pt x="196" y="372"/>
                    <a:pt x="196" y="372"/>
                  </a:cubicBezTo>
                  <a:cubicBezTo>
                    <a:pt x="196" y="372"/>
                    <a:pt x="196" y="372"/>
                    <a:pt x="196" y="372"/>
                  </a:cubicBezTo>
                  <a:cubicBezTo>
                    <a:pt x="196" y="372"/>
                    <a:pt x="196" y="372"/>
                    <a:pt x="196" y="372"/>
                  </a:cubicBezTo>
                  <a:cubicBezTo>
                    <a:pt x="197" y="370"/>
                    <a:pt x="197" y="370"/>
                    <a:pt x="197" y="370"/>
                  </a:cubicBezTo>
                  <a:cubicBezTo>
                    <a:pt x="197" y="370"/>
                    <a:pt x="197" y="370"/>
                    <a:pt x="197" y="370"/>
                  </a:cubicBezTo>
                  <a:cubicBezTo>
                    <a:pt x="196" y="369"/>
                    <a:pt x="196" y="369"/>
                    <a:pt x="196" y="369"/>
                  </a:cubicBezTo>
                  <a:cubicBezTo>
                    <a:pt x="196" y="369"/>
                    <a:pt x="196" y="369"/>
                    <a:pt x="196" y="369"/>
                  </a:cubicBezTo>
                  <a:cubicBezTo>
                    <a:pt x="196" y="367"/>
                    <a:pt x="196" y="367"/>
                    <a:pt x="196" y="367"/>
                  </a:cubicBezTo>
                  <a:cubicBezTo>
                    <a:pt x="196" y="367"/>
                    <a:pt x="196" y="367"/>
                    <a:pt x="196" y="367"/>
                  </a:cubicBezTo>
                  <a:cubicBezTo>
                    <a:pt x="196" y="367"/>
                    <a:pt x="196" y="367"/>
                    <a:pt x="196" y="367"/>
                  </a:cubicBezTo>
                  <a:cubicBezTo>
                    <a:pt x="196" y="367"/>
                    <a:pt x="196" y="367"/>
                    <a:pt x="196" y="367"/>
                  </a:cubicBezTo>
                  <a:cubicBezTo>
                    <a:pt x="196" y="365"/>
                    <a:pt x="196" y="365"/>
                    <a:pt x="196" y="365"/>
                  </a:cubicBezTo>
                  <a:cubicBezTo>
                    <a:pt x="196" y="365"/>
                    <a:pt x="196" y="365"/>
                    <a:pt x="196" y="365"/>
                  </a:cubicBezTo>
                  <a:cubicBezTo>
                    <a:pt x="191" y="365"/>
                    <a:pt x="191" y="365"/>
                    <a:pt x="191" y="365"/>
                  </a:cubicBezTo>
                  <a:cubicBezTo>
                    <a:pt x="191" y="365"/>
                    <a:pt x="191" y="365"/>
                    <a:pt x="191" y="365"/>
                  </a:cubicBezTo>
                  <a:cubicBezTo>
                    <a:pt x="189" y="363"/>
                    <a:pt x="189" y="363"/>
                    <a:pt x="189" y="363"/>
                  </a:cubicBezTo>
                  <a:cubicBezTo>
                    <a:pt x="189" y="363"/>
                    <a:pt x="189" y="363"/>
                    <a:pt x="189" y="363"/>
                  </a:cubicBezTo>
                  <a:cubicBezTo>
                    <a:pt x="186" y="361"/>
                    <a:pt x="186" y="361"/>
                    <a:pt x="186" y="361"/>
                  </a:cubicBezTo>
                  <a:cubicBezTo>
                    <a:pt x="186" y="361"/>
                    <a:pt x="186" y="361"/>
                    <a:pt x="186" y="361"/>
                  </a:cubicBezTo>
                  <a:cubicBezTo>
                    <a:pt x="185" y="358"/>
                    <a:pt x="185" y="358"/>
                    <a:pt x="185" y="358"/>
                  </a:cubicBezTo>
                  <a:cubicBezTo>
                    <a:pt x="185" y="358"/>
                    <a:pt x="185" y="358"/>
                    <a:pt x="185" y="358"/>
                  </a:cubicBezTo>
                  <a:cubicBezTo>
                    <a:pt x="183" y="355"/>
                    <a:pt x="183" y="355"/>
                    <a:pt x="183" y="355"/>
                  </a:cubicBezTo>
                  <a:cubicBezTo>
                    <a:pt x="183" y="355"/>
                    <a:pt x="183" y="355"/>
                    <a:pt x="183" y="355"/>
                  </a:cubicBezTo>
                  <a:cubicBezTo>
                    <a:pt x="182" y="353"/>
                    <a:pt x="182" y="353"/>
                    <a:pt x="182" y="353"/>
                  </a:cubicBezTo>
                  <a:cubicBezTo>
                    <a:pt x="182" y="353"/>
                    <a:pt x="182" y="353"/>
                    <a:pt x="182" y="353"/>
                  </a:cubicBezTo>
                  <a:cubicBezTo>
                    <a:pt x="182" y="351"/>
                    <a:pt x="182" y="350"/>
                    <a:pt x="181" y="349"/>
                  </a:cubicBezTo>
                  <a:cubicBezTo>
                    <a:pt x="181" y="349"/>
                    <a:pt x="181" y="349"/>
                    <a:pt x="181" y="349"/>
                  </a:cubicBezTo>
                  <a:cubicBezTo>
                    <a:pt x="181" y="348"/>
                    <a:pt x="181" y="346"/>
                    <a:pt x="180" y="345"/>
                  </a:cubicBezTo>
                  <a:cubicBezTo>
                    <a:pt x="180" y="345"/>
                    <a:pt x="180" y="345"/>
                    <a:pt x="180" y="345"/>
                  </a:cubicBezTo>
                  <a:cubicBezTo>
                    <a:pt x="179" y="341"/>
                    <a:pt x="178" y="338"/>
                    <a:pt x="177" y="334"/>
                  </a:cubicBezTo>
                  <a:cubicBezTo>
                    <a:pt x="177" y="334"/>
                    <a:pt x="177" y="334"/>
                    <a:pt x="177" y="334"/>
                  </a:cubicBezTo>
                  <a:cubicBezTo>
                    <a:pt x="177" y="326"/>
                    <a:pt x="178" y="319"/>
                    <a:pt x="178" y="311"/>
                  </a:cubicBezTo>
                  <a:cubicBezTo>
                    <a:pt x="178" y="311"/>
                    <a:pt x="178" y="311"/>
                    <a:pt x="178" y="311"/>
                  </a:cubicBezTo>
                  <a:cubicBezTo>
                    <a:pt x="180" y="308"/>
                    <a:pt x="181" y="304"/>
                    <a:pt x="182" y="300"/>
                  </a:cubicBezTo>
                  <a:cubicBezTo>
                    <a:pt x="182" y="300"/>
                    <a:pt x="182" y="300"/>
                    <a:pt x="182" y="300"/>
                  </a:cubicBezTo>
                  <a:cubicBezTo>
                    <a:pt x="184" y="297"/>
                    <a:pt x="185" y="293"/>
                    <a:pt x="187" y="290"/>
                  </a:cubicBezTo>
                  <a:cubicBezTo>
                    <a:pt x="187" y="290"/>
                    <a:pt x="187" y="290"/>
                    <a:pt x="187" y="290"/>
                  </a:cubicBezTo>
                  <a:cubicBezTo>
                    <a:pt x="189" y="287"/>
                    <a:pt x="191" y="283"/>
                    <a:pt x="193" y="280"/>
                  </a:cubicBezTo>
                  <a:cubicBezTo>
                    <a:pt x="193" y="280"/>
                    <a:pt x="193" y="280"/>
                    <a:pt x="193" y="280"/>
                  </a:cubicBezTo>
                  <a:cubicBezTo>
                    <a:pt x="195" y="276"/>
                    <a:pt x="197" y="273"/>
                    <a:pt x="199" y="269"/>
                  </a:cubicBezTo>
                  <a:cubicBezTo>
                    <a:pt x="199" y="269"/>
                    <a:pt x="199" y="269"/>
                    <a:pt x="199" y="269"/>
                  </a:cubicBezTo>
                  <a:cubicBezTo>
                    <a:pt x="207" y="259"/>
                    <a:pt x="207" y="259"/>
                    <a:pt x="207" y="259"/>
                  </a:cubicBezTo>
                  <a:cubicBezTo>
                    <a:pt x="207" y="259"/>
                    <a:pt x="207" y="259"/>
                    <a:pt x="207" y="259"/>
                  </a:cubicBezTo>
                  <a:cubicBezTo>
                    <a:pt x="194" y="268"/>
                    <a:pt x="181" y="276"/>
                    <a:pt x="168" y="284"/>
                  </a:cubicBezTo>
                  <a:cubicBezTo>
                    <a:pt x="168" y="284"/>
                    <a:pt x="168" y="284"/>
                    <a:pt x="168" y="284"/>
                  </a:cubicBezTo>
                  <a:cubicBezTo>
                    <a:pt x="163" y="288"/>
                    <a:pt x="160" y="289"/>
                    <a:pt x="154" y="285"/>
                  </a:cubicBezTo>
                  <a:cubicBezTo>
                    <a:pt x="154" y="285"/>
                    <a:pt x="154" y="285"/>
                    <a:pt x="154" y="285"/>
                  </a:cubicBezTo>
                  <a:cubicBezTo>
                    <a:pt x="153" y="285"/>
                    <a:pt x="152" y="285"/>
                    <a:pt x="151" y="285"/>
                  </a:cubicBezTo>
                  <a:cubicBezTo>
                    <a:pt x="151" y="285"/>
                    <a:pt x="151" y="285"/>
                    <a:pt x="151" y="285"/>
                  </a:cubicBezTo>
                  <a:cubicBezTo>
                    <a:pt x="150" y="285"/>
                    <a:pt x="150" y="284"/>
                    <a:pt x="149" y="283"/>
                  </a:cubicBezTo>
                  <a:cubicBezTo>
                    <a:pt x="149" y="283"/>
                    <a:pt x="149" y="283"/>
                    <a:pt x="149" y="283"/>
                  </a:cubicBezTo>
                  <a:cubicBezTo>
                    <a:pt x="148" y="283"/>
                    <a:pt x="147" y="282"/>
                    <a:pt x="146" y="282"/>
                  </a:cubicBezTo>
                  <a:cubicBezTo>
                    <a:pt x="146" y="282"/>
                    <a:pt x="146" y="282"/>
                    <a:pt x="146" y="282"/>
                  </a:cubicBezTo>
                  <a:cubicBezTo>
                    <a:pt x="145" y="281"/>
                    <a:pt x="145" y="280"/>
                    <a:pt x="145" y="279"/>
                  </a:cubicBezTo>
                  <a:cubicBezTo>
                    <a:pt x="145" y="279"/>
                    <a:pt x="145" y="279"/>
                    <a:pt x="145" y="279"/>
                  </a:cubicBezTo>
                  <a:cubicBezTo>
                    <a:pt x="142" y="278"/>
                    <a:pt x="140" y="276"/>
                    <a:pt x="138" y="274"/>
                  </a:cubicBezTo>
                  <a:cubicBezTo>
                    <a:pt x="138" y="274"/>
                    <a:pt x="138" y="274"/>
                    <a:pt x="138" y="274"/>
                  </a:cubicBezTo>
                  <a:cubicBezTo>
                    <a:pt x="138" y="274"/>
                    <a:pt x="137" y="273"/>
                    <a:pt x="136" y="273"/>
                  </a:cubicBezTo>
                  <a:cubicBezTo>
                    <a:pt x="136" y="273"/>
                    <a:pt x="136" y="273"/>
                    <a:pt x="136" y="273"/>
                  </a:cubicBezTo>
                  <a:cubicBezTo>
                    <a:pt x="136" y="273"/>
                    <a:pt x="135" y="273"/>
                    <a:pt x="134" y="272"/>
                  </a:cubicBezTo>
                  <a:cubicBezTo>
                    <a:pt x="134" y="272"/>
                    <a:pt x="134" y="272"/>
                    <a:pt x="134" y="272"/>
                  </a:cubicBezTo>
                  <a:cubicBezTo>
                    <a:pt x="133" y="272"/>
                    <a:pt x="133" y="272"/>
                    <a:pt x="132" y="271"/>
                  </a:cubicBezTo>
                  <a:cubicBezTo>
                    <a:pt x="132" y="271"/>
                    <a:pt x="132" y="271"/>
                    <a:pt x="132" y="271"/>
                  </a:cubicBezTo>
                  <a:cubicBezTo>
                    <a:pt x="132" y="271"/>
                    <a:pt x="131" y="270"/>
                    <a:pt x="131" y="269"/>
                  </a:cubicBezTo>
                  <a:cubicBezTo>
                    <a:pt x="131" y="269"/>
                    <a:pt x="131" y="269"/>
                    <a:pt x="131" y="269"/>
                  </a:cubicBezTo>
                  <a:cubicBezTo>
                    <a:pt x="130" y="270"/>
                    <a:pt x="129" y="270"/>
                    <a:pt x="128" y="270"/>
                  </a:cubicBezTo>
                  <a:cubicBezTo>
                    <a:pt x="128" y="270"/>
                    <a:pt x="128" y="270"/>
                    <a:pt x="128" y="270"/>
                  </a:cubicBezTo>
                  <a:cubicBezTo>
                    <a:pt x="127" y="271"/>
                    <a:pt x="126" y="271"/>
                    <a:pt x="126" y="271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5" y="272"/>
                    <a:pt x="125" y="273"/>
                    <a:pt x="125" y="273"/>
                  </a:cubicBezTo>
                  <a:cubicBezTo>
                    <a:pt x="125" y="273"/>
                    <a:pt x="125" y="273"/>
                    <a:pt x="125" y="273"/>
                  </a:cubicBezTo>
                  <a:cubicBezTo>
                    <a:pt x="124" y="274"/>
                    <a:pt x="124" y="274"/>
                    <a:pt x="123" y="275"/>
                  </a:cubicBezTo>
                  <a:cubicBezTo>
                    <a:pt x="123" y="275"/>
                    <a:pt x="123" y="275"/>
                    <a:pt x="123" y="275"/>
                  </a:cubicBezTo>
                  <a:cubicBezTo>
                    <a:pt x="123" y="276"/>
                    <a:pt x="123" y="277"/>
                    <a:pt x="122" y="278"/>
                  </a:cubicBezTo>
                  <a:cubicBezTo>
                    <a:pt x="122" y="278"/>
                    <a:pt x="122" y="278"/>
                    <a:pt x="122" y="278"/>
                  </a:cubicBezTo>
                  <a:cubicBezTo>
                    <a:pt x="122" y="279"/>
                    <a:pt x="122" y="279"/>
                    <a:pt x="122" y="280"/>
                  </a:cubicBezTo>
                  <a:cubicBezTo>
                    <a:pt x="122" y="280"/>
                    <a:pt x="122" y="280"/>
                    <a:pt x="122" y="280"/>
                  </a:cubicBezTo>
                  <a:cubicBezTo>
                    <a:pt x="121" y="280"/>
                    <a:pt x="120" y="280"/>
                    <a:pt x="119" y="281"/>
                  </a:cubicBezTo>
                  <a:cubicBezTo>
                    <a:pt x="119" y="281"/>
                    <a:pt x="119" y="281"/>
                    <a:pt x="119" y="281"/>
                  </a:cubicBezTo>
                  <a:cubicBezTo>
                    <a:pt x="119" y="281"/>
                    <a:pt x="119" y="281"/>
                    <a:pt x="118" y="281"/>
                  </a:cubicBezTo>
                  <a:cubicBezTo>
                    <a:pt x="118" y="281"/>
                    <a:pt x="118" y="281"/>
                    <a:pt x="118" y="281"/>
                  </a:cubicBezTo>
                  <a:cubicBezTo>
                    <a:pt x="94" y="324"/>
                    <a:pt x="94" y="324"/>
                    <a:pt x="94" y="324"/>
                  </a:cubicBezTo>
                  <a:cubicBezTo>
                    <a:pt x="94" y="324"/>
                    <a:pt x="94" y="324"/>
                    <a:pt x="94" y="324"/>
                  </a:cubicBezTo>
                  <a:cubicBezTo>
                    <a:pt x="63" y="378"/>
                    <a:pt x="63" y="378"/>
                    <a:pt x="63" y="378"/>
                  </a:cubicBezTo>
                  <a:cubicBezTo>
                    <a:pt x="63" y="378"/>
                    <a:pt x="63" y="378"/>
                    <a:pt x="63" y="378"/>
                  </a:cubicBezTo>
                  <a:cubicBezTo>
                    <a:pt x="20" y="459"/>
                    <a:pt x="20" y="459"/>
                    <a:pt x="20" y="459"/>
                  </a:cubicBezTo>
                  <a:lnTo>
                    <a:pt x="19" y="460"/>
                  </a:lnTo>
                  <a:close/>
                  <a:moveTo>
                    <a:pt x="1093" y="454"/>
                  </a:moveTo>
                  <a:cubicBezTo>
                    <a:pt x="1090" y="452"/>
                    <a:pt x="1090" y="452"/>
                    <a:pt x="1090" y="452"/>
                  </a:cubicBezTo>
                  <a:cubicBezTo>
                    <a:pt x="1090" y="452"/>
                    <a:pt x="1090" y="452"/>
                    <a:pt x="1090" y="452"/>
                  </a:cubicBezTo>
                  <a:cubicBezTo>
                    <a:pt x="1088" y="450"/>
                    <a:pt x="1088" y="450"/>
                    <a:pt x="1088" y="450"/>
                  </a:cubicBezTo>
                  <a:cubicBezTo>
                    <a:pt x="1088" y="450"/>
                    <a:pt x="1088" y="450"/>
                    <a:pt x="1088" y="450"/>
                  </a:cubicBezTo>
                  <a:cubicBezTo>
                    <a:pt x="1086" y="447"/>
                    <a:pt x="1086" y="447"/>
                    <a:pt x="1086" y="447"/>
                  </a:cubicBezTo>
                  <a:cubicBezTo>
                    <a:pt x="1086" y="447"/>
                    <a:pt x="1086" y="447"/>
                    <a:pt x="1086" y="447"/>
                  </a:cubicBezTo>
                  <a:cubicBezTo>
                    <a:pt x="1086" y="443"/>
                    <a:pt x="1086" y="443"/>
                    <a:pt x="1086" y="443"/>
                  </a:cubicBezTo>
                  <a:cubicBezTo>
                    <a:pt x="1086" y="443"/>
                    <a:pt x="1086" y="443"/>
                    <a:pt x="1086" y="443"/>
                  </a:cubicBezTo>
                  <a:cubicBezTo>
                    <a:pt x="1086" y="440"/>
                    <a:pt x="1086" y="440"/>
                    <a:pt x="1086" y="440"/>
                  </a:cubicBezTo>
                  <a:cubicBezTo>
                    <a:pt x="1086" y="440"/>
                    <a:pt x="1086" y="440"/>
                    <a:pt x="1086" y="440"/>
                  </a:cubicBezTo>
                  <a:cubicBezTo>
                    <a:pt x="1086" y="436"/>
                    <a:pt x="1086" y="436"/>
                    <a:pt x="1086" y="436"/>
                  </a:cubicBezTo>
                  <a:cubicBezTo>
                    <a:pt x="1086" y="436"/>
                    <a:pt x="1086" y="436"/>
                    <a:pt x="1086" y="436"/>
                  </a:cubicBezTo>
                  <a:cubicBezTo>
                    <a:pt x="1086" y="433"/>
                    <a:pt x="1086" y="433"/>
                    <a:pt x="1086" y="433"/>
                  </a:cubicBezTo>
                  <a:cubicBezTo>
                    <a:pt x="1086" y="433"/>
                    <a:pt x="1086" y="433"/>
                    <a:pt x="1086" y="433"/>
                  </a:cubicBezTo>
                  <a:cubicBezTo>
                    <a:pt x="1089" y="428"/>
                    <a:pt x="1089" y="428"/>
                    <a:pt x="1089" y="428"/>
                  </a:cubicBezTo>
                  <a:cubicBezTo>
                    <a:pt x="1089" y="428"/>
                    <a:pt x="1089" y="428"/>
                    <a:pt x="1089" y="428"/>
                  </a:cubicBezTo>
                  <a:cubicBezTo>
                    <a:pt x="1095" y="425"/>
                    <a:pt x="1095" y="425"/>
                    <a:pt x="1095" y="425"/>
                  </a:cubicBezTo>
                  <a:cubicBezTo>
                    <a:pt x="1095" y="425"/>
                    <a:pt x="1095" y="425"/>
                    <a:pt x="1095" y="425"/>
                  </a:cubicBezTo>
                  <a:cubicBezTo>
                    <a:pt x="1102" y="421"/>
                    <a:pt x="1102" y="421"/>
                    <a:pt x="1102" y="421"/>
                  </a:cubicBezTo>
                  <a:cubicBezTo>
                    <a:pt x="1102" y="421"/>
                    <a:pt x="1102" y="421"/>
                    <a:pt x="1102" y="421"/>
                  </a:cubicBezTo>
                  <a:cubicBezTo>
                    <a:pt x="1109" y="417"/>
                    <a:pt x="1109" y="417"/>
                    <a:pt x="1109" y="417"/>
                  </a:cubicBezTo>
                  <a:cubicBezTo>
                    <a:pt x="1109" y="417"/>
                    <a:pt x="1109" y="417"/>
                    <a:pt x="1109" y="417"/>
                  </a:cubicBezTo>
                  <a:cubicBezTo>
                    <a:pt x="1115" y="411"/>
                    <a:pt x="1115" y="411"/>
                    <a:pt x="1115" y="411"/>
                  </a:cubicBezTo>
                  <a:cubicBezTo>
                    <a:pt x="1115" y="411"/>
                    <a:pt x="1115" y="411"/>
                    <a:pt x="1115" y="411"/>
                  </a:cubicBezTo>
                  <a:cubicBezTo>
                    <a:pt x="1121" y="407"/>
                    <a:pt x="1121" y="407"/>
                    <a:pt x="1121" y="407"/>
                  </a:cubicBezTo>
                  <a:cubicBezTo>
                    <a:pt x="1121" y="407"/>
                    <a:pt x="1121" y="407"/>
                    <a:pt x="1121" y="407"/>
                  </a:cubicBezTo>
                  <a:cubicBezTo>
                    <a:pt x="1128" y="402"/>
                    <a:pt x="1128" y="402"/>
                    <a:pt x="1128" y="402"/>
                  </a:cubicBezTo>
                  <a:cubicBezTo>
                    <a:pt x="1128" y="402"/>
                    <a:pt x="1128" y="402"/>
                    <a:pt x="1128" y="402"/>
                  </a:cubicBezTo>
                  <a:cubicBezTo>
                    <a:pt x="1134" y="398"/>
                    <a:pt x="1134" y="398"/>
                    <a:pt x="1134" y="398"/>
                  </a:cubicBezTo>
                  <a:cubicBezTo>
                    <a:pt x="1134" y="398"/>
                    <a:pt x="1134" y="398"/>
                    <a:pt x="1134" y="398"/>
                  </a:cubicBezTo>
                  <a:cubicBezTo>
                    <a:pt x="1142" y="394"/>
                    <a:pt x="1142" y="394"/>
                    <a:pt x="1142" y="394"/>
                  </a:cubicBezTo>
                  <a:cubicBezTo>
                    <a:pt x="1142" y="394"/>
                    <a:pt x="1142" y="394"/>
                    <a:pt x="1142" y="394"/>
                  </a:cubicBezTo>
                  <a:cubicBezTo>
                    <a:pt x="1169" y="374"/>
                    <a:pt x="1169" y="374"/>
                    <a:pt x="1169" y="374"/>
                  </a:cubicBezTo>
                  <a:cubicBezTo>
                    <a:pt x="1169" y="374"/>
                    <a:pt x="1169" y="374"/>
                    <a:pt x="1169" y="374"/>
                  </a:cubicBezTo>
                  <a:cubicBezTo>
                    <a:pt x="1171" y="371"/>
                    <a:pt x="1171" y="371"/>
                    <a:pt x="1171" y="371"/>
                  </a:cubicBezTo>
                  <a:cubicBezTo>
                    <a:pt x="1171" y="371"/>
                    <a:pt x="1171" y="371"/>
                    <a:pt x="1171" y="371"/>
                  </a:cubicBezTo>
                  <a:cubicBezTo>
                    <a:pt x="1174" y="367"/>
                    <a:pt x="1174" y="367"/>
                    <a:pt x="1174" y="367"/>
                  </a:cubicBezTo>
                  <a:cubicBezTo>
                    <a:pt x="1174" y="367"/>
                    <a:pt x="1174" y="367"/>
                    <a:pt x="1174" y="367"/>
                  </a:cubicBezTo>
                  <a:cubicBezTo>
                    <a:pt x="1177" y="364"/>
                    <a:pt x="1177" y="364"/>
                    <a:pt x="1177" y="364"/>
                  </a:cubicBezTo>
                  <a:cubicBezTo>
                    <a:pt x="1177" y="364"/>
                    <a:pt x="1177" y="364"/>
                    <a:pt x="1177" y="364"/>
                  </a:cubicBezTo>
                  <a:cubicBezTo>
                    <a:pt x="1180" y="358"/>
                    <a:pt x="1180" y="358"/>
                    <a:pt x="1180" y="358"/>
                  </a:cubicBezTo>
                  <a:cubicBezTo>
                    <a:pt x="1180" y="358"/>
                    <a:pt x="1180" y="358"/>
                    <a:pt x="1180" y="358"/>
                  </a:cubicBezTo>
                  <a:cubicBezTo>
                    <a:pt x="1182" y="354"/>
                    <a:pt x="1182" y="354"/>
                    <a:pt x="1182" y="354"/>
                  </a:cubicBezTo>
                  <a:cubicBezTo>
                    <a:pt x="1182" y="354"/>
                    <a:pt x="1182" y="354"/>
                    <a:pt x="1182" y="354"/>
                  </a:cubicBezTo>
                  <a:cubicBezTo>
                    <a:pt x="1184" y="349"/>
                    <a:pt x="1184" y="349"/>
                    <a:pt x="1184" y="349"/>
                  </a:cubicBezTo>
                  <a:cubicBezTo>
                    <a:pt x="1184" y="349"/>
                    <a:pt x="1184" y="349"/>
                    <a:pt x="1184" y="349"/>
                  </a:cubicBezTo>
                  <a:cubicBezTo>
                    <a:pt x="1183" y="344"/>
                    <a:pt x="1183" y="344"/>
                    <a:pt x="1183" y="344"/>
                  </a:cubicBezTo>
                  <a:cubicBezTo>
                    <a:pt x="1183" y="344"/>
                    <a:pt x="1183" y="344"/>
                    <a:pt x="1183" y="344"/>
                  </a:cubicBezTo>
                  <a:cubicBezTo>
                    <a:pt x="1183" y="338"/>
                    <a:pt x="1183" y="338"/>
                    <a:pt x="1183" y="338"/>
                  </a:cubicBezTo>
                  <a:cubicBezTo>
                    <a:pt x="1183" y="338"/>
                    <a:pt x="1183" y="338"/>
                    <a:pt x="1183" y="338"/>
                  </a:cubicBezTo>
                  <a:cubicBezTo>
                    <a:pt x="1177" y="338"/>
                    <a:pt x="1177" y="338"/>
                    <a:pt x="1177" y="338"/>
                  </a:cubicBezTo>
                  <a:cubicBezTo>
                    <a:pt x="1177" y="338"/>
                    <a:pt x="1177" y="338"/>
                    <a:pt x="1177" y="338"/>
                  </a:cubicBezTo>
                  <a:cubicBezTo>
                    <a:pt x="1175" y="340"/>
                    <a:pt x="1175" y="340"/>
                    <a:pt x="1175" y="340"/>
                  </a:cubicBezTo>
                  <a:cubicBezTo>
                    <a:pt x="1175" y="340"/>
                    <a:pt x="1175" y="340"/>
                    <a:pt x="1175" y="340"/>
                  </a:cubicBezTo>
                  <a:cubicBezTo>
                    <a:pt x="1174" y="343"/>
                    <a:pt x="1174" y="343"/>
                    <a:pt x="1174" y="343"/>
                  </a:cubicBezTo>
                  <a:cubicBezTo>
                    <a:pt x="1174" y="343"/>
                    <a:pt x="1174" y="343"/>
                    <a:pt x="1174" y="343"/>
                  </a:cubicBezTo>
                  <a:cubicBezTo>
                    <a:pt x="1172" y="345"/>
                    <a:pt x="1172" y="345"/>
                    <a:pt x="1172" y="345"/>
                  </a:cubicBezTo>
                  <a:cubicBezTo>
                    <a:pt x="1172" y="345"/>
                    <a:pt x="1172" y="345"/>
                    <a:pt x="1172" y="345"/>
                  </a:cubicBezTo>
                  <a:cubicBezTo>
                    <a:pt x="1171" y="347"/>
                    <a:pt x="1171" y="347"/>
                    <a:pt x="1171" y="347"/>
                  </a:cubicBezTo>
                  <a:cubicBezTo>
                    <a:pt x="1171" y="347"/>
                    <a:pt x="1171" y="347"/>
                    <a:pt x="1171" y="347"/>
                  </a:cubicBezTo>
                  <a:cubicBezTo>
                    <a:pt x="1168" y="349"/>
                    <a:pt x="1168" y="349"/>
                    <a:pt x="1168" y="349"/>
                  </a:cubicBezTo>
                  <a:cubicBezTo>
                    <a:pt x="1168" y="349"/>
                    <a:pt x="1168" y="349"/>
                    <a:pt x="1168" y="349"/>
                  </a:cubicBezTo>
                  <a:cubicBezTo>
                    <a:pt x="1166" y="350"/>
                    <a:pt x="1166" y="350"/>
                    <a:pt x="1166" y="350"/>
                  </a:cubicBezTo>
                  <a:cubicBezTo>
                    <a:pt x="1166" y="350"/>
                    <a:pt x="1166" y="350"/>
                    <a:pt x="1166" y="350"/>
                  </a:cubicBezTo>
                  <a:cubicBezTo>
                    <a:pt x="1162" y="352"/>
                    <a:pt x="1162" y="352"/>
                    <a:pt x="1162" y="352"/>
                  </a:cubicBezTo>
                  <a:cubicBezTo>
                    <a:pt x="1162" y="352"/>
                    <a:pt x="1162" y="352"/>
                    <a:pt x="1162" y="352"/>
                  </a:cubicBezTo>
                  <a:cubicBezTo>
                    <a:pt x="1160" y="353"/>
                    <a:pt x="1160" y="353"/>
                    <a:pt x="1160" y="353"/>
                  </a:cubicBezTo>
                  <a:cubicBezTo>
                    <a:pt x="1160" y="353"/>
                    <a:pt x="1160" y="353"/>
                    <a:pt x="1160" y="353"/>
                  </a:cubicBezTo>
                  <a:cubicBezTo>
                    <a:pt x="1158" y="353"/>
                    <a:pt x="1158" y="353"/>
                    <a:pt x="1158" y="353"/>
                  </a:cubicBezTo>
                  <a:cubicBezTo>
                    <a:pt x="1158" y="353"/>
                    <a:pt x="1158" y="353"/>
                    <a:pt x="1158" y="353"/>
                  </a:cubicBezTo>
                  <a:cubicBezTo>
                    <a:pt x="1156" y="353"/>
                    <a:pt x="1156" y="353"/>
                    <a:pt x="1156" y="353"/>
                  </a:cubicBezTo>
                  <a:cubicBezTo>
                    <a:pt x="1156" y="353"/>
                    <a:pt x="1156" y="353"/>
                    <a:pt x="1156" y="353"/>
                  </a:cubicBezTo>
                  <a:cubicBezTo>
                    <a:pt x="1154" y="353"/>
                    <a:pt x="1154" y="353"/>
                    <a:pt x="1154" y="353"/>
                  </a:cubicBezTo>
                  <a:cubicBezTo>
                    <a:pt x="1154" y="353"/>
                    <a:pt x="1154" y="353"/>
                    <a:pt x="1154" y="353"/>
                  </a:cubicBezTo>
                  <a:cubicBezTo>
                    <a:pt x="1153" y="353"/>
                    <a:pt x="1153" y="353"/>
                    <a:pt x="1153" y="353"/>
                  </a:cubicBezTo>
                  <a:cubicBezTo>
                    <a:pt x="1153" y="353"/>
                    <a:pt x="1153" y="353"/>
                    <a:pt x="1153" y="353"/>
                  </a:cubicBezTo>
                  <a:cubicBezTo>
                    <a:pt x="1151" y="353"/>
                    <a:pt x="1151" y="353"/>
                    <a:pt x="1151" y="353"/>
                  </a:cubicBezTo>
                  <a:cubicBezTo>
                    <a:pt x="1151" y="353"/>
                    <a:pt x="1151" y="353"/>
                    <a:pt x="1151" y="353"/>
                  </a:cubicBezTo>
                  <a:cubicBezTo>
                    <a:pt x="1149" y="353"/>
                    <a:pt x="1149" y="353"/>
                    <a:pt x="1149" y="353"/>
                  </a:cubicBezTo>
                  <a:cubicBezTo>
                    <a:pt x="1149" y="353"/>
                    <a:pt x="1149" y="353"/>
                    <a:pt x="1149" y="353"/>
                  </a:cubicBezTo>
                  <a:cubicBezTo>
                    <a:pt x="1147" y="353"/>
                    <a:pt x="1147" y="353"/>
                    <a:pt x="1147" y="353"/>
                  </a:cubicBezTo>
                  <a:cubicBezTo>
                    <a:pt x="1147" y="353"/>
                    <a:pt x="1147" y="353"/>
                    <a:pt x="1147" y="353"/>
                  </a:cubicBezTo>
                  <a:cubicBezTo>
                    <a:pt x="1146" y="352"/>
                    <a:pt x="1146" y="352"/>
                    <a:pt x="1146" y="352"/>
                  </a:cubicBezTo>
                  <a:cubicBezTo>
                    <a:pt x="1146" y="352"/>
                    <a:pt x="1146" y="352"/>
                    <a:pt x="1146" y="352"/>
                  </a:cubicBezTo>
                  <a:cubicBezTo>
                    <a:pt x="1145" y="352"/>
                    <a:pt x="1145" y="352"/>
                    <a:pt x="1145" y="352"/>
                  </a:cubicBezTo>
                  <a:cubicBezTo>
                    <a:pt x="1145" y="352"/>
                    <a:pt x="1145" y="352"/>
                    <a:pt x="1145" y="352"/>
                  </a:cubicBezTo>
                  <a:cubicBezTo>
                    <a:pt x="1143" y="351"/>
                    <a:pt x="1143" y="351"/>
                    <a:pt x="1143" y="351"/>
                  </a:cubicBezTo>
                  <a:cubicBezTo>
                    <a:pt x="1143" y="351"/>
                    <a:pt x="1143" y="351"/>
                    <a:pt x="1143" y="351"/>
                  </a:cubicBezTo>
                  <a:cubicBezTo>
                    <a:pt x="1142" y="350"/>
                    <a:pt x="1142" y="350"/>
                    <a:pt x="1142" y="350"/>
                  </a:cubicBezTo>
                  <a:cubicBezTo>
                    <a:pt x="1142" y="350"/>
                    <a:pt x="1142" y="350"/>
                    <a:pt x="1142" y="350"/>
                  </a:cubicBezTo>
                  <a:cubicBezTo>
                    <a:pt x="1142" y="348"/>
                    <a:pt x="1142" y="348"/>
                    <a:pt x="1142" y="348"/>
                  </a:cubicBezTo>
                  <a:cubicBezTo>
                    <a:pt x="1142" y="348"/>
                    <a:pt x="1142" y="348"/>
                    <a:pt x="1142" y="348"/>
                  </a:cubicBezTo>
                  <a:cubicBezTo>
                    <a:pt x="1142" y="347"/>
                    <a:pt x="1142" y="347"/>
                    <a:pt x="1142" y="347"/>
                  </a:cubicBezTo>
                  <a:cubicBezTo>
                    <a:pt x="1142" y="347"/>
                    <a:pt x="1142" y="347"/>
                    <a:pt x="1142" y="347"/>
                  </a:cubicBezTo>
                  <a:cubicBezTo>
                    <a:pt x="1142" y="345"/>
                    <a:pt x="1142" y="345"/>
                    <a:pt x="1142" y="345"/>
                  </a:cubicBezTo>
                  <a:cubicBezTo>
                    <a:pt x="1142" y="345"/>
                    <a:pt x="1142" y="345"/>
                    <a:pt x="1142" y="345"/>
                  </a:cubicBezTo>
                  <a:cubicBezTo>
                    <a:pt x="1142" y="343"/>
                    <a:pt x="1142" y="343"/>
                    <a:pt x="1142" y="343"/>
                  </a:cubicBezTo>
                  <a:cubicBezTo>
                    <a:pt x="1142" y="343"/>
                    <a:pt x="1142" y="343"/>
                    <a:pt x="1142" y="343"/>
                  </a:cubicBezTo>
                  <a:cubicBezTo>
                    <a:pt x="1142" y="341"/>
                    <a:pt x="1142" y="341"/>
                    <a:pt x="1142" y="341"/>
                  </a:cubicBezTo>
                  <a:cubicBezTo>
                    <a:pt x="1142" y="341"/>
                    <a:pt x="1142" y="341"/>
                    <a:pt x="1142" y="341"/>
                  </a:cubicBezTo>
                  <a:cubicBezTo>
                    <a:pt x="1170" y="322"/>
                    <a:pt x="1170" y="322"/>
                    <a:pt x="1170" y="322"/>
                  </a:cubicBezTo>
                  <a:cubicBezTo>
                    <a:pt x="1170" y="322"/>
                    <a:pt x="1170" y="322"/>
                    <a:pt x="1170" y="322"/>
                  </a:cubicBezTo>
                  <a:cubicBezTo>
                    <a:pt x="1169" y="322"/>
                    <a:pt x="1169" y="322"/>
                    <a:pt x="1169" y="322"/>
                  </a:cubicBezTo>
                  <a:cubicBezTo>
                    <a:pt x="1169" y="322"/>
                    <a:pt x="1169" y="322"/>
                    <a:pt x="1169" y="322"/>
                  </a:cubicBezTo>
                  <a:cubicBezTo>
                    <a:pt x="1168" y="320"/>
                    <a:pt x="1168" y="320"/>
                    <a:pt x="1168" y="320"/>
                  </a:cubicBezTo>
                  <a:cubicBezTo>
                    <a:pt x="1168" y="320"/>
                    <a:pt x="1168" y="320"/>
                    <a:pt x="1168" y="320"/>
                  </a:cubicBezTo>
                  <a:cubicBezTo>
                    <a:pt x="1168" y="319"/>
                    <a:pt x="1168" y="319"/>
                    <a:pt x="1168" y="319"/>
                  </a:cubicBezTo>
                  <a:cubicBezTo>
                    <a:pt x="1168" y="319"/>
                    <a:pt x="1168" y="319"/>
                    <a:pt x="1168" y="319"/>
                  </a:cubicBezTo>
                  <a:cubicBezTo>
                    <a:pt x="1168" y="317"/>
                    <a:pt x="1168" y="317"/>
                    <a:pt x="1168" y="317"/>
                  </a:cubicBezTo>
                  <a:cubicBezTo>
                    <a:pt x="1168" y="317"/>
                    <a:pt x="1168" y="317"/>
                    <a:pt x="1168" y="317"/>
                  </a:cubicBezTo>
                  <a:cubicBezTo>
                    <a:pt x="1168" y="316"/>
                    <a:pt x="1168" y="316"/>
                    <a:pt x="1168" y="316"/>
                  </a:cubicBezTo>
                  <a:cubicBezTo>
                    <a:pt x="1168" y="316"/>
                    <a:pt x="1168" y="316"/>
                    <a:pt x="1168" y="316"/>
                  </a:cubicBezTo>
                  <a:cubicBezTo>
                    <a:pt x="1168" y="314"/>
                    <a:pt x="1168" y="314"/>
                    <a:pt x="1168" y="314"/>
                  </a:cubicBezTo>
                  <a:cubicBezTo>
                    <a:pt x="1168" y="314"/>
                    <a:pt x="1168" y="314"/>
                    <a:pt x="1168" y="314"/>
                  </a:cubicBezTo>
                  <a:cubicBezTo>
                    <a:pt x="1168" y="312"/>
                    <a:pt x="1168" y="312"/>
                    <a:pt x="1168" y="312"/>
                  </a:cubicBezTo>
                  <a:cubicBezTo>
                    <a:pt x="1168" y="312"/>
                    <a:pt x="1168" y="312"/>
                    <a:pt x="1168" y="312"/>
                  </a:cubicBezTo>
                  <a:cubicBezTo>
                    <a:pt x="1170" y="310"/>
                    <a:pt x="1170" y="310"/>
                    <a:pt x="1170" y="310"/>
                  </a:cubicBezTo>
                  <a:cubicBezTo>
                    <a:pt x="1170" y="310"/>
                    <a:pt x="1170" y="310"/>
                    <a:pt x="1170" y="310"/>
                  </a:cubicBezTo>
                  <a:cubicBezTo>
                    <a:pt x="1171" y="310"/>
                    <a:pt x="1171" y="310"/>
                    <a:pt x="1171" y="310"/>
                  </a:cubicBezTo>
                  <a:cubicBezTo>
                    <a:pt x="1171" y="310"/>
                    <a:pt x="1171" y="310"/>
                    <a:pt x="1171" y="310"/>
                  </a:cubicBezTo>
                  <a:cubicBezTo>
                    <a:pt x="1172" y="308"/>
                    <a:pt x="1172" y="308"/>
                    <a:pt x="1172" y="308"/>
                  </a:cubicBezTo>
                  <a:cubicBezTo>
                    <a:pt x="1172" y="308"/>
                    <a:pt x="1172" y="308"/>
                    <a:pt x="1172" y="308"/>
                  </a:cubicBezTo>
                  <a:cubicBezTo>
                    <a:pt x="1173" y="306"/>
                    <a:pt x="1173" y="306"/>
                    <a:pt x="1173" y="306"/>
                  </a:cubicBezTo>
                  <a:cubicBezTo>
                    <a:pt x="1173" y="306"/>
                    <a:pt x="1173" y="306"/>
                    <a:pt x="1173" y="306"/>
                  </a:cubicBezTo>
                  <a:cubicBezTo>
                    <a:pt x="1175" y="303"/>
                    <a:pt x="1175" y="303"/>
                    <a:pt x="1175" y="303"/>
                  </a:cubicBezTo>
                  <a:cubicBezTo>
                    <a:pt x="1175" y="303"/>
                    <a:pt x="1175" y="303"/>
                    <a:pt x="1175" y="303"/>
                  </a:cubicBezTo>
                  <a:cubicBezTo>
                    <a:pt x="1174" y="301"/>
                    <a:pt x="1174" y="301"/>
                    <a:pt x="1174" y="301"/>
                  </a:cubicBezTo>
                  <a:cubicBezTo>
                    <a:pt x="1174" y="301"/>
                    <a:pt x="1174" y="301"/>
                    <a:pt x="1174" y="301"/>
                  </a:cubicBezTo>
                  <a:cubicBezTo>
                    <a:pt x="1174" y="298"/>
                    <a:pt x="1174" y="298"/>
                    <a:pt x="1174" y="298"/>
                  </a:cubicBezTo>
                  <a:cubicBezTo>
                    <a:pt x="1174" y="298"/>
                    <a:pt x="1174" y="298"/>
                    <a:pt x="1174" y="298"/>
                  </a:cubicBezTo>
                  <a:cubicBezTo>
                    <a:pt x="1174" y="296"/>
                    <a:pt x="1174" y="296"/>
                    <a:pt x="1174" y="296"/>
                  </a:cubicBezTo>
                  <a:cubicBezTo>
                    <a:pt x="1174" y="296"/>
                    <a:pt x="1174" y="296"/>
                    <a:pt x="1174" y="296"/>
                  </a:cubicBezTo>
                  <a:cubicBezTo>
                    <a:pt x="1174" y="294"/>
                    <a:pt x="1174" y="294"/>
                    <a:pt x="1174" y="294"/>
                  </a:cubicBezTo>
                  <a:cubicBezTo>
                    <a:pt x="1174" y="294"/>
                    <a:pt x="1174" y="294"/>
                    <a:pt x="1174" y="294"/>
                  </a:cubicBezTo>
                  <a:cubicBezTo>
                    <a:pt x="1172" y="294"/>
                    <a:pt x="1172" y="294"/>
                    <a:pt x="1172" y="294"/>
                  </a:cubicBezTo>
                  <a:cubicBezTo>
                    <a:pt x="1172" y="294"/>
                    <a:pt x="1172" y="294"/>
                    <a:pt x="1172" y="294"/>
                  </a:cubicBezTo>
                  <a:cubicBezTo>
                    <a:pt x="1170" y="294"/>
                    <a:pt x="1170" y="294"/>
                    <a:pt x="1170" y="294"/>
                  </a:cubicBezTo>
                  <a:cubicBezTo>
                    <a:pt x="1170" y="294"/>
                    <a:pt x="1170" y="294"/>
                    <a:pt x="1170" y="294"/>
                  </a:cubicBezTo>
                  <a:cubicBezTo>
                    <a:pt x="1168" y="294"/>
                    <a:pt x="1168" y="294"/>
                    <a:pt x="1168" y="294"/>
                  </a:cubicBezTo>
                  <a:cubicBezTo>
                    <a:pt x="1168" y="294"/>
                    <a:pt x="1168" y="294"/>
                    <a:pt x="1168" y="294"/>
                  </a:cubicBezTo>
                  <a:cubicBezTo>
                    <a:pt x="1166" y="294"/>
                    <a:pt x="1166" y="294"/>
                    <a:pt x="1166" y="294"/>
                  </a:cubicBezTo>
                  <a:cubicBezTo>
                    <a:pt x="1166" y="294"/>
                    <a:pt x="1166" y="294"/>
                    <a:pt x="1166" y="294"/>
                  </a:cubicBezTo>
                  <a:cubicBezTo>
                    <a:pt x="1165" y="294"/>
                    <a:pt x="1165" y="294"/>
                    <a:pt x="1165" y="294"/>
                  </a:cubicBezTo>
                  <a:cubicBezTo>
                    <a:pt x="1165" y="294"/>
                    <a:pt x="1165" y="294"/>
                    <a:pt x="1165" y="294"/>
                  </a:cubicBezTo>
                  <a:cubicBezTo>
                    <a:pt x="1162" y="294"/>
                    <a:pt x="1162" y="294"/>
                    <a:pt x="1162" y="294"/>
                  </a:cubicBezTo>
                  <a:cubicBezTo>
                    <a:pt x="1162" y="294"/>
                    <a:pt x="1162" y="294"/>
                    <a:pt x="1162" y="294"/>
                  </a:cubicBezTo>
                  <a:cubicBezTo>
                    <a:pt x="1160" y="294"/>
                    <a:pt x="1160" y="294"/>
                    <a:pt x="1160" y="294"/>
                  </a:cubicBezTo>
                  <a:cubicBezTo>
                    <a:pt x="1160" y="294"/>
                    <a:pt x="1160" y="294"/>
                    <a:pt x="1160" y="294"/>
                  </a:cubicBezTo>
                  <a:cubicBezTo>
                    <a:pt x="1159" y="293"/>
                    <a:pt x="1159" y="293"/>
                    <a:pt x="1159" y="293"/>
                  </a:cubicBezTo>
                  <a:cubicBezTo>
                    <a:pt x="1159" y="293"/>
                    <a:pt x="1159" y="293"/>
                    <a:pt x="1159" y="293"/>
                  </a:cubicBezTo>
                  <a:cubicBezTo>
                    <a:pt x="1157" y="295"/>
                    <a:pt x="1157" y="295"/>
                    <a:pt x="1157" y="295"/>
                  </a:cubicBezTo>
                  <a:cubicBezTo>
                    <a:pt x="1157" y="295"/>
                    <a:pt x="1157" y="295"/>
                    <a:pt x="1157" y="295"/>
                  </a:cubicBezTo>
                  <a:cubicBezTo>
                    <a:pt x="1156" y="295"/>
                    <a:pt x="1156" y="295"/>
                    <a:pt x="1156" y="295"/>
                  </a:cubicBezTo>
                  <a:cubicBezTo>
                    <a:pt x="1156" y="295"/>
                    <a:pt x="1156" y="295"/>
                    <a:pt x="1156" y="295"/>
                  </a:cubicBezTo>
                  <a:cubicBezTo>
                    <a:pt x="1155" y="296"/>
                    <a:pt x="1155" y="296"/>
                    <a:pt x="1155" y="296"/>
                  </a:cubicBezTo>
                  <a:cubicBezTo>
                    <a:pt x="1155" y="296"/>
                    <a:pt x="1155" y="296"/>
                    <a:pt x="1155" y="296"/>
                  </a:cubicBezTo>
                  <a:cubicBezTo>
                    <a:pt x="1155" y="296"/>
                    <a:pt x="1155" y="296"/>
                    <a:pt x="1155" y="296"/>
                  </a:cubicBezTo>
                  <a:cubicBezTo>
                    <a:pt x="1155" y="296"/>
                    <a:pt x="1155" y="296"/>
                    <a:pt x="1155" y="296"/>
                  </a:cubicBezTo>
                  <a:cubicBezTo>
                    <a:pt x="1153" y="298"/>
                    <a:pt x="1153" y="298"/>
                    <a:pt x="1153" y="298"/>
                  </a:cubicBezTo>
                  <a:cubicBezTo>
                    <a:pt x="1153" y="298"/>
                    <a:pt x="1153" y="298"/>
                    <a:pt x="1153" y="298"/>
                  </a:cubicBezTo>
                  <a:cubicBezTo>
                    <a:pt x="1152" y="299"/>
                    <a:pt x="1152" y="299"/>
                    <a:pt x="1152" y="299"/>
                  </a:cubicBezTo>
                  <a:cubicBezTo>
                    <a:pt x="1152" y="299"/>
                    <a:pt x="1152" y="299"/>
                    <a:pt x="1152" y="299"/>
                  </a:cubicBezTo>
                  <a:cubicBezTo>
                    <a:pt x="1151" y="299"/>
                    <a:pt x="1151" y="299"/>
                    <a:pt x="1151" y="299"/>
                  </a:cubicBezTo>
                  <a:cubicBezTo>
                    <a:pt x="1151" y="299"/>
                    <a:pt x="1151" y="299"/>
                    <a:pt x="1151" y="299"/>
                  </a:cubicBezTo>
                  <a:cubicBezTo>
                    <a:pt x="1150" y="299"/>
                    <a:pt x="1150" y="299"/>
                    <a:pt x="1150" y="299"/>
                  </a:cubicBezTo>
                  <a:cubicBezTo>
                    <a:pt x="1150" y="299"/>
                    <a:pt x="1150" y="299"/>
                    <a:pt x="1150" y="299"/>
                  </a:cubicBezTo>
                  <a:cubicBezTo>
                    <a:pt x="1153" y="295"/>
                    <a:pt x="1153" y="295"/>
                    <a:pt x="1153" y="295"/>
                  </a:cubicBezTo>
                  <a:cubicBezTo>
                    <a:pt x="1153" y="295"/>
                    <a:pt x="1153" y="295"/>
                    <a:pt x="1153" y="295"/>
                  </a:cubicBezTo>
                  <a:cubicBezTo>
                    <a:pt x="1158" y="289"/>
                    <a:pt x="1158" y="289"/>
                    <a:pt x="1158" y="289"/>
                  </a:cubicBezTo>
                  <a:cubicBezTo>
                    <a:pt x="1158" y="289"/>
                    <a:pt x="1158" y="289"/>
                    <a:pt x="1158" y="289"/>
                  </a:cubicBezTo>
                  <a:cubicBezTo>
                    <a:pt x="1165" y="284"/>
                    <a:pt x="1165" y="284"/>
                    <a:pt x="1165" y="284"/>
                  </a:cubicBezTo>
                  <a:cubicBezTo>
                    <a:pt x="1165" y="284"/>
                    <a:pt x="1165" y="284"/>
                    <a:pt x="1165" y="284"/>
                  </a:cubicBezTo>
                  <a:cubicBezTo>
                    <a:pt x="1172" y="280"/>
                    <a:pt x="1172" y="280"/>
                    <a:pt x="1172" y="280"/>
                  </a:cubicBezTo>
                  <a:cubicBezTo>
                    <a:pt x="1172" y="280"/>
                    <a:pt x="1172" y="280"/>
                    <a:pt x="1172" y="280"/>
                  </a:cubicBezTo>
                  <a:cubicBezTo>
                    <a:pt x="1178" y="276"/>
                    <a:pt x="1178" y="276"/>
                    <a:pt x="1178" y="276"/>
                  </a:cubicBezTo>
                  <a:cubicBezTo>
                    <a:pt x="1178" y="276"/>
                    <a:pt x="1178" y="276"/>
                    <a:pt x="1178" y="276"/>
                  </a:cubicBezTo>
                  <a:cubicBezTo>
                    <a:pt x="1185" y="272"/>
                    <a:pt x="1185" y="272"/>
                    <a:pt x="1185" y="272"/>
                  </a:cubicBezTo>
                  <a:cubicBezTo>
                    <a:pt x="1185" y="272"/>
                    <a:pt x="1185" y="272"/>
                    <a:pt x="1185" y="272"/>
                  </a:cubicBezTo>
                  <a:cubicBezTo>
                    <a:pt x="1192" y="268"/>
                    <a:pt x="1192" y="268"/>
                    <a:pt x="1192" y="268"/>
                  </a:cubicBezTo>
                  <a:cubicBezTo>
                    <a:pt x="1192" y="268"/>
                    <a:pt x="1192" y="268"/>
                    <a:pt x="1192" y="268"/>
                  </a:cubicBezTo>
                  <a:cubicBezTo>
                    <a:pt x="1199" y="262"/>
                    <a:pt x="1199" y="262"/>
                    <a:pt x="1199" y="262"/>
                  </a:cubicBezTo>
                  <a:cubicBezTo>
                    <a:pt x="1199" y="262"/>
                    <a:pt x="1199" y="262"/>
                    <a:pt x="1199" y="262"/>
                  </a:cubicBezTo>
                  <a:cubicBezTo>
                    <a:pt x="1203" y="259"/>
                    <a:pt x="1203" y="259"/>
                    <a:pt x="1203" y="259"/>
                  </a:cubicBezTo>
                  <a:cubicBezTo>
                    <a:pt x="1203" y="259"/>
                    <a:pt x="1203" y="259"/>
                    <a:pt x="1203" y="259"/>
                  </a:cubicBezTo>
                  <a:cubicBezTo>
                    <a:pt x="1208" y="256"/>
                    <a:pt x="1208" y="256"/>
                    <a:pt x="1208" y="256"/>
                  </a:cubicBezTo>
                  <a:cubicBezTo>
                    <a:pt x="1208" y="256"/>
                    <a:pt x="1208" y="256"/>
                    <a:pt x="1208" y="256"/>
                  </a:cubicBezTo>
                  <a:cubicBezTo>
                    <a:pt x="1212" y="254"/>
                    <a:pt x="1212" y="254"/>
                    <a:pt x="1212" y="254"/>
                  </a:cubicBezTo>
                  <a:cubicBezTo>
                    <a:pt x="1212" y="254"/>
                    <a:pt x="1212" y="254"/>
                    <a:pt x="1212" y="254"/>
                  </a:cubicBezTo>
                  <a:cubicBezTo>
                    <a:pt x="1217" y="249"/>
                    <a:pt x="1217" y="249"/>
                    <a:pt x="1217" y="249"/>
                  </a:cubicBezTo>
                  <a:cubicBezTo>
                    <a:pt x="1217" y="249"/>
                    <a:pt x="1217" y="249"/>
                    <a:pt x="1217" y="249"/>
                  </a:cubicBezTo>
                  <a:cubicBezTo>
                    <a:pt x="1220" y="245"/>
                    <a:pt x="1220" y="245"/>
                    <a:pt x="1220" y="245"/>
                  </a:cubicBezTo>
                  <a:cubicBezTo>
                    <a:pt x="1220" y="245"/>
                    <a:pt x="1220" y="245"/>
                    <a:pt x="1220" y="245"/>
                  </a:cubicBezTo>
                  <a:cubicBezTo>
                    <a:pt x="1223" y="240"/>
                    <a:pt x="1223" y="240"/>
                    <a:pt x="1223" y="240"/>
                  </a:cubicBezTo>
                  <a:cubicBezTo>
                    <a:pt x="1223" y="240"/>
                    <a:pt x="1223" y="240"/>
                    <a:pt x="1223" y="240"/>
                  </a:cubicBezTo>
                  <a:cubicBezTo>
                    <a:pt x="1225" y="234"/>
                    <a:pt x="1225" y="234"/>
                    <a:pt x="1225" y="234"/>
                  </a:cubicBezTo>
                  <a:cubicBezTo>
                    <a:pt x="1225" y="234"/>
                    <a:pt x="1225" y="234"/>
                    <a:pt x="1225" y="234"/>
                  </a:cubicBezTo>
                  <a:cubicBezTo>
                    <a:pt x="1226" y="228"/>
                    <a:pt x="1226" y="228"/>
                    <a:pt x="1226" y="228"/>
                  </a:cubicBezTo>
                  <a:cubicBezTo>
                    <a:pt x="1226" y="228"/>
                    <a:pt x="1226" y="228"/>
                    <a:pt x="1226" y="228"/>
                  </a:cubicBezTo>
                  <a:cubicBezTo>
                    <a:pt x="1225" y="228"/>
                    <a:pt x="1225" y="228"/>
                    <a:pt x="1225" y="228"/>
                  </a:cubicBezTo>
                  <a:cubicBezTo>
                    <a:pt x="1225" y="228"/>
                    <a:pt x="1225" y="228"/>
                    <a:pt x="1225" y="228"/>
                  </a:cubicBezTo>
                  <a:cubicBezTo>
                    <a:pt x="1225" y="226"/>
                    <a:pt x="1225" y="226"/>
                    <a:pt x="1225" y="226"/>
                  </a:cubicBezTo>
                  <a:cubicBezTo>
                    <a:pt x="1225" y="226"/>
                    <a:pt x="1225" y="226"/>
                    <a:pt x="1225" y="226"/>
                  </a:cubicBezTo>
                  <a:cubicBezTo>
                    <a:pt x="1222" y="223"/>
                    <a:pt x="1221" y="222"/>
                    <a:pt x="1218" y="220"/>
                  </a:cubicBezTo>
                  <a:cubicBezTo>
                    <a:pt x="1218" y="220"/>
                    <a:pt x="1218" y="220"/>
                    <a:pt x="1218" y="220"/>
                  </a:cubicBezTo>
                  <a:cubicBezTo>
                    <a:pt x="1217" y="218"/>
                    <a:pt x="1217" y="218"/>
                    <a:pt x="1217" y="218"/>
                  </a:cubicBezTo>
                  <a:cubicBezTo>
                    <a:pt x="1217" y="218"/>
                    <a:pt x="1217" y="218"/>
                    <a:pt x="1217" y="218"/>
                  </a:cubicBezTo>
                  <a:cubicBezTo>
                    <a:pt x="1213" y="218"/>
                    <a:pt x="1213" y="218"/>
                    <a:pt x="1213" y="218"/>
                  </a:cubicBezTo>
                  <a:cubicBezTo>
                    <a:pt x="1213" y="218"/>
                    <a:pt x="1213" y="218"/>
                    <a:pt x="1213" y="218"/>
                  </a:cubicBezTo>
                  <a:cubicBezTo>
                    <a:pt x="1206" y="224"/>
                    <a:pt x="1206" y="224"/>
                    <a:pt x="1206" y="224"/>
                  </a:cubicBezTo>
                  <a:cubicBezTo>
                    <a:pt x="1206" y="224"/>
                    <a:pt x="1206" y="224"/>
                    <a:pt x="1206" y="224"/>
                  </a:cubicBezTo>
                  <a:cubicBezTo>
                    <a:pt x="1200" y="229"/>
                    <a:pt x="1200" y="229"/>
                    <a:pt x="1200" y="229"/>
                  </a:cubicBezTo>
                  <a:cubicBezTo>
                    <a:pt x="1200" y="229"/>
                    <a:pt x="1200" y="229"/>
                    <a:pt x="1200" y="229"/>
                  </a:cubicBezTo>
                  <a:cubicBezTo>
                    <a:pt x="1194" y="237"/>
                    <a:pt x="1194" y="237"/>
                    <a:pt x="1194" y="237"/>
                  </a:cubicBezTo>
                  <a:cubicBezTo>
                    <a:pt x="1194" y="237"/>
                    <a:pt x="1194" y="237"/>
                    <a:pt x="1194" y="237"/>
                  </a:cubicBezTo>
                  <a:cubicBezTo>
                    <a:pt x="1189" y="243"/>
                    <a:pt x="1189" y="243"/>
                    <a:pt x="1189" y="243"/>
                  </a:cubicBezTo>
                  <a:cubicBezTo>
                    <a:pt x="1189" y="243"/>
                    <a:pt x="1189" y="243"/>
                    <a:pt x="1189" y="243"/>
                  </a:cubicBezTo>
                  <a:cubicBezTo>
                    <a:pt x="1181" y="248"/>
                    <a:pt x="1181" y="248"/>
                    <a:pt x="1181" y="248"/>
                  </a:cubicBezTo>
                  <a:cubicBezTo>
                    <a:pt x="1181" y="248"/>
                    <a:pt x="1181" y="248"/>
                    <a:pt x="1181" y="248"/>
                  </a:cubicBezTo>
                  <a:cubicBezTo>
                    <a:pt x="1175" y="252"/>
                    <a:pt x="1175" y="252"/>
                    <a:pt x="1175" y="252"/>
                  </a:cubicBezTo>
                  <a:cubicBezTo>
                    <a:pt x="1175" y="252"/>
                    <a:pt x="1175" y="252"/>
                    <a:pt x="1175" y="252"/>
                  </a:cubicBezTo>
                  <a:cubicBezTo>
                    <a:pt x="1168" y="253"/>
                    <a:pt x="1168" y="253"/>
                    <a:pt x="1168" y="253"/>
                  </a:cubicBezTo>
                  <a:cubicBezTo>
                    <a:pt x="1168" y="253"/>
                    <a:pt x="1168" y="253"/>
                    <a:pt x="1168" y="253"/>
                  </a:cubicBezTo>
                  <a:cubicBezTo>
                    <a:pt x="1159" y="250"/>
                    <a:pt x="1159" y="250"/>
                    <a:pt x="1159" y="250"/>
                  </a:cubicBezTo>
                  <a:cubicBezTo>
                    <a:pt x="1159" y="250"/>
                    <a:pt x="1159" y="250"/>
                    <a:pt x="1159" y="250"/>
                  </a:cubicBezTo>
                  <a:cubicBezTo>
                    <a:pt x="1159" y="247"/>
                    <a:pt x="1159" y="247"/>
                    <a:pt x="1159" y="247"/>
                  </a:cubicBezTo>
                  <a:cubicBezTo>
                    <a:pt x="1159" y="247"/>
                    <a:pt x="1159" y="247"/>
                    <a:pt x="1159" y="247"/>
                  </a:cubicBezTo>
                  <a:cubicBezTo>
                    <a:pt x="1160" y="244"/>
                    <a:pt x="1160" y="244"/>
                    <a:pt x="1160" y="244"/>
                  </a:cubicBezTo>
                  <a:cubicBezTo>
                    <a:pt x="1160" y="244"/>
                    <a:pt x="1160" y="244"/>
                    <a:pt x="1160" y="244"/>
                  </a:cubicBezTo>
                  <a:cubicBezTo>
                    <a:pt x="1160" y="241"/>
                    <a:pt x="1160" y="241"/>
                    <a:pt x="1160" y="241"/>
                  </a:cubicBezTo>
                  <a:cubicBezTo>
                    <a:pt x="1160" y="241"/>
                    <a:pt x="1160" y="241"/>
                    <a:pt x="1160" y="241"/>
                  </a:cubicBezTo>
                  <a:cubicBezTo>
                    <a:pt x="1162" y="237"/>
                    <a:pt x="1162" y="237"/>
                    <a:pt x="1162" y="237"/>
                  </a:cubicBezTo>
                  <a:cubicBezTo>
                    <a:pt x="1162" y="237"/>
                    <a:pt x="1162" y="237"/>
                    <a:pt x="1162" y="237"/>
                  </a:cubicBezTo>
                  <a:cubicBezTo>
                    <a:pt x="1162" y="234"/>
                    <a:pt x="1162" y="234"/>
                    <a:pt x="1162" y="234"/>
                  </a:cubicBezTo>
                  <a:cubicBezTo>
                    <a:pt x="1162" y="234"/>
                    <a:pt x="1162" y="234"/>
                    <a:pt x="1162" y="234"/>
                  </a:cubicBezTo>
                  <a:cubicBezTo>
                    <a:pt x="1164" y="230"/>
                    <a:pt x="1164" y="230"/>
                    <a:pt x="1164" y="230"/>
                  </a:cubicBezTo>
                  <a:cubicBezTo>
                    <a:pt x="1164" y="230"/>
                    <a:pt x="1164" y="230"/>
                    <a:pt x="1164" y="230"/>
                  </a:cubicBezTo>
                  <a:cubicBezTo>
                    <a:pt x="1162" y="227"/>
                    <a:pt x="1162" y="227"/>
                    <a:pt x="1162" y="227"/>
                  </a:cubicBezTo>
                  <a:cubicBezTo>
                    <a:pt x="1162" y="227"/>
                    <a:pt x="1162" y="227"/>
                    <a:pt x="1162" y="227"/>
                  </a:cubicBezTo>
                  <a:cubicBezTo>
                    <a:pt x="1162" y="223"/>
                    <a:pt x="1162" y="223"/>
                    <a:pt x="1162" y="223"/>
                  </a:cubicBezTo>
                  <a:cubicBezTo>
                    <a:pt x="1162" y="223"/>
                    <a:pt x="1162" y="223"/>
                    <a:pt x="1162" y="223"/>
                  </a:cubicBezTo>
                  <a:cubicBezTo>
                    <a:pt x="1137" y="232"/>
                    <a:pt x="1137" y="232"/>
                    <a:pt x="1137" y="232"/>
                  </a:cubicBezTo>
                  <a:cubicBezTo>
                    <a:pt x="1137" y="232"/>
                    <a:pt x="1137" y="232"/>
                    <a:pt x="1137" y="232"/>
                  </a:cubicBezTo>
                  <a:cubicBezTo>
                    <a:pt x="1106" y="254"/>
                    <a:pt x="1106" y="254"/>
                    <a:pt x="1106" y="254"/>
                  </a:cubicBezTo>
                  <a:cubicBezTo>
                    <a:pt x="1106" y="254"/>
                    <a:pt x="1106" y="254"/>
                    <a:pt x="1106" y="254"/>
                  </a:cubicBezTo>
                  <a:cubicBezTo>
                    <a:pt x="1099" y="256"/>
                    <a:pt x="1099" y="256"/>
                    <a:pt x="1099" y="256"/>
                  </a:cubicBezTo>
                  <a:cubicBezTo>
                    <a:pt x="1099" y="256"/>
                    <a:pt x="1099" y="256"/>
                    <a:pt x="1099" y="256"/>
                  </a:cubicBezTo>
                  <a:cubicBezTo>
                    <a:pt x="1093" y="256"/>
                    <a:pt x="1093" y="256"/>
                    <a:pt x="1093" y="256"/>
                  </a:cubicBezTo>
                  <a:cubicBezTo>
                    <a:pt x="1093" y="256"/>
                    <a:pt x="1093" y="256"/>
                    <a:pt x="1093" y="256"/>
                  </a:cubicBezTo>
                  <a:cubicBezTo>
                    <a:pt x="1088" y="256"/>
                    <a:pt x="1088" y="256"/>
                    <a:pt x="1088" y="256"/>
                  </a:cubicBezTo>
                  <a:cubicBezTo>
                    <a:pt x="1088" y="256"/>
                    <a:pt x="1088" y="256"/>
                    <a:pt x="1088" y="256"/>
                  </a:cubicBezTo>
                  <a:cubicBezTo>
                    <a:pt x="1082" y="253"/>
                    <a:pt x="1082" y="253"/>
                    <a:pt x="1082" y="253"/>
                  </a:cubicBezTo>
                  <a:cubicBezTo>
                    <a:pt x="1082" y="253"/>
                    <a:pt x="1082" y="253"/>
                    <a:pt x="1082" y="253"/>
                  </a:cubicBezTo>
                  <a:cubicBezTo>
                    <a:pt x="1076" y="251"/>
                    <a:pt x="1076" y="251"/>
                    <a:pt x="1076" y="251"/>
                  </a:cubicBezTo>
                  <a:cubicBezTo>
                    <a:pt x="1076" y="251"/>
                    <a:pt x="1076" y="251"/>
                    <a:pt x="1076" y="251"/>
                  </a:cubicBezTo>
                  <a:cubicBezTo>
                    <a:pt x="1071" y="248"/>
                    <a:pt x="1071" y="248"/>
                    <a:pt x="1071" y="248"/>
                  </a:cubicBezTo>
                  <a:cubicBezTo>
                    <a:pt x="1071" y="248"/>
                    <a:pt x="1071" y="248"/>
                    <a:pt x="1071" y="248"/>
                  </a:cubicBezTo>
                  <a:cubicBezTo>
                    <a:pt x="1066" y="245"/>
                    <a:pt x="1066" y="245"/>
                    <a:pt x="1066" y="245"/>
                  </a:cubicBezTo>
                  <a:cubicBezTo>
                    <a:pt x="1066" y="245"/>
                    <a:pt x="1066" y="245"/>
                    <a:pt x="1066" y="245"/>
                  </a:cubicBezTo>
                  <a:cubicBezTo>
                    <a:pt x="1060" y="242"/>
                    <a:pt x="1060" y="242"/>
                    <a:pt x="1060" y="242"/>
                  </a:cubicBezTo>
                  <a:cubicBezTo>
                    <a:pt x="1060" y="242"/>
                    <a:pt x="1060" y="242"/>
                    <a:pt x="1060" y="242"/>
                  </a:cubicBezTo>
                  <a:cubicBezTo>
                    <a:pt x="1058" y="241"/>
                    <a:pt x="1058" y="241"/>
                    <a:pt x="1058" y="241"/>
                  </a:cubicBezTo>
                  <a:cubicBezTo>
                    <a:pt x="1058" y="241"/>
                    <a:pt x="1058" y="241"/>
                    <a:pt x="1058" y="241"/>
                  </a:cubicBezTo>
                  <a:cubicBezTo>
                    <a:pt x="1058" y="239"/>
                    <a:pt x="1058" y="239"/>
                    <a:pt x="1058" y="239"/>
                  </a:cubicBezTo>
                  <a:cubicBezTo>
                    <a:pt x="1058" y="239"/>
                    <a:pt x="1058" y="239"/>
                    <a:pt x="1058" y="239"/>
                  </a:cubicBezTo>
                  <a:cubicBezTo>
                    <a:pt x="1056" y="238"/>
                    <a:pt x="1056" y="238"/>
                    <a:pt x="1056" y="238"/>
                  </a:cubicBezTo>
                  <a:cubicBezTo>
                    <a:pt x="1056" y="238"/>
                    <a:pt x="1056" y="238"/>
                    <a:pt x="1056" y="238"/>
                  </a:cubicBezTo>
                  <a:cubicBezTo>
                    <a:pt x="1056" y="235"/>
                    <a:pt x="1056" y="235"/>
                    <a:pt x="1056" y="235"/>
                  </a:cubicBezTo>
                  <a:cubicBezTo>
                    <a:pt x="1056" y="235"/>
                    <a:pt x="1056" y="235"/>
                    <a:pt x="1056" y="235"/>
                  </a:cubicBezTo>
                  <a:cubicBezTo>
                    <a:pt x="1055" y="234"/>
                    <a:pt x="1055" y="234"/>
                    <a:pt x="1055" y="234"/>
                  </a:cubicBezTo>
                  <a:cubicBezTo>
                    <a:pt x="1055" y="234"/>
                    <a:pt x="1055" y="234"/>
                    <a:pt x="1055" y="234"/>
                  </a:cubicBezTo>
                  <a:cubicBezTo>
                    <a:pt x="1055" y="232"/>
                    <a:pt x="1055" y="232"/>
                    <a:pt x="1055" y="232"/>
                  </a:cubicBezTo>
                  <a:cubicBezTo>
                    <a:pt x="1055" y="232"/>
                    <a:pt x="1055" y="232"/>
                    <a:pt x="1055" y="232"/>
                  </a:cubicBezTo>
                  <a:cubicBezTo>
                    <a:pt x="1055" y="230"/>
                    <a:pt x="1055" y="230"/>
                    <a:pt x="1055" y="230"/>
                  </a:cubicBezTo>
                  <a:cubicBezTo>
                    <a:pt x="1055" y="230"/>
                    <a:pt x="1055" y="230"/>
                    <a:pt x="1055" y="230"/>
                  </a:cubicBezTo>
                  <a:cubicBezTo>
                    <a:pt x="1055" y="228"/>
                    <a:pt x="1055" y="228"/>
                    <a:pt x="1055" y="228"/>
                  </a:cubicBezTo>
                  <a:cubicBezTo>
                    <a:pt x="1055" y="228"/>
                    <a:pt x="1055" y="228"/>
                    <a:pt x="1055" y="228"/>
                  </a:cubicBezTo>
                  <a:cubicBezTo>
                    <a:pt x="1058" y="229"/>
                    <a:pt x="1058" y="229"/>
                    <a:pt x="1058" y="229"/>
                  </a:cubicBezTo>
                  <a:cubicBezTo>
                    <a:pt x="1058" y="229"/>
                    <a:pt x="1058" y="229"/>
                    <a:pt x="1058" y="229"/>
                  </a:cubicBezTo>
                  <a:cubicBezTo>
                    <a:pt x="1063" y="229"/>
                    <a:pt x="1063" y="229"/>
                    <a:pt x="1063" y="229"/>
                  </a:cubicBezTo>
                  <a:cubicBezTo>
                    <a:pt x="1063" y="229"/>
                    <a:pt x="1063" y="229"/>
                    <a:pt x="1063" y="229"/>
                  </a:cubicBezTo>
                  <a:cubicBezTo>
                    <a:pt x="1067" y="229"/>
                    <a:pt x="1067" y="229"/>
                    <a:pt x="1067" y="229"/>
                  </a:cubicBezTo>
                  <a:cubicBezTo>
                    <a:pt x="1067" y="229"/>
                    <a:pt x="1067" y="229"/>
                    <a:pt x="1067" y="229"/>
                  </a:cubicBezTo>
                  <a:cubicBezTo>
                    <a:pt x="1072" y="229"/>
                    <a:pt x="1072" y="229"/>
                    <a:pt x="1072" y="229"/>
                  </a:cubicBezTo>
                  <a:cubicBezTo>
                    <a:pt x="1072" y="229"/>
                    <a:pt x="1072" y="229"/>
                    <a:pt x="1072" y="229"/>
                  </a:cubicBezTo>
                  <a:cubicBezTo>
                    <a:pt x="1076" y="229"/>
                    <a:pt x="1076" y="229"/>
                    <a:pt x="1076" y="229"/>
                  </a:cubicBezTo>
                  <a:cubicBezTo>
                    <a:pt x="1076" y="229"/>
                    <a:pt x="1076" y="229"/>
                    <a:pt x="1076" y="229"/>
                  </a:cubicBezTo>
                  <a:cubicBezTo>
                    <a:pt x="1081" y="229"/>
                    <a:pt x="1081" y="229"/>
                    <a:pt x="1081" y="229"/>
                  </a:cubicBezTo>
                  <a:cubicBezTo>
                    <a:pt x="1081" y="229"/>
                    <a:pt x="1081" y="229"/>
                    <a:pt x="1081" y="229"/>
                  </a:cubicBezTo>
                  <a:cubicBezTo>
                    <a:pt x="1086" y="229"/>
                    <a:pt x="1086" y="229"/>
                    <a:pt x="1086" y="229"/>
                  </a:cubicBezTo>
                  <a:cubicBezTo>
                    <a:pt x="1086" y="229"/>
                    <a:pt x="1086" y="229"/>
                    <a:pt x="1086" y="229"/>
                  </a:cubicBezTo>
                  <a:cubicBezTo>
                    <a:pt x="1092" y="227"/>
                    <a:pt x="1092" y="227"/>
                    <a:pt x="1092" y="227"/>
                  </a:cubicBezTo>
                  <a:cubicBezTo>
                    <a:pt x="1092" y="227"/>
                    <a:pt x="1092" y="227"/>
                    <a:pt x="1092" y="227"/>
                  </a:cubicBezTo>
                  <a:cubicBezTo>
                    <a:pt x="1098" y="227"/>
                    <a:pt x="1098" y="227"/>
                    <a:pt x="1098" y="227"/>
                  </a:cubicBezTo>
                  <a:cubicBezTo>
                    <a:pt x="1098" y="227"/>
                    <a:pt x="1098" y="227"/>
                    <a:pt x="1098" y="227"/>
                  </a:cubicBezTo>
                  <a:cubicBezTo>
                    <a:pt x="1105" y="227"/>
                    <a:pt x="1105" y="227"/>
                    <a:pt x="1105" y="227"/>
                  </a:cubicBezTo>
                  <a:cubicBezTo>
                    <a:pt x="1105" y="227"/>
                    <a:pt x="1105" y="227"/>
                    <a:pt x="1105" y="227"/>
                  </a:cubicBezTo>
                  <a:cubicBezTo>
                    <a:pt x="1111" y="227"/>
                    <a:pt x="1111" y="227"/>
                    <a:pt x="1111" y="227"/>
                  </a:cubicBezTo>
                  <a:cubicBezTo>
                    <a:pt x="1111" y="227"/>
                    <a:pt x="1111" y="227"/>
                    <a:pt x="1111" y="227"/>
                  </a:cubicBezTo>
                  <a:cubicBezTo>
                    <a:pt x="1118" y="225"/>
                    <a:pt x="1118" y="225"/>
                    <a:pt x="1118" y="225"/>
                  </a:cubicBezTo>
                  <a:cubicBezTo>
                    <a:pt x="1118" y="225"/>
                    <a:pt x="1118" y="225"/>
                    <a:pt x="1118" y="225"/>
                  </a:cubicBezTo>
                  <a:cubicBezTo>
                    <a:pt x="1124" y="224"/>
                    <a:pt x="1124" y="224"/>
                    <a:pt x="1124" y="224"/>
                  </a:cubicBezTo>
                  <a:cubicBezTo>
                    <a:pt x="1124" y="224"/>
                    <a:pt x="1124" y="224"/>
                    <a:pt x="1124" y="224"/>
                  </a:cubicBezTo>
                  <a:cubicBezTo>
                    <a:pt x="1131" y="222"/>
                    <a:pt x="1131" y="222"/>
                    <a:pt x="1131" y="222"/>
                  </a:cubicBezTo>
                  <a:cubicBezTo>
                    <a:pt x="1131" y="222"/>
                    <a:pt x="1131" y="222"/>
                    <a:pt x="1131" y="222"/>
                  </a:cubicBezTo>
                  <a:cubicBezTo>
                    <a:pt x="1137" y="219"/>
                    <a:pt x="1137" y="219"/>
                    <a:pt x="1137" y="219"/>
                  </a:cubicBezTo>
                  <a:cubicBezTo>
                    <a:pt x="1137" y="219"/>
                    <a:pt x="1137" y="219"/>
                    <a:pt x="1137" y="219"/>
                  </a:cubicBezTo>
                  <a:cubicBezTo>
                    <a:pt x="1143" y="215"/>
                    <a:pt x="1143" y="215"/>
                    <a:pt x="1143" y="215"/>
                  </a:cubicBezTo>
                  <a:cubicBezTo>
                    <a:pt x="1143" y="215"/>
                    <a:pt x="1143" y="215"/>
                    <a:pt x="1143" y="215"/>
                  </a:cubicBezTo>
                  <a:cubicBezTo>
                    <a:pt x="1199" y="192"/>
                    <a:pt x="1199" y="192"/>
                    <a:pt x="1199" y="192"/>
                  </a:cubicBezTo>
                  <a:cubicBezTo>
                    <a:pt x="1199" y="192"/>
                    <a:pt x="1199" y="192"/>
                    <a:pt x="1199" y="192"/>
                  </a:cubicBezTo>
                  <a:cubicBezTo>
                    <a:pt x="1197" y="191"/>
                    <a:pt x="1197" y="191"/>
                    <a:pt x="1197" y="191"/>
                  </a:cubicBezTo>
                  <a:cubicBezTo>
                    <a:pt x="1197" y="191"/>
                    <a:pt x="1197" y="191"/>
                    <a:pt x="1197" y="191"/>
                  </a:cubicBezTo>
                  <a:cubicBezTo>
                    <a:pt x="1196" y="189"/>
                    <a:pt x="1196" y="189"/>
                    <a:pt x="1196" y="189"/>
                  </a:cubicBezTo>
                  <a:cubicBezTo>
                    <a:pt x="1196" y="189"/>
                    <a:pt x="1196" y="189"/>
                    <a:pt x="1196" y="189"/>
                  </a:cubicBezTo>
                  <a:cubicBezTo>
                    <a:pt x="1194" y="188"/>
                    <a:pt x="1194" y="188"/>
                    <a:pt x="1194" y="188"/>
                  </a:cubicBezTo>
                  <a:cubicBezTo>
                    <a:pt x="1194" y="188"/>
                    <a:pt x="1194" y="188"/>
                    <a:pt x="1194" y="188"/>
                  </a:cubicBezTo>
                  <a:cubicBezTo>
                    <a:pt x="1193" y="186"/>
                    <a:pt x="1193" y="186"/>
                    <a:pt x="1193" y="186"/>
                  </a:cubicBezTo>
                  <a:cubicBezTo>
                    <a:pt x="1193" y="186"/>
                    <a:pt x="1193" y="186"/>
                    <a:pt x="1193" y="186"/>
                  </a:cubicBezTo>
                  <a:cubicBezTo>
                    <a:pt x="1191" y="185"/>
                    <a:pt x="1191" y="185"/>
                    <a:pt x="1191" y="185"/>
                  </a:cubicBezTo>
                  <a:cubicBezTo>
                    <a:pt x="1191" y="185"/>
                    <a:pt x="1191" y="185"/>
                    <a:pt x="1191" y="185"/>
                  </a:cubicBezTo>
                  <a:cubicBezTo>
                    <a:pt x="1189" y="184"/>
                    <a:pt x="1189" y="184"/>
                    <a:pt x="1189" y="184"/>
                  </a:cubicBezTo>
                  <a:cubicBezTo>
                    <a:pt x="1189" y="184"/>
                    <a:pt x="1189" y="184"/>
                    <a:pt x="1189" y="184"/>
                  </a:cubicBezTo>
                  <a:cubicBezTo>
                    <a:pt x="1187" y="183"/>
                    <a:pt x="1187" y="183"/>
                    <a:pt x="1187" y="183"/>
                  </a:cubicBezTo>
                  <a:cubicBezTo>
                    <a:pt x="1187" y="183"/>
                    <a:pt x="1187" y="183"/>
                    <a:pt x="1187" y="183"/>
                  </a:cubicBezTo>
                  <a:cubicBezTo>
                    <a:pt x="1184" y="181"/>
                    <a:pt x="1184" y="181"/>
                    <a:pt x="1184" y="181"/>
                  </a:cubicBezTo>
                  <a:cubicBezTo>
                    <a:pt x="1184" y="181"/>
                    <a:pt x="1184" y="181"/>
                    <a:pt x="1184" y="181"/>
                  </a:cubicBezTo>
                  <a:cubicBezTo>
                    <a:pt x="1181" y="180"/>
                    <a:pt x="1181" y="180"/>
                    <a:pt x="1181" y="180"/>
                  </a:cubicBezTo>
                  <a:cubicBezTo>
                    <a:pt x="1181" y="180"/>
                    <a:pt x="1181" y="180"/>
                    <a:pt x="1181" y="180"/>
                  </a:cubicBezTo>
                  <a:cubicBezTo>
                    <a:pt x="1181" y="177"/>
                    <a:pt x="1181" y="177"/>
                    <a:pt x="1181" y="177"/>
                  </a:cubicBezTo>
                  <a:cubicBezTo>
                    <a:pt x="1181" y="177"/>
                    <a:pt x="1181" y="177"/>
                    <a:pt x="1181" y="177"/>
                  </a:cubicBezTo>
                  <a:cubicBezTo>
                    <a:pt x="1181" y="174"/>
                    <a:pt x="1181" y="174"/>
                    <a:pt x="1181" y="174"/>
                  </a:cubicBezTo>
                  <a:cubicBezTo>
                    <a:pt x="1181" y="174"/>
                    <a:pt x="1181" y="174"/>
                    <a:pt x="1181" y="174"/>
                  </a:cubicBezTo>
                  <a:cubicBezTo>
                    <a:pt x="1181" y="171"/>
                    <a:pt x="1181" y="171"/>
                    <a:pt x="1181" y="171"/>
                  </a:cubicBezTo>
                  <a:cubicBezTo>
                    <a:pt x="1181" y="171"/>
                    <a:pt x="1181" y="171"/>
                    <a:pt x="1181" y="171"/>
                  </a:cubicBezTo>
                  <a:cubicBezTo>
                    <a:pt x="1180" y="168"/>
                    <a:pt x="1180" y="168"/>
                    <a:pt x="1180" y="168"/>
                  </a:cubicBezTo>
                  <a:cubicBezTo>
                    <a:pt x="1180" y="168"/>
                    <a:pt x="1180" y="168"/>
                    <a:pt x="1180" y="168"/>
                  </a:cubicBezTo>
                  <a:cubicBezTo>
                    <a:pt x="1180" y="164"/>
                    <a:pt x="1180" y="164"/>
                    <a:pt x="1180" y="164"/>
                  </a:cubicBezTo>
                  <a:cubicBezTo>
                    <a:pt x="1180" y="164"/>
                    <a:pt x="1180" y="164"/>
                    <a:pt x="1180" y="164"/>
                  </a:cubicBezTo>
                  <a:cubicBezTo>
                    <a:pt x="1179" y="161"/>
                    <a:pt x="1179" y="161"/>
                    <a:pt x="1179" y="161"/>
                  </a:cubicBezTo>
                  <a:cubicBezTo>
                    <a:pt x="1179" y="161"/>
                    <a:pt x="1179" y="161"/>
                    <a:pt x="1179" y="161"/>
                  </a:cubicBezTo>
                  <a:cubicBezTo>
                    <a:pt x="1179" y="158"/>
                    <a:pt x="1179" y="158"/>
                    <a:pt x="1179" y="158"/>
                  </a:cubicBezTo>
                  <a:cubicBezTo>
                    <a:pt x="1179" y="158"/>
                    <a:pt x="1179" y="158"/>
                    <a:pt x="1179" y="158"/>
                  </a:cubicBezTo>
                  <a:cubicBezTo>
                    <a:pt x="1175" y="158"/>
                    <a:pt x="1175" y="158"/>
                    <a:pt x="1175" y="158"/>
                  </a:cubicBezTo>
                  <a:cubicBezTo>
                    <a:pt x="1175" y="158"/>
                    <a:pt x="1175" y="158"/>
                    <a:pt x="1175" y="158"/>
                  </a:cubicBezTo>
                  <a:cubicBezTo>
                    <a:pt x="1171" y="162"/>
                    <a:pt x="1171" y="162"/>
                    <a:pt x="1171" y="162"/>
                  </a:cubicBezTo>
                  <a:cubicBezTo>
                    <a:pt x="1171" y="162"/>
                    <a:pt x="1171" y="162"/>
                    <a:pt x="1171" y="162"/>
                  </a:cubicBezTo>
                  <a:cubicBezTo>
                    <a:pt x="1168" y="165"/>
                    <a:pt x="1168" y="165"/>
                    <a:pt x="1168" y="165"/>
                  </a:cubicBezTo>
                  <a:cubicBezTo>
                    <a:pt x="1168" y="165"/>
                    <a:pt x="1168" y="165"/>
                    <a:pt x="1168" y="165"/>
                  </a:cubicBezTo>
                  <a:cubicBezTo>
                    <a:pt x="1164" y="168"/>
                    <a:pt x="1164" y="168"/>
                    <a:pt x="1164" y="168"/>
                  </a:cubicBezTo>
                  <a:cubicBezTo>
                    <a:pt x="1164" y="168"/>
                    <a:pt x="1164" y="168"/>
                    <a:pt x="1164" y="168"/>
                  </a:cubicBezTo>
                  <a:cubicBezTo>
                    <a:pt x="1159" y="170"/>
                    <a:pt x="1159" y="170"/>
                    <a:pt x="1159" y="170"/>
                  </a:cubicBezTo>
                  <a:cubicBezTo>
                    <a:pt x="1159" y="170"/>
                    <a:pt x="1159" y="170"/>
                    <a:pt x="1159" y="170"/>
                  </a:cubicBezTo>
                  <a:cubicBezTo>
                    <a:pt x="1154" y="171"/>
                    <a:pt x="1154" y="171"/>
                    <a:pt x="1154" y="171"/>
                  </a:cubicBezTo>
                  <a:cubicBezTo>
                    <a:pt x="1154" y="171"/>
                    <a:pt x="1154" y="171"/>
                    <a:pt x="1154" y="171"/>
                  </a:cubicBezTo>
                  <a:cubicBezTo>
                    <a:pt x="1150" y="171"/>
                    <a:pt x="1150" y="171"/>
                    <a:pt x="1150" y="171"/>
                  </a:cubicBezTo>
                  <a:cubicBezTo>
                    <a:pt x="1150" y="171"/>
                    <a:pt x="1150" y="171"/>
                    <a:pt x="1150" y="171"/>
                  </a:cubicBezTo>
                  <a:cubicBezTo>
                    <a:pt x="1146" y="171"/>
                    <a:pt x="1146" y="171"/>
                    <a:pt x="1146" y="171"/>
                  </a:cubicBezTo>
                  <a:cubicBezTo>
                    <a:pt x="1146" y="171"/>
                    <a:pt x="1146" y="171"/>
                    <a:pt x="1146" y="171"/>
                  </a:cubicBezTo>
                  <a:cubicBezTo>
                    <a:pt x="1141" y="169"/>
                    <a:pt x="1141" y="169"/>
                    <a:pt x="1141" y="169"/>
                  </a:cubicBezTo>
                  <a:cubicBezTo>
                    <a:pt x="1141" y="169"/>
                    <a:pt x="1141" y="169"/>
                    <a:pt x="1141" y="169"/>
                  </a:cubicBezTo>
                  <a:cubicBezTo>
                    <a:pt x="1140" y="166"/>
                    <a:pt x="1140" y="166"/>
                    <a:pt x="1140" y="166"/>
                  </a:cubicBezTo>
                  <a:cubicBezTo>
                    <a:pt x="1140" y="166"/>
                    <a:pt x="1140" y="166"/>
                    <a:pt x="1140" y="166"/>
                  </a:cubicBezTo>
                  <a:cubicBezTo>
                    <a:pt x="1139" y="162"/>
                    <a:pt x="1139" y="162"/>
                    <a:pt x="1139" y="162"/>
                  </a:cubicBezTo>
                  <a:cubicBezTo>
                    <a:pt x="1139" y="162"/>
                    <a:pt x="1139" y="162"/>
                    <a:pt x="1139" y="162"/>
                  </a:cubicBezTo>
                  <a:cubicBezTo>
                    <a:pt x="1137" y="159"/>
                    <a:pt x="1137" y="159"/>
                    <a:pt x="1137" y="159"/>
                  </a:cubicBezTo>
                  <a:cubicBezTo>
                    <a:pt x="1137" y="159"/>
                    <a:pt x="1137" y="159"/>
                    <a:pt x="1137" y="159"/>
                  </a:cubicBezTo>
                  <a:cubicBezTo>
                    <a:pt x="1136" y="155"/>
                    <a:pt x="1136" y="155"/>
                    <a:pt x="1136" y="155"/>
                  </a:cubicBezTo>
                  <a:cubicBezTo>
                    <a:pt x="1136" y="155"/>
                    <a:pt x="1136" y="155"/>
                    <a:pt x="1136" y="155"/>
                  </a:cubicBezTo>
                  <a:cubicBezTo>
                    <a:pt x="1134" y="151"/>
                    <a:pt x="1134" y="151"/>
                    <a:pt x="1134" y="151"/>
                  </a:cubicBezTo>
                  <a:cubicBezTo>
                    <a:pt x="1134" y="151"/>
                    <a:pt x="1134" y="151"/>
                    <a:pt x="1134" y="151"/>
                  </a:cubicBezTo>
                  <a:cubicBezTo>
                    <a:pt x="1134" y="147"/>
                    <a:pt x="1134" y="147"/>
                    <a:pt x="1134" y="147"/>
                  </a:cubicBezTo>
                  <a:cubicBezTo>
                    <a:pt x="1134" y="147"/>
                    <a:pt x="1134" y="147"/>
                    <a:pt x="1134" y="147"/>
                  </a:cubicBezTo>
                  <a:cubicBezTo>
                    <a:pt x="1135" y="144"/>
                    <a:pt x="1135" y="144"/>
                    <a:pt x="1135" y="144"/>
                  </a:cubicBezTo>
                  <a:cubicBezTo>
                    <a:pt x="1135" y="144"/>
                    <a:pt x="1135" y="144"/>
                    <a:pt x="1135" y="144"/>
                  </a:cubicBezTo>
                  <a:cubicBezTo>
                    <a:pt x="1139" y="141"/>
                    <a:pt x="1139" y="141"/>
                    <a:pt x="1139" y="141"/>
                  </a:cubicBezTo>
                  <a:cubicBezTo>
                    <a:pt x="1139" y="141"/>
                    <a:pt x="1139" y="141"/>
                    <a:pt x="1139" y="141"/>
                  </a:cubicBezTo>
                  <a:cubicBezTo>
                    <a:pt x="1139" y="143"/>
                    <a:pt x="1139" y="143"/>
                    <a:pt x="1139" y="143"/>
                  </a:cubicBezTo>
                  <a:cubicBezTo>
                    <a:pt x="1139" y="143"/>
                    <a:pt x="1139" y="143"/>
                    <a:pt x="1139" y="143"/>
                  </a:cubicBezTo>
                  <a:cubicBezTo>
                    <a:pt x="1140" y="144"/>
                    <a:pt x="1140" y="144"/>
                    <a:pt x="1140" y="144"/>
                  </a:cubicBezTo>
                  <a:cubicBezTo>
                    <a:pt x="1140" y="144"/>
                    <a:pt x="1140" y="144"/>
                    <a:pt x="1140" y="144"/>
                  </a:cubicBezTo>
                  <a:cubicBezTo>
                    <a:pt x="1141" y="146"/>
                    <a:pt x="1141" y="146"/>
                    <a:pt x="1141" y="146"/>
                  </a:cubicBezTo>
                  <a:cubicBezTo>
                    <a:pt x="1141" y="146"/>
                    <a:pt x="1141" y="146"/>
                    <a:pt x="1141" y="146"/>
                  </a:cubicBezTo>
                  <a:cubicBezTo>
                    <a:pt x="1145" y="147"/>
                    <a:pt x="1145" y="147"/>
                    <a:pt x="1145" y="147"/>
                  </a:cubicBezTo>
                  <a:cubicBezTo>
                    <a:pt x="1145" y="147"/>
                    <a:pt x="1145" y="147"/>
                    <a:pt x="1145" y="147"/>
                  </a:cubicBezTo>
                  <a:cubicBezTo>
                    <a:pt x="1147" y="148"/>
                    <a:pt x="1147" y="148"/>
                    <a:pt x="1147" y="148"/>
                  </a:cubicBezTo>
                  <a:cubicBezTo>
                    <a:pt x="1147" y="148"/>
                    <a:pt x="1147" y="148"/>
                    <a:pt x="1147" y="148"/>
                  </a:cubicBezTo>
                  <a:cubicBezTo>
                    <a:pt x="1150" y="149"/>
                    <a:pt x="1150" y="149"/>
                    <a:pt x="1150" y="149"/>
                  </a:cubicBezTo>
                  <a:cubicBezTo>
                    <a:pt x="1150" y="149"/>
                    <a:pt x="1150" y="149"/>
                    <a:pt x="1150" y="149"/>
                  </a:cubicBezTo>
                  <a:cubicBezTo>
                    <a:pt x="1152" y="149"/>
                    <a:pt x="1152" y="149"/>
                    <a:pt x="1152" y="149"/>
                  </a:cubicBezTo>
                  <a:cubicBezTo>
                    <a:pt x="1152" y="149"/>
                    <a:pt x="1152" y="149"/>
                    <a:pt x="1152" y="149"/>
                  </a:cubicBezTo>
                  <a:cubicBezTo>
                    <a:pt x="1155" y="148"/>
                    <a:pt x="1155" y="148"/>
                    <a:pt x="1155" y="148"/>
                  </a:cubicBezTo>
                  <a:cubicBezTo>
                    <a:pt x="1155" y="148"/>
                    <a:pt x="1155" y="148"/>
                    <a:pt x="1155" y="148"/>
                  </a:cubicBezTo>
                  <a:cubicBezTo>
                    <a:pt x="1158" y="147"/>
                    <a:pt x="1158" y="147"/>
                    <a:pt x="1158" y="147"/>
                  </a:cubicBezTo>
                  <a:cubicBezTo>
                    <a:pt x="1158" y="147"/>
                    <a:pt x="1158" y="147"/>
                    <a:pt x="1158" y="147"/>
                  </a:cubicBezTo>
                  <a:cubicBezTo>
                    <a:pt x="1161" y="146"/>
                    <a:pt x="1161" y="146"/>
                    <a:pt x="1161" y="146"/>
                  </a:cubicBezTo>
                  <a:cubicBezTo>
                    <a:pt x="1161" y="146"/>
                    <a:pt x="1161" y="146"/>
                    <a:pt x="1161" y="146"/>
                  </a:cubicBezTo>
                  <a:cubicBezTo>
                    <a:pt x="1165" y="145"/>
                    <a:pt x="1165" y="145"/>
                    <a:pt x="1165" y="145"/>
                  </a:cubicBezTo>
                  <a:cubicBezTo>
                    <a:pt x="1165" y="145"/>
                    <a:pt x="1165" y="145"/>
                    <a:pt x="1165" y="145"/>
                  </a:cubicBezTo>
                  <a:cubicBezTo>
                    <a:pt x="1169" y="143"/>
                    <a:pt x="1169" y="143"/>
                    <a:pt x="1169" y="143"/>
                  </a:cubicBezTo>
                  <a:cubicBezTo>
                    <a:pt x="1169" y="143"/>
                    <a:pt x="1169" y="143"/>
                    <a:pt x="1169" y="143"/>
                  </a:cubicBezTo>
                  <a:cubicBezTo>
                    <a:pt x="1171" y="142"/>
                    <a:pt x="1171" y="142"/>
                    <a:pt x="1171" y="142"/>
                  </a:cubicBezTo>
                  <a:cubicBezTo>
                    <a:pt x="1171" y="142"/>
                    <a:pt x="1171" y="142"/>
                    <a:pt x="1171" y="142"/>
                  </a:cubicBezTo>
                  <a:cubicBezTo>
                    <a:pt x="1174" y="140"/>
                    <a:pt x="1174" y="140"/>
                    <a:pt x="1174" y="140"/>
                  </a:cubicBezTo>
                  <a:cubicBezTo>
                    <a:pt x="1174" y="140"/>
                    <a:pt x="1174" y="140"/>
                    <a:pt x="1174" y="140"/>
                  </a:cubicBezTo>
                  <a:cubicBezTo>
                    <a:pt x="1176" y="138"/>
                    <a:pt x="1176" y="138"/>
                    <a:pt x="1176" y="138"/>
                  </a:cubicBezTo>
                  <a:cubicBezTo>
                    <a:pt x="1176" y="138"/>
                    <a:pt x="1176" y="138"/>
                    <a:pt x="1176" y="138"/>
                  </a:cubicBezTo>
                  <a:cubicBezTo>
                    <a:pt x="1179" y="133"/>
                    <a:pt x="1179" y="133"/>
                    <a:pt x="1179" y="133"/>
                  </a:cubicBezTo>
                  <a:cubicBezTo>
                    <a:pt x="1179" y="133"/>
                    <a:pt x="1179" y="133"/>
                    <a:pt x="1179" y="133"/>
                  </a:cubicBezTo>
                  <a:cubicBezTo>
                    <a:pt x="1178" y="101"/>
                    <a:pt x="1178" y="101"/>
                    <a:pt x="1178" y="101"/>
                  </a:cubicBezTo>
                  <a:cubicBezTo>
                    <a:pt x="1178" y="99"/>
                    <a:pt x="1178" y="99"/>
                    <a:pt x="1178" y="99"/>
                  </a:cubicBezTo>
                  <a:cubicBezTo>
                    <a:pt x="1179" y="73"/>
                    <a:pt x="1179" y="73"/>
                    <a:pt x="1179" y="73"/>
                  </a:cubicBezTo>
                  <a:cubicBezTo>
                    <a:pt x="1179" y="73"/>
                    <a:pt x="1179" y="73"/>
                    <a:pt x="1179" y="73"/>
                  </a:cubicBezTo>
                  <a:cubicBezTo>
                    <a:pt x="1181" y="75"/>
                    <a:pt x="1181" y="75"/>
                    <a:pt x="1181" y="75"/>
                  </a:cubicBezTo>
                  <a:cubicBezTo>
                    <a:pt x="1181" y="75"/>
                    <a:pt x="1181" y="75"/>
                    <a:pt x="1181" y="75"/>
                  </a:cubicBezTo>
                  <a:cubicBezTo>
                    <a:pt x="1184" y="77"/>
                    <a:pt x="1184" y="77"/>
                    <a:pt x="1184" y="77"/>
                  </a:cubicBezTo>
                  <a:cubicBezTo>
                    <a:pt x="1184" y="77"/>
                    <a:pt x="1184" y="77"/>
                    <a:pt x="1184" y="77"/>
                  </a:cubicBezTo>
                  <a:cubicBezTo>
                    <a:pt x="1187" y="79"/>
                    <a:pt x="1187" y="79"/>
                    <a:pt x="1187" y="79"/>
                  </a:cubicBezTo>
                  <a:cubicBezTo>
                    <a:pt x="1187" y="79"/>
                    <a:pt x="1187" y="79"/>
                    <a:pt x="1187" y="79"/>
                  </a:cubicBezTo>
                  <a:cubicBezTo>
                    <a:pt x="1190" y="80"/>
                    <a:pt x="1190" y="80"/>
                    <a:pt x="1190" y="80"/>
                  </a:cubicBezTo>
                  <a:cubicBezTo>
                    <a:pt x="1190" y="80"/>
                    <a:pt x="1190" y="80"/>
                    <a:pt x="1190" y="80"/>
                  </a:cubicBezTo>
                  <a:cubicBezTo>
                    <a:pt x="1192" y="83"/>
                    <a:pt x="1192" y="83"/>
                    <a:pt x="1192" y="83"/>
                  </a:cubicBezTo>
                  <a:cubicBezTo>
                    <a:pt x="1192" y="83"/>
                    <a:pt x="1192" y="83"/>
                    <a:pt x="1192" y="83"/>
                  </a:cubicBezTo>
                  <a:cubicBezTo>
                    <a:pt x="1195" y="85"/>
                    <a:pt x="1195" y="85"/>
                    <a:pt x="1195" y="85"/>
                  </a:cubicBezTo>
                  <a:cubicBezTo>
                    <a:pt x="1195" y="85"/>
                    <a:pt x="1195" y="85"/>
                    <a:pt x="1195" y="85"/>
                  </a:cubicBezTo>
                  <a:cubicBezTo>
                    <a:pt x="1198" y="87"/>
                    <a:pt x="1198" y="87"/>
                    <a:pt x="1198" y="87"/>
                  </a:cubicBezTo>
                  <a:cubicBezTo>
                    <a:pt x="1198" y="87"/>
                    <a:pt x="1198" y="87"/>
                    <a:pt x="1198" y="87"/>
                  </a:cubicBezTo>
                  <a:cubicBezTo>
                    <a:pt x="1201" y="89"/>
                    <a:pt x="1201" y="89"/>
                    <a:pt x="1201" y="89"/>
                  </a:cubicBezTo>
                  <a:cubicBezTo>
                    <a:pt x="1201" y="89"/>
                    <a:pt x="1201" y="89"/>
                    <a:pt x="1201" y="89"/>
                  </a:cubicBezTo>
                  <a:cubicBezTo>
                    <a:pt x="1204" y="97"/>
                    <a:pt x="1204" y="97"/>
                    <a:pt x="1204" y="97"/>
                  </a:cubicBezTo>
                  <a:cubicBezTo>
                    <a:pt x="1204" y="97"/>
                    <a:pt x="1204" y="97"/>
                    <a:pt x="1204" y="97"/>
                  </a:cubicBezTo>
                  <a:cubicBezTo>
                    <a:pt x="1206" y="103"/>
                    <a:pt x="1206" y="103"/>
                    <a:pt x="1206" y="103"/>
                  </a:cubicBezTo>
                  <a:cubicBezTo>
                    <a:pt x="1206" y="103"/>
                    <a:pt x="1206" y="103"/>
                    <a:pt x="1206" y="103"/>
                  </a:cubicBezTo>
                  <a:cubicBezTo>
                    <a:pt x="1204" y="111"/>
                    <a:pt x="1204" y="111"/>
                    <a:pt x="1204" y="111"/>
                  </a:cubicBezTo>
                  <a:cubicBezTo>
                    <a:pt x="1204" y="111"/>
                    <a:pt x="1204" y="111"/>
                    <a:pt x="1204" y="111"/>
                  </a:cubicBezTo>
                  <a:cubicBezTo>
                    <a:pt x="1203" y="118"/>
                    <a:pt x="1203" y="118"/>
                    <a:pt x="1203" y="118"/>
                  </a:cubicBezTo>
                  <a:cubicBezTo>
                    <a:pt x="1203" y="118"/>
                    <a:pt x="1203" y="118"/>
                    <a:pt x="1203" y="118"/>
                  </a:cubicBezTo>
                  <a:cubicBezTo>
                    <a:pt x="1201" y="127"/>
                    <a:pt x="1201" y="127"/>
                    <a:pt x="1201" y="127"/>
                  </a:cubicBezTo>
                  <a:cubicBezTo>
                    <a:pt x="1201" y="127"/>
                    <a:pt x="1201" y="127"/>
                    <a:pt x="1201" y="127"/>
                  </a:cubicBezTo>
                  <a:cubicBezTo>
                    <a:pt x="1201" y="134"/>
                    <a:pt x="1201" y="134"/>
                    <a:pt x="1201" y="134"/>
                  </a:cubicBezTo>
                  <a:cubicBezTo>
                    <a:pt x="1201" y="134"/>
                    <a:pt x="1201" y="134"/>
                    <a:pt x="1201" y="134"/>
                  </a:cubicBezTo>
                  <a:cubicBezTo>
                    <a:pt x="1202" y="141"/>
                    <a:pt x="1202" y="141"/>
                    <a:pt x="1202" y="141"/>
                  </a:cubicBezTo>
                  <a:cubicBezTo>
                    <a:pt x="1202" y="141"/>
                    <a:pt x="1202" y="141"/>
                    <a:pt x="1202" y="141"/>
                  </a:cubicBezTo>
                  <a:cubicBezTo>
                    <a:pt x="1207" y="146"/>
                    <a:pt x="1207" y="146"/>
                    <a:pt x="1207" y="146"/>
                  </a:cubicBezTo>
                  <a:cubicBezTo>
                    <a:pt x="1207" y="146"/>
                    <a:pt x="1207" y="146"/>
                    <a:pt x="1207" y="146"/>
                  </a:cubicBezTo>
                  <a:cubicBezTo>
                    <a:pt x="1211" y="145"/>
                    <a:pt x="1211" y="145"/>
                    <a:pt x="1211" y="145"/>
                  </a:cubicBezTo>
                  <a:cubicBezTo>
                    <a:pt x="1211" y="145"/>
                    <a:pt x="1211" y="145"/>
                    <a:pt x="1211" y="145"/>
                  </a:cubicBezTo>
                  <a:cubicBezTo>
                    <a:pt x="1213" y="142"/>
                    <a:pt x="1213" y="142"/>
                    <a:pt x="1213" y="142"/>
                  </a:cubicBezTo>
                  <a:cubicBezTo>
                    <a:pt x="1213" y="142"/>
                    <a:pt x="1213" y="142"/>
                    <a:pt x="1213" y="142"/>
                  </a:cubicBezTo>
                  <a:cubicBezTo>
                    <a:pt x="1215" y="139"/>
                    <a:pt x="1215" y="139"/>
                    <a:pt x="1215" y="139"/>
                  </a:cubicBezTo>
                  <a:cubicBezTo>
                    <a:pt x="1215" y="139"/>
                    <a:pt x="1215" y="139"/>
                    <a:pt x="1215" y="139"/>
                  </a:cubicBezTo>
                  <a:cubicBezTo>
                    <a:pt x="1216" y="136"/>
                    <a:pt x="1216" y="136"/>
                    <a:pt x="1216" y="136"/>
                  </a:cubicBezTo>
                  <a:cubicBezTo>
                    <a:pt x="1216" y="136"/>
                    <a:pt x="1216" y="136"/>
                    <a:pt x="1216" y="136"/>
                  </a:cubicBezTo>
                  <a:cubicBezTo>
                    <a:pt x="1217" y="131"/>
                    <a:pt x="1217" y="131"/>
                    <a:pt x="1217" y="131"/>
                  </a:cubicBezTo>
                  <a:cubicBezTo>
                    <a:pt x="1217" y="131"/>
                    <a:pt x="1217" y="131"/>
                    <a:pt x="1217" y="131"/>
                  </a:cubicBezTo>
                  <a:cubicBezTo>
                    <a:pt x="1216" y="128"/>
                    <a:pt x="1216" y="128"/>
                    <a:pt x="1216" y="128"/>
                  </a:cubicBezTo>
                  <a:cubicBezTo>
                    <a:pt x="1216" y="128"/>
                    <a:pt x="1216" y="128"/>
                    <a:pt x="1216" y="128"/>
                  </a:cubicBezTo>
                  <a:cubicBezTo>
                    <a:pt x="1216" y="123"/>
                    <a:pt x="1216" y="123"/>
                    <a:pt x="1216" y="123"/>
                  </a:cubicBezTo>
                  <a:cubicBezTo>
                    <a:pt x="1216" y="123"/>
                    <a:pt x="1216" y="123"/>
                    <a:pt x="1216" y="123"/>
                  </a:cubicBezTo>
                  <a:cubicBezTo>
                    <a:pt x="1216" y="119"/>
                    <a:pt x="1216" y="119"/>
                    <a:pt x="1216" y="119"/>
                  </a:cubicBezTo>
                  <a:cubicBezTo>
                    <a:pt x="1216" y="119"/>
                    <a:pt x="1216" y="119"/>
                    <a:pt x="1216" y="119"/>
                  </a:cubicBezTo>
                  <a:cubicBezTo>
                    <a:pt x="1216" y="114"/>
                    <a:pt x="1216" y="114"/>
                    <a:pt x="1216" y="114"/>
                  </a:cubicBezTo>
                  <a:cubicBezTo>
                    <a:pt x="1216" y="114"/>
                    <a:pt x="1216" y="114"/>
                    <a:pt x="1216" y="114"/>
                  </a:cubicBezTo>
                  <a:cubicBezTo>
                    <a:pt x="1217" y="115"/>
                    <a:pt x="1217" y="115"/>
                    <a:pt x="1217" y="115"/>
                  </a:cubicBezTo>
                  <a:cubicBezTo>
                    <a:pt x="1217" y="115"/>
                    <a:pt x="1217" y="115"/>
                    <a:pt x="1217" y="115"/>
                  </a:cubicBezTo>
                  <a:cubicBezTo>
                    <a:pt x="1218" y="115"/>
                    <a:pt x="1218" y="115"/>
                    <a:pt x="1218" y="115"/>
                  </a:cubicBezTo>
                  <a:cubicBezTo>
                    <a:pt x="1218" y="115"/>
                    <a:pt x="1218" y="115"/>
                    <a:pt x="1218" y="115"/>
                  </a:cubicBezTo>
                  <a:cubicBezTo>
                    <a:pt x="1219" y="116"/>
                    <a:pt x="1219" y="116"/>
                    <a:pt x="1219" y="116"/>
                  </a:cubicBezTo>
                  <a:cubicBezTo>
                    <a:pt x="1219" y="116"/>
                    <a:pt x="1219" y="116"/>
                    <a:pt x="1219" y="116"/>
                  </a:cubicBezTo>
                  <a:cubicBezTo>
                    <a:pt x="1221" y="116"/>
                    <a:pt x="1221" y="116"/>
                    <a:pt x="1221" y="116"/>
                  </a:cubicBezTo>
                  <a:cubicBezTo>
                    <a:pt x="1221" y="116"/>
                    <a:pt x="1221" y="116"/>
                    <a:pt x="1221" y="116"/>
                  </a:cubicBezTo>
                  <a:cubicBezTo>
                    <a:pt x="1222" y="118"/>
                    <a:pt x="1222" y="118"/>
                    <a:pt x="1222" y="118"/>
                  </a:cubicBezTo>
                  <a:cubicBezTo>
                    <a:pt x="1222" y="118"/>
                    <a:pt x="1222" y="118"/>
                    <a:pt x="1222" y="118"/>
                  </a:cubicBezTo>
                  <a:cubicBezTo>
                    <a:pt x="1225" y="118"/>
                    <a:pt x="1225" y="118"/>
                    <a:pt x="1225" y="118"/>
                  </a:cubicBezTo>
                  <a:cubicBezTo>
                    <a:pt x="1225" y="118"/>
                    <a:pt x="1225" y="118"/>
                    <a:pt x="1225" y="118"/>
                  </a:cubicBezTo>
                  <a:cubicBezTo>
                    <a:pt x="1225" y="119"/>
                    <a:pt x="1225" y="119"/>
                    <a:pt x="1225" y="119"/>
                  </a:cubicBezTo>
                  <a:cubicBezTo>
                    <a:pt x="1225" y="119"/>
                    <a:pt x="1225" y="119"/>
                    <a:pt x="1225" y="119"/>
                  </a:cubicBezTo>
                  <a:cubicBezTo>
                    <a:pt x="1229" y="119"/>
                    <a:pt x="1229" y="119"/>
                    <a:pt x="1229" y="119"/>
                  </a:cubicBezTo>
                  <a:cubicBezTo>
                    <a:pt x="1229" y="119"/>
                    <a:pt x="1229" y="119"/>
                    <a:pt x="1229" y="119"/>
                  </a:cubicBezTo>
                  <a:cubicBezTo>
                    <a:pt x="1234" y="117"/>
                    <a:pt x="1234" y="117"/>
                    <a:pt x="1234" y="117"/>
                  </a:cubicBezTo>
                  <a:cubicBezTo>
                    <a:pt x="1234" y="117"/>
                    <a:pt x="1234" y="117"/>
                    <a:pt x="1234" y="117"/>
                  </a:cubicBezTo>
                  <a:cubicBezTo>
                    <a:pt x="1245" y="102"/>
                    <a:pt x="1245" y="102"/>
                    <a:pt x="1245" y="102"/>
                  </a:cubicBezTo>
                  <a:cubicBezTo>
                    <a:pt x="1245" y="102"/>
                    <a:pt x="1245" y="102"/>
                    <a:pt x="1245" y="102"/>
                  </a:cubicBezTo>
                  <a:cubicBezTo>
                    <a:pt x="1225" y="151"/>
                    <a:pt x="1225" y="151"/>
                    <a:pt x="1225" y="151"/>
                  </a:cubicBezTo>
                  <a:cubicBezTo>
                    <a:pt x="1225" y="151"/>
                    <a:pt x="1225" y="151"/>
                    <a:pt x="1225" y="151"/>
                  </a:cubicBezTo>
                  <a:cubicBezTo>
                    <a:pt x="1222" y="152"/>
                    <a:pt x="1222" y="152"/>
                    <a:pt x="1222" y="152"/>
                  </a:cubicBezTo>
                  <a:cubicBezTo>
                    <a:pt x="1222" y="152"/>
                    <a:pt x="1222" y="152"/>
                    <a:pt x="1222" y="152"/>
                  </a:cubicBezTo>
                  <a:cubicBezTo>
                    <a:pt x="1220" y="153"/>
                    <a:pt x="1220" y="153"/>
                    <a:pt x="1220" y="153"/>
                  </a:cubicBezTo>
                  <a:cubicBezTo>
                    <a:pt x="1220" y="153"/>
                    <a:pt x="1220" y="153"/>
                    <a:pt x="1220" y="153"/>
                  </a:cubicBezTo>
                  <a:cubicBezTo>
                    <a:pt x="1218" y="153"/>
                    <a:pt x="1218" y="153"/>
                    <a:pt x="1218" y="153"/>
                  </a:cubicBezTo>
                  <a:cubicBezTo>
                    <a:pt x="1218" y="153"/>
                    <a:pt x="1218" y="153"/>
                    <a:pt x="1218" y="153"/>
                  </a:cubicBezTo>
                  <a:cubicBezTo>
                    <a:pt x="1217" y="153"/>
                    <a:pt x="1217" y="153"/>
                    <a:pt x="1217" y="153"/>
                  </a:cubicBezTo>
                  <a:cubicBezTo>
                    <a:pt x="1217" y="153"/>
                    <a:pt x="1217" y="153"/>
                    <a:pt x="1217" y="153"/>
                  </a:cubicBezTo>
                  <a:cubicBezTo>
                    <a:pt x="1215" y="153"/>
                    <a:pt x="1215" y="153"/>
                    <a:pt x="1215" y="153"/>
                  </a:cubicBezTo>
                  <a:cubicBezTo>
                    <a:pt x="1215" y="153"/>
                    <a:pt x="1215" y="153"/>
                    <a:pt x="1215" y="153"/>
                  </a:cubicBezTo>
                  <a:cubicBezTo>
                    <a:pt x="1214" y="153"/>
                    <a:pt x="1214" y="153"/>
                    <a:pt x="1214" y="153"/>
                  </a:cubicBezTo>
                  <a:cubicBezTo>
                    <a:pt x="1214" y="153"/>
                    <a:pt x="1214" y="153"/>
                    <a:pt x="1214" y="153"/>
                  </a:cubicBezTo>
                  <a:cubicBezTo>
                    <a:pt x="1212" y="153"/>
                    <a:pt x="1212" y="153"/>
                    <a:pt x="1212" y="153"/>
                  </a:cubicBezTo>
                  <a:cubicBezTo>
                    <a:pt x="1212" y="153"/>
                    <a:pt x="1212" y="153"/>
                    <a:pt x="1212" y="153"/>
                  </a:cubicBezTo>
                  <a:cubicBezTo>
                    <a:pt x="1211" y="153"/>
                    <a:pt x="1211" y="153"/>
                    <a:pt x="1211" y="153"/>
                  </a:cubicBezTo>
                  <a:cubicBezTo>
                    <a:pt x="1211" y="153"/>
                    <a:pt x="1211" y="153"/>
                    <a:pt x="1211" y="153"/>
                  </a:cubicBezTo>
                  <a:cubicBezTo>
                    <a:pt x="1207" y="157"/>
                    <a:pt x="1207" y="157"/>
                    <a:pt x="1207" y="157"/>
                  </a:cubicBezTo>
                  <a:cubicBezTo>
                    <a:pt x="1207" y="157"/>
                    <a:pt x="1207" y="157"/>
                    <a:pt x="1207" y="157"/>
                  </a:cubicBezTo>
                  <a:cubicBezTo>
                    <a:pt x="1204" y="161"/>
                    <a:pt x="1204" y="161"/>
                    <a:pt x="1204" y="161"/>
                  </a:cubicBezTo>
                  <a:cubicBezTo>
                    <a:pt x="1204" y="161"/>
                    <a:pt x="1204" y="161"/>
                    <a:pt x="1204" y="161"/>
                  </a:cubicBezTo>
                  <a:cubicBezTo>
                    <a:pt x="1203" y="166"/>
                    <a:pt x="1203" y="166"/>
                    <a:pt x="1203" y="166"/>
                  </a:cubicBezTo>
                  <a:cubicBezTo>
                    <a:pt x="1203" y="166"/>
                    <a:pt x="1203" y="166"/>
                    <a:pt x="1203" y="166"/>
                  </a:cubicBezTo>
                  <a:cubicBezTo>
                    <a:pt x="1203" y="171"/>
                    <a:pt x="1203" y="171"/>
                    <a:pt x="1203" y="171"/>
                  </a:cubicBezTo>
                  <a:cubicBezTo>
                    <a:pt x="1203" y="171"/>
                    <a:pt x="1203" y="171"/>
                    <a:pt x="1203" y="171"/>
                  </a:cubicBezTo>
                  <a:cubicBezTo>
                    <a:pt x="1202" y="176"/>
                    <a:pt x="1202" y="176"/>
                    <a:pt x="1202" y="176"/>
                  </a:cubicBezTo>
                  <a:cubicBezTo>
                    <a:pt x="1202" y="176"/>
                    <a:pt x="1202" y="176"/>
                    <a:pt x="1202" y="176"/>
                  </a:cubicBezTo>
                  <a:cubicBezTo>
                    <a:pt x="1202" y="181"/>
                    <a:pt x="1202" y="181"/>
                    <a:pt x="1202" y="181"/>
                  </a:cubicBezTo>
                  <a:cubicBezTo>
                    <a:pt x="1202" y="181"/>
                    <a:pt x="1202" y="181"/>
                    <a:pt x="1202" y="181"/>
                  </a:cubicBezTo>
                  <a:cubicBezTo>
                    <a:pt x="1203" y="185"/>
                    <a:pt x="1203" y="185"/>
                    <a:pt x="1203" y="185"/>
                  </a:cubicBezTo>
                  <a:cubicBezTo>
                    <a:pt x="1203" y="185"/>
                    <a:pt x="1203" y="185"/>
                    <a:pt x="1203" y="185"/>
                  </a:cubicBezTo>
                  <a:cubicBezTo>
                    <a:pt x="1206" y="188"/>
                    <a:pt x="1206" y="188"/>
                    <a:pt x="1206" y="188"/>
                  </a:cubicBezTo>
                  <a:cubicBezTo>
                    <a:pt x="1206" y="188"/>
                    <a:pt x="1206" y="188"/>
                    <a:pt x="1206" y="188"/>
                  </a:cubicBezTo>
                  <a:cubicBezTo>
                    <a:pt x="1246" y="170"/>
                    <a:pt x="1246" y="170"/>
                    <a:pt x="1246" y="170"/>
                  </a:cubicBezTo>
                  <a:cubicBezTo>
                    <a:pt x="1246" y="170"/>
                    <a:pt x="1246" y="170"/>
                    <a:pt x="1246" y="170"/>
                  </a:cubicBezTo>
                  <a:cubicBezTo>
                    <a:pt x="1262" y="66"/>
                    <a:pt x="1262" y="66"/>
                    <a:pt x="1262" y="66"/>
                  </a:cubicBezTo>
                  <a:cubicBezTo>
                    <a:pt x="1262" y="66"/>
                    <a:pt x="1262" y="66"/>
                    <a:pt x="1262" y="66"/>
                  </a:cubicBezTo>
                  <a:cubicBezTo>
                    <a:pt x="1260" y="63"/>
                    <a:pt x="1260" y="63"/>
                    <a:pt x="1260" y="63"/>
                  </a:cubicBezTo>
                  <a:cubicBezTo>
                    <a:pt x="1260" y="63"/>
                    <a:pt x="1260" y="63"/>
                    <a:pt x="1260" y="63"/>
                  </a:cubicBezTo>
                  <a:cubicBezTo>
                    <a:pt x="1259" y="60"/>
                    <a:pt x="1259" y="60"/>
                    <a:pt x="1259" y="60"/>
                  </a:cubicBezTo>
                  <a:cubicBezTo>
                    <a:pt x="1259" y="60"/>
                    <a:pt x="1259" y="60"/>
                    <a:pt x="1259" y="60"/>
                  </a:cubicBezTo>
                  <a:cubicBezTo>
                    <a:pt x="1258" y="58"/>
                    <a:pt x="1258" y="58"/>
                    <a:pt x="1258" y="58"/>
                  </a:cubicBezTo>
                  <a:cubicBezTo>
                    <a:pt x="1258" y="58"/>
                    <a:pt x="1258" y="58"/>
                    <a:pt x="1258" y="58"/>
                  </a:cubicBezTo>
                  <a:cubicBezTo>
                    <a:pt x="1258" y="54"/>
                    <a:pt x="1258" y="54"/>
                    <a:pt x="1258" y="54"/>
                  </a:cubicBezTo>
                  <a:cubicBezTo>
                    <a:pt x="1258" y="54"/>
                    <a:pt x="1258" y="54"/>
                    <a:pt x="1258" y="54"/>
                  </a:cubicBezTo>
                  <a:cubicBezTo>
                    <a:pt x="1257" y="51"/>
                    <a:pt x="1257" y="51"/>
                    <a:pt x="1257" y="51"/>
                  </a:cubicBezTo>
                  <a:cubicBezTo>
                    <a:pt x="1257" y="51"/>
                    <a:pt x="1257" y="51"/>
                    <a:pt x="1257" y="51"/>
                  </a:cubicBezTo>
                  <a:cubicBezTo>
                    <a:pt x="1257" y="47"/>
                    <a:pt x="1257" y="47"/>
                    <a:pt x="1257" y="47"/>
                  </a:cubicBezTo>
                  <a:cubicBezTo>
                    <a:pt x="1257" y="47"/>
                    <a:pt x="1257" y="47"/>
                    <a:pt x="1257" y="47"/>
                  </a:cubicBezTo>
                  <a:cubicBezTo>
                    <a:pt x="1257" y="44"/>
                    <a:pt x="1257" y="44"/>
                    <a:pt x="1257" y="44"/>
                  </a:cubicBezTo>
                  <a:cubicBezTo>
                    <a:pt x="1257" y="44"/>
                    <a:pt x="1257" y="44"/>
                    <a:pt x="1257" y="44"/>
                  </a:cubicBezTo>
                  <a:cubicBezTo>
                    <a:pt x="1260" y="40"/>
                    <a:pt x="1260" y="40"/>
                    <a:pt x="1260" y="40"/>
                  </a:cubicBezTo>
                  <a:cubicBezTo>
                    <a:pt x="1260" y="40"/>
                    <a:pt x="1260" y="40"/>
                    <a:pt x="1260" y="40"/>
                  </a:cubicBezTo>
                  <a:cubicBezTo>
                    <a:pt x="1262" y="41"/>
                    <a:pt x="1262" y="41"/>
                    <a:pt x="1262" y="41"/>
                  </a:cubicBezTo>
                  <a:cubicBezTo>
                    <a:pt x="1262" y="41"/>
                    <a:pt x="1262" y="41"/>
                    <a:pt x="1262" y="41"/>
                  </a:cubicBezTo>
                  <a:cubicBezTo>
                    <a:pt x="1264" y="40"/>
                    <a:pt x="1264" y="40"/>
                    <a:pt x="1264" y="40"/>
                  </a:cubicBezTo>
                  <a:cubicBezTo>
                    <a:pt x="1264" y="40"/>
                    <a:pt x="1264" y="40"/>
                    <a:pt x="1264" y="40"/>
                  </a:cubicBezTo>
                  <a:cubicBezTo>
                    <a:pt x="1268" y="40"/>
                    <a:pt x="1268" y="40"/>
                    <a:pt x="1268" y="40"/>
                  </a:cubicBezTo>
                  <a:cubicBezTo>
                    <a:pt x="1268" y="40"/>
                    <a:pt x="1268" y="40"/>
                    <a:pt x="1268" y="40"/>
                  </a:cubicBezTo>
                  <a:cubicBezTo>
                    <a:pt x="1271" y="38"/>
                    <a:pt x="1271" y="38"/>
                    <a:pt x="1271" y="38"/>
                  </a:cubicBezTo>
                  <a:cubicBezTo>
                    <a:pt x="1271" y="38"/>
                    <a:pt x="1271" y="38"/>
                    <a:pt x="1271" y="38"/>
                  </a:cubicBezTo>
                  <a:cubicBezTo>
                    <a:pt x="1273" y="38"/>
                    <a:pt x="1273" y="38"/>
                    <a:pt x="1273" y="38"/>
                  </a:cubicBezTo>
                  <a:cubicBezTo>
                    <a:pt x="1273" y="38"/>
                    <a:pt x="1273" y="38"/>
                    <a:pt x="1273" y="38"/>
                  </a:cubicBezTo>
                  <a:cubicBezTo>
                    <a:pt x="1276" y="37"/>
                    <a:pt x="1276" y="37"/>
                    <a:pt x="1276" y="37"/>
                  </a:cubicBezTo>
                  <a:cubicBezTo>
                    <a:pt x="1276" y="37"/>
                    <a:pt x="1276" y="37"/>
                    <a:pt x="1276" y="37"/>
                  </a:cubicBezTo>
                  <a:cubicBezTo>
                    <a:pt x="1279" y="37"/>
                    <a:pt x="1279" y="37"/>
                    <a:pt x="1279" y="37"/>
                  </a:cubicBezTo>
                  <a:cubicBezTo>
                    <a:pt x="1279" y="37"/>
                    <a:pt x="1279" y="37"/>
                    <a:pt x="1279" y="37"/>
                  </a:cubicBezTo>
                  <a:cubicBezTo>
                    <a:pt x="1282" y="38"/>
                    <a:pt x="1282" y="38"/>
                    <a:pt x="1282" y="38"/>
                  </a:cubicBezTo>
                  <a:cubicBezTo>
                    <a:pt x="1282" y="38"/>
                    <a:pt x="1282" y="38"/>
                    <a:pt x="1282" y="38"/>
                  </a:cubicBezTo>
                  <a:cubicBezTo>
                    <a:pt x="1282" y="54"/>
                    <a:pt x="1282" y="54"/>
                    <a:pt x="1282" y="54"/>
                  </a:cubicBezTo>
                  <a:cubicBezTo>
                    <a:pt x="1282" y="54"/>
                    <a:pt x="1282" y="54"/>
                    <a:pt x="1282" y="54"/>
                  </a:cubicBezTo>
                  <a:cubicBezTo>
                    <a:pt x="1280" y="69"/>
                    <a:pt x="1280" y="69"/>
                    <a:pt x="1280" y="69"/>
                  </a:cubicBezTo>
                  <a:cubicBezTo>
                    <a:pt x="1280" y="69"/>
                    <a:pt x="1280" y="69"/>
                    <a:pt x="1280" y="69"/>
                  </a:cubicBezTo>
                  <a:cubicBezTo>
                    <a:pt x="1276" y="84"/>
                    <a:pt x="1276" y="84"/>
                    <a:pt x="1276" y="84"/>
                  </a:cubicBezTo>
                  <a:cubicBezTo>
                    <a:pt x="1276" y="84"/>
                    <a:pt x="1276" y="84"/>
                    <a:pt x="1276" y="84"/>
                  </a:cubicBezTo>
                  <a:cubicBezTo>
                    <a:pt x="1273" y="99"/>
                    <a:pt x="1273" y="99"/>
                    <a:pt x="1273" y="99"/>
                  </a:cubicBezTo>
                  <a:cubicBezTo>
                    <a:pt x="1273" y="99"/>
                    <a:pt x="1273" y="99"/>
                    <a:pt x="1273" y="99"/>
                  </a:cubicBezTo>
                  <a:cubicBezTo>
                    <a:pt x="1268" y="114"/>
                    <a:pt x="1268" y="114"/>
                    <a:pt x="1268" y="114"/>
                  </a:cubicBezTo>
                  <a:cubicBezTo>
                    <a:pt x="1268" y="114"/>
                    <a:pt x="1268" y="114"/>
                    <a:pt x="1268" y="114"/>
                  </a:cubicBezTo>
                  <a:cubicBezTo>
                    <a:pt x="1264" y="129"/>
                    <a:pt x="1264" y="129"/>
                    <a:pt x="1264" y="129"/>
                  </a:cubicBezTo>
                  <a:cubicBezTo>
                    <a:pt x="1264" y="129"/>
                    <a:pt x="1264" y="129"/>
                    <a:pt x="1264" y="129"/>
                  </a:cubicBezTo>
                  <a:cubicBezTo>
                    <a:pt x="1261" y="144"/>
                    <a:pt x="1261" y="144"/>
                    <a:pt x="1261" y="144"/>
                  </a:cubicBezTo>
                  <a:cubicBezTo>
                    <a:pt x="1261" y="144"/>
                    <a:pt x="1261" y="144"/>
                    <a:pt x="1261" y="144"/>
                  </a:cubicBezTo>
                  <a:cubicBezTo>
                    <a:pt x="1260" y="159"/>
                    <a:pt x="1260" y="159"/>
                    <a:pt x="1260" y="159"/>
                  </a:cubicBezTo>
                  <a:cubicBezTo>
                    <a:pt x="1260" y="159"/>
                    <a:pt x="1260" y="159"/>
                    <a:pt x="1260" y="159"/>
                  </a:cubicBezTo>
                  <a:cubicBezTo>
                    <a:pt x="1263" y="161"/>
                    <a:pt x="1263" y="161"/>
                    <a:pt x="1263" y="161"/>
                  </a:cubicBezTo>
                  <a:cubicBezTo>
                    <a:pt x="1263" y="161"/>
                    <a:pt x="1263" y="161"/>
                    <a:pt x="1263" y="161"/>
                  </a:cubicBezTo>
                  <a:cubicBezTo>
                    <a:pt x="1303" y="152"/>
                    <a:pt x="1303" y="152"/>
                    <a:pt x="1303" y="152"/>
                  </a:cubicBezTo>
                  <a:cubicBezTo>
                    <a:pt x="1303" y="152"/>
                    <a:pt x="1303" y="152"/>
                    <a:pt x="1303" y="152"/>
                  </a:cubicBezTo>
                  <a:cubicBezTo>
                    <a:pt x="1320" y="176"/>
                    <a:pt x="1320" y="176"/>
                    <a:pt x="1320" y="176"/>
                  </a:cubicBezTo>
                  <a:cubicBezTo>
                    <a:pt x="1320" y="176"/>
                    <a:pt x="1320" y="176"/>
                    <a:pt x="1320" y="176"/>
                  </a:cubicBezTo>
                  <a:cubicBezTo>
                    <a:pt x="1311" y="174"/>
                    <a:pt x="1311" y="174"/>
                    <a:pt x="1311" y="174"/>
                  </a:cubicBezTo>
                  <a:cubicBezTo>
                    <a:pt x="1311" y="174"/>
                    <a:pt x="1311" y="174"/>
                    <a:pt x="1311" y="174"/>
                  </a:cubicBezTo>
                  <a:cubicBezTo>
                    <a:pt x="1301" y="172"/>
                    <a:pt x="1301" y="172"/>
                    <a:pt x="1301" y="172"/>
                  </a:cubicBezTo>
                  <a:cubicBezTo>
                    <a:pt x="1301" y="172"/>
                    <a:pt x="1301" y="172"/>
                    <a:pt x="1301" y="172"/>
                  </a:cubicBezTo>
                  <a:cubicBezTo>
                    <a:pt x="1292" y="171"/>
                    <a:pt x="1292" y="171"/>
                    <a:pt x="1292" y="171"/>
                  </a:cubicBezTo>
                  <a:cubicBezTo>
                    <a:pt x="1292" y="171"/>
                    <a:pt x="1292" y="171"/>
                    <a:pt x="1292" y="171"/>
                  </a:cubicBezTo>
                  <a:cubicBezTo>
                    <a:pt x="1283" y="170"/>
                    <a:pt x="1283" y="170"/>
                    <a:pt x="1283" y="170"/>
                  </a:cubicBezTo>
                  <a:cubicBezTo>
                    <a:pt x="1283" y="170"/>
                    <a:pt x="1283" y="170"/>
                    <a:pt x="1283" y="170"/>
                  </a:cubicBezTo>
                  <a:cubicBezTo>
                    <a:pt x="1274" y="171"/>
                    <a:pt x="1274" y="171"/>
                    <a:pt x="1274" y="171"/>
                  </a:cubicBezTo>
                  <a:cubicBezTo>
                    <a:pt x="1274" y="171"/>
                    <a:pt x="1274" y="171"/>
                    <a:pt x="1274" y="171"/>
                  </a:cubicBezTo>
                  <a:cubicBezTo>
                    <a:pt x="1264" y="172"/>
                    <a:pt x="1264" y="172"/>
                    <a:pt x="1264" y="172"/>
                  </a:cubicBezTo>
                  <a:cubicBezTo>
                    <a:pt x="1264" y="172"/>
                    <a:pt x="1264" y="172"/>
                    <a:pt x="1264" y="172"/>
                  </a:cubicBezTo>
                  <a:cubicBezTo>
                    <a:pt x="1255" y="175"/>
                    <a:pt x="1255" y="175"/>
                    <a:pt x="1255" y="175"/>
                  </a:cubicBezTo>
                  <a:cubicBezTo>
                    <a:pt x="1255" y="175"/>
                    <a:pt x="1255" y="175"/>
                    <a:pt x="1255" y="175"/>
                  </a:cubicBezTo>
                  <a:cubicBezTo>
                    <a:pt x="1248" y="180"/>
                    <a:pt x="1248" y="180"/>
                    <a:pt x="1248" y="180"/>
                  </a:cubicBezTo>
                  <a:cubicBezTo>
                    <a:pt x="1248" y="180"/>
                    <a:pt x="1248" y="180"/>
                    <a:pt x="1248" y="180"/>
                  </a:cubicBezTo>
                  <a:cubicBezTo>
                    <a:pt x="1182" y="213"/>
                    <a:pt x="1182" y="213"/>
                    <a:pt x="1182" y="213"/>
                  </a:cubicBezTo>
                  <a:cubicBezTo>
                    <a:pt x="1182" y="213"/>
                    <a:pt x="1182" y="213"/>
                    <a:pt x="1182" y="213"/>
                  </a:cubicBezTo>
                  <a:cubicBezTo>
                    <a:pt x="1181" y="215"/>
                    <a:pt x="1181" y="215"/>
                    <a:pt x="1181" y="215"/>
                  </a:cubicBezTo>
                  <a:cubicBezTo>
                    <a:pt x="1181" y="215"/>
                    <a:pt x="1181" y="215"/>
                    <a:pt x="1181" y="215"/>
                  </a:cubicBezTo>
                  <a:cubicBezTo>
                    <a:pt x="1181" y="217"/>
                    <a:pt x="1181" y="217"/>
                    <a:pt x="1181" y="217"/>
                  </a:cubicBezTo>
                  <a:cubicBezTo>
                    <a:pt x="1181" y="217"/>
                    <a:pt x="1181" y="217"/>
                    <a:pt x="1181" y="217"/>
                  </a:cubicBezTo>
                  <a:cubicBezTo>
                    <a:pt x="1181" y="219"/>
                    <a:pt x="1181" y="219"/>
                    <a:pt x="1181" y="219"/>
                  </a:cubicBezTo>
                  <a:cubicBezTo>
                    <a:pt x="1181" y="219"/>
                    <a:pt x="1181" y="219"/>
                    <a:pt x="1181" y="219"/>
                  </a:cubicBezTo>
                  <a:cubicBezTo>
                    <a:pt x="1181" y="221"/>
                    <a:pt x="1181" y="221"/>
                    <a:pt x="1181" y="221"/>
                  </a:cubicBezTo>
                  <a:cubicBezTo>
                    <a:pt x="1181" y="221"/>
                    <a:pt x="1181" y="221"/>
                    <a:pt x="1181" y="221"/>
                  </a:cubicBezTo>
                  <a:cubicBezTo>
                    <a:pt x="1181" y="224"/>
                    <a:pt x="1181" y="224"/>
                    <a:pt x="1181" y="224"/>
                  </a:cubicBezTo>
                  <a:cubicBezTo>
                    <a:pt x="1181" y="224"/>
                    <a:pt x="1181" y="224"/>
                    <a:pt x="1181" y="224"/>
                  </a:cubicBezTo>
                  <a:cubicBezTo>
                    <a:pt x="1181" y="226"/>
                    <a:pt x="1181" y="226"/>
                    <a:pt x="1181" y="226"/>
                  </a:cubicBezTo>
                  <a:cubicBezTo>
                    <a:pt x="1181" y="226"/>
                    <a:pt x="1181" y="226"/>
                    <a:pt x="1181" y="226"/>
                  </a:cubicBezTo>
                  <a:cubicBezTo>
                    <a:pt x="1181" y="228"/>
                    <a:pt x="1181" y="228"/>
                    <a:pt x="1181" y="228"/>
                  </a:cubicBezTo>
                  <a:cubicBezTo>
                    <a:pt x="1181" y="228"/>
                    <a:pt x="1181" y="228"/>
                    <a:pt x="1181" y="228"/>
                  </a:cubicBezTo>
                  <a:cubicBezTo>
                    <a:pt x="1183" y="229"/>
                    <a:pt x="1183" y="229"/>
                    <a:pt x="1183" y="229"/>
                  </a:cubicBezTo>
                  <a:cubicBezTo>
                    <a:pt x="1183" y="229"/>
                    <a:pt x="1183" y="229"/>
                    <a:pt x="1183" y="229"/>
                  </a:cubicBezTo>
                  <a:cubicBezTo>
                    <a:pt x="1188" y="229"/>
                    <a:pt x="1188" y="229"/>
                    <a:pt x="1188" y="229"/>
                  </a:cubicBezTo>
                  <a:cubicBezTo>
                    <a:pt x="1188" y="229"/>
                    <a:pt x="1188" y="229"/>
                    <a:pt x="1188" y="229"/>
                  </a:cubicBezTo>
                  <a:cubicBezTo>
                    <a:pt x="1225" y="204"/>
                    <a:pt x="1225" y="204"/>
                    <a:pt x="1225" y="204"/>
                  </a:cubicBezTo>
                  <a:cubicBezTo>
                    <a:pt x="1225" y="204"/>
                    <a:pt x="1225" y="204"/>
                    <a:pt x="1225" y="204"/>
                  </a:cubicBezTo>
                  <a:cubicBezTo>
                    <a:pt x="1229" y="204"/>
                    <a:pt x="1229" y="204"/>
                    <a:pt x="1229" y="204"/>
                  </a:cubicBezTo>
                  <a:cubicBezTo>
                    <a:pt x="1229" y="204"/>
                    <a:pt x="1229" y="204"/>
                    <a:pt x="1229" y="204"/>
                  </a:cubicBezTo>
                  <a:cubicBezTo>
                    <a:pt x="1233" y="203"/>
                    <a:pt x="1233" y="203"/>
                    <a:pt x="1233" y="203"/>
                  </a:cubicBezTo>
                  <a:cubicBezTo>
                    <a:pt x="1233" y="203"/>
                    <a:pt x="1233" y="203"/>
                    <a:pt x="1233" y="203"/>
                  </a:cubicBezTo>
                  <a:cubicBezTo>
                    <a:pt x="1237" y="203"/>
                    <a:pt x="1237" y="203"/>
                    <a:pt x="1237" y="203"/>
                  </a:cubicBezTo>
                  <a:cubicBezTo>
                    <a:pt x="1237" y="203"/>
                    <a:pt x="1237" y="203"/>
                    <a:pt x="1237" y="203"/>
                  </a:cubicBezTo>
                  <a:cubicBezTo>
                    <a:pt x="1242" y="202"/>
                    <a:pt x="1242" y="202"/>
                    <a:pt x="1242" y="202"/>
                  </a:cubicBezTo>
                  <a:cubicBezTo>
                    <a:pt x="1242" y="202"/>
                    <a:pt x="1242" y="202"/>
                    <a:pt x="1242" y="202"/>
                  </a:cubicBezTo>
                  <a:cubicBezTo>
                    <a:pt x="1245" y="203"/>
                    <a:pt x="1245" y="203"/>
                    <a:pt x="1245" y="203"/>
                  </a:cubicBezTo>
                  <a:cubicBezTo>
                    <a:pt x="1245" y="203"/>
                    <a:pt x="1245" y="203"/>
                    <a:pt x="1245" y="203"/>
                  </a:cubicBezTo>
                  <a:cubicBezTo>
                    <a:pt x="1251" y="204"/>
                    <a:pt x="1251" y="204"/>
                    <a:pt x="1251" y="204"/>
                  </a:cubicBezTo>
                  <a:cubicBezTo>
                    <a:pt x="1251" y="204"/>
                    <a:pt x="1251" y="204"/>
                    <a:pt x="1251" y="204"/>
                  </a:cubicBezTo>
                  <a:cubicBezTo>
                    <a:pt x="1254" y="206"/>
                    <a:pt x="1254" y="206"/>
                    <a:pt x="1254" y="206"/>
                  </a:cubicBezTo>
                  <a:cubicBezTo>
                    <a:pt x="1254" y="206"/>
                    <a:pt x="1254" y="206"/>
                    <a:pt x="1254" y="206"/>
                  </a:cubicBezTo>
                  <a:cubicBezTo>
                    <a:pt x="1259" y="207"/>
                    <a:pt x="1259" y="207"/>
                    <a:pt x="1259" y="207"/>
                  </a:cubicBezTo>
                  <a:cubicBezTo>
                    <a:pt x="1259" y="207"/>
                    <a:pt x="1259" y="207"/>
                    <a:pt x="1259" y="207"/>
                  </a:cubicBezTo>
                  <a:cubicBezTo>
                    <a:pt x="1244" y="229"/>
                    <a:pt x="1237" y="234"/>
                    <a:pt x="1237" y="235"/>
                  </a:cubicBezTo>
                  <a:cubicBezTo>
                    <a:pt x="1237" y="235"/>
                    <a:pt x="1237" y="235"/>
                    <a:pt x="1237" y="235"/>
                  </a:cubicBezTo>
                  <a:cubicBezTo>
                    <a:pt x="1237" y="236"/>
                    <a:pt x="1237" y="236"/>
                    <a:pt x="1237" y="236"/>
                  </a:cubicBezTo>
                  <a:cubicBezTo>
                    <a:pt x="1234" y="239"/>
                    <a:pt x="1234" y="239"/>
                    <a:pt x="1234" y="239"/>
                  </a:cubicBezTo>
                  <a:cubicBezTo>
                    <a:pt x="1232" y="241"/>
                    <a:pt x="1232" y="241"/>
                    <a:pt x="1232" y="241"/>
                  </a:cubicBezTo>
                  <a:cubicBezTo>
                    <a:pt x="1232" y="241"/>
                    <a:pt x="1232" y="241"/>
                    <a:pt x="1232" y="241"/>
                  </a:cubicBezTo>
                  <a:cubicBezTo>
                    <a:pt x="1231" y="242"/>
                    <a:pt x="1231" y="242"/>
                    <a:pt x="1231" y="242"/>
                  </a:cubicBezTo>
                  <a:cubicBezTo>
                    <a:pt x="1231" y="242"/>
                    <a:pt x="1231" y="242"/>
                    <a:pt x="1231" y="242"/>
                  </a:cubicBezTo>
                  <a:cubicBezTo>
                    <a:pt x="1230" y="243"/>
                    <a:pt x="1230" y="243"/>
                    <a:pt x="1230" y="243"/>
                  </a:cubicBezTo>
                  <a:cubicBezTo>
                    <a:pt x="1230" y="243"/>
                    <a:pt x="1230" y="243"/>
                    <a:pt x="1230" y="243"/>
                  </a:cubicBezTo>
                  <a:cubicBezTo>
                    <a:pt x="1230" y="243"/>
                    <a:pt x="1230" y="243"/>
                    <a:pt x="1230" y="243"/>
                  </a:cubicBezTo>
                  <a:cubicBezTo>
                    <a:pt x="1230" y="243"/>
                    <a:pt x="1230" y="243"/>
                    <a:pt x="1230" y="243"/>
                  </a:cubicBezTo>
                  <a:cubicBezTo>
                    <a:pt x="1230" y="245"/>
                    <a:pt x="1230" y="245"/>
                    <a:pt x="1230" y="245"/>
                  </a:cubicBezTo>
                  <a:cubicBezTo>
                    <a:pt x="1230" y="245"/>
                    <a:pt x="1230" y="245"/>
                    <a:pt x="1230" y="245"/>
                  </a:cubicBezTo>
                  <a:cubicBezTo>
                    <a:pt x="1230" y="246"/>
                    <a:pt x="1230" y="246"/>
                    <a:pt x="1230" y="246"/>
                  </a:cubicBezTo>
                  <a:cubicBezTo>
                    <a:pt x="1230" y="246"/>
                    <a:pt x="1230" y="246"/>
                    <a:pt x="1230" y="246"/>
                  </a:cubicBezTo>
                  <a:cubicBezTo>
                    <a:pt x="1230" y="248"/>
                    <a:pt x="1230" y="248"/>
                    <a:pt x="1230" y="248"/>
                  </a:cubicBezTo>
                  <a:cubicBezTo>
                    <a:pt x="1230" y="248"/>
                    <a:pt x="1230" y="248"/>
                    <a:pt x="1230" y="248"/>
                  </a:cubicBezTo>
                  <a:cubicBezTo>
                    <a:pt x="1230" y="249"/>
                    <a:pt x="1230" y="249"/>
                    <a:pt x="1230" y="249"/>
                  </a:cubicBezTo>
                  <a:cubicBezTo>
                    <a:pt x="1230" y="249"/>
                    <a:pt x="1230" y="249"/>
                    <a:pt x="1230" y="249"/>
                  </a:cubicBezTo>
                  <a:cubicBezTo>
                    <a:pt x="1230" y="251"/>
                    <a:pt x="1230" y="251"/>
                    <a:pt x="1230" y="251"/>
                  </a:cubicBezTo>
                  <a:cubicBezTo>
                    <a:pt x="1230" y="251"/>
                    <a:pt x="1230" y="251"/>
                    <a:pt x="1230" y="251"/>
                  </a:cubicBezTo>
                  <a:cubicBezTo>
                    <a:pt x="1231" y="252"/>
                    <a:pt x="1231" y="252"/>
                    <a:pt x="1231" y="252"/>
                  </a:cubicBezTo>
                  <a:cubicBezTo>
                    <a:pt x="1231" y="252"/>
                    <a:pt x="1231" y="252"/>
                    <a:pt x="1231" y="252"/>
                  </a:cubicBezTo>
                  <a:cubicBezTo>
                    <a:pt x="1232" y="253"/>
                    <a:pt x="1232" y="253"/>
                    <a:pt x="1232" y="253"/>
                  </a:cubicBezTo>
                  <a:cubicBezTo>
                    <a:pt x="1232" y="253"/>
                    <a:pt x="1232" y="253"/>
                    <a:pt x="1232" y="253"/>
                  </a:cubicBezTo>
                  <a:cubicBezTo>
                    <a:pt x="1233" y="253"/>
                    <a:pt x="1233" y="253"/>
                    <a:pt x="1233" y="253"/>
                  </a:cubicBezTo>
                  <a:cubicBezTo>
                    <a:pt x="1233" y="253"/>
                    <a:pt x="1233" y="253"/>
                    <a:pt x="1233" y="253"/>
                  </a:cubicBezTo>
                  <a:cubicBezTo>
                    <a:pt x="1233" y="255"/>
                    <a:pt x="1233" y="255"/>
                    <a:pt x="1233" y="255"/>
                  </a:cubicBezTo>
                  <a:cubicBezTo>
                    <a:pt x="1233" y="255"/>
                    <a:pt x="1233" y="255"/>
                    <a:pt x="1233" y="255"/>
                  </a:cubicBezTo>
                  <a:cubicBezTo>
                    <a:pt x="1235" y="256"/>
                    <a:pt x="1235" y="256"/>
                    <a:pt x="1235" y="256"/>
                  </a:cubicBezTo>
                  <a:cubicBezTo>
                    <a:pt x="1235" y="256"/>
                    <a:pt x="1235" y="256"/>
                    <a:pt x="1235" y="256"/>
                  </a:cubicBezTo>
                  <a:cubicBezTo>
                    <a:pt x="1235" y="256"/>
                    <a:pt x="1235" y="256"/>
                    <a:pt x="1235" y="256"/>
                  </a:cubicBezTo>
                  <a:cubicBezTo>
                    <a:pt x="1235" y="256"/>
                    <a:pt x="1235" y="256"/>
                    <a:pt x="1235" y="256"/>
                  </a:cubicBezTo>
                  <a:cubicBezTo>
                    <a:pt x="1237" y="257"/>
                    <a:pt x="1237" y="257"/>
                    <a:pt x="1237" y="257"/>
                  </a:cubicBezTo>
                  <a:cubicBezTo>
                    <a:pt x="1237" y="257"/>
                    <a:pt x="1237" y="257"/>
                    <a:pt x="1237" y="257"/>
                  </a:cubicBezTo>
                  <a:cubicBezTo>
                    <a:pt x="1236" y="263"/>
                    <a:pt x="1236" y="263"/>
                    <a:pt x="1236" y="263"/>
                  </a:cubicBezTo>
                  <a:cubicBezTo>
                    <a:pt x="1236" y="263"/>
                    <a:pt x="1236" y="263"/>
                    <a:pt x="1236" y="263"/>
                  </a:cubicBezTo>
                  <a:cubicBezTo>
                    <a:pt x="1234" y="266"/>
                    <a:pt x="1234" y="266"/>
                    <a:pt x="1234" y="266"/>
                  </a:cubicBezTo>
                  <a:cubicBezTo>
                    <a:pt x="1234" y="266"/>
                    <a:pt x="1234" y="266"/>
                    <a:pt x="1234" y="266"/>
                  </a:cubicBezTo>
                  <a:cubicBezTo>
                    <a:pt x="1232" y="267"/>
                    <a:pt x="1232" y="267"/>
                    <a:pt x="1232" y="267"/>
                  </a:cubicBezTo>
                  <a:cubicBezTo>
                    <a:pt x="1232" y="267"/>
                    <a:pt x="1232" y="267"/>
                    <a:pt x="1232" y="267"/>
                  </a:cubicBezTo>
                  <a:cubicBezTo>
                    <a:pt x="1230" y="269"/>
                    <a:pt x="1230" y="269"/>
                    <a:pt x="1230" y="269"/>
                  </a:cubicBezTo>
                  <a:cubicBezTo>
                    <a:pt x="1230" y="269"/>
                    <a:pt x="1230" y="269"/>
                    <a:pt x="1230" y="269"/>
                  </a:cubicBezTo>
                  <a:cubicBezTo>
                    <a:pt x="1229" y="269"/>
                    <a:pt x="1229" y="269"/>
                    <a:pt x="1229" y="269"/>
                  </a:cubicBezTo>
                  <a:cubicBezTo>
                    <a:pt x="1229" y="269"/>
                    <a:pt x="1229" y="269"/>
                    <a:pt x="1229" y="269"/>
                  </a:cubicBezTo>
                  <a:cubicBezTo>
                    <a:pt x="1225" y="271"/>
                    <a:pt x="1225" y="271"/>
                    <a:pt x="1225" y="271"/>
                  </a:cubicBezTo>
                  <a:cubicBezTo>
                    <a:pt x="1225" y="271"/>
                    <a:pt x="1225" y="271"/>
                    <a:pt x="1225" y="271"/>
                  </a:cubicBezTo>
                  <a:cubicBezTo>
                    <a:pt x="1223" y="272"/>
                    <a:pt x="1223" y="272"/>
                    <a:pt x="1223" y="272"/>
                  </a:cubicBezTo>
                  <a:cubicBezTo>
                    <a:pt x="1223" y="272"/>
                    <a:pt x="1223" y="272"/>
                    <a:pt x="1223" y="272"/>
                  </a:cubicBezTo>
                  <a:cubicBezTo>
                    <a:pt x="1221" y="274"/>
                    <a:pt x="1221" y="274"/>
                    <a:pt x="1221" y="274"/>
                  </a:cubicBezTo>
                  <a:cubicBezTo>
                    <a:pt x="1221" y="274"/>
                    <a:pt x="1221" y="274"/>
                    <a:pt x="1221" y="274"/>
                  </a:cubicBezTo>
                  <a:cubicBezTo>
                    <a:pt x="1219" y="275"/>
                    <a:pt x="1219" y="275"/>
                    <a:pt x="1219" y="275"/>
                  </a:cubicBezTo>
                  <a:cubicBezTo>
                    <a:pt x="1219" y="275"/>
                    <a:pt x="1219" y="275"/>
                    <a:pt x="1219" y="275"/>
                  </a:cubicBezTo>
                  <a:cubicBezTo>
                    <a:pt x="1217" y="278"/>
                    <a:pt x="1217" y="278"/>
                    <a:pt x="1217" y="278"/>
                  </a:cubicBezTo>
                  <a:cubicBezTo>
                    <a:pt x="1217" y="278"/>
                    <a:pt x="1217" y="278"/>
                    <a:pt x="1217" y="278"/>
                  </a:cubicBezTo>
                  <a:cubicBezTo>
                    <a:pt x="1218" y="280"/>
                    <a:pt x="1218" y="280"/>
                    <a:pt x="1218" y="280"/>
                  </a:cubicBezTo>
                  <a:cubicBezTo>
                    <a:pt x="1218" y="280"/>
                    <a:pt x="1218" y="280"/>
                    <a:pt x="1218" y="280"/>
                  </a:cubicBezTo>
                  <a:cubicBezTo>
                    <a:pt x="1218" y="282"/>
                    <a:pt x="1218" y="282"/>
                    <a:pt x="1218" y="282"/>
                  </a:cubicBezTo>
                  <a:cubicBezTo>
                    <a:pt x="1218" y="282"/>
                    <a:pt x="1218" y="282"/>
                    <a:pt x="1218" y="282"/>
                  </a:cubicBezTo>
                  <a:cubicBezTo>
                    <a:pt x="1221" y="282"/>
                    <a:pt x="1221" y="282"/>
                    <a:pt x="1221" y="282"/>
                  </a:cubicBezTo>
                  <a:cubicBezTo>
                    <a:pt x="1221" y="282"/>
                    <a:pt x="1221" y="282"/>
                    <a:pt x="1221" y="282"/>
                  </a:cubicBezTo>
                  <a:cubicBezTo>
                    <a:pt x="1222" y="284"/>
                    <a:pt x="1222" y="284"/>
                    <a:pt x="1222" y="284"/>
                  </a:cubicBezTo>
                  <a:cubicBezTo>
                    <a:pt x="1222" y="284"/>
                    <a:pt x="1222" y="284"/>
                    <a:pt x="1222" y="284"/>
                  </a:cubicBezTo>
                  <a:cubicBezTo>
                    <a:pt x="1225" y="285"/>
                    <a:pt x="1225" y="285"/>
                    <a:pt x="1225" y="285"/>
                  </a:cubicBezTo>
                  <a:cubicBezTo>
                    <a:pt x="1225" y="285"/>
                    <a:pt x="1225" y="285"/>
                    <a:pt x="1225" y="285"/>
                  </a:cubicBezTo>
                  <a:cubicBezTo>
                    <a:pt x="1226" y="286"/>
                    <a:pt x="1226" y="286"/>
                    <a:pt x="1226" y="286"/>
                  </a:cubicBezTo>
                  <a:cubicBezTo>
                    <a:pt x="1226" y="286"/>
                    <a:pt x="1226" y="286"/>
                    <a:pt x="1226" y="286"/>
                  </a:cubicBezTo>
                  <a:cubicBezTo>
                    <a:pt x="1230" y="287"/>
                    <a:pt x="1230" y="287"/>
                    <a:pt x="1230" y="287"/>
                  </a:cubicBezTo>
                  <a:cubicBezTo>
                    <a:pt x="1230" y="287"/>
                    <a:pt x="1230" y="287"/>
                    <a:pt x="1230" y="287"/>
                  </a:cubicBezTo>
                  <a:cubicBezTo>
                    <a:pt x="1230" y="289"/>
                    <a:pt x="1230" y="289"/>
                    <a:pt x="1230" y="289"/>
                  </a:cubicBezTo>
                  <a:cubicBezTo>
                    <a:pt x="1230" y="289"/>
                    <a:pt x="1230" y="289"/>
                    <a:pt x="1230" y="289"/>
                  </a:cubicBezTo>
                  <a:cubicBezTo>
                    <a:pt x="1230" y="290"/>
                    <a:pt x="1230" y="290"/>
                    <a:pt x="1230" y="290"/>
                  </a:cubicBezTo>
                  <a:cubicBezTo>
                    <a:pt x="1230" y="290"/>
                    <a:pt x="1230" y="290"/>
                    <a:pt x="1230" y="290"/>
                  </a:cubicBezTo>
                  <a:cubicBezTo>
                    <a:pt x="1230" y="291"/>
                    <a:pt x="1230" y="291"/>
                    <a:pt x="1230" y="291"/>
                  </a:cubicBezTo>
                  <a:cubicBezTo>
                    <a:pt x="1230" y="291"/>
                    <a:pt x="1230" y="291"/>
                    <a:pt x="1230" y="291"/>
                  </a:cubicBezTo>
                  <a:cubicBezTo>
                    <a:pt x="1231" y="292"/>
                    <a:pt x="1231" y="292"/>
                    <a:pt x="1231" y="292"/>
                  </a:cubicBezTo>
                  <a:cubicBezTo>
                    <a:pt x="1231" y="292"/>
                    <a:pt x="1231" y="292"/>
                    <a:pt x="1231" y="292"/>
                  </a:cubicBezTo>
                  <a:cubicBezTo>
                    <a:pt x="1231" y="294"/>
                    <a:pt x="1231" y="294"/>
                    <a:pt x="1231" y="294"/>
                  </a:cubicBezTo>
                  <a:cubicBezTo>
                    <a:pt x="1231" y="294"/>
                    <a:pt x="1231" y="294"/>
                    <a:pt x="1231" y="294"/>
                  </a:cubicBezTo>
                  <a:cubicBezTo>
                    <a:pt x="1231" y="295"/>
                    <a:pt x="1231" y="295"/>
                    <a:pt x="1231" y="295"/>
                  </a:cubicBezTo>
                  <a:cubicBezTo>
                    <a:pt x="1231" y="295"/>
                    <a:pt x="1231" y="295"/>
                    <a:pt x="1231" y="295"/>
                  </a:cubicBezTo>
                  <a:cubicBezTo>
                    <a:pt x="1231" y="295"/>
                    <a:pt x="1231" y="295"/>
                    <a:pt x="1231" y="295"/>
                  </a:cubicBezTo>
                  <a:cubicBezTo>
                    <a:pt x="1231" y="295"/>
                    <a:pt x="1231" y="295"/>
                    <a:pt x="1231" y="295"/>
                  </a:cubicBezTo>
                  <a:cubicBezTo>
                    <a:pt x="1231" y="296"/>
                    <a:pt x="1231" y="296"/>
                    <a:pt x="1231" y="296"/>
                  </a:cubicBezTo>
                  <a:cubicBezTo>
                    <a:pt x="1231" y="296"/>
                    <a:pt x="1231" y="296"/>
                    <a:pt x="1231" y="296"/>
                  </a:cubicBezTo>
                  <a:cubicBezTo>
                    <a:pt x="1225" y="298"/>
                    <a:pt x="1225" y="298"/>
                    <a:pt x="1225" y="298"/>
                  </a:cubicBezTo>
                  <a:cubicBezTo>
                    <a:pt x="1225" y="298"/>
                    <a:pt x="1225" y="298"/>
                    <a:pt x="1225" y="298"/>
                  </a:cubicBezTo>
                  <a:cubicBezTo>
                    <a:pt x="1223" y="301"/>
                    <a:pt x="1223" y="301"/>
                    <a:pt x="1223" y="301"/>
                  </a:cubicBezTo>
                  <a:cubicBezTo>
                    <a:pt x="1223" y="301"/>
                    <a:pt x="1223" y="301"/>
                    <a:pt x="1223" y="301"/>
                  </a:cubicBezTo>
                  <a:cubicBezTo>
                    <a:pt x="1223" y="302"/>
                    <a:pt x="1223" y="302"/>
                    <a:pt x="1223" y="302"/>
                  </a:cubicBezTo>
                  <a:cubicBezTo>
                    <a:pt x="1223" y="302"/>
                    <a:pt x="1223" y="302"/>
                    <a:pt x="1223" y="302"/>
                  </a:cubicBezTo>
                  <a:cubicBezTo>
                    <a:pt x="1225" y="305"/>
                    <a:pt x="1225" y="305"/>
                    <a:pt x="1225" y="305"/>
                  </a:cubicBezTo>
                  <a:cubicBezTo>
                    <a:pt x="1225" y="305"/>
                    <a:pt x="1225" y="305"/>
                    <a:pt x="1225" y="305"/>
                  </a:cubicBezTo>
                  <a:cubicBezTo>
                    <a:pt x="1225" y="306"/>
                    <a:pt x="1225" y="306"/>
                    <a:pt x="1225" y="306"/>
                  </a:cubicBezTo>
                  <a:cubicBezTo>
                    <a:pt x="1225" y="306"/>
                    <a:pt x="1225" y="306"/>
                    <a:pt x="1225" y="306"/>
                  </a:cubicBezTo>
                  <a:cubicBezTo>
                    <a:pt x="1226" y="309"/>
                    <a:pt x="1226" y="309"/>
                    <a:pt x="1226" y="309"/>
                  </a:cubicBezTo>
                  <a:cubicBezTo>
                    <a:pt x="1226" y="309"/>
                    <a:pt x="1226" y="309"/>
                    <a:pt x="1226" y="309"/>
                  </a:cubicBezTo>
                  <a:cubicBezTo>
                    <a:pt x="1227" y="310"/>
                    <a:pt x="1227" y="310"/>
                    <a:pt x="1227" y="310"/>
                  </a:cubicBezTo>
                  <a:cubicBezTo>
                    <a:pt x="1227" y="310"/>
                    <a:pt x="1227" y="310"/>
                    <a:pt x="1227" y="310"/>
                  </a:cubicBezTo>
                  <a:cubicBezTo>
                    <a:pt x="1227" y="312"/>
                    <a:pt x="1227" y="312"/>
                    <a:pt x="1227" y="312"/>
                  </a:cubicBezTo>
                  <a:cubicBezTo>
                    <a:pt x="1227" y="312"/>
                    <a:pt x="1227" y="312"/>
                    <a:pt x="1227" y="312"/>
                  </a:cubicBezTo>
                  <a:cubicBezTo>
                    <a:pt x="1227" y="313"/>
                    <a:pt x="1227" y="313"/>
                    <a:pt x="1227" y="313"/>
                  </a:cubicBezTo>
                  <a:cubicBezTo>
                    <a:pt x="1227" y="313"/>
                    <a:pt x="1227" y="313"/>
                    <a:pt x="1227" y="313"/>
                  </a:cubicBezTo>
                  <a:cubicBezTo>
                    <a:pt x="1225" y="316"/>
                    <a:pt x="1225" y="316"/>
                    <a:pt x="1225" y="316"/>
                  </a:cubicBezTo>
                  <a:cubicBezTo>
                    <a:pt x="1225" y="316"/>
                    <a:pt x="1225" y="316"/>
                    <a:pt x="1225" y="316"/>
                  </a:cubicBezTo>
                  <a:cubicBezTo>
                    <a:pt x="1222" y="317"/>
                    <a:pt x="1222" y="317"/>
                    <a:pt x="1222" y="317"/>
                  </a:cubicBezTo>
                  <a:cubicBezTo>
                    <a:pt x="1222" y="317"/>
                    <a:pt x="1222" y="317"/>
                    <a:pt x="1222" y="317"/>
                  </a:cubicBezTo>
                  <a:cubicBezTo>
                    <a:pt x="1220" y="318"/>
                    <a:pt x="1220" y="318"/>
                    <a:pt x="1220" y="318"/>
                  </a:cubicBezTo>
                  <a:cubicBezTo>
                    <a:pt x="1220" y="318"/>
                    <a:pt x="1220" y="318"/>
                    <a:pt x="1220" y="318"/>
                  </a:cubicBezTo>
                  <a:cubicBezTo>
                    <a:pt x="1218" y="318"/>
                    <a:pt x="1218" y="318"/>
                    <a:pt x="1218" y="318"/>
                  </a:cubicBezTo>
                  <a:cubicBezTo>
                    <a:pt x="1218" y="318"/>
                    <a:pt x="1218" y="318"/>
                    <a:pt x="1218" y="318"/>
                  </a:cubicBezTo>
                  <a:cubicBezTo>
                    <a:pt x="1215" y="319"/>
                    <a:pt x="1215" y="319"/>
                    <a:pt x="1215" y="319"/>
                  </a:cubicBezTo>
                  <a:cubicBezTo>
                    <a:pt x="1215" y="319"/>
                    <a:pt x="1215" y="319"/>
                    <a:pt x="1215" y="319"/>
                  </a:cubicBezTo>
                  <a:cubicBezTo>
                    <a:pt x="1213" y="320"/>
                    <a:pt x="1213" y="320"/>
                    <a:pt x="1213" y="320"/>
                  </a:cubicBezTo>
                  <a:cubicBezTo>
                    <a:pt x="1213" y="320"/>
                    <a:pt x="1213" y="320"/>
                    <a:pt x="1213" y="320"/>
                  </a:cubicBezTo>
                  <a:cubicBezTo>
                    <a:pt x="1210" y="321"/>
                    <a:pt x="1210" y="321"/>
                    <a:pt x="1210" y="321"/>
                  </a:cubicBezTo>
                  <a:cubicBezTo>
                    <a:pt x="1210" y="321"/>
                    <a:pt x="1210" y="321"/>
                    <a:pt x="1210" y="321"/>
                  </a:cubicBezTo>
                  <a:cubicBezTo>
                    <a:pt x="1209" y="322"/>
                    <a:pt x="1209" y="322"/>
                    <a:pt x="1209" y="322"/>
                  </a:cubicBezTo>
                  <a:cubicBezTo>
                    <a:pt x="1209" y="322"/>
                    <a:pt x="1209" y="322"/>
                    <a:pt x="1209" y="322"/>
                  </a:cubicBezTo>
                  <a:cubicBezTo>
                    <a:pt x="1207" y="406"/>
                    <a:pt x="1207" y="406"/>
                    <a:pt x="1207" y="406"/>
                  </a:cubicBezTo>
                  <a:cubicBezTo>
                    <a:pt x="1207" y="406"/>
                    <a:pt x="1207" y="406"/>
                    <a:pt x="1207" y="406"/>
                  </a:cubicBezTo>
                  <a:cubicBezTo>
                    <a:pt x="1199" y="407"/>
                    <a:pt x="1199" y="407"/>
                    <a:pt x="1199" y="407"/>
                  </a:cubicBezTo>
                  <a:cubicBezTo>
                    <a:pt x="1199" y="407"/>
                    <a:pt x="1199" y="407"/>
                    <a:pt x="1199" y="407"/>
                  </a:cubicBezTo>
                  <a:cubicBezTo>
                    <a:pt x="1195" y="404"/>
                    <a:pt x="1195" y="404"/>
                    <a:pt x="1195" y="404"/>
                  </a:cubicBezTo>
                  <a:cubicBezTo>
                    <a:pt x="1195" y="404"/>
                    <a:pt x="1195" y="404"/>
                    <a:pt x="1195" y="404"/>
                  </a:cubicBezTo>
                  <a:cubicBezTo>
                    <a:pt x="1192" y="400"/>
                    <a:pt x="1192" y="400"/>
                    <a:pt x="1192" y="400"/>
                  </a:cubicBezTo>
                  <a:cubicBezTo>
                    <a:pt x="1192" y="400"/>
                    <a:pt x="1192" y="400"/>
                    <a:pt x="1192" y="400"/>
                  </a:cubicBezTo>
                  <a:cubicBezTo>
                    <a:pt x="1187" y="398"/>
                    <a:pt x="1187" y="398"/>
                    <a:pt x="1187" y="398"/>
                  </a:cubicBezTo>
                  <a:cubicBezTo>
                    <a:pt x="1187" y="398"/>
                    <a:pt x="1187" y="398"/>
                    <a:pt x="1187" y="398"/>
                  </a:cubicBezTo>
                  <a:cubicBezTo>
                    <a:pt x="1182" y="396"/>
                    <a:pt x="1182" y="396"/>
                    <a:pt x="1182" y="396"/>
                  </a:cubicBezTo>
                  <a:cubicBezTo>
                    <a:pt x="1182" y="396"/>
                    <a:pt x="1182" y="396"/>
                    <a:pt x="1182" y="396"/>
                  </a:cubicBezTo>
                  <a:cubicBezTo>
                    <a:pt x="1176" y="396"/>
                    <a:pt x="1176" y="396"/>
                    <a:pt x="1176" y="396"/>
                  </a:cubicBezTo>
                  <a:cubicBezTo>
                    <a:pt x="1176" y="396"/>
                    <a:pt x="1176" y="396"/>
                    <a:pt x="1176" y="396"/>
                  </a:cubicBezTo>
                  <a:cubicBezTo>
                    <a:pt x="1171" y="394"/>
                    <a:pt x="1171" y="394"/>
                    <a:pt x="1171" y="394"/>
                  </a:cubicBezTo>
                  <a:cubicBezTo>
                    <a:pt x="1171" y="394"/>
                    <a:pt x="1171" y="394"/>
                    <a:pt x="1171" y="394"/>
                  </a:cubicBezTo>
                  <a:cubicBezTo>
                    <a:pt x="1166" y="392"/>
                    <a:pt x="1166" y="392"/>
                    <a:pt x="1166" y="392"/>
                  </a:cubicBezTo>
                  <a:cubicBezTo>
                    <a:pt x="1166" y="392"/>
                    <a:pt x="1166" y="392"/>
                    <a:pt x="1166" y="392"/>
                  </a:cubicBezTo>
                  <a:cubicBezTo>
                    <a:pt x="1161" y="389"/>
                    <a:pt x="1161" y="389"/>
                    <a:pt x="1161" y="389"/>
                  </a:cubicBezTo>
                  <a:cubicBezTo>
                    <a:pt x="1161" y="389"/>
                    <a:pt x="1161" y="389"/>
                    <a:pt x="1161" y="389"/>
                  </a:cubicBezTo>
                  <a:cubicBezTo>
                    <a:pt x="1155" y="390"/>
                    <a:pt x="1155" y="390"/>
                    <a:pt x="1155" y="390"/>
                  </a:cubicBezTo>
                  <a:cubicBezTo>
                    <a:pt x="1155" y="390"/>
                    <a:pt x="1155" y="390"/>
                    <a:pt x="1155" y="390"/>
                  </a:cubicBezTo>
                  <a:cubicBezTo>
                    <a:pt x="1132" y="409"/>
                    <a:pt x="1132" y="409"/>
                    <a:pt x="1132" y="409"/>
                  </a:cubicBezTo>
                  <a:cubicBezTo>
                    <a:pt x="1132" y="409"/>
                    <a:pt x="1132" y="409"/>
                    <a:pt x="1132" y="409"/>
                  </a:cubicBezTo>
                  <a:cubicBezTo>
                    <a:pt x="1124" y="414"/>
                    <a:pt x="1124" y="414"/>
                    <a:pt x="1124" y="414"/>
                  </a:cubicBezTo>
                  <a:cubicBezTo>
                    <a:pt x="1124" y="414"/>
                    <a:pt x="1124" y="414"/>
                    <a:pt x="1124" y="414"/>
                  </a:cubicBezTo>
                  <a:cubicBezTo>
                    <a:pt x="1120" y="420"/>
                    <a:pt x="1120" y="420"/>
                    <a:pt x="1120" y="420"/>
                  </a:cubicBezTo>
                  <a:cubicBezTo>
                    <a:pt x="1120" y="420"/>
                    <a:pt x="1120" y="420"/>
                    <a:pt x="1120" y="420"/>
                  </a:cubicBezTo>
                  <a:cubicBezTo>
                    <a:pt x="1117" y="426"/>
                    <a:pt x="1117" y="426"/>
                    <a:pt x="1117" y="426"/>
                  </a:cubicBezTo>
                  <a:cubicBezTo>
                    <a:pt x="1117" y="426"/>
                    <a:pt x="1117" y="426"/>
                    <a:pt x="1117" y="426"/>
                  </a:cubicBezTo>
                  <a:cubicBezTo>
                    <a:pt x="1114" y="432"/>
                    <a:pt x="1114" y="432"/>
                    <a:pt x="1114" y="432"/>
                  </a:cubicBezTo>
                  <a:cubicBezTo>
                    <a:pt x="1114" y="432"/>
                    <a:pt x="1114" y="432"/>
                    <a:pt x="1114" y="432"/>
                  </a:cubicBezTo>
                  <a:cubicBezTo>
                    <a:pt x="1110" y="439"/>
                    <a:pt x="1110" y="439"/>
                    <a:pt x="1110" y="439"/>
                  </a:cubicBezTo>
                  <a:cubicBezTo>
                    <a:pt x="1110" y="439"/>
                    <a:pt x="1110" y="439"/>
                    <a:pt x="1110" y="439"/>
                  </a:cubicBezTo>
                  <a:cubicBezTo>
                    <a:pt x="1106" y="445"/>
                    <a:pt x="1106" y="445"/>
                    <a:pt x="1106" y="445"/>
                  </a:cubicBezTo>
                  <a:cubicBezTo>
                    <a:pt x="1106" y="445"/>
                    <a:pt x="1106" y="445"/>
                    <a:pt x="1106" y="445"/>
                  </a:cubicBezTo>
                  <a:cubicBezTo>
                    <a:pt x="1101" y="451"/>
                    <a:pt x="1101" y="451"/>
                    <a:pt x="1101" y="451"/>
                  </a:cubicBezTo>
                  <a:cubicBezTo>
                    <a:pt x="1101" y="451"/>
                    <a:pt x="1101" y="451"/>
                    <a:pt x="1101" y="451"/>
                  </a:cubicBezTo>
                  <a:cubicBezTo>
                    <a:pt x="1096" y="454"/>
                    <a:pt x="1096" y="454"/>
                    <a:pt x="1096" y="454"/>
                  </a:cubicBezTo>
                  <a:lnTo>
                    <a:pt x="1093" y="454"/>
                  </a:lnTo>
                  <a:close/>
                  <a:moveTo>
                    <a:pt x="425" y="424"/>
                  </a:moveTo>
                  <a:cubicBezTo>
                    <a:pt x="422" y="424"/>
                    <a:pt x="422" y="424"/>
                    <a:pt x="422" y="424"/>
                  </a:cubicBezTo>
                  <a:cubicBezTo>
                    <a:pt x="422" y="424"/>
                    <a:pt x="422" y="424"/>
                    <a:pt x="422" y="424"/>
                  </a:cubicBezTo>
                  <a:cubicBezTo>
                    <a:pt x="421" y="424"/>
                    <a:pt x="421" y="424"/>
                    <a:pt x="421" y="424"/>
                  </a:cubicBezTo>
                  <a:cubicBezTo>
                    <a:pt x="421" y="424"/>
                    <a:pt x="421" y="424"/>
                    <a:pt x="421" y="424"/>
                  </a:cubicBezTo>
                  <a:cubicBezTo>
                    <a:pt x="419" y="424"/>
                    <a:pt x="419" y="424"/>
                    <a:pt x="419" y="424"/>
                  </a:cubicBezTo>
                  <a:cubicBezTo>
                    <a:pt x="419" y="424"/>
                    <a:pt x="419" y="424"/>
                    <a:pt x="419" y="424"/>
                  </a:cubicBezTo>
                  <a:cubicBezTo>
                    <a:pt x="418" y="423"/>
                    <a:pt x="418" y="423"/>
                    <a:pt x="418" y="423"/>
                  </a:cubicBezTo>
                  <a:cubicBezTo>
                    <a:pt x="418" y="423"/>
                    <a:pt x="418" y="423"/>
                    <a:pt x="418" y="423"/>
                  </a:cubicBezTo>
                  <a:cubicBezTo>
                    <a:pt x="416" y="423"/>
                    <a:pt x="416" y="423"/>
                    <a:pt x="416" y="423"/>
                  </a:cubicBezTo>
                  <a:cubicBezTo>
                    <a:pt x="416" y="423"/>
                    <a:pt x="416" y="423"/>
                    <a:pt x="416" y="423"/>
                  </a:cubicBezTo>
                  <a:cubicBezTo>
                    <a:pt x="415" y="421"/>
                    <a:pt x="415" y="421"/>
                    <a:pt x="415" y="421"/>
                  </a:cubicBezTo>
                  <a:cubicBezTo>
                    <a:pt x="415" y="421"/>
                    <a:pt x="415" y="421"/>
                    <a:pt x="415" y="421"/>
                  </a:cubicBezTo>
                  <a:cubicBezTo>
                    <a:pt x="413" y="420"/>
                    <a:pt x="413" y="420"/>
                    <a:pt x="413" y="420"/>
                  </a:cubicBezTo>
                  <a:cubicBezTo>
                    <a:pt x="413" y="420"/>
                    <a:pt x="413" y="420"/>
                    <a:pt x="413" y="420"/>
                  </a:cubicBezTo>
                  <a:cubicBezTo>
                    <a:pt x="412" y="418"/>
                    <a:pt x="412" y="418"/>
                    <a:pt x="412" y="418"/>
                  </a:cubicBezTo>
                  <a:cubicBezTo>
                    <a:pt x="412" y="418"/>
                    <a:pt x="412" y="418"/>
                    <a:pt x="412" y="418"/>
                  </a:cubicBezTo>
                  <a:cubicBezTo>
                    <a:pt x="411" y="417"/>
                    <a:pt x="411" y="417"/>
                    <a:pt x="411" y="417"/>
                  </a:cubicBezTo>
                  <a:cubicBezTo>
                    <a:pt x="411" y="417"/>
                    <a:pt x="411" y="417"/>
                    <a:pt x="411" y="417"/>
                  </a:cubicBezTo>
                  <a:cubicBezTo>
                    <a:pt x="410" y="416"/>
                    <a:pt x="410" y="416"/>
                    <a:pt x="410" y="416"/>
                  </a:cubicBezTo>
                  <a:cubicBezTo>
                    <a:pt x="410" y="416"/>
                    <a:pt x="410" y="416"/>
                    <a:pt x="410" y="416"/>
                  </a:cubicBezTo>
                  <a:cubicBezTo>
                    <a:pt x="409" y="415"/>
                    <a:pt x="409" y="415"/>
                    <a:pt x="409" y="415"/>
                  </a:cubicBezTo>
                  <a:cubicBezTo>
                    <a:pt x="409" y="415"/>
                    <a:pt x="409" y="415"/>
                    <a:pt x="409" y="415"/>
                  </a:cubicBezTo>
                  <a:cubicBezTo>
                    <a:pt x="409" y="414"/>
                    <a:pt x="409" y="414"/>
                    <a:pt x="409" y="414"/>
                  </a:cubicBezTo>
                  <a:cubicBezTo>
                    <a:pt x="409" y="414"/>
                    <a:pt x="409" y="414"/>
                    <a:pt x="409" y="414"/>
                  </a:cubicBezTo>
                  <a:cubicBezTo>
                    <a:pt x="406" y="413"/>
                    <a:pt x="406" y="413"/>
                    <a:pt x="406" y="413"/>
                  </a:cubicBezTo>
                  <a:cubicBezTo>
                    <a:pt x="406" y="413"/>
                    <a:pt x="406" y="413"/>
                    <a:pt x="406" y="413"/>
                  </a:cubicBezTo>
                  <a:cubicBezTo>
                    <a:pt x="405" y="412"/>
                    <a:pt x="405" y="412"/>
                    <a:pt x="405" y="412"/>
                  </a:cubicBezTo>
                  <a:cubicBezTo>
                    <a:pt x="405" y="412"/>
                    <a:pt x="405" y="412"/>
                    <a:pt x="405" y="412"/>
                  </a:cubicBezTo>
                  <a:cubicBezTo>
                    <a:pt x="404" y="411"/>
                    <a:pt x="404" y="411"/>
                    <a:pt x="404" y="411"/>
                  </a:cubicBezTo>
                  <a:cubicBezTo>
                    <a:pt x="404" y="411"/>
                    <a:pt x="404" y="411"/>
                    <a:pt x="404" y="411"/>
                  </a:cubicBezTo>
                  <a:cubicBezTo>
                    <a:pt x="403" y="410"/>
                    <a:pt x="403" y="410"/>
                    <a:pt x="403" y="410"/>
                  </a:cubicBezTo>
                  <a:cubicBezTo>
                    <a:pt x="403" y="410"/>
                    <a:pt x="403" y="410"/>
                    <a:pt x="403" y="410"/>
                  </a:cubicBezTo>
                  <a:cubicBezTo>
                    <a:pt x="402" y="410"/>
                    <a:pt x="402" y="410"/>
                    <a:pt x="402" y="410"/>
                  </a:cubicBezTo>
                  <a:cubicBezTo>
                    <a:pt x="402" y="410"/>
                    <a:pt x="402" y="410"/>
                    <a:pt x="402" y="410"/>
                  </a:cubicBezTo>
                  <a:cubicBezTo>
                    <a:pt x="402" y="410"/>
                    <a:pt x="402" y="410"/>
                    <a:pt x="402" y="410"/>
                  </a:cubicBezTo>
                  <a:cubicBezTo>
                    <a:pt x="402" y="410"/>
                    <a:pt x="402" y="410"/>
                    <a:pt x="402" y="410"/>
                  </a:cubicBezTo>
                  <a:cubicBezTo>
                    <a:pt x="401" y="409"/>
                    <a:pt x="401" y="409"/>
                    <a:pt x="401" y="409"/>
                  </a:cubicBezTo>
                  <a:cubicBezTo>
                    <a:pt x="401" y="409"/>
                    <a:pt x="401" y="409"/>
                    <a:pt x="401" y="409"/>
                  </a:cubicBezTo>
                  <a:cubicBezTo>
                    <a:pt x="401" y="408"/>
                    <a:pt x="401" y="408"/>
                    <a:pt x="401" y="408"/>
                  </a:cubicBezTo>
                  <a:cubicBezTo>
                    <a:pt x="401" y="408"/>
                    <a:pt x="401" y="408"/>
                    <a:pt x="401" y="408"/>
                  </a:cubicBezTo>
                  <a:cubicBezTo>
                    <a:pt x="400" y="408"/>
                    <a:pt x="400" y="408"/>
                    <a:pt x="400" y="408"/>
                  </a:cubicBezTo>
                  <a:cubicBezTo>
                    <a:pt x="400" y="408"/>
                    <a:pt x="400" y="408"/>
                    <a:pt x="400" y="408"/>
                  </a:cubicBezTo>
                  <a:cubicBezTo>
                    <a:pt x="400" y="407"/>
                    <a:pt x="400" y="407"/>
                    <a:pt x="400" y="407"/>
                  </a:cubicBezTo>
                  <a:cubicBezTo>
                    <a:pt x="400" y="407"/>
                    <a:pt x="400" y="407"/>
                    <a:pt x="400" y="407"/>
                  </a:cubicBezTo>
                  <a:cubicBezTo>
                    <a:pt x="400" y="406"/>
                    <a:pt x="400" y="406"/>
                    <a:pt x="400" y="406"/>
                  </a:cubicBezTo>
                  <a:cubicBezTo>
                    <a:pt x="400" y="406"/>
                    <a:pt x="400" y="406"/>
                    <a:pt x="400" y="406"/>
                  </a:cubicBezTo>
                  <a:cubicBezTo>
                    <a:pt x="400" y="404"/>
                    <a:pt x="400" y="404"/>
                    <a:pt x="400" y="404"/>
                  </a:cubicBezTo>
                  <a:cubicBezTo>
                    <a:pt x="400" y="404"/>
                    <a:pt x="400" y="404"/>
                    <a:pt x="400" y="404"/>
                  </a:cubicBezTo>
                  <a:cubicBezTo>
                    <a:pt x="402" y="397"/>
                    <a:pt x="402" y="397"/>
                    <a:pt x="402" y="397"/>
                  </a:cubicBezTo>
                  <a:cubicBezTo>
                    <a:pt x="402" y="397"/>
                    <a:pt x="402" y="397"/>
                    <a:pt x="402" y="397"/>
                  </a:cubicBezTo>
                  <a:cubicBezTo>
                    <a:pt x="406" y="400"/>
                    <a:pt x="406" y="400"/>
                    <a:pt x="406" y="400"/>
                  </a:cubicBezTo>
                  <a:cubicBezTo>
                    <a:pt x="406" y="400"/>
                    <a:pt x="406" y="400"/>
                    <a:pt x="406" y="400"/>
                  </a:cubicBezTo>
                  <a:cubicBezTo>
                    <a:pt x="412" y="401"/>
                    <a:pt x="412" y="401"/>
                    <a:pt x="412" y="401"/>
                  </a:cubicBezTo>
                  <a:cubicBezTo>
                    <a:pt x="412" y="401"/>
                    <a:pt x="412" y="401"/>
                    <a:pt x="412" y="401"/>
                  </a:cubicBezTo>
                  <a:cubicBezTo>
                    <a:pt x="417" y="401"/>
                    <a:pt x="417" y="401"/>
                    <a:pt x="417" y="401"/>
                  </a:cubicBezTo>
                  <a:cubicBezTo>
                    <a:pt x="417" y="401"/>
                    <a:pt x="417" y="401"/>
                    <a:pt x="417" y="401"/>
                  </a:cubicBezTo>
                  <a:cubicBezTo>
                    <a:pt x="422" y="399"/>
                    <a:pt x="422" y="399"/>
                    <a:pt x="422" y="399"/>
                  </a:cubicBezTo>
                  <a:cubicBezTo>
                    <a:pt x="422" y="399"/>
                    <a:pt x="422" y="399"/>
                    <a:pt x="422" y="399"/>
                  </a:cubicBezTo>
                  <a:cubicBezTo>
                    <a:pt x="428" y="398"/>
                    <a:pt x="428" y="398"/>
                    <a:pt x="428" y="398"/>
                  </a:cubicBezTo>
                  <a:cubicBezTo>
                    <a:pt x="428" y="398"/>
                    <a:pt x="428" y="398"/>
                    <a:pt x="428" y="398"/>
                  </a:cubicBezTo>
                  <a:cubicBezTo>
                    <a:pt x="433" y="396"/>
                    <a:pt x="433" y="396"/>
                    <a:pt x="433" y="396"/>
                  </a:cubicBezTo>
                  <a:cubicBezTo>
                    <a:pt x="433" y="396"/>
                    <a:pt x="433" y="396"/>
                    <a:pt x="433" y="396"/>
                  </a:cubicBezTo>
                  <a:cubicBezTo>
                    <a:pt x="438" y="395"/>
                    <a:pt x="438" y="395"/>
                    <a:pt x="438" y="395"/>
                  </a:cubicBezTo>
                  <a:cubicBezTo>
                    <a:pt x="438" y="395"/>
                    <a:pt x="438" y="395"/>
                    <a:pt x="438" y="395"/>
                  </a:cubicBezTo>
                  <a:cubicBezTo>
                    <a:pt x="443" y="392"/>
                    <a:pt x="443" y="392"/>
                    <a:pt x="443" y="392"/>
                  </a:cubicBezTo>
                  <a:cubicBezTo>
                    <a:pt x="443" y="392"/>
                    <a:pt x="443" y="392"/>
                    <a:pt x="443" y="392"/>
                  </a:cubicBezTo>
                  <a:cubicBezTo>
                    <a:pt x="448" y="389"/>
                    <a:pt x="448" y="389"/>
                    <a:pt x="448" y="389"/>
                  </a:cubicBezTo>
                  <a:cubicBezTo>
                    <a:pt x="448" y="389"/>
                    <a:pt x="448" y="389"/>
                    <a:pt x="448" y="389"/>
                  </a:cubicBezTo>
                  <a:cubicBezTo>
                    <a:pt x="454" y="385"/>
                    <a:pt x="454" y="385"/>
                    <a:pt x="454" y="385"/>
                  </a:cubicBezTo>
                  <a:cubicBezTo>
                    <a:pt x="454" y="385"/>
                    <a:pt x="454" y="385"/>
                    <a:pt x="454" y="385"/>
                  </a:cubicBezTo>
                  <a:cubicBezTo>
                    <a:pt x="459" y="381"/>
                    <a:pt x="459" y="381"/>
                    <a:pt x="459" y="381"/>
                  </a:cubicBezTo>
                  <a:cubicBezTo>
                    <a:pt x="459" y="381"/>
                    <a:pt x="459" y="381"/>
                    <a:pt x="459" y="381"/>
                  </a:cubicBezTo>
                  <a:cubicBezTo>
                    <a:pt x="464" y="377"/>
                    <a:pt x="464" y="377"/>
                    <a:pt x="464" y="377"/>
                  </a:cubicBezTo>
                  <a:cubicBezTo>
                    <a:pt x="464" y="377"/>
                    <a:pt x="464" y="377"/>
                    <a:pt x="464" y="377"/>
                  </a:cubicBezTo>
                  <a:cubicBezTo>
                    <a:pt x="468" y="372"/>
                    <a:pt x="468" y="372"/>
                    <a:pt x="468" y="372"/>
                  </a:cubicBezTo>
                  <a:cubicBezTo>
                    <a:pt x="468" y="372"/>
                    <a:pt x="468" y="372"/>
                    <a:pt x="468" y="372"/>
                  </a:cubicBezTo>
                  <a:cubicBezTo>
                    <a:pt x="474" y="367"/>
                    <a:pt x="474" y="367"/>
                    <a:pt x="474" y="367"/>
                  </a:cubicBezTo>
                  <a:cubicBezTo>
                    <a:pt x="474" y="367"/>
                    <a:pt x="474" y="367"/>
                    <a:pt x="474" y="367"/>
                  </a:cubicBezTo>
                  <a:cubicBezTo>
                    <a:pt x="478" y="363"/>
                    <a:pt x="478" y="363"/>
                    <a:pt x="478" y="363"/>
                  </a:cubicBezTo>
                  <a:cubicBezTo>
                    <a:pt x="478" y="363"/>
                    <a:pt x="478" y="363"/>
                    <a:pt x="478" y="363"/>
                  </a:cubicBezTo>
                  <a:cubicBezTo>
                    <a:pt x="483" y="357"/>
                    <a:pt x="483" y="357"/>
                    <a:pt x="483" y="357"/>
                  </a:cubicBezTo>
                  <a:cubicBezTo>
                    <a:pt x="483" y="357"/>
                    <a:pt x="483" y="357"/>
                    <a:pt x="483" y="357"/>
                  </a:cubicBezTo>
                  <a:cubicBezTo>
                    <a:pt x="486" y="359"/>
                    <a:pt x="486" y="359"/>
                    <a:pt x="486" y="359"/>
                  </a:cubicBezTo>
                  <a:cubicBezTo>
                    <a:pt x="486" y="359"/>
                    <a:pt x="486" y="359"/>
                    <a:pt x="486" y="359"/>
                  </a:cubicBezTo>
                  <a:cubicBezTo>
                    <a:pt x="481" y="367"/>
                    <a:pt x="481" y="367"/>
                    <a:pt x="481" y="367"/>
                  </a:cubicBezTo>
                  <a:cubicBezTo>
                    <a:pt x="481" y="367"/>
                    <a:pt x="481" y="367"/>
                    <a:pt x="481" y="367"/>
                  </a:cubicBezTo>
                  <a:cubicBezTo>
                    <a:pt x="476" y="374"/>
                    <a:pt x="476" y="374"/>
                    <a:pt x="476" y="374"/>
                  </a:cubicBezTo>
                  <a:cubicBezTo>
                    <a:pt x="476" y="374"/>
                    <a:pt x="476" y="374"/>
                    <a:pt x="476" y="374"/>
                  </a:cubicBezTo>
                  <a:cubicBezTo>
                    <a:pt x="470" y="381"/>
                    <a:pt x="470" y="381"/>
                    <a:pt x="470" y="381"/>
                  </a:cubicBezTo>
                  <a:cubicBezTo>
                    <a:pt x="470" y="381"/>
                    <a:pt x="470" y="381"/>
                    <a:pt x="470" y="381"/>
                  </a:cubicBezTo>
                  <a:cubicBezTo>
                    <a:pt x="463" y="388"/>
                    <a:pt x="463" y="388"/>
                    <a:pt x="463" y="388"/>
                  </a:cubicBezTo>
                  <a:cubicBezTo>
                    <a:pt x="463" y="388"/>
                    <a:pt x="463" y="388"/>
                    <a:pt x="463" y="388"/>
                  </a:cubicBezTo>
                  <a:cubicBezTo>
                    <a:pt x="457" y="396"/>
                    <a:pt x="457" y="396"/>
                    <a:pt x="457" y="396"/>
                  </a:cubicBezTo>
                  <a:cubicBezTo>
                    <a:pt x="457" y="396"/>
                    <a:pt x="457" y="396"/>
                    <a:pt x="457" y="396"/>
                  </a:cubicBezTo>
                  <a:cubicBezTo>
                    <a:pt x="451" y="403"/>
                    <a:pt x="451" y="403"/>
                    <a:pt x="451" y="403"/>
                  </a:cubicBezTo>
                  <a:cubicBezTo>
                    <a:pt x="451" y="403"/>
                    <a:pt x="451" y="403"/>
                    <a:pt x="451" y="403"/>
                  </a:cubicBezTo>
                  <a:cubicBezTo>
                    <a:pt x="444" y="411"/>
                    <a:pt x="444" y="411"/>
                    <a:pt x="444" y="411"/>
                  </a:cubicBezTo>
                  <a:cubicBezTo>
                    <a:pt x="444" y="411"/>
                    <a:pt x="444" y="411"/>
                    <a:pt x="444" y="411"/>
                  </a:cubicBezTo>
                  <a:cubicBezTo>
                    <a:pt x="441" y="419"/>
                    <a:pt x="441" y="419"/>
                    <a:pt x="441" y="419"/>
                  </a:cubicBezTo>
                  <a:cubicBezTo>
                    <a:pt x="441" y="419"/>
                    <a:pt x="441" y="419"/>
                    <a:pt x="441" y="419"/>
                  </a:cubicBezTo>
                  <a:cubicBezTo>
                    <a:pt x="438" y="420"/>
                    <a:pt x="438" y="420"/>
                    <a:pt x="438" y="420"/>
                  </a:cubicBezTo>
                  <a:cubicBezTo>
                    <a:pt x="438" y="420"/>
                    <a:pt x="438" y="420"/>
                    <a:pt x="438" y="420"/>
                  </a:cubicBezTo>
                  <a:cubicBezTo>
                    <a:pt x="436" y="421"/>
                    <a:pt x="436" y="421"/>
                    <a:pt x="436" y="421"/>
                  </a:cubicBezTo>
                  <a:cubicBezTo>
                    <a:pt x="436" y="421"/>
                    <a:pt x="436" y="421"/>
                    <a:pt x="436" y="421"/>
                  </a:cubicBezTo>
                  <a:cubicBezTo>
                    <a:pt x="434" y="422"/>
                    <a:pt x="434" y="422"/>
                    <a:pt x="434" y="422"/>
                  </a:cubicBezTo>
                  <a:cubicBezTo>
                    <a:pt x="434" y="422"/>
                    <a:pt x="434" y="422"/>
                    <a:pt x="434" y="422"/>
                  </a:cubicBezTo>
                  <a:cubicBezTo>
                    <a:pt x="433" y="422"/>
                    <a:pt x="433" y="422"/>
                    <a:pt x="433" y="422"/>
                  </a:cubicBezTo>
                  <a:cubicBezTo>
                    <a:pt x="433" y="422"/>
                    <a:pt x="433" y="422"/>
                    <a:pt x="433" y="422"/>
                  </a:cubicBezTo>
                  <a:cubicBezTo>
                    <a:pt x="431" y="423"/>
                    <a:pt x="431" y="423"/>
                    <a:pt x="431" y="423"/>
                  </a:cubicBezTo>
                  <a:cubicBezTo>
                    <a:pt x="431" y="423"/>
                    <a:pt x="431" y="423"/>
                    <a:pt x="431" y="423"/>
                  </a:cubicBezTo>
                  <a:cubicBezTo>
                    <a:pt x="429" y="424"/>
                    <a:pt x="429" y="424"/>
                    <a:pt x="429" y="424"/>
                  </a:cubicBezTo>
                  <a:cubicBezTo>
                    <a:pt x="429" y="424"/>
                    <a:pt x="429" y="424"/>
                    <a:pt x="429" y="424"/>
                  </a:cubicBezTo>
                  <a:cubicBezTo>
                    <a:pt x="426" y="424"/>
                    <a:pt x="426" y="424"/>
                    <a:pt x="426" y="424"/>
                  </a:cubicBezTo>
                  <a:cubicBezTo>
                    <a:pt x="426" y="424"/>
                    <a:pt x="426" y="424"/>
                    <a:pt x="426" y="424"/>
                  </a:cubicBezTo>
                  <a:cubicBezTo>
                    <a:pt x="425" y="424"/>
                    <a:pt x="425" y="424"/>
                    <a:pt x="425" y="424"/>
                  </a:cubicBezTo>
                  <a:close/>
                  <a:moveTo>
                    <a:pt x="1686" y="419"/>
                  </a:moveTo>
                  <a:cubicBezTo>
                    <a:pt x="1683" y="419"/>
                    <a:pt x="1683" y="419"/>
                    <a:pt x="1683" y="419"/>
                  </a:cubicBezTo>
                  <a:cubicBezTo>
                    <a:pt x="1683" y="419"/>
                    <a:pt x="1683" y="419"/>
                    <a:pt x="1683" y="419"/>
                  </a:cubicBezTo>
                  <a:cubicBezTo>
                    <a:pt x="1681" y="418"/>
                    <a:pt x="1681" y="418"/>
                    <a:pt x="1681" y="418"/>
                  </a:cubicBezTo>
                  <a:cubicBezTo>
                    <a:pt x="1681" y="418"/>
                    <a:pt x="1681" y="418"/>
                    <a:pt x="1681" y="418"/>
                  </a:cubicBezTo>
                  <a:cubicBezTo>
                    <a:pt x="1678" y="417"/>
                    <a:pt x="1678" y="417"/>
                    <a:pt x="1678" y="417"/>
                  </a:cubicBezTo>
                  <a:cubicBezTo>
                    <a:pt x="1678" y="417"/>
                    <a:pt x="1678" y="417"/>
                    <a:pt x="1678" y="417"/>
                  </a:cubicBezTo>
                  <a:cubicBezTo>
                    <a:pt x="1677" y="415"/>
                    <a:pt x="1677" y="415"/>
                    <a:pt x="1677" y="415"/>
                  </a:cubicBezTo>
                  <a:cubicBezTo>
                    <a:pt x="1677" y="415"/>
                    <a:pt x="1677" y="415"/>
                    <a:pt x="1677" y="415"/>
                  </a:cubicBezTo>
                  <a:cubicBezTo>
                    <a:pt x="1673" y="414"/>
                    <a:pt x="1673" y="414"/>
                    <a:pt x="1673" y="414"/>
                  </a:cubicBezTo>
                  <a:cubicBezTo>
                    <a:pt x="1673" y="414"/>
                    <a:pt x="1673" y="414"/>
                    <a:pt x="1673" y="414"/>
                  </a:cubicBezTo>
                  <a:cubicBezTo>
                    <a:pt x="1671" y="412"/>
                    <a:pt x="1671" y="412"/>
                    <a:pt x="1671" y="412"/>
                  </a:cubicBezTo>
                  <a:cubicBezTo>
                    <a:pt x="1671" y="412"/>
                    <a:pt x="1671" y="412"/>
                    <a:pt x="1671" y="412"/>
                  </a:cubicBezTo>
                  <a:cubicBezTo>
                    <a:pt x="1668" y="411"/>
                    <a:pt x="1668" y="411"/>
                    <a:pt x="1668" y="411"/>
                  </a:cubicBezTo>
                  <a:cubicBezTo>
                    <a:pt x="1668" y="411"/>
                    <a:pt x="1668" y="411"/>
                    <a:pt x="1668" y="411"/>
                  </a:cubicBezTo>
                  <a:cubicBezTo>
                    <a:pt x="1665" y="410"/>
                    <a:pt x="1665" y="410"/>
                    <a:pt x="1665" y="410"/>
                  </a:cubicBezTo>
                  <a:cubicBezTo>
                    <a:pt x="1665" y="410"/>
                    <a:pt x="1665" y="410"/>
                    <a:pt x="1665" y="410"/>
                  </a:cubicBezTo>
                  <a:cubicBezTo>
                    <a:pt x="1662" y="349"/>
                    <a:pt x="1662" y="349"/>
                    <a:pt x="1662" y="349"/>
                  </a:cubicBezTo>
                  <a:cubicBezTo>
                    <a:pt x="1662" y="349"/>
                    <a:pt x="1662" y="349"/>
                    <a:pt x="1662" y="349"/>
                  </a:cubicBezTo>
                  <a:cubicBezTo>
                    <a:pt x="1662" y="349"/>
                    <a:pt x="1662" y="349"/>
                    <a:pt x="1662" y="349"/>
                  </a:cubicBezTo>
                  <a:cubicBezTo>
                    <a:pt x="1662" y="349"/>
                    <a:pt x="1662" y="349"/>
                    <a:pt x="1662" y="349"/>
                  </a:cubicBezTo>
                  <a:cubicBezTo>
                    <a:pt x="1662" y="348"/>
                    <a:pt x="1662" y="348"/>
                    <a:pt x="1662" y="348"/>
                  </a:cubicBezTo>
                  <a:cubicBezTo>
                    <a:pt x="1662" y="348"/>
                    <a:pt x="1662" y="348"/>
                    <a:pt x="1662" y="348"/>
                  </a:cubicBezTo>
                  <a:cubicBezTo>
                    <a:pt x="1663" y="348"/>
                    <a:pt x="1663" y="348"/>
                    <a:pt x="1663" y="348"/>
                  </a:cubicBezTo>
                  <a:cubicBezTo>
                    <a:pt x="1663" y="348"/>
                    <a:pt x="1663" y="348"/>
                    <a:pt x="1663" y="348"/>
                  </a:cubicBezTo>
                  <a:cubicBezTo>
                    <a:pt x="1665" y="347"/>
                    <a:pt x="1665" y="347"/>
                    <a:pt x="1665" y="347"/>
                  </a:cubicBezTo>
                  <a:cubicBezTo>
                    <a:pt x="1665" y="347"/>
                    <a:pt x="1665" y="347"/>
                    <a:pt x="1665" y="347"/>
                  </a:cubicBezTo>
                  <a:cubicBezTo>
                    <a:pt x="1666" y="348"/>
                    <a:pt x="1666" y="348"/>
                    <a:pt x="1666" y="348"/>
                  </a:cubicBezTo>
                  <a:cubicBezTo>
                    <a:pt x="1666" y="348"/>
                    <a:pt x="1666" y="348"/>
                    <a:pt x="1666" y="348"/>
                  </a:cubicBezTo>
                  <a:cubicBezTo>
                    <a:pt x="1668" y="348"/>
                    <a:pt x="1668" y="348"/>
                    <a:pt x="1668" y="348"/>
                  </a:cubicBezTo>
                  <a:cubicBezTo>
                    <a:pt x="1668" y="348"/>
                    <a:pt x="1668" y="348"/>
                    <a:pt x="1668" y="348"/>
                  </a:cubicBezTo>
                  <a:cubicBezTo>
                    <a:pt x="1669" y="348"/>
                    <a:pt x="1669" y="348"/>
                    <a:pt x="1669" y="348"/>
                  </a:cubicBezTo>
                  <a:cubicBezTo>
                    <a:pt x="1669" y="348"/>
                    <a:pt x="1669" y="348"/>
                    <a:pt x="1669" y="348"/>
                  </a:cubicBezTo>
                  <a:cubicBezTo>
                    <a:pt x="1671" y="348"/>
                    <a:pt x="1671" y="348"/>
                    <a:pt x="1671" y="348"/>
                  </a:cubicBezTo>
                  <a:cubicBezTo>
                    <a:pt x="1671" y="348"/>
                    <a:pt x="1671" y="348"/>
                    <a:pt x="1671" y="348"/>
                  </a:cubicBezTo>
                  <a:cubicBezTo>
                    <a:pt x="1673" y="357"/>
                    <a:pt x="1673" y="357"/>
                    <a:pt x="1673" y="357"/>
                  </a:cubicBezTo>
                  <a:cubicBezTo>
                    <a:pt x="1673" y="357"/>
                    <a:pt x="1673" y="357"/>
                    <a:pt x="1673" y="357"/>
                  </a:cubicBezTo>
                  <a:cubicBezTo>
                    <a:pt x="1679" y="366"/>
                    <a:pt x="1679" y="366"/>
                    <a:pt x="1679" y="366"/>
                  </a:cubicBezTo>
                  <a:cubicBezTo>
                    <a:pt x="1679" y="366"/>
                    <a:pt x="1679" y="366"/>
                    <a:pt x="1679" y="366"/>
                  </a:cubicBezTo>
                  <a:cubicBezTo>
                    <a:pt x="1684" y="374"/>
                    <a:pt x="1684" y="374"/>
                    <a:pt x="1684" y="374"/>
                  </a:cubicBezTo>
                  <a:cubicBezTo>
                    <a:pt x="1684" y="374"/>
                    <a:pt x="1684" y="374"/>
                    <a:pt x="1684" y="374"/>
                  </a:cubicBezTo>
                  <a:cubicBezTo>
                    <a:pt x="1689" y="382"/>
                    <a:pt x="1689" y="382"/>
                    <a:pt x="1689" y="382"/>
                  </a:cubicBezTo>
                  <a:cubicBezTo>
                    <a:pt x="1689" y="382"/>
                    <a:pt x="1689" y="382"/>
                    <a:pt x="1689" y="382"/>
                  </a:cubicBezTo>
                  <a:cubicBezTo>
                    <a:pt x="1693" y="391"/>
                    <a:pt x="1693" y="391"/>
                    <a:pt x="1693" y="391"/>
                  </a:cubicBezTo>
                  <a:cubicBezTo>
                    <a:pt x="1693" y="391"/>
                    <a:pt x="1693" y="391"/>
                    <a:pt x="1693" y="391"/>
                  </a:cubicBezTo>
                  <a:cubicBezTo>
                    <a:pt x="1696" y="399"/>
                    <a:pt x="1696" y="399"/>
                    <a:pt x="1696" y="399"/>
                  </a:cubicBezTo>
                  <a:cubicBezTo>
                    <a:pt x="1696" y="399"/>
                    <a:pt x="1696" y="399"/>
                    <a:pt x="1696" y="399"/>
                  </a:cubicBezTo>
                  <a:cubicBezTo>
                    <a:pt x="1696" y="408"/>
                    <a:pt x="1696" y="408"/>
                    <a:pt x="1696" y="408"/>
                  </a:cubicBezTo>
                  <a:cubicBezTo>
                    <a:pt x="1696" y="408"/>
                    <a:pt x="1696" y="408"/>
                    <a:pt x="1696" y="408"/>
                  </a:cubicBezTo>
                  <a:cubicBezTo>
                    <a:pt x="1695" y="415"/>
                    <a:pt x="1695" y="415"/>
                    <a:pt x="1695" y="415"/>
                  </a:cubicBezTo>
                  <a:cubicBezTo>
                    <a:pt x="1695" y="415"/>
                    <a:pt x="1695" y="415"/>
                    <a:pt x="1695" y="415"/>
                  </a:cubicBezTo>
                  <a:cubicBezTo>
                    <a:pt x="1693" y="416"/>
                    <a:pt x="1693" y="416"/>
                    <a:pt x="1693" y="416"/>
                  </a:cubicBezTo>
                  <a:cubicBezTo>
                    <a:pt x="1693" y="416"/>
                    <a:pt x="1693" y="416"/>
                    <a:pt x="1693" y="416"/>
                  </a:cubicBezTo>
                  <a:cubicBezTo>
                    <a:pt x="1692" y="417"/>
                    <a:pt x="1692" y="417"/>
                    <a:pt x="1692" y="417"/>
                  </a:cubicBezTo>
                  <a:cubicBezTo>
                    <a:pt x="1692" y="417"/>
                    <a:pt x="1692" y="417"/>
                    <a:pt x="1692" y="417"/>
                  </a:cubicBezTo>
                  <a:cubicBezTo>
                    <a:pt x="1691" y="417"/>
                    <a:pt x="1691" y="417"/>
                    <a:pt x="1691" y="417"/>
                  </a:cubicBezTo>
                  <a:cubicBezTo>
                    <a:pt x="1691" y="417"/>
                    <a:pt x="1691" y="417"/>
                    <a:pt x="1691" y="417"/>
                  </a:cubicBezTo>
                  <a:cubicBezTo>
                    <a:pt x="1691" y="417"/>
                    <a:pt x="1691" y="417"/>
                    <a:pt x="1691" y="417"/>
                  </a:cubicBezTo>
                  <a:cubicBezTo>
                    <a:pt x="1691" y="417"/>
                    <a:pt x="1691" y="417"/>
                    <a:pt x="1691" y="417"/>
                  </a:cubicBezTo>
                  <a:cubicBezTo>
                    <a:pt x="1689" y="418"/>
                    <a:pt x="1689" y="418"/>
                    <a:pt x="1689" y="418"/>
                  </a:cubicBezTo>
                  <a:cubicBezTo>
                    <a:pt x="1689" y="418"/>
                    <a:pt x="1689" y="418"/>
                    <a:pt x="1689" y="418"/>
                  </a:cubicBezTo>
                  <a:cubicBezTo>
                    <a:pt x="1688" y="419"/>
                    <a:pt x="1688" y="419"/>
                    <a:pt x="1688" y="419"/>
                  </a:cubicBezTo>
                  <a:cubicBezTo>
                    <a:pt x="1688" y="419"/>
                    <a:pt x="1688" y="419"/>
                    <a:pt x="1688" y="419"/>
                  </a:cubicBezTo>
                  <a:cubicBezTo>
                    <a:pt x="1687" y="419"/>
                    <a:pt x="1687" y="419"/>
                    <a:pt x="1687" y="419"/>
                  </a:cubicBezTo>
                  <a:cubicBezTo>
                    <a:pt x="1687" y="419"/>
                    <a:pt x="1687" y="419"/>
                    <a:pt x="1687" y="419"/>
                  </a:cubicBezTo>
                  <a:cubicBezTo>
                    <a:pt x="1686" y="419"/>
                    <a:pt x="1686" y="419"/>
                    <a:pt x="1686" y="419"/>
                  </a:cubicBezTo>
                  <a:close/>
                  <a:moveTo>
                    <a:pt x="573" y="412"/>
                  </a:moveTo>
                  <a:cubicBezTo>
                    <a:pt x="574" y="413"/>
                    <a:pt x="574" y="413"/>
                    <a:pt x="574" y="413"/>
                  </a:cubicBezTo>
                  <a:cubicBezTo>
                    <a:pt x="574" y="413"/>
                    <a:pt x="574" y="413"/>
                    <a:pt x="574" y="413"/>
                  </a:cubicBezTo>
                  <a:cubicBezTo>
                    <a:pt x="575" y="413"/>
                    <a:pt x="575" y="413"/>
                    <a:pt x="575" y="413"/>
                  </a:cubicBezTo>
                  <a:cubicBezTo>
                    <a:pt x="575" y="413"/>
                    <a:pt x="575" y="413"/>
                    <a:pt x="575" y="413"/>
                  </a:cubicBezTo>
                  <a:cubicBezTo>
                    <a:pt x="576" y="412"/>
                    <a:pt x="576" y="412"/>
                    <a:pt x="576" y="412"/>
                  </a:cubicBezTo>
                  <a:cubicBezTo>
                    <a:pt x="576" y="412"/>
                    <a:pt x="576" y="412"/>
                    <a:pt x="576" y="412"/>
                  </a:cubicBezTo>
                  <a:cubicBezTo>
                    <a:pt x="578" y="411"/>
                    <a:pt x="578" y="411"/>
                    <a:pt x="578" y="411"/>
                  </a:cubicBezTo>
                  <a:cubicBezTo>
                    <a:pt x="578" y="411"/>
                    <a:pt x="578" y="411"/>
                    <a:pt x="578" y="411"/>
                  </a:cubicBezTo>
                  <a:cubicBezTo>
                    <a:pt x="579" y="411"/>
                    <a:pt x="579" y="411"/>
                    <a:pt x="579" y="411"/>
                  </a:cubicBezTo>
                  <a:cubicBezTo>
                    <a:pt x="579" y="411"/>
                    <a:pt x="579" y="411"/>
                    <a:pt x="579" y="411"/>
                  </a:cubicBezTo>
                  <a:cubicBezTo>
                    <a:pt x="580" y="410"/>
                    <a:pt x="580" y="410"/>
                    <a:pt x="580" y="410"/>
                  </a:cubicBezTo>
                  <a:cubicBezTo>
                    <a:pt x="580" y="410"/>
                    <a:pt x="580" y="410"/>
                    <a:pt x="580" y="410"/>
                  </a:cubicBezTo>
                  <a:cubicBezTo>
                    <a:pt x="581" y="410"/>
                    <a:pt x="581" y="410"/>
                    <a:pt x="581" y="410"/>
                  </a:cubicBezTo>
                  <a:cubicBezTo>
                    <a:pt x="581" y="410"/>
                    <a:pt x="581" y="410"/>
                    <a:pt x="581" y="410"/>
                  </a:cubicBezTo>
                  <a:cubicBezTo>
                    <a:pt x="582" y="410"/>
                    <a:pt x="582" y="410"/>
                    <a:pt x="582" y="410"/>
                  </a:cubicBezTo>
                  <a:cubicBezTo>
                    <a:pt x="582" y="410"/>
                    <a:pt x="582" y="410"/>
                    <a:pt x="582" y="410"/>
                  </a:cubicBezTo>
                  <a:cubicBezTo>
                    <a:pt x="581" y="393"/>
                    <a:pt x="581" y="393"/>
                    <a:pt x="581" y="393"/>
                  </a:cubicBezTo>
                  <a:cubicBezTo>
                    <a:pt x="581" y="393"/>
                    <a:pt x="581" y="393"/>
                    <a:pt x="581" y="393"/>
                  </a:cubicBezTo>
                  <a:cubicBezTo>
                    <a:pt x="580" y="376"/>
                    <a:pt x="580" y="376"/>
                    <a:pt x="580" y="376"/>
                  </a:cubicBezTo>
                  <a:cubicBezTo>
                    <a:pt x="580" y="376"/>
                    <a:pt x="580" y="376"/>
                    <a:pt x="580" y="376"/>
                  </a:cubicBezTo>
                  <a:cubicBezTo>
                    <a:pt x="578" y="359"/>
                    <a:pt x="578" y="359"/>
                    <a:pt x="578" y="359"/>
                  </a:cubicBezTo>
                  <a:cubicBezTo>
                    <a:pt x="578" y="359"/>
                    <a:pt x="578" y="359"/>
                    <a:pt x="578" y="359"/>
                  </a:cubicBezTo>
                  <a:cubicBezTo>
                    <a:pt x="576" y="341"/>
                    <a:pt x="576" y="341"/>
                    <a:pt x="576" y="341"/>
                  </a:cubicBezTo>
                  <a:cubicBezTo>
                    <a:pt x="576" y="341"/>
                    <a:pt x="576" y="341"/>
                    <a:pt x="576" y="341"/>
                  </a:cubicBezTo>
                  <a:cubicBezTo>
                    <a:pt x="573" y="324"/>
                    <a:pt x="573" y="324"/>
                    <a:pt x="573" y="324"/>
                  </a:cubicBezTo>
                  <a:cubicBezTo>
                    <a:pt x="573" y="324"/>
                    <a:pt x="573" y="324"/>
                    <a:pt x="573" y="324"/>
                  </a:cubicBezTo>
                  <a:cubicBezTo>
                    <a:pt x="571" y="308"/>
                    <a:pt x="571" y="308"/>
                    <a:pt x="571" y="308"/>
                  </a:cubicBezTo>
                  <a:cubicBezTo>
                    <a:pt x="571" y="308"/>
                    <a:pt x="571" y="308"/>
                    <a:pt x="571" y="308"/>
                  </a:cubicBezTo>
                  <a:cubicBezTo>
                    <a:pt x="570" y="291"/>
                    <a:pt x="570" y="291"/>
                    <a:pt x="570" y="291"/>
                  </a:cubicBezTo>
                  <a:cubicBezTo>
                    <a:pt x="570" y="291"/>
                    <a:pt x="570" y="291"/>
                    <a:pt x="570" y="291"/>
                  </a:cubicBezTo>
                  <a:cubicBezTo>
                    <a:pt x="574" y="274"/>
                    <a:pt x="574" y="274"/>
                    <a:pt x="574" y="274"/>
                  </a:cubicBezTo>
                  <a:cubicBezTo>
                    <a:pt x="574" y="274"/>
                    <a:pt x="574" y="274"/>
                    <a:pt x="574" y="274"/>
                  </a:cubicBezTo>
                  <a:cubicBezTo>
                    <a:pt x="588" y="259"/>
                    <a:pt x="588" y="259"/>
                    <a:pt x="588" y="259"/>
                  </a:cubicBezTo>
                  <a:cubicBezTo>
                    <a:pt x="588" y="259"/>
                    <a:pt x="588" y="259"/>
                    <a:pt x="588" y="259"/>
                  </a:cubicBezTo>
                  <a:cubicBezTo>
                    <a:pt x="589" y="256"/>
                    <a:pt x="589" y="256"/>
                    <a:pt x="589" y="256"/>
                  </a:cubicBezTo>
                  <a:cubicBezTo>
                    <a:pt x="589" y="256"/>
                    <a:pt x="589" y="256"/>
                    <a:pt x="589" y="256"/>
                  </a:cubicBezTo>
                  <a:cubicBezTo>
                    <a:pt x="592" y="253"/>
                    <a:pt x="592" y="253"/>
                    <a:pt x="592" y="253"/>
                  </a:cubicBezTo>
                  <a:cubicBezTo>
                    <a:pt x="592" y="253"/>
                    <a:pt x="592" y="253"/>
                    <a:pt x="592" y="253"/>
                  </a:cubicBezTo>
                  <a:cubicBezTo>
                    <a:pt x="593" y="250"/>
                    <a:pt x="593" y="250"/>
                    <a:pt x="593" y="250"/>
                  </a:cubicBezTo>
                  <a:cubicBezTo>
                    <a:pt x="593" y="250"/>
                    <a:pt x="593" y="250"/>
                    <a:pt x="593" y="250"/>
                  </a:cubicBezTo>
                  <a:cubicBezTo>
                    <a:pt x="595" y="245"/>
                    <a:pt x="595" y="245"/>
                    <a:pt x="595" y="245"/>
                  </a:cubicBezTo>
                  <a:cubicBezTo>
                    <a:pt x="595" y="245"/>
                    <a:pt x="595" y="245"/>
                    <a:pt x="595" y="245"/>
                  </a:cubicBezTo>
                  <a:cubicBezTo>
                    <a:pt x="595" y="242"/>
                    <a:pt x="595" y="242"/>
                    <a:pt x="595" y="242"/>
                  </a:cubicBezTo>
                  <a:cubicBezTo>
                    <a:pt x="595" y="242"/>
                    <a:pt x="595" y="242"/>
                    <a:pt x="595" y="242"/>
                  </a:cubicBezTo>
                  <a:cubicBezTo>
                    <a:pt x="595" y="238"/>
                    <a:pt x="595" y="238"/>
                    <a:pt x="595" y="238"/>
                  </a:cubicBezTo>
                  <a:cubicBezTo>
                    <a:pt x="595" y="238"/>
                    <a:pt x="595" y="238"/>
                    <a:pt x="595" y="238"/>
                  </a:cubicBezTo>
                  <a:cubicBezTo>
                    <a:pt x="593" y="234"/>
                    <a:pt x="593" y="234"/>
                    <a:pt x="593" y="234"/>
                  </a:cubicBezTo>
                  <a:cubicBezTo>
                    <a:pt x="593" y="234"/>
                    <a:pt x="593" y="234"/>
                    <a:pt x="593" y="234"/>
                  </a:cubicBezTo>
                  <a:cubicBezTo>
                    <a:pt x="593" y="229"/>
                    <a:pt x="593" y="229"/>
                    <a:pt x="593" y="229"/>
                  </a:cubicBezTo>
                  <a:cubicBezTo>
                    <a:pt x="593" y="229"/>
                    <a:pt x="593" y="229"/>
                    <a:pt x="593" y="229"/>
                  </a:cubicBezTo>
                  <a:cubicBezTo>
                    <a:pt x="591" y="229"/>
                    <a:pt x="591" y="229"/>
                    <a:pt x="591" y="229"/>
                  </a:cubicBezTo>
                  <a:cubicBezTo>
                    <a:pt x="591" y="229"/>
                    <a:pt x="591" y="229"/>
                    <a:pt x="591" y="229"/>
                  </a:cubicBezTo>
                  <a:cubicBezTo>
                    <a:pt x="588" y="230"/>
                    <a:pt x="588" y="230"/>
                    <a:pt x="588" y="230"/>
                  </a:cubicBezTo>
                  <a:cubicBezTo>
                    <a:pt x="588" y="230"/>
                    <a:pt x="588" y="230"/>
                    <a:pt x="588" y="230"/>
                  </a:cubicBezTo>
                  <a:cubicBezTo>
                    <a:pt x="588" y="231"/>
                    <a:pt x="588" y="231"/>
                    <a:pt x="588" y="231"/>
                  </a:cubicBezTo>
                  <a:cubicBezTo>
                    <a:pt x="588" y="231"/>
                    <a:pt x="588" y="231"/>
                    <a:pt x="588" y="231"/>
                  </a:cubicBezTo>
                  <a:cubicBezTo>
                    <a:pt x="588" y="233"/>
                    <a:pt x="588" y="233"/>
                    <a:pt x="588" y="233"/>
                  </a:cubicBezTo>
                  <a:cubicBezTo>
                    <a:pt x="588" y="233"/>
                    <a:pt x="588" y="233"/>
                    <a:pt x="588" y="233"/>
                  </a:cubicBezTo>
                  <a:cubicBezTo>
                    <a:pt x="589" y="234"/>
                    <a:pt x="589" y="234"/>
                    <a:pt x="589" y="234"/>
                  </a:cubicBezTo>
                  <a:cubicBezTo>
                    <a:pt x="589" y="234"/>
                    <a:pt x="589" y="234"/>
                    <a:pt x="589" y="234"/>
                  </a:cubicBezTo>
                  <a:cubicBezTo>
                    <a:pt x="589" y="236"/>
                    <a:pt x="589" y="236"/>
                    <a:pt x="589" y="236"/>
                  </a:cubicBezTo>
                  <a:cubicBezTo>
                    <a:pt x="589" y="236"/>
                    <a:pt x="589" y="236"/>
                    <a:pt x="589" y="236"/>
                  </a:cubicBezTo>
                  <a:cubicBezTo>
                    <a:pt x="591" y="236"/>
                    <a:pt x="591" y="236"/>
                    <a:pt x="591" y="236"/>
                  </a:cubicBezTo>
                  <a:cubicBezTo>
                    <a:pt x="591" y="236"/>
                    <a:pt x="591" y="236"/>
                    <a:pt x="591" y="236"/>
                  </a:cubicBezTo>
                  <a:cubicBezTo>
                    <a:pt x="591" y="238"/>
                    <a:pt x="591" y="238"/>
                    <a:pt x="591" y="238"/>
                  </a:cubicBezTo>
                  <a:cubicBezTo>
                    <a:pt x="591" y="238"/>
                    <a:pt x="591" y="238"/>
                    <a:pt x="591" y="238"/>
                  </a:cubicBezTo>
                  <a:cubicBezTo>
                    <a:pt x="591" y="238"/>
                    <a:pt x="591" y="238"/>
                    <a:pt x="591" y="238"/>
                  </a:cubicBezTo>
                  <a:cubicBezTo>
                    <a:pt x="591" y="238"/>
                    <a:pt x="591" y="238"/>
                    <a:pt x="591" y="238"/>
                  </a:cubicBezTo>
                  <a:cubicBezTo>
                    <a:pt x="587" y="242"/>
                    <a:pt x="587" y="242"/>
                    <a:pt x="587" y="242"/>
                  </a:cubicBezTo>
                  <a:cubicBezTo>
                    <a:pt x="587" y="242"/>
                    <a:pt x="587" y="242"/>
                    <a:pt x="587" y="242"/>
                  </a:cubicBezTo>
                  <a:cubicBezTo>
                    <a:pt x="586" y="244"/>
                    <a:pt x="586" y="244"/>
                    <a:pt x="586" y="244"/>
                  </a:cubicBezTo>
                  <a:cubicBezTo>
                    <a:pt x="586" y="244"/>
                    <a:pt x="586" y="244"/>
                    <a:pt x="586" y="244"/>
                  </a:cubicBezTo>
                  <a:cubicBezTo>
                    <a:pt x="583" y="247"/>
                    <a:pt x="583" y="247"/>
                    <a:pt x="583" y="247"/>
                  </a:cubicBezTo>
                  <a:cubicBezTo>
                    <a:pt x="583" y="247"/>
                    <a:pt x="583" y="247"/>
                    <a:pt x="583" y="247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2" y="250"/>
                    <a:pt x="582" y="250"/>
                    <a:pt x="582" y="250"/>
                  </a:cubicBezTo>
                  <a:cubicBezTo>
                    <a:pt x="580" y="253"/>
                    <a:pt x="580" y="253"/>
                    <a:pt x="580" y="253"/>
                  </a:cubicBezTo>
                  <a:cubicBezTo>
                    <a:pt x="580" y="253"/>
                    <a:pt x="580" y="253"/>
                    <a:pt x="580" y="253"/>
                  </a:cubicBezTo>
                  <a:cubicBezTo>
                    <a:pt x="578" y="255"/>
                    <a:pt x="578" y="255"/>
                    <a:pt x="578" y="255"/>
                  </a:cubicBezTo>
                  <a:cubicBezTo>
                    <a:pt x="578" y="255"/>
                    <a:pt x="578" y="255"/>
                    <a:pt x="578" y="255"/>
                  </a:cubicBezTo>
                  <a:cubicBezTo>
                    <a:pt x="575" y="256"/>
                    <a:pt x="575" y="256"/>
                    <a:pt x="575" y="256"/>
                  </a:cubicBezTo>
                  <a:cubicBezTo>
                    <a:pt x="575" y="256"/>
                    <a:pt x="575" y="256"/>
                    <a:pt x="575" y="256"/>
                  </a:cubicBezTo>
                  <a:cubicBezTo>
                    <a:pt x="573" y="256"/>
                    <a:pt x="573" y="256"/>
                    <a:pt x="573" y="256"/>
                  </a:cubicBezTo>
                  <a:cubicBezTo>
                    <a:pt x="573" y="256"/>
                    <a:pt x="573" y="256"/>
                    <a:pt x="573" y="256"/>
                  </a:cubicBezTo>
                  <a:cubicBezTo>
                    <a:pt x="569" y="255"/>
                    <a:pt x="569" y="255"/>
                    <a:pt x="569" y="255"/>
                  </a:cubicBezTo>
                  <a:cubicBezTo>
                    <a:pt x="569" y="255"/>
                    <a:pt x="569" y="255"/>
                    <a:pt x="569" y="255"/>
                  </a:cubicBezTo>
                  <a:cubicBezTo>
                    <a:pt x="571" y="227"/>
                    <a:pt x="571" y="227"/>
                    <a:pt x="571" y="227"/>
                  </a:cubicBezTo>
                  <a:cubicBezTo>
                    <a:pt x="571" y="227"/>
                    <a:pt x="571" y="227"/>
                    <a:pt x="571" y="227"/>
                  </a:cubicBezTo>
                  <a:cubicBezTo>
                    <a:pt x="593" y="205"/>
                    <a:pt x="593" y="205"/>
                    <a:pt x="593" y="205"/>
                  </a:cubicBezTo>
                  <a:cubicBezTo>
                    <a:pt x="593" y="205"/>
                    <a:pt x="593" y="205"/>
                    <a:pt x="593" y="205"/>
                  </a:cubicBezTo>
                  <a:cubicBezTo>
                    <a:pt x="619" y="183"/>
                    <a:pt x="619" y="183"/>
                    <a:pt x="619" y="183"/>
                  </a:cubicBezTo>
                  <a:cubicBezTo>
                    <a:pt x="619" y="183"/>
                    <a:pt x="619" y="183"/>
                    <a:pt x="619" y="183"/>
                  </a:cubicBezTo>
                  <a:cubicBezTo>
                    <a:pt x="647" y="156"/>
                    <a:pt x="647" y="156"/>
                    <a:pt x="647" y="156"/>
                  </a:cubicBezTo>
                  <a:cubicBezTo>
                    <a:pt x="647" y="156"/>
                    <a:pt x="647" y="156"/>
                    <a:pt x="647" y="156"/>
                  </a:cubicBezTo>
                  <a:cubicBezTo>
                    <a:pt x="646" y="153"/>
                    <a:pt x="646" y="153"/>
                    <a:pt x="646" y="153"/>
                  </a:cubicBezTo>
                  <a:cubicBezTo>
                    <a:pt x="646" y="153"/>
                    <a:pt x="646" y="153"/>
                    <a:pt x="646" y="153"/>
                  </a:cubicBezTo>
                  <a:cubicBezTo>
                    <a:pt x="646" y="150"/>
                    <a:pt x="646" y="150"/>
                    <a:pt x="646" y="150"/>
                  </a:cubicBezTo>
                  <a:cubicBezTo>
                    <a:pt x="646" y="150"/>
                    <a:pt x="646" y="150"/>
                    <a:pt x="646" y="150"/>
                  </a:cubicBezTo>
                  <a:cubicBezTo>
                    <a:pt x="645" y="147"/>
                    <a:pt x="645" y="147"/>
                    <a:pt x="645" y="147"/>
                  </a:cubicBezTo>
                  <a:cubicBezTo>
                    <a:pt x="645" y="147"/>
                    <a:pt x="645" y="147"/>
                    <a:pt x="645" y="147"/>
                  </a:cubicBezTo>
                  <a:cubicBezTo>
                    <a:pt x="645" y="143"/>
                    <a:pt x="645" y="143"/>
                    <a:pt x="645" y="143"/>
                  </a:cubicBezTo>
                  <a:cubicBezTo>
                    <a:pt x="645" y="143"/>
                    <a:pt x="645" y="143"/>
                    <a:pt x="645" y="143"/>
                  </a:cubicBezTo>
                  <a:cubicBezTo>
                    <a:pt x="643" y="142"/>
                    <a:pt x="643" y="142"/>
                    <a:pt x="643" y="142"/>
                  </a:cubicBezTo>
                  <a:cubicBezTo>
                    <a:pt x="643" y="142"/>
                    <a:pt x="643" y="142"/>
                    <a:pt x="643" y="142"/>
                  </a:cubicBezTo>
                  <a:cubicBezTo>
                    <a:pt x="641" y="139"/>
                    <a:pt x="641" y="139"/>
                    <a:pt x="641" y="139"/>
                  </a:cubicBezTo>
                  <a:cubicBezTo>
                    <a:pt x="641" y="139"/>
                    <a:pt x="641" y="139"/>
                    <a:pt x="641" y="139"/>
                  </a:cubicBezTo>
                  <a:cubicBezTo>
                    <a:pt x="639" y="137"/>
                    <a:pt x="639" y="137"/>
                    <a:pt x="639" y="137"/>
                  </a:cubicBezTo>
                  <a:cubicBezTo>
                    <a:pt x="639" y="137"/>
                    <a:pt x="639" y="137"/>
                    <a:pt x="639" y="137"/>
                  </a:cubicBezTo>
                  <a:cubicBezTo>
                    <a:pt x="637" y="135"/>
                    <a:pt x="637" y="135"/>
                    <a:pt x="637" y="135"/>
                  </a:cubicBezTo>
                  <a:cubicBezTo>
                    <a:pt x="637" y="135"/>
                    <a:pt x="637" y="135"/>
                    <a:pt x="637" y="135"/>
                  </a:cubicBezTo>
                  <a:cubicBezTo>
                    <a:pt x="627" y="134"/>
                    <a:pt x="627" y="134"/>
                    <a:pt x="627" y="134"/>
                  </a:cubicBezTo>
                  <a:cubicBezTo>
                    <a:pt x="627" y="134"/>
                    <a:pt x="627" y="134"/>
                    <a:pt x="627" y="134"/>
                  </a:cubicBezTo>
                  <a:cubicBezTo>
                    <a:pt x="620" y="134"/>
                    <a:pt x="620" y="134"/>
                    <a:pt x="620" y="134"/>
                  </a:cubicBezTo>
                  <a:cubicBezTo>
                    <a:pt x="620" y="134"/>
                    <a:pt x="620" y="134"/>
                    <a:pt x="620" y="134"/>
                  </a:cubicBezTo>
                  <a:cubicBezTo>
                    <a:pt x="614" y="138"/>
                    <a:pt x="614" y="138"/>
                    <a:pt x="614" y="138"/>
                  </a:cubicBezTo>
                  <a:cubicBezTo>
                    <a:pt x="614" y="138"/>
                    <a:pt x="614" y="138"/>
                    <a:pt x="614" y="138"/>
                  </a:cubicBezTo>
                  <a:cubicBezTo>
                    <a:pt x="607" y="142"/>
                    <a:pt x="607" y="142"/>
                    <a:pt x="607" y="142"/>
                  </a:cubicBezTo>
                  <a:cubicBezTo>
                    <a:pt x="607" y="142"/>
                    <a:pt x="607" y="142"/>
                    <a:pt x="607" y="142"/>
                  </a:cubicBezTo>
                  <a:cubicBezTo>
                    <a:pt x="601" y="146"/>
                    <a:pt x="601" y="146"/>
                    <a:pt x="601" y="146"/>
                  </a:cubicBezTo>
                  <a:cubicBezTo>
                    <a:pt x="601" y="146"/>
                    <a:pt x="601" y="146"/>
                    <a:pt x="601" y="146"/>
                  </a:cubicBezTo>
                  <a:cubicBezTo>
                    <a:pt x="596" y="151"/>
                    <a:pt x="596" y="151"/>
                    <a:pt x="596" y="151"/>
                  </a:cubicBezTo>
                  <a:cubicBezTo>
                    <a:pt x="596" y="151"/>
                    <a:pt x="596" y="151"/>
                    <a:pt x="596" y="151"/>
                  </a:cubicBezTo>
                  <a:cubicBezTo>
                    <a:pt x="589" y="156"/>
                    <a:pt x="589" y="156"/>
                    <a:pt x="589" y="156"/>
                  </a:cubicBezTo>
                  <a:cubicBezTo>
                    <a:pt x="589" y="156"/>
                    <a:pt x="589" y="156"/>
                    <a:pt x="589" y="156"/>
                  </a:cubicBezTo>
                  <a:cubicBezTo>
                    <a:pt x="583" y="157"/>
                    <a:pt x="583" y="157"/>
                    <a:pt x="583" y="157"/>
                  </a:cubicBezTo>
                  <a:cubicBezTo>
                    <a:pt x="583" y="157"/>
                    <a:pt x="583" y="157"/>
                    <a:pt x="583" y="157"/>
                  </a:cubicBezTo>
                  <a:cubicBezTo>
                    <a:pt x="580" y="157"/>
                    <a:pt x="580" y="157"/>
                    <a:pt x="580" y="157"/>
                  </a:cubicBezTo>
                  <a:cubicBezTo>
                    <a:pt x="580" y="157"/>
                    <a:pt x="580" y="157"/>
                    <a:pt x="580" y="157"/>
                  </a:cubicBezTo>
                  <a:cubicBezTo>
                    <a:pt x="580" y="154"/>
                    <a:pt x="580" y="154"/>
                    <a:pt x="580" y="154"/>
                  </a:cubicBezTo>
                  <a:cubicBezTo>
                    <a:pt x="580" y="154"/>
                    <a:pt x="580" y="154"/>
                    <a:pt x="580" y="154"/>
                  </a:cubicBezTo>
                  <a:cubicBezTo>
                    <a:pt x="579" y="152"/>
                    <a:pt x="579" y="152"/>
                    <a:pt x="579" y="152"/>
                  </a:cubicBezTo>
                  <a:cubicBezTo>
                    <a:pt x="579" y="152"/>
                    <a:pt x="579" y="152"/>
                    <a:pt x="579" y="152"/>
                  </a:cubicBezTo>
                  <a:cubicBezTo>
                    <a:pt x="580" y="149"/>
                    <a:pt x="580" y="149"/>
                    <a:pt x="580" y="149"/>
                  </a:cubicBezTo>
                  <a:cubicBezTo>
                    <a:pt x="580" y="149"/>
                    <a:pt x="580" y="149"/>
                    <a:pt x="580" y="149"/>
                  </a:cubicBezTo>
                  <a:cubicBezTo>
                    <a:pt x="580" y="147"/>
                    <a:pt x="580" y="147"/>
                    <a:pt x="580" y="147"/>
                  </a:cubicBezTo>
                  <a:cubicBezTo>
                    <a:pt x="580" y="147"/>
                    <a:pt x="580" y="147"/>
                    <a:pt x="580" y="147"/>
                  </a:cubicBezTo>
                  <a:cubicBezTo>
                    <a:pt x="580" y="145"/>
                    <a:pt x="580" y="145"/>
                    <a:pt x="580" y="145"/>
                  </a:cubicBezTo>
                  <a:cubicBezTo>
                    <a:pt x="580" y="145"/>
                    <a:pt x="580" y="145"/>
                    <a:pt x="580" y="145"/>
                  </a:cubicBezTo>
                  <a:cubicBezTo>
                    <a:pt x="581" y="143"/>
                    <a:pt x="581" y="143"/>
                    <a:pt x="581" y="143"/>
                  </a:cubicBezTo>
                  <a:cubicBezTo>
                    <a:pt x="581" y="143"/>
                    <a:pt x="581" y="143"/>
                    <a:pt x="581" y="143"/>
                  </a:cubicBezTo>
                  <a:cubicBezTo>
                    <a:pt x="583" y="141"/>
                    <a:pt x="583" y="141"/>
                    <a:pt x="583" y="141"/>
                  </a:cubicBezTo>
                  <a:cubicBezTo>
                    <a:pt x="583" y="141"/>
                    <a:pt x="583" y="141"/>
                    <a:pt x="583" y="141"/>
                  </a:cubicBezTo>
                  <a:cubicBezTo>
                    <a:pt x="623" y="107"/>
                    <a:pt x="623" y="107"/>
                    <a:pt x="623" y="107"/>
                  </a:cubicBezTo>
                  <a:cubicBezTo>
                    <a:pt x="623" y="107"/>
                    <a:pt x="623" y="107"/>
                    <a:pt x="623" y="107"/>
                  </a:cubicBezTo>
                  <a:cubicBezTo>
                    <a:pt x="625" y="107"/>
                    <a:pt x="625" y="107"/>
                    <a:pt x="625" y="107"/>
                  </a:cubicBezTo>
                  <a:cubicBezTo>
                    <a:pt x="625" y="107"/>
                    <a:pt x="625" y="107"/>
                    <a:pt x="625" y="107"/>
                  </a:cubicBezTo>
                  <a:cubicBezTo>
                    <a:pt x="627" y="106"/>
                    <a:pt x="627" y="106"/>
                    <a:pt x="627" y="106"/>
                  </a:cubicBezTo>
                  <a:cubicBezTo>
                    <a:pt x="627" y="106"/>
                    <a:pt x="627" y="106"/>
                    <a:pt x="627" y="106"/>
                  </a:cubicBezTo>
                  <a:cubicBezTo>
                    <a:pt x="629" y="106"/>
                    <a:pt x="629" y="106"/>
                    <a:pt x="629" y="106"/>
                  </a:cubicBezTo>
                  <a:cubicBezTo>
                    <a:pt x="629" y="106"/>
                    <a:pt x="629" y="106"/>
                    <a:pt x="629" y="106"/>
                  </a:cubicBezTo>
                  <a:cubicBezTo>
                    <a:pt x="631" y="105"/>
                    <a:pt x="631" y="105"/>
                    <a:pt x="631" y="105"/>
                  </a:cubicBezTo>
                  <a:cubicBezTo>
                    <a:pt x="631" y="105"/>
                    <a:pt x="631" y="105"/>
                    <a:pt x="631" y="105"/>
                  </a:cubicBezTo>
                  <a:cubicBezTo>
                    <a:pt x="634" y="105"/>
                    <a:pt x="634" y="105"/>
                    <a:pt x="634" y="105"/>
                  </a:cubicBezTo>
                  <a:cubicBezTo>
                    <a:pt x="634" y="105"/>
                    <a:pt x="634" y="105"/>
                    <a:pt x="634" y="105"/>
                  </a:cubicBezTo>
                  <a:cubicBezTo>
                    <a:pt x="636" y="104"/>
                    <a:pt x="636" y="104"/>
                    <a:pt x="636" y="104"/>
                  </a:cubicBezTo>
                  <a:cubicBezTo>
                    <a:pt x="636" y="104"/>
                    <a:pt x="636" y="104"/>
                    <a:pt x="636" y="104"/>
                  </a:cubicBezTo>
                  <a:cubicBezTo>
                    <a:pt x="638" y="104"/>
                    <a:pt x="638" y="104"/>
                    <a:pt x="638" y="104"/>
                  </a:cubicBezTo>
                  <a:cubicBezTo>
                    <a:pt x="638" y="104"/>
                    <a:pt x="638" y="104"/>
                    <a:pt x="638" y="104"/>
                  </a:cubicBezTo>
                  <a:cubicBezTo>
                    <a:pt x="641" y="103"/>
                    <a:pt x="641" y="103"/>
                    <a:pt x="641" y="103"/>
                  </a:cubicBezTo>
                  <a:cubicBezTo>
                    <a:pt x="641" y="103"/>
                    <a:pt x="641" y="103"/>
                    <a:pt x="641" y="103"/>
                  </a:cubicBezTo>
                  <a:cubicBezTo>
                    <a:pt x="642" y="100"/>
                    <a:pt x="642" y="100"/>
                    <a:pt x="642" y="100"/>
                  </a:cubicBezTo>
                  <a:cubicBezTo>
                    <a:pt x="642" y="100"/>
                    <a:pt x="642" y="100"/>
                    <a:pt x="642" y="100"/>
                  </a:cubicBezTo>
                  <a:cubicBezTo>
                    <a:pt x="640" y="99"/>
                    <a:pt x="640" y="99"/>
                    <a:pt x="640" y="99"/>
                  </a:cubicBezTo>
                  <a:cubicBezTo>
                    <a:pt x="640" y="99"/>
                    <a:pt x="640" y="99"/>
                    <a:pt x="640" y="99"/>
                  </a:cubicBezTo>
                  <a:cubicBezTo>
                    <a:pt x="639" y="99"/>
                    <a:pt x="639" y="99"/>
                    <a:pt x="639" y="99"/>
                  </a:cubicBezTo>
                  <a:cubicBezTo>
                    <a:pt x="639" y="99"/>
                    <a:pt x="639" y="99"/>
                    <a:pt x="639" y="99"/>
                  </a:cubicBezTo>
                  <a:cubicBezTo>
                    <a:pt x="638" y="98"/>
                    <a:pt x="638" y="98"/>
                    <a:pt x="638" y="98"/>
                  </a:cubicBezTo>
                  <a:cubicBezTo>
                    <a:pt x="638" y="98"/>
                    <a:pt x="638" y="98"/>
                    <a:pt x="638" y="98"/>
                  </a:cubicBezTo>
                  <a:cubicBezTo>
                    <a:pt x="637" y="97"/>
                    <a:pt x="637" y="97"/>
                    <a:pt x="637" y="97"/>
                  </a:cubicBezTo>
                  <a:cubicBezTo>
                    <a:pt x="637" y="97"/>
                    <a:pt x="637" y="97"/>
                    <a:pt x="637" y="97"/>
                  </a:cubicBezTo>
                  <a:cubicBezTo>
                    <a:pt x="635" y="96"/>
                    <a:pt x="635" y="96"/>
                    <a:pt x="635" y="96"/>
                  </a:cubicBezTo>
                  <a:cubicBezTo>
                    <a:pt x="635" y="96"/>
                    <a:pt x="635" y="96"/>
                    <a:pt x="635" y="96"/>
                  </a:cubicBezTo>
                  <a:cubicBezTo>
                    <a:pt x="634" y="95"/>
                    <a:pt x="634" y="95"/>
                    <a:pt x="634" y="95"/>
                  </a:cubicBezTo>
                  <a:cubicBezTo>
                    <a:pt x="634" y="95"/>
                    <a:pt x="634" y="95"/>
                    <a:pt x="634" y="95"/>
                  </a:cubicBezTo>
                  <a:cubicBezTo>
                    <a:pt x="633" y="94"/>
                    <a:pt x="633" y="94"/>
                    <a:pt x="633" y="94"/>
                  </a:cubicBezTo>
                  <a:cubicBezTo>
                    <a:pt x="633" y="94"/>
                    <a:pt x="633" y="94"/>
                    <a:pt x="633" y="94"/>
                  </a:cubicBezTo>
                  <a:cubicBezTo>
                    <a:pt x="631" y="92"/>
                    <a:pt x="631" y="92"/>
                    <a:pt x="631" y="92"/>
                  </a:cubicBezTo>
                  <a:cubicBezTo>
                    <a:pt x="631" y="92"/>
                    <a:pt x="631" y="92"/>
                    <a:pt x="631" y="92"/>
                  </a:cubicBezTo>
                  <a:cubicBezTo>
                    <a:pt x="587" y="110"/>
                    <a:pt x="587" y="110"/>
                    <a:pt x="587" y="110"/>
                  </a:cubicBezTo>
                  <a:cubicBezTo>
                    <a:pt x="587" y="110"/>
                    <a:pt x="587" y="110"/>
                    <a:pt x="587" y="110"/>
                  </a:cubicBezTo>
                  <a:cubicBezTo>
                    <a:pt x="583" y="106"/>
                    <a:pt x="583" y="106"/>
                    <a:pt x="583" y="106"/>
                  </a:cubicBezTo>
                  <a:cubicBezTo>
                    <a:pt x="583" y="106"/>
                    <a:pt x="583" y="106"/>
                    <a:pt x="583" y="106"/>
                  </a:cubicBezTo>
                  <a:cubicBezTo>
                    <a:pt x="584" y="104"/>
                    <a:pt x="584" y="104"/>
                    <a:pt x="584" y="104"/>
                  </a:cubicBezTo>
                  <a:cubicBezTo>
                    <a:pt x="584" y="104"/>
                    <a:pt x="584" y="104"/>
                    <a:pt x="584" y="104"/>
                  </a:cubicBezTo>
                  <a:cubicBezTo>
                    <a:pt x="585" y="102"/>
                    <a:pt x="585" y="102"/>
                    <a:pt x="585" y="102"/>
                  </a:cubicBezTo>
                  <a:cubicBezTo>
                    <a:pt x="585" y="102"/>
                    <a:pt x="585" y="102"/>
                    <a:pt x="585" y="102"/>
                  </a:cubicBezTo>
                  <a:cubicBezTo>
                    <a:pt x="585" y="99"/>
                    <a:pt x="585" y="99"/>
                    <a:pt x="585" y="99"/>
                  </a:cubicBezTo>
                  <a:cubicBezTo>
                    <a:pt x="585" y="99"/>
                    <a:pt x="585" y="99"/>
                    <a:pt x="585" y="99"/>
                  </a:cubicBezTo>
                  <a:cubicBezTo>
                    <a:pt x="586" y="97"/>
                    <a:pt x="586" y="97"/>
                    <a:pt x="586" y="97"/>
                  </a:cubicBezTo>
                  <a:cubicBezTo>
                    <a:pt x="586" y="97"/>
                    <a:pt x="586" y="97"/>
                    <a:pt x="586" y="97"/>
                  </a:cubicBezTo>
                  <a:cubicBezTo>
                    <a:pt x="586" y="95"/>
                    <a:pt x="586" y="95"/>
                    <a:pt x="586" y="95"/>
                  </a:cubicBezTo>
                  <a:cubicBezTo>
                    <a:pt x="586" y="95"/>
                    <a:pt x="586" y="95"/>
                    <a:pt x="586" y="95"/>
                  </a:cubicBezTo>
                  <a:cubicBezTo>
                    <a:pt x="586" y="92"/>
                    <a:pt x="586" y="92"/>
                    <a:pt x="586" y="92"/>
                  </a:cubicBezTo>
                  <a:cubicBezTo>
                    <a:pt x="586" y="92"/>
                    <a:pt x="586" y="92"/>
                    <a:pt x="586" y="92"/>
                  </a:cubicBezTo>
                  <a:cubicBezTo>
                    <a:pt x="586" y="89"/>
                    <a:pt x="586" y="89"/>
                    <a:pt x="586" y="89"/>
                  </a:cubicBezTo>
                  <a:cubicBezTo>
                    <a:pt x="586" y="89"/>
                    <a:pt x="586" y="89"/>
                    <a:pt x="586" y="89"/>
                  </a:cubicBezTo>
                  <a:cubicBezTo>
                    <a:pt x="587" y="86"/>
                    <a:pt x="587" y="86"/>
                    <a:pt x="587" y="86"/>
                  </a:cubicBezTo>
                  <a:cubicBezTo>
                    <a:pt x="587" y="86"/>
                    <a:pt x="587" y="86"/>
                    <a:pt x="587" y="86"/>
                  </a:cubicBezTo>
                  <a:cubicBezTo>
                    <a:pt x="587" y="82"/>
                    <a:pt x="587" y="82"/>
                    <a:pt x="587" y="82"/>
                  </a:cubicBezTo>
                  <a:cubicBezTo>
                    <a:pt x="587" y="82"/>
                    <a:pt x="587" y="82"/>
                    <a:pt x="587" y="82"/>
                  </a:cubicBezTo>
                  <a:cubicBezTo>
                    <a:pt x="589" y="76"/>
                    <a:pt x="589" y="76"/>
                    <a:pt x="589" y="76"/>
                  </a:cubicBezTo>
                  <a:cubicBezTo>
                    <a:pt x="589" y="76"/>
                    <a:pt x="589" y="76"/>
                    <a:pt x="589" y="76"/>
                  </a:cubicBezTo>
                  <a:cubicBezTo>
                    <a:pt x="592" y="71"/>
                    <a:pt x="592" y="71"/>
                    <a:pt x="592" y="71"/>
                  </a:cubicBezTo>
                  <a:cubicBezTo>
                    <a:pt x="592" y="71"/>
                    <a:pt x="592" y="71"/>
                    <a:pt x="592" y="71"/>
                  </a:cubicBezTo>
                  <a:cubicBezTo>
                    <a:pt x="593" y="64"/>
                    <a:pt x="593" y="64"/>
                    <a:pt x="593" y="64"/>
                  </a:cubicBezTo>
                  <a:cubicBezTo>
                    <a:pt x="593" y="64"/>
                    <a:pt x="593" y="64"/>
                    <a:pt x="593" y="64"/>
                  </a:cubicBezTo>
                  <a:cubicBezTo>
                    <a:pt x="593" y="59"/>
                    <a:pt x="593" y="59"/>
                    <a:pt x="593" y="59"/>
                  </a:cubicBezTo>
                  <a:cubicBezTo>
                    <a:pt x="593" y="59"/>
                    <a:pt x="593" y="59"/>
                    <a:pt x="593" y="59"/>
                  </a:cubicBezTo>
                  <a:cubicBezTo>
                    <a:pt x="595" y="52"/>
                    <a:pt x="595" y="52"/>
                    <a:pt x="595" y="52"/>
                  </a:cubicBezTo>
                  <a:cubicBezTo>
                    <a:pt x="595" y="52"/>
                    <a:pt x="595" y="52"/>
                    <a:pt x="595" y="52"/>
                  </a:cubicBezTo>
                  <a:cubicBezTo>
                    <a:pt x="595" y="47"/>
                    <a:pt x="595" y="47"/>
                    <a:pt x="595" y="47"/>
                  </a:cubicBezTo>
                  <a:cubicBezTo>
                    <a:pt x="595" y="47"/>
                    <a:pt x="595" y="47"/>
                    <a:pt x="595" y="47"/>
                  </a:cubicBezTo>
                  <a:cubicBezTo>
                    <a:pt x="593" y="40"/>
                    <a:pt x="593" y="40"/>
                    <a:pt x="593" y="40"/>
                  </a:cubicBezTo>
                  <a:cubicBezTo>
                    <a:pt x="593" y="40"/>
                    <a:pt x="593" y="40"/>
                    <a:pt x="593" y="40"/>
                  </a:cubicBezTo>
                  <a:cubicBezTo>
                    <a:pt x="566" y="20"/>
                    <a:pt x="566" y="20"/>
                    <a:pt x="566" y="20"/>
                  </a:cubicBezTo>
                  <a:cubicBezTo>
                    <a:pt x="561" y="19"/>
                    <a:pt x="561" y="19"/>
                    <a:pt x="561" y="19"/>
                  </a:cubicBezTo>
                  <a:cubicBezTo>
                    <a:pt x="562" y="33"/>
                    <a:pt x="562" y="33"/>
                    <a:pt x="562" y="33"/>
                  </a:cubicBezTo>
                  <a:cubicBezTo>
                    <a:pt x="562" y="33"/>
                    <a:pt x="562" y="33"/>
                    <a:pt x="562" y="33"/>
                  </a:cubicBezTo>
                  <a:cubicBezTo>
                    <a:pt x="564" y="45"/>
                    <a:pt x="564" y="45"/>
                    <a:pt x="564" y="45"/>
                  </a:cubicBezTo>
                  <a:cubicBezTo>
                    <a:pt x="564" y="45"/>
                    <a:pt x="564" y="45"/>
                    <a:pt x="564" y="45"/>
                  </a:cubicBezTo>
                  <a:cubicBezTo>
                    <a:pt x="565" y="58"/>
                    <a:pt x="565" y="58"/>
                    <a:pt x="565" y="58"/>
                  </a:cubicBezTo>
                  <a:cubicBezTo>
                    <a:pt x="565" y="58"/>
                    <a:pt x="565" y="58"/>
                    <a:pt x="565" y="58"/>
                  </a:cubicBezTo>
                  <a:cubicBezTo>
                    <a:pt x="567" y="70"/>
                    <a:pt x="567" y="70"/>
                    <a:pt x="567" y="70"/>
                  </a:cubicBezTo>
                  <a:cubicBezTo>
                    <a:pt x="567" y="70"/>
                    <a:pt x="567" y="70"/>
                    <a:pt x="567" y="70"/>
                  </a:cubicBezTo>
                  <a:cubicBezTo>
                    <a:pt x="567" y="83"/>
                    <a:pt x="567" y="83"/>
                    <a:pt x="567" y="83"/>
                  </a:cubicBezTo>
                  <a:cubicBezTo>
                    <a:pt x="567" y="83"/>
                    <a:pt x="567" y="83"/>
                    <a:pt x="567" y="83"/>
                  </a:cubicBezTo>
                  <a:cubicBezTo>
                    <a:pt x="567" y="96"/>
                    <a:pt x="567" y="96"/>
                    <a:pt x="567" y="96"/>
                  </a:cubicBezTo>
                  <a:cubicBezTo>
                    <a:pt x="567" y="96"/>
                    <a:pt x="567" y="96"/>
                    <a:pt x="567" y="96"/>
                  </a:cubicBezTo>
                  <a:cubicBezTo>
                    <a:pt x="565" y="109"/>
                    <a:pt x="565" y="109"/>
                    <a:pt x="565" y="109"/>
                  </a:cubicBezTo>
                  <a:cubicBezTo>
                    <a:pt x="565" y="109"/>
                    <a:pt x="565" y="109"/>
                    <a:pt x="565" y="109"/>
                  </a:cubicBezTo>
                  <a:cubicBezTo>
                    <a:pt x="564" y="120"/>
                    <a:pt x="564" y="120"/>
                    <a:pt x="564" y="120"/>
                  </a:cubicBezTo>
                  <a:cubicBezTo>
                    <a:pt x="564" y="120"/>
                    <a:pt x="564" y="120"/>
                    <a:pt x="564" y="120"/>
                  </a:cubicBezTo>
                  <a:cubicBezTo>
                    <a:pt x="501" y="146"/>
                    <a:pt x="501" y="146"/>
                    <a:pt x="501" y="146"/>
                  </a:cubicBezTo>
                  <a:cubicBezTo>
                    <a:pt x="501" y="146"/>
                    <a:pt x="501" y="146"/>
                    <a:pt x="501" y="146"/>
                  </a:cubicBezTo>
                  <a:cubicBezTo>
                    <a:pt x="466" y="159"/>
                    <a:pt x="466" y="159"/>
                    <a:pt x="466" y="159"/>
                  </a:cubicBezTo>
                  <a:cubicBezTo>
                    <a:pt x="466" y="159"/>
                    <a:pt x="466" y="159"/>
                    <a:pt x="466" y="159"/>
                  </a:cubicBezTo>
                  <a:cubicBezTo>
                    <a:pt x="467" y="163"/>
                    <a:pt x="467" y="163"/>
                    <a:pt x="467" y="163"/>
                  </a:cubicBezTo>
                  <a:cubicBezTo>
                    <a:pt x="467" y="163"/>
                    <a:pt x="467" y="163"/>
                    <a:pt x="467" y="163"/>
                  </a:cubicBezTo>
                  <a:cubicBezTo>
                    <a:pt x="471" y="165"/>
                    <a:pt x="471" y="165"/>
                    <a:pt x="471" y="165"/>
                  </a:cubicBezTo>
                  <a:cubicBezTo>
                    <a:pt x="471" y="165"/>
                    <a:pt x="471" y="165"/>
                    <a:pt x="471" y="165"/>
                  </a:cubicBezTo>
                  <a:cubicBezTo>
                    <a:pt x="474" y="167"/>
                    <a:pt x="474" y="167"/>
                    <a:pt x="474" y="167"/>
                  </a:cubicBezTo>
                  <a:cubicBezTo>
                    <a:pt x="474" y="167"/>
                    <a:pt x="474" y="167"/>
                    <a:pt x="474" y="167"/>
                  </a:cubicBezTo>
                  <a:cubicBezTo>
                    <a:pt x="478" y="168"/>
                    <a:pt x="478" y="168"/>
                    <a:pt x="478" y="168"/>
                  </a:cubicBezTo>
                  <a:cubicBezTo>
                    <a:pt x="478" y="168"/>
                    <a:pt x="478" y="168"/>
                    <a:pt x="478" y="168"/>
                  </a:cubicBezTo>
                  <a:cubicBezTo>
                    <a:pt x="481" y="169"/>
                    <a:pt x="481" y="169"/>
                    <a:pt x="481" y="169"/>
                  </a:cubicBezTo>
                  <a:cubicBezTo>
                    <a:pt x="481" y="169"/>
                    <a:pt x="481" y="169"/>
                    <a:pt x="481" y="169"/>
                  </a:cubicBezTo>
                  <a:cubicBezTo>
                    <a:pt x="485" y="169"/>
                    <a:pt x="485" y="169"/>
                    <a:pt x="485" y="169"/>
                  </a:cubicBezTo>
                  <a:cubicBezTo>
                    <a:pt x="485" y="169"/>
                    <a:pt x="485" y="169"/>
                    <a:pt x="485" y="169"/>
                  </a:cubicBezTo>
                  <a:cubicBezTo>
                    <a:pt x="489" y="170"/>
                    <a:pt x="489" y="170"/>
                    <a:pt x="489" y="170"/>
                  </a:cubicBezTo>
                  <a:cubicBezTo>
                    <a:pt x="489" y="170"/>
                    <a:pt x="489" y="170"/>
                    <a:pt x="489" y="170"/>
                  </a:cubicBezTo>
                  <a:cubicBezTo>
                    <a:pt x="493" y="170"/>
                    <a:pt x="493" y="170"/>
                    <a:pt x="493" y="170"/>
                  </a:cubicBezTo>
                  <a:cubicBezTo>
                    <a:pt x="493" y="170"/>
                    <a:pt x="493" y="170"/>
                    <a:pt x="493" y="170"/>
                  </a:cubicBezTo>
                  <a:cubicBezTo>
                    <a:pt x="499" y="171"/>
                    <a:pt x="499" y="171"/>
                    <a:pt x="499" y="171"/>
                  </a:cubicBezTo>
                  <a:cubicBezTo>
                    <a:pt x="499" y="171"/>
                    <a:pt x="499" y="171"/>
                    <a:pt x="499" y="171"/>
                  </a:cubicBezTo>
                  <a:cubicBezTo>
                    <a:pt x="506" y="170"/>
                    <a:pt x="506" y="170"/>
                    <a:pt x="506" y="170"/>
                  </a:cubicBezTo>
                  <a:cubicBezTo>
                    <a:pt x="506" y="170"/>
                    <a:pt x="506" y="170"/>
                    <a:pt x="506" y="170"/>
                  </a:cubicBezTo>
                  <a:cubicBezTo>
                    <a:pt x="513" y="168"/>
                    <a:pt x="513" y="168"/>
                    <a:pt x="513" y="168"/>
                  </a:cubicBezTo>
                  <a:cubicBezTo>
                    <a:pt x="513" y="168"/>
                    <a:pt x="513" y="168"/>
                    <a:pt x="513" y="168"/>
                  </a:cubicBezTo>
                  <a:cubicBezTo>
                    <a:pt x="519" y="164"/>
                    <a:pt x="519" y="164"/>
                    <a:pt x="519" y="164"/>
                  </a:cubicBezTo>
                  <a:cubicBezTo>
                    <a:pt x="519" y="164"/>
                    <a:pt x="519" y="164"/>
                    <a:pt x="519" y="164"/>
                  </a:cubicBezTo>
                  <a:cubicBezTo>
                    <a:pt x="523" y="161"/>
                    <a:pt x="523" y="161"/>
                    <a:pt x="523" y="161"/>
                  </a:cubicBezTo>
                  <a:cubicBezTo>
                    <a:pt x="523" y="161"/>
                    <a:pt x="523" y="161"/>
                    <a:pt x="523" y="161"/>
                  </a:cubicBezTo>
                  <a:cubicBezTo>
                    <a:pt x="528" y="157"/>
                    <a:pt x="528" y="157"/>
                    <a:pt x="528" y="157"/>
                  </a:cubicBezTo>
                  <a:cubicBezTo>
                    <a:pt x="528" y="157"/>
                    <a:pt x="528" y="157"/>
                    <a:pt x="528" y="157"/>
                  </a:cubicBezTo>
                  <a:cubicBezTo>
                    <a:pt x="534" y="154"/>
                    <a:pt x="534" y="154"/>
                    <a:pt x="534" y="154"/>
                  </a:cubicBezTo>
                  <a:cubicBezTo>
                    <a:pt x="534" y="154"/>
                    <a:pt x="534" y="154"/>
                    <a:pt x="534" y="154"/>
                  </a:cubicBezTo>
                  <a:cubicBezTo>
                    <a:pt x="539" y="149"/>
                    <a:pt x="539" y="149"/>
                    <a:pt x="539" y="149"/>
                  </a:cubicBezTo>
                  <a:cubicBezTo>
                    <a:pt x="539" y="149"/>
                    <a:pt x="539" y="149"/>
                    <a:pt x="539" y="149"/>
                  </a:cubicBezTo>
                  <a:cubicBezTo>
                    <a:pt x="563" y="131"/>
                    <a:pt x="563" y="131"/>
                    <a:pt x="563" y="131"/>
                  </a:cubicBezTo>
                  <a:cubicBezTo>
                    <a:pt x="563" y="131"/>
                    <a:pt x="563" y="131"/>
                    <a:pt x="563" y="131"/>
                  </a:cubicBezTo>
                  <a:cubicBezTo>
                    <a:pt x="566" y="133"/>
                    <a:pt x="566" y="133"/>
                    <a:pt x="566" y="133"/>
                  </a:cubicBezTo>
                  <a:cubicBezTo>
                    <a:pt x="566" y="133"/>
                    <a:pt x="566" y="133"/>
                    <a:pt x="566" y="133"/>
                  </a:cubicBezTo>
                  <a:cubicBezTo>
                    <a:pt x="566" y="136"/>
                    <a:pt x="566" y="136"/>
                    <a:pt x="566" y="136"/>
                  </a:cubicBezTo>
                  <a:cubicBezTo>
                    <a:pt x="566" y="136"/>
                    <a:pt x="566" y="136"/>
                    <a:pt x="566" y="136"/>
                  </a:cubicBezTo>
                  <a:cubicBezTo>
                    <a:pt x="566" y="139"/>
                    <a:pt x="566" y="139"/>
                    <a:pt x="566" y="139"/>
                  </a:cubicBezTo>
                  <a:cubicBezTo>
                    <a:pt x="566" y="139"/>
                    <a:pt x="566" y="139"/>
                    <a:pt x="566" y="139"/>
                  </a:cubicBezTo>
                  <a:cubicBezTo>
                    <a:pt x="566" y="142"/>
                    <a:pt x="566" y="142"/>
                    <a:pt x="566" y="142"/>
                  </a:cubicBezTo>
                  <a:cubicBezTo>
                    <a:pt x="566" y="142"/>
                    <a:pt x="566" y="142"/>
                    <a:pt x="566" y="142"/>
                  </a:cubicBezTo>
                  <a:cubicBezTo>
                    <a:pt x="566" y="143"/>
                    <a:pt x="566" y="143"/>
                    <a:pt x="566" y="143"/>
                  </a:cubicBezTo>
                  <a:cubicBezTo>
                    <a:pt x="566" y="143"/>
                    <a:pt x="566" y="143"/>
                    <a:pt x="566" y="143"/>
                  </a:cubicBezTo>
                  <a:cubicBezTo>
                    <a:pt x="565" y="146"/>
                    <a:pt x="565" y="146"/>
                    <a:pt x="565" y="146"/>
                  </a:cubicBezTo>
                  <a:cubicBezTo>
                    <a:pt x="565" y="146"/>
                    <a:pt x="565" y="146"/>
                    <a:pt x="565" y="146"/>
                  </a:cubicBezTo>
                  <a:cubicBezTo>
                    <a:pt x="564" y="148"/>
                    <a:pt x="564" y="148"/>
                    <a:pt x="564" y="148"/>
                  </a:cubicBezTo>
                  <a:cubicBezTo>
                    <a:pt x="564" y="148"/>
                    <a:pt x="564" y="148"/>
                    <a:pt x="564" y="148"/>
                  </a:cubicBezTo>
                  <a:cubicBezTo>
                    <a:pt x="564" y="150"/>
                    <a:pt x="564" y="150"/>
                    <a:pt x="564" y="150"/>
                  </a:cubicBezTo>
                  <a:cubicBezTo>
                    <a:pt x="564" y="150"/>
                    <a:pt x="564" y="150"/>
                    <a:pt x="564" y="150"/>
                  </a:cubicBezTo>
                  <a:cubicBezTo>
                    <a:pt x="564" y="152"/>
                    <a:pt x="564" y="152"/>
                    <a:pt x="564" y="152"/>
                  </a:cubicBezTo>
                  <a:cubicBezTo>
                    <a:pt x="564" y="152"/>
                    <a:pt x="564" y="152"/>
                    <a:pt x="564" y="152"/>
                  </a:cubicBezTo>
                  <a:cubicBezTo>
                    <a:pt x="538" y="171"/>
                    <a:pt x="538" y="171"/>
                    <a:pt x="538" y="171"/>
                  </a:cubicBezTo>
                  <a:cubicBezTo>
                    <a:pt x="538" y="171"/>
                    <a:pt x="538" y="171"/>
                    <a:pt x="538" y="171"/>
                  </a:cubicBezTo>
                  <a:cubicBezTo>
                    <a:pt x="562" y="163"/>
                    <a:pt x="562" y="163"/>
                    <a:pt x="562" y="163"/>
                  </a:cubicBezTo>
                  <a:cubicBezTo>
                    <a:pt x="562" y="163"/>
                    <a:pt x="562" y="163"/>
                    <a:pt x="562" y="163"/>
                  </a:cubicBezTo>
                  <a:cubicBezTo>
                    <a:pt x="565" y="166"/>
                    <a:pt x="565" y="166"/>
                    <a:pt x="565" y="166"/>
                  </a:cubicBezTo>
                  <a:cubicBezTo>
                    <a:pt x="565" y="166"/>
                    <a:pt x="565" y="166"/>
                    <a:pt x="565" y="166"/>
                  </a:cubicBezTo>
                  <a:cubicBezTo>
                    <a:pt x="564" y="169"/>
                    <a:pt x="564" y="169"/>
                    <a:pt x="564" y="169"/>
                  </a:cubicBezTo>
                  <a:cubicBezTo>
                    <a:pt x="564" y="169"/>
                    <a:pt x="564" y="169"/>
                    <a:pt x="564" y="169"/>
                  </a:cubicBezTo>
                  <a:cubicBezTo>
                    <a:pt x="564" y="171"/>
                    <a:pt x="564" y="171"/>
                    <a:pt x="564" y="171"/>
                  </a:cubicBezTo>
                  <a:cubicBezTo>
                    <a:pt x="564" y="171"/>
                    <a:pt x="564" y="171"/>
                    <a:pt x="564" y="171"/>
                  </a:cubicBezTo>
                  <a:cubicBezTo>
                    <a:pt x="563" y="174"/>
                    <a:pt x="563" y="174"/>
                    <a:pt x="563" y="174"/>
                  </a:cubicBezTo>
                  <a:cubicBezTo>
                    <a:pt x="563" y="174"/>
                    <a:pt x="563" y="174"/>
                    <a:pt x="563" y="174"/>
                  </a:cubicBezTo>
                  <a:cubicBezTo>
                    <a:pt x="563" y="176"/>
                    <a:pt x="563" y="176"/>
                    <a:pt x="563" y="176"/>
                  </a:cubicBezTo>
                  <a:cubicBezTo>
                    <a:pt x="563" y="176"/>
                    <a:pt x="563" y="176"/>
                    <a:pt x="563" y="176"/>
                  </a:cubicBezTo>
                  <a:cubicBezTo>
                    <a:pt x="561" y="179"/>
                    <a:pt x="561" y="179"/>
                    <a:pt x="561" y="179"/>
                  </a:cubicBezTo>
                  <a:cubicBezTo>
                    <a:pt x="561" y="179"/>
                    <a:pt x="561" y="179"/>
                    <a:pt x="561" y="179"/>
                  </a:cubicBezTo>
                  <a:cubicBezTo>
                    <a:pt x="560" y="180"/>
                    <a:pt x="560" y="180"/>
                    <a:pt x="560" y="180"/>
                  </a:cubicBezTo>
                  <a:cubicBezTo>
                    <a:pt x="560" y="180"/>
                    <a:pt x="560" y="180"/>
                    <a:pt x="560" y="180"/>
                  </a:cubicBezTo>
                  <a:cubicBezTo>
                    <a:pt x="558" y="182"/>
                    <a:pt x="558" y="182"/>
                    <a:pt x="558" y="182"/>
                  </a:cubicBezTo>
                  <a:cubicBezTo>
                    <a:pt x="558" y="182"/>
                    <a:pt x="558" y="182"/>
                    <a:pt x="558" y="182"/>
                  </a:cubicBezTo>
                  <a:cubicBezTo>
                    <a:pt x="556" y="182"/>
                    <a:pt x="556" y="182"/>
                    <a:pt x="556" y="182"/>
                  </a:cubicBezTo>
                  <a:cubicBezTo>
                    <a:pt x="556" y="182"/>
                    <a:pt x="556" y="182"/>
                    <a:pt x="556" y="182"/>
                  </a:cubicBezTo>
                  <a:cubicBezTo>
                    <a:pt x="539" y="198"/>
                    <a:pt x="539" y="198"/>
                    <a:pt x="539" y="198"/>
                  </a:cubicBezTo>
                  <a:cubicBezTo>
                    <a:pt x="539" y="198"/>
                    <a:pt x="539" y="198"/>
                    <a:pt x="539" y="198"/>
                  </a:cubicBezTo>
                  <a:cubicBezTo>
                    <a:pt x="535" y="201"/>
                    <a:pt x="535" y="201"/>
                    <a:pt x="535" y="201"/>
                  </a:cubicBezTo>
                  <a:cubicBezTo>
                    <a:pt x="535" y="201"/>
                    <a:pt x="535" y="201"/>
                    <a:pt x="535" y="201"/>
                  </a:cubicBezTo>
                  <a:cubicBezTo>
                    <a:pt x="532" y="205"/>
                    <a:pt x="532" y="205"/>
                    <a:pt x="532" y="205"/>
                  </a:cubicBezTo>
                  <a:cubicBezTo>
                    <a:pt x="532" y="205"/>
                    <a:pt x="532" y="205"/>
                    <a:pt x="532" y="205"/>
                  </a:cubicBezTo>
                  <a:cubicBezTo>
                    <a:pt x="527" y="209"/>
                    <a:pt x="527" y="209"/>
                    <a:pt x="527" y="209"/>
                  </a:cubicBezTo>
                  <a:cubicBezTo>
                    <a:pt x="527" y="209"/>
                    <a:pt x="527" y="209"/>
                    <a:pt x="527" y="209"/>
                  </a:cubicBezTo>
                  <a:cubicBezTo>
                    <a:pt x="524" y="213"/>
                    <a:pt x="524" y="213"/>
                    <a:pt x="524" y="213"/>
                  </a:cubicBezTo>
                  <a:cubicBezTo>
                    <a:pt x="524" y="213"/>
                    <a:pt x="524" y="213"/>
                    <a:pt x="524" y="213"/>
                  </a:cubicBezTo>
                  <a:cubicBezTo>
                    <a:pt x="520" y="216"/>
                    <a:pt x="520" y="216"/>
                    <a:pt x="520" y="216"/>
                  </a:cubicBezTo>
                  <a:cubicBezTo>
                    <a:pt x="520" y="216"/>
                    <a:pt x="520" y="216"/>
                    <a:pt x="520" y="216"/>
                  </a:cubicBezTo>
                  <a:cubicBezTo>
                    <a:pt x="517" y="219"/>
                    <a:pt x="517" y="219"/>
                    <a:pt x="517" y="219"/>
                  </a:cubicBezTo>
                  <a:cubicBezTo>
                    <a:pt x="517" y="219"/>
                    <a:pt x="517" y="219"/>
                    <a:pt x="517" y="219"/>
                  </a:cubicBezTo>
                  <a:cubicBezTo>
                    <a:pt x="513" y="221"/>
                    <a:pt x="513" y="221"/>
                    <a:pt x="513" y="221"/>
                  </a:cubicBezTo>
                  <a:cubicBezTo>
                    <a:pt x="513" y="221"/>
                    <a:pt x="513" y="221"/>
                    <a:pt x="513" y="221"/>
                  </a:cubicBezTo>
                  <a:cubicBezTo>
                    <a:pt x="509" y="221"/>
                    <a:pt x="509" y="221"/>
                    <a:pt x="509" y="221"/>
                  </a:cubicBezTo>
                  <a:cubicBezTo>
                    <a:pt x="509" y="221"/>
                    <a:pt x="509" y="221"/>
                    <a:pt x="509" y="221"/>
                  </a:cubicBezTo>
                  <a:cubicBezTo>
                    <a:pt x="507" y="219"/>
                    <a:pt x="507" y="219"/>
                    <a:pt x="507" y="219"/>
                  </a:cubicBezTo>
                  <a:cubicBezTo>
                    <a:pt x="507" y="219"/>
                    <a:pt x="507" y="219"/>
                    <a:pt x="507" y="219"/>
                  </a:cubicBezTo>
                  <a:cubicBezTo>
                    <a:pt x="507" y="217"/>
                    <a:pt x="507" y="217"/>
                    <a:pt x="507" y="217"/>
                  </a:cubicBezTo>
                  <a:cubicBezTo>
                    <a:pt x="507" y="217"/>
                    <a:pt x="507" y="217"/>
                    <a:pt x="507" y="217"/>
                  </a:cubicBezTo>
                  <a:cubicBezTo>
                    <a:pt x="508" y="215"/>
                    <a:pt x="508" y="215"/>
                    <a:pt x="508" y="215"/>
                  </a:cubicBezTo>
                  <a:cubicBezTo>
                    <a:pt x="508" y="215"/>
                    <a:pt x="508" y="215"/>
                    <a:pt x="508" y="215"/>
                  </a:cubicBezTo>
                  <a:cubicBezTo>
                    <a:pt x="509" y="214"/>
                    <a:pt x="509" y="214"/>
                    <a:pt x="509" y="214"/>
                  </a:cubicBezTo>
                  <a:cubicBezTo>
                    <a:pt x="509" y="214"/>
                    <a:pt x="509" y="214"/>
                    <a:pt x="509" y="214"/>
                  </a:cubicBezTo>
                  <a:cubicBezTo>
                    <a:pt x="509" y="212"/>
                    <a:pt x="509" y="212"/>
                    <a:pt x="509" y="212"/>
                  </a:cubicBezTo>
                  <a:cubicBezTo>
                    <a:pt x="509" y="212"/>
                    <a:pt x="509" y="212"/>
                    <a:pt x="509" y="212"/>
                  </a:cubicBezTo>
                  <a:cubicBezTo>
                    <a:pt x="510" y="210"/>
                    <a:pt x="510" y="210"/>
                    <a:pt x="510" y="210"/>
                  </a:cubicBezTo>
                  <a:cubicBezTo>
                    <a:pt x="510" y="210"/>
                    <a:pt x="510" y="210"/>
                    <a:pt x="510" y="210"/>
                  </a:cubicBezTo>
                  <a:cubicBezTo>
                    <a:pt x="510" y="208"/>
                    <a:pt x="510" y="208"/>
                    <a:pt x="510" y="208"/>
                  </a:cubicBezTo>
                  <a:cubicBezTo>
                    <a:pt x="510" y="208"/>
                    <a:pt x="510" y="208"/>
                    <a:pt x="510" y="208"/>
                  </a:cubicBezTo>
                  <a:cubicBezTo>
                    <a:pt x="512" y="205"/>
                    <a:pt x="512" y="205"/>
                    <a:pt x="512" y="205"/>
                  </a:cubicBezTo>
                  <a:cubicBezTo>
                    <a:pt x="512" y="205"/>
                    <a:pt x="512" y="205"/>
                    <a:pt x="512" y="205"/>
                  </a:cubicBezTo>
                  <a:cubicBezTo>
                    <a:pt x="509" y="208"/>
                    <a:pt x="509" y="208"/>
                    <a:pt x="509" y="208"/>
                  </a:cubicBezTo>
                  <a:cubicBezTo>
                    <a:pt x="509" y="208"/>
                    <a:pt x="509" y="208"/>
                    <a:pt x="509" y="208"/>
                  </a:cubicBezTo>
                  <a:cubicBezTo>
                    <a:pt x="508" y="210"/>
                    <a:pt x="508" y="210"/>
                    <a:pt x="508" y="210"/>
                  </a:cubicBezTo>
                  <a:cubicBezTo>
                    <a:pt x="508" y="210"/>
                    <a:pt x="508" y="210"/>
                    <a:pt x="508" y="210"/>
                  </a:cubicBezTo>
                  <a:cubicBezTo>
                    <a:pt x="507" y="212"/>
                    <a:pt x="507" y="212"/>
                    <a:pt x="507" y="212"/>
                  </a:cubicBezTo>
                  <a:cubicBezTo>
                    <a:pt x="507" y="212"/>
                    <a:pt x="507" y="212"/>
                    <a:pt x="507" y="212"/>
                  </a:cubicBezTo>
                  <a:cubicBezTo>
                    <a:pt x="507" y="213"/>
                    <a:pt x="507" y="213"/>
                    <a:pt x="507" y="213"/>
                  </a:cubicBezTo>
                  <a:cubicBezTo>
                    <a:pt x="507" y="213"/>
                    <a:pt x="507" y="213"/>
                    <a:pt x="507" y="213"/>
                  </a:cubicBezTo>
                  <a:cubicBezTo>
                    <a:pt x="505" y="214"/>
                    <a:pt x="505" y="214"/>
                    <a:pt x="505" y="214"/>
                  </a:cubicBezTo>
                  <a:cubicBezTo>
                    <a:pt x="505" y="214"/>
                    <a:pt x="505" y="214"/>
                    <a:pt x="505" y="214"/>
                  </a:cubicBezTo>
                  <a:cubicBezTo>
                    <a:pt x="504" y="215"/>
                    <a:pt x="504" y="215"/>
                    <a:pt x="504" y="215"/>
                  </a:cubicBezTo>
                  <a:cubicBezTo>
                    <a:pt x="504" y="215"/>
                    <a:pt x="504" y="215"/>
                    <a:pt x="504" y="215"/>
                  </a:cubicBezTo>
                  <a:cubicBezTo>
                    <a:pt x="503" y="216"/>
                    <a:pt x="503" y="216"/>
                    <a:pt x="503" y="216"/>
                  </a:cubicBezTo>
                  <a:cubicBezTo>
                    <a:pt x="503" y="216"/>
                    <a:pt x="503" y="216"/>
                    <a:pt x="503" y="216"/>
                  </a:cubicBezTo>
                  <a:cubicBezTo>
                    <a:pt x="503" y="217"/>
                    <a:pt x="503" y="217"/>
                    <a:pt x="503" y="217"/>
                  </a:cubicBezTo>
                  <a:cubicBezTo>
                    <a:pt x="503" y="217"/>
                    <a:pt x="503" y="217"/>
                    <a:pt x="503" y="217"/>
                  </a:cubicBezTo>
                  <a:cubicBezTo>
                    <a:pt x="500" y="223"/>
                    <a:pt x="500" y="223"/>
                    <a:pt x="500" y="223"/>
                  </a:cubicBezTo>
                  <a:cubicBezTo>
                    <a:pt x="500" y="223"/>
                    <a:pt x="500" y="223"/>
                    <a:pt x="500" y="223"/>
                  </a:cubicBezTo>
                  <a:cubicBezTo>
                    <a:pt x="497" y="228"/>
                    <a:pt x="497" y="228"/>
                    <a:pt x="497" y="228"/>
                  </a:cubicBezTo>
                  <a:cubicBezTo>
                    <a:pt x="497" y="228"/>
                    <a:pt x="497" y="228"/>
                    <a:pt x="497" y="228"/>
                  </a:cubicBezTo>
                  <a:cubicBezTo>
                    <a:pt x="494" y="233"/>
                    <a:pt x="494" y="233"/>
                    <a:pt x="494" y="233"/>
                  </a:cubicBezTo>
                  <a:cubicBezTo>
                    <a:pt x="494" y="233"/>
                    <a:pt x="494" y="233"/>
                    <a:pt x="494" y="233"/>
                  </a:cubicBezTo>
                  <a:cubicBezTo>
                    <a:pt x="490" y="237"/>
                    <a:pt x="490" y="237"/>
                    <a:pt x="490" y="237"/>
                  </a:cubicBezTo>
                  <a:cubicBezTo>
                    <a:pt x="490" y="237"/>
                    <a:pt x="490" y="237"/>
                    <a:pt x="490" y="237"/>
                  </a:cubicBezTo>
                  <a:cubicBezTo>
                    <a:pt x="487" y="243"/>
                    <a:pt x="487" y="243"/>
                    <a:pt x="487" y="243"/>
                  </a:cubicBezTo>
                  <a:cubicBezTo>
                    <a:pt x="487" y="243"/>
                    <a:pt x="487" y="243"/>
                    <a:pt x="487" y="243"/>
                  </a:cubicBezTo>
                  <a:cubicBezTo>
                    <a:pt x="486" y="247"/>
                    <a:pt x="486" y="247"/>
                    <a:pt x="486" y="247"/>
                  </a:cubicBezTo>
                  <a:cubicBezTo>
                    <a:pt x="486" y="247"/>
                    <a:pt x="486" y="247"/>
                    <a:pt x="486" y="247"/>
                  </a:cubicBezTo>
                  <a:cubicBezTo>
                    <a:pt x="485" y="252"/>
                    <a:pt x="485" y="252"/>
                    <a:pt x="485" y="252"/>
                  </a:cubicBezTo>
                  <a:cubicBezTo>
                    <a:pt x="485" y="252"/>
                    <a:pt x="485" y="252"/>
                    <a:pt x="485" y="252"/>
                  </a:cubicBezTo>
                  <a:cubicBezTo>
                    <a:pt x="489" y="256"/>
                    <a:pt x="489" y="256"/>
                    <a:pt x="489" y="256"/>
                  </a:cubicBezTo>
                  <a:cubicBezTo>
                    <a:pt x="489" y="256"/>
                    <a:pt x="489" y="256"/>
                    <a:pt x="489" y="256"/>
                  </a:cubicBezTo>
                  <a:cubicBezTo>
                    <a:pt x="489" y="257"/>
                    <a:pt x="489" y="257"/>
                    <a:pt x="489" y="257"/>
                  </a:cubicBezTo>
                  <a:cubicBezTo>
                    <a:pt x="489" y="257"/>
                    <a:pt x="489" y="257"/>
                    <a:pt x="489" y="257"/>
                  </a:cubicBezTo>
                  <a:cubicBezTo>
                    <a:pt x="490" y="258"/>
                    <a:pt x="490" y="258"/>
                    <a:pt x="490" y="258"/>
                  </a:cubicBezTo>
                  <a:cubicBezTo>
                    <a:pt x="490" y="258"/>
                    <a:pt x="490" y="258"/>
                    <a:pt x="490" y="258"/>
                  </a:cubicBezTo>
                  <a:cubicBezTo>
                    <a:pt x="490" y="258"/>
                    <a:pt x="490" y="258"/>
                    <a:pt x="490" y="258"/>
                  </a:cubicBezTo>
                  <a:cubicBezTo>
                    <a:pt x="490" y="258"/>
                    <a:pt x="490" y="258"/>
                    <a:pt x="490" y="258"/>
                  </a:cubicBezTo>
                  <a:cubicBezTo>
                    <a:pt x="493" y="258"/>
                    <a:pt x="493" y="258"/>
                    <a:pt x="493" y="258"/>
                  </a:cubicBezTo>
                  <a:cubicBezTo>
                    <a:pt x="493" y="258"/>
                    <a:pt x="493" y="258"/>
                    <a:pt x="493" y="258"/>
                  </a:cubicBezTo>
                  <a:cubicBezTo>
                    <a:pt x="494" y="258"/>
                    <a:pt x="494" y="258"/>
                    <a:pt x="494" y="258"/>
                  </a:cubicBezTo>
                  <a:cubicBezTo>
                    <a:pt x="494" y="258"/>
                    <a:pt x="494" y="258"/>
                    <a:pt x="494" y="258"/>
                  </a:cubicBezTo>
                  <a:cubicBezTo>
                    <a:pt x="496" y="258"/>
                    <a:pt x="496" y="258"/>
                    <a:pt x="496" y="258"/>
                  </a:cubicBezTo>
                  <a:cubicBezTo>
                    <a:pt x="496" y="258"/>
                    <a:pt x="496" y="258"/>
                    <a:pt x="496" y="258"/>
                  </a:cubicBezTo>
                  <a:cubicBezTo>
                    <a:pt x="497" y="258"/>
                    <a:pt x="497" y="258"/>
                    <a:pt x="497" y="258"/>
                  </a:cubicBezTo>
                  <a:cubicBezTo>
                    <a:pt x="497" y="258"/>
                    <a:pt x="497" y="258"/>
                    <a:pt x="497" y="258"/>
                  </a:cubicBezTo>
                  <a:cubicBezTo>
                    <a:pt x="499" y="257"/>
                    <a:pt x="499" y="257"/>
                    <a:pt x="499" y="257"/>
                  </a:cubicBezTo>
                  <a:cubicBezTo>
                    <a:pt x="499" y="257"/>
                    <a:pt x="499" y="257"/>
                    <a:pt x="499" y="257"/>
                  </a:cubicBezTo>
                  <a:cubicBezTo>
                    <a:pt x="506" y="250"/>
                    <a:pt x="506" y="250"/>
                    <a:pt x="506" y="250"/>
                  </a:cubicBezTo>
                  <a:cubicBezTo>
                    <a:pt x="506" y="250"/>
                    <a:pt x="506" y="250"/>
                    <a:pt x="506" y="250"/>
                  </a:cubicBezTo>
                  <a:cubicBezTo>
                    <a:pt x="514" y="242"/>
                    <a:pt x="514" y="242"/>
                    <a:pt x="514" y="242"/>
                  </a:cubicBezTo>
                  <a:cubicBezTo>
                    <a:pt x="514" y="242"/>
                    <a:pt x="514" y="242"/>
                    <a:pt x="514" y="242"/>
                  </a:cubicBezTo>
                  <a:cubicBezTo>
                    <a:pt x="519" y="233"/>
                    <a:pt x="519" y="233"/>
                    <a:pt x="519" y="233"/>
                  </a:cubicBezTo>
                  <a:cubicBezTo>
                    <a:pt x="519" y="233"/>
                    <a:pt x="519" y="233"/>
                    <a:pt x="519" y="233"/>
                  </a:cubicBezTo>
                  <a:cubicBezTo>
                    <a:pt x="525" y="223"/>
                    <a:pt x="525" y="223"/>
                    <a:pt x="525" y="223"/>
                  </a:cubicBezTo>
                  <a:cubicBezTo>
                    <a:pt x="525" y="223"/>
                    <a:pt x="525" y="223"/>
                    <a:pt x="525" y="223"/>
                  </a:cubicBezTo>
                  <a:cubicBezTo>
                    <a:pt x="531" y="214"/>
                    <a:pt x="531" y="214"/>
                    <a:pt x="531" y="214"/>
                  </a:cubicBezTo>
                  <a:cubicBezTo>
                    <a:pt x="531" y="214"/>
                    <a:pt x="531" y="214"/>
                    <a:pt x="531" y="214"/>
                  </a:cubicBezTo>
                  <a:cubicBezTo>
                    <a:pt x="537" y="205"/>
                    <a:pt x="537" y="205"/>
                    <a:pt x="537" y="205"/>
                  </a:cubicBezTo>
                  <a:cubicBezTo>
                    <a:pt x="537" y="205"/>
                    <a:pt x="537" y="205"/>
                    <a:pt x="537" y="205"/>
                  </a:cubicBezTo>
                  <a:cubicBezTo>
                    <a:pt x="544" y="198"/>
                    <a:pt x="544" y="198"/>
                    <a:pt x="544" y="198"/>
                  </a:cubicBezTo>
                  <a:cubicBezTo>
                    <a:pt x="544" y="198"/>
                    <a:pt x="544" y="198"/>
                    <a:pt x="544" y="198"/>
                  </a:cubicBezTo>
                  <a:cubicBezTo>
                    <a:pt x="554" y="190"/>
                    <a:pt x="554" y="190"/>
                    <a:pt x="554" y="190"/>
                  </a:cubicBezTo>
                  <a:cubicBezTo>
                    <a:pt x="554" y="190"/>
                    <a:pt x="554" y="190"/>
                    <a:pt x="554" y="190"/>
                  </a:cubicBezTo>
                  <a:cubicBezTo>
                    <a:pt x="554" y="190"/>
                    <a:pt x="554" y="190"/>
                    <a:pt x="554" y="190"/>
                  </a:cubicBezTo>
                  <a:cubicBezTo>
                    <a:pt x="554" y="190"/>
                    <a:pt x="554" y="190"/>
                    <a:pt x="554" y="190"/>
                  </a:cubicBezTo>
                  <a:cubicBezTo>
                    <a:pt x="555" y="190"/>
                    <a:pt x="555" y="190"/>
                    <a:pt x="555" y="190"/>
                  </a:cubicBezTo>
                  <a:cubicBezTo>
                    <a:pt x="555" y="190"/>
                    <a:pt x="555" y="190"/>
                    <a:pt x="555" y="190"/>
                  </a:cubicBezTo>
                  <a:cubicBezTo>
                    <a:pt x="556" y="190"/>
                    <a:pt x="556" y="190"/>
                    <a:pt x="556" y="190"/>
                  </a:cubicBezTo>
                  <a:cubicBezTo>
                    <a:pt x="556" y="190"/>
                    <a:pt x="556" y="190"/>
                    <a:pt x="556" y="190"/>
                  </a:cubicBezTo>
                  <a:cubicBezTo>
                    <a:pt x="557" y="189"/>
                    <a:pt x="557" y="189"/>
                    <a:pt x="557" y="189"/>
                  </a:cubicBezTo>
                  <a:cubicBezTo>
                    <a:pt x="557" y="189"/>
                    <a:pt x="557" y="189"/>
                    <a:pt x="557" y="189"/>
                  </a:cubicBezTo>
                  <a:cubicBezTo>
                    <a:pt x="558" y="189"/>
                    <a:pt x="558" y="189"/>
                    <a:pt x="558" y="189"/>
                  </a:cubicBezTo>
                  <a:cubicBezTo>
                    <a:pt x="558" y="189"/>
                    <a:pt x="558" y="189"/>
                    <a:pt x="558" y="189"/>
                  </a:cubicBezTo>
                  <a:cubicBezTo>
                    <a:pt x="559" y="189"/>
                    <a:pt x="559" y="189"/>
                    <a:pt x="559" y="189"/>
                  </a:cubicBezTo>
                  <a:cubicBezTo>
                    <a:pt x="559" y="189"/>
                    <a:pt x="559" y="189"/>
                    <a:pt x="559" y="189"/>
                  </a:cubicBezTo>
                  <a:cubicBezTo>
                    <a:pt x="560" y="189"/>
                    <a:pt x="560" y="189"/>
                    <a:pt x="560" y="189"/>
                  </a:cubicBezTo>
                  <a:cubicBezTo>
                    <a:pt x="560" y="189"/>
                    <a:pt x="560" y="189"/>
                    <a:pt x="560" y="189"/>
                  </a:cubicBezTo>
                  <a:cubicBezTo>
                    <a:pt x="561" y="189"/>
                    <a:pt x="561" y="189"/>
                    <a:pt x="561" y="189"/>
                  </a:cubicBezTo>
                  <a:cubicBezTo>
                    <a:pt x="561" y="189"/>
                    <a:pt x="561" y="189"/>
                    <a:pt x="561" y="189"/>
                  </a:cubicBezTo>
                  <a:cubicBezTo>
                    <a:pt x="561" y="192"/>
                    <a:pt x="561" y="192"/>
                    <a:pt x="561" y="192"/>
                  </a:cubicBezTo>
                  <a:cubicBezTo>
                    <a:pt x="561" y="192"/>
                    <a:pt x="561" y="192"/>
                    <a:pt x="561" y="192"/>
                  </a:cubicBezTo>
                  <a:cubicBezTo>
                    <a:pt x="561" y="195"/>
                    <a:pt x="561" y="195"/>
                    <a:pt x="561" y="195"/>
                  </a:cubicBezTo>
                  <a:cubicBezTo>
                    <a:pt x="561" y="195"/>
                    <a:pt x="561" y="195"/>
                    <a:pt x="561" y="195"/>
                  </a:cubicBezTo>
                  <a:cubicBezTo>
                    <a:pt x="561" y="198"/>
                    <a:pt x="561" y="198"/>
                    <a:pt x="561" y="198"/>
                  </a:cubicBezTo>
                  <a:cubicBezTo>
                    <a:pt x="561" y="198"/>
                    <a:pt x="561" y="198"/>
                    <a:pt x="561" y="198"/>
                  </a:cubicBezTo>
                  <a:cubicBezTo>
                    <a:pt x="562" y="200"/>
                    <a:pt x="562" y="200"/>
                    <a:pt x="562" y="200"/>
                  </a:cubicBezTo>
                  <a:cubicBezTo>
                    <a:pt x="562" y="200"/>
                    <a:pt x="562" y="200"/>
                    <a:pt x="562" y="200"/>
                  </a:cubicBezTo>
                  <a:cubicBezTo>
                    <a:pt x="561" y="203"/>
                    <a:pt x="561" y="203"/>
                    <a:pt x="561" y="203"/>
                  </a:cubicBezTo>
                  <a:cubicBezTo>
                    <a:pt x="561" y="203"/>
                    <a:pt x="561" y="203"/>
                    <a:pt x="561" y="203"/>
                  </a:cubicBezTo>
                  <a:cubicBezTo>
                    <a:pt x="561" y="205"/>
                    <a:pt x="561" y="205"/>
                    <a:pt x="561" y="205"/>
                  </a:cubicBezTo>
                  <a:cubicBezTo>
                    <a:pt x="561" y="205"/>
                    <a:pt x="561" y="205"/>
                    <a:pt x="561" y="205"/>
                  </a:cubicBezTo>
                  <a:cubicBezTo>
                    <a:pt x="561" y="208"/>
                    <a:pt x="561" y="208"/>
                    <a:pt x="561" y="208"/>
                  </a:cubicBezTo>
                  <a:cubicBezTo>
                    <a:pt x="561" y="208"/>
                    <a:pt x="561" y="208"/>
                    <a:pt x="561" y="208"/>
                  </a:cubicBezTo>
                  <a:cubicBezTo>
                    <a:pt x="561" y="210"/>
                    <a:pt x="561" y="210"/>
                    <a:pt x="561" y="210"/>
                  </a:cubicBezTo>
                  <a:cubicBezTo>
                    <a:pt x="561" y="210"/>
                    <a:pt x="561" y="210"/>
                    <a:pt x="561" y="210"/>
                  </a:cubicBezTo>
                  <a:cubicBezTo>
                    <a:pt x="559" y="211"/>
                    <a:pt x="559" y="211"/>
                    <a:pt x="559" y="211"/>
                  </a:cubicBezTo>
                  <a:cubicBezTo>
                    <a:pt x="559" y="211"/>
                    <a:pt x="559" y="211"/>
                    <a:pt x="559" y="211"/>
                  </a:cubicBezTo>
                  <a:cubicBezTo>
                    <a:pt x="558" y="212"/>
                    <a:pt x="558" y="212"/>
                    <a:pt x="558" y="212"/>
                  </a:cubicBezTo>
                  <a:cubicBezTo>
                    <a:pt x="558" y="212"/>
                    <a:pt x="558" y="212"/>
                    <a:pt x="558" y="212"/>
                  </a:cubicBezTo>
                  <a:cubicBezTo>
                    <a:pt x="557" y="213"/>
                    <a:pt x="557" y="213"/>
                    <a:pt x="557" y="213"/>
                  </a:cubicBezTo>
                  <a:cubicBezTo>
                    <a:pt x="557" y="213"/>
                    <a:pt x="557" y="213"/>
                    <a:pt x="557" y="213"/>
                  </a:cubicBezTo>
                  <a:cubicBezTo>
                    <a:pt x="556" y="213"/>
                    <a:pt x="556" y="213"/>
                    <a:pt x="556" y="213"/>
                  </a:cubicBezTo>
                  <a:cubicBezTo>
                    <a:pt x="556" y="213"/>
                    <a:pt x="556" y="213"/>
                    <a:pt x="556" y="213"/>
                  </a:cubicBezTo>
                  <a:cubicBezTo>
                    <a:pt x="555" y="214"/>
                    <a:pt x="555" y="214"/>
                    <a:pt x="555" y="214"/>
                  </a:cubicBezTo>
                  <a:cubicBezTo>
                    <a:pt x="555" y="214"/>
                    <a:pt x="555" y="214"/>
                    <a:pt x="555" y="214"/>
                  </a:cubicBezTo>
                  <a:cubicBezTo>
                    <a:pt x="555" y="214"/>
                    <a:pt x="555" y="214"/>
                    <a:pt x="555" y="214"/>
                  </a:cubicBezTo>
                  <a:cubicBezTo>
                    <a:pt x="555" y="214"/>
                    <a:pt x="555" y="214"/>
                    <a:pt x="555" y="214"/>
                  </a:cubicBezTo>
                  <a:cubicBezTo>
                    <a:pt x="555" y="214"/>
                    <a:pt x="555" y="214"/>
                    <a:pt x="555" y="214"/>
                  </a:cubicBezTo>
                  <a:cubicBezTo>
                    <a:pt x="555" y="214"/>
                    <a:pt x="555" y="214"/>
                    <a:pt x="555" y="214"/>
                  </a:cubicBezTo>
                  <a:cubicBezTo>
                    <a:pt x="553" y="215"/>
                    <a:pt x="553" y="215"/>
                    <a:pt x="553" y="215"/>
                  </a:cubicBezTo>
                  <a:cubicBezTo>
                    <a:pt x="553" y="215"/>
                    <a:pt x="553" y="215"/>
                    <a:pt x="553" y="215"/>
                  </a:cubicBezTo>
                  <a:cubicBezTo>
                    <a:pt x="553" y="217"/>
                    <a:pt x="553" y="217"/>
                    <a:pt x="553" y="217"/>
                  </a:cubicBezTo>
                  <a:cubicBezTo>
                    <a:pt x="553" y="217"/>
                    <a:pt x="553" y="217"/>
                    <a:pt x="553" y="217"/>
                  </a:cubicBezTo>
                  <a:cubicBezTo>
                    <a:pt x="553" y="219"/>
                    <a:pt x="553" y="219"/>
                    <a:pt x="553" y="219"/>
                  </a:cubicBezTo>
                  <a:cubicBezTo>
                    <a:pt x="553" y="219"/>
                    <a:pt x="553" y="219"/>
                    <a:pt x="553" y="219"/>
                  </a:cubicBezTo>
                  <a:cubicBezTo>
                    <a:pt x="553" y="220"/>
                    <a:pt x="553" y="220"/>
                    <a:pt x="553" y="220"/>
                  </a:cubicBezTo>
                  <a:cubicBezTo>
                    <a:pt x="553" y="220"/>
                    <a:pt x="553" y="220"/>
                    <a:pt x="553" y="220"/>
                  </a:cubicBezTo>
                  <a:cubicBezTo>
                    <a:pt x="553" y="222"/>
                    <a:pt x="553" y="222"/>
                    <a:pt x="553" y="222"/>
                  </a:cubicBezTo>
                  <a:cubicBezTo>
                    <a:pt x="553" y="222"/>
                    <a:pt x="553" y="222"/>
                    <a:pt x="553" y="222"/>
                  </a:cubicBezTo>
                  <a:cubicBezTo>
                    <a:pt x="554" y="223"/>
                    <a:pt x="554" y="223"/>
                    <a:pt x="554" y="223"/>
                  </a:cubicBezTo>
                  <a:cubicBezTo>
                    <a:pt x="554" y="223"/>
                    <a:pt x="554" y="223"/>
                    <a:pt x="554" y="223"/>
                  </a:cubicBezTo>
                  <a:cubicBezTo>
                    <a:pt x="555" y="225"/>
                    <a:pt x="555" y="225"/>
                    <a:pt x="555" y="225"/>
                  </a:cubicBezTo>
                  <a:cubicBezTo>
                    <a:pt x="555" y="225"/>
                    <a:pt x="555" y="225"/>
                    <a:pt x="555" y="225"/>
                  </a:cubicBezTo>
                  <a:cubicBezTo>
                    <a:pt x="556" y="225"/>
                    <a:pt x="556" y="225"/>
                    <a:pt x="556" y="225"/>
                  </a:cubicBezTo>
                  <a:cubicBezTo>
                    <a:pt x="556" y="225"/>
                    <a:pt x="556" y="225"/>
                    <a:pt x="556" y="225"/>
                  </a:cubicBezTo>
                  <a:cubicBezTo>
                    <a:pt x="562" y="227"/>
                    <a:pt x="562" y="227"/>
                    <a:pt x="562" y="227"/>
                  </a:cubicBezTo>
                  <a:cubicBezTo>
                    <a:pt x="562" y="227"/>
                    <a:pt x="562" y="227"/>
                    <a:pt x="562" y="227"/>
                  </a:cubicBezTo>
                  <a:cubicBezTo>
                    <a:pt x="558" y="268"/>
                    <a:pt x="558" y="268"/>
                    <a:pt x="558" y="268"/>
                  </a:cubicBezTo>
                  <a:cubicBezTo>
                    <a:pt x="558" y="268"/>
                    <a:pt x="558" y="268"/>
                    <a:pt x="558" y="268"/>
                  </a:cubicBezTo>
                  <a:cubicBezTo>
                    <a:pt x="555" y="269"/>
                    <a:pt x="555" y="269"/>
                    <a:pt x="555" y="269"/>
                  </a:cubicBezTo>
                  <a:cubicBezTo>
                    <a:pt x="555" y="269"/>
                    <a:pt x="555" y="269"/>
                    <a:pt x="555" y="269"/>
                  </a:cubicBezTo>
                  <a:cubicBezTo>
                    <a:pt x="551" y="270"/>
                    <a:pt x="551" y="270"/>
                    <a:pt x="551" y="270"/>
                  </a:cubicBezTo>
                  <a:cubicBezTo>
                    <a:pt x="551" y="270"/>
                    <a:pt x="551" y="270"/>
                    <a:pt x="551" y="270"/>
                  </a:cubicBezTo>
                  <a:cubicBezTo>
                    <a:pt x="548" y="272"/>
                    <a:pt x="548" y="272"/>
                    <a:pt x="548" y="272"/>
                  </a:cubicBezTo>
                  <a:cubicBezTo>
                    <a:pt x="548" y="272"/>
                    <a:pt x="548" y="272"/>
                    <a:pt x="548" y="272"/>
                  </a:cubicBezTo>
                  <a:cubicBezTo>
                    <a:pt x="546" y="272"/>
                    <a:pt x="546" y="272"/>
                    <a:pt x="546" y="272"/>
                  </a:cubicBezTo>
                  <a:cubicBezTo>
                    <a:pt x="546" y="272"/>
                    <a:pt x="546" y="272"/>
                    <a:pt x="546" y="272"/>
                  </a:cubicBezTo>
                  <a:cubicBezTo>
                    <a:pt x="543" y="274"/>
                    <a:pt x="543" y="274"/>
                    <a:pt x="543" y="274"/>
                  </a:cubicBezTo>
                  <a:cubicBezTo>
                    <a:pt x="543" y="274"/>
                    <a:pt x="543" y="274"/>
                    <a:pt x="543" y="274"/>
                  </a:cubicBezTo>
                  <a:cubicBezTo>
                    <a:pt x="541" y="275"/>
                    <a:pt x="541" y="275"/>
                    <a:pt x="541" y="275"/>
                  </a:cubicBezTo>
                  <a:cubicBezTo>
                    <a:pt x="541" y="275"/>
                    <a:pt x="541" y="275"/>
                    <a:pt x="541" y="275"/>
                  </a:cubicBezTo>
                  <a:cubicBezTo>
                    <a:pt x="539" y="276"/>
                    <a:pt x="539" y="276"/>
                    <a:pt x="539" y="276"/>
                  </a:cubicBezTo>
                  <a:cubicBezTo>
                    <a:pt x="539" y="276"/>
                    <a:pt x="539" y="276"/>
                    <a:pt x="539" y="276"/>
                  </a:cubicBezTo>
                  <a:cubicBezTo>
                    <a:pt x="538" y="277"/>
                    <a:pt x="538" y="277"/>
                    <a:pt x="538" y="277"/>
                  </a:cubicBezTo>
                  <a:cubicBezTo>
                    <a:pt x="538" y="277"/>
                    <a:pt x="538" y="277"/>
                    <a:pt x="538" y="277"/>
                  </a:cubicBezTo>
                  <a:cubicBezTo>
                    <a:pt x="538" y="279"/>
                    <a:pt x="538" y="279"/>
                    <a:pt x="538" y="279"/>
                  </a:cubicBezTo>
                  <a:cubicBezTo>
                    <a:pt x="538" y="279"/>
                    <a:pt x="538" y="279"/>
                    <a:pt x="538" y="279"/>
                  </a:cubicBezTo>
                  <a:cubicBezTo>
                    <a:pt x="539" y="280"/>
                    <a:pt x="539" y="280"/>
                    <a:pt x="539" y="280"/>
                  </a:cubicBezTo>
                  <a:cubicBezTo>
                    <a:pt x="539" y="280"/>
                    <a:pt x="539" y="280"/>
                    <a:pt x="539" y="280"/>
                  </a:cubicBezTo>
                  <a:cubicBezTo>
                    <a:pt x="539" y="281"/>
                    <a:pt x="539" y="281"/>
                    <a:pt x="539" y="281"/>
                  </a:cubicBezTo>
                  <a:cubicBezTo>
                    <a:pt x="539" y="281"/>
                    <a:pt x="539" y="281"/>
                    <a:pt x="539" y="281"/>
                  </a:cubicBezTo>
                  <a:cubicBezTo>
                    <a:pt x="540" y="282"/>
                    <a:pt x="540" y="282"/>
                    <a:pt x="540" y="282"/>
                  </a:cubicBezTo>
                  <a:cubicBezTo>
                    <a:pt x="540" y="282"/>
                    <a:pt x="540" y="282"/>
                    <a:pt x="540" y="282"/>
                  </a:cubicBezTo>
                  <a:cubicBezTo>
                    <a:pt x="540" y="282"/>
                    <a:pt x="540" y="282"/>
                    <a:pt x="540" y="282"/>
                  </a:cubicBezTo>
                  <a:cubicBezTo>
                    <a:pt x="540" y="282"/>
                    <a:pt x="540" y="282"/>
                    <a:pt x="540" y="282"/>
                  </a:cubicBezTo>
                  <a:cubicBezTo>
                    <a:pt x="541" y="283"/>
                    <a:pt x="541" y="283"/>
                    <a:pt x="541" y="283"/>
                  </a:cubicBezTo>
                  <a:cubicBezTo>
                    <a:pt x="541" y="283"/>
                    <a:pt x="541" y="283"/>
                    <a:pt x="541" y="283"/>
                  </a:cubicBezTo>
                  <a:cubicBezTo>
                    <a:pt x="541" y="284"/>
                    <a:pt x="541" y="284"/>
                    <a:pt x="541" y="284"/>
                  </a:cubicBezTo>
                  <a:cubicBezTo>
                    <a:pt x="541" y="284"/>
                    <a:pt x="541" y="284"/>
                    <a:pt x="541" y="284"/>
                  </a:cubicBezTo>
                  <a:cubicBezTo>
                    <a:pt x="542" y="284"/>
                    <a:pt x="542" y="284"/>
                    <a:pt x="542" y="284"/>
                  </a:cubicBezTo>
                  <a:cubicBezTo>
                    <a:pt x="542" y="284"/>
                    <a:pt x="542" y="284"/>
                    <a:pt x="542" y="284"/>
                  </a:cubicBezTo>
                  <a:cubicBezTo>
                    <a:pt x="543" y="285"/>
                    <a:pt x="543" y="285"/>
                    <a:pt x="543" y="285"/>
                  </a:cubicBezTo>
                  <a:cubicBezTo>
                    <a:pt x="543" y="285"/>
                    <a:pt x="543" y="285"/>
                    <a:pt x="543" y="285"/>
                  </a:cubicBezTo>
                  <a:cubicBezTo>
                    <a:pt x="545" y="286"/>
                    <a:pt x="545" y="286"/>
                    <a:pt x="545" y="286"/>
                  </a:cubicBezTo>
                  <a:cubicBezTo>
                    <a:pt x="545" y="286"/>
                    <a:pt x="545" y="286"/>
                    <a:pt x="545" y="286"/>
                  </a:cubicBezTo>
                  <a:cubicBezTo>
                    <a:pt x="547" y="287"/>
                    <a:pt x="547" y="287"/>
                    <a:pt x="547" y="287"/>
                  </a:cubicBezTo>
                  <a:cubicBezTo>
                    <a:pt x="547" y="287"/>
                    <a:pt x="547" y="287"/>
                    <a:pt x="547" y="287"/>
                  </a:cubicBezTo>
                  <a:cubicBezTo>
                    <a:pt x="549" y="287"/>
                    <a:pt x="549" y="287"/>
                    <a:pt x="549" y="287"/>
                  </a:cubicBezTo>
                  <a:cubicBezTo>
                    <a:pt x="549" y="287"/>
                    <a:pt x="549" y="287"/>
                    <a:pt x="549" y="287"/>
                  </a:cubicBezTo>
                  <a:cubicBezTo>
                    <a:pt x="550" y="288"/>
                    <a:pt x="550" y="288"/>
                    <a:pt x="550" y="288"/>
                  </a:cubicBezTo>
                  <a:cubicBezTo>
                    <a:pt x="550" y="288"/>
                    <a:pt x="550" y="288"/>
                    <a:pt x="550" y="288"/>
                  </a:cubicBezTo>
                  <a:cubicBezTo>
                    <a:pt x="553" y="288"/>
                    <a:pt x="553" y="288"/>
                    <a:pt x="553" y="288"/>
                  </a:cubicBezTo>
                  <a:cubicBezTo>
                    <a:pt x="553" y="288"/>
                    <a:pt x="553" y="288"/>
                    <a:pt x="553" y="288"/>
                  </a:cubicBezTo>
                  <a:cubicBezTo>
                    <a:pt x="554" y="289"/>
                    <a:pt x="554" y="289"/>
                    <a:pt x="554" y="289"/>
                  </a:cubicBezTo>
                  <a:cubicBezTo>
                    <a:pt x="554" y="289"/>
                    <a:pt x="554" y="289"/>
                    <a:pt x="554" y="289"/>
                  </a:cubicBezTo>
                  <a:cubicBezTo>
                    <a:pt x="556" y="289"/>
                    <a:pt x="556" y="289"/>
                    <a:pt x="556" y="289"/>
                  </a:cubicBezTo>
                  <a:cubicBezTo>
                    <a:pt x="556" y="289"/>
                    <a:pt x="556" y="289"/>
                    <a:pt x="556" y="289"/>
                  </a:cubicBezTo>
                  <a:cubicBezTo>
                    <a:pt x="554" y="375"/>
                    <a:pt x="554" y="375"/>
                    <a:pt x="554" y="375"/>
                  </a:cubicBezTo>
                  <a:cubicBezTo>
                    <a:pt x="554" y="375"/>
                    <a:pt x="554" y="375"/>
                    <a:pt x="554" y="375"/>
                  </a:cubicBezTo>
                  <a:cubicBezTo>
                    <a:pt x="550" y="378"/>
                    <a:pt x="550" y="378"/>
                    <a:pt x="550" y="378"/>
                  </a:cubicBezTo>
                  <a:cubicBezTo>
                    <a:pt x="550" y="378"/>
                    <a:pt x="550" y="378"/>
                    <a:pt x="550" y="378"/>
                  </a:cubicBezTo>
                  <a:cubicBezTo>
                    <a:pt x="545" y="379"/>
                    <a:pt x="545" y="379"/>
                    <a:pt x="545" y="379"/>
                  </a:cubicBezTo>
                  <a:cubicBezTo>
                    <a:pt x="545" y="379"/>
                    <a:pt x="545" y="379"/>
                    <a:pt x="545" y="379"/>
                  </a:cubicBezTo>
                  <a:cubicBezTo>
                    <a:pt x="541" y="379"/>
                    <a:pt x="541" y="379"/>
                    <a:pt x="541" y="379"/>
                  </a:cubicBezTo>
                  <a:cubicBezTo>
                    <a:pt x="541" y="379"/>
                    <a:pt x="541" y="379"/>
                    <a:pt x="541" y="379"/>
                  </a:cubicBezTo>
                  <a:cubicBezTo>
                    <a:pt x="536" y="379"/>
                    <a:pt x="536" y="379"/>
                    <a:pt x="536" y="379"/>
                  </a:cubicBezTo>
                  <a:cubicBezTo>
                    <a:pt x="536" y="379"/>
                    <a:pt x="536" y="379"/>
                    <a:pt x="536" y="379"/>
                  </a:cubicBezTo>
                  <a:cubicBezTo>
                    <a:pt x="532" y="378"/>
                    <a:pt x="532" y="378"/>
                    <a:pt x="532" y="378"/>
                  </a:cubicBezTo>
                  <a:cubicBezTo>
                    <a:pt x="532" y="378"/>
                    <a:pt x="532" y="378"/>
                    <a:pt x="532" y="378"/>
                  </a:cubicBezTo>
                  <a:cubicBezTo>
                    <a:pt x="526" y="378"/>
                    <a:pt x="526" y="378"/>
                    <a:pt x="526" y="378"/>
                  </a:cubicBezTo>
                  <a:cubicBezTo>
                    <a:pt x="526" y="378"/>
                    <a:pt x="526" y="378"/>
                    <a:pt x="526" y="378"/>
                  </a:cubicBezTo>
                  <a:cubicBezTo>
                    <a:pt x="523" y="378"/>
                    <a:pt x="523" y="378"/>
                    <a:pt x="523" y="378"/>
                  </a:cubicBezTo>
                  <a:cubicBezTo>
                    <a:pt x="523" y="378"/>
                    <a:pt x="523" y="378"/>
                    <a:pt x="523" y="378"/>
                  </a:cubicBezTo>
                  <a:cubicBezTo>
                    <a:pt x="518" y="378"/>
                    <a:pt x="518" y="378"/>
                    <a:pt x="518" y="378"/>
                  </a:cubicBezTo>
                  <a:cubicBezTo>
                    <a:pt x="518" y="378"/>
                    <a:pt x="518" y="378"/>
                    <a:pt x="518" y="378"/>
                  </a:cubicBezTo>
                  <a:cubicBezTo>
                    <a:pt x="515" y="378"/>
                    <a:pt x="515" y="378"/>
                    <a:pt x="515" y="378"/>
                  </a:cubicBezTo>
                  <a:cubicBezTo>
                    <a:pt x="515" y="378"/>
                    <a:pt x="515" y="378"/>
                    <a:pt x="515" y="378"/>
                  </a:cubicBezTo>
                  <a:cubicBezTo>
                    <a:pt x="514" y="381"/>
                    <a:pt x="514" y="381"/>
                    <a:pt x="514" y="381"/>
                  </a:cubicBezTo>
                  <a:cubicBezTo>
                    <a:pt x="514" y="381"/>
                    <a:pt x="514" y="381"/>
                    <a:pt x="514" y="381"/>
                  </a:cubicBezTo>
                  <a:cubicBezTo>
                    <a:pt x="522" y="383"/>
                    <a:pt x="522" y="383"/>
                    <a:pt x="522" y="383"/>
                  </a:cubicBezTo>
                  <a:cubicBezTo>
                    <a:pt x="522" y="383"/>
                    <a:pt x="522" y="383"/>
                    <a:pt x="522" y="383"/>
                  </a:cubicBezTo>
                  <a:cubicBezTo>
                    <a:pt x="531" y="386"/>
                    <a:pt x="531" y="386"/>
                    <a:pt x="531" y="386"/>
                  </a:cubicBezTo>
                  <a:cubicBezTo>
                    <a:pt x="531" y="386"/>
                    <a:pt x="531" y="386"/>
                    <a:pt x="531" y="386"/>
                  </a:cubicBezTo>
                  <a:cubicBezTo>
                    <a:pt x="538" y="390"/>
                    <a:pt x="538" y="390"/>
                    <a:pt x="538" y="390"/>
                  </a:cubicBezTo>
                  <a:cubicBezTo>
                    <a:pt x="538" y="390"/>
                    <a:pt x="538" y="390"/>
                    <a:pt x="538" y="390"/>
                  </a:cubicBezTo>
                  <a:cubicBezTo>
                    <a:pt x="546" y="393"/>
                    <a:pt x="546" y="393"/>
                    <a:pt x="546" y="393"/>
                  </a:cubicBezTo>
                  <a:cubicBezTo>
                    <a:pt x="546" y="393"/>
                    <a:pt x="546" y="393"/>
                    <a:pt x="546" y="393"/>
                  </a:cubicBezTo>
                  <a:cubicBezTo>
                    <a:pt x="553" y="397"/>
                    <a:pt x="553" y="397"/>
                    <a:pt x="553" y="397"/>
                  </a:cubicBezTo>
                  <a:cubicBezTo>
                    <a:pt x="553" y="397"/>
                    <a:pt x="553" y="397"/>
                    <a:pt x="553" y="397"/>
                  </a:cubicBezTo>
                  <a:cubicBezTo>
                    <a:pt x="559" y="402"/>
                    <a:pt x="559" y="402"/>
                    <a:pt x="559" y="402"/>
                  </a:cubicBezTo>
                  <a:cubicBezTo>
                    <a:pt x="559" y="402"/>
                    <a:pt x="559" y="402"/>
                    <a:pt x="559" y="402"/>
                  </a:cubicBezTo>
                  <a:cubicBezTo>
                    <a:pt x="565" y="408"/>
                    <a:pt x="565" y="408"/>
                    <a:pt x="565" y="408"/>
                  </a:cubicBezTo>
                  <a:cubicBezTo>
                    <a:pt x="565" y="408"/>
                    <a:pt x="565" y="408"/>
                    <a:pt x="565" y="408"/>
                  </a:cubicBezTo>
                  <a:cubicBezTo>
                    <a:pt x="571" y="412"/>
                    <a:pt x="571" y="412"/>
                    <a:pt x="571" y="412"/>
                  </a:cubicBezTo>
                  <a:lnTo>
                    <a:pt x="573" y="412"/>
                  </a:lnTo>
                  <a:close/>
                  <a:moveTo>
                    <a:pt x="1446" y="406"/>
                  </a:moveTo>
                  <a:cubicBezTo>
                    <a:pt x="1469" y="399"/>
                    <a:pt x="1469" y="399"/>
                    <a:pt x="1469" y="399"/>
                  </a:cubicBezTo>
                  <a:cubicBezTo>
                    <a:pt x="1469" y="399"/>
                    <a:pt x="1469" y="399"/>
                    <a:pt x="1469" y="399"/>
                  </a:cubicBezTo>
                  <a:cubicBezTo>
                    <a:pt x="1469" y="398"/>
                    <a:pt x="1469" y="398"/>
                    <a:pt x="1469" y="398"/>
                  </a:cubicBezTo>
                  <a:cubicBezTo>
                    <a:pt x="1469" y="398"/>
                    <a:pt x="1469" y="398"/>
                    <a:pt x="1469" y="398"/>
                  </a:cubicBezTo>
                  <a:cubicBezTo>
                    <a:pt x="1472" y="397"/>
                    <a:pt x="1472" y="397"/>
                    <a:pt x="1472" y="397"/>
                  </a:cubicBezTo>
                  <a:cubicBezTo>
                    <a:pt x="1472" y="397"/>
                    <a:pt x="1472" y="397"/>
                    <a:pt x="1472" y="397"/>
                  </a:cubicBezTo>
                  <a:cubicBezTo>
                    <a:pt x="1473" y="396"/>
                    <a:pt x="1473" y="396"/>
                    <a:pt x="1473" y="396"/>
                  </a:cubicBezTo>
                  <a:cubicBezTo>
                    <a:pt x="1473" y="396"/>
                    <a:pt x="1473" y="396"/>
                    <a:pt x="1473" y="396"/>
                  </a:cubicBezTo>
                  <a:cubicBezTo>
                    <a:pt x="1476" y="396"/>
                    <a:pt x="1476" y="396"/>
                    <a:pt x="1476" y="396"/>
                  </a:cubicBezTo>
                  <a:cubicBezTo>
                    <a:pt x="1476" y="396"/>
                    <a:pt x="1476" y="396"/>
                    <a:pt x="1476" y="396"/>
                  </a:cubicBezTo>
                  <a:cubicBezTo>
                    <a:pt x="1477" y="396"/>
                    <a:pt x="1477" y="396"/>
                    <a:pt x="1477" y="396"/>
                  </a:cubicBezTo>
                  <a:cubicBezTo>
                    <a:pt x="1477" y="396"/>
                    <a:pt x="1477" y="396"/>
                    <a:pt x="1477" y="396"/>
                  </a:cubicBezTo>
                  <a:cubicBezTo>
                    <a:pt x="1479" y="396"/>
                    <a:pt x="1479" y="396"/>
                    <a:pt x="1479" y="396"/>
                  </a:cubicBezTo>
                  <a:cubicBezTo>
                    <a:pt x="1479" y="396"/>
                    <a:pt x="1479" y="396"/>
                    <a:pt x="1479" y="396"/>
                  </a:cubicBezTo>
                  <a:cubicBezTo>
                    <a:pt x="1480" y="395"/>
                    <a:pt x="1480" y="395"/>
                    <a:pt x="1480" y="395"/>
                  </a:cubicBezTo>
                  <a:cubicBezTo>
                    <a:pt x="1480" y="395"/>
                    <a:pt x="1480" y="395"/>
                    <a:pt x="1480" y="395"/>
                  </a:cubicBezTo>
                  <a:cubicBezTo>
                    <a:pt x="1482" y="393"/>
                    <a:pt x="1482" y="393"/>
                    <a:pt x="1482" y="393"/>
                  </a:cubicBezTo>
                  <a:cubicBezTo>
                    <a:pt x="1482" y="393"/>
                    <a:pt x="1482" y="393"/>
                    <a:pt x="1482" y="393"/>
                  </a:cubicBezTo>
                  <a:cubicBezTo>
                    <a:pt x="1509" y="378"/>
                    <a:pt x="1509" y="378"/>
                    <a:pt x="1509" y="378"/>
                  </a:cubicBezTo>
                  <a:cubicBezTo>
                    <a:pt x="1509" y="378"/>
                    <a:pt x="1509" y="378"/>
                    <a:pt x="1509" y="378"/>
                  </a:cubicBezTo>
                  <a:cubicBezTo>
                    <a:pt x="1517" y="377"/>
                    <a:pt x="1517" y="377"/>
                    <a:pt x="1517" y="377"/>
                  </a:cubicBezTo>
                  <a:cubicBezTo>
                    <a:pt x="1517" y="377"/>
                    <a:pt x="1517" y="377"/>
                    <a:pt x="1517" y="377"/>
                  </a:cubicBezTo>
                  <a:cubicBezTo>
                    <a:pt x="1523" y="374"/>
                    <a:pt x="1523" y="374"/>
                    <a:pt x="1523" y="374"/>
                  </a:cubicBezTo>
                  <a:cubicBezTo>
                    <a:pt x="1523" y="374"/>
                    <a:pt x="1523" y="374"/>
                    <a:pt x="1523" y="374"/>
                  </a:cubicBezTo>
                  <a:cubicBezTo>
                    <a:pt x="1528" y="370"/>
                    <a:pt x="1528" y="370"/>
                    <a:pt x="1528" y="370"/>
                  </a:cubicBezTo>
                  <a:cubicBezTo>
                    <a:pt x="1528" y="370"/>
                    <a:pt x="1528" y="370"/>
                    <a:pt x="1528" y="370"/>
                  </a:cubicBezTo>
                  <a:cubicBezTo>
                    <a:pt x="1533" y="366"/>
                    <a:pt x="1533" y="366"/>
                    <a:pt x="1533" y="366"/>
                  </a:cubicBezTo>
                  <a:cubicBezTo>
                    <a:pt x="1533" y="366"/>
                    <a:pt x="1533" y="366"/>
                    <a:pt x="1533" y="366"/>
                  </a:cubicBezTo>
                  <a:cubicBezTo>
                    <a:pt x="1538" y="362"/>
                    <a:pt x="1538" y="362"/>
                    <a:pt x="1538" y="362"/>
                  </a:cubicBezTo>
                  <a:cubicBezTo>
                    <a:pt x="1538" y="362"/>
                    <a:pt x="1538" y="362"/>
                    <a:pt x="1538" y="362"/>
                  </a:cubicBezTo>
                  <a:cubicBezTo>
                    <a:pt x="1542" y="357"/>
                    <a:pt x="1542" y="357"/>
                    <a:pt x="1542" y="357"/>
                  </a:cubicBezTo>
                  <a:cubicBezTo>
                    <a:pt x="1542" y="357"/>
                    <a:pt x="1542" y="357"/>
                    <a:pt x="1542" y="357"/>
                  </a:cubicBezTo>
                  <a:cubicBezTo>
                    <a:pt x="1545" y="353"/>
                    <a:pt x="1545" y="353"/>
                    <a:pt x="1545" y="353"/>
                  </a:cubicBezTo>
                  <a:cubicBezTo>
                    <a:pt x="1545" y="353"/>
                    <a:pt x="1545" y="353"/>
                    <a:pt x="1545" y="353"/>
                  </a:cubicBezTo>
                  <a:cubicBezTo>
                    <a:pt x="1550" y="348"/>
                    <a:pt x="1550" y="348"/>
                    <a:pt x="1550" y="348"/>
                  </a:cubicBezTo>
                  <a:cubicBezTo>
                    <a:pt x="1550" y="348"/>
                    <a:pt x="1550" y="348"/>
                    <a:pt x="1550" y="348"/>
                  </a:cubicBezTo>
                  <a:cubicBezTo>
                    <a:pt x="1568" y="312"/>
                    <a:pt x="1568" y="312"/>
                    <a:pt x="1568" y="312"/>
                  </a:cubicBezTo>
                  <a:cubicBezTo>
                    <a:pt x="1568" y="312"/>
                    <a:pt x="1568" y="312"/>
                    <a:pt x="1568" y="312"/>
                  </a:cubicBezTo>
                  <a:cubicBezTo>
                    <a:pt x="1583" y="269"/>
                    <a:pt x="1583" y="269"/>
                    <a:pt x="1583" y="269"/>
                  </a:cubicBezTo>
                  <a:cubicBezTo>
                    <a:pt x="1583" y="269"/>
                    <a:pt x="1583" y="269"/>
                    <a:pt x="1583" y="269"/>
                  </a:cubicBezTo>
                  <a:cubicBezTo>
                    <a:pt x="1584" y="269"/>
                    <a:pt x="1584" y="269"/>
                    <a:pt x="1584" y="269"/>
                  </a:cubicBezTo>
                  <a:cubicBezTo>
                    <a:pt x="1584" y="269"/>
                    <a:pt x="1584" y="269"/>
                    <a:pt x="1584" y="269"/>
                  </a:cubicBezTo>
                  <a:cubicBezTo>
                    <a:pt x="1586" y="267"/>
                    <a:pt x="1586" y="267"/>
                    <a:pt x="1586" y="267"/>
                  </a:cubicBezTo>
                  <a:cubicBezTo>
                    <a:pt x="1586" y="267"/>
                    <a:pt x="1586" y="267"/>
                    <a:pt x="1586" y="267"/>
                  </a:cubicBezTo>
                  <a:cubicBezTo>
                    <a:pt x="1588" y="266"/>
                    <a:pt x="1588" y="266"/>
                    <a:pt x="1588" y="266"/>
                  </a:cubicBezTo>
                  <a:cubicBezTo>
                    <a:pt x="1588" y="266"/>
                    <a:pt x="1588" y="266"/>
                    <a:pt x="1588" y="266"/>
                  </a:cubicBezTo>
                  <a:cubicBezTo>
                    <a:pt x="1591" y="264"/>
                    <a:pt x="1591" y="264"/>
                    <a:pt x="1591" y="264"/>
                  </a:cubicBezTo>
                  <a:cubicBezTo>
                    <a:pt x="1591" y="264"/>
                    <a:pt x="1591" y="264"/>
                    <a:pt x="1591" y="264"/>
                  </a:cubicBezTo>
                  <a:cubicBezTo>
                    <a:pt x="1593" y="263"/>
                    <a:pt x="1593" y="263"/>
                    <a:pt x="1593" y="263"/>
                  </a:cubicBezTo>
                  <a:cubicBezTo>
                    <a:pt x="1593" y="263"/>
                    <a:pt x="1593" y="263"/>
                    <a:pt x="1593" y="263"/>
                  </a:cubicBezTo>
                  <a:cubicBezTo>
                    <a:pt x="1597" y="262"/>
                    <a:pt x="1597" y="262"/>
                    <a:pt x="1597" y="262"/>
                  </a:cubicBezTo>
                  <a:cubicBezTo>
                    <a:pt x="1597" y="262"/>
                    <a:pt x="1597" y="262"/>
                    <a:pt x="1597" y="262"/>
                  </a:cubicBezTo>
                  <a:cubicBezTo>
                    <a:pt x="1599" y="262"/>
                    <a:pt x="1599" y="262"/>
                    <a:pt x="1599" y="262"/>
                  </a:cubicBezTo>
                  <a:cubicBezTo>
                    <a:pt x="1599" y="262"/>
                    <a:pt x="1599" y="262"/>
                    <a:pt x="1599" y="262"/>
                  </a:cubicBezTo>
                  <a:cubicBezTo>
                    <a:pt x="1602" y="261"/>
                    <a:pt x="1602" y="261"/>
                    <a:pt x="1602" y="261"/>
                  </a:cubicBezTo>
                  <a:cubicBezTo>
                    <a:pt x="1602" y="261"/>
                    <a:pt x="1602" y="261"/>
                    <a:pt x="1602" y="261"/>
                  </a:cubicBezTo>
                  <a:cubicBezTo>
                    <a:pt x="1602" y="260"/>
                    <a:pt x="1602" y="260"/>
                    <a:pt x="1602" y="260"/>
                  </a:cubicBezTo>
                  <a:cubicBezTo>
                    <a:pt x="1602" y="260"/>
                    <a:pt x="1602" y="260"/>
                    <a:pt x="1602" y="260"/>
                  </a:cubicBezTo>
                  <a:cubicBezTo>
                    <a:pt x="1604" y="258"/>
                    <a:pt x="1604" y="258"/>
                    <a:pt x="1604" y="258"/>
                  </a:cubicBezTo>
                  <a:cubicBezTo>
                    <a:pt x="1604" y="258"/>
                    <a:pt x="1604" y="258"/>
                    <a:pt x="1604" y="258"/>
                  </a:cubicBezTo>
                  <a:cubicBezTo>
                    <a:pt x="1606" y="257"/>
                    <a:pt x="1606" y="257"/>
                    <a:pt x="1606" y="257"/>
                  </a:cubicBezTo>
                  <a:cubicBezTo>
                    <a:pt x="1606" y="257"/>
                    <a:pt x="1606" y="257"/>
                    <a:pt x="1606" y="257"/>
                  </a:cubicBezTo>
                  <a:cubicBezTo>
                    <a:pt x="1609" y="256"/>
                    <a:pt x="1609" y="256"/>
                    <a:pt x="1609" y="256"/>
                  </a:cubicBezTo>
                  <a:cubicBezTo>
                    <a:pt x="1609" y="256"/>
                    <a:pt x="1609" y="256"/>
                    <a:pt x="1609" y="256"/>
                  </a:cubicBezTo>
                  <a:cubicBezTo>
                    <a:pt x="1611" y="256"/>
                    <a:pt x="1611" y="256"/>
                    <a:pt x="1611" y="256"/>
                  </a:cubicBezTo>
                  <a:cubicBezTo>
                    <a:pt x="1611" y="256"/>
                    <a:pt x="1611" y="256"/>
                    <a:pt x="1611" y="256"/>
                  </a:cubicBezTo>
                  <a:cubicBezTo>
                    <a:pt x="1613" y="255"/>
                    <a:pt x="1613" y="255"/>
                    <a:pt x="1613" y="255"/>
                  </a:cubicBezTo>
                  <a:cubicBezTo>
                    <a:pt x="1613" y="255"/>
                    <a:pt x="1613" y="255"/>
                    <a:pt x="1613" y="255"/>
                  </a:cubicBezTo>
                  <a:cubicBezTo>
                    <a:pt x="1616" y="255"/>
                    <a:pt x="1616" y="255"/>
                    <a:pt x="1616" y="255"/>
                  </a:cubicBezTo>
                  <a:cubicBezTo>
                    <a:pt x="1616" y="255"/>
                    <a:pt x="1616" y="255"/>
                    <a:pt x="1616" y="255"/>
                  </a:cubicBezTo>
                  <a:cubicBezTo>
                    <a:pt x="1619" y="254"/>
                    <a:pt x="1619" y="254"/>
                    <a:pt x="1619" y="254"/>
                  </a:cubicBezTo>
                  <a:cubicBezTo>
                    <a:pt x="1619" y="254"/>
                    <a:pt x="1619" y="254"/>
                    <a:pt x="1619" y="254"/>
                  </a:cubicBezTo>
                  <a:cubicBezTo>
                    <a:pt x="1697" y="217"/>
                    <a:pt x="1697" y="217"/>
                    <a:pt x="1697" y="217"/>
                  </a:cubicBezTo>
                  <a:cubicBezTo>
                    <a:pt x="1697" y="217"/>
                    <a:pt x="1697" y="217"/>
                    <a:pt x="1697" y="217"/>
                  </a:cubicBezTo>
                  <a:cubicBezTo>
                    <a:pt x="1695" y="215"/>
                    <a:pt x="1695" y="215"/>
                    <a:pt x="1695" y="215"/>
                  </a:cubicBezTo>
                  <a:cubicBezTo>
                    <a:pt x="1695" y="215"/>
                    <a:pt x="1695" y="215"/>
                    <a:pt x="1695" y="215"/>
                  </a:cubicBezTo>
                  <a:cubicBezTo>
                    <a:pt x="1691" y="214"/>
                    <a:pt x="1691" y="214"/>
                    <a:pt x="1691" y="214"/>
                  </a:cubicBezTo>
                  <a:cubicBezTo>
                    <a:pt x="1691" y="214"/>
                    <a:pt x="1691" y="214"/>
                    <a:pt x="1691" y="214"/>
                  </a:cubicBezTo>
                  <a:cubicBezTo>
                    <a:pt x="1688" y="212"/>
                    <a:pt x="1688" y="212"/>
                    <a:pt x="1688" y="212"/>
                  </a:cubicBezTo>
                  <a:cubicBezTo>
                    <a:pt x="1688" y="212"/>
                    <a:pt x="1688" y="212"/>
                    <a:pt x="1688" y="212"/>
                  </a:cubicBezTo>
                  <a:cubicBezTo>
                    <a:pt x="1685" y="210"/>
                    <a:pt x="1685" y="210"/>
                    <a:pt x="1685" y="210"/>
                  </a:cubicBezTo>
                  <a:cubicBezTo>
                    <a:pt x="1685" y="210"/>
                    <a:pt x="1685" y="210"/>
                    <a:pt x="1685" y="210"/>
                  </a:cubicBezTo>
                  <a:cubicBezTo>
                    <a:pt x="1682" y="209"/>
                    <a:pt x="1682" y="209"/>
                    <a:pt x="1682" y="209"/>
                  </a:cubicBezTo>
                  <a:cubicBezTo>
                    <a:pt x="1682" y="209"/>
                    <a:pt x="1682" y="209"/>
                    <a:pt x="1682" y="209"/>
                  </a:cubicBezTo>
                  <a:cubicBezTo>
                    <a:pt x="1679" y="207"/>
                    <a:pt x="1679" y="207"/>
                    <a:pt x="1679" y="207"/>
                  </a:cubicBezTo>
                  <a:cubicBezTo>
                    <a:pt x="1679" y="207"/>
                    <a:pt x="1679" y="207"/>
                    <a:pt x="1679" y="207"/>
                  </a:cubicBezTo>
                  <a:cubicBezTo>
                    <a:pt x="1675" y="206"/>
                    <a:pt x="1675" y="206"/>
                    <a:pt x="1675" y="206"/>
                  </a:cubicBezTo>
                  <a:cubicBezTo>
                    <a:pt x="1675" y="206"/>
                    <a:pt x="1675" y="206"/>
                    <a:pt x="1675" y="206"/>
                  </a:cubicBezTo>
                  <a:cubicBezTo>
                    <a:pt x="1673" y="205"/>
                    <a:pt x="1673" y="205"/>
                    <a:pt x="1673" y="205"/>
                  </a:cubicBezTo>
                  <a:cubicBezTo>
                    <a:pt x="1673" y="205"/>
                    <a:pt x="1673" y="205"/>
                    <a:pt x="1673" y="205"/>
                  </a:cubicBezTo>
                  <a:cubicBezTo>
                    <a:pt x="1664" y="214"/>
                    <a:pt x="1664" y="214"/>
                    <a:pt x="1664" y="214"/>
                  </a:cubicBezTo>
                  <a:cubicBezTo>
                    <a:pt x="1664" y="214"/>
                    <a:pt x="1664" y="214"/>
                    <a:pt x="1664" y="214"/>
                  </a:cubicBezTo>
                  <a:cubicBezTo>
                    <a:pt x="1654" y="221"/>
                    <a:pt x="1654" y="221"/>
                    <a:pt x="1654" y="221"/>
                  </a:cubicBezTo>
                  <a:cubicBezTo>
                    <a:pt x="1654" y="221"/>
                    <a:pt x="1654" y="221"/>
                    <a:pt x="1654" y="221"/>
                  </a:cubicBezTo>
                  <a:cubicBezTo>
                    <a:pt x="1645" y="229"/>
                    <a:pt x="1645" y="229"/>
                    <a:pt x="1645" y="229"/>
                  </a:cubicBezTo>
                  <a:cubicBezTo>
                    <a:pt x="1645" y="229"/>
                    <a:pt x="1645" y="229"/>
                    <a:pt x="1645" y="229"/>
                  </a:cubicBezTo>
                  <a:cubicBezTo>
                    <a:pt x="1636" y="234"/>
                    <a:pt x="1636" y="234"/>
                    <a:pt x="1636" y="234"/>
                  </a:cubicBezTo>
                  <a:cubicBezTo>
                    <a:pt x="1636" y="234"/>
                    <a:pt x="1636" y="234"/>
                    <a:pt x="1636" y="234"/>
                  </a:cubicBezTo>
                  <a:cubicBezTo>
                    <a:pt x="1624" y="240"/>
                    <a:pt x="1624" y="240"/>
                    <a:pt x="1624" y="240"/>
                  </a:cubicBezTo>
                  <a:cubicBezTo>
                    <a:pt x="1624" y="240"/>
                    <a:pt x="1624" y="240"/>
                    <a:pt x="1624" y="240"/>
                  </a:cubicBezTo>
                  <a:cubicBezTo>
                    <a:pt x="1613" y="244"/>
                    <a:pt x="1613" y="244"/>
                    <a:pt x="1613" y="244"/>
                  </a:cubicBezTo>
                  <a:cubicBezTo>
                    <a:pt x="1613" y="244"/>
                    <a:pt x="1613" y="244"/>
                    <a:pt x="1613" y="244"/>
                  </a:cubicBezTo>
                  <a:cubicBezTo>
                    <a:pt x="1602" y="248"/>
                    <a:pt x="1602" y="248"/>
                    <a:pt x="1602" y="248"/>
                  </a:cubicBezTo>
                  <a:cubicBezTo>
                    <a:pt x="1602" y="248"/>
                    <a:pt x="1602" y="248"/>
                    <a:pt x="1602" y="248"/>
                  </a:cubicBezTo>
                  <a:cubicBezTo>
                    <a:pt x="1590" y="251"/>
                    <a:pt x="1590" y="251"/>
                    <a:pt x="1590" y="251"/>
                  </a:cubicBezTo>
                  <a:cubicBezTo>
                    <a:pt x="1586" y="249"/>
                    <a:pt x="1586" y="249"/>
                    <a:pt x="1586" y="249"/>
                  </a:cubicBezTo>
                  <a:cubicBezTo>
                    <a:pt x="1606" y="141"/>
                    <a:pt x="1606" y="141"/>
                    <a:pt x="1606" y="141"/>
                  </a:cubicBezTo>
                  <a:cubicBezTo>
                    <a:pt x="1606" y="141"/>
                    <a:pt x="1606" y="141"/>
                    <a:pt x="1606" y="141"/>
                  </a:cubicBezTo>
                  <a:cubicBezTo>
                    <a:pt x="1606" y="138"/>
                    <a:pt x="1607" y="134"/>
                    <a:pt x="1607" y="131"/>
                  </a:cubicBezTo>
                  <a:cubicBezTo>
                    <a:pt x="1607" y="131"/>
                    <a:pt x="1607" y="131"/>
                    <a:pt x="1607" y="131"/>
                  </a:cubicBezTo>
                  <a:cubicBezTo>
                    <a:pt x="1605" y="123"/>
                    <a:pt x="1605" y="122"/>
                    <a:pt x="1601" y="114"/>
                  </a:cubicBezTo>
                  <a:cubicBezTo>
                    <a:pt x="1601" y="114"/>
                    <a:pt x="1601" y="114"/>
                    <a:pt x="1601" y="114"/>
                  </a:cubicBezTo>
                  <a:cubicBezTo>
                    <a:pt x="1599" y="112"/>
                    <a:pt x="1597" y="109"/>
                    <a:pt x="1595" y="106"/>
                  </a:cubicBezTo>
                  <a:cubicBezTo>
                    <a:pt x="1595" y="106"/>
                    <a:pt x="1595" y="106"/>
                    <a:pt x="1595" y="106"/>
                  </a:cubicBezTo>
                  <a:cubicBezTo>
                    <a:pt x="1588" y="100"/>
                    <a:pt x="1588" y="100"/>
                    <a:pt x="1588" y="100"/>
                  </a:cubicBezTo>
                  <a:cubicBezTo>
                    <a:pt x="1588" y="100"/>
                    <a:pt x="1588" y="100"/>
                    <a:pt x="1588" y="100"/>
                  </a:cubicBezTo>
                  <a:cubicBezTo>
                    <a:pt x="1580" y="94"/>
                    <a:pt x="1580" y="94"/>
                    <a:pt x="1580" y="94"/>
                  </a:cubicBezTo>
                  <a:cubicBezTo>
                    <a:pt x="1580" y="94"/>
                    <a:pt x="1580" y="94"/>
                    <a:pt x="1580" y="94"/>
                  </a:cubicBezTo>
                  <a:cubicBezTo>
                    <a:pt x="1571" y="87"/>
                    <a:pt x="1571" y="87"/>
                    <a:pt x="1571" y="87"/>
                  </a:cubicBezTo>
                  <a:cubicBezTo>
                    <a:pt x="1571" y="87"/>
                    <a:pt x="1571" y="87"/>
                    <a:pt x="1571" y="87"/>
                  </a:cubicBezTo>
                  <a:cubicBezTo>
                    <a:pt x="1564" y="81"/>
                    <a:pt x="1564" y="81"/>
                    <a:pt x="1564" y="81"/>
                  </a:cubicBezTo>
                  <a:cubicBezTo>
                    <a:pt x="1564" y="81"/>
                    <a:pt x="1564" y="81"/>
                    <a:pt x="1564" y="81"/>
                  </a:cubicBezTo>
                  <a:cubicBezTo>
                    <a:pt x="1562" y="81"/>
                    <a:pt x="1562" y="81"/>
                    <a:pt x="1562" y="81"/>
                  </a:cubicBezTo>
                  <a:cubicBezTo>
                    <a:pt x="1562" y="81"/>
                    <a:pt x="1562" y="81"/>
                    <a:pt x="1562" y="81"/>
                  </a:cubicBezTo>
                  <a:cubicBezTo>
                    <a:pt x="1560" y="81"/>
                    <a:pt x="1560" y="81"/>
                    <a:pt x="1560" y="81"/>
                  </a:cubicBezTo>
                  <a:cubicBezTo>
                    <a:pt x="1560" y="81"/>
                    <a:pt x="1560" y="81"/>
                    <a:pt x="1560" y="81"/>
                  </a:cubicBezTo>
                  <a:cubicBezTo>
                    <a:pt x="1558" y="80"/>
                    <a:pt x="1558" y="80"/>
                    <a:pt x="1558" y="80"/>
                  </a:cubicBezTo>
                  <a:cubicBezTo>
                    <a:pt x="1558" y="80"/>
                    <a:pt x="1558" y="80"/>
                    <a:pt x="1558" y="80"/>
                  </a:cubicBezTo>
                  <a:cubicBezTo>
                    <a:pt x="1557" y="79"/>
                    <a:pt x="1557" y="79"/>
                    <a:pt x="1557" y="79"/>
                  </a:cubicBezTo>
                  <a:cubicBezTo>
                    <a:pt x="1557" y="79"/>
                    <a:pt x="1557" y="79"/>
                    <a:pt x="1557" y="79"/>
                  </a:cubicBezTo>
                  <a:cubicBezTo>
                    <a:pt x="1554" y="80"/>
                    <a:pt x="1554" y="80"/>
                    <a:pt x="1551" y="80"/>
                  </a:cubicBezTo>
                  <a:cubicBezTo>
                    <a:pt x="1551" y="80"/>
                    <a:pt x="1551" y="80"/>
                    <a:pt x="1551" y="80"/>
                  </a:cubicBezTo>
                  <a:cubicBezTo>
                    <a:pt x="1551" y="80"/>
                    <a:pt x="1551" y="80"/>
                    <a:pt x="1551" y="80"/>
                  </a:cubicBezTo>
                  <a:cubicBezTo>
                    <a:pt x="1551" y="80"/>
                    <a:pt x="1551" y="80"/>
                    <a:pt x="1551" y="80"/>
                  </a:cubicBezTo>
                  <a:cubicBezTo>
                    <a:pt x="1550" y="82"/>
                    <a:pt x="1550" y="82"/>
                    <a:pt x="1550" y="82"/>
                  </a:cubicBezTo>
                  <a:cubicBezTo>
                    <a:pt x="1550" y="82"/>
                    <a:pt x="1550" y="82"/>
                    <a:pt x="1550" y="82"/>
                  </a:cubicBezTo>
                  <a:cubicBezTo>
                    <a:pt x="1556" y="90"/>
                    <a:pt x="1556" y="90"/>
                    <a:pt x="1556" y="90"/>
                  </a:cubicBezTo>
                  <a:cubicBezTo>
                    <a:pt x="1556" y="90"/>
                    <a:pt x="1556" y="90"/>
                    <a:pt x="1556" y="90"/>
                  </a:cubicBezTo>
                  <a:cubicBezTo>
                    <a:pt x="1560" y="99"/>
                    <a:pt x="1560" y="99"/>
                    <a:pt x="1560" y="99"/>
                  </a:cubicBezTo>
                  <a:cubicBezTo>
                    <a:pt x="1560" y="99"/>
                    <a:pt x="1560" y="99"/>
                    <a:pt x="1560" y="99"/>
                  </a:cubicBezTo>
                  <a:cubicBezTo>
                    <a:pt x="1562" y="107"/>
                    <a:pt x="1562" y="107"/>
                    <a:pt x="1562" y="107"/>
                  </a:cubicBezTo>
                  <a:cubicBezTo>
                    <a:pt x="1562" y="107"/>
                    <a:pt x="1562" y="107"/>
                    <a:pt x="1562" y="107"/>
                  </a:cubicBezTo>
                  <a:cubicBezTo>
                    <a:pt x="1565" y="114"/>
                    <a:pt x="1565" y="114"/>
                    <a:pt x="1565" y="114"/>
                  </a:cubicBezTo>
                  <a:cubicBezTo>
                    <a:pt x="1565" y="114"/>
                    <a:pt x="1565" y="114"/>
                    <a:pt x="1565" y="114"/>
                  </a:cubicBezTo>
                  <a:cubicBezTo>
                    <a:pt x="1566" y="120"/>
                    <a:pt x="1566" y="125"/>
                    <a:pt x="1567" y="130"/>
                  </a:cubicBezTo>
                  <a:cubicBezTo>
                    <a:pt x="1567" y="130"/>
                    <a:pt x="1567" y="130"/>
                    <a:pt x="1567" y="130"/>
                  </a:cubicBezTo>
                  <a:cubicBezTo>
                    <a:pt x="1571" y="145"/>
                    <a:pt x="1574" y="143"/>
                    <a:pt x="1572" y="160"/>
                  </a:cubicBezTo>
                  <a:cubicBezTo>
                    <a:pt x="1572" y="160"/>
                    <a:pt x="1572" y="160"/>
                    <a:pt x="1572" y="160"/>
                  </a:cubicBezTo>
                  <a:cubicBezTo>
                    <a:pt x="1572" y="175"/>
                    <a:pt x="1572" y="175"/>
                    <a:pt x="1572" y="175"/>
                  </a:cubicBezTo>
                  <a:cubicBezTo>
                    <a:pt x="1572" y="175"/>
                    <a:pt x="1572" y="175"/>
                    <a:pt x="1572" y="175"/>
                  </a:cubicBezTo>
                  <a:cubicBezTo>
                    <a:pt x="1572" y="190"/>
                    <a:pt x="1572" y="190"/>
                    <a:pt x="1572" y="190"/>
                  </a:cubicBezTo>
                  <a:cubicBezTo>
                    <a:pt x="1572" y="190"/>
                    <a:pt x="1572" y="190"/>
                    <a:pt x="1572" y="190"/>
                  </a:cubicBezTo>
                  <a:cubicBezTo>
                    <a:pt x="1574" y="205"/>
                    <a:pt x="1574" y="205"/>
                    <a:pt x="1574" y="205"/>
                  </a:cubicBezTo>
                  <a:cubicBezTo>
                    <a:pt x="1574" y="205"/>
                    <a:pt x="1574" y="205"/>
                    <a:pt x="1574" y="205"/>
                  </a:cubicBezTo>
                  <a:cubicBezTo>
                    <a:pt x="1572" y="220"/>
                    <a:pt x="1572" y="220"/>
                    <a:pt x="1572" y="220"/>
                  </a:cubicBezTo>
                  <a:cubicBezTo>
                    <a:pt x="1572" y="220"/>
                    <a:pt x="1572" y="220"/>
                    <a:pt x="1572" y="220"/>
                  </a:cubicBezTo>
                  <a:cubicBezTo>
                    <a:pt x="1570" y="234"/>
                    <a:pt x="1570" y="234"/>
                    <a:pt x="1570" y="234"/>
                  </a:cubicBezTo>
                  <a:cubicBezTo>
                    <a:pt x="1570" y="234"/>
                    <a:pt x="1570" y="234"/>
                    <a:pt x="1570" y="234"/>
                  </a:cubicBezTo>
                  <a:cubicBezTo>
                    <a:pt x="1565" y="248"/>
                    <a:pt x="1565" y="248"/>
                    <a:pt x="1565" y="248"/>
                  </a:cubicBezTo>
                  <a:cubicBezTo>
                    <a:pt x="1565" y="248"/>
                    <a:pt x="1565" y="248"/>
                    <a:pt x="1565" y="248"/>
                  </a:cubicBezTo>
                  <a:cubicBezTo>
                    <a:pt x="1558" y="259"/>
                    <a:pt x="1558" y="259"/>
                    <a:pt x="1558" y="259"/>
                  </a:cubicBezTo>
                  <a:cubicBezTo>
                    <a:pt x="1558" y="259"/>
                    <a:pt x="1558" y="259"/>
                    <a:pt x="1558" y="259"/>
                  </a:cubicBezTo>
                  <a:cubicBezTo>
                    <a:pt x="1511" y="269"/>
                    <a:pt x="1511" y="269"/>
                    <a:pt x="1511" y="269"/>
                  </a:cubicBezTo>
                  <a:cubicBezTo>
                    <a:pt x="1511" y="269"/>
                    <a:pt x="1511" y="269"/>
                    <a:pt x="1511" y="269"/>
                  </a:cubicBezTo>
                  <a:cubicBezTo>
                    <a:pt x="1469" y="282"/>
                    <a:pt x="1469" y="282"/>
                    <a:pt x="1469" y="282"/>
                  </a:cubicBezTo>
                  <a:cubicBezTo>
                    <a:pt x="1469" y="282"/>
                    <a:pt x="1469" y="282"/>
                    <a:pt x="1469" y="282"/>
                  </a:cubicBezTo>
                  <a:cubicBezTo>
                    <a:pt x="1455" y="286"/>
                    <a:pt x="1455" y="286"/>
                    <a:pt x="1455" y="286"/>
                  </a:cubicBezTo>
                  <a:cubicBezTo>
                    <a:pt x="1455" y="286"/>
                    <a:pt x="1455" y="286"/>
                    <a:pt x="1455" y="286"/>
                  </a:cubicBezTo>
                  <a:cubicBezTo>
                    <a:pt x="1442" y="290"/>
                    <a:pt x="1442" y="290"/>
                    <a:pt x="1442" y="290"/>
                  </a:cubicBezTo>
                  <a:cubicBezTo>
                    <a:pt x="1442" y="290"/>
                    <a:pt x="1442" y="290"/>
                    <a:pt x="1442" y="290"/>
                  </a:cubicBezTo>
                  <a:cubicBezTo>
                    <a:pt x="1427" y="295"/>
                    <a:pt x="1427" y="295"/>
                    <a:pt x="1427" y="295"/>
                  </a:cubicBezTo>
                  <a:cubicBezTo>
                    <a:pt x="1427" y="295"/>
                    <a:pt x="1427" y="295"/>
                    <a:pt x="1427" y="295"/>
                  </a:cubicBezTo>
                  <a:cubicBezTo>
                    <a:pt x="1415" y="299"/>
                    <a:pt x="1415" y="299"/>
                    <a:pt x="1415" y="299"/>
                  </a:cubicBezTo>
                  <a:cubicBezTo>
                    <a:pt x="1415" y="299"/>
                    <a:pt x="1415" y="299"/>
                    <a:pt x="1415" y="299"/>
                  </a:cubicBezTo>
                  <a:cubicBezTo>
                    <a:pt x="1401" y="305"/>
                    <a:pt x="1401" y="305"/>
                    <a:pt x="1401" y="305"/>
                  </a:cubicBezTo>
                  <a:cubicBezTo>
                    <a:pt x="1401" y="305"/>
                    <a:pt x="1401" y="305"/>
                    <a:pt x="1401" y="305"/>
                  </a:cubicBezTo>
                  <a:cubicBezTo>
                    <a:pt x="1387" y="310"/>
                    <a:pt x="1387" y="310"/>
                    <a:pt x="1387" y="310"/>
                  </a:cubicBezTo>
                  <a:cubicBezTo>
                    <a:pt x="1387" y="310"/>
                    <a:pt x="1387" y="310"/>
                    <a:pt x="1387" y="310"/>
                  </a:cubicBezTo>
                  <a:cubicBezTo>
                    <a:pt x="1374" y="313"/>
                    <a:pt x="1374" y="313"/>
                    <a:pt x="1374" y="313"/>
                  </a:cubicBezTo>
                  <a:cubicBezTo>
                    <a:pt x="1374" y="313"/>
                    <a:pt x="1374" y="313"/>
                    <a:pt x="1374" y="313"/>
                  </a:cubicBezTo>
                  <a:cubicBezTo>
                    <a:pt x="1361" y="316"/>
                    <a:pt x="1361" y="316"/>
                    <a:pt x="1361" y="316"/>
                  </a:cubicBezTo>
                  <a:cubicBezTo>
                    <a:pt x="1361" y="316"/>
                    <a:pt x="1361" y="316"/>
                    <a:pt x="1361" y="316"/>
                  </a:cubicBezTo>
                  <a:cubicBezTo>
                    <a:pt x="1393" y="337"/>
                    <a:pt x="1393" y="337"/>
                    <a:pt x="1393" y="337"/>
                  </a:cubicBezTo>
                  <a:cubicBezTo>
                    <a:pt x="1393" y="337"/>
                    <a:pt x="1393" y="337"/>
                    <a:pt x="1393" y="337"/>
                  </a:cubicBezTo>
                  <a:cubicBezTo>
                    <a:pt x="1396" y="338"/>
                    <a:pt x="1396" y="338"/>
                    <a:pt x="1396" y="338"/>
                  </a:cubicBezTo>
                  <a:cubicBezTo>
                    <a:pt x="1396" y="338"/>
                    <a:pt x="1396" y="338"/>
                    <a:pt x="1396" y="338"/>
                  </a:cubicBezTo>
                  <a:cubicBezTo>
                    <a:pt x="1400" y="338"/>
                    <a:pt x="1400" y="338"/>
                    <a:pt x="1400" y="338"/>
                  </a:cubicBezTo>
                  <a:cubicBezTo>
                    <a:pt x="1400" y="338"/>
                    <a:pt x="1400" y="338"/>
                    <a:pt x="1400" y="338"/>
                  </a:cubicBezTo>
                  <a:cubicBezTo>
                    <a:pt x="1403" y="338"/>
                    <a:pt x="1403" y="338"/>
                    <a:pt x="1403" y="338"/>
                  </a:cubicBezTo>
                  <a:cubicBezTo>
                    <a:pt x="1403" y="338"/>
                    <a:pt x="1403" y="338"/>
                    <a:pt x="1403" y="338"/>
                  </a:cubicBezTo>
                  <a:cubicBezTo>
                    <a:pt x="1407" y="338"/>
                    <a:pt x="1407" y="338"/>
                    <a:pt x="1407" y="338"/>
                  </a:cubicBezTo>
                  <a:cubicBezTo>
                    <a:pt x="1407" y="338"/>
                    <a:pt x="1407" y="338"/>
                    <a:pt x="1407" y="338"/>
                  </a:cubicBezTo>
                  <a:cubicBezTo>
                    <a:pt x="1411" y="337"/>
                    <a:pt x="1411" y="337"/>
                    <a:pt x="1411" y="337"/>
                  </a:cubicBezTo>
                  <a:cubicBezTo>
                    <a:pt x="1411" y="337"/>
                    <a:pt x="1411" y="337"/>
                    <a:pt x="1411" y="337"/>
                  </a:cubicBezTo>
                  <a:cubicBezTo>
                    <a:pt x="1415" y="335"/>
                    <a:pt x="1415" y="335"/>
                    <a:pt x="1415" y="335"/>
                  </a:cubicBezTo>
                  <a:cubicBezTo>
                    <a:pt x="1415" y="335"/>
                    <a:pt x="1415" y="335"/>
                    <a:pt x="1415" y="335"/>
                  </a:cubicBezTo>
                  <a:cubicBezTo>
                    <a:pt x="1417" y="333"/>
                    <a:pt x="1417" y="333"/>
                    <a:pt x="1417" y="333"/>
                  </a:cubicBezTo>
                  <a:cubicBezTo>
                    <a:pt x="1417" y="333"/>
                    <a:pt x="1417" y="333"/>
                    <a:pt x="1417" y="333"/>
                  </a:cubicBezTo>
                  <a:cubicBezTo>
                    <a:pt x="1420" y="330"/>
                    <a:pt x="1420" y="330"/>
                    <a:pt x="1420" y="330"/>
                  </a:cubicBezTo>
                  <a:cubicBezTo>
                    <a:pt x="1420" y="330"/>
                    <a:pt x="1420" y="330"/>
                    <a:pt x="1420" y="330"/>
                  </a:cubicBezTo>
                  <a:cubicBezTo>
                    <a:pt x="1450" y="315"/>
                    <a:pt x="1450" y="315"/>
                    <a:pt x="1450" y="315"/>
                  </a:cubicBezTo>
                  <a:cubicBezTo>
                    <a:pt x="1450" y="315"/>
                    <a:pt x="1450" y="315"/>
                    <a:pt x="1450" y="315"/>
                  </a:cubicBezTo>
                  <a:cubicBezTo>
                    <a:pt x="1463" y="310"/>
                    <a:pt x="1463" y="310"/>
                    <a:pt x="1463" y="310"/>
                  </a:cubicBezTo>
                  <a:cubicBezTo>
                    <a:pt x="1463" y="310"/>
                    <a:pt x="1463" y="310"/>
                    <a:pt x="1463" y="310"/>
                  </a:cubicBezTo>
                  <a:cubicBezTo>
                    <a:pt x="1476" y="305"/>
                    <a:pt x="1476" y="305"/>
                    <a:pt x="1476" y="305"/>
                  </a:cubicBezTo>
                  <a:cubicBezTo>
                    <a:pt x="1476" y="305"/>
                    <a:pt x="1476" y="305"/>
                    <a:pt x="1476" y="305"/>
                  </a:cubicBezTo>
                  <a:cubicBezTo>
                    <a:pt x="1489" y="299"/>
                    <a:pt x="1489" y="299"/>
                    <a:pt x="1489" y="299"/>
                  </a:cubicBezTo>
                  <a:cubicBezTo>
                    <a:pt x="1489" y="299"/>
                    <a:pt x="1489" y="299"/>
                    <a:pt x="1489" y="299"/>
                  </a:cubicBezTo>
                  <a:cubicBezTo>
                    <a:pt x="1503" y="292"/>
                    <a:pt x="1503" y="292"/>
                    <a:pt x="1503" y="292"/>
                  </a:cubicBezTo>
                  <a:cubicBezTo>
                    <a:pt x="1503" y="292"/>
                    <a:pt x="1503" y="292"/>
                    <a:pt x="1503" y="292"/>
                  </a:cubicBezTo>
                  <a:cubicBezTo>
                    <a:pt x="1516" y="287"/>
                    <a:pt x="1516" y="287"/>
                    <a:pt x="1516" y="287"/>
                  </a:cubicBezTo>
                  <a:cubicBezTo>
                    <a:pt x="1516" y="287"/>
                    <a:pt x="1516" y="287"/>
                    <a:pt x="1516" y="287"/>
                  </a:cubicBezTo>
                  <a:cubicBezTo>
                    <a:pt x="1528" y="282"/>
                    <a:pt x="1528" y="282"/>
                    <a:pt x="1528" y="282"/>
                  </a:cubicBezTo>
                  <a:cubicBezTo>
                    <a:pt x="1528" y="282"/>
                    <a:pt x="1528" y="282"/>
                    <a:pt x="1528" y="282"/>
                  </a:cubicBezTo>
                  <a:cubicBezTo>
                    <a:pt x="1542" y="279"/>
                    <a:pt x="1542" y="279"/>
                    <a:pt x="1542" y="279"/>
                  </a:cubicBezTo>
                  <a:cubicBezTo>
                    <a:pt x="1542" y="279"/>
                    <a:pt x="1542" y="279"/>
                    <a:pt x="1542" y="279"/>
                  </a:cubicBezTo>
                  <a:cubicBezTo>
                    <a:pt x="1556" y="277"/>
                    <a:pt x="1556" y="277"/>
                    <a:pt x="1556" y="277"/>
                  </a:cubicBezTo>
                  <a:cubicBezTo>
                    <a:pt x="1556" y="277"/>
                    <a:pt x="1556" y="277"/>
                    <a:pt x="1556" y="277"/>
                  </a:cubicBezTo>
                  <a:cubicBezTo>
                    <a:pt x="1556" y="279"/>
                    <a:pt x="1556" y="279"/>
                    <a:pt x="1556" y="279"/>
                  </a:cubicBezTo>
                  <a:cubicBezTo>
                    <a:pt x="1556" y="279"/>
                    <a:pt x="1556" y="279"/>
                    <a:pt x="1556" y="279"/>
                  </a:cubicBezTo>
                  <a:cubicBezTo>
                    <a:pt x="1557" y="280"/>
                    <a:pt x="1557" y="280"/>
                    <a:pt x="1557" y="280"/>
                  </a:cubicBezTo>
                  <a:cubicBezTo>
                    <a:pt x="1557" y="280"/>
                    <a:pt x="1557" y="280"/>
                    <a:pt x="1557" y="280"/>
                  </a:cubicBezTo>
                  <a:cubicBezTo>
                    <a:pt x="1557" y="282"/>
                    <a:pt x="1557" y="282"/>
                    <a:pt x="1557" y="282"/>
                  </a:cubicBezTo>
                  <a:cubicBezTo>
                    <a:pt x="1557" y="282"/>
                    <a:pt x="1557" y="282"/>
                    <a:pt x="1557" y="282"/>
                  </a:cubicBezTo>
                  <a:cubicBezTo>
                    <a:pt x="1558" y="282"/>
                    <a:pt x="1558" y="282"/>
                    <a:pt x="1558" y="282"/>
                  </a:cubicBezTo>
                  <a:cubicBezTo>
                    <a:pt x="1558" y="282"/>
                    <a:pt x="1558" y="282"/>
                    <a:pt x="1558" y="282"/>
                  </a:cubicBezTo>
                  <a:cubicBezTo>
                    <a:pt x="1558" y="284"/>
                    <a:pt x="1558" y="284"/>
                    <a:pt x="1558" y="284"/>
                  </a:cubicBezTo>
                  <a:cubicBezTo>
                    <a:pt x="1558" y="284"/>
                    <a:pt x="1558" y="284"/>
                    <a:pt x="1558" y="284"/>
                  </a:cubicBezTo>
                  <a:cubicBezTo>
                    <a:pt x="1558" y="284"/>
                    <a:pt x="1558" y="284"/>
                    <a:pt x="1558" y="284"/>
                  </a:cubicBezTo>
                  <a:cubicBezTo>
                    <a:pt x="1558" y="284"/>
                    <a:pt x="1558" y="284"/>
                    <a:pt x="1558" y="284"/>
                  </a:cubicBezTo>
                  <a:cubicBezTo>
                    <a:pt x="1558" y="286"/>
                    <a:pt x="1558" y="286"/>
                    <a:pt x="1558" y="286"/>
                  </a:cubicBezTo>
                  <a:cubicBezTo>
                    <a:pt x="1558" y="286"/>
                    <a:pt x="1558" y="286"/>
                    <a:pt x="1558" y="286"/>
                  </a:cubicBezTo>
                  <a:cubicBezTo>
                    <a:pt x="1559" y="286"/>
                    <a:pt x="1559" y="286"/>
                    <a:pt x="1559" y="286"/>
                  </a:cubicBezTo>
                  <a:cubicBezTo>
                    <a:pt x="1559" y="286"/>
                    <a:pt x="1559" y="286"/>
                    <a:pt x="1559" y="286"/>
                  </a:cubicBezTo>
                  <a:cubicBezTo>
                    <a:pt x="1552" y="301"/>
                    <a:pt x="1552" y="301"/>
                    <a:pt x="1552" y="301"/>
                  </a:cubicBezTo>
                  <a:cubicBezTo>
                    <a:pt x="1552" y="301"/>
                    <a:pt x="1552" y="301"/>
                    <a:pt x="1552" y="301"/>
                  </a:cubicBezTo>
                  <a:cubicBezTo>
                    <a:pt x="1547" y="314"/>
                    <a:pt x="1547" y="314"/>
                    <a:pt x="1547" y="314"/>
                  </a:cubicBezTo>
                  <a:cubicBezTo>
                    <a:pt x="1547" y="314"/>
                    <a:pt x="1547" y="314"/>
                    <a:pt x="1547" y="314"/>
                  </a:cubicBezTo>
                  <a:cubicBezTo>
                    <a:pt x="1540" y="328"/>
                    <a:pt x="1540" y="328"/>
                    <a:pt x="1540" y="328"/>
                  </a:cubicBezTo>
                  <a:cubicBezTo>
                    <a:pt x="1540" y="328"/>
                    <a:pt x="1540" y="328"/>
                    <a:pt x="1540" y="328"/>
                  </a:cubicBezTo>
                  <a:cubicBezTo>
                    <a:pt x="1533" y="339"/>
                    <a:pt x="1533" y="339"/>
                    <a:pt x="1533" y="339"/>
                  </a:cubicBezTo>
                  <a:cubicBezTo>
                    <a:pt x="1533" y="339"/>
                    <a:pt x="1533" y="339"/>
                    <a:pt x="1533" y="339"/>
                  </a:cubicBezTo>
                  <a:cubicBezTo>
                    <a:pt x="1523" y="351"/>
                    <a:pt x="1523" y="351"/>
                    <a:pt x="1523" y="351"/>
                  </a:cubicBezTo>
                  <a:cubicBezTo>
                    <a:pt x="1523" y="351"/>
                    <a:pt x="1523" y="351"/>
                    <a:pt x="1523" y="351"/>
                  </a:cubicBezTo>
                  <a:cubicBezTo>
                    <a:pt x="1514" y="361"/>
                    <a:pt x="1514" y="361"/>
                    <a:pt x="1514" y="361"/>
                  </a:cubicBezTo>
                  <a:cubicBezTo>
                    <a:pt x="1514" y="361"/>
                    <a:pt x="1514" y="361"/>
                    <a:pt x="1514" y="361"/>
                  </a:cubicBezTo>
                  <a:cubicBezTo>
                    <a:pt x="1502" y="370"/>
                    <a:pt x="1502" y="370"/>
                    <a:pt x="1502" y="370"/>
                  </a:cubicBezTo>
                  <a:cubicBezTo>
                    <a:pt x="1502" y="370"/>
                    <a:pt x="1502" y="370"/>
                    <a:pt x="1502" y="370"/>
                  </a:cubicBezTo>
                  <a:cubicBezTo>
                    <a:pt x="1490" y="378"/>
                    <a:pt x="1490" y="378"/>
                    <a:pt x="1490" y="378"/>
                  </a:cubicBezTo>
                  <a:cubicBezTo>
                    <a:pt x="1490" y="378"/>
                    <a:pt x="1490" y="378"/>
                    <a:pt x="1490" y="378"/>
                  </a:cubicBezTo>
                  <a:cubicBezTo>
                    <a:pt x="1484" y="382"/>
                    <a:pt x="1484" y="382"/>
                    <a:pt x="1484" y="382"/>
                  </a:cubicBezTo>
                  <a:cubicBezTo>
                    <a:pt x="1484" y="382"/>
                    <a:pt x="1484" y="382"/>
                    <a:pt x="1484" y="382"/>
                  </a:cubicBezTo>
                  <a:cubicBezTo>
                    <a:pt x="1478" y="386"/>
                    <a:pt x="1478" y="386"/>
                    <a:pt x="1478" y="386"/>
                  </a:cubicBezTo>
                  <a:cubicBezTo>
                    <a:pt x="1478" y="386"/>
                    <a:pt x="1478" y="386"/>
                    <a:pt x="1478" y="386"/>
                  </a:cubicBezTo>
                  <a:cubicBezTo>
                    <a:pt x="1470" y="389"/>
                    <a:pt x="1470" y="389"/>
                    <a:pt x="1470" y="389"/>
                  </a:cubicBezTo>
                  <a:cubicBezTo>
                    <a:pt x="1470" y="389"/>
                    <a:pt x="1470" y="389"/>
                    <a:pt x="1470" y="389"/>
                  </a:cubicBezTo>
                  <a:cubicBezTo>
                    <a:pt x="1463" y="391"/>
                    <a:pt x="1463" y="391"/>
                    <a:pt x="1463" y="391"/>
                  </a:cubicBezTo>
                  <a:cubicBezTo>
                    <a:pt x="1463" y="391"/>
                    <a:pt x="1463" y="391"/>
                    <a:pt x="1463" y="391"/>
                  </a:cubicBezTo>
                  <a:cubicBezTo>
                    <a:pt x="1456" y="395"/>
                    <a:pt x="1456" y="395"/>
                    <a:pt x="1456" y="395"/>
                  </a:cubicBezTo>
                  <a:cubicBezTo>
                    <a:pt x="1456" y="395"/>
                    <a:pt x="1456" y="395"/>
                    <a:pt x="1456" y="395"/>
                  </a:cubicBezTo>
                  <a:cubicBezTo>
                    <a:pt x="1449" y="397"/>
                    <a:pt x="1449" y="397"/>
                    <a:pt x="1449" y="397"/>
                  </a:cubicBezTo>
                  <a:cubicBezTo>
                    <a:pt x="1449" y="397"/>
                    <a:pt x="1449" y="397"/>
                    <a:pt x="1449" y="397"/>
                  </a:cubicBezTo>
                  <a:cubicBezTo>
                    <a:pt x="1444" y="401"/>
                    <a:pt x="1444" y="401"/>
                    <a:pt x="1444" y="401"/>
                  </a:cubicBezTo>
                  <a:cubicBezTo>
                    <a:pt x="1444" y="401"/>
                    <a:pt x="1444" y="401"/>
                    <a:pt x="1444" y="401"/>
                  </a:cubicBezTo>
                  <a:cubicBezTo>
                    <a:pt x="1442" y="406"/>
                    <a:pt x="1442" y="406"/>
                    <a:pt x="1442" y="406"/>
                  </a:cubicBezTo>
                  <a:lnTo>
                    <a:pt x="1446" y="406"/>
                  </a:lnTo>
                  <a:close/>
                  <a:moveTo>
                    <a:pt x="303" y="401"/>
                  </a:moveTo>
                  <a:cubicBezTo>
                    <a:pt x="312" y="401"/>
                    <a:pt x="312" y="401"/>
                    <a:pt x="312" y="401"/>
                  </a:cubicBezTo>
                  <a:cubicBezTo>
                    <a:pt x="312" y="401"/>
                    <a:pt x="312" y="401"/>
                    <a:pt x="312" y="401"/>
                  </a:cubicBezTo>
                  <a:cubicBezTo>
                    <a:pt x="313" y="401"/>
                    <a:pt x="313" y="401"/>
                    <a:pt x="313" y="401"/>
                  </a:cubicBezTo>
                  <a:cubicBezTo>
                    <a:pt x="313" y="401"/>
                    <a:pt x="313" y="401"/>
                    <a:pt x="313" y="401"/>
                  </a:cubicBezTo>
                  <a:cubicBezTo>
                    <a:pt x="315" y="399"/>
                    <a:pt x="315" y="399"/>
                    <a:pt x="315" y="399"/>
                  </a:cubicBezTo>
                  <a:cubicBezTo>
                    <a:pt x="315" y="399"/>
                    <a:pt x="315" y="399"/>
                    <a:pt x="315" y="399"/>
                  </a:cubicBezTo>
                  <a:cubicBezTo>
                    <a:pt x="317" y="398"/>
                    <a:pt x="317" y="398"/>
                    <a:pt x="317" y="398"/>
                  </a:cubicBezTo>
                  <a:cubicBezTo>
                    <a:pt x="317" y="398"/>
                    <a:pt x="317" y="398"/>
                    <a:pt x="317" y="398"/>
                  </a:cubicBezTo>
                  <a:cubicBezTo>
                    <a:pt x="319" y="396"/>
                    <a:pt x="319" y="396"/>
                    <a:pt x="319" y="396"/>
                  </a:cubicBezTo>
                  <a:cubicBezTo>
                    <a:pt x="319" y="396"/>
                    <a:pt x="319" y="396"/>
                    <a:pt x="319" y="396"/>
                  </a:cubicBezTo>
                  <a:cubicBezTo>
                    <a:pt x="320" y="396"/>
                    <a:pt x="320" y="396"/>
                    <a:pt x="320" y="396"/>
                  </a:cubicBezTo>
                  <a:cubicBezTo>
                    <a:pt x="320" y="396"/>
                    <a:pt x="320" y="396"/>
                    <a:pt x="320" y="396"/>
                  </a:cubicBezTo>
                  <a:cubicBezTo>
                    <a:pt x="323" y="394"/>
                    <a:pt x="323" y="394"/>
                    <a:pt x="323" y="394"/>
                  </a:cubicBezTo>
                  <a:cubicBezTo>
                    <a:pt x="323" y="394"/>
                    <a:pt x="323" y="394"/>
                    <a:pt x="323" y="394"/>
                  </a:cubicBezTo>
                  <a:cubicBezTo>
                    <a:pt x="324" y="393"/>
                    <a:pt x="324" y="393"/>
                    <a:pt x="324" y="393"/>
                  </a:cubicBezTo>
                  <a:cubicBezTo>
                    <a:pt x="324" y="393"/>
                    <a:pt x="324" y="393"/>
                    <a:pt x="324" y="393"/>
                  </a:cubicBezTo>
                  <a:cubicBezTo>
                    <a:pt x="328" y="391"/>
                    <a:pt x="328" y="391"/>
                    <a:pt x="328" y="391"/>
                  </a:cubicBezTo>
                  <a:cubicBezTo>
                    <a:pt x="328" y="391"/>
                    <a:pt x="328" y="391"/>
                    <a:pt x="328" y="391"/>
                  </a:cubicBezTo>
                  <a:cubicBezTo>
                    <a:pt x="327" y="390"/>
                    <a:pt x="327" y="390"/>
                    <a:pt x="327" y="390"/>
                  </a:cubicBezTo>
                  <a:cubicBezTo>
                    <a:pt x="327" y="390"/>
                    <a:pt x="327" y="390"/>
                    <a:pt x="327" y="390"/>
                  </a:cubicBezTo>
                  <a:cubicBezTo>
                    <a:pt x="327" y="388"/>
                    <a:pt x="327" y="388"/>
                    <a:pt x="327" y="388"/>
                  </a:cubicBezTo>
                  <a:cubicBezTo>
                    <a:pt x="327" y="388"/>
                    <a:pt x="327" y="388"/>
                    <a:pt x="327" y="388"/>
                  </a:cubicBezTo>
                  <a:cubicBezTo>
                    <a:pt x="327" y="387"/>
                    <a:pt x="327" y="387"/>
                    <a:pt x="327" y="387"/>
                  </a:cubicBezTo>
                  <a:cubicBezTo>
                    <a:pt x="327" y="387"/>
                    <a:pt x="327" y="387"/>
                    <a:pt x="327" y="387"/>
                  </a:cubicBezTo>
                  <a:cubicBezTo>
                    <a:pt x="327" y="385"/>
                    <a:pt x="327" y="385"/>
                    <a:pt x="327" y="385"/>
                  </a:cubicBezTo>
                  <a:cubicBezTo>
                    <a:pt x="327" y="385"/>
                    <a:pt x="327" y="385"/>
                    <a:pt x="327" y="385"/>
                  </a:cubicBezTo>
                  <a:cubicBezTo>
                    <a:pt x="326" y="384"/>
                    <a:pt x="326" y="384"/>
                    <a:pt x="326" y="384"/>
                  </a:cubicBezTo>
                  <a:cubicBezTo>
                    <a:pt x="326" y="384"/>
                    <a:pt x="326" y="384"/>
                    <a:pt x="326" y="384"/>
                  </a:cubicBezTo>
                  <a:cubicBezTo>
                    <a:pt x="326" y="383"/>
                    <a:pt x="326" y="383"/>
                    <a:pt x="326" y="383"/>
                  </a:cubicBezTo>
                  <a:cubicBezTo>
                    <a:pt x="326" y="383"/>
                    <a:pt x="326" y="383"/>
                    <a:pt x="326" y="383"/>
                  </a:cubicBezTo>
                  <a:cubicBezTo>
                    <a:pt x="324" y="382"/>
                    <a:pt x="324" y="382"/>
                    <a:pt x="324" y="382"/>
                  </a:cubicBezTo>
                  <a:cubicBezTo>
                    <a:pt x="324" y="382"/>
                    <a:pt x="324" y="382"/>
                    <a:pt x="324" y="382"/>
                  </a:cubicBezTo>
                  <a:cubicBezTo>
                    <a:pt x="324" y="381"/>
                    <a:pt x="324" y="381"/>
                    <a:pt x="324" y="381"/>
                  </a:cubicBezTo>
                  <a:cubicBezTo>
                    <a:pt x="324" y="381"/>
                    <a:pt x="324" y="381"/>
                    <a:pt x="324" y="381"/>
                  </a:cubicBezTo>
                  <a:cubicBezTo>
                    <a:pt x="320" y="377"/>
                    <a:pt x="320" y="377"/>
                    <a:pt x="320" y="377"/>
                  </a:cubicBezTo>
                  <a:cubicBezTo>
                    <a:pt x="320" y="377"/>
                    <a:pt x="320" y="377"/>
                    <a:pt x="320" y="377"/>
                  </a:cubicBezTo>
                  <a:cubicBezTo>
                    <a:pt x="316" y="372"/>
                    <a:pt x="316" y="372"/>
                    <a:pt x="316" y="372"/>
                  </a:cubicBezTo>
                  <a:cubicBezTo>
                    <a:pt x="316" y="372"/>
                    <a:pt x="316" y="372"/>
                    <a:pt x="316" y="372"/>
                  </a:cubicBezTo>
                  <a:cubicBezTo>
                    <a:pt x="311" y="368"/>
                    <a:pt x="311" y="368"/>
                    <a:pt x="311" y="368"/>
                  </a:cubicBezTo>
                  <a:cubicBezTo>
                    <a:pt x="311" y="368"/>
                    <a:pt x="311" y="368"/>
                    <a:pt x="311" y="368"/>
                  </a:cubicBezTo>
                  <a:cubicBezTo>
                    <a:pt x="305" y="364"/>
                    <a:pt x="305" y="364"/>
                    <a:pt x="305" y="364"/>
                  </a:cubicBezTo>
                  <a:cubicBezTo>
                    <a:pt x="305" y="364"/>
                    <a:pt x="305" y="364"/>
                    <a:pt x="305" y="364"/>
                  </a:cubicBezTo>
                  <a:cubicBezTo>
                    <a:pt x="299" y="361"/>
                    <a:pt x="299" y="361"/>
                    <a:pt x="299" y="361"/>
                  </a:cubicBezTo>
                  <a:cubicBezTo>
                    <a:pt x="299" y="361"/>
                    <a:pt x="299" y="361"/>
                    <a:pt x="299" y="361"/>
                  </a:cubicBezTo>
                  <a:cubicBezTo>
                    <a:pt x="293" y="357"/>
                    <a:pt x="293" y="357"/>
                    <a:pt x="293" y="357"/>
                  </a:cubicBezTo>
                  <a:cubicBezTo>
                    <a:pt x="293" y="357"/>
                    <a:pt x="293" y="357"/>
                    <a:pt x="293" y="357"/>
                  </a:cubicBezTo>
                  <a:cubicBezTo>
                    <a:pt x="286" y="354"/>
                    <a:pt x="286" y="354"/>
                    <a:pt x="286" y="354"/>
                  </a:cubicBezTo>
                  <a:cubicBezTo>
                    <a:pt x="286" y="354"/>
                    <a:pt x="286" y="354"/>
                    <a:pt x="286" y="354"/>
                  </a:cubicBezTo>
                  <a:cubicBezTo>
                    <a:pt x="281" y="352"/>
                    <a:pt x="281" y="352"/>
                    <a:pt x="281" y="352"/>
                  </a:cubicBezTo>
                  <a:cubicBezTo>
                    <a:pt x="281" y="352"/>
                    <a:pt x="281" y="352"/>
                    <a:pt x="281" y="352"/>
                  </a:cubicBezTo>
                  <a:cubicBezTo>
                    <a:pt x="279" y="353"/>
                    <a:pt x="279" y="353"/>
                    <a:pt x="279" y="353"/>
                  </a:cubicBezTo>
                  <a:cubicBezTo>
                    <a:pt x="279" y="353"/>
                    <a:pt x="279" y="353"/>
                    <a:pt x="279" y="353"/>
                  </a:cubicBezTo>
                  <a:cubicBezTo>
                    <a:pt x="278" y="353"/>
                    <a:pt x="278" y="353"/>
                    <a:pt x="278" y="353"/>
                  </a:cubicBezTo>
                  <a:cubicBezTo>
                    <a:pt x="278" y="353"/>
                    <a:pt x="278" y="353"/>
                    <a:pt x="278" y="353"/>
                  </a:cubicBezTo>
                  <a:cubicBezTo>
                    <a:pt x="277" y="354"/>
                    <a:pt x="277" y="354"/>
                    <a:pt x="277" y="354"/>
                  </a:cubicBezTo>
                  <a:cubicBezTo>
                    <a:pt x="277" y="354"/>
                    <a:pt x="277" y="354"/>
                    <a:pt x="277" y="354"/>
                  </a:cubicBezTo>
                  <a:cubicBezTo>
                    <a:pt x="276" y="354"/>
                    <a:pt x="276" y="354"/>
                    <a:pt x="276" y="354"/>
                  </a:cubicBezTo>
                  <a:cubicBezTo>
                    <a:pt x="276" y="354"/>
                    <a:pt x="276" y="354"/>
                    <a:pt x="276" y="354"/>
                  </a:cubicBezTo>
                  <a:cubicBezTo>
                    <a:pt x="275" y="355"/>
                    <a:pt x="275" y="355"/>
                    <a:pt x="275" y="355"/>
                  </a:cubicBezTo>
                  <a:cubicBezTo>
                    <a:pt x="275" y="355"/>
                    <a:pt x="275" y="355"/>
                    <a:pt x="275" y="355"/>
                  </a:cubicBezTo>
                  <a:cubicBezTo>
                    <a:pt x="275" y="355"/>
                    <a:pt x="275" y="355"/>
                    <a:pt x="275" y="355"/>
                  </a:cubicBezTo>
                  <a:cubicBezTo>
                    <a:pt x="275" y="355"/>
                    <a:pt x="275" y="355"/>
                    <a:pt x="275" y="355"/>
                  </a:cubicBezTo>
                  <a:cubicBezTo>
                    <a:pt x="275" y="356"/>
                    <a:pt x="275" y="356"/>
                    <a:pt x="275" y="356"/>
                  </a:cubicBezTo>
                  <a:cubicBezTo>
                    <a:pt x="275" y="356"/>
                    <a:pt x="275" y="356"/>
                    <a:pt x="275" y="356"/>
                  </a:cubicBezTo>
                  <a:cubicBezTo>
                    <a:pt x="275" y="356"/>
                    <a:pt x="275" y="356"/>
                    <a:pt x="275" y="356"/>
                  </a:cubicBezTo>
                  <a:cubicBezTo>
                    <a:pt x="275" y="356"/>
                    <a:pt x="275" y="356"/>
                    <a:pt x="275" y="356"/>
                  </a:cubicBezTo>
                  <a:cubicBezTo>
                    <a:pt x="279" y="360"/>
                    <a:pt x="279" y="360"/>
                    <a:pt x="279" y="360"/>
                  </a:cubicBezTo>
                  <a:cubicBezTo>
                    <a:pt x="279" y="360"/>
                    <a:pt x="279" y="360"/>
                    <a:pt x="279" y="360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4" y="364"/>
                    <a:pt x="284" y="364"/>
                    <a:pt x="284" y="364"/>
                  </a:cubicBezTo>
                  <a:cubicBezTo>
                    <a:pt x="288" y="369"/>
                    <a:pt x="288" y="369"/>
                    <a:pt x="288" y="369"/>
                  </a:cubicBezTo>
                  <a:cubicBezTo>
                    <a:pt x="288" y="369"/>
                    <a:pt x="288" y="369"/>
                    <a:pt x="288" y="369"/>
                  </a:cubicBezTo>
                  <a:cubicBezTo>
                    <a:pt x="291" y="374"/>
                    <a:pt x="291" y="374"/>
                    <a:pt x="291" y="374"/>
                  </a:cubicBezTo>
                  <a:cubicBezTo>
                    <a:pt x="291" y="374"/>
                    <a:pt x="291" y="374"/>
                    <a:pt x="291" y="374"/>
                  </a:cubicBezTo>
                  <a:cubicBezTo>
                    <a:pt x="292" y="380"/>
                    <a:pt x="292" y="380"/>
                    <a:pt x="292" y="380"/>
                  </a:cubicBezTo>
                  <a:cubicBezTo>
                    <a:pt x="292" y="380"/>
                    <a:pt x="292" y="380"/>
                    <a:pt x="292" y="380"/>
                  </a:cubicBezTo>
                  <a:cubicBezTo>
                    <a:pt x="294" y="384"/>
                    <a:pt x="294" y="384"/>
                    <a:pt x="294" y="384"/>
                  </a:cubicBezTo>
                  <a:cubicBezTo>
                    <a:pt x="294" y="384"/>
                    <a:pt x="294" y="384"/>
                    <a:pt x="294" y="384"/>
                  </a:cubicBezTo>
                  <a:cubicBezTo>
                    <a:pt x="294" y="390"/>
                    <a:pt x="294" y="390"/>
                    <a:pt x="294" y="390"/>
                  </a:cubicBezTo>
                  <a:cubicBezTo>
                    <a:pt x="294" y="390"/>
                    <a:pt x="294" y="390"/>
                    <a:pt x="294" y="390"/>
                  </a:cubicBezTo>
                  <a:cubicBezTo>
                    <a:pt x="295" y="395"/>
                    <a:pt x="295" y="395"/>
                    <a:pt x="295" y="395"/>
                  </a:cubicBezTo>
                  <a:cubicBezTo>
                    <a:pt x="295" y="395"/>
                    <a:pt x="295" y="395"/>
                    <a:pt x="295" y="395"/>
                  </a:cubicBezTo>
                  <a:cubicBezTo>
                    <a:pt x="295" y="396"/>
                    <a:pt x="295" y="396"/>
                    <a:pt x="295" y="396"/>
                  </a:cubicBezTo>
                  <a:cubicBezTo>
                    <a:pt x="295" y="396"/>
                    <a:pt x="295" y="396"/>
                    <a:pt x="295" y="396"/>
                  </a:cubicBezTo>
                  <a:cubicBezTo>
                    <a:pt x="296" y="397"/>
                    <a:pt x="296" y="397"/>
                    <a:pt x="296" y="397"/>
                  </a:cubicBezTo>
                  <a:cubicBezTo>
                    <a:pt x="296" y="397"/>
                    <a:pt x="296" y="397"/>
                    <a:pt x="296" y="397"/>
                  </a:cubicBezTo>
                  <a:cubicBezTo>
                    <a:pt x="297" y="398"/>
                    <a:pt x="297" y="398"/>
                    <a:pt x="297" y="398"/>
                  </a:cubicBezTo>
                  <a:cubicBezTo>
                    <a:pt x="297" y="398"/>
                    <a:pt x="297" y="398"/>
                    <a:pt x="297" y="398"/>
                  </a:cubicBezTo>
                  <a:cubicBezTo>
                    <a:pt x="298" y="399"/>
                    <a:pt x="298" y="399"/>
                    <a:pt x="298" y="399"/>
                  </a:cubicBezTo>
                  <a:cubicBezTo>
                    <a:pt x="298" y="399"/>
                    <a:pt x="298" y="399"/>
                    <a:pt x="298" y="399"/>
                  </a:cubicBezTo>
                  <a:cubicBezTo>
                    <a:pt x="298" y="400"/>
                    <a:pt x="298" y="400"/>
                    <a:pt x="298" y="400"/>
                  </a:cubicBezTo>
                  <a:cubicBezTo>
                    <a:pt x="298" y="400"/>
                    <a:pt x="298" y="400"/>
                    <a:pt x="298" y="400"/>
                  </a:cubicBezTo>
                  <a:cubicBezTo>
                    <a:pt x="300" y="401"/>
                    <a:pt x="300" y="401"/>
                    <a:pt x="300" y="401"/>
                  </a:cubicBezTo>
                  <a:cubicBezTo>
                    <a:pt x="300" y="401"/>
                    <a:pt x="300" y="401"/>
                    <a:pt x="300" y="401"/>
                  </a:cubicBezTo>
                  <a:cubicBezTo>
                    <a:pt x="301" y="401"/>
                    <a:pt x="301" y="401"/>
                    <a:pt x="301" y="401"/>
                  </a:cubicBezTo>
                  <a:cubicBezTo>
                    <a:pt x="301" y="401"/>
                    <a:pt x="301" y="401"/>
                    <a:pt x="301" y="401"/>
                  </a:cubicBezTo>
                  <a:cubicBezTo>
                    <a:pt x="303" y="401"/>
                    <a:pt x="303" y="401"/>
                    <a:pt x="303" y="401"/>
                  </a:cubicBezTo>
                  <a:close/>
                  <a:moveTo>
                    <a:pt x="1278" y="393"/>
                  </a:moveTo>
                  <a:cubicBezTo>
                    <a:pt x="1278" y="392"/>
                    <a:pt x="1278" y="392"/>
                    <a:pt x="1278" y="392"/>
                  </a:cubicBezTo>
                  <a:cubicBezTo>
                    <a:pt x="1278" y="392"/>
                    <a:pt x="1278" y="392"/>
                    <a:pt x="1278" y="392"/>
                  </a:cubicBezTo>
                  <a:cubicBezTo>
                    <a:pt x="1278" y="391"/>
                    <a:pt x="1278" y="391"/>
                    <a:pt x="1278" y="391"/>
                  </a:cubicBezTo>
                  <a:cubicBezTo>
                    <a:pt x="1278" y="391"/>
                    <a:pt x="1278" y="391"/>
                    <a:pt x="1278" y="391"/>
                  </a:cubicBezTo>
                  <a:cubicBezTo>
                    <a:pt x="1279" y="391"/>
                    <a:pt x="1279" y="391"/>
                    <a:pt x="1279" y="391"/>
                  </a:cubicBezTo>
                  <a:cubicBezTo>
                    <a:pt x="1279" y="391"/>
                    <a:pt x="1279" y="391"/>
                    <a:pt x="1279" y="391"/>
                  </a:cubicBezTo>
                  <a:cubicBezTo>
                    <a:pt x="1281" y="390"/>
                    <a:pt x="1281" y="390"/>
                    <a:pt x="1281" y="390"/>
                  </a:cubicBezTo>
                  <a:cubicBezTo>
                    <a:pt x="1281" y="390"/>
                    <a:pt x="1281" y="390"/>
                    <a:pt x="1281" y="390"/>
                  </a:cubicBezTo>
                  <a:cubicBezTo>
                    <a:pt x="1281" y="390"/>
                    <a:pt x="1281" y="390"/>
                    <a:pt x="1281" y="390"/>
                  </a:cubicBezTo>
                  <a:cubicBezTo>
                    <a:pt x="1281" y="390"/>
                    <a:pt x="1281" y="390"/>
                    <a:pt x="1281" y="390"/>
                  </a:cubicBezTo>
                  <a:cubicBezTo>
                    <a:pt x="1283" y="389"/>
                    <a:pt x="1283" y="389"/>
                    <a:pt x="1283" y="389"/>
                  </a:cubicBezTo>
                  <a:cubicBezTo>
                    <a:pt x="1283" y="389"/>
                    <a:pt x="1283" y="389"/>
                    <a:pt x="1283" y="389"/>
                  </a:cubicBezTo>
                  <a:cubicBezTo>
                    <a:pt x="1283" y="389"/>
                    <a:pt x="1283" y="389"/>
                    <a:pt x="1283" y="389"/>
                  </a:cubicBezTo>
                  <a:cubicBezTo>
                    <a:pt x="1283" y="389"/>
                    <a:pt x="1283" y="389"/>
                    <a:pt x="1283" y="389"/>
                  </a:cubicBezTo>
                  <a:cubicBezTo>
                    <a:pt x="1285" y="388"/>
                    <a:pt x="1285" y="388"/>
                    <a:pt x="1285" y="388"/>
                  </a:cubicBezTo>
                  <a:cubicBezTo>
                    <a:pt x="1285" y="388"/>
                    <a:pt x="1285" y="388"/>
                    <a:pt x="1285" y="388"/>
                  </a:cubicBezTo>
                  <a:cubicBezTo>
                    <a:pt x="1286" y="387"/>
                    <a:pt x="1286" y="387"/>
                    <a:pt x="1286" y="387"/>
                  </a:cubicBezTo>
                  <a:cubicBezTo>
                    <a:pt x="1286" y="387"/>
                    <a:pt x="1286" y="387"/>
                    <a:pt x="1286" y="387"/>
                  </a:cubicBezTo>
                  <a:cubicBezTo>
                    <a:pt x="1289" y="384"/>
                    <a:pt x="1289" y="384"/>
                    <a:pt x="1289" y="384"/>
                  </a:cubicBezTo>
                  <a:cubicBezTo>
                    <a:pt x="1289" y="384"/>
                    <a:pt x="1289" y="384"/>
                    <a:pt x="1289" y="384"/>
                  </a:cubicBezTo>
                  <a:cubicBezTo>
                    <a:pt x="1290" y="382"/>
                    <a:pt x="1290" y="382"/>
                    <a:pt x="1290" y="382"/>
                  </a:cubicBezTo>
                  <a:cubicBezTo>
                    <a:pt x="1290" y="382"/>
                    <a:pt x="1290" y="382"/>
                    <a:pt x="1290" y="382"/>
                  </a:cubicBezTo>
                  <a:cubicBezTo>
                    <a:pt x="1291" y="380"/>
                    <a:pt x="1291" y="380"/>
                    <a:pt x="1291" y="380"/>
                  </a:cubicBezTo>
                  <a:cubicBezTo>
                    <a:pt x="1291" y="380"/>
                    <a:pt x="1291" y="380"/>
                    <a:pt x="1291" y="380"/>
                  </a:cubicBezTo>
                  <a:cubicBezTo>
                    <a:pt x="1291" y="377"/>
                    <a:pt x="1291" y="377"/>
                    <a:pt x="1291" y="377"/>
                  </a:cubicBezTo>
                  <a:cubicBezTo>
                    <a:pt x="1291" y="377"/>
                    <a:pt x="1291" y="377"/>
                    <a:pt x="1291" y="377"/>
                  </a:cubicBezTo>
                  <a:cubicBezTo>
                    <a:pt x="1291" y="374"/>
                    <a:pt x="1291" y="374"/>
                    <a:pt x="1291" y="374"/>
                  </a:cubicBezTo>
                  <a:cubicBezTo>
                    <a:pt x="1291" y="374"/>
                    <a:pt x="1291" y="374"/>
                    <a:pt x="1291" y="374"/>
                  </a:cubicBezTo>
                  <a:cubicBezTo>
                    <a:pt x="1291" y="371"/>
                    <a:pt x="1291" y="371"/>
                    <a:pt x="1291" y="371"/>
                  </a:cubicBezTo>
                  <a:cubicBezTo>
                    <a:pt x="1291" y="371"/>
                    <a:pt x="1291" y="371"/>
                    <a:pt x="1291" y="371"/>
                  </a:cubicBezTo>
                  <a:cubicBezTo>
                    <a:pt x="1291" y="368"/>
                    <a:pt x="1291" y="368"/>
                    <a:pt x="1291" y="368"/>
                  </a:cubicBezTo>
                  <a:cubicBezTo>
                    <a:pt x="1291" y="368"/>
                    <a:pt x="1291" y="368"/>
                    <a:pt x="1291" y="368"/>
                  </a:cubicBezTo>
                  <a:cubicBezTo>
                    <a:pt x="1289" y="367"/>
                    <a:pt x="1289" y="367"/>
                    <a:pt x="1289" y="367"/>
                  </a:cubicBezTo>
                  <a:cubicBezTo>
                    <a:pt x="1289" y="367"/>
                    <a:pt x="1289" y="367"/>
                    <a:pt x="1289" y="367"/>
                  </a:cubicBezTo>
                  <a:cubicBezTo>
                    <a:pt x="1287" y="364"/>
                    <a:pt x="1287" y="364"/>
                    <a:pt x="1287" y="364"/>
                  </a:cubicBezTo>
                  <a:cubicBezTo>
                    <a:pt x="1287" y="364"/>
                    <a:pt x="1287" y="364"/>
                    <a:pt x="1287" y="364"/>
                  </a:cubicBezTo>
                  <a:cubicBezTo>
                    <a:pt x="1285" y="362"/>
                    <a:pt x="1285" y="362"/>
                    <a:pt x="1285" y="362"/>
                  </a:cubicBezTo>
                  <a:cubicBezTo>
                    <a:pt x="1285" y="362"/>
                    <a:pt x="1285" y="362"/>
                    <a:pt x="1285" y="362"/>
                  </a:cubicBezTo>
                  <a:cubicBezTo>
                    <a:pt x="1284" y="359"/>
                    <a:pt x="1284" y="359"/>
                    <a:pt x="1284" y="359"/>
                  </a:cubicBezTo>
                  <a:cubicBezTo>
                    <a:pt x="1284" y="359"/>
                    <a:pt x="1284" y="359"/>
                    <a:pt x="1284" y="359"/>
                  </a:cubicBezTo>
                  <a:cubicBezTo>
                    <a:pt x="1281" y="358"/>
                    <a:pt x="1281" y="358"/>
                    <a:pt x="1281" y="358"/>
                  </a:cubicBezTo>
                  <a:cubicBezTo>
                    <a:pt x="1281" y="358"/>
                    <a:pt x="1281" y="358"/>
                    <a:pt x="1281" y="358"/>
                  </a:cubicBezTo>
                  <a:cubicBezTo>
                    <a:pt x="1279" y="356"/>
                    <a:pt x="1279" y="356"/>
                    <a:pt x="1279" y="356"/>
                  </a:cubicBezTo>
                  <a:cubicBezTo>
                    <a:pt x="1279" y="356"/>
                    <a:pt x="1279" y="356"/>
                    <a:pt x="1279" y="356"/>
                  </a:cubicBezTo>
                  <a:cubicBezTo>
                    <a:pt x="1277" y="355"/>
                    <a:pt x="1277" y="355"/>
                    <a:pt x="1277" y="355"/>
                  </a:cubicBezTo>
                  <a:cubicBezTo>
                    <a:pt x="1277" y="355"/>
                    <a:pt x="1277" y="355"/>
                    <a:pt x="1277" y="355"/>
                  </a:cubicBezTo>
                  <a:cubicBezTo>
                    <a:pt x="1275" y="353"/>
                    <a:pt x="1275" y="353"/>
                    <a:pt x="1275" y="353"/>
                  </a:cubicBezTo>
                  <a:cubicBezTo>
                    <a:pt x="1275" y="353"/>
                    <a:pt x="1275" y="353"/>
                    <a:pt x="1275" y="353"/>
                  </a:cubicBezTo>
                  <a:cubicBezTo>
                    <a:pt x="1269" y="353"/>
                    <a:pt x="1269" y="353"/>
                    <a:pt x="1269" y="353"/>
                  </a:cubicBezTo>
                  <a:cubicBezTo>
                    <a:pt x="1269" y="353"/>
                    <a:pt x="1269" y="353"/>
                    <a:pt x="1269" y="353"/>
                  </a:cubicBezTo>
                  <a:cubicBezTo>
                    <a:pt x="1265" y="353"/>
                    <a:pt x="1265" y="353"/>
                    <a:pt x="1265" y="353"/>
                  </a:cubicBezTo>
                  <a:cubicBezTo>
                    <a:pt x="1265" y="353"/>
                    <a:pt x="1265" y="353"/>
                    <a:pt x="1265" y="353"/>
                  </a:cubicBezTo>
                  <a:cubicBezTo>
                    <a:pt x="1260" y="352"/>
                    <a:pt x="1260" y="352"/>
                    <a:pt x="1260" y="352"/>
                  </a:cubicBezTo>
                  <a:cubicBezTo>
                    <a:pt x="1260" y="352"/>
                    <a:pt x="1260" y="352"/>
                    <a:pt x="1260" y="352"/>
                  </a:cubicBezTo>
                  <a:cubicBezTo>
                    <a:pt x="1256" y="351"/>
                    <a:pt x="1256" y="351"/>
                    <a:pt x="1256" y="351"/>
                  </a:cubicBezTo>
                  <a:cubicBezTo>
                    <a:pt x="1256" y="351"/>
                    <a:pt x="1256" y="351"/>
                    <a:pt x="1256" y="351"/>
                  </a:cubicBezTo>
                  <a:cubicBezTo>
                    <a:pt x="1251" y="352"/>
                    <a:pt x="1251" y="352"/>
                    <a:pt x="1251" y="352"/>
                  </a:cubicBezTo>
                  <a:cubicBezTo>
                    <a:pt x="1251" y="352"/>
                    <a:pt x="1251" y="352"/>
                    <a:pt x="1251" y="352"/>
                  </a:cubicBezTo>
                  <a:cubicBezTo>
                    <a:pt x="1248" y="352"/>
                    <a:pt x="1248" y="352"/>
                    <a:pt x="1248" y="352"/>
                  </a:cubicBezTo>
                  <a:cubicBezTo>
                    <a:pt x="1248" y="352"/>
                    <a:pt x="1248" y="352"/>
                    <a:pt x="1248" y="352"/>
                  </a:cubicBezTo>
                  <a:cubicBezTo>
                    <a:pt x="1242" y="353"/>
                    <a:pt x="1242" y="353"/>
                    <a:pt x="1242" y="353"/>
                  </a:cubicBezTo>
                  <a:cubicBezTo>
                    <a:pt x="1242" y="353"/>
                    <a:pt x="1242" y="353"/>
                    <a:pt x="1242" y="353"/>
                  </a:cubicBezTo>
                  <a:cubicBezTo>
                    <a:pt x="1239" y="353"/>
                    <a:pt x="1239" y="353"/>
                    <a:pt x="1239" y="353"/>
                  </a:cubicBezTo>
                  <a:cubicBezTo>
                    <a:pt x="1239" y="353"/>
                    <a:pt x="1239" y="353"/>
                    <a:pt x="1239" y="353"/>
                  </a:cubicBezTo>
                  <a:cubicBezTo>
                    <a:pt x="1239" y="359"/>
                    <a:pt x="1239" y="359"/>
                    <a:pt x="1239" y="359"/>
                  </a:cubicBezTo>
                  <a:cubicBezTo>
                    <a:pt x="1239" y="359"/>
                    <a:pt x="1239" y="359"/>
                    <a:pt x="1239" y="359"/>
                  </a:cubicBezTo>
                  <a:cubicBezTo>
                    <a:pt x="1244" y="363"/>
                    <a:pt x="1244" y="363"/>
                    <a:pt x="1244" y="363"/>
                  </a:cubicBezTo>
                  <a:cubicBezTo>
                    <a:pt x="1244" y="363"/>
                    <a:pt x="1244" y="363"/>
                    <a:pt x="1244" y="363"/>
                  </a:cubicBezTo>
                  <a:cubicBezTo>
                    <a:pt x="1251" y="366"/>
                    <a:pt x="1251" y="366"/>
                    <a:pt x="1251" y="366"/>
                  </a:cubicBezTo>
                  <a:cubicBezTo>
                    <a:pt x="1251" y="366"/>
                    <a:pt x="1251" y="366"/>
                    <a:pt x="1251" y="366"/>
                  </a:cubicBezTo>
                  <a:cubicBezTo>
                    <a:pt x="1256" y="369"/>
                    <a:pt x="1256" y="369"/>
                    <a:pt x="1256" y="369"/>
                  </a:cubicBezTo>
                  <a:cubicBezTo>
                    <a:pt x="1256" y="369"/>
                    <a:pt x="1256" y="369"/>
                    <a:pt x="1256" y="369"/>
                  </a:cubicBezTo>
                  <a:cubicBezTo>
                    <a:pt x="1261" y="373"/>
                    <a:pt x="1261" y="373"/>
                    <a:pt x="1261" y="373"/>
                  </a:cubicBezTo>
                  <a:cubicBezTo>
                    <a:pt x="1261" y="373"/>
                    <a:pt x="1261" y="373"/>
                    <a:pt x="1261" y="373"/>
                  </a:cubicBezTo>
                  <a:cubicBezTo>
                    <a:pt x="1265" y="378"/>
                    <a:pt x="1265" y="378"/>
                    <a:pt x="1265" y="378"/>
                  </a:cubicBezTo>
                  <a:cubicBezTo>
                    <a:pt x="1265" y="378"/>
                    <a:pt x="1265" y="378"/>
                    <a:pt x="1265" y="378"/>
                  </a:cubicBezTo>
                  <a:cubicBezTo>
                    <a:pt x="1269" y="382"/>
                    <a:pt x="1269" y="382"/>
                    <a:pt x="1269" y="382"/>
                  </a:cubicBezTo>
                  <a:cubicBezTo>
                    <a:pt x="1269" y="382"/>
                    <a:pt x="1269" y="382"/>
                    <a:pt x="1269" y="382"/>
                  </a:cubicBezTo>
                  <a:cubicBezTo>
                    <a:pt x="1274" y="388"/>
                    <a:pt x="1274" y="388"/>
                    <a:pt x="1274" y="388"/>
                  </a:cubicBezTo>
                  <a:cubicBezTo>
                    <a:pt x="1274" y="388"/>
                    <a:pt x="1274" y="388"/>
                    <a:pt x="1274" y="388"/>
                  </a:cubicBezTo>
                  <a:cubicBezTo>
                    <a:pt x="1278" y="393"/>
                    <a:pt x="1278" y="393"/>
                    <a:pt x="1278" y="393"/>
                  </a:cubicBezTo>
                  <a:close/>
                  <a:moveTo>
                    <a:pt x="1179" y="386"/>
                  </a:moveTo>
                  <a:cubicBezTo>
                    <a:pt x="1179" y="386"/>
                    <a:pt x="1179" y="386"/>
                    <a:pt x="1179" y="386"/>
                  </a:cubicBezTo>
                  <a:cubicBezTo>
                    <a:pt x="1179" y="386"/>
                    <a:pt x="1179" y="386"/>
                    <a:pt x="1179" y="386"/>
                  </a:cubicBezTo>
                  <a:cubicBezTo>
                    <a:pt x="1181" y="386"/>
                    <a:pt x="1181" y="386"/>
                    <a:pt x="1181" y="386"/>
                  </a:cubicBezTo>
                  <a:cubicBezTo>
                    <a:pt x="1181" y="386"/>
                    <a:pt x="1181" y="386"/>
                    <a:pt x="1181" y="386"/>
                  </a:cubicBezTo>
                  <a:cubicBezTo>
                    <a:pt x="1182" y="386"/>
                    <a:pt x="1182" y="386"/>
                    <a:pt x="1182" y="386"/>
                  </a:cubicBezTo>
                  <a:cubicBezTo>
                    <a:pt x="1182" y="386"/>
                    <a:pt x="1182" y="386"/>
                    <a:pt x="1182" y="386"/>
                  </a:cubicBezTo>
                  <a:cubicBezTo>
                    <a:pt x="1184" y="385"/>
                    <a:pt x="1184" y="385"/>
                    <a:pt x="1184" y="385"/>
                  </a:cubicBezTo>
                  <a:cubicBezTo>
                    <a:pt x="1184" y="385"/>
                    <a:pt x="1184" y="385"/>
                    <a:pt x="1184" y="385"/>
                  </a:cubicBezTo>
                  <a:cubicBezTo>
                    <a:pt x="1185" y="385"/>
                    <a:pt x="1185" y="385"/>
                    <a:pt x="1185" y="385"/>
                  </a:cubicBezTo>
                  <a:cubicBezTo>
                    <a:pt x="1185" y="385"/>
                    <a:pt x="1185" y="385"/>
                    <a:pt x="1185" y="385"/>
                  </a:cubicBezTo>
                  <a:cubicBezTo>
                    <a:pt x="1187" y="384"/>
                    <a:pt x="1187" y="384"/>
                    <a:pt x="1187" y="384"/>
                  </a:cubicBezTo>
                  <a:cubicBezTo>
                    <a:pt x="1187" y="384"/>
                    <a:pt x="1187" y="384"/>
                    <a:pt x="1187" y="384"/>
                  </a:cubicBezTo>
                  <a:cubicBezTo>
                    <a:pt x="1188" y="383"/>
                    <a:pt x="1188" y="383"/>
                    <a:pt x="1188" y="383"/>
                  </a:cubicBezTo>
                  <a:cubicBezTo>
                    <a:pt x="1188" y="383"/>
                    <a:pt x="1188" y="383"/>
                    <a:pt x="1188" y="383"/>
                  </a:cubicBezTo>
                  <a:cubicBezTo>
                    <a:pt x="1189" y="382"/>
                    <a:pt x="1189" y="382"/>
                    <a:pt x="1189" y="382"/>
                  </a:cubicBezTo>
                  <a:cubicBezTo>
                    <a:pt x="1189" y="382"/>
                    <a:pt x="1189" y="382"/>
                    <a:pt x="1189" y="382"/>
                  </a:cubicBezTo>
                  <a:cubicBezTo>
                    <a:pt x="1188" y="381"/>
                    <a:pt x="1188" y="381"/>
                    <a:pt x="1188" y="381"/>
                  </a:cubicBezTo>
                  <a:cubicBezTo>
                    <a:pt x="1188" y="381"/>
                    <a:pt x="1188" y="381"/>
                    <a:pt x="1188" y="381"/>
                  </a:cubicBezTo>
                  <a:cubicBezTo>
                    <a:pt x="1188" y="379"/>
                    <a:pt x="1188" y="379"/>
                    <a:pt x="1188" y="379"/>
                  </a:cubicBezTo>
                  <a:cubicBezTo>
                    <a:pt x="1188" y="379"/>
                    <a:pt x="1188" y="379"/>
                    <a:pt x="1188" y="379"/>
                  </a:cubicBezTo>
                  <a:cubicBezTo>
                    <a:pt x="1188" y="378"/>
                    <a:pt x="1188" y="378"/>
                    <a:pt x="1188" y="378"/>
                  </a:cubicBezTo>
                  <a:cubicBezTo>
                    <a:pt x="1188" y="378"/>
                    <a:pt x="1188" y="378"/>
                    <a:pt x="1188" y="378"/>
                  </a:cubicBezTo>
                  <a:cubicBezTo>
                    <a:pt x="1188" y="375"/>
                    <a:pt x="1188" y="375"/>
                    <a:pt x="1188" y="375"/>
                  </a:cubicBezTo>
                  <a:cubicBezTo>
                    <a:pt x="1188" y="375"/>
                    <a:pt x="1188" y="375"/>
                    <a:pt x="1188" y="375"/>
                  </a:cubicBezTo>
                  <a:cubicBezTo>
                    <a:pt x="1187" y="374"/>
                    <a:pt x="1187" y="374"/>
                    <a:pt x="1187" y="374"/>
                  </a:cubicBezTo>
                  <a:cubicBezTo>
                    <a:pt x="1187" y="374"/>
                    <a:pt x="1187" y="374"/>
                    <a:pt x="1187" y="374"/>
                  </a:cubicBezTo>
                  <a:cubicBezTo>
                    <a:pt x="1187" y="371"/>
                    <a:pt x="1187" y="371"/>
                    <a:pt x="1187" y="371"/>
                  </a:cubicBezTo>
                  <a:cubicBezTo>
                    <a:pt x="1187" y="371"/>
                    <a:pt x="1187" y="371"/>
                    <a:pt x="1187" y="371"/>
                  </a:cubicBezTo>
                  <a:cubicBezTo>
                    <a:pt x="1187" y="370"/>
                    <a:pt x="1187" y="370"/>
                    <a:pt x="1187" y="370"/>
                  </a:cubicBezTo>
                  <a:cubicBezTo>
                    <a:pt x="1187" y="370"/>
                    <a:pt x="1187" y="370"/>
                    <a:pt x="1187" y="370"/>
                  </a:cubicBezTo>
                  <a:cubicBezTo>
                    <a:pt x="1187" y="367"/>
                    <a:pt x="1187" y="367"/>
                    <a:pt x="1187" y="367"/>
                  </a:cubicBezTo>
                  <a:cubicBezTo>
                    <a:pt x="1187" y="367"/>
                    <a:pt x="1187" y="367"/>
                    <a:pt x="1187" y="367"/>
                  </a:cubicBezTo>
                  <a:cubicBezTo>
                    <a:pt x="1183" y="367"/>
                    <a:pt x="1183" y="367"/>
                    <a:pt x="1183" y="367"/>
                  </a:cubicBezTo>
                  <a:cubicBezTo>
                    <a:pt x="1183" y="367"/>
                    <a:pt x="1183" y="367"/>
                    <a:pt x="1183" y="367"/>
                  </a:cubicBezTo>
                  <a:cubicBezTo>
                    <a:pt x="1181" y="370"/>
                    <a:pt x="1181" y="370"/>
                    <a:pt x="1181" y="370"/>
                  </a:cubicBezTo>
                  <a:cubicBezTo>
                    <a:pt x="1181" y="370"/>
                    <a:pt x="1181" y="370"/>
                    <a:pt x="1181" y="370"/>
                  </a:cubicBezTo>
                  <a:cubicBezTo>
                    <a:pt x="1179" y="372"/>
                    <a:pt x="1179" y="372"/>
                    <a:pt x="1179" y="372"/>
                  </a:cubicBezTo>
                  <a:cubicBezTo>
                    <a:pt x="1179" y="372"/>
                    <a:pt x="1179" y="372"/>
                    <a:pt x="1179" y="372"/>
                  </a:cubicBezTo>
                  <a:cubicBezTo>
                    <a:pt x="1177" y="375"/>
                    <a:pt x="1177" y="375"/>
                    <a:pt x="1177" y="375"/>
                  </a:cubicBezTo>
                  <a:cubicBezTo>
                    <a:pt x="1177" y="375"/>
                    <a:pt x="1177" y="375"/>
                    <a:pt x="1177" y="375"/>
                  </a:cubicBezTo>
                  <a:cubicBezTo>
                    <a:pt x="1175" y="376"/>
                    <a:pt x="1175" y="376"/>
                    <a:pt x="1175" y="376"/>
                  </a:cubicBezTo>
                  <a:cubicBezTo>
                    <a:pt x="1175" y="376"/>
                    <a:pt x="1175" y="376"/>
                    <a:pt x="1175" y="376"/>
                  </a:cubicBezTo>
                  <a:cubicBezTo>
                    <a:pt x="1172" y="378"/>
                    <a:pt x="1172" y="378"/>
                    <a:pt x="1172" y="378"/>
                  </a:cubicBezTo>
                  <a:cubicBezTo>
                    <a:pt x="1172" y="378"/>
                    <a:pt x="1172" y="378"/>
                    <a:pt x="1172" y="378"/>
                  </a:cubicBezTo>
                  <a:cubicBezTo>
                    <a:pt x="1171" y="380"/>
                    <a:pt x="1171" y="380"/>
                    <a:pt x="1171" y="380"/>
                  </a:cubicBezTo>
                  <a:cubicBezTo>
                    <a:pt x="1171" y="380"/>
                    <a:pt x="1171" y="380"/>
                    <a:pt x="1171" y="380"/>
                  </a:cubicBezTo>
                  <a:cubicBezTo>
                    <a:pt x="1170" y="381"/>
                    <a:pt x="1170" y="381"/>
                    <a:pt x="1170" y="381"/>
                  </a:cubicBezTo>
                  <a:cubicBezTo>
                    <a:pt x="1170" y="381"/>
                    <a:pt x="1170" y="381"/>
                    <a:pt x="1170" y="381"/>
                  </a:cubicBezTo>
                  <a:cubicBezTo>
                    <a:pt x="1170" y="382"/>
                    <a:pt x="1170" y="382"/>
                    <a:pt x="1170" y="382"/>
                  </a:cubicBezTo>
                  <a:cubicBezTo>
                    <a:pt x="1170" y="382"/>
                    <a:pt x="1170" y="382"/>
                    <a:pt x="1170" y="382"/>
                  </a:cubicBezTo>
                  <a:cubicBezTo>
                    <a:pt x="1171" y="383"/>
                    <a:pt x="1171" y="383"/>
                    <a:pt x="1171" y="383"/>
                  </a:cubicBezTo>
                  <a:cubicBezTo>
                    <a:pt x="1171" y="383"/>
                    <a:pt x="1171" y="383"/>
                    <a:pt x="1171" y="383"/>
                  </a:cubicBezTo>
                  <a:cubicBezTo>
                    <a:pt x="1172" y="384"/>
                    <a:pt x="1172" y="384"/>
                    <a:pt x="1172" y="384"/>
                  </a:cubicBezTo>
                  <a:cubicBezTo>
                    <a:pt x="1172" y="384"/>
                    <a:pt x="1172" y="384"/>
                    <a:pt x="1172" y="384"/>
                  </a:cubicBezTo>
                  <a:cubicBezTo>
                    <a:pt x="1173" y="385"/>
                    <a:pt x="1173" y="385"/>
                    <a:pt x="1173" y="385"/>
                  </a:cubicBezTo>
                  <a:cubicBezTo>
                    <a:pt x="1173" y="385"/>
                    <a:pt x="1173" y="385"/>
                    <a:pt x="1173" y="385"/>
                  </a:cubicBezTo>
                  <a:cubicBezTo>
                    <a:pt x="1174" y="385"/>
                    <a:pt x="1174" y="385"/>
                    <a:pt x="1174" y="385"/>
                  </a:cubicBezTo>
                  <a:cubicBezTo>
                    <a:pt x="1174" y="385"/>
                    <a:pt x="1174" y="385"/>
                    <a:pt x="1174" y="385"/>
                  </a:cubicBezTo>
                  <a:cubicBezTo>
                    <a:pt x="1175" y="386"/>
                    <a:pt x="1175" y="386"/>
                    <a:pt x="1175" y="386"/>
                  </a:cubicBezTo>
                  <a:cubicBezTo>
                    <a:pt x="1175" y="386"/>
                    <a:pt x="1175" y="386"/>
                    <a:pt x="1175" y="386"/>
                  </a:cubicBezTo>
                  <a:cubicBezTo>
                    <a:pt x="1176" y="386"/>
                    <a:pt x="1176" y="386"/>
                    <a:pt x="1176" y="386"/>
                  </a:cubicBezTo>
                  <a:cubicBezTo>
                    <a:pt x="1176" y="386"/>
                    <a:pt x="1176" y="386"/>
                    <a:pt x="1176" y="386"/>
                  </a:cubicBezTo>
                  <a:cubicBezTo>
                    <a:pt x="1177" y="386"/>
                    <a:pt x="1177" y="386"/>
                    <a:pt x="1177" y="386"/>
                  </a:cubicBezTo>
                  <a:cubicBezTo>
                    <a:pt x="1177" y="386"/>
                    <a:pt x="1177" y="386"/>
                    <a:pt x="1177" y="386"/>
                  </a:cubicBezTo>
                  <a:cubicBezTo>
                    <a:pt x="1179" y="386"/>
                    <a:pt x="1179" y="386"/>
                    <a:pt x="1179" y="386"/>
                  </a:cubicBezTo>
                  <a:close/>
                  <a:moveTo>
                    <a:pt x="778" y="381"/>
                  </a:moveTo>
                  <a:cubicBezTo>
                    <a:pt x="728" y="357"/>
                    <a:pt x="728" y="357"/>
                    <a:pt x="728" y="357"/>
                  </a:cubicBezTo>
                  <a:cubicBezTo>
                    <a:pt x="728" y="357"/>
                    <a:pt x="728" y="357"/>
                    <a:pt x="728" y="357"/>
                  </a:cubicBezTo>
                  <a:cubicBezTo>
                    <a:pt x="726" y="357"/>
                    <a:pt x="726" y="357"/>
                    <a:pt x="726" y="357"/>
                  </a:cubicBezTo>
                  <a:cubicBezTo>
                    <a:pt x="726" y="357"/>
                    <a:pt x="726" y="357"/>
                    <a:pt x="726" y="357"/>
                  </a:cubicBezTo>
                  <a:cubicBezTo>
                    <a:pt x="726" y="355"/>
                    <a:pt x="726" y="355"/>
                    <a:pt x="726" y="355"/>
                  </a:cubicBezTo>
                  <a:cubicBezTo>
                    <a:pt x="726" y="355"/>
                    <a:pt x="726" y="355"/>
                    <a:pt x="726" y="355"/>
                  </a:cubicBezTo>
                  <a:cubicBezTo>
                    <a:pt x="726" y="355"/>
                    <a:pt x="726" y="355"/>
                    <a:pt x="726" y="355"/>
                  </a:cubicBezTo>
                  <a:cubicBezTo>
                    <a:pt x="726" y="355"/>
                    <a:pt x="726" y="355"/>
                    <a:pt x="726" y="355"/>
                  </a:cubicBezTo>
                  <a:cubicBezTo>
                    <a:pt x="727" y="353"/>
                    <a:pt x="727" y="353"/>
                    <a:pt x="727" y="353"/>
                  </a:cubicBezTo>
                  <a:cubicBezTo>
                    <a:pt x="727" y="353"/>
                    <a:pt x="727" y="353"/>
                    <a:pt x="727" y="353"/>
                  </a:cubicBezTo>
                  <a:cubicBezTo>
                    <a:pt x="727" y="353"/>
                    <a:pt x="727" y="353"/>
                    <a:pt x="727" y="353"/>
                  </a:cubicBezTo>
                  <a:cubicBezTo>
                    <a:pt x="727" y="353"/>
                    <a:pt x="727" y="353"/>
                    <a:pt x="727" y="353"/>
                  </a:cubicBezTo>
                  <a:cubicBezTo>
                    <a:pt x="728" y="351"/>
                    <a:pt x="728" y="351"/>
                    <a:pt x="728" y="351"/>
                  </a:cubicBezTo>
                  <a:cubicBezTo>
                    <a:pt x="728" y="351"/>
                    <a:pt x="728" y="351"/>
                    <a:pt x="728" y="351"/>
                  </a:cubicBezTo>
                  <a:cubicBezTo>
                    <a:pt x="728" y="350"/>
                    <a:pt x="728" y="350"/>
                    <a:pt x="728" y="350"/>
                  </a:cubicBezTo>
                  <a:cubicBezTo>
                    <a:pt x="728" y="350"/>
                    <a:pt x="728" y="350"/>
                    <a:pt x="728" y="350"/>
                  </a:cubicBezTo>
                  <a:cubicBezTo>
                    <a:pt x="729" y="348"/>
                    <a:pt x="729" y="348"/>
                    <a:pt x="729" y="348"/>
                  </a:cubicBezTo>
                  <a:cubicBezTo>
                    <a:pt x="729" y="348"/>
                    <a:pt x="729" y="348"/>
                    <a:pt x="729" y="348"/>
                  </a:cubicBezTo>
                  <a:cubicBezTo>
                    <a:pt x="731" y="348"/>
                    <a:pt x="731" y="348"/>
                    <a:pt x="731" y="348"/>
                  </a:cubicBezTo>
                  <a:cubicBezTo>
                    <a:pt x="731" y="348"/>
                    <a:pt x="731" y="348"/>
                    <a:pt x="731" y="348"/>
                  </a:cubicBezTo>
                  <a:cubicBezTo>
                    <a:pt x="733" y="347"/>
                    <a:pt x="733" y="347"/>
                    <a:pt x="733" y="347"/>
                  </a:cubicBezTo>
                  <a:cubicBezTo>
                    <a:pt x="733" y="347"/>
                    <a:pt x="733" y="347"/>
                    <a:pt x="733" y="347"/>
                  </a:cubicBezTo>
                  <a:cubicBezTo>
                    <a:pt x="736" y="346"/>
                    <a:pt x="736" y="346"/>
                    <a:pt x="736" y="346"/>
                  </a:cubicBezTo>
                  <a:cubicBezTo>
                    <a:pt x="736" y="346"/>
                    <a:pt x="736" y="346"/>
                    <a:pt x="736" y="346"/>
                  </a:cubicBezTo>
                  <a:cubicBezTo>
                    <a:pt x="739" y="345"/>
                    <a:pt x="739" y="345"/>
                    <a:pt x="739" y="345"/>
                  </a:cubicBezTo>
                  <a:cubicBezTo>
                    <a:pt x="739" y="345"/>
                    <a:pt x="739" y="345"/>
                    <a:pt x="739" y="345"/>
                  </a:cubicBezTo>
                  <a:cubicBezTo>
                    <a:pt x="741" y="345"/>
                    <a:pt x="741" y="345"/>
                    <a:pt x="741" y="345"/>
                  </a:cubicBezTo>
                  <a:cubicBezTo>
                    <a:pt x="741" y="345"/>
                    <a:pt x="741" y="345"/>
                    <a:pt x="741" y="345"/>
                  </a:cubicBezTo>
                  <a:cubicBezTo>
                    <a:pt x="743" y="345"/>
                    <a:pt x="743" y="345"/>
                    <a:pt x="743" y="345"/>
                  </a:cubicBezTo>
                  <a:cubicBezTo>
                    <a:pt x="743" y="345"/>
                    <a:pt x="743" y="345"/>
                    <a:pt x="743" y="345"/>
                  </a:cubicBezTo>
                  <a:cubicBezTo>
                    <a:pt x="745" y="346"/>
                    <a:pt x="745" y="346"/>
                    <a:pt x="745" y="346"/>
                  </a:cubicBezTo>
                  <a:cubicBezTo>
                    <a:pt x="745" y="346"/>
                    <a:pt x="745" y="346"/>
                    <a:pt x="745" y="346"/>
                  </a:cubicBezTo>
                  <a:cubicBezTo>
                    <a:pt x="748" y="346"/>
                    <a:pt x="748" y="346"/>
                    <a:pt x="748" y="346"/>
                  </a:cubicBezTo>
                  <a:cubicBezTo>
                    <a:pt x="748" y="346"/>
                    <a:pt x="748" y="346"/>
                    <a:pt x="748" y="346"/>
                  </a:cubicBezTo>
                  <a:cubicBezTo>
                    <a:pt x="748" y="347"/>
                    <a:pt x="748" y="347"/>
                    <a:pt x="748" y="347"/>
                  </a:cubicBezTo>
                  <a:cubicBezTo>
                    <a:pt x="748" y="347"/>
                    <a:pt x="748" y="347"/>
                    <a:pt x="748" y="347"/>
                  </a:cubicBezTo>
                  <a:cubicBezTo>
                    <a:pt x="749" y="347"/>
                    <a:pt x="749" y="347"/>
                    <a:pt x="749" y="347"/>
                  </a:cubicBezTo>
                  <a:cubicBezTo>
                    <a:pt x="749" y="347"/>
                    <a:pt x="749" y="347"/>
                    <a:pt x="749" y="347"/>
                  </a:cubicBezTo>
                  <a:cubicBezTo>
                    <a:pt x="750" y="347"/>
                    <a:pt x="750" y="347"/>
                    <a:pt x="750" y="347"/>
                  </a:cubicBezTo>
                  <a:cubicBezTo>
                    <a:pt x="750" y="347"/>
                    <a:pt x="750" y="347"/>
                    <a:pt x="750" y="347"/>
                  </a:cubicBezTo>
                  <a:cubicBezTo>
                    <a:pt x="752" y="347"/>
                    <a:pt x="752" y="347"/>
                    <a:pt x="752" y="347"/>
                  </a:cubicBezTo>
                  <a:cubicBezTo>
                    <a:pt x="752" y="347"/>
                    <a:pt x="752" y="347"/>
                    <a:pt x="752" y="347"/>
                  </a:cubicBezTo>
                  <a:cubicBezTo>
                    <a:pt x="753" y="347"/>
                    <a:pt x="753" y="347"/>
                    <a:pt x="753" y="347"/>
                  </a:cubicBezTo>
                  <a:cubicBezTo>
                    <a:pt x="753" y="347"/>
                    <a:pt x="753" y="347"/>
                    <a:pt x="753" y="347"/>
                  </a:cubicBezTo>
                  <a:cubicBezTo>
                    <a:pt x="754" y="346"/>
                    <a:pt x="754" y="346"/>
                    <a:pt x="754" y="346"/>
                  </a:cubicBezTo>
                  <a:cubicBezTo>
                    <a:pt x="754" y="346"/>
                    <a:pt x="754" y="346"/>
                    <a:pt x="754" y="346"/>
                  </a:cubicBezTo>
                  <a:cubicBezTo>
                    <a:pt x="755" y="346"/>
                    <a:pt x="755" y="346"/>
                    <a:pt x="755" y="346"/>
                  </a:cubicBezTo>
                  <a:cubicBezTo>
                    <a:pt x="755" y="346"/>
                    <a:pt x="755" y="346"/>
                    <a:pt x="755" y="346"/>
                  </a:cubicBezTo>
                  <a:cubicBezTo>
                    <a:pt x="758" y="344"/>
                    <a:pt x="758" y="344"/>
                    <a:pt x="758" y="344"/>
                  </a:cubicBezTo>
                  <a:cubicBezTo>
                    <a:pt x="758" y="344"/>
                    <a:pt x="758" y="344"/>
                    <a:pt x="758" y="344"/>
                  </a:cubicBezTo>
                  <a:cubicBezTo>
                    <a:pt x="758" y="344"/>
                    <a:pt x="758" y="344"/>
                    <a:pt x="758" y="344"/>
                  </a:cubicBezTo>
                  <a:cubicBezTo>
                    <a:pt x="758" y="344"/>
                    <a:pt x="758" y="344"/>
                    <a:pt x="758" y="344"/>
                  </a:cubicBezTo>
                  <a:cubicBezTo>
                    <a:pt x="759" y="344"/>
                    <a:pt x="759" y="344"/>
                    <a:pt x="759" y="344"/>
                  </a:cubicBezTo>
                  <a:cubicBezTo>
                    <a:pt x="759" y="344"/>
                    <a:pt x="759" y="344"/>
                    <a:pt x="759" y="344"/>
                  </a:cubicBezTo>
                  <a:cubicBezTo>
                    <a:pt x="760" y="344"/>
                    <a:pt x="760" y="344"/>
                    <a:pt x="760" y="344"/>
                  </a:cubicBezTo>
                  <a:cubicBezTo>
                    <a:pt x="760" y="344"/>
                    <a:pt x="760" y="344"/>
                    <a:pt x="760" y="344"/>
                  </a:cubicBezTo>
                  <a:cubicBezTo>
                    <a:pt x="762" y="344"/>
                    <a:pt x="762" y="344"/>
                    <a:pt x="762" y="344"/>
                  </a:cubicBezTo>
                  <a:cubicBezTo>
                    <a:pt x="762" y="344"/>
                    <a:pt x="762" y="344"/>
                    <a:pt x="762" y="344"/>
                  </a:cubicBezTo>
                  <a:cubicBezTo>
                    <a:pt x="763" y="345"/>
                    <a:pt x="763" y="345"/>
                    <a:pt x="763" y="345"/>
                  </a:cubicBezTo>
                  <a:cubicBezTo>
                    <a:pt x="763" y="345"/>
                    <a:pt x="763" y="345"/>
                    <a:pt x="763" y="345"/>
                  </a:cubicBezTo>
                  <a:cubicBezTo>
                    <a:pt x="764" y="345"/>
                    <a:pt x="764" y="345"/>
                    <a:pt x="764" y="345"/>
                  </a:cubicBezTo>
                  <a:cubicBezTo>
                    <a:pt x="764" y="345"/>
                    <a:pt x="764" y="345"/>
                    <a:pt x="764" y="345"/>
                  </a:cubicBezTo>
                  <a:cubicBezTo>
                    <a:pt x="765" y="346"/>
                    <a:pt x="765" y="346"/>
                    <a:pt x="765" y="346"/>
                  </a:cubicBezTo>
                  <a:cubicBezTo>
                    <a:pt x="765" y="346"/>
                    <a:pt x="765" y="346"/>
                    <a:pt x="765" y="346"/>
                  </a:cubicBezTo>
                  <a:cubicBezTo>
                    <a:pt x="767" y="346"/>
                    <a:pt x="767" y="346"/>
                    <a:pt x="767" y="346"/>
                  </a:cubicBezTo>
                  <a:cubicBezTo>
                    <a:pt x="767" y="346"/>
                    <a:pt x="767" y="346"/>
                    <a:pt x="767" y="346"/>
                  </a:cubicBezTo>
                  <a:cubicBezTo>
                    <a:pt x="779" y="345"/>
                    <a:pt x="779" y="345"/>
                    <a:pt x="779" y="345"/>
                  </a:cubicBezTo>
                  <a:cubicBezTo>
                    <a:pt x="779" y="345"/>
                    <a:pt x="779" y="345"/>
                    <a:pt x="779" y="345"/>
                  </a:cubicBezTo>
                  <a:cubicBezTo>
                    <a:pt x="792" y="342"/>
                    <a:pt x="792" y="342"/>
                    <a:pt x="792" y="342"/>
                  </a:cubicBezTo>
                  <a:cubicBezTo>
                    <a:pt x="792" y="342"/>
                    <a:pt x="792" y="342"/>
                    <a:pt x="792" y="342"/>
                  </a:cubicBezTo>
                  <a:cubicBezTo>
                    <a:pt x="805" y="340"/>
                    <a:pt x="805" y="340"/>
                    <a:pt x="805" y="340"/>
                  </a:cubicBezTo>
                  <a:cubicBezTo>
                    <a:pt x="805" y="340"/>
                    <a:pt x="805" y="340"/>
                    <a:pt x="805" y="340"/>
                  </a:cubicBezTo>
                  <a:cubicBezTo>
                    <a:pt x="820" y="336"/>
                    <a:pt x="820" y="336"/>
                    <a:pt x="820" y="336"/>
                  </a:cubicBezTo>
                  <a:cubicBezTo>
                    <a:pt x="820" y="336"/>
                    <a:pt x="820" y="336"/>
                    <a:pt x="820" y="336"/>
                  </a:cubicBezTo>
                  <a:cubicBezTo>
                    <a:pt x="831" y="332"/>
                    <a:pt x="831" y="332"/>
                    <a:pt x="831" y="332"/>
                  </a:cubicBezTo>
                  <a:cubicBezTo>
                    <a:pt x="831" y="332"/>
                    <a:pt x="831" y="332"/>
                    <a:pt x="831" y="332"/>
                  </a:cubicBezTo>
                  <a:cubicBezTo>
                    <a:pt x="844" y="325"/>
                    <a:pt x="844" y="325"/>
                    <a:pt x="844" y="325"/>
                  </a:cubicBezTo>
                  <a:cubicBezTo>
                    <a:pt x="844" y="325"/>
                    <a:pt x="844" y="325"/>
                    <a:pt x="844" y="325"/>
                  </a:cubicBezTo>
                  <a:cubicBezTo>
                    <a:pt x="855" y="318"/>
                    <a:pt x="855" y="318"/>
                    <a:pt x="855" y="318"/>
                  </a:cubicBezTo>
                  <a:cubicBezTo>
                    <a:pt x="855" y="318"/>
                    <a:pt x="855" y="318"/>
                    <a:pt x="855" y="318"/>
                  </a:cubicBezTo>
                  <a:cubicBezTo>
                    <a:pt x="866" y="308"/>
                    <a:pt x="866" y="308"/>
                    <a:pt x="866" y="308"/>
                  </a:cubicBezTo>
                  <a:cubicBezTo>
                    <a:pt x="866" y="308"/>
                    <a:pt x="866" y="308"/>
                    <a:pt x="866" y="308"/>
                  </a:cubicBezTo>
                  <a:cubicBezTo>
                    <a:pt x="900" y="268"/>
                    <a:pt x="900" y="268"/>
                    <a:pt x="900" y="268"/>
                  </a:cubicBezTo>
                  <a:cubicBezTo>
                    <a:pt x="900" y="268"/>
                    <a:pt x="900" y="268"/>
                    <a:pt x="900" y="268"/>
                  </a:cubicBezTo>
                  <a:cubicBezTo>
                    <a:pt x="901" y="268"/>
                    <a:pt x="901" y="268"/>
                    <a:pt x="901" y="268"/>
                  </a:cubicBezTo>
                  <a:cubicBezTo>
                    <a:pt x="901" y="268"/>
                    <a:pt x="901" y="268"/>
                    <a:pt x="901" y="268"/>
                  </a:cubicBezTo>
                  <a:cubicBezTo>
                    <a:pt x="903" y="266"/>
                    <a:pt x="903" y="266"/>
                    <a:pt x="903" y="266"/>
                  </a:cubicBezTo>
                  <a:cubicBezTo>
                    <a:pt x="903" y="266"/>
                    <a:pt x="903" y="266"/>
                    <a:pt x="903" y="266"/>
                  </a:cubicBezTo>
                  <a:cubicBezTo>
                    <a:pt x="905" y="264"/>
                    <a:pt x="905" y="264"/>
                    <a:pt x="905" y="264"/>
                  </a:cubicBezTo>
                  <a:cubicBezTo>
                    <a:pt x="905" y="264"/>
                    <a:pt x="905" y="264"/>
                    <a:pt x="905" y="264"/>
                  </a:cubicBezTo>
                  <a:cubicBezTo>
                    <a:pt x="907" y="261"/>
                    <a:pt x="907" y="261"/>
                    <a:pt x="907" y="261"/>
                  </a:cubicBezTo>
                  <a:cubicBezTo>
                    <a:pt x="907" y="261"/>
                    <a:pt x="907" y="261"/>
                    <a:pt x="907" y="261"/>
                  </a:cubicBezTo>
                  <a:cubicBezTo>
                    <a:pt x="908" y="259"/>
                    <a:pt x="908" y="259"/>
                    <a:pt x="908" y="259"/>
                  </a:cubicBezTo>
                  <a:cubicBezTo>
                    <a:pt x="908" y="259"/>
                    <a:pt x="908" y="259"/>
                    <a:pt x="908" y="259"/>
                  </a:cubicBezTo>
                  <a:cubicBezTo>
                    <a:pt x="911" y="257"/>
                    <a:pt x="911" y="257"/>
                    <a:pt x="911" y="257"/>
                  </a:cubicBezTo>
                  <a:cubicBezTo>
                    <a:pt x="911" y="257"/>
                    <a:pt x="911" y="257"/>
                    <a:pt x="911" y="257"/>
                  </a:cubicBezTo>
                  <a:cubicBezTo>
                    <a:pt x="913" y="256"/>
                    <a:pt x="913" y="256"/>
                    <a:pt x="913" y="256"/>
                  </a:cubicBezTo>
                  <a:cubicBezTo>
                    <a:pt x="913" y="256"/>
                    <a:pt x="913" y="256"/>
                    <a:pt x="913" y="256"/>
                  </a:cubicBezTo>
                  <a:cubicBezTo>
                    <a:pt x="916" y="253"/>
                    <a:pt x="916" y="253"/>
                    <a:pt x="916" y="253"/>
                  </a:cubicBezTo>
                  <a:cubicBezTo>
                    <a:pt x="916" y="253"/>
                    <a:pt x="916" y="253"/>
                    <a:pt x="916" y="253"/>
                  </a:cubicBezTo>
                  <a:cubicBezTo>
                    <a:pt x="922" y="247"/>
                    <a:pt x="922" y="247"/>
                    <a:pt x="922" y="247"/>
                  </a:cubicBezTo>
                  <a:cubicBezTo>
                    <a:pt x="922" y="247"/>
                    <a:pt x="922" y="247"/>
                    <a:pt x="922" y="247"/>
                  </a:cubicBezTo>
                  <a:cubicBezTo>
                    <a:pt x="928" y="242"/>
                    <a:pt x="928" y="242"/>
                    <a:pt x="928" y="242"/>
                  </a:cubicBezTo>
                  <a:cubicBezTo>
                    <a:pt x="928" y="242"/>
                    <a:pt x="928" y="242"/>
                    <a:pt x="928" y="242"/>
                  </a:cubicBezTo>
                  <a:cubicBezTo>
                    <a:pt x="934" y="235"/>
                    <a:pt x="934" y="235"/>
                    <a:pt x="934" y="235"/>
                  </a:cubicBezTo>
                  <a:cubicBezTo>
                    <a:pt x="934" y="235"/>
                    <a:pt x="934" y="235"/>
                    <a:pt x="934" y="235"/>
                  </a:cubicBezTo>
                  <a:cubicBezTo>
                    <a:pt x="941" y="229"/>
                    <a:pt x="941" y="229"/>
                    <a:pt x="941" y="229"/>
                  </a:cubicBezTo>
                  <a:cubicBezTo>
                    <a:pt x="941" y="229"/>
                    <a:pt x="941" y="229"/>
                    <a:pt x="941" y="229"/>
                  </a:cubicBezTo>
                  <a:cubicBezTo>
                    <a:pt x="946" y="223"/>
                    <a:pt x="946" y="223"/>
                    <a:pt x="946" y="223"/>
                  </a:cubicBezTo>
                  <a:cubicBezTo>
                    <a:pt x="946" y="223"/>
                    <a:pt x="946" y="223"/>
                    <a:pt x="946" y="223"/>
                  </a:cubicBezTo>
                  <a:cubicBezTo>
                    <a:pt x="951" y="215"/>
                    <a:pt x="951" y="215"/>
                    <a:pt x="951" y="215"/>
                  </a:cubicBezTo>
                  <a:cubicBezTo>
                    <a:pt x="951" y="215"/>
                    <a:pt x="951" y="215"/>
                    <a:pt x="951" y="215"/>
                  </a:cubicBezTo>
                  <a:cubicBezTo>
                    <a:pt x="956" y="208"/>
                    <a:pt x="956" y="208"/>
                    <a:pt x="956" y="208"/>
                  </a:cubicBezTo>
                  <a:cubicBezTo>
                    <a:pt x="956" y="208"/>
                    <a:pt x="956" y="208"/>
                    <a:pt x="956" y="208"/>
                  </a:cubicBezTo>
                  <a:cubicBezTo>
                    <a:pt x="961" y="200"/>
                    <a:pt x="961" y="200"/>
                    <a:pt x="961" y="200"/>
                  </a:cubicBezTo>
                  <a:cubicBezTo>
                    <a:pt x="961" y="200"/>
                    <a:pt x="961" y="200"/>
                    <a:pt x="961" y="200"/>
                  </a:cubicBezTo>
                  <a:cubicBezTo>
                    <a:pt x="959" y="198"/>
                    <a:pt x="959" y="198"/>
                    <a:pt x="959" y="198"/>
                  </a:cubicBezTo>
                  <a:cubicBezTo>
                    <a:pt x="959" y="198"/>
                    <a:pt x="959" y="198"/>
                    <a:pt x="959" y="198"/>
                  </a:cubicBezTo>
                  <a:cubicBezTo>
                    <a:pt x="956" y="196"/>
                    <a:pt x="956" y="196"/>
                    <a:pt x="956" y="196"/>
                  </a:cubicBezTo>
                  <a:cubicBezTo>
                    <a:pt x="956" y="196"/>
                    <a:pt x="956" y="196"/>
                    <a:pt x="956" y="196"/>
                  </a:cubicBezTo>
                  <a:cubicBezTo>
                    <a:pt x="953" y="195"/>
                    <a:pt x="953" y="195"/>
                    <a:pt x="953" y="195"/>
                  </a:cubicBezTo>
                  <a:cubicBezTo>
                    <a:pt x="953" y="195"/>
                    <a:pt x="953" y="195"/>
                    <a:pt x="953" y="195"/>
                  </a:cubicBezTo>
                  <a:cubicBezTo>
                    <a:pt x="950" y="194"/>
                    <a:pt x="950" y="194"/>
                    <a:pt x="950" y="194"/>
                  </a:cubicBezTo>
                  <a:cubicBezTo>
                    <a:pt x="950" y="194"/>
                    <a:pt x="950" y="194"/>
                    <a:pt x="950" y="194"/>
                  </a:cubicBezTo>
                  <a:cubicBezTo>
                    <a:pt x="946" y="194"/>
                    <a:pt x="946" y="194"/>
                    <a:pt x="946" y="194"/>
                  </a:cubicBezTo>
                  <a:cubicBezTo>
                    <a:pt x="946" y="194"/>
                    <a:pt x="946" y="194"/>
                    <a:pt x="946" y="194"/>
                  </a:cubicBezTo>
                  <a:cubicBezTo>
                    <a:pt x="943" y="194"/>
                    <a:pt x="943" y="194"/>
                    <a:pt x="943" y="194"/>
                  </a:cubicBezTo>
                  <a:cubicBezTo>
                    <a:pt x="943" y="194"/>
                    <a:pt x="943" y="194"/>
                    <a:pt x="943" y="194"/>
                  </a:cubicBezTo>
                  <a:cubicBezTo>
                    <a:pt x="939" y="194"/>
                    <a:pt x="939" y="194"/>
                    <a:pt x="939" y="194"/>
                  </a:cubicBezTo>
                  <a:cubicBezTo>
                    <a:pt x="939" y="194"/>
                    <a:pt x="939" y="194"/>
                    <a:pt x="939" y="194"/>
                  </a:cubicBezTo>
                  <a:cubicBezTo>
                    <a:pt x="936" y="194"/>
                    <a:pt x="936" y="194"/>
                    <a:pt x="936" y="194"/>
                  </a:cubicBezTo>
                  <a:cubicBezTo>
                    <a:pt x="936" y="194"/>
                    <a:pt x="936" y="194"/>
                    <a:pt x="936" y="194"/>
                  </a:cubicBezTo>
                  <a:cubicBezTo>
                    <a:pt x="927" y="198"/>
                    <a:pt x="927" y="198"/>
                    <a:pt x="927" y="198"/>
                  </a:cubicBezTo>
                  <a:cubicBezTo>
                    <a:pt x="927" y="198"/>
                    <a:pt x="927" y="198"/>
                    <a:pt x="927" y="198"/>
                  </a:cubicBezTo>
                  <a:cubicBezTo>
                    <a:pt x="918" y="200"/>
                    <a:pt x="918" y="200"/>
                    <a:pt x="918" y="200"/>
                  </a:cubicBezTo>
                  <a:cubicBezTo>
                    <a:pt x="918" y="200"/>
                    <a:pt x="918" y="200"/>
                    <a:pt x="918" y="200"/>
                  </a:cubicBezTo>
                  <a:cubicBezTo>
                    <a:pt x="910" y="202"/>
                    <a:pt x="910" y="202"/>
                    <a:pt x="910" y="202"/>
                  </a:cubicBezTo>
                  <a:cubicBezTo>
                    <a:pt x="910" y="202"/>
                    <a:pt x="910" y="202"/>
                    <a:pt x="910" y="202"/>
                  </a:cubicBezTo>
                  <a:cubicBezTo>
                    <a:pt x="901" y="203"/>
                    <a:pt x="901" y="203"/>
                    <a:pt x="901" y="203"/>
                  </a:cubicBezTo>
                  <a:cubicBezTo>
                    <a:pt x="901" y="203"/>
                    <a:pt x="901" y="203"/>
                    <a:pt x="901" y="203"/>
                  </a:cubicBezTo>
                  <a:cubicBezTo>
                    <a:pt x="892" y="205"/>
                    <a:pt x="892" y="205"/>
                    <a:pt x="892" y="205"/>
                  </a:cubicBezTo>
                  <a:cubicBezTo>
                    <a:pt x="892" y="205"/>
                    <a:pt x="892" y="205"/>
                    <a:pt x="892" y="205"/>
                  </a:cubicBezTo>
                  <a:cubicBezTo>
                    <a:pt x="884" y="206"/>
                    <a:pt x="884" y="206"/>
                    <a:pt x="884" y="206"/>
                  </a:cubicBezTo>
                  <a:cubicBezTo>
                    <a:pt x="884" y="206"/>
                    <a:pt x="884" y="206"/>
                    <a:pt x="884" y="206"/>
                  </a:cubicBezTo>
                  <a:cubicBezTo>
                    <a:pt x="875" y="207"/>
                    <a:pt x="875" y="207"/>
                    <a:pt x="875" y="207"/>
                  </a:cubicBezTo>
                  <a:cubicBezTo>
                    <a:pt x="875" y="207"/>
                    <a:pt x="875" y="207"/>
                    <a:pt x="875" y="207"/>
                  </a:cubicBezTo>
                  <a:cubicBezTo>
                    <a:pt x="867" y="207"/>
                    <a:pt x="867" y="207"/>
                    <a:pt x="867" y="207"/>
                  </a:cubicBezTo>
                  <a:cubicBezTo>
                    <a:pt x="867" y="207"/>
                    <a:pt x="867" y="207"/>
                    <a:pt x="867" y="207"/>
                  </a:cubicBezTo>
                  <a:cubicBezTo>
                    <a:pt x="865" y="207"/>
                    <a:pt x="865" y="207"/>
                    <a:pt x="865" y="207"/>
                  </a:cubicBezTo>
                  <a:cubicBezTo>
                    <a:pt x="865" y="207"/>
                    <a:pt x="865" y="207"/>
                    <a:pt x="865" y="207"/>
                  </a:cubicBezTo>
                  <a:cubicBezTo>
                    <a:pt x="863" y="207"/>
                    <a:pt x="863" y="207"/>
                    <a:pt x="863" y="207"/>
                  </a:cubicBezTo>
                  <a:cubicBezTo>
                    <a:pt x="863" y="207"/>
                    <a:pt x="863" y="207"/>
                    <a:pt x="863" y="207"/>
                  </a:cubicBezTo>
                  <a:cubicBezTo>
                    <a:pt x="861" y="207"/>
                    <a:pt x="861" y="207"/>
                    <a:pt x="861" y="207"/>
                  </a:cubicBezTo>
                  <a:cubicBezTo>
                    <a:pt x="861" y="207"/>
                    <a:pt x="861" y="207"/>
                    <a:pt x="861" y="207"/>
                  </a:cubicBezTo>
                  <a:cubicBezTo>
                    <a:pt x="859" y="207"/>
                    <a:pt x="859" y="207"/>
                    <a:pt x="859" y="207"/>
                  </a:cubicBezTo>
                  <a:cubicBezTo>
                    <a:pt x="859" y="207"/>
                    <a:pt x="859" y="207"/>
                    <a:pt x="859" y="207"/>
                  </a:cubicBezTo>
                  <a:cubicBezTo>
                    <a:pt x="857" y="207"/>
                    <a:pt x="857" y="207"/>
                    <a:pt x="857" y="207"/>
                  </a:cubicBezTo>
                  <a:cubicBezTo>
                    <a:pt x="857" y="207"/>
                    <a:pt x="857" y="207"/>
                    <a:pt x="857" y="207"/>
                  </a:cubicBezTo>
                  <a:cubicBezTo>
                    <a:pt x="855" y="207"/>
                    <a:pt x="855" y="207"/>
                    <a:pt x="855" y="207"/>
                  </a:cubicBezTo>
                  <a:cubicBezTo>
                    <a:pt x="855" y="207"/>
                    <a:pt x="855" y="207"/>
                    <a:pt x="855" y="207"/>
                  </a:cubicBezTo>
                  <a:cubicBezTo>
                    <a:pt x="853" y="206"/>
                    <a:pt x="853" y="206"/>
                    <a:pt x="853" y="206"/>
                  </a:cubicBezTo>
                  <a:cubicBezTo>
                    <a:pt x="853" y="206"/>
                    <a:pt x="853" y="206"/>
                    <a:pt x="853" y="206"/>
                  </a:cubicBezTo>
                  <a:cubicBezTo>
                    <a:pt x="852" y="204"/>
                    <a:pt x="852" y="204"/>
                    <a:pt x="852" y="204"/>
                  </a:cubicBezTo>
                  <a:cubicBezTo>
                    <a:pt x="852" y="204"/>
                    <a:pt x="852" y="204"/>
                    <a:pt x="852" y="204"/>
                  </a:cubicBezTo>
                  <a:cubicBezTo>
                    <a:pt x="849" y="203"/>
                    <a:pt x="849" y="203"/>
                    <a:pt x="849" y="203"/>
                  </a:cubicBezTo>
                  <a:cubicBezTo>
                    <a:pt x="849" y="203"/>
                    <a:pt x="849" y="203"/>
                    <a:pt x="849" y="203"/>
                  </a:cubicBezTo>
                  <a:cubicBezTo>
                    <a:pt x="847" y="200"/>
                    <a:pt x="847" y="200"/>
                    <a:pt x="847" y="200"/>
                  </a:cubicBezTo>
                  <a:cubicBezTo>
                    <a:pt x="847" y="200"/>
                    <a:pt x="847" y="200"/>
                    <a:pt x="847" y="200"/>
                  </a:cubicBezTo>
                  <a:cubicBezTo>
                    <a:pt x="844" y="199"/>
                    <a:pt x="844" y="199"/>
                    <a:pt x="844" y="199"/>
                  </a:cubicBezTo>
                  <a:cubicBezTo>
                    <a:pt x="844" y="199"/>
                    <a:pt x="844" y="199"/>
                    <a:pt x="844" y="199"/>
                  </a:cubicBezTo>
                  <a:cubicBezTo>
                    <a:pt x="842" y="196"/>
                    <a:pt x="842" y="196"/>
                    <a:pt x="842" y="196"/>
                  </a:cubicBezTo>
                  <a:cubicBezTo>
                    <a:pt x="842" y="196"/>
                    <a:pt x="842" y="196"/>
                    <a:pt x="842" y="196"/>
                  </a:cubicBezTo>
                  <a:cubicBezTo>
                    <a:pt x="839" y="194"/>
                    <a:pt x="839" y="194"/>
                    <a:pt x="839" y="194"/>
                  </a:cubicBezTo>
                  <a:cubicBezTo>
                    <a:pt x="839" y="194"/>
                    <a:pt x="839" y="194"/>
                    <a:pt x="839" y="194"/>
                  </a:cubicBezTo>
                  <a:cubicBezTo>
                    <a:pt x="838" y="191"/>
                    <a:pt x="838" y="191"/>
                    <a:pt x="838" y="191"/>
                  </a:cubicBezTo>
                  <a:cubicBezTo>
                    <a:pt x="838" y="191"/>
                    <a:pt x="838" y="191"/>
                    <a:pt x="838" y="191"/>
                  </a:cubicBezTo>
                  <a:cubicBezTo>
                    <a:pt x="836" y="188"/>
                    <a:pt x="836" y="188"/>
                    <a:pt x="836" y="188"/>
                  </a:cubicBezTo>
                  <a:cubicBezTo>
                    <a:pt x="836" y="188"/>
                    <a:pt x="836" y="188"/>
                    <a:pt x="836" y="188"/>
                  </a:cubicBezTo>
                  <a:cubicBezTo>
                    <a:pt x="836" y="184"/>
                    <a:pt x="836" y="184"/>
                    <a:pt x="836" y="184"/>
                  </a:cubicBezTo>
                  <a:cubicBezTo>
                    <a:pt x="836" y="184"/>
                    <a:pt x="836" y="184"/>
                    <a:pt x="836" y="184"/>
                  </a:cubicBezTo>
                  <a:cubicBezTo>
                    <a:pt x="836" y="183"/>
                    <a:pt x="836" y="183"/>
                    <a:pt x="836" y="183"/>
                  </a:cubicBezTo>
                  <a:cubicBezTo>
                    <a:pt x="836" y="183"/>
                    <a:pt x="836" y="183"/>
                    <a:pt x="836" y="183"/>
                  </a:cubicBezTo>
                  <a:cubicBezTo>
                    <a:pt x="838" y="182"/>
                    <a:pt x="838" y="182"/>
                    <a:pt x="838" y="182"/>
                  </a:cubicBezTo>
                  <a:cubicBezTo>
                    <a:pt x="838" y="182"/>
                    <a:pt x="838" y="182"/>
                    <a:pt x="838" y="182"/>
                  </a:cubicBezTo>
                  <a:cubicBezTo>
                    <a:pt x="839" y="181"/>
                    <a:pt x="839" y="181"/>
                    <a:pt x="839" y="181"/>
                  </a:cubicBezTo>
                  <a:cubicBezTo>
                    <a:pt x="839" y="181"/>
                    <a:pt x="839" y="181"/>
                    <a:pt x="839" y="181"/>
                  </a:cubicBezTo>
                  <a:cubicBezTo>
                    <a:pt x="840" y="179"/>
                    <a:pt x="840" y="179"/>
                    <a:pt x="840" y="179"/>
                  </a:cubicBezTo>
                  <a:cubicBezTo>
                    <a:pt x="840" y="179"/>
                    <a:pt x="840" y="179"/>
                    <a:pt x="840" y="179"/>
                  </a:cubicBezTo>
                  <a:cubicBezTo>
                    <a:pt x="840" y="178"/>
                    <a:pt x="840" y="178"/>
                    <a:pt x="840" y="178"/>
                  </a:cubicBezTo>
                  <a:cubicBezTo>
                    <a:pt x="840" y="178"/>
                    <a:pt x="840" y="178"/>
                    <a:pt x="840" y="178"/>
                  </a:cubicBezTo>
                  <a:cubicBezTo>
                    <a:pt x="842" y="177"/>
                    <a:pt x="842" y="177"/>
                    <a:pt x="842" y="177"/>
                  </a:cubicBezTo>
                  <a:cubicBezTo>
                    <a:pt x="842" y="177"/>
                    <a:pt x="842" y="177"/>
                    <a:pt x="842" y="177"/>
                  </a:cubicBezTo>
                  <a:cubicBezTo>
                    <a:pt x="843" y="176"/>
                    <a:pt x="843" y="176"/>
                    <a:pt x="843" y="176"/>
                  </a:cubicBezTo>
                  <a:cubicBezTo>
                    <a:pt x="843" y="176"/>
                    <a:pt x="843" y="176"/>
                    <a:pt x="843" y="176"/>
                  </a:cubicBezTo>
                  <a:cubicBezTo>
                    <a:pt x="845" y="174"/>
                    <a:pt x="845" y="174"/>
                    <a:pt x="845" y="174"/>
                  </a:cubicBezTo>
                  <a:cubicBezTo>
                    <a:pt x="845" y="174"/>
                    <a:pt x="845" y="174"/>
                    <a:pt x="845" y="174"/>
                  </a:cubicBezTo>
                  <a:cubicBezTo>
                    <a:pt x="847" y="177"/>
                    <a:pt x="847" y="177"/>
                    <a:pt x="847" y="177"/>
                  </a:cubicBezTo>
                  <a:cubicBezTo>
                    <a:pt x="847" y="177"/>
                    <a:pt x="847" y="177"/>
                    <a:pt x="847" y="177"/>
                  </a:cubicBezTo>
                  <a:cubicBezTo>
                    <a:pt x="850" y="178"/>
                    <a:pt x="850" y="178"/>
                    <a:pt x="850" y="178"/>
                  </a:cubicBezTo>
                  <a:cubicBezTo>
                    <a:pt x="850" y="178"/>
                    <a:pt x="850" y="178"/>
                    <a:pt x="850" y="178"/>
                  </a:cubicBezTo>
                  <a:cubicBezTo>
                    <a:pt x="854" y="179"/>
                    <a:pt x="854" y="179"/>
                    <a:pt x="854" y="179"/>
                  </a:cubicBezTo>
                  <a:cubicBezTo>
                    <a:pt x="854" y="179"/>
                    <a:pt x="854" y="179"/>
                    <a:pt x="854" y="179"/>
                  </a:cubicBezTo>
                  <a:cubicBezTo>
                    <a:pt x="858" y="179"/>
                    <a:pt x="858" y="179"/>
                    <a:pt x="858" y="179"/>
                  </a:cubicBezTo>
                  <a:cubicBezTo>
                    <a:pt x="858" y="179"/>
                    <a:pt x="858" y="179"/>
                    <a:pt x="858" y="179"/>
                  </a:cubicBezTo>
                  <a:cubicBezTo>
                    <a:pt x="862" y="180"/>
                    <a:pt x="862" y="180"/>
                    <a:pt x="862" y="180"/>
                  </a:cubicBezTo>
                  <a:cubicBezTo>
                    <a:pt x="862" y="180"/>
                    <a:pt x="862" y="180"/>
                    <a:pt x="862" y="180"/>
                  </a:cubicBezTo>
                  <a:cubicBezTo>
                    <a:pt x="866" y="180"/>
                    <a:pt x="866" y="180"/>
                    <a:pt x="866" y="180"/>
                  </a:cubicBezTo>
                  <a:cubicBezTo>
                    <a:pt x="866" y="180"/>
                    <a:pt x="866" y="180"/>
                    <a:pt x="866" y="180"/>
                  </a:cubicBezTo>
                  <a:cubicBezTo>
                    <a:pt x="870" y="181"/>
                    <a:pt x="870" y="181"/>
                    <a:pt x="870" y="181"/>
                  </a:cubicBezTo>
                  <a:cubicBezTo>
                    <a:pt x="870" y="181"/>
                    <a:pt x="870" y="181"/>
                    <a:pt x="870" y="181"/>
                  </a:cubicBezTo>
                  <a:cubicBezTo>
                    <a:pt x="874" y="181"/>
                    <a:pt x="874" y="181"/>
                    <a:pt x="874" y="181"/>
                  </a:cubicBezTo>
                  <a:cubicBezTo>
                    <a:pt x="874" y="181"/>
                    <a:pt x="874" y="181"/>
                    <a:pt x="874" y="181"/>
                  </a:cubicBezTo>
                  <a:cubicBezTo>
                    <a:pt x="941" y="179"/>
                    <a:pt x="941" y="179"/>
                    <a:pt x="941" y="179"/>
                  </a:cubicBezTo>
                  <a:cubicBezTo>
                    <a:pt x="941" y="179"/>
                    <a:pt x="941" y="179"/>
                    <a:pt x="941" y="179"/>
                  </a:cubicBezTo>
                  <a:cubicBezTo>
                    <a:pt x="976" y="176"/>
                    <a:pt x="976" y="176"/>
                    <a:pt x="976" y="176"/>
                  </a:cubicBezTo>
                  <a:cubicBezTo>
                    <a:pt x="976" y="176"/>
                    <a:pt x="976" y="176"/>
                    <a:pt x="976" y="176"/>
                  </a:cubicBezTo>
                  <a:cubicBezTo>
                    <a:pt x="979" y="180"/>
                    <a:pt x="979" y="180"/>
                    <a:pt x="979" y="180"/>
                  </a:cubicBezTo>
                  <a:cubicBezTo>
                    <a:pt x="979" y="180"/>
                    <a:pt x="979" y="180"/>
                    <a:pt x="979" y="180"/>
                  </a:cubicBezTo>
                  <a:cubicBezTo>
                    <a:pt x="983" y="183"/>
                    <a:pt x="983" y="183"/>
                    <a:pt x="983" y="183"/>
                  </a:cubicBezTo>
                  <a:cubicBezTo>
                    <a:pt x="983" y="183"/>
                    <a:pt x="983" y="183"/>
                    <a:pt x="983" y="183"/>
                  </a:cubicBezTo>
                  <a:cubicBezTo>
                    <a:pt x="985" y="186"/>
                    <a:pt x="985" y="186"/>
                    <a:pt x="985" y="186"/>
                  </a:cubicBezTo>
                  <a:cubicBezTo>
                    <a:pt x="985" y="186"/>
                    <a:pt x="985" y="186"/>
                    <a:pt x="985" y="186"/>
                  </a:cubicBezTo>
                  <a:cubicBezTo>
                    <a:pt x="988" y="190"/>
                    <a:pt x="988" y="190"/>
                    <a:pt x="988" y="190"/>
                  </a:cubicBezTo>
                  <a:cubicBezTo>
                    <a:pt x="988" y="190"/>
                    <a:pt x="988" y="190"/>
                    <a:pt x="988" y="190"/>
                  </a:cubicBezTo>
                  <a:cubicBezTo>
                    <a:pt x="988" y="195"/>
                    <a:pt x="988" y="195"/>
                    <a:pt x="988" y="195"/>
                  </a:cubicBezTo>
                  <a:cubicBezTo>
                    <a:pt x="988" y="195"/>
                    <a:pt x="988" y="195"/>
                    <a:pt x="988" y="195"/>
                  </a:cubicBezTo>
                  <a:cubicBezTo>
                    <a:pt x="989" y="200"/>
                    <a:pt x="989" y="200"/>
                    <a:pt x="989" y="200"/>
                  </a:cubicBezTo>
                  <a:cubicBezTo>
                    <a:pt x="989" y="200"/>
                    <a:pt x="989" y="200"/>
                    <a:pt x="989" y="200"/>
                  </a:cubicBezTo>
                  <a:cubicBezTo>
                    <a:pt x="989" y="204"/>
                    <a:pt x="989" y="204"/>
                    <a:pt x="989" y="204"/>
                  </a:cubicBezTo>
                  <a:cubicBezTo>
                    <a:pt x="989" y="204"/>
                    <a:pt x="989" y="204"/>
                    <a:pt x="989" y="204"/>
                  </a:cubicBezTo>
                  <a:cubicBezTo>
                    <a:pt x="989" y="208"/>
                    <a:pt x="989" y="208"/>
                    <a:pt x="989" y="208"/>
                  </a:cubicBezTo>
                  <a:cubicBezTo>
                    <a:pt x="989" y="208"/>
                    <a:pt x="989" y="208"/>
                    <a:pt x="989" y="208"/>
                  </a:cubicBezTo>
                  <a:cubicBezTo>
                    <a:pt x="987" y="212"/>
                    <a:pt x="987" y="212"/>
                    <a:pt x="987" y="212"/>
                  </a:cubicBezTo>
                  <a:cubicBezTo>
                    <a:pt x="987" y="212"/>
                    <a:pt x="987" y="212"/>
                    <a:pt x="987" y="212"/>
                  </a:cubicBezTo>
                  <a:cubicBezTo>
                    <a:pt x="986" y="214"/>
                    <a:pt x="986" y="214"/>
                    <a:pt x="986" y="214"/>
                  </a:cubicBezTo>
                  <a:cubicBezTo>
                    <a:pt x="986" y="214"/>
                    <a:pt x="986" y="214"/>
                    <a:pt x="986" y="214"/>
                  </a:cubicBezTo>
                  <a:cubicBezTo>
                    <a:pt x="984" y="215"/>
                    <a:pt x="984" y="215"/>
                    <a:pt x="984" y="215"/>
                  </a:cubicBezTo>
                  <a:cubicBezTo>
                    <a:pt x="984" y="215"/>
                    <a:pt x="984" y="215"/>
                    <a:pt x="984" y="215"/>
                  </a:cubicBezTo>
                  <a:cubicBezTo>
                    <a:pt x="983" y="216"/>
                    <a:pt x="983" y="216"/>
                    <a:pt x="983" y="216"/>
                  </a:cubicBezTo>
                  <a:cubicBezTo>
                    <a:pt x="983" y="216"/>
                    <a:pt x="983" y="216"/>
                    <a:pt x="983" y="216"/>
                  </a:cubicBezTo>
                  <a:cubicBezTo>
                    <a:pt x="979" y="219"/>
                    <a:pt x="979" y="219"/>
                    <a:pt x="979" y="219"/>
                  </a:cubicBezTo>
                  <a:cubicBezTo>
                    <a:pt x="979" y="219"/>
                    <a:pt x="979" y="219"/>
                    <a:pt x="979" y="219"/>
                  </a:cubicBezTo>
                  <a:cubicBezTo>
                    <a:pt x="977" y="221"/>
                    <a:pt x="977" y="221"/>
                    <a:pt x="977" y="221"/>
                  </a:cubicBezTo>
                  <a:cubicBezTo>
                    <a:pt x="977" y="221"/>
                    <a:pt x="977" y="221"/>
                    <a:pt x="977" y="221"/>
                  </a:cubicBezTo>
                  <a:cubicBezTo>
                    <a:pt x="975" y="223"/>
                    <a:pt x="975" y="223"/>
                    <a:pt x="975" y="223"/>
                  </a:cubicBezTo>
                  <a:cubicBezTo>
                    <a:pt x="975" y="223"/>
                    <a:pt x="975" y="223"/>
                    <a:pt x="975" y="223"/>
                  </a:cubicBezTo>
                  <a:cubicBezTo>
                    <a:pt x="975" y="225"/>
                    <a:pt x="975" y="225"/>
                    <a:pt x="975" y="225"/>
                  </a:cubicBezTo>
                  <a:cubicBezTo>
                    <a:pt x="975" y="225"/>
                    <a:pt x="975" y="225"/>
                    <a:pt x="975" y="225"/>
                  </a:cubicBezTo>
                  <a:cubicBezTo>
                    <a:pt x="969" y="231"/>
                    <a:pt x="969" y="231"/>
                    <a:pt x="969" y="231"/>
                  </a:cubicBezTo>
                  <a:cubicBezTo>
                    <a:pt x="969" y="231"/>
                    <a:pt x="969" y="231"/>
                    <a:pt x="969" y="231"/>
                  </a:cubicBezTo>
                  <a:cubicBezTo>
                    <a:pt x="964" y="237"/>
                    <a:pt x="964" y="237"/>
                    <a:pt x="964" y="237"/>
                  </a:cubicBezTo>
                  <a:cubicBezTo>
                    <a:pt x="964" y="237"/>
                    <a:pt x="964" y="237"/>
                    <a:pt x="964" y="237"/>
                  </a:cubicBezTo>
                  <a:cubicBezTo>
                    <a:pt x="957" y="243"/>
                    <a:pt x="957" y="243"/>
                    <a:pt x="957" y="243"/>
                  </a:cubicBezTo>
                  <a:cubicBezTo>
                    <a:pt x="957" y="243"/>
                    <a:pt x="957" y="243"/>
                    <a:pt x="957" y="243"/>
                  </a:cubicBezTo>
                  <a:cubicBezTo>
                    <a:pt x="953" y="249"/>
                    <a:pt x="953" y="249"/>
                    <a:pt x="953" y="249"/>
                  </a:cubicBezTo>
                  <a:cubicBezTo>
                    <a:pt x="953" y="249"/>
                    <a:pt x="953" y="249"/>
                    <a:pt x="953" y="249"/>
                  </a:cubicBezTo>
                  <a:cubicBezTo>
                    <a:pt x="947" y="256"/>
                    <a:pt x="947" y="256"/>
                    <a:pt x="947" y="256"/>
                  </a:cubicBezTo>
                  <a:cubicBezTo>
                    <a:pt x="947" y="256"/>
                    <a:pt x="947" y="256"/>
                    <a:pt x="947" y="256"/>
                  </a:cubicBezTo>
                  <a:cubicBezTo>
                    <a:pt x="942" y="261"/>
                    <a:pt x="942" y="261"/>
                    <a:pt x="942" y="261"/>
                  </a:cubicBezTo>
                  <a:cubicBezTo>
                    <a:pt x="942" y="261"/>
                    <a:pt x="942" y="261"/>
                    <a:pt x="942" y="261"/>
                  </a:cubicBezTo>
                  <a:cubicBezTo>
                    <a:pt x="935" y="266"/>
                    <a:pt x="935" y="266"/>
                    <a:pt x="935" y="266"/>
                  </a:cubicBezTo>
                  <a:cubicBezTo>
                    <a:pt x="935" y="266"/>
                    <a:pt x="935" y="266"/>
                    <a:pt x="935" y="266"/>
                  </a:cubicBezTo>
                  <a:cubicBezTo>
                    <a:pt x="929" y="269"/>
                    <a:pt x="929" y="269"/>
                    <a:pt x="929" y="269"/>
                  </a:cubicBezTo>
                  <a:cubicBezTo>
                    <a:pt x="929" y="269"/>
                    <a:pt x="929" y="269"/>
                    <a:pt x="929" y="269"/>
                  </a:cubicBezTo>
                  <a:cubicBezTo>
                    <a:pt x="906" y="308"/>
                    <a:pt x="906" y="308"/>
                    <a:pt x="906" y="308"/>
                  </a:cubicBezTo>
                  <a:cubicBezTo>
                    <a:pt x="906" y="308"/>
                    <a:pt x="906" y="308"/>
                    <a:pt x="906" y="308"/>
                  </a:cubicBezTo>
                  <a:cubicBezTo>
                    <a:pt x="908" y="313"/>
                    <a:pt x="908" y="313"/>
                    <a:pt x="908" y="313"/>
                  </a:cubicBezTo>
                  <a:cubicBezTo>
                    <a:pt x="908" y="313"/>
                    <a:pt x="908" y="313"/>
                    <a:pt x="908" y="313"/>
                  </a:cubicBezTo>
                  <a:cubicBezTo>
                    <a:pt x="914" y="315"/>
                    <a:pt x="914" y="315"/>
                    <a:pt x="914" y="315"/>
                  </a:cubicBezTo>
                  <a:cubicBezTo>
                    <a:pt x="914" y="315"/>
                    <a:pt x="914" y="315"/>
                    <a:pt x="914" y="315"/>
                  </a:cubicBezTo>
                  <a:cubicBezTo>
                    <a:pt x="921" y="314"/>
                    <a:pt x="921" y="314"/>
                    <a:pt x="921" y="314"/>
                  </a:cubicBezTo>
                  <a:cubicBezTo>
                    <a:pt x="921" y="314"/>
                    <a:pt x="921" y="314"/>
                    <a:pt x="921" y="314"/>
                  </a:cubicBezTo>
                  <a:cubicBezTo>
                    <a:pt x="927" y="312"/>
                    <a:pt x="927" y="312"/>
                    <a:pt x="927" y="312"/>
                  </a:cubicBezTo>
                  <a:cubicBezTo>
                    <a:pt x="927" y="312"/>
                    <a:pt x="927" y="312"/>
                    <a:pt x="927" y="312"/>
                  </a:cubicBezTo>
                  <a:cubicBezTo>
                    <a:pt x="934" y="310"/>
                    <a:pt x="934" y="310"/>
                    <a:pt x="934" y="310"/>
                  </a:cubicBezTo>
                  <a:cubicBezTo>
                    <a:pt x="934" y="310"/>
                    <a:pt x="934" y="310"/>
                    <a:pt x="934" y="310"/>
                  </a:cubicBezTo>
                  <a:cubicBezTo>
                    <a:pt x="941" y="307"/>
                    <a:pt x="941" y="307"/>
                    <a:pt x="941" y="307"/>
                  </a:cubicBezTo>
                  <a:cubicBezTo>
                    <a:pt x="941" y="307"/>
                    <a:pt x="941" y="307"/>
                    <a:pt x="941" y="307"/>
                  </a:cubicBezTo>
                  <a:cubicBezTo>
                    <a:pt x="947" y="304"/>
                    <a:pt x="947" y="304"/>
                    <a:pt x="947" y="304"/>
                  </a:cubicBezTo>
                  <a:cubicBezTo>
                    <a:pt x="947" y="304"/>
                    <a:pt x="947" y="304"/>
                    <a:pt x="947" y="304"/>
                  </a:cubicBezTo>
                  <a:cubicBezTo>
                    <a:pt x="953" y="302"/>
                    <a:pt x="953" y="302"/>
                    <a:pt x="953" y="302"/>
                  </a:cubicBezTo>
                  <a:cubicBezTo>
                    <a:pt x="953" y="302"/>
                    <a:pt x="953" y="302"/>
                    <a:pt x="953" y="302"/>
                  </a:cubicBezTo>
                  <a:cubicBezTo>
                    <a:pt x="960" y="299"/>
                    <a:pt x="960" y="299"/>
                    <a:pt x="960" y="299"/>
                  </a:cubicBezTo>
                  <a:cubicBezTo>
                    <a:pt x="960" y="299"/>
                    <a:pt x="960" y="299"/>
                    <a:pt x="960" y="299"/>
                  </a:cubicBezTo>
                  <a:cubicBezTo>
                    <a:pt x="960" y="301"/>
                    <a:pt x="960" y="301"/>
                    <a:pt x="960" y="301"/>
                  </a:cubicBezTo>
                  <a:cubicBezTo>
                    <a:pt x="960" y="301"/>
                    <a:pt x="960" y="301"/>
                    <a:pt x="960" y="301"/>
                  </a:cubicBezTo>
                  <a:cubicBezTo>
                    <a:pt x="963" y="303"/>
                    <a:pt x="963" y="303"/>
                    <a:pt x="963" y="303"/>
                  </a:cubicBezTo>
                  <a:cubicBezTo>
                    <a:pt x="963" y="303"/>
                    <a:pt x="963" y="303"/>
                    <a:pt x="963" y="303"/>
                  </a:cubicBezTo>
                  <a:cubicBezTo>
                    <a:pt x="963" y="305"/>
                    <a:pt x="963" y="305"/>
                    <a:pt x="963" y="305"/>
                  </a:cubicBezTo>
                  <a:cubicBezTo>
                    <a:pt x="963" y="305"/>
                    <a:pt x="963" y="305"/>
                    <a:pt x="963" y="305"/>
                  </a:cubicBezTo>
                  <a:cubicBezTo>
                    <a:pt x="965" y="307"/>
                    <a:pt x="965" y="307"/>
                    <a:pt x="965" y="307"/>
                  </a:cubicBezTo>
                  <a:cubicBezTo>
                    <a:pt x="965" y="307"/>
                    <a:pt x="965" y="307"/>
                    <a:pt x="965" y="307"/>
                  </a:cubicBezTo>
                  <a:cubicBezTo>
                    <a:pt x="965" y="310"/>
                    <a:pt x="965" y="310"/>
                    <a:pt x="965" y="310"/>
                  </a:cubicBezTo>
                  <a:cubicBezTo>
                    <a:pt x="965" y="310"/>
                    <a:pt x="965" y="310"/>
                    <a:pt x="965" y="310"/>
                  </a:cubicBezTo>
                  <a:cubicBezTo>
                    <a:pt x="965" y="311"/>
                    <a:pt x="965" y="311"/>
                    <a:pt x="965" y="311"/>
                  </a:cubicBezTo>
                  <a:cubicBezTo>
                    <a:pt x="965" y="311"/>
                    <a:pt x="965" y="311"/>
                    <a:pt x="965" y="311"/>
                  </a:cubicBezTo>
                  <a:cubicBezTo>
                    <a:pt x="965" y="313"/>
                    <a:pt x="965" y="313"/>
                    <a:pt x="965" y="313"/>
                  </a:cubicBezTo>
                  <a:cubicBezTo>
                    <a:pt x="965" y="313"/>
                    <a:pt x="965" y="313"/>
                    <a:pt x="965" y="313"/>
                  </a:cubicBezTo>
                  <a:cubicBezTo>
                    <a:pt x="966" y="315"/>
                    <a:pt x="966" y="315"/>
                    <a:pt x="966" y="315"/>
                  </a:cubicBezTo>
                  <a:cubicBezTo>
                    <a:pt x="966" y="315"/>
                    <a:pt x="966" y="315"/>
                    <a:pt x="966" y="315"/>
                  </a:cubicBezTo>
                  <a:cubicBezTo>
                    <a:pt x="964" y="317"/>
                    <a:pt x="964" y="317"/>
                    <a:pt x="964" y="317"/>
                  </a:cubicBezTo>
                  <a:cubicBezTo>
                    <a:pt x="964" y="317"/>
                    <a:pt x="964" y="317"/>
                    <a:pt x="964" y="317"/>
                  </a:cubicBezTo>
                  <a:cubicBezTo>
                    <a:pt x="961" y="318"/>
                    <a:pt x="961" y="318"/>
                    <a:pt x="961" y="318"/>
                  </a:cubicBezTo>
                  <a:cubicBezTo>
                    <a:pt x="961" y="318"/>
                    <a:pt x="961" y="318"/>
                    <a:pt x="961" y="318"/>
                  </a:cubicBezTo>
                  <a:cubicBezTo>
                    <a:pt x="960" y="318"/>
                    <a:pt x="960" y="318"/>
                    <a:pt x="960" y="318"/>
                  </a:cubicBezTo>
                  <a:cubicBezTo>
                    <a:pt x="960" y="318"/>
                    <a:pt x="960" y="318"/>
                    <a:pt x="960" y="318"/>
                  </a:cubicBezTo>
                  <a:cubicBezTo>
                    <a:pt x="959" y="318"/>
                    <a:pt x="959" y="318"/>
                    <a:pt x="959" y="318"/>
                  </a:cubicBezTo>
                  <a:cubicBezTo>
                    <a:pt x="959" y="318"/>
                    <a:pt x="959" y="318"/>
                    <a:pt x="959" y="318"/>
                  </a:cubicBezTo>
                  <a:cubicBezTo>
                    <a:pt x="956" y="319"/>
                    <a:pt x="956" y="319"/>
                    <a:pt x="956" y="319"/>
                  </a:cubicBezTo>
                  <a:cubicBezTo>
                    <a:pt x="956" y="319"/>
                    <a:pt x="956" y="319"/>
                    <a:pt x="956" y="319"/>
                  </a:cubicBezTo>
                  <a:cubicBezTo>
                    <a:pt x="955" y="319"/>
                    <a:pt x="955" y="319"/>
                    <a:pt x="955" y="319"/>
                  </a:cubicBezTo>
                  <a:cubicBezTo>
                    <a:pt x="955" y="319"/>
                    <a:pt x="955" y="319"/>
                    <a:pt x="955" y="319"/>
                  </a:cubicBezTo>
                  <a:cubicBezTo>
                    <a:pt x="953" y="320"/>
                    <a:pt x="953" y="320"/>
                    <a:pt x="953" y="320"/>
                  </a:cubicBezTo>
                  <a:cubicBezTo>
                    <a:pt x="953" y="320"/>
                    <a:pt x="953" y="320"/>
                    <a:pt x="953" y="320"/>
                  </a:cubicBezTo>
                  <a:cubicBezTo>
                    <a:pt x="953" y="321"/>
                    <a:pt x="953" y="321"/>
                    <a:pt x="953" y="321"/>
                  </a:cubicBezTo>
                  <a:cubicBezTo>
                    <a:pt x="953" y="321"/>
                    <a:pt x="953" y="321"/>
                    <a:pt x="953" y="321"/>
                  </a:cubicBezTo>
                  <a:cubicBezTo>
                    <a:pt x="882" y="341"/>
                    <a:pt x="882" y="341"/>
                    <a:pt x="882" y="341"/>
                  </a:cubicBezTo>
                  <a:cubicBezTo>
                    <a:pt x="882" y="341"/>
                    <a:pt x="882" y="341"/>
                    <a:pt x="882" y="341"/>
                  </a:cubicBezTo>
                  <a:cubicBezTo>
                    <a:pt x="881" y="342"/>
                    <a:pt x="881" y="342"/>
                    <a:pt x="881" y="342"/>
                  </a:cubicBezTo>
                  <a:cubicBezTo>
                    <a:pt x="881" y="342"/>
                    <a:pt x="881" y="342"/>
                    <a:pt x="881" y="342"/>
                  </a:cubicBezTo>
                  <a:cubicBezTo>
                    <a:pt x="880" y="343"/>
                    <a:pt x="880" y="343"/>
                    <a:pt x="880" y="343"/>
                  </a:cubicBezTo>
                  <a:cubicBezTo>
                    <a:pt x="880" y="343"/>
                    <a:pt x="880" y="343"/>
                    <a:pt x="880" y="343"/>
                  </a:cubicBezTo>
                  <a:cubicBezTo>
                    <a:pt x="878" y="344"/>
                    <a:pt x="878" y="344"/>
                    <a:pt x="878" y="344"/>
                  </a:cubicBezTo>
                  <a:cubicBezTo>
                    <a:pt x="878" y="344"/>
                    <a:pt x="878" y="344"/>
                    <a:pt x="878" y="344"/>
                  </a:cubicBezTo>
                  <a:cubicBezTo>
                    <a:pt x="878" y="344"/>
                    <a:pt x="878" y="344"/>
                    <a:pt x="878" y="344"/>
                  </a:cubicBezTo>
                  <a:cubicBezTo>
                    <a:pt x="878" y="344"/>
                    <a:pt x="878" y="344"/>
                    <a:pt x="878" y="344"/>
                  </a:cubicBezTo>
                  <a:cubicBezTo>
                    <a:pt x="877" y="345"/>
                    <a:pt x="877" y="345"/>
                    <a:pt x="877" y="345"/>
                  </a:cubicBezTo>
                  <a:cubicBezTo>
                    <a:pt x="877" y="345"/>
                    <a:pt x="877" y="345"/>
                    <a:pt x="877" y="345"/>
                  </a:cubicBezTo>
                  <a:cubicBezTo>
                    <a:pt x="876" y="346"/>
                    <a:pt x="876" y="346"/>
                    <a:pt x="876" y="346"/>
                  </a:cubicBezTo>
                  <a:cubicBezTo>
                    <a:pt x="876" y="346"/>
                    <a:pt x="876" y="346"/>
                    <a:pt x="876" y="346"/>
                  </a:cubicBezTo>
                  <a:cubicBezTo>
                    <a:pt x="875" y="347"/>
                    <a:pt x="875" y="347"/>
                    <a:pt x="875" y="347"/>
                  </a:cubicBezTo>
                  <a:cubicBezTo>
                    <a:pt x="875" y="347"/>
                    <a:pt x="875" y="347"/>
                    <a:pt x="875" y="347"/>
                  </a:cubicBezTo>
                  <a:cubicBezTo>
                    <a:pt x="875" y="347"/>
                    <a:pt x="875" y="347"/>
                    <a:pt x="875" y="347"/>
                  </a:cubicBezTo>
                  <a:cubicBezTo>
                    <a:pt x="875" y="347"/>
                    <a:pt x="875" y="347"/>
                    <a:pt x="875" y="347"/>
                  </a:cubicBezTo>
                  <a:cubicBezTo>
                    <a:pt x="871" y="348"/>
                    <a:pt x="871" y="348"/>
                    <a:pt x="871" y="348"/>
                  </a:cubicBezTo>
                  <a:cubicBezTo>
                    <a:pt x="871" y="348"/>
                    <a:pt x="871" y="348"/>
                    <a:pt x="871" y="348"/>
                  </a:cubicBezTo>
                  <a:cubicBezTo>
                    <a:pt x="868" y="348"/>
                    <a:pt x="868" y="348"/>
                    <a:pt x="868" y="348"/>
                  </a:cubicBezTo>
                  <a:cubicBezTo>
                    <a:pt x="868" y="348"/>
                    <a:pt x="868" y="348"/>
                    <a:pt x="868" y="348"/>
                  </a:cubicBezTo>
                  <a:cubicBezTo>
                    <a:pt x="866" y="349"/>
                    <a:pt x="866" y="349"/>
                    <a:pt x="866" y="349"/>
                  </a:cubicBezTo>
                  <a:cubicBezTo>
                    <a:pt x="866" y="349"/>
                    <a:pt x="866" y="349"/>
                    <a:pt x="866" y="349"/>
                  </a:cubicBezTo>
                  <a:cubicBezTo>
                    <a:pt x="865" y="349"/>
                    <a:pt x="864" y="349"/>
                    <a:pt x="864" y="350"/>
                  </a:cubicBezTo>
                  <a:cubicBezTo>
                    <a:pt x="864" y="350"/>
                    <a:pt x="864" y="350"/>
                    <a:pt x="864" y="350"/>
                  </a:cubicBezTo>
                  <a:cubicBezTo>
                    <a:pt x="860" y="352"/>
                    <a:pt x="859" y="351"/>
                    <a:pt x="855" y="353"/>
                  </a:cubicBezTo>
                  <a:cubicBezTo>
                    <a:pt x="855" y="353"/>
                    <a:pt x="855" y="353"/>
                    <a:pt x="855" y="353"/>
                  </a:cubicBezTo>
                  <a:cubicBezTo>
                    <a:pt x="855" y="353"/>
                    <a:pt x="854" y="353"/>
                    <a:pt x="853" y="353"/>
                  </a:cubicBezTo>
                  <a:cubicBezTo>
                    <a:pt x="853" y="354"/>
                    <a:pt x="852" y="355"/>
                    <a:pt x="851" y="355"/>
                  </a:cubicBezTo>
                  <a:cubicBezTo>
                    <a:pt x="850" y="356"/>
                    <a:pt x="850" y="357"/>
                    <a:pt x="849" y="358"/>
                  </a:cubicBezTo>
                  <a:cubicBezTo>
                    <a:pt x="849" y="358"/>
                    <a:pt x="849" y="358"/>
                    <a:pt x="849" y="358"/>
                  </a:cubicBezTo>
                  <a:cubicBezTo>
                    <a:pt x="848" y="358"/>
                    <a:pt x="848" y="358"/>
                    <a:pt x="847" y="358"/>
                  </a:cubicBezTo>
                  <a:cubicBezTo>
                    <a:pt x="847" y="358"/>
                    <a:pt x="847" y="358"/>
                    <a:pt x="847" y="358"/>
                  </a:cubicBezTo>
                  <a:cubicBezTo>
                    <a:pt x="844" y="359"/>
                    <a:pt x="842" y="359"/>
                    <a:pt x="839" y="360"/>
                  </a:cubicBezTo>
                  <a:cubicBezTo>
                    <a:pt x="839" y="360"/>
                    <a:pt x="839" y="360"/>
                    <a:pt x="839" y="360"/>
                  </a:cubicBezTo>
                  <a:cubicBezTo>
                    <a:pt x="838" y="360"/>
                    <a:pt x="836" y="360"/>
                    <a:pt x="835" y="360"/>
                  </a:cubicBezTo>
                  <a:cubicBezTo>
                    <a:pt x="835" y="360"/>
                    <a:pt x="835" y="360"/>
                    <a:pt x="835" y="360"/>
                  </a:cubicBezTo>
                  <a:cubicBezTo>
                    <a:pt x="835" y="360"/>
                    <a:pt x="834" y="361"/>
                    <a:pt x="833" y="361"/>
                  </a:cubicBezTo>
                  <a:cubicBezTo>
                    <a:pt x="833" y="361"/>
                    <a:pt x="833" y="361"/>
                    <a:pt x="833" y="361"/>
                  </a:cubicBezTo>
                  <a:cubicBezTo>
                    <a:pt x="833" y="361"/>
                    <a:pt x="833" y="361"/>
                    <a:pt x="832" y="362"/>
                  </a:cubicBezTo>
                  <a:cubicBezTo>
                    <a:pt x="832" y="362"/>
                    <a:pt x="832" y="362"/>
                    <a:pt x="832" y="362"/>
                  </a:cubicBezTo>
                  <a:cubicBezTo>
                    <a:pt x="831" y="362"/>
                    <a:pt x="830" y="363"/>
                    <a:pt x="829" y="364"/>
                  </a:cubicBezTo>
                  <a:cubicBezTo>
                    <a:pt x="829" y="364"/>
                    <a:pt x="829" y="364"/>
                    <a:pt x="829" y="364"/>
                  </a:cubicBezTo>
                  <a:cubicBezTo>
                    <a:pt x="829" y="364"/>
                    <a:pt x="828" y="364"/>
                    <a:pt x="828" y="364"/>
                  </a:cubicBezTo>
                  <a:cubicBezTo>
                    <a:pt x="828" y="364"/>
                    <a:pt x="828" y="364"/>
                    <a:pt x="828" y="364"/>
                  </a:cubicBezTo>
                  <a:cubicBezTo>
                    <a:pt x="825" y="364"/>
                    <a:pt x="822" y="365"/>
                    <a:pt x="820" y="365"/>
                  </a:cubicBezTo>
                  <a:cubicBezTo>
                    <a:pt x="820" y="365"/>
                    <a:pt x="820" y="365"/>
                    <a:pt x="820" y="365"/>
                  </a:cubicBezTo>
                  <a:cubicBezTo>
                    <a:pt x="816" y="366"/>
                    <a:pt x="816" y="366"/>
                    <a:pt x="816" y="366"/>
                  </a:cubicBezTo>
                  <a:cubicBezTo>
                    <a:pt x="816" y="366"/>
                    <a:pt x="816" y="366"/>
                    <a:pt x="816" y="366"/>
                  </a:cubicBezTo>
                  <a:cubicBezTo>
                    <a:pt x="815" y="366"/>
                    <a:pt x="815" y="366"/>
                    <a:pt x="815" y="366"/>
                  </a:cubicBezTo>
                  <a:cubicBezTo>
                    <a:pt x="815" y="366"/>
                    <a:pt x="815" y="366"/>
                    <a:pt x="815" y="366"/>
                  </a:cubicBezTo>
                  <a:cubicBezTo>
                    <a:pt x="811" y="369"/>
                    <a:pt x="811" y="369"/>
                    <a:pt x="811" y="369"/>
                  </a:cubicBezTo>
                  <a:cubicBezTo>
                    <a:pt x="811" y="369"/>
                    <a:pt x="811" y="369"/>
                    <a:pt x="811" y="369"/>
                  </a:cubicBezTo>
                  <a:cubicBezTo>
                    <a:pt x="808" y="372"/>
                    <a:pt x="808" y="372"/>
                    <a:pt x="808" y="372"/>
                  </a:cubicBezTo>
                  <a:cubicBezTo>
                    <a:pt x="808" y="372"/>
                    <a:pt x="808" y="372"/>
                    <a:pt x="808" y="372"/>
                  </a:cubicBezTo>
                  <a:cubicBezTo>
                    <a:pt x="804" y="375"/>
                    <a:pt x="804" y="375"/>
                    <a:pt x="804" y="375"/>
                  </a:cubicBezTo>
                  <a:cubicBezTo>
                    <a:pt x="804" y="375"/>
                    <a:pt x="804" y="375"/>
                    <a:pt x="804" y="375"/>
                  </a:cubicBezTo>
                  <a:cubicBezTo>
                    <a:pt x="800" y="377"/>
                    <a:pt x="800" y="377"/>
                    <a:pt x="800" y="377"/>
                  </a:cubicBezTo>
                  <a:cubicBezTo>
                    <a:pt x="800" y="377"/>
                    <a:pt x="800" y="377"/>
                    <a:pt x="800" y="377"/>
                  </a:cubicBezTo>
                  <a:cubicBezTo>
                    <a:pt x="794" y="380"/>
                    <a:pt x="794" y="380"/>
                    <a:pt x="794" y="380"/>
                  </a:cubicBezTo>
                  <a:cubicBezTo>
                    <a:pt x="794" y="380"/>
                    <a:pt x="794" y="380"/>
                    <a:pt x="794" y="380"/>
                  </a:cubicBezTo>
                  <a:cubicBezTo>
                    <a:pt x="790" y="381"/>
                    <a:pt x="790" y="381"/>
                    <a:pt x="790" y="381"/>
                  </a:cubicBezTo>
                  <a:cubicBezTo>
                    <a:pt x="790" y="381"/>
                    <a:pt x="790" y="381"/>
                    <a:pt x="790" y="381"/>
                  </a:cubicBezTo>
                  <a:cubicBezTo>
                    <a:pt x="785" y="381"/>
                    <a:pt x="785" y="381"/>
                    <a:pt x="785" y="381"/>
                  </a:cubicBezTo>
                  <a:cubicBezTo>
                    <a:pt x="785" y="381"/>
                    <a:pt x="785" y="381"/>
                    <a:pt x="785" y="381"/>
                  </a:cubicBezTo>
                  <a:cubicBezTo>
                    <a:pt x="781" y="381"/>
                    <a:pt x="781" y="381"/>
                    <a:pt x="781" y="381"/>
                  </a:cubicBezTo>
                  <a:lnTo>
                    <a:pt x="778" y="381"/>
                  </a:lnTo>
                  <a:close/>
                  <a:moveTo>
                    <a:pt x="200" y="359"/>
                  </a:moveTo>
                  <a:cubicBezTo>
                    <a:pt x="204" y="360"/>
                    <a:pt x="204" y="360"/>
                    <a:pt x="204" y="360"/>
                  </a:cubicBezTo>
                  <a:cubicBezTo>
                    <a:pt x="204" y="360"/>
                    <a:pt x="204" y="360"/>
                    <a:pt x="204" y="360"/>
                  </a:cubicBezTo>
                  <a:cubicBezTo>
                    <a:pt x="208" y="359"/>
                    <a:pt x="208" y="359"/>
                    <a:pt x="208" y="359"/>
                  </a:cubicBezTo>
                  <a:cubicBezTo>
                    <a:pt x="208" y="359"/>
                    <a:pt x="208" y="359"/>
                    <a:pt x="208" y="359"/>
                  </a:cubicBezTo>
                  <a:cubicBezTo>
                    <a:pt x="211" y="358"/>
                    <a:pt x="211" y="358"/>
                    <a:pt x="211" y="358"/>
                  </a:cubicBezTo>
                  <a:cubicBezTo>
                    <a:pt x="211" y="358"/>
                    <a:pt x="211" y="358"/>
                    <a:pt x="211" y="358"/>
                  </a:cubicBezTo>
                  <a:cubicBezTo>
                    <a:pt x="215" y="355"/>
                    <a:pt x="215" y="355"/>
                    <a:pt x="215" y="355"/>
                  </a:cubicBezTo>
                  <a:cubicBezTo>
                    <a:pt x="215" y="355"/>
                    <a:pt x="215" y="355"/>
                    <a:pt x="215" y="355"/>
                  </a:cubicBezTo>
                  <a:cubicBezTo>
                    <a:pt x="217" y="353"/>
                    <a:pt x="217" y="353"/>
                    <a:pt x="217" y="353"/>
                  </a:cubicBezTo>
                  <a:cubicBezTo>
                    <a:pt x="217" y="353"/>
                    <a:pt x="217" y="353"/>
                    <a:pt x="217" y="353"/>
                  </a:cubicBezTo>
                  <a:cubicBezTo>
                    <a:pt x="220" y="351"/>
                    <a:pt x="220" y="351"/>
                    <a:pt x="220" y="351"/>
                  </a:cubicBezTo>
                  <a:cubicBezTo>
                    <a:pt x="220" y="351"/>
                    <a:pt x="220" y="351"/>
                    <a:pt x="220" y="351"/>
                  </a:cubicBezTo>
                  <a:cubicBezTo>
                    <a:pt x="224" y="348"/>
                    <a:pt x="224" y="348"/>
                    <a:pt x="224" y="348"/>
                  </a:cubicBezTo>
                  <a:cubicBezTo>
                    <a:pt x="224" y="348"/>
                    <a:pt x="224" y="348"/>
                    <a:pt x="224" y="348"/>
                  </a:cubicBezTo>
                  <a:cubicBezTo>
                    <a:pt x="225" y="347"/>
                    <a:pt x="226" y="346"/>
                    <a:pt x="227" y="345"/>
                  </a:cubicBezTo>
                  <a:cubicBezTo>
                    <a:pt x="227" y="345"/>
                    <a:pt x="227" y="345"/>
                    <a:pt x="227" y="345"/>
                  </a:cubicBezTo>
                  <a:cubicBezTo>
                    <a:pt x="227" y="344"/>
                    <a:pt x="227" y="343"/>
                    <a:pt x="227" y="342"/>
                  </a:cubicBezTo>
                  <a:cubicBezTo>
                    <a:pt x="227" y="342"/>
                    <a:pt x="227" y="342"/>
                    <a:pt x="227" y="342"/>
                  </a:cubicBezTo>
                  <a:cubicBezTo>
                    <a:pt x="227" y="341"/>
                    <a:pt x="227" y="340"/>
                    <a:pt x="227" y="339"/>
                  </a:cubicBezTo>
                  <a:cubicBezTo>
                    <a:pt x="227" y="339"/>
                    <a:pt x="227" y="339"/>
                    <a:pt x="227" y="339"/>
                  </a:cubicBezTo>
                  <a:cubicBezTo>
                    <a:pt x="227" y="338"/>
                    <a:pt x="227" y="338"/>
                    <a:pt x="228" y="337"/>
                  </a:cubicBezTo>
                  <a:cubicBezTo>
                    <a:pt x="228" y="337"/>
                    <a:pt x="228" y="337"/>
                    <a:pt x="228" y="337"/>
                  </a:cubicBezTo>
                  <a:cubicBezTo>
                    <a:pt x="228" y="336"/>
                    <a:pt x="228" y="335"/>
                    <a:pt x="229" y="334"/>
                  </a:cubicBezTo>
                  <a:cubicBezTo>
                    <a:pt x="229" y="334"/>
                    <a:pt x="229" y="334"/>
                    <a:pt x="229" y="334"/>
                  </a:cubicBezTo>
                  <a:cubicBezTo>
                    <a:pt x="229" y="333"/>
                    <a:pt x="229" y="332"/>
                    <a:pt x="229" y="331"/>
                  </a:cubicBezTo>
                  <a:cubicBezTo>
                    <a:pt x="229" y="331"/>
                    <a:pt x="229" y="331"/>
                    <a:pt x="229" y="331"/>
                  </a:cubicBezTo>
                  <a:cubicBezTo>
                    <a:pt x="229" y="330"/>
                    <a:pt x="229" y="329"/>
                    <a:pt x="230" y="328"/>
                  </a:cubicBezTo>
                  <a:cubicBezTo>
                    <a:pt x="230" y="328"/>
                    <a:pt x="230" y="328"/>
                    <a:pt x="230" y="328"/>
                  </a:cubicBezTo>
                  <a:cubicBezTo>
                    <a:pt x="229" y="325"/>
                    <a:pt x="229" y="325"/>
                    <a:pt x="229" y="325"/>
                  </a:cubicBezTo>
                  <a:cubicBezTo>
                    <a:pt x="229" y="325"/>
                    <a:pt x="229" y="325"/>
                    <a:pt x="229" y="325"/>
                  </a:cubicBezTo>
                  <a:cubicBezTo>
                    <a:pt x="229" y="324"/>
                    <a:pt x="229" y="324"/>
                    <a:pt x="229" y="323"/>
                  </a:cubicBezTo>
                  <a:cubicBezTo>
                    <a:pt x="229" y="323"/>
                    <a:pt x="229" y="323"/>
                    <a:pt x="229" y="323"/>
                  </a:cubicBezTo>
                  <a:cubicBezTo>
                    <a:pt x="228" y="323"/>
                    <a:pt x="227" y="323"/>
                    <a:pt x="225" y="324"/>
                  </a:cubicBezTo>
                  <a:cubicBezTo>
                    <a:pt x="225" y="324"/>
                    <a:pt x="225" y="324"/>
                    <a:pt x="225" y="324"/>
                  </a:cubicBezTo>
                  <a:cubicBezTo>
                    <a:pt x="225" y="324"/>
                    <a:pt x="224" y="324"/>
                    <a:pt x="224" y="324"/>
                  </a:cubicBezTo>
                  <a:cubicBezTo>
                    <a:pt x="224" y="324"/>
                    <a:pt x="224" y="324"/>
                    <a:pt x="224" y="324"/>
                  </a:cubicBezTo>
                  <a:cubicBezTo>
                    <a:pt x="223" y="324"/>
                    <a:pt x="221" y="324"/>
                    <a:pt x="220" y="324"/>
                  </a:cubicBezTo>
                  <a:cubicBezTo>
                    <a:pt x="220" y="324"/>
                    <a:pt x="220" y="324"/>
                    <a:pt x="220" y="324"/>
                  </a:cubicBezTo>
                  <a:cubicBezTo>
                    <a:pt x="220" y="324"/>
                    <a:pt x="219" y="324"/>
                    <a:pt x="218" y="324"/>
                  </a:cubicBezTo>
                  <a:cubicBezTo>
                    <a:pt x="218" y="324"/>
                    <a:pt x="218" y="324"/>
                    <a:pt x="218" y="324"/>
                  </a:cubicBezTo>
                  <a:cubicBezTo>
                    <a:pt x="217" y="325"/>
                    <a:pt x="216" y="325"/>
                    <a:pt x="215" y="325"/>
                  </a:cubicBezTo>
                  <a:cubicBezTo>
                    <a:pt x="215" y="325"/>
                    <a:pt x="215" y="325"/>
                    <a:pt x="215" y="325"/>
                  </a:cubicBezTo>
                  <a:cubicBezTo>
                    <a:pt x="214" y="325"/>
                    <a:pt x="214" y="325"/>
                    <a:pt x="213" y="325"/>
                  </a:cubicBezTo>
                  <a:cubicBezTo>
                    <a:pt x="213" y="325"/>
                    <a:pt x="213" y="325"/>
                    <a:pt x="213" y="325"/>
                  </a:cubicBezTo>
                  <a:cubicBezTo>
                    <a:pt x="212" y="325"/>
                    <a:pt x="211" y="325"/>
                    <a:pt x="211" y="325"/>
                  </a:cubicBezTo>
                  <a:cubicBezTo>
                    <a:pt x="211" y="325"/>
                    <a:pt x="211" y="325"/>
                    <a:pt x="211" y="325"/>
                  </a:cubicBezTo>
                  <a:cubicBezTo>
                    <a:pt x="210" y="325"/>
                    <a:pt x="210" y="325"/>
                    <a:pt x="210" y="325"/>
                  </a:cubicBezTo>
                  <a:cubicBezTo>
                    <a:pt x="210" y="325"/>
                    <a:pt x="210" y="325"/>
                    <a:pt x="210" y="325"/>
                  </a:cubicBezTo>
                  <a:cubicBezTo>
                    <a:pt x="210" y="324"/>
                    <a:pt x="209" y="323"/>
                    <a:pt x="209" y="322"/>
                  </a:cubicBezTo>
                  <a:cubicBezTo>
                    <a:pt x="209" y="322"/>
                    <a:pt x="209" y="322"/>
                    <a:pt x="209" y="322"/>
                  </a:cubicBezTo>
                  <a:cubicBezTo>
                    <a:pt x="209" y="322"/>
                    <a:pt x="209" y="322"/>
                    <a:pt x="209" y="322"/>
                  </a:cubicBezTo>
                  <a:cubicBezTo>
                    <a:pt x="209" y="322"/>
                    <a:pt x="209" y="322"/>
                    <a:pt x="209" y="322"/>
                  </a:cubicBezTo>
                  <a:cubicBezTo>
                    <a:pt x="209" y="321"/>
                    <a:pt x="210" y="321"/>
                    <a:pt x="210" y="320"/>
                  </a:cubicBezTo>
                  <a:cubicBezTo>
                    <a:pt x="210" y="320"/>
                    <a:pt x="210" y="320"/>
                    <a:pt x="210" y="320"/>
                  </a:cubicBezTo>
                  <a:cubicBezTo>
                    <a:pt x="210" y="320"/>
                    <a:pt x="210" y="320"/>
                    <a:pt x="210" y="320"/>
                  </a:cubicBezTo>
                  <a:cubicBezTo>
                    <a:pt x="210" y="320"/>
                    <a:pt x="210" y="320"/>
                    <a:pt x="210" y="320"/>
                  </a:cubicBezTo>
                  <a:cubicBezTo>
                    <a:pt x="210" y="319"/>
                    <a:pt x="210" y="319"/>
                    <a:pt x="211" y="318"/>
                  </a:cubicBezTo>
                  <a:cubicBezTo>
                    <a:pt x="211" y="318"/>
                    <a:pt x="211" y="318"/>
                    <a:pt x="211" y="318"/>
                  </a:cubicBezTo>
                  <a:cubicBezTo>
                    <a:pt x="211" y="318"/>
                    <a:pt x="211" y="318"/>
                    <a:pt x="211" y="318"/>
                  </a:cubicBezTo>
                  <a:cubicBezTo>
                    <a:pt x="211" y="318"/>
                    <a:pt x="211" y="318"/>
                    <a:pt x="211" y="318"/>
                  </a:cubicBezTo>
                  <a:cubicBezTo>
                    <a:pt x="211" y="318"/>
                    <a:pt x="211" y="317"/>
                    <a:pt x="212" y="317"/>
                  </a:cubicBezTo>
                  <a:cubicBezTo>
                    <a:pt x="212" y="317"/>
                    <a:pt x="212" y="317"/>
                    <a:pt x="212" y="317"/>
                  </a:cubicBezTo>
                  <a:cubicBezTo>
                    <a:pt x="212" y="317"/>
                    <a:pt x="212" y="317"/>
                    <a:pt x="212" y="317"/>
                  </a:cubicBezTo>
                  <a:cubicBezTo>
                    <a:pt x="212" y="317"/>
                    <a:pt x="212" y="317"/>
                    <a:pt x="212" y="317"/>
                  </a:cubicBezTo>
                  <a:cubicBezTo>
                    <a:pt x="212" y="317"/>
                    <a:pt x="213" y="316"/>
                    <a:pt x="213" y="316"/>
                  </a:cubicBezTo>
                  <a:cubicBezTo>
                    <a:pt x="213" y="316"/>
                    <a:pt x="213" y="316"/>
                    <a:pt x="213" y="316"/>
                  </a:cubicBezTo>
                  <a:cubicBezTo>
                    <a:pt x="213" y="316"/>
                    <a:pt x="214" y="316"/>
                    <a:pt x="214" y="316"/>
                  </a:cubicBezTo>
                  <a:cubicBezTo>
                    <a:pt x="214" y="316"/>
                    <a:pt x="214" y="316"/>
                    <a:pt x="214" y="316"/>
                  </a:cubicBezTo>
                  <a:cubicBezTo>
                    <a:pt x="215" y="316"/>
                    <a:pt x="215" y="316"/>
                    <a:pt x="216" y="315"/>
                  </a:cubicBezTo>
                  <a:cubicBezTo>
                    <a:pt x="216" y="315"/>
                    <a:pt x="216" y="315"/>
                    <a:pt x="216" y="315"/>
                  </a:cubicBezTo>
                  <a:cubicBezTo>
                    <a:pt x="217" y="315"/>
                    <a:pt x="218" y="315"/>
                    <a:pt x="218" y="315"/>
                  </a:cubicBezTo>
                  <a:cubicBezTo>
                    <a:pt x="218" y="315"/>
                    <a:pt x="218" y="315"/>
                    <a:pt x="218" y="315"/>
                  </a:cubicBezTo>
                  <a:cubicBezTo>
                    <a:pt x="219" y="315"/>
                    <a:pt x="220" y="314"/>
                    <a:pt x="220" y="313"/>
                  </a:cubicBezTo>
                  <a:cubicBezTo>
                    <a:pt x="220" y="313"/>
                    <a:pt x="220" y="313"/>
                    <a:pt x="220" y="313"/>
                  </a:cubicBezTo>
                  <a:cubicBezTo>
                    <a:pt x="221" y="313"/>
                    <a:pt x="221" y="313"/>
                    <a:pt x="221" y="312"/>
                  </a:cubicBezTo>
                  <a:cubicBezTo>
                    <a:pt x="221" y="312"/>
                    <a:pt x="221" y="312"/>
                    <a:pt x="221" y="312"/>
                  </a:cubicBezTo>
                  <a:cubicBezTo>
                    <a:pt x="223" y="312"/>
                    <a:pt x="224" y="312"/>
                    <a:pt x="225" y="311"/>
                  </a:cubicBezTo>
                  <a:cubicBezTo>
                    <a:pt x="225" y="311"/>
                    <a:pt x="225" y="311"/>
                    <a:pt x="225" y="311"/>
                  </a:cubicBezTo>
                  <a:cubicBezTo>
                    <a:pt x="225" y="311"/>
                    <a:pt x="225" y="311"/>
                    <a:pt x="225" y="310"/>
                  </a:cubicBezTo>
                  <a:cubicBezTo>
                    <a:pt x="225" y="310"/>
                    <a:pt x="225" y="310"/>
                    <a:pt x="225" y="310"/>
                  </a:cubicBezTo>
                  <a:cubicBezTo>
                    <a:pt x="227" y="310"/>
                    <a:pt x="228" y="309"/>
                    <a:pt x="229" y="309"/>
                  </a:cubicBezTo>
                  <a:cubicBezTo>
                    <a:pt x="229" y="309"/>
                    <a:pt x="229" y="309"/>
                    <a:pt x="229" y="309"/>
                  </a:cubicBezTo>
                  <a:cubicBezTo>
                    <a:pt x="229" y="308"/>
                    <a:pt x="229" y="307"/>
                    <a:pt x="229" y="307"/>
                  </a:cubicBezTo>
                  <a:cubicBezTo>
                    <a:pt x="229" y="307"/>
                    <a:pt x="229" y="307"/>
                    <a:pt x="229" y="307"/>
                  </a:cubicBezTo>
                  <a:cubicBezTo>
                    <a:pt x="229" y="306"/>
                    <a:pt x="229" y="306"/>
                    <a:pt x="230" y="305"/>
                  </a:cubicBezTo>
                  <a:cubicBezTo>
                    <a:pt x="230" y="305"/>
                    <a:pt x="230" y="305"/>
                    <a:pt x="230" y="305"/>
                  </a:cubicBezTo>
                  <a:cubicBezTo>
                    <a:pt x="231" y="303"/>
                    <a:pt x="231" y="303"/>
                    <a:pt x="231" y="303"/>
                  </a:cubicBezTo>
                  <a:cubicBezTo>
                    <a:pt x="231" y="303"/>
                    <a:pt x="231" y="303"/>
                    <a:pt x="231" y="303"/>
                  </a:cubicBezTo>
                  <a:cubicBezTo>
                    <a:pt x="233" y="301"/>
                    <a:pt x="233" y="301"/>
                    <a:pt x="233" y="301"/>
                  </a:cubicBezTo>
                  <a:cubicBezTo>
                    <a:pt x="233" y="301"/>
                    <a:pt x="233" y="301"/>
                    <a:pt x="233" y="301"/>
                  </a:cubicBezTo>
                  <a:cubicBezTo>
                    <a:pt x="233" y="299"/>
                    <a:pt x="233" y="299"/>
                    <a:pt x="233" y="299"/>
                  </a:cubicBezTo>
                  <a:cubicBezTo>
                    <a:pt x="233" y="299"/>
                    <a:pt x="233" y="299"/>
                    <a:pt x="233" y="299"/>
                  </a:cubicBezTo>
                  <a:cubicBezTo>
                    <a:pt x="234" y="297"/>
                    <a:pt x="234" y="297"/>
                    <a:pt x="234" y="297"/>
                  </a:cubicBezTo>
                  <a:cubicBezTo>
                    <a:pt x="234" y="297"/>
                    <a:pt x="234" y="297"/>
                    <a:pt x="234" y="297"/>
                  </a:cubicBezTo>
                  <a:cubicBezTo>
                    <a:pt x="235" y="295"/>
                    <a:pt x="235" y="295"/>
                    <a:pt x="235" y="295"/>
                  </a:cubicBezTo>
                  <a:cubicBezTo>
                    <a:pt x="235" y="295"/>
                    <a:pt x="235" y="295"/>
                    <a:pt x="235" y="295"/>
                  </a:cubicBezTo>
                  <a:cubicBezTo>
                    <a:pt x="236" y="293"/>
                    <a:pt x="236" y="293"/>
                    <a:pt x="236" y="293"/>
                  </a:cubicBezTo>
                  <a:cubicBezTo>
                    <a:pt x="236" y="293"/>
                    <a:pt x="236" y="293"/>
                    <a:pt x="236" y="293"/>
                  </a:cubicBezTo>
                  <a:cubicBezTo>
                    <a:pt x="210" y="302"/>
                    <a:pt x="210" y="302"/>
                    <a:pt x="210" y="302"/>
                  </a:cubicBezTo>
                  <a:cubicBezTo>
                    <a:pt x="210" y="302"/>
                    <a:pt x="210" y="302"/>
                    <a:pt x="210" y="302"/>
                  </a:cubicBezTo>
                  <a:cubicBezTo>
                    <a:pt x="209" y="302"/>
                    <a:pt x="208" y="302"/>
                    <a:pt x="208" y="302"/>
                  </a:cubicBezTo>
                  <a:cubicBezTo>
                    <a:pt x="208" y="302"/>
                    <a:pt x="208" y="302"/>
                    <a:pt x="208" y="302"/>
                  </a:cubicBezTo>
                  <a:cubicBezTo>
                    <a:pt x="207" y="302"/>
                    <a:pt x="207" y="302"/>
                    <a:pt x="207" y="302"/>
                  </a:cubicBezTo>
                  <a:cubicBezTo>
                    <a:pt x="207" y="302"/>
                    <a:pt x="207" y="302"/>
                    <a:pt x="207" y="302"/>
                  </a:cubicBezTo>
                  <a:cubicBezTo>
                    <a:pt x="206" y="302"/>
                    <a:pt x="206" y="302"/>
                    <a:pt x="206" y="301"/>
                  </a:cubicBezTo>
                  <a:cubicBezTo>
                    <a:pt x="206" y="301"/>
                    <a:pt x="206" y="301"/>
                    <a:pt x="206" y="301"/>
                  </a:cubicBezTo>
                  <a:cubicBezTo>
                    <a:pt x="206" y="301"/>
                    <a:pt x="206" y="300"/>
                    <a:pt x="206" y="299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6" y="299"/>
                    <a:pt x="206" y="298"/>
                    <a:pt x="206" y="297"/>
                  </a:cubicBezTo>
                  <a:cubicBezTo>
                    <a:pt x="206" y="297"/>
                    <a:pt x="206" y="297"/>
                    <a:pt x="206" y="297"/>
                  </a:cubicBezTo>
                  <a:cubicBezTo>
                    <a:pt x="206" y="297"/>
                    <a:pt x="206" y="297"/>
                    <a:pt x="206" y="297"/>
                  </a:cubicBezTo>
                  <a:cubicBezTo>
                    <a:pt x="206" y="297"/>
                    <a:pt x="206" y="297"/>
                    <a:pt x="206" y="297"/>
                  </a:cubicBezTo>
                  <a:cubicBezTo>
                    <a:pt x="206" y="297"/>
                    <a:pt x="206" y="296"/>
                    <a:pt x="206" y="295"/>
                  </a:cubicBezTo>
                  <a:cubicBezTo>
                    <a:pt x="206" y="295"/>
                    <a:pt x="206" y="295"/>
                    <a:pt x="206" y="295"/>
                  </a:cubicBezTo>
                  <a:cubicBezTo>
                    <a:pt x="207" y="294"/>
                    <a:pt x="208" y="292"/>
                    <a:pt x="210" y="291"/>
                  </a:cubicBezTo>
                  <a:cubicBezTo>
                    <a:pt x="210" y="291"/>
                    <a:pt x="210" y="291"/>
                    <a:pt x="210" y="291"/>
                  </a:cubicBezTo>
                  <a:cubicBezTo>
                    <a:pt x="215" y="290"/>
                    <a:pt x="215" y="290"/>
                    <a:pt x="215" y="290"/>
                  </a:cubicBezTo>
                  <a:cubicBezTo>
                    <a:pt x="215" y="290"/>
                    <a:pt x="215" y="290"/>
                    <a:pt x="215" y="290"/>
                  </a:cubicBezTo>
                  <a:cubicBezTo>
                    <a:pt x="221" y="288"/>
                    <a:pt x="221" y="288"/>
                    <a:pt x="221" y="288"/>
                  </a:cubicBezTo>
                  <a:cubicBezTo>
                    <a:pt x="221" y="288"/>
                    <a:pt x="221" y="288"/>
                    <a:pt x="221" y="288"/>
                  </a:cubicBezTo>
                  <a:cubicBezTo>
                    <a:pt x="227" y="286"/>
                    <a:pt x="227" y="286"/>
                    <a:pt x="227" y="286"/>
                  </a:cubicBezTo>
                  <a:cubicBezTo>
                    <a:pt x="227" y="286"/>
                    <a:pt x="227" y="286"/>
                    <a:pt x="227" y="286"/>
                  </a:cubicBezTo>
                  <a:cubicBezTo>
                    <a:pt x="233" y="283"/>
                    <a:pt x="233" y="283"/>
                    <a:pt x="233" y="283"/>
                  </a:cubicBezTo>
                  <a:cubicBezTo>
                    <a:pt x="233" y="283"/>
                    <a:pt x="233" y="283"/>
                    <a:pt x="233" y="283"/>
                  </a:cubicBezTo>
                  <a:cubicBezTo>
                    <a:pt x="237" y="281"/>
                    <a:pt x="237" y="281"/>
                    <a:pt x="237" y="281"/>
                  </a:cubicBezTo>
                  <a:cubicBezTo>
                    <a:pt x="237" y="281"/>
                    <a:pt x="237" y="281"/>
                    <a:pt x="237" y="281"/>
                  </a:cubicBezTo>
                  <a:cubicBezTo>
                    <a:pt x="242" y="278"/>
                    <a:pt x="242" y="278"/>
                    <a:pt x="242" y="278"/>
                  </a:cubicBezTo>
                  <a:cubicBezTo>
                    <a:pt x="242" y="278"/>
                    <a:pt x="242" y="278"/>
                    <a:pt x="242" y="278"/>
                  </a:cubicBezTo>
                  <a:cubicBezTo>
                    <a:pt x="247" y="274"/>
                    <a:pt x="247" y="274"/>
                    <a:pt x="247" y="274"/>
                  </a:cubicBezTo>
                  <a:cubicBezTo>
                    <a:pt x="247" y="274"/>
                    <a:pt x="247" y="274"/>
                    <a:pt x="247" y="274"/>
                  </a:cubicBezTo>
                  <a:cubicBezTo>
                    <a:pt x="251" y="269"/>
                    <a:pt x="251" y="269"/>
                    <a:pt x="251" y="269"/>
                  </a:cubicBezTo>
                  <a:cubicBezTo>
                    <a:pt x="251" y="269"/>
                    <a:pt x="251" y="269"/>
                    <a:pt x="251" y="269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50" y="266"/>
                    <a:pt x="250" y="266"/>
                    <a:pt x="250" y="266"/>
                  </a:cubicBezTo>
                  <a:cubicBezTo>
                    <a:pt x="250" y="263"/>
                    <a:pt x="250" y="263"/>
                    <a:pt x="250" y="263"/>
                  </a:cubicBezTo>
                  <a:cubicBezTo>
                    <a:pt x="250" y="263"/>
                    <a:pt x="250" y="263"/>
                    <a:pt x="250" y="263"/>
                  </a:cubicBezTo>
                  <a:cubicBezTo>
                    <a:pt x="249" y="259"/>
                    <a:pt x="249" y="259"/>
                    <a:pt x="249" y="259"/>
                  </a:cubicBezTo>
                  <a:cubicBezTo>
                    <a:pt x="249" y="259"/>
                    <a:pt x="249" y="259"/>
                    <a:pt x="249" y="259"/>
                  </a:cubicBezTo>
                  <a:cubicBezTo>
                    <a:pt x="249" y="256"/>
                    <a:pt x="249" y="256"/>
                    <a:pt x="249" y="256"/>
                  </a:cubicBezTo>
                  <a:cubicBezTo>
                    <a:pt x="249" y="256"/>
                    <a:pt x="249" y="256"/>
                    <a:pt x="249" y="256"/>
                  </a:cubicBezTo>
                  <a:cubicBezTo>
                    <a:pt x="247" y="254"/>
                    <a:pt x="247" y="254"/>
                    <a:pt x="247" y="254"/>
                  </a:cubicBezTo>
                  <a:cubicBezTo>
                    <a:pt x="247" y="254"/>
                    <a:pt x="247" y="254"/>
                    <a:pt x="247" y="254"/>
                  </a:cubicBezTo>
                  <a:cubicBezTo>
                    <a:pt x="246" y="251"/>
                    <a:pt x="246" y="251"/>
                    <a:pt x="246" y="251"/>
                  </a:cubicBezTo>
                  <a:cubicBezTo>
                    <a:pt x="246" y="251"/>
                    <a:pt x="246" y="251"/>
                    <a:pt x="246" y="251"/>
                  </a:cubicBezTo>
                  <a:cubicBezTo>
                    <a:pt x="243" y="248"/>
                    <a:pt x="243" y="248"/>
                    <a:pt x="243" y="248"/>
                  </a:cubicBezTo>
                  <a:cubicBezTo>
                    <a:pt x="243" y="248"/>
                    <a:pt x="243" y="248"/>
                    <a:pt x="243" y="248"/>
                  </a:cubicBezTo>
                  <a:cubicBezTo>
                    <a:pt x="242" y="245"/>
                    <a:pt x="242" y="245"/>
                    <a:pt x="242" y="245"/>
                  </a:cubicBezTo>
                  <a:cubicBezTo>
                    <a:pt x="242" y="245"/>
                    <a:pt x="242" y="245"/>
                    <a:pt x="242" y="245"/>
                  </a:cubicBezTo>
                  <a:cubicBezTo>
                    <a:pt x="236" y="244"/>
                    <a:pt x="236" y="244"/>
                    <a:pt x="236" y="244"/>
                  </a:cubicBezTo>
                  <a:cubicBezTo>
                    <a:pt x="236" y="244"/>
                    <a:pt x="236" y="244"/>
                    <a:pt x="236" y="244"/>
                  </a:cubicBezTo>
                  <a:cubicBezTo>
                    <a:pt x="214" y="268"/>
                    <a:pt x="214" y="268"/>
                    <a:pt x="214" y="268"/>
                  </a:cubicBezTo>
                  <a:cubicBezTo>
                    <a:pt x="214" y="268"/>
                    <a:pt x="214" y="268"/>
                    <a:pt x="214" y="268"/>
                  </a:cubicBezTo>
                  <a:cubicBezTo>
                    <a:pt x="213" y="274"/>
                    <a:pt x="213" y="274"/>
                    <a:pt x="213" y="274"/>
                  </a:cubicBezTo>
                  <a:cubicBezTo>
                    <a:pt x="213" y="274"/>
                    <a:pt x="213" y="274"/>
                    <a:pt x="213" y="274"/>
                  </a:cubicBezTo>
                  <a:cubicBezTo>
                    <a:pt x="212" y="279"/>
                    <a:pt x="212" y="279"/>
                    <a:pt x="212" y="279"/>
                  </a:cubicBezTo>
                  <a:cubicBezTo>
                    <a:pt x="212" y="279"/>
                    <a:pt x="212" y="279"/>
                    <a:pt x="212" y="279"/>
                  </a:cubicBezTo>
                  <a:cubicBezTo>
                    <a:pt x="209" y="283"/>
                    <a:pt x="209" y="283"/>
                    <a:pt x="209" y="283"/>
                  </a:cubicBezTo>
                  <a:cubicBezTo>
                    <a:pt x="209" y="283"/>
                    <a:pt x="209" y="283"/>
                    <a:pt x="209" y="283"/>
                  </a:cubicBezTo>
                  <a:cubicBezTo>
                    <a:pt x="207" y="286"/>
                    <a:pt x="207" y="286"/>
                    <a:pt x="207" y="286"/>
                  </a:cubicBezTo>
                  <a:cubicBezTo>
                    <a:pt x="207" y="286"/>
                    <a:pt x="207" y="286"/>
                    <a:pt x="207" y="286"/>
                  </a:cubicBezTo>
                  <a:cubicBezTo>
                    <a:pt x="202" y="291"/>
                    <a:pt x="202" y="291"/>
                    <a:pt x="202" y="291"/>
                  </a:cubicBezTo>
                  <a:cubicBezTo>
                    <a:pt x="202" y="291"/>
                    <a:pt x="202" y="291"/>
                    <a:pt x="202" y="291"/>
                  </a:cubicBezTo>
                  <a:cubicBezTo>
                    <a:pt x="201" y="292"/>
                    <a:pt x="200" y="293"/>
                    <a:pt x="199" y="294"/>
                  </a:cubicBezTo>
                  <a:cubicBezTo>
                    <a:pt x="199" y="294"/>
                    <a:pt x="199" y="294"/>
                    <a:pt x="199" y="294"/>
                  </a:cubicBezTo>
                  <a:cubicBezTo>
                    <a:pt x="198" y="295"/>
                    <a:pt x="197" y="296"/>
                    <a:pt x="195" y="297"/>
                  </a:cubicBezTo>
                  <a:cubicBezTo>
                    <a:pt x="195" y="297"/>
                    <a:pt x="195" y="297"/>
                    <a:pt x="195" y="297"/>
                  </a:cubicBezTo>
                  <a:cubicBezTo>
                    <a:pt x="194" y="299"/>
                    <a:pt x="194" y="300"/>
                    <a:pt x="193" y="301"/>
                  </a:cubicBezTo>
                  <a:cubicBezTo>
                    <a:pt x="193" y="301"/>
                    <a:pt x="193" y="301"/>
                    <a:pt x="193" y="301"/>
                  </a:cubicBezTo>
                  <a:cubicBezTo>
                    <a:pt x="192" y="304"/>
                    <a:pt x="192" y="307"/>
                    <a:pt x="191" y="310"/>
                  </a:cubicBezTo>
                  <a:cubicBezTo>
                    <a:pt x="191" y="310"/>
                    <a:pt x="191" y="310"/>
                    <a:pt x="191" y="310"/>
                  </a:cubicBezTo>
                  <a:cubicBezTo>
                    <a:pt x="191" y="312"/>
                    <a:pt x="190" y="315"/>
                    <a:pt x="190" y="317"/>
                  </a:cubicBezTo>
                  <a:cubicBezTo>
                    <a:pt x="190" y="317"/>
                    <a:pt x="190" y="317"/>
                    <a:pt x="190" y="317"/>
                  </a:cubicBezTo>
                  <a:cubicBezTo>
                    <a:pt x="189" y="320"/>
                    <a:pt x="189" y="322"/>
                    <a:pt x="189" y="324"/>
                  </a:cubicBezTo>
                  <a:cubicBezTo>
                    <a:pt x="189" y="324"/>
                    <a:pt x="189" y="324"/>
                    <a:pt x="189" y="324"/>
                  </a:cubicBezTo>
                  <a:cubicBezTo>
                    <a:pt x="189" y="327"/>
                    <a:pt x="189" y="330"/>
                    <a:pt x="190" y="332"/>
                  </a:cubicBezTo>
                  <a:cubicBezTo>
                    <a:pt x="190" y="332"/>
                    <a:pt x="190" y="332"/>
                    <a:pt x="190" y="332"/>
                  </a:cubicBezTo>
                  <a:cubicBezTo>
                    <a:pt x="190" y="335"/>
                    <a:pt x="190" y="337"/>
                    <a:pt x="190" y="339"/>
                  </a:cubicBezTo>
                  <a:cubicBezTo>
                    <a:pt x="190" y="339"/>
                    <a:pt x="190" y="339"/>
                    <a:pt x="190" y="339"/>
                  </a:cubicBezTo>
                  <a:cubicBezTo>
                    <a:pt x="191" y="342"/>
                    <a:pt x="192" y="344"/>
                    <a:pt x="193" y="346"/>
                  </a:cubicBezTo>
                  <a:cubicBezTo>
                    <a:pt x="193" y="346"/>
                    <a:pt x="193" y="346"/>
                    <a:pt x="193" y="346"/>
                  </a:cubicBezTo>
                  <a:cubicBezTo>
                    <a:pt x="194" y="349"/>
                    <a:pt x="194" y="351"/>
                    <a:pt x="195" y="353"/>
                  </a:cubicBezTo>
                  <a:cubicBezTo>
                    <a:pt x="195" y="353"/>
                    <a:pt x="195" y="353"/>
                    <a:pt x="195" y="353"/>
                  </a:cubicBezTo>
                  <a:cubicBezTo>
                    <a:pt x="200" y="359"/>
                    <a:pt x="200" y="359"/>
                    <a:pt x="200" y="359"/>
                  </a:cubicBezTo>
                  <a:close/>
                  <a:moveTo>
                    <a:pt x="634" y="347"/>
                  </a:moveTo>
                  <a:cubicBezTo>
                    <a:pt x="633" y="347"/>
                    <a:pt x="633" y="347"/>
                    <a:pt x="633" y="347"/>
                  </a:cubicBezTo>
                  <a:cubicBezTo>
                    <a:pt x="633" y="347"/>
                    <a:pt x="633" y="347"/>
                    <a:pt x="633" y="347"/>
                  </a:cubicBezTo>
                  <a:cubicBezTo>
                    <a:pt x="633" y="346"/>
                    <a:pt x="633" y="346"/>
                    <a:pt x="633" y="346"/>
                  </a:cubicBezTo>
                  <a:cubicBezTo>
                    <a:pt x="633" y="346"/>
                    <a:pt x="633" y="346"/>
                    <a:pt x="633" y="346"/>
                  </a:cubicBezTo>
                  <a:cubicBezTo>
                    <a:pt x="631" y="345"/>
                    <a:pt x="631" y="345"/>
                    <a:pt x="631" y="345"/>
                  </a:cubicBezTo>
                  <a:cubicBezTo>
                    <a:pt x="631" y="345"/>
                    <a:pt x="631" y="345"/>
                    <a:pt x="631" y="345"/>
                  </a:cubicBezTo>
                  <a:cubicBezTo>
                    <a:pt x="631" y="344"/>
                    <a:pt x="631" y="344"/>
                    <a:pt x="631" y="344"/>
                  </a:cubicBezTo>
                  <a:cubicBezTo>
                    <a:pt x="631" y="344"/>
                    <a:pt x="631" y="344"/>
                    <a:pt x="631" y="344"/>
                  </a:cubicBezTo>
                  <a:cubicBezTo>
                    <a:pt x="630" y="344"/>
                    <a:pt x="630" y="344"/>
                    <a:pt x="630" y="344"/>
                  </a:cubicBezTo>
                  <a:cubicBezTo>
                    <a:pt x="630" y="344"/>
                    <a:pt x="630" y="344"/>
                    <a:pt x="630" y="344"/>
                  </a:cubicBezTo>
                  <a:cubicBezTo>
                    <a:pt x="630" y="343"/>
                    <a:pt x="630" y="343"/>
                    <a:pt x="630" y="343"/>
                  </a:cubicBezTo>
                  <a:cubicBezTo>
                    <a:pt x="630" y="343"/>
                    <a:pt x="630" y="343"/>
                    <a:pt x="630" y="343"/>
                  </a:cubicBezTo>
                  <a:cubicBezTo>
                    <a:pt x="629" y="342"/>
                    <a:pt x="629" y="342"/>
                    <a:pt x="629" y="342"/>
                  </a:cubicBezTo>
                  <a:cubicBezTo>
                    <a:pt x="629" y="342"/>
                    <a:pt x="629" y="342"/>
                    <a:pt x="629" y="342"/>
                  </a:cubicBezTo>
                  <a:cubicBezTo>
                    <a:pt x="629" y="340"/>
                    <a:pt x="629" y="340"/>
                    <a:pt x="629" y="340"/>
                  </a:cubicBezTo>
                  <a:cubicBezTo>
                    <a:pt x="629" y="340"/>
                    <a:pt x="629" y="340"/>
                    <a:pt x="629" y="340"/>
                  </a:cubicBezTo>
                  <a:cubicBezTo>
                    <a:pt x="629" y="338"/>
                    <a:pt x="629" y="338"/>
                    <a:pt x="629" y="338"/>
                  </a:cubicBezTo>
                  <a:cubicBezTo>
                    <a:pt x="629" y="338"/>
                    <a:pt x="629" y="338"/>
                    <a:pt x="629" y="338"/>
                  </a:cubicBezTo>
                  <a:cubicBezTo>
                    <a:pt x="630" y="333"/>
                    <a:pt x="630" y="333"/>
                    <a:pt x="630" y="333"/>
                  </a:cubicBezTo>
                  <a:cubicBezTo>
                    <a:pt x="630" y="333"/>
                    <a:pt x="630" y="333"/>
                    <a:pt x="630" y="333"/>
                  </a:cubicBezTo>
                  <a:cubicBezTo>
                    <a:pt x="629" y="330"/>
                    <a:pt x="629" y="330"/>
                    <a:pt x="629" y="330"/>
                  </a:cubicBezTo>
                  <a:cubicBezTo>
                    <a:pt x="629" y="330"/>
                    <a:pt x="629" y="330"/>
                    <a:pt x="629" y="330"/>
                  </a:cubicBezTo>
                  <a:cubicBezTo>
                    <a:pt x="628" y="325"/>
                    <a:pt x="628" y="325"/>
                    <a:pt x="628" y="325"/>
                  </a:cubicBezTo>
                  <a:cubicBezTo>
                    <a:pt x="628" y="325"/>
                    <a:pt x="628" y="325"/>
                    <a:pt x="628" y="325"/>
                  </a:cubicBezTo>
                  <a:cubicBezTo>
                    <a:pt x="625" y="323"/>
                    <a:pt x="625" y="323"/>
                    <a:pt x="625" y="323"/>
                  </a:cubicBezTo>
                  <a:cubicBezTo>
                    <a:pt x="625" y="323"/>
                    <a:pt x="625" y="323"/>
                    <a:pt x="625" y="323"/>
                  </a:cubicBezTo>
                  <a:cubicBezTo>
                    <a:pt x="623" y="318"/>
                    <a:pt x="623" y="318"/>
                    <a:pt x="623" y="318"/>
                  </a:cubicBezTo>
                  <a:cubicBezTo>
                    <a:pt x="623" y="318"/>
                    <a:pt x="623" y="318"/>
                    <a:pt x="623" y="318"/>
                  </a:cubicBezTo>
                  <a:cubicBezTo>
                    <a:pt x="620" y="315"/>
                    <a:pt x="620" y="315"/>
                    <a:pt x="620" y="315"/>
                  </a:cubicBezTo>
                  <a:cubicBezTo>
                    <a:pt x="620" y="315"/>
                    <a:pt x="620" y="315"/>
                    <a:pt x="620" y="315"/>
                  </a:cubicBezTo>
                  <a:cubicBezTo>
                    <a:pt x="618" y="310"/>
                    <a:pt x="618" y="310"/>
                    <a:pt x="618" y="310"/>
                  </a:cubicBezTo>
                  <a:cubicBezTo>
                    <a:pt x="618" y="310"/>
                    <a:pt x="618" y="310"/>
                    <a:pt x="618" y="310"/>
                  </a:cubicBezTo>
                  <a:cubicBezTo>
                    <a:pt x="616" y="310"/>
                    <a:pt x="616" y="310"/>
                    <a:pt x="616" y="310"/>
                  </a:cubicBezTo>
                  <a:cubicBezTo>
                    <a:pt x="616" y="310"/>
                    <a:pt x="616" y="310"/>
                    <a:pt x="616" y="310"/>
                  </a:cubicBezTo>
                  <a:cubicBezTo>
                    <a:pt x="615" y="310"/>
                    <a:pt x="615" y="310"/>
                    <a:pt x="615" y="310"/>
                  </a:cubicBezTo>
                  <a:cubicBezTo>
                    <a:pt x="615" y="310"/>
                    <a:pt x="615" y="310"/>
                    <a:pt x="615" y="310"/>
                  </a:cubicBezTo>
                  <a:cubicBezTo>
                    <a:pt x="612" y="310"/>
                    <a:pt x="612" y="310"/>
                    <a:pt x="612" y="310"/>
                  </a:cubicBezTo>
                  <a:cubicBezTo>
                    <a:pt x="612" y="310"/>
                    <a:pt x="612" y="310"/>
                    <a:pt x="612" y="310"/>
                  </a:cubicBezTo>
                  <a:cubicBezTo>
                    <a:pt x="611" y="309"/>
                    <a:pt x="611" y="309"/>
                    <a:pt x="611" y="309"/>
                  </a:cubicBezTo>
                  <a:cubicBezTo>
                    <a:pt x="611" y="309"/>
                    <a:pt x="611" y="309"/>
                    <a:pt x="611" y="309"/>
                  </a:cubicBezTo>
                  <a:cubicBezTo>
                    <a:pt x="609" y="309"/>
                    <a:pt x="609" y="309"/>
                    <a:pt x="609" y="309"/>
                  </a:cubicBezTo>
                  <a:cubicBezTo>
                    <a:pt x="609" y="309"/>
                    <a:pt x="609" y="309"/>
                    <a:pt x="609" y="309"/>
                  </a:cubicBezTo>
                  <a:cubicBezTo>
                    <a:pt x="608" y="307"/>
                    <a:pt x="608" y="307"/>
                    <a:pt x="608" y="307"/>
                  </a:cubicBezTo>
                  <a:cubicBezTo>
                    <a:pt x="608" y="307"/>
                    <a:pt x="608" y="307"/>
                    <a:pt x="608" y="307"/>
                  </a:cubicBezTo>
                  <a:cubicBezTo>
                    <a:pt x="607" y="306"/>
                    <a:pt x="607" y="306"/>
                    <a:pt x="607" y="306"/>
                  </a:cubicBezTo>
                  <a:cubicBezTo>
                    <a:pt x="607" y="306"/>
                    <a:pt x="607" y="306"/>
                    <a:pt x="607" y="306"/>
                  </a:cubicBezTo>
                  <a:cubicBezTo>
                    <a:pt x="607" y="304"/>
                    <a:pt x="607" y="304"/>
                    <a:pt x="607" y="304"/>
                  </a:cubicBezTo>
                  <a:cubicBezTo>
                    <a:pt x="607" y="304"/>
                    <a:pt x="607" y="304"/>
                    <a:pt x="607" y="304"/>
                  </a:cubicBezTo>
                  <a:cubicBezTo>
                    <a:pt x="614" y="305"/>
                    <a:pt x="614" y="305"/>
                    <a:pt x="614" y="305"/>
                  </a:cubicBezTo>
                  <a:cubicBezTo>
                    <a:pt x="614" y="305"/>
                    <a:pt x="614" y="305"/>
                    <a:pt x="614" y="305"/>
                  </a:cubicBezTo>
                  <a:cubicBezTo>
                    <a:pt x="620" y="307"/>
                    <a:pt x="620" y="307"/>
                    <a:pt x="620" y="307"/>
                  </a:cubicBezTo>
                  <a:cubicBezTo>
                    <a:pt x="620" y="307"/>
                    <a:pt x="620" y="307"/>
                    <a:pt x="620" y="307"/>
                  </a:cubicBezTo>
                  <a:cubicBezTo>
                    <a:pt x="627" y="310"/>
                    <a:pt x="627" y="310"/>
                    <a:pt x="627" y="310"/>
                  </a:cubicBezTo>
                  <a:cubicBezTo>
                    <a:pt x="627" y="310"/>
                    <a:pt x="627" y="310"/>
                    <a:pt x="627" y="310"/>
                  </a:cubicBezTo>
                  <a:cubicBezTo>
                    <a:pt x="635" y="311"/>
                    <a:pt x="635" y="311"/>
                    <a:pt x="635" y="311"/>
                  </a:cubicBezTo>
                  <a:cubicBezTo>
                    <a:pt x="635" y="311"/>
                    <a:pt x="635" y="311"/>
                    <a:pt x="635" y="311"/>
                  </a:cubicBezTo>
                  <a:cubicBezTo>
                    <a:pt x="641" y="316"/>
                    <a:pt x="641" y="316"/>
                    <a:pt x="641" y="316"/>
                  </a:cubicBezTo>
                  <a:cubicBezTo>
                    <a:pt x="641" y="316"/>
                    <a:pt x="641" y="316"/>
                    <a:pt x="641" y="316"/>
                  </a:cubicBezTo>
                  <a:cubicBezTo>
                    <a:pt x="647" y="320"/>
                    <a:pt x="647" y="320"/>
                    <a:pt x="647" y="320"/>
                  </a:cubicBezTo>
                  <a:cubicBezTo>
                    <a:pt x="647" y="320"/>
                    <a:pt x="647" y="320"/>
                    <a:pt x="647" y="320"/>
                  </a:cubicBezTo>
                  <a:cubicBezTo>
                    <a:pt x="653" y="324"/>
                    <a:pt x="653" y="324"/>
                    <a:pt x="653" y="324"/>
                  </a:cubicBezTo>
                  <a:cubicBezTo>
                    <a:pt x="653" y="324"/>
                    <a:pt x="653" y="324"/>
                    <a:pt x="653" y="324"/>
                  </a:cubicBezTo>
                  <a:cubicBezTo>
                    <a:pt x="660" y="327"/>
                    <a:pt x="660" y="327"/>
                    <a:pt x="660" y="327"/>
                  </a:cubicBezTo>
                  <a:cubicBezTo>
                    <a:pt x="660" y="327"/>
                    <a:pt x="660" y="327"/>
                    <a:pt x="660" y="327"/>
                  </a:cubicBezTo>
                  <a:cubicBezTo>
                    <a:pt x="660" y="334"/>
                    <a:pt x="660" y="334"/>
                    <a:pt x="660" y="334"/>
                  </a:cubicBezTo>
                  <a:cubicBezTo>
                    <a:pt x="660" y="334"/>
                    <a:pt x="660" y="334"/>
                    <a:pt x="660" y="334"/>
                  </a:cubicBezTo>
                  <a:cubicBezTo>
                    <a:pt x="657" y="337"/>
                    <a:pt x="657" y="337"/>
                    <a:pt x="657" y="337"/>
                  </a:cubicBezTo>
                  <a:cubicBezTo>
                    <a:pt x="657" y="337"/>
                    <a:pt x="657" y="337"/>
                    <a:pt x="657" y="337"/>
                  </a:cubicBezTo>
                  <a:cubicBezTo>
                    <a:pt x="654" y="338"/>
                    <a:pt x="654" y="338"/>
                    <a:pt x="654" y="338"/>
                  </a:cubicBezTo>
                  <a:cubicBezTo>
                    <a:pt x="654" y="338"/>
                    <a:pt x="654" y="338"/>
                    <a:pt x="654" y="338"/>
                  </a:cubicBezTo>
                  <a:cubicBezTo>
                    <a:pt x="651" y="339"/>
                    <a:pt x="651" y="339"/>
                    <a:pt x="651" y="339"/>
                  </a:cubicBezTo>
                  <a:cubicBezTo>
                    <a:pt x="651" y="339"/>
                    <a:pt x="651" y="339"/>
                    <a:pt x="651" y="339"/>
                  </a:cubicBezTo>
                  <a:cubicBezTo>
                    <a:pt x="649" y="339"/>
                    <a:pt x="649" y="339"/>
                    <a:pt x="649" y="339"/>
                  </a:cubicBezTo>
                  <a:cubicBezTo>
                    <a:pt x="649" y="339"/>
                    <a:pt x="649" y="339"/>
                    <a:pt x="649" y="339"/>
                  </a:cubicBezTo>
                  <a:cubicBezTo>
                    <a:pt x="646" y="341"/>
                    <a:pt x="646" y="341"/>
                    <a:pt x="646" y="341"/>
                  </a:cubicBezTo>
                  <a:cubicBezTo>
                    <a:pt x="646" y="341"/>
                    <a:pt x="646" y="341"/>
                    <a:pt x="646" y="341"/>
                  </a:cubicBezTo>
                  <a:cubicBezTo>
                    <a:pt x="643" y="341"/>
                    <a:pt x="643" y="341"/>
                    <a:pt x="643" y="341"/>
                  </a:cubicBezTo>
                  <a:cubicBezTo>
                    <a:pt x="643" y="341"/>
                    <a:pt x="643" y="341"/>
                    <a:pt x="643" y="341"/>
                  </a:cubicBezTo>
                  <a:cubicBezTo>
                    <a:pt x="640" y="342"/>
                    <a:pt x="640" y="342"/>
                    <a:pt x="640" y="342"/>
                  </a:cubicBezTo>
                  <a:cubicBezTo>
                    <a:pt x="640" y="342"/>
                    <a:pt x="640" y="342"/>
                    <a:pt x="640" y="342"/>
                  </a:cubicBezTo>
                  <a:cubicBezTo>
                    <a:pt x="638" y="342"/>
                    <a:pt x="638" y="342"/>
                    <a:pt x="638" y="342"/>
                  </a:cubicBezTo>
                  <a:cubicBezTo>
                    <a:pt x="638" y="342"/>
                    <a:pt x="638" y="342"/>
                    <a:pt x="638" y="342"/>
                  </a:cubicBezTo>
                  <a:cubicBezTo>
                    <a:pt x="635" y="347"/>
                    <a:pt x="635" y="347"/>
                    <a:pt x="635" y="347"/>
                  </a:cubicBezTo>
                  <a:lnTo>
                    <a:pt x="634" y="347"/>
                  </a:lnTo>
                  <a:close/>
                  <a:moveTo>
                    <a:pt x="137" y="267"/>
                  </a:moveTo>
                  <a:cubicBezTo>
                    <a:pt x="181" y="255"/>
                    <a:pt x="181" y="255"/>
                    <a:pt x="181" y="255"/>
                  </a:cubicBezTo>
                  <a:cubicBezTo>
                    <a:pt x="181" y="255"/>
                    <a:pt x="181" y="255"/>
                    <a:pt x="181" y="255"/>
                  </a:cubicBezTo>
                  <a:cubicBezTo>
                    <a:pt x="186" y="253"/>
                    <a:pt x="191" y="251"/>
                    <a:pt x="196" y="250"/>
                  </a:cubicBezTo>
                  <a:cubicBezTo>
                    <a:pt x="196" y="250"/>
                    <a:pt x="196" y="250"/>
                    <a:pt x="196" y="250"/>
                  </a:cubicBezTo>
                  <a:cubicBezTo>
                    <a:pt x="211" y="243"/>
                    <a:pt x="211" y="243"/>
                    <a:pt x="211" y="243"/>
                  </a:cubicBezTo>
                  <a:cubicBezTo>
                    <a:pt x="211" y="243"/>
                    <a:pt x="211" y="243"/>
                    <a:pt x="211" y="243"/>
                  </a:cubicBezTo>
                  <a:cubicBezTo>
                    <a:pt x="224" y="235"/>
                    <a:pt x="224" y="235"/>
                    <a:pt x="224" y="235"/>
                  </a:cubicBezTo>
                  <a:cubicBezTo>
                    <a:pt x="224" y="235"/>
                    <a:pt x="224" y="235"/>
                    <a:pt x="224" y="235"/>
                  </a:cubicBezTo>
                  <a:cubicBezTo>
                    <a:pt x="237" y="226"/>
                    <a:pt x="237" y="226"/>
                    <a:pt x="237" y="226"/>
                  </a:cubicBezTo>
                  <a:cubicBezTo>
                    <a:pt x="237" y="226"/>
                    <a:pt x="237" y="226"/>
                    <a:pt x="237" y="226"/>
                  </a:cubicBezTo>
                  <a:cubicBezTo>
                    <a:pt x="249" y="216"/>
                    <a:pt x="249" y="216"/>
                    <a:pt x="249" y="216"/>
                  </a:cubicBezTo>
                  <a:cubicBezTo>
                    <a:pt x="249" y="216"/>
                    <a:pt x="249" y="216"/>
                    <a:pt x="249" y="216"/>
                  </a:cubicBezTo>
                  <a:cubicBezTo>
                    <a:pt x="259" y="205"/>
                    <a:pt x="259" y="205"/>
                    <a:pt x="259" y="205"/>
                  </a:cubicBezTo>
                  <a:cubicBezTo>
                    <a:pt x="259" y="205"/>
                    <a:pt x="259" y="205"/>
                    <a:pt x="259" y="205"/>
                  </a:cubicBezTo>
                  <a:cubicBezTo>
                    <a:pt x="268" y="193"/>
                    <a:pt x="268" y="193"/>
                    <a:pt x="268" y="193"/>
                  </a:cubicBezTo>
                  <a:cubicBezTo>
                    <a:pt x="268" y="193"/>
                    <a:pt x="268" y="193"/>
                    <a:pt x="268" y="193"/>
                  </a:cubicBezTo>
                  <a:cubicBezTo>
                    <a:pt x="275" y="178"/>
                    <a:pt x="275" y="178"/>
                    <a:pt x="275" y="178"/>
                  </a:cubicBezTo>
                  <a:cubicBezTo>
                    <a:pt x="275" y="178"/>
                    <a:pt x="275" y="178"/>
                    <a:pt x="275" y="178"/>
                  </a:cubicBezTo>
                  <a:cubicBezTo>
                    <a:pt x="274" y="176"/>
                    <a:pt x="274" y="176"/>
                    <a:pt x="274" y="176"/>
                  </a:cubicBezTo>
                  <a:cubicBezTo>
                    <a:pt x="274" y="176"/>
                    <a:pt x="274" y="176"/>
                    <a:pt x="274" y="176"/>
                  </a:cubicBezTo>
                  <a:cubicBezTo>
                    <a:pt x="233" y="197"/>
                    <a:pt x="233" y="197"/>
                    <a:pt x="233" y="197"/>
                  </a:cubicBezTo>
                  <a:cubicBezTo>
                    <a:pt x="233" y="197"/>
                    <a:pt x="233" y="197"/>
                    <a:pt x="233" y="197"/>
                  </a:cubicBezTo>
                  <a:cubicBezTo>
                    <a:pt x="232" y="200"/>
                    <a:pt x="232" y="200"/>
                    <a:pt x="232" y="200"/>
                  </a:cubicBezTo>
                  <a:cubicBezTo>
                    <a:pt x="232" y="200"/>
                    <a:pt x="232" y="200"/>
                    <a:pt x="232" y="200"/>
                  </a:cubicBezTo>
                  <a:cubicBezTo>
                    <a:pt x="232" y="201"/>
                    <a:pt x="232" y="201"/>
                    <a:pt x="232" y="201"/>
                  </a:cubicBezTo>
                  <a:cubicBezTo>
                    <a:pt x="232" y="201"/>
                    <a:pt x="232" y="201"/>
                    <a:pt x="232" y="201"/>
                  </a:cubicBezTo>
                  <a:cubicBezTo>
                    <a:pt x="232" y="203"/>
                    <a:pt x="232" y="203"/>
                    <a:pt x="232" y="203"/>
                  </a:cubicBezTo>
                  <a:cubicBezTo>
                    <a:pt x="232" y="203"/>
                    <a:pt x="232" y="203"/>
                    <a:pt x="232" y="203"/>
                  </a:cubicBezTo>
                  <a:cubicBezTo>
                    <a:pt x="232" y="205"/>
                    <a:pt x="232" y="205"/>
                    <a:pt x="232" y="205"/>
                  </a:cubicBezTo>
                  <a:cubicBezTo>
                    <a:pt x="232" y="205"/>
                    <a:pt x="232" y="205"/>
                    <a:pt x="232" y="205"/>
                  </a:cubicBezTo>
                  <a:cubicBezTo>
                    <a:pt x="231" y="208"/>
                    <a:pt x="231" y="208"/>
                    <a:pt x="231" y="208"/>
                  </a:cubicBezTo>
                  <a:cubicBezTo>
                    <a:pt x="231" y="208"/>
                    <a:pt x="231" y="208"/>
                    <a:pt x="231" y="208"/>
                  </a:cubicBezTo>
                  <a:cubicBezTo>
                    <a:pt x="231" y="210"/>
                    <a:pt x="231" y="210"/>
                    <a:pt x="231" y="210"/>
                  </a:cubicBezTo>
                  <a:cubicBezTo>
                    <a:pt x="231" y="210"/>
                    <a:pt x="231" y="210"/>
                    <a:pt x="231" y="210"/>
                  </a:cubicBezTo>
                  <a:cubicBezTo>
                    <a:pt x="231" y="212"/>
                    <a:pt x="231" y="212"/>
                    <a:pt x="231" y="212"/>
                  </a:cubicBezTo>
                  <a:cubicBezTo>
                    <a:pt x="231" y="212"/>
                    <a:pt x="231" y="212"/>
                    <a:pt x="231" y="212"/>
                  </a:cubicBezTo>
                  <a:cubicBezTo>
                    <a:pt x="231" y="213"/>
                    <a:pt x="231" y="213"/>
                    <a:pt x="231" y="213"/>
                  </a:cubicBezTo>
                  <a:cubicBezTo>
                    <a:pt x="231" y="213"/>
                    <a:pt x="231" y="213"/>
                    <a:pt x="231" y="213"/>
                  </a:cubicBezTo>
                  <a:cubicBezTo>
                    <a:pt x="225" y="213"/>
                    <a:pt x="225" y="213"/>
                    <a:pt x="225" y="213"/>
                  </a:cubicBezTo>
                  <a:cubicBezTo>
                    <a:pt x="225" y="213"/>
                    <a:pt x="225" y="213"/>
                    <a:pt x="225" y="213"/>
                  </a:cubicBezTo>
                  <a:cubicBezTo>
                    <a:pt x="223" y="212"/>
                    <a:pt x="223" y="212"/>
                    <a:pt x="223" y="212"/>
                  </a:cubicBezTo>
                  <a:cubicBezTo>
                    <a:pt x="223" y="212"/>
                    <a:pt x="223" y="212"/>
                    <a:pt x="223" y="212"/>
                  </a:cubicBezTo>
                  <a:cubicBezTo>
                    <a:pt x="221" y="211"/>
                    <a:pt x="221" y="211"/>
                    <a:pt x="221" y="211"/>
                  </a:cubicBezTo>
                  <a:cubicBezTo>
                    <a:pt x="221" y="211"/>
                    <a:pt x="221" y="211"/>
                    <a:pt x="221" y="211"/>
                  </a:cubicBezTo>
                  <a:cubicBezTo>
                    <a:pt x="220" y="210"/>
                    <a:pt x="220" y="210"/>
                    <a:pt x="220" y="210"/>
                  </a:cubicBezTo>
                  <a:cubicBezTo>
                    <a:pt x="220" y="210"/>
                    <a:pt x="220" y="210"/>
                    <a:pt x="220" y="210"/>
                  </a:cubicBezTo>
                  <a:cubicBezTo>
                    <a:pt x="219" y="208"/>
                    <a:pt x="219" y="208"/>
                    <a:pt x="219" y="208"/>
                  </a:cubicBezTo>
                  <a:cubicBezTo>
                    <a:pt x="219" y="208"/>
                    <a:pt x="219" y="208"/>
                    <a:pt x="219" y="208"/>
                  </a:cubicBezTo>
                  <a:cubicBezTo>
                    <a:pt x="217" y="208"/>
                    <a:pt x="217" y="208"/>
                    <a:pt x="217" y="208"/>
                  </a:cubicBezTo>
                  <a:cubicBezTo>
                    <a:pt x="217" y="208"/>
                    <a:pt x="217" y="208"/>
                    <a:pt x="217" y="208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7"/>
                    <a:pt x="214" y="207"/>
                    <a:pt x="214" y="207"/>
                  </a:cubicBezTo>
                  <a:cubicBezTo>
                    <a:pt x="214" y="207"/>
                    <a:pt x="214" y="207"/>
                    <a:pt x="214" y="207"/>
                  </a:cubicBezTo>
                  <a:cubicBezTo>
                    <a:pt x="214" y="206"/>
                    <a:pt x="214" y="206"/>
                    <a:pt x="214" y="206"/>
                  </a:cubicBezTo>
                  <a:cubicBezTo>
                    <a:pt x="214" y="206"/>
                    <a:pt x="214" y="206"/>
                    <a:pt x="214" y="206"/>
                  </a:cubicBezTo>
                  <a:cubicBezTo>
                    <a:pt x="210" y="210"/>
                    <a:pt x="210" y="210"/>
                    <a:pt x="210" y="210"/>
                  </a:cubicBezTo>
                  <a:cubicBezTo>
                    <a:pt x="210" y="210"/>
                    <a:pt x="210" y="210"/>
                    <a:pt x="210" y="210"/>
                  </a:cubicBezTo>
                  <a:cubicBezTo>
                    <a:pt x="166" y="232"/>
                    <a:pt x="166" y="232"/>
                    <a:pt x="166" y="232"/>
                  </a:cubicBezTo>
                  <a:cubicBezTo>
                    <a:pt x="166" y="232"/>
                    <a:pt x="166" y="232"/>
                    <a:pt x="166" y="232"/>
                  </a:cubicBezTo>
                  <a:cubicBezTo>
                    <a:pt x="160" y="238"/>
                    <a:pt x="160" y="238"/>
                    <a:pt x="160" y="238"/>
                  </a:cubicBezTo>
                  <a:cubicBezTo>
                    <a:pt x="160" y="238"/>
                    <a:pt x="160" y="238"/>
                    <a:pt x="160" y="238"/>
                  </a:cubicBezTo>
                  <a:cubicBezTo>
                    <a:pt x="155" y="241"/>
                    <a:pt x="155" y="241"/>
                    <a:pt x="155" y="241"/>
                  </a:cubicBezTo>
                  <a:cubicBezTo>
                    <a:pt x="155" y="241"/>
                    <a:pt x="155" y="241"/>
                    <a:pt x="155" y="241"/>
                  </a:cubicBezTo>
                  <a:cubicBezTo>
                    <a:pt x="149" y="244"/>
                    <a:pt x="149" y="244"/>
                    <a:pt x="149" y="244"/>
                  </a:cubicBezTo>
                  <a:cubicBezTo>
                    <a:pt x="149" y="244"/>
                    <a:pt x="149" y="244"/>
                    <a:pt x="149" y="244"/>
                  </a:cubicBezTo>
                  <a:cubicBezTo>
                    <a:pt x="145" y="247"/>
                    <a:pt x="145" y="247"/>
                    <a:pt x="145" y="247"/>
                  </a:cubicBezTo>
                  <a:cubicBezTo>
                    <a:pt x="145" y="247"/>
                    <a:pt x="145" y="247"/>
                    <a:pt x="145" y="247"/>
                  </a:cubicBezTo>
                  <a:cubicBezTo>
                    <a:pt x="138" y="251"/>
                    <a:pt x="138" y="251"/>
                    <a:pt x="138" y="251"/>
                  </a:cubicBezTo>
                  <a:cubicBezTo>
                    <a:pt x="138" y="251"/>
                    <a:pt x="138" y="251"/>
                    <a:pt x="138" y="251"/>
                  </a:cubicBezTo>
                  <a:cubicBezTo>
                    <a:pt x="135" y="255"/>
                    <a:pt x="135" y="255"/>
                    <a:pt x="135" y="255"/>
                  </a:cubicBezTo>
                  <a:cubicBezTo>
                    <a:pt x="135" y="255"/>
                    <a:pt x="135" y="255"/>
                    <a:pt x="135" y="255"/>
                  </a:cubicBezTo>
                  <a:cubicBezTo>
                    <a:pt x="134" y="256"/>
                    <a:pt x="133" y="258"/>
                    <a:pt x="132" y="260"/>
                  </a:cubicBezTo>
                  <a:cubicBezTo>
                    <a:pt x="132" y="260"/>
                    <a:pt x="132" y="260"/>
                    <a:pt x="132" y="260"/>
                  </a:cubicBezTo>
                  <a:cubicBezTo>
                    <a:pt x="132" y="262"/>
                    <a:pt x="131" y="263"/>
                    <a:pt x="131" y="265"/>
                  </a:cubicBezTo>
                  <a:cubicBezTo>
                    <a:pt x="131" y="265"/>
                    <a:pt x="131" y="265"/>
                    <a:pt x="131" y="265"/>
                  </a:cubicBezTo>
                  <a:cubicBezTo>
                    <a:pt x="133" y="265"/>
                    <a:pt x="135" y="266"/>
                    <a:pt x="137" y="267"/>
                  </a:cubicBezTo>
                  <a:close/>
                  <a:moveTo>
                    <a:pt x="576" y="207"/>
                  </a:moveTo>
                  <a:cubicBezTo>
                    <a:pt x="581" y="167"/>
                    <a:pt x="581" y="167"/>
                    <a:pt x="581" y="167"/>
                  </a:cubicBezTo>
                  <a:cubicBezTo>
                    <a:pt x="581" y="167"/>
                    <a:pt x="581" y="167"/>
                    <a:pt x="581" y="167"/>
                  </a:cubicBezTo>
                  <a:cubicBezTo>
                    <a:pt x="627" y="138"/>
                    <a:pt x="627" y="138"/>
                    <a:pt x="627" y="138"/>
                  </a:cubicBezTo>
                  <a:cubicBezTo>
                    <a:pt x="627" y="138"/>
                    <a:pt x="627" y="138"/>
                    <a:pt x="627" y="138"/>
                  </a:cubicBezTo>
                  <a:cubicBezTo>
                    <a:pt x="633" y="141"/>
                    <a:pt x="633" y="141"/>
                    <a:pt x="633" y="141"/>
                  </a:cubicBezTo>
                  <a:cubicBezTo>
                    <a:pt x="633" y="141"/>
                    <a:pt x="633" y="141"/>
                    <a:pt x="633" y="141"/>
                  </a:cubicBezTo>
                  <a:cubicBezTo>
                    <a:pt x="630" y="149"/>
                    <a:pt x="630" y="149"/>
                    <a:pt x="630" y="149"/>
                  </a:cubicBezTo>
                  <a:cubicBezTo>
                    <a:pt x="630" y="149"/>
                    <a:pt x="630" y="149"/>
                    <a:pt x="630" y="149"/>
                  </a:cubicBezTo>
                  <a:cubicBezTo>
                    <a:pt x="628" y="157"/>
                    <a:pt x="628" y="157"/>
                    <a:pt x="628" y="157"/>
                  </a:cubicBezTo>
                  <a:cubicBezTo>
                    <a:pt x="628" y="157"/>
                    <a:pt x="628" y="157"/>
                    <a:pt x="628" y="157"/>
                  </a:cubicBezTo>
                  <a:cubicBezTo>
                    <a:pt x="623" y="163"/>
                    <a:pt x="623" y="163"/>
                    <a:pt x="623" y="163"/>
                  </a:cubicBezTo>
                  <a:cubicBezTo>
                    <a:pt x="623" y="163"/>
                    <a:pt x="623" y="163"/>
                    <a:pt x="623" y="163"/>
                  </a:cubicBezTo>
                  <a:cubicBezTo>
                    <a:pt x="619" y="169"/>
                    <a:pt x="619" y="169"/>
                    <a:pt x="619" y="169"/>
                  </a:cubicBezTo>
                  <a:cubicBezTo>
                    <a:pt x="619" y="169"/>
                    <a:pt x="619" y="169"/>
                    <a:pt x="619" y="169"/>
                  </a:cubicBezTo>
                  <a:cubicBezTo>
                    <a:pt x="612" y="175"/>
                    <a:pt x="612" y="175"/>
                    <a:pt x="612" y="175"/>
                  </a:cubicBezTo>
                  <a:cubicBezTo>
                    <a:pt x="612" y="175"/>
                    <a:pt x="612" y="175"/>
                    <a:pt x="612" y="175"/>
                  </a:cubicBezTo>
                  <a:cubicBezTo>
                    <a:pt x="607" y="181"/>
                    <a:pt x="607" y="181"/>
                    <a:pt x="607" y="181"/>
                  </a:cubicBezTo>
                  <a:cubicBezTo>
                    <a:pt x="607" y="181"/>
                    <a:pt x="607" y="181"/>
                    <a:pt x="607" y="181"/>
                  </a:cubicBezTo>
                  <a:cubicBezTo>
                    <a:pt x="601" y="187"/>
                    <a:pt x="601" y="187"/>
                    <a:pt x="601" y="187"/>
                  </a:cubicBezTo>
                  <a:cubicBezTo>
                    <a:pt x="601" y="187"/>
                    <a:pt x="601" y="187"/>
                    <a:pt x="601" y="187"/>
                  </a:cubicBezTo>
                  <a:cubicBezTo>
                    <a:pt x="597" y="193"/>
                    <a:pt x="597" y="193"/>
                    <a:pt x="597" y="193"/>
                  </a:cubicBezTo>
                  <a:cubicBezTo>
                    <a:pt x="597" y="193"/>
                    <a:pt x="597" y="193"/>
                    <a:pt x="597" y="193"/>
                  </a:cubicBezTo>
                  <a:cubicBezTo>
                    <a:pt x="593" y="196"/>
                    <a:pt x="593" y="196"/>
                    <a:pt x="593" y="196"/>
                  </a:cubicBezTo>
                  <a:cubicBezTo>
                    <a:pt x="593" y="196"/>
                    <a:pt x="593" y="196"/>
                    <a:pt x="593" y="196"/>
                  </a:cubicBezTo>
                  <a:cubicBezTo>
                    <a:pt x="592" y="198"/>
                    <a:pt x="592" y="198"/>
                    <a:pt x="592" y="198"/>
                  </a:cubicBezTo>
                  <a:cubicBezTo>
                    <a:pt x="592" y="198"/>
                    <a:pt x="592" y="198"/>
                    <a:pt x="592" y="198"/>
                  </a:cubicBezTo>
                  <a:cubicBezTo>
                    <a:pt x="589" y="200"/>
                    <a:pt x="589" y="200"/>
                    <a:pt x="589" y="200"/>
                  </a:cubicBezTo>
                  <a:cubicBezTo>
                    <a:pt x="589" y="200"/>
                    <a:pt x="589" y="200"/>
                    <a:pt x="589" y="200"/>
                  </a:cubicBezTo>
                  <a:cubicBezTo>
                    <a:pt x="587" y="201"/>
                    <a:pt x="587" y="201"/>
                    <a:pt x="587" y="201"/>
                  </a:cubicBezTo>
                  <a:cubicBezTo>
                    <a:pt x="587" y="201"/>
                    <a:pt x="587" y="201"/>
                    <a:pt x="587" y="201"/>
                  </a:cubicBezTo>
                  <a:cubicBezTo>
                    <a:pt x="584" y="204"/>
                    <a:pt x="584" y="204"/>
                    <a:pt x="584" y="204"/>
                  </a:cubicBezTo>
                  <a:cubicBezTo>
                    <a:pt x="584" y="204"/>
                    <a:pt x="584" y="204"/>
                    <a:pt x="584" y="204"/>
                  </a:cubicBezTo>
                  <a:cubicBezTo>
                    <a:pt x="582" y="206"/>
                    <a:pt x="582" y="206"/>
                    <a:pt x="582" y="206"/>
                  </a:cubicBezTo>
                  <a:cubicBezTo>
                    <a:pt x="582" y="206"/>
                    <a:pt x="582" y="206"/>
                    <a:pt x="582" y="206"/>
                  </a:cubicBezTo>
                  <a:cubicBezTo>
                    <a:pt x="579" y="207"/>
                    <a:pt x="579" y="207"/>
                    <a:pt x="579" y="207"/>
                  </a:cubicBezTo>
                  <a:cubicBezTo>
                    <a:pt x="579" y="207"/>
                    <a:pt x="579" y="207"/>
                    <a:pt x="579" y="207"/>
                  </a:cubicBezTo>
                  <a:cubicBezTo>
                    <a:pt x="576" y="207"/>
                    <a:pt x="576" y="207"/>
                    <a:pt x="576" y="207"/>
                  </a:cubicBezTo>
                  <a:close/>
                  <a:moveTo>
                    <a:pt x="1844" y="194"/>
                  </a:moveTo>
                  <a:cubicBezTo>
                    <a:pt x="1845" y="193"/>
                    <a:pt x="1845" y="193"/>
                    <a:pt x="1845" y="193"/>
                  </a:cubicBezTo>
                  <a:cubicBezTo>
                    <a:pt x="1845" y="193"/>
                    <a:pt x="1845" y="193"/>
                    <a:pt x="1845" y="193"/>
                  </a:cubicBezTo>
                  <a:cubicBezTo>
                    <a:pt x="1847" y="192"/>
                    <a:pt x="1847" y="192"/>
                    <a:pt x="1847" y="192"/>
                  </a:cubicBezTo>
                  <a:cubicBezTo>
                    <a:pt x="1847" y="192"/>
                    <a:pt x="1847" y="192"/>
                    <a:pt x="1847" y="192"/>
                  </a:cubicBezTo>
                  <a:cubicBezTo>
                    <a:pt x="1849" y="191"/>
                    <a:pt x="1849" y="191"/>
                    <a:pt x="1849" y="191"/>
                  </a:cubicBezTo>
                  <a:cubicBezTo>
                    <a:pt x="1849" y="191"/>
                    <a:pt x="1849" y="191"/>
                    <a:pt x="1849" y="191"/>
                  </a:cubicBezTo>
                  <a:cubicBezTo>
                    <a:pt x="1851" y="189"/>
                    <a:pt x="1851" y="189"/>
                    <a:pt x="1851" y="189"/>
                  </a:cubicBezTo>
                  <a:cubicBezTo>
                    <a:pt x="1851" y="189"/>
                    <a:pt x="1851" y="189"/>
                    <a:pt x="1851" y="189"/>
                  </a:cubicBezTo>
                  <a:cubicBezTo>
                    <a:pt x="1852" y="188"/>
                    <a:pt x="1852" y="188"/>
                    <a:pt x="1852" y="188"/>
                  </a:cubicBezTo>
                  <a:cubicBezTo>
                    <a:pt x="1852" y="188"/>
                    <a:pt x="1852" y="188"/>
                    <a:pt x="1852" y="188"/>
                  </a:cubicBezTo>
                  <a:cubicBezTo>
                    <a:pt x="1853" y="186"/>
                    <a:pt x="1853" y="186"/>
                    <a:pt x="1853" y="186"/>
                  </a:cubicBezTo>
                  <a:cubicBezTo>
                    <a:pt x="1853" y="186"/>
                    <a:pt x="1853" y="186"/>
                    <a:pt x="1853" y="186"/>
                  </a:cubicBezTo>
                  <a:cubicBezTo>
                    <a:pt x="1854" y="185"/>
                    <a:pt x="1854" y="185"/>
                    <a:pt x="1854" y="185"/>
                  </a:cubicBezTo>
                  <a:cubicBezTo>
                    <a:pt x="1854" y="185"/>
                    <a:pt x="1854" y="185"/>
                    <a:pt x="1854" y="185"/>
                  </a:cubicBezTo>
                  <a:cubicBezTo>
                    <a:pt x="1855" y="183"/>
                    <a:pt x="1855" y="183"/>
                    <a:pt x="1855" y="183"/>
                  </a:cubicBezTo>
                  <a:cubicBezTo>
                    <a:pt x="1855" y="183"/>
                    <a:pt x="1855" y="183"/>
                    <a:pt x="1855" y="183"/>
                  </a:cubicBezTo>
                  <a:cubicBezTo>
                    <a:pt x="1853" y="182"/>
                    <a:pt x="1853" y="182"/>
                    <a:pt x="1853" y="182"/>
                  </a:cubicBezTo>
                  <a:cubicBezTo>
                    <a:pt x="1853" y="182"/>
                    <a:pt x="1853" y="182"/>
                    <a:pt x="1853" y="182"/>
                  </a:cubicBezTo>
                  <a:cubicBezTo>
                    <a:pt x="1852" y="180"/>
                    <a:pt x="1852" y="180"/>
                    <a:pt x="1852" y="180"/>
                  </a:cubicBezTo>
                  <a:cubicBezTo>
                    <a:pt x="1852" y="180"/>
                    <a:pt x="1852" y="180"/>
                    <a:pt x="1852" y="180"/>
                  </a:cubicBezTo>
                  <a:cubicBezTo>
                    <a:pt x="1850" y="179"/>
                    <a:pt x="1850" y="179"/>
                    <a:pt x="1850" y="179"/>
                  </a:cubicBezTo>
                  <a:cubicBezTo>
                    <a:pt x="1850" y="179"/>
                    <a:pt x="1850" y="179"/>
                    <a:pt x="1850" y="179"/>
                  </a:cubicBezTo>
                  <a:cubicBezTo>
                    <a:pt x="1850" y="177"/>
                    <a:pt x="1850" y="177"/>
                    <a:pt x="1850" y="177"/>
                  </a:cubicBezTo>
                  <a:cubicBezTo>
                    <a:pt x="1850" y="177"/>
                    <a:pt x="1850" y="177"/>
                    <a:pt x="1850" y="177"/>
                  </a:cubicBezTo>
                  <a:cubicBezTo>
                    <a:pt x="1848" y="176"/>
                    <a:pt x="1848" y="176"/>
                    <a:pt x="1848" y="176"/>
                  </a:cubicBezTo>
                  <a:cubicBezTo>
                    <a:pt x="1848" y="176"/>
                    <a:pt x="1848" y="176"/>
                    <a:pt x="1848" y="176"/>
                  </a:cubicBezTo>
                  <a:cubicBezTo>
                    <a:pt x="1847" y="174"/>
                    <a:pt x="1847" y="174"/>
                    <a:pt x="1847" y="174"/>
                  </a:cubicBezTo>
                  <a:cubicBezTo>
                    <a:pt x="1847" y="174"/>
                    <a:pt x="1847" y="174"/>
                    <a:pt x="1847" y="174"/>
                  </a:cubicBezTo>
                  <a:cubicBezTo>
                    <a:pt x="1847" y="173"/>
                    <a:pt x="1847" y="173"/>
                    <a:pt x="1847" y="173"/>
                  </a:cubicBezTo>
                  <a:cubicBezTo>
                    <a:pt x="1847" y="173"/>
                    <a:pt x="1847" y="173"/>
                    <a:pt x="1847" y="173"/>
                  </a:cubicBezTo>
                  <a:cubicBezTo>
                    <a:pt x="1847" y="171"/>
                    <a:pt x="1847" y="171"/>
                    <a:pt x="1847" y="171"/>
                  </a:cubicBezTo>
                  <a:cubicBezTo>
                    <a:pt x="1847" y="171"/>
                    <a:pt x="1847" y="171"/>
                    <a:pt x="1847" y="171"/>
                  </a:cubicBezTo>
                  <a:cubicBezTo>
                    <a:pt x="1845" y="171"/>
                    <a:pt x="1845" y="171"/>
                    <a:pt x="1845" y="171"/>
                  </a:cubicBezTo>
                  <a:cubicBezTo>
                    <a:pt x="1845" y="171"/>
                    <a:pt x="1845" y="171"/>
                    <a:pt x="1845" y="171"/>
                  </a:cubicBezTo>
                  <a:cubicBezTo>
                    <a:pt x="1844" y="171"/>
                    <a:pt x="1844" y="171"/>
                    <a:pt x="1844" y="171"/>
                  </a:cubicBezTo>
                  <a:cubicBezTo>
                    <a:pt x="1844" y="171"/>
                    <a:pt x="1844" y="171"/>
                    <a:pt x="1844" y="171"/>
                  </a:cubicBezTo>
                  <a:cubicBezTo>
                    <a:pt x="1842" y="171"/>
                    <a:pt x="1842" y="171"/>
                    <a:pt x="1842" y="171"/>
                  </a:cubicBezTo>
                  <a:cubicBezTo>
                    <a:pt x="1842" y="171"/>
                    <a:pt x="1842" y="171"/>
                    <a:pt x="1842" y="171"/>
                  </a:cubicBezTo>
                  <a:cubicBezTo>
                    <a:pt x="1842" y="171"/>
                    <a:pt x="1842" y="171"/>
                    <a:pt x="1842" y="171"/>
                  </a:cubicBezTo>
                  <a:cubicBezTo>
                    <a:pt x="1842" y="171"/>
                    <a:pt x="1842" y="171"/>
                    <a:pt x="1842" y="171"/>
                  </a:cubicBezTo>
                  <a:cubicBezTo>
                    <a:pt x="1840" y="172"/>
                    <a:pt x="1840" y="172"/>
                    <a:pt x="1840" y="172"/>
                  </a:cubicBezTo>
                  <a:cubicBezTo>
                    <a:pt x="1840" y="172"/>
                    <a:pt x="1840" y="172"/>
                    <a:pt x="1840" y="172"/>
                  </a:cubicBezTo>
                  <a:cubicBezTo>
                    <a:pt x="1838" y="173"/>
                    <a:pt x="1838" y="173"/>
                    <a:pt x="1838" y="173"/>
                  </a:cubicBezTo>
                  <a:cubicBezTo>
                    <a:pt x="1838" y="173"/>
                    <a:pt x="1838" y="173"/>
                    <a:pt x="1838" y="173"/>
                  </a:cubicBezTo>
                  <a:cubicBezTo>
                    <a:pt x="1838" y="173"/>
                    <a:pt x="1838" y="173"/>
                    <a:pt x="1838" y="173"/>
                  </a:cubicBezTo>
                  <a:cubicBezTo>
                    <a:pt x="1838" y="173"/>
                    <a:pt x="1838" y="173"/>
                    <a:pt x="1838" y="173"/>
                  </a:cubicBezTo>
                  <a:cubicBezTo>
                    <a:pt x="1838" y="176"/>
                    <a:pt x="1838" y="176"/>
                    <a:pt x="1838" y="176"/>
                  </a:cubicBezTo>
                  <a:cubicBezTo>
                    <a:pt x="1838" y="176"/>
                    <a:pt x="1838" y="176"/>
                    <a:pt x="1838" y="176"/>
                  </a:cubicBezTo>
                  <a:cubicBezTo>
                    <a:pt x="1838" y="179"/>
                    <a:pt x="1838" y="179"/>
                    <a:pt x="1838" y="179"/>
                  </a:cubicBezTo>
                  <a:cubicBezTo>
                    <a:pt x="1838" y="179"/>
                    <a:pt x="1838" y="179"/>
                    <a:pt x="1838" y="179"/>
                  </a:cubicBezTo>
                  <a:cubicBezTo>
                    <a:pt x="1838" y="182"/>
                    <a:pt x="1838" y="182"/>
                    <a:pt x="1838" y="182"/>
                  </a:cubicBezTo>
                  <a:cubicBezTo>
                    <a:pt x="1838" y="182"/>
                    <a:pt x="1838" y="182"/>
                    <a:pt x="1838" y="182"/>
                  </a:cubicBezTo>
                  <a:cubicBezTo>
                    <a:pt x="1840" y="185"/>
                    <a:pt x="1840" y="185"/>
                    <a:pt x="1840" y="185"/>
                  </a:cubicBezTo>
                  <a:cubicBezTo>
                    <a:pt x="1840" y="185"/>
                    <a:pt x="1840" y="185"/>
                    <a:pt x="1840" y="185"/>
                  </a:cubicBezTo>
                  <a:cubicBezTo>
                    <a:pt x="1840" y="187"/>
                    <a:pt x="1840" y="187"/>
                    <a:pt x="1840" y="187"/>
                  </a:cubicBezTo>
                  <a:cubicBezTo>
                    <a:pt x="1840" y="187"/>
                    <a:pt x="1840" y="187"/>
                    <a:pt x="1840" y="187"/>
                  </a:cubicBezTo>
                  <a:cubicBezTo>
                    <a:pt x="1841" y="189"/>
                    <a:pt x="1841" y="189"/>
                    <a:pt x="1841" y="189"/>
                  </a:cubicBezTo>
                  <a:cubicBezTo>
                    <a:pt x="1841" y="189"/>
                    <a:pt x="1841" y="189"/>
                    <a:pt x="1841" y="189"/>
                  </a:cubicBezTo>
                  <a:cubicBezTo>
                    <a:pt x="1841" y="192"/>
                    <a:pt x="1841" y="192"/>
                    <a:pt x="1841" y="192"/>
                  </a:cubicBezTo>
                  <a:cubicBezTo>
                    <a:pt x="1841" y="192"/>
                    <a:pt x="1841" y="192"/>
                    <a:pt x="1841" y="192"/>
                  </a:cubicBezTo>
                  <a:cubicBezTo>
                    <a:pt x="1842" y="194"/>
                    <a:pt x="1842" y="194"/>
                    <a:pt x="1842" y="194"/>
                  </a:cubicBezTo>
                  <a:lnTo>
                    <a:pt x="1844" y="194"/>
                  </a:lnTo>
                  <a:close/>
                  <a:moveTo>
                    <a:pt x="1916" y="194"/>
                  </a:moveTo>
                  <a:cubicBezTo>
                    <a:pt x="1918" y="191"/>
                    <a:pt x="1918" y="191"/>
                    <a:pt x="1918" y="191"/>
                  </a:cubicBezTo>
                  <a:cubicBezTo>
                    <a:pt x="1918" y="191"/>
                    <a:pt x="1918" y="191"/>
                    <a:pt x="1918" y="191"/>
                  </a:cubicBezTo>
                  <a:cubicBezTo>
                    <a:pt x="1921" y="186"/>
                    <a:pt x="1921" y="186"/>
                    <a:pt x="1921" y="186"/>
                  </a:cubicBezTo>
                  <a:cubicBezTo>
                    <a:pt x="1921" y="186"/>
                    <a:pt x="1921" y="186"/>
                    <a:pt x="1921" y="186"/>
                  </a:cubicBezTo>
                  <a:cubicBezTo>
                    <a:pt x="1923" y="183"/>
                    <a:pt x="1923" y="183"/>
                    <a:pt x="1923" y="183"/>
                  </a:cubicBezTo>
                  <a:cubicBezTo>
                    <a:pt x="1923" y="183"/>
                    <a:pt x="1923" y="183"/>
                    <a:pt x="1923" y="183"/>
                  </a:cubicBezTo>
                  <a:cubicBezTo>
                    <a:pt x="1924" y="177"/>
                    <a:pt x="1924" y="177"/>
                    <a:pt x="1924" y="177"/>
                  </a:cubicBezTo>
                  <a:cubicBezTo>
                    <a:pt x="1924" y="177"/>
                    <a:pt x="1924" y="177"/>
                    <a:pt x="1924" y="177"/>
                  </a:cubicBezTo>
                  <a:cubicBezTo>
                    <a:pt x="1924" y="173"/>
                    <a:pt x="1924" y="173"/>
                    <a:pt x="1924" y="173"/>
                  </a:cubicBezTo>
                  <a:cubicBezTo>
                    <a:pt x="1924" y="173"/>
                    <a:pt x="1924" y="173"/>
                    <a:pt x="1924" y="173"/>
                  </a:cubicBezTo>
                  <a:cubicBezTo>
                    <a:pt x="1924" y="169"/>
                    <a:pt x="1924" y="169"/>
                    <a:pt x="1924" y="169"/>
                  </a:cubicBezTo>
                  <a:cubicBezTo>
                    <a:pt x="1924" y="169"/>
                    <a:pt x="1924" y="169"/>
                    <a:pt x="1924" y="169"/>
                  </a:cubicBezTo>
                  <a:cubicBezTo>
                    <a:pt x="1921" y="165"/>
                    <a:pt x="1921" y="165"/>
                    <a:pt x="1921" y="165"/>
                  </a:cubicBezTo>
                  <a:cubicBezTo>
                    <a:pt x="1921" y="165"/>
                    <a:pt x="1921" y="165"/>
                    <a:pt x="1921" y="165"/>
                  </a:cubicBezTo>
                  <a:cubicBezTo>
                    <a:pt x="1920" y="160"/>
                    <a:pt x="1920" y="160"/>
                    <a:pt x="1920" y="160"/>
                  </a:cubicBezTo>
                  <a:cubicBezTo>
                    <a:pt x="1920" y="160"/>
                    <a:pt x="1920" y="160"/>
                    <a:pt x="1920" y="160"/>
                  </a:cubicBezTo>
                  <a:cubicBezTo>
                    <a:pt x="1914" y="158"/>
                    <a:pt x="1914" y="158"/>
                    <a:pt x="1914" y="158"/>
                  </a:cubicBezTo>
                  <a:cubicBezTo>
                    <a:pt x="1914" y="158"/>
                    <a:pt x="1914" y="158"/>
                    <a:pt x="1914" y="158"/>
                  </a:cubicBezTo>
                  <a:cubicBezTo>
                    <a:pt x="1908" y="159"/>
                    <a:pt x="1908" y="159"/>
                    <a:pt x="1908" y="159"/>
                  </a:cubicBezTo>
                  <a:cubicBezTo>
                    <a:pt x="1908" y="159"/>
                    <a:pt x="1908" y="159"/>
                    <a:pt x="1908" y="159"/>
                  </a:cubicBezTo>
                  <a:cubicBezTo>
                    <a:pt x="1907" y="163"/>
                    <a:pt x="1907" y="163"/>
                    <a:pt x="1907" y="163"/>
                  </a:cubicBezTo>
                  <a:cubicBezTo>
                    <a:pt x="1907" y="163"/>
                    <a:pt x="1907" y="163"/>
                    <a:pt x="1907" y="163"/>
                  </a:cubicBezTo>
                  <a:cubicBezTo>
                    <a:pt x="1907" y="166"/>
                    <a:pt x="1907" y="166"/>
                    <a:pt x="1907" y="166"/>
                  </a:cubicBezTo>
                  <a:cubicBezTo>
                    <a:pt x="1907" y="166"/>
                    <a:pt x="1907" y="166"/>
                    <a:pt x="1907" y="166"/>
                  </a:cubicBezTo>
                  <a:cubicBezTo>
                    <a:pt x="1907" y="169"/>
                    <a:pt x="1907" y="169"/>
                    <a:pt x="1907" y="169"/>
                  </a:cubicBezTo>
                  <a:cubicBezTo>
                    <a:pt x="1907" y="169"/>
                    <a:pt x="1907" y="169"/>
                    <a:pt x="1907" y="169"/>
                  </a:cubicBezTo>
                  <a:cubicBezTo>
                    <a:pt x="1908" y="171"/>
                    <a:pt x="1908" y="171"/>
                    <a:pt x="1908" y="171"/>
                  </a:cubicBezTo>
                  <a:cubicBezTo>
                    <a:pt x="1908" y="171"/>
                    <a:pt x="1908" y="171"/>
                    <a:pt x="1908" y="171"/>
                  </a:cubicBezTo>
                  <a:cubicBezTo>
                    <a:pt x="1907" y="174"/>
                    <a:pt x="1907" y="174"/>
                    <a:pt x="1907" y="174"/>
                  </a:cubicBezTo>
                  <a:cubicBezTo>
                    <a:pt x="1907" y="174"/>
                    <a:pt x="1907" y="174"/>
                    <a:pt x="1907" y="174"/>
                  </a:cubicBezTo>
                  <a:cubicBezTo>
                    <a:pt x="1907" y="177"/>
                    <a:pt x="1907" y="177"/>
                    <a:pt x="1907" y="177"/>
                  </a:cubicBezTo>
                  <a:cubicBezTo>
                    <a:pt x="1907" y="177"/>
                    <a:pt x="1907" y="177"/>
                    <a:pt x="1907" y="177"/>
                  </a:cubicBezTo>
                  <a:cubicBezTo>
                    <a:pt x="1906" y="180"/>
                    <a:pt x="1906" y="180"/>
                    <a:pt x="1906" y="180"/>
                  </a:cubicBezTo>
                  <a:cubicBezTo>
                    <a:pt x="1906" y="180"/>
                    <a:pt x="1906" y="180"/>
                    <a:pt x="1906" y="180"/>
                  </a:cubicBezTo>
                  <a:cubicBezTo>
                    <a:pt x="1905" y="183"/>
                    <a:pt x="1905" y="183"/>
                    <a:pt x="1905" y="183"/>
                  </a:cubicBezTo>
                  <a:cubicBezTo>
                    <a:pt x="1905" y="183"/>
                    <a:pt x="1905" y="183"/>
                    <a:pt x="1905" y="183"/>
                  </a:cubicBezTo>
                  <a:cubicBezTo>
                    <a:pt x="1905" y="185"/>
                    <a:pt x="1905" y="185"/>
                    <a:pt x="1905" y="185"/>
                  </a:cubicBezTo>
                  <a:cubicBezTo>
                    <a:pt x="1905" y="185"/>
                    <a:pt x="1905" y="185"/>
                    <a:pt x="1905" y="185"/>
                  </a:cubicBezTo>
                  <a:cubicBezTo>
                    <a:pt x="1906" y="187"/>
                    <a:pt x="1906" y="187"/>
                    <a:pt x="1906" y="187"/>
                  </a:cubicBezTo>
                  <a:cubicBezTo>
                    <a:pt x="1906" y="187"/>
                    <a:pt x="1906" y="187"/>
                    <a:pt x="1906" y="187"/>
                  </a:cubicBezTo>
                  <a:cubicBezTo>
                    <a:pt x="1907" y="189"/>
                    <a:pt x="1907" y="189"/>
                    <a:pt x="1907" y="189"/>
                  </a:cubicBezTo>
                  <a:cubicBezTo>
                    <a:pt x="1907" y="189"/>
                    <a:pt x="1907" y="189"/>
                    <a:pt x="1907" y="189"/>
                  </a:cubicBezTo>
                  <a:cubicBezTo>
                    <a:pt x="1908" y="190"/>
                    <a:pt x="1908" y="190"/>
                    <a:pt x="1908" y="190"/>
                  </a:cubicBezTo>
                  <a:cubicBezTo>
                    <a:pt x="1908" y="190"/>
                    <a:pt x="1908" y="190"/>
                    <a:pt x="1908" y="190"/>
                  </a:cubicBezTo>
                  <a:cubicBezTo>
                    <a:pt x="1909" y="192"/>
                    <a:pt x="1909" y="192"/>
                    <a:pt x="1909" y="192"/>
                  </a:cubicBezTo>
                  <a:cubicBezTo>
                    <a:pt x="1909" y="192"/>
                    <a:pt x="1909" y="192"/>
                    <a:pt x="1909" y="192"/>
                  </a:cubicBezTo>
                  <a:cubicBezTo>
                    <a:pt x="1910" y="193"/>
                    <a:pt x="1910" y="193"/>
                    <a:pt x="1910" y="193"/>
                  </a:cubicBezTo>
                  <a:cubicBezTo>
                    <a:pt x="1910" y="193"/>
                    <a:pt x="1910" y="193"/>
                    <a:pt x="1910" y="193"/>
                  </a:cubicBezTo>
                  <a:cubicBezTo>
                    <a:pt x="1911" y="194"/>
                    <a:pt x="1911" y="194"/>
                    <a:pt x="1911" y="194"/>
                  </a:cubicBezTo>
                  <a:cubicBezTo>
                    <a:pt x="1911" y="194"/>
                    <a:pt x="1911" y="194"/>
                    <a:pt x="1911" y="194"/>
                  </a:cubicBezTo>
                  <a:cubicBezTo>
                    <a:pt x="1914" y="194"/>
                    <a:pt x="1914" y="194"/>
                    <a:pt x="1914" y="194"/>
                  </a:cubicBezTo>
                  <a:lnTo>
                    <a:pt x="1916" y="194"/>
                  </a:lnTo>
                  <a:close/>
                  <a:moveTo>
                    <a:pt x="1879" y="168"/>
                  </a:moveTo>
                  <a:cubicBezTo>
                    <a:pt x="1881" y="168"/>
                    <a:pt x="1881" y="168"/>
                    <a:pt x="1881" y="168"/>
                  </a:cubicBezTo>
                  <a:cubicBezTo>
                    <a:pt x="1881" y="168"/>
                    <a:pt x="1881" y="168"/>
                    <a:pt x="1881" y="168"/>
                  </a:cubicBezTo>
                  <a:cubicBezTo>
                    <a:pt x="1882" y="168"/>
                    <a:pt x="1882" y="168"/>
                    <a:pt x="1882" y="168"/>
                  </a:cubicBezTo>
                  <a:cubicBezTo>
                    <a:pt x="1882" y="168"/>
                    <a:pt x="1882" y="168"/>
                    <a:pt x="1882" y="168"/>
                  </a:cubicBezTo>
                  <a:cubicBezTo>
                    <a:pt x="1883" y="167"/>
                    <a:pt x="1883" y="167"/>
                    <a:pt x="1883" y="167"/>
                  </a:cubicBezTo>
                  <a:cubicBezTo>
                    <a:pt x="1883" y="167"/>
                    <a:pt x="1883" y="167"/>
                    <a:pt x="1883" y="167"/>
                  </a:cubicBezTo>
                  <a:cubicBezTo>
                    <a:pt x="1885" y="165"/>
                    <a:pt x="1885" y="165"/>
                    <a:pt x="1885" y="165"/>
                  </a:cubicBezTo>
                  <a:cubicBezTo>
                    <a:pt x="1885" y="165"/>
                    <a:pt x="1885" y="165"/>
                    <a:pt x="1885" y="165"/>
                  </a:cubicBezTo>
                  <a:cubicBezTo>
                    <a:pt x="1886" y="165"/>
                    <a:pt x="1886" y="165"/>
                    <a:pt x="1886" y="165"/>
                  </a:cubicBezTo>
                  <a:cubicBezTo>
                    <a:pt x="1886" y="165"/>
                    <a:pt x="1886" y="165"/>
                    <a:pt x="1886" y="165"/>
                  </a:cubicBezTo>
                  <a:cubicBezTo>
                    <a:pt x="1887" y="164"/>
                    <a:pt x="1887" y="164"/>
                    <a:pt x="1887" y="164"/>
                  </a:cubicBezTo>
                  <a:cubicBezTo>
                    <a:pt x="1887" y="164"/>
                    <a:pt x="1887" y="164"/>
                    <a:pt x="1887" y="164"/>
                  </a:cubicBezTo>
                  <a:cubicBezTo>
                    <a:pt x="1888" y="163"/>
                    <a:pt x="1888" y="163"/>
                    <a:pt x="1888" y="163"/>
                  </a:cubicBezTo>
                  <a:cubicBezTo>
                    <a:pt x="1888" y="163"/>
                    <a:pt x="1888" y="163"/>
                    <a:pt x="1888" y="163"/>
                  </a:cubicBezTo>
                  <a:cubicBezTo>
                    <a:pt x="1891" y="162"/>
                    <a:pt x="1891" y="162"/>
                    <a:pt x="1891" y="162"/>
                  </a:cubicBezTo>
                  <a:cubicBezTo>
                    <a:pt x="1891" y="162"/>
                    <a:pt x="1891" y="162"/>
                    <a:pt x="1891" y="162"/>
                  </a:cubicBezTo>
                  <a:cubicBezTo>
                    <a:pt x="1890" y="159"/>
                    <a:pt x="1890" y="159"/>
                    <a:pt x="1890" y="159"/>
                  </a:cubicBezTo>
                  <a:cubicBezTo>
                    <a:pt x="1890" y="159"/>
                    <a:pt x="1890" y="159"/>
                    <a:pt x="1890" y="159"/>
                  </a:cubicBezTo>
                  <a:cubicBezTo>
                    <a:pt x="1890" y="157"/>
                    <a:pt x="1890" y="157"/>
                    <a:pt x="1890" y="157"/>
                  </a:cubicBezTo>
                  <a:cubicBezTo>
                    <a:pt x="1890" y="157"/>
                    <a:pt x="1890" y="157"/>
                    <a:pt x="1890" y="157"/>
                  </a:cubicBezTo>
                  <a:cubicBezTo>
                    <a:pt x="1888" y="154"/>
                    <a:pt x="1888" y="154"/>
                    <a:pt x="1888" y="154"/>
                  </a:cubicBezTo>
                  <a:cubicBezTo>
                    <a:pt x="1888" y="154"/>
                    <a:pt x="1888" y="154"/>
                    <a:pt x="1888" y="154"/>
                  </a:cubicBezTo>
                  <a:cubicBezTo>
                    <a:pt x="1886" y="150"/>
                    <a:pt x="1886" y="150"/>
                    <a:pt x="1886" y="150"/>
                  </a:cubicBezTo>
                  <a:cubicBezTo>
                    <a:pt x="1886" y="150"/>
                    <a:pt x="1886" y="150"/>
                    <a:pt x="1886" y="150"/>
                  </a:cubicBezTo>
                  <a:cubicBezTo>
                    <a:pt x="1882" y="148"/>
                    <a:pt x="1882" y="148"/>
                    <a:pt x="1882" y="148"/>
                  </a:cubicBezTo>
                  <a:cubicBezTo>
                    <a:pt x="1882" y="148"/>
                    <a:pt x="1882" y="148"/>
                    <a:pt x="1882" y="148"/>
                  </a:cubicBezTo>
                  <a:cubicBezTo>
                    <a:pt x="1878" y="145"/>
                    <a:pt x="1878" y="145"/>
                    <a:pt x="1878" y="145"/>
                  </a:cubicBezTo>
                  <a:cubicBezTo>
                    <a:pt x="1878" y="145"/>
                    <a:pt x="1878" y="145"/>
                    <a:pt x="1878" y="145"/>
                  </a:cubicBezTo>
                  <a:cubicBezTo>
                    <a:pt x="1875" y="144"/>
                    <a:pt x="1875" y="144"/>
                    <a:pt x="1875" y="144"/>
                  </a:cubicBezTo>
                  <a:cubicBezTo>
                    <a:pt x="1875" y="144"/>
                    <a:pt x="1875" y="144"/>
                    <a:pt x="1875" y="144"/>
                  </a:cubicBezTo>
                  <a:cubicBezTo>
                    <a:pt x="1872" y="143"/>
                    <a:pt x="1872" y="143"/>
                    <a:pt x="1872" y="143"/>
                  </a:cubicBezTo>
                  <a:cubicBezTo>
                    <a:pt x="1872" y="143"/>
                    <a:pt x="1872" y="143"/>
                    <a:pt x="1872" y="143"/>
                  </a:cubicBezTo>
                  <a:cubicBezTo>
                    <a:pt x="1870" y="145"/>
                    <a:pt x="1870" y="145"/>
                    <a:pt x="1870" y="145"/>
                  </a:cubicBezTo>
                  <a:cubicBezTo>
                    <a:pt x="1870" y="145"/>
                    <a:pt x="1870" y="145"/>
                    <a:pt x="1870" y="145"/>
                  </a:cubicBezTo>
                  <a:cubicBezTo>
                    <a:pt x="1869" y="147"/>
                    <a:pt x="1869" y="147"/>
                    <a:pt x="1869" y="147"/>
                  </a:cubicBezTo>
                  <a:cubicBezTo>
                    <a:pt x="1869" y="147"/>
                    <a:pt x="1869" y="147"/>
                    <a:pt x="1869" y="147"/>
                  </a:cubicBezTo>
                  <a:cubicBezTo>
                    <a:pt x="1867" y="149"/>
                    <a:pt x="1867" y="149"/>
                    <a:pt x="1867" y="149"/>
                  </a:cubicBezTo>
                  <a:cubicBezTo>
                    <a:pt x="1867" y="149"/>
                    <a:pt x="1867" y="149"/>
                    <a:pt x="1867" y="149"/>
                  </a:cubicBezTo>
                  <a:cubicBezTo>
                    <a:pt x="1866" y="150"/>
                    <a:pt x="1866" y="150"/>
                    <a:pt x="1866" y="150"/>
                  </a:cubicBezTo>
                  <a:cubicBezTo>
                    <a:pt x="1866" y="150"/>
                    <a:pt x="1866" y="150"/>
                    <a:pt x="1866" y="150"/>
                  </a:cubicBezTo>
                  <a:cubicBezTo>
                    <a:pt x="1864" y="152"/>
                    <a:pt x="1864" y="152"/>
                    <a:pt x="1864" y="152"/>
                  </a:cubicBezTo>
                  <a:cubicBezTo>
                    <a:pt x="1864" y="152"/>
                    <a:pt x="1864" y="152"/>
                    <a:pt x="1864" y="152"/>
                  </a:cubicBezTo>
                  <a:cubicBezTo>
                    <a:pt x="1863" y="153"/>
                    <a:pt x="1863" y="153"/>
                    <a:pt x="1863" y="153"/>
                  </a:cubicBezTo>
                  <a:cubicBezTo>
                    <a:pt x="1863" y="153"/>
                    <a:pt x="1863" y="153"/>
                    <a:pt x="1863" y="153"/>
                  </a:cubicBezTo>
                  <a:cubicBezTo>
                    <a:pt x="1860" y="155"/>
                    <a:pt x="1860" y="155"/>
                    <a:pt x="1860" y="155"/>
                  </a:cubicBezTo>
                  <a:cubicBezTo>
                    <a:pt x="1860" y="155"/>
                    <a:pt x="1860" y="155"/>
                    <a:pt x="1860" y="155"/>
                  </a:cubicBezTo>
                  <a:cubicBezTo>
                    <a:pt x="1859" y="155"/>
                    <a:pt x="1859" y="155"/>
                    <a:pt x="1859" y="155"/>
                  </a:cubicBezTo>
                  <a:cubicBezTo>
                    <a:pt x="1859" y="155"/>
                    <a:pt x="1859" y="155"/>
                    <a:pt x="1859" y="155"/>
                  </a:cubicBezTo>
                  <a:cubicBezTo>
                    <a:pt x="1859" y="159"/>
                    <a:pt x="1859" y="159"/>
                    <a:pt x="1859" y="159"/>
                  </a:cubicBezTo>
                  <a:cubicBezTo>
                    <a:pt x="1859" y="159"/>
                    <a:pt x="1859" y="159"/>
                    <a:pt x="1859" y="159"/>
                  </a:cubicBezTo>
                  <a:cubicBezTo>
                    <a:pt x="1860" y="162"/>
                    <a:pt x="1860" y="162"/>
                    <a:pt x="1860" y="162"/>
                  </a:cubicBezTo>
                  <a:cubicBezTo>
                    <a:pt x="1860" y="162"/>
                    <a:pt x="1860" y="162"/>
                    <a:pt x="1860" y="162"/>
                  </a:cubicBezTo>
                  <a:cubicBezTo>
                    <a:pt x="1863" y="163"/>
                    <a:pt x="1863" y="163"/>
                    <a:pt x="1863" y="163"/>
                  </a:cubicBezTo>
                  <a:cubicBezTo>
                    <a:pt x="1863" y="163"/>
                    <a:pt x="1863" y="163"/>
                    <a:pt x="1863" y="163"/>
                  </a:cubicBezTo>
                  <a:cubicBezTo>
                    <a:pt x="1865" y="164"/>
                    <a:pt x="1865" y="164"/>
                    <a:pt x="1865" y="164"/>
                  </a:cubicBezTo>
                  <a:cubicBezTo>
                    <a:pt x="1865" y="164"/>
                    <a:pt x="1865" y="164"/>
                    <a:pt x="1865" y="164"/>
                  </a:cubicBezTo>
                  <a:cubicBezTo>
                    <a:pt x="1868" y="165"/>
                    <a:pt x="1868" y="165"/>
                    <a:pt x="1868" y="165"/>
                  </a:cubicBezTo>
                  <a:cubicBezTo>
                    <a:pt x="1868" y="165"/>
                    <a:pt x="1868" y="165"/>
                    <a:pt x="1868" y="165"/>
                  </a:cubicBezTo>
                  <a:cubicBezTo>
                    <a:pt x="1870" y="166"/>
                    <a:pt x="1870" y="166"/>
                    <a:pt x="1870" y="166"/>
                  </a:cubicBezTo>
                  <a:cubicBezTo>
                    <a:pt x="1870" y="166"/>
                    <a:pt x="1870" y="166"/>
                    <a:pt x="1870" y="166"/>
                  </a:cubicBezTo>
                  <a:cubicBezTo>
                    <a:pt x="1872" y="167"/>
                    <a:pt x="1872" y="167"/>
                    <a:pt x="1872" y="167"/>
                  </a:cubicBezTo>
                  <a:cubicBezTo>
                    <a:pt x="1872" y="167"/>
                    <a:pt x="1872" y="167"/>
                    <a:pt x="1872" y="167"/>
                  </a:cubicBezTo>
                  <a:cubicBezTo>
                    <a:pt x="1874" y="168"/>
                    <a:pt x="1874" y="168"/>
                    <a:pt x="1874" y="168"/>
                  </a:cubicBezTo>
                  <a:cubicBezTo>
                    <a:pt x="1874" y="168"/>
                    <a:pt x="1874" y="168"/>
                    <a:pt x="1874" y="168"/>
                  </a:cubicBezTo>
                  <a:cubicBezTo>
                    <a:pt x="1877" y="168"/>
                    <a:pt x="1877" y="168"/>
                    <a:pt x="1877" y="168"/>
                  </a:cubicBezTo>
                  <a:lnTo>
                    <a:pt x="1879" y="168"/>
                  </a:lnTo>
                  <a:close/>
                  <a:moveTo>
                    <a:pt x="583" y="131"/>
                  </a:moveTo>
                  <a:cubicBezTo>
                    <a:pt x="583" y="130"/>
                    <a:pt x="583" y="130"/>
                    <a:pt x="583" y="130"/>
                  </a:cubicBezTo>
                  <a:cubicBezTo>
                    <a:pt x="583" y="130"/>
                    <a:pt x="583" y="130"/>
                    <a:pt x="583" y="130"/>
                  </a:cubicBezTo>
                  <a:cubicBezTo>
                    <a:pt x="583" y="128"/>
                    <a:pt x="583" y="128"/>
                    <a:pt x="583" y="128"/>
                  </a:cubicBezTo>
                  <a:cubicBezTo>
                    <a:pt x="583" y="128"/>
                    <a:pt x="583" y="128"/>
                    <a:pt x="583" y="128"/>
                  </a:cubicBezTo>
                  <a:cubicBezTo>
                    <a:pt x="583" y="128"/>
                    <a:pt x="583" y="128"/>
                    <a:pt x="583" y="128"/>
                  </a:cubicBezTo>
                  <a:cubicBezTo>
                    <a:pt x="583" y="128"/>
                    <a:pt x="583" y="128"/>
                    <a:pt x="583" y="128"/>
                  </a:cubicBezTo>
                  <a:cubicBezTo>
                    <a:pt x="583" y="126"/>
                    <a:pt x="583" y="126"/>
                    <a:pt x="583" y="126"/>
                  </a:cubicBezTo>
                  <a:cubicBezTo>
                    <a:pt x="583" y="126"/>
                    <a:pt x="583" y="126"/>
                    <a:pt x="583" y="126"/>
                  </a:cubicBezTo>
                  <a:cubicBezTo>
                    <a:pt x="583" y="125"/>
                    <a:pt x="583" y="125"/>
                    <a:pt x="583" y="125"/>
                  </a:cubicBezTo>
                  <a:cubicBezTo>
                    <a:pt x="583" y="125"/>
                    <a:pt x="583" y="125"/>
                    <a:pt x="583" y="125"/>
                  </a:cubicBezTo>
                  <a:cubicBezTo>
                    <a:pt x="583" y="123"/>
                    <a:pt x="583" y="123"/>
                    <a:pt x="583" y="123"/>
                  </a:cubicBezTo>
                  <a:cubicBezTo>
                    <a:pt x="583" y="123"/>
                    <a:pt x="583" y="123"/>
                    <a:pt x="583" y="123"/>
                  </a:cubicBezTo>
                  <a:cubicBezTo>
                    <a:pt x="583" y="122"/>
                    <a:pt x="583" y="122"/>
                    <a:pt x="583" y="122"/>
                  </a:cubicBezTo>
                  <a:cubicBezTo>
                    <a:pt x="583" y="122"/>
                    <a:pt x="583" y="122"/>
                    <a:pt x="583" y="122"/>
                  </a:cubicBezTo>
                  <a:cubicBezTo>
                    <a:pt x="583" y="119"/>
                    <a:pt x="583" y="119"/>
                    <a:pt x="583" y="119"/>
                  </a:cubicBezTo>
                  <a:cubicBezTo>
                    <a:pt x="583" y="119"/>
                    <a:pt x="583" y="119"/>
                    <a:pt x="583" y="119"/>
                  </a:cubicBezTo>
                  <a:cubicBezTo>
                    <a:pt x="607" y="111"/>
                    <a:pt x="607" y="111"/>
                    <a:pt x="607" y="111"/>
                  </a:cubicBezTo>
                  <a:cubicBezTo>
                    <a:pt x="607" y="111"/>
                    <a:pt x="607" y="111"/>
                    <a:pt x="607" y="111"/>
                  </a:cubicBezTo>
                  <a:cubicBezTo>
                    <a:pt x="604" y="114"/>
                    <a:pt x="604" y="114"/>
                    <a:pt x="604" y="114"/>
                  </a:cubicBezTo>
                  <a:cubicBezTo>
                    <a:pt x="604" y="114"/>
                    <a:pt x="604" y="114"/>
                    <a:pt x="604" y="114"/>
                  </a:cubicBezTo>
                  <a:cubicBezTo>
                    <a:pt x="602" y="117"/>
                    <a:pt x="602" y="117"/>
                    <a:pt x="602" y="117"/>
                  </a:cubicBezTo>
                  <a:cubicBezTo>
                    <a:pt x="602" y="117"/>
                    <a:pt x="602" y="117"/>
                    <a:pt x="602" y="117"/>
                  </a:cubicBezTo>
                  <a:cubicBezTo>
                    <a:pt x="599" y="120"/>
                    <a:pt x="599" y="120"/>
                    <a:pt x="599" y="120"/>
                  </a:cubicBezTo>
                  <a:cubicBezTo>
                    <a:pt x="599" y="120"/>
                    <a:pt x="599" y="120"/>
                    <a:pt x="599" y="120"/>
                  </a:cubicBezTo>
                  <a:cubicBezTo>
                    <a:pt x="597" y="123"/>
                    <a:pt x="597" y="123"/>
                    <a:pt x="597" y="123"/>
                  </a:cubicBezTo>
                  <a:cubicBezTo>
                    <a:pt x="597" y="123"/>
                    <a:pt x="597" y="123"/>
                    <a:pt x="597" y="123"/>
                  </a:cubicBezTo>
                  <a:cubicBezTo>
                    <a:pt x="593" y="126"/>
                    <a:pt x="593" y="126"/>
                    <a:pt x="593" y="126"/>
                  </a:cubicBezTo>
                  <a:cubicBezTo>
                    <a:pt x="593" y="126"/>
                    <a:pt x="593" y="126"/>
                    <a:pt x="593" y="126"/>
                  </a:cubicBezTo>
                  <a:cubicBezTo>
                    <a:pt x="591" y="128"/>
                    <a:pt x="591" y="128"/>
                    <a:pt x="591" y="128"/>
                  </a:cubicBezTo>
                  <a:cubicBezTo>
                    <a:pt x="591" y="128"/>
                    <a:pt x="591" y="128"/>
                    <a:pt x="591" y="128"/>
                  </a:cubicBezTo>
                  <a:cubicBezTo>
                    <a:pt x="587" y="130"/>
                    <a:pt x="587" y="130"/>
                    <a:pt x="587" y="130"/>
                  </a:cubicBezTo>
                  <a:cubicBezTo>
                    <a:pt x="587" y="130"/>
                    <a:pt x="587" y="130"/>
                    <a:pt x="587" y="130"/>
                  </a:cubicBezTo>
                  <a:cubicBezTo>
                    <a:pt x="584" y="131"/>
                    <a:pt x="584" y="131"/>
                    <a:pt x="584" y="131"/>
                  </a:cubicBezTo>
                  <a:lnTo>
                    <a:pt x="583" y="131"/>
                  </a:lnTo>
                  <a:close/>
                  <a:moveTo>
                    <a:pt x="1853" y="121"/>
                  </a:moveTo>
                  <a:cubicBezTo>
                    <a:pt x="1854" y="121"/>
                    <a:pt x="1854" y="121"/>
                    <a:pt x="1854" y="121"/>
                  </a:cubicBezTo>
                  <a:lnTo>
                    <a:pt x="1853" y="121"/>
                  </a:lnTo>
                  <a:close/>
                  <a:moveTo>
                    <a:pt x="196" y="69"/>
                  </a:moveTo>
                  <a:cubicBezTo>
                    <a:pt x="202" y="68"/>
                    <a:pt x="202" y="68"/>
                    <a:pt x="202" y="68"/>
                  </a:cubicBezTo>
                  <a:cubicBezTo>
                    <a:pt x="202" y="68"/>
                    <a:pt x="202" y="68"/>
                    <a:pt x="202" y="68"/>
                  </a:cubicBezTo>
                  <a:cubicBezTo>
                    <a:pt x="211" y="67"/>
                    <a:pt x="211" y="67"/>
                    <a:pt x="211" y="67"/>
                  </a:cubicBezTo>
                  <a:cubicBezTo>
                    <a:pt x="211" y="67"/>
                    <a:pt x="211" y="67"/>
                    <a:pt x="211" y="67"/>
                  </a:cubicBezTo>
                  <a:cubicBezTo>
                    <a:pt x="219" y="67"/>
                    <a:pt x="219" y="67"/>
                    <a:pt x="219" y="67"/>
                  </a:cubicBezTo>
                  <a:cubicBezTo>
                    <a:pt x="219" y="67"/>
                    <a:pt x="219" y="67"/>
                    <a:pt x="219" y="67"/>
                  </a:cubicBezTo>
                  <a:cubicBezTo>
                    <a:pt x="228" y="67"/>
                    <a:pt x="228" y="67"/>
                    <a:pt x="228" y="67"/>
                  </a:cubicBezTo>
                  <a:cubicBezTo>
                    <a:pt x="228" y="67"/>
                    <a:pt x="228" y="67"/>
                    <a:pt x="228" y="67"/>
                  </a:cubicBezTo>
                  <a:cubicBezTo>
                    <a:pt x="234" y="67"/>
                    <a:pt x="234" y="67"/>
                    <a:pt x="234" y="67"/>
                  </a:cubicBezTo>
                  <a:cubicBezTo>
                    <a:pt x="234" y="67"/>
                    <a:pt x="234" y="67"/>
                    <a:pt x="234" y="67"/>
                  </a:cubicBezTo>
                  <a:cubicBezTo>
                    <a:pt x="241" y="66"/>
                    <a:pt x="241" y="66"/>
                    <a:pt x="241" y="66"/>
                  </a:cubicBezTo>
                  <a:cubicBezTo>
                    <a:pt x="241" y="66"/>
                    <a:pt x="241" y="66"/>
                    <a:pt x="241" y="66"/>
                  </a:cubicBezTo>
                  <a:cubicBezTo>
                    <a:pt x="248" y="64"/>
                    <a:pt x="248" y="64"/>
                    <a:pt x="248" y="64"/>
                  </a:cubicBezTo>
                  <a:cubicBezTo>
                    <a:pt x="248" y="64"/>
                    <a:pt x="248" y="64"/>
                    <a:pt x="248" y="64"/>
                  </a:cubicBezTo>
                  <a:cubicBezTo>
                    <a:pt x="253" y="59"/>
                    <a:pt x="253" y="59"/>
                    <a:pt x="253" y="59"/>
                  </a:cubicBezTo>
                  <a:cubicBezTo>
                    <a:pt x="253" y="59"/>
                    <a:pt x="253" y="59"/>
                    <a:pt x="253" y="59"/>
                  </a:cubicBezTo>
                  <a:cubicBezTo>
                    <a:pt x="252" y="57"/>
                    <a:pt x="252" y="57"/>
                    <a:pt x="252" y="57"/>
                  </a:cubicBezTo>
                  <a:cubicBezTo>
                    <a:pt x="252" y="57"/>
                    <a:pt x="252" y="57"/>
                    <a:pt x="252" y="57"/>
                  </a:cubicBezTo>
                  <a:cubicBezTo>
                    <a:pt x="252" y="54"/>
                    <a:pt x="252" y="54"/>
                    <a:pt x="252" y="54"/>
                  </a:cubicBezTo>
                  <a:cubicBezTo>
                    <a:pt x="252" y="54"/>
                    <a:pt x="252" y="54"/>
                    <a:pt x="252" y="54"/>
                  </a:cubicBezTo>
                  <a:cubicBezTo>
                    <a:pt x="251" y="52"/>
                    <a:pt x="251" y="52"/>
                    <a:pt x="251" y="52"/>
                  </a:cubicBezTo>
                  <a:cubicBezTo>
                    <a:pt x="251" y="52"/>
                    <a:pt x="251" y="52"/>
                    <a:pt x="251" y="52"/>
                  </a:cubicBezTo>
                  <a:cubicBezTo>
                    <a:pt x="250" y="49"/>
                    <a:pt x="250" y="49"/>
                    <a:pt x="250" y="49"/>
                  </a:cubicBezTo>
                  <a:cubicBezTo>
                    <a:pt x="250" y="49"/>
                    <a:pt x="250" y="49"/>
                    <a:pt x="250" y="49"/>
                  </a:cubicBezTo>
                  <a:cubicBezTo>
                    <a:pt x="248" y="47"/>
                    <a:pt x="248" y="47"/>
                    <a:pt x="248" y="47"/>
                  </a:cubicBezTo>
                  <a:cubicBezTo>
                    <a:pt x="248" y="47"/>
                    <a:pt x="248" y="47"/>
                    <a:pt x="248" y="47"/>
                  </a:cubicBezTo>
                  <a:cubicBezTo>
                    <a:pt x="247" y="46"/>
                    <a:pt x="247" y="46"/>
                    <a:pt x="247" y="46"/>
                  </a:cubicBezTo>
                  <a:cubicBezTo>
                    <a:pt x="247" y="46"/>
                    <a:pt x="247" y="46"/>
                    <a:pt x="247" y="46"/>
                  </a:cubicBezTo>
                  <a:cubicBezTo>
                    <a:pt x="244" y="44"/>
                    <a:pt x="244" y="44"/>
                    <a:pt x="244" y="44"/>
                  </a:cubicBezTo>
                  <a:cubicBezTo>
                    <a:pt x="244" y="44"/>
                    <a:pt x="244" y="44"/>
                    <a:pt x="244" y="44"/>
                  </a:cubicBezTo>
                  <a:cubicBezTo>
                    <a:pt x="244" y="41"/>
                    <a:pt x="244" y="41"/>
                    <a:pt x="244" y="41"/>
                  </a:cubicBezTo>
                  <a:cubicBezTo>
                    <a:pt x="244" y="41"/>
                    <a:pt x="244" y="41"/>
                    <a:pt x="244" y="41"/>
                  </a:cubicBezTo>
                  <a:cubicBezTo>
                    <a:pt x="235" y="35"/>
                    <a:pt x="235" y="35"/>
                    <a:pt x="235" y="35"/>
                  </a:cubicBezTo>
                  <a:cubicBezTo>
                    <a:pt x="235" y="35"/>
                    <a:pt x="235" y="35"/>
                    <a:pt x="235" y="35"/>
                  </a:cubicBezTo>
                  <a:cubicBezTo>
                    <a:pt x="227" y="29"/>
                    <a:pt x="227" y="29"/>
                    <a:pt x="227" y="29"/>
                  </a:cubicBezTo>
                  <a:cubicBezTo>
                    <a:pt x="227" y="29"/>
                    <a:pt x="227" y="29"/>
                    <a:pt x="227" y="29"/>
                  </a:cubicBezTo>
                  <a:cubicBezTo>
                    <a:pt x="217" y="24"/>
                    <a:pt x="217" y="24"/>
                    <a:pt x="217" y="24"/>
                  </a:cubicBezTo>
                  <a:cubicBezTo>
                    <a:pt x="217" y="24"/>
                    <a:pt x="217" y="24"/>
                    <a:pt x="217" y="24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198" y="18"/>
                    <a:pt x="198" y="18"/>
                    <a:pt x="198" y="18"/>
                  </a:cubicBezTo>
                  <a:cubicBezTo>
                    <a:pt x="198" y="18"/>
                    <a:pt x="198" y="18"/>
                    <a:pt x="198" y="18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78" y="14"/>
                    <a:pt x="178" y="14"/>
                    <a:pt x="178" y="14"/>
                  </a:cubicBezTo>
                  <a:cubicBezTo>
                    <a:pt x="178" y="14"/>
                    <a:pt x="178" y="14"/>
                    <a:pt x="178" y="14"/>
                  </a:cubicBezTo>
                  <a:cubicBezTo>
                    <a:pt x="168" y="14"/>
                    <a:pt x="168" y="14"/>
                    <a:pt x="168" y="14"/>
                  </a:cubicBezTo>
                  <a:cubicBezTo>
                    <a:pt x="168" y="14"/>
                    <a:pt x="168" y="14"/>
                    <a:pt x="168" y="14"/>
                  </a:cubicBezTo>
                  <a:cubicBezTo>
                    <a:pt x="167" y="16"/>
                    <a:pt x="167" y="16"/>
                    <a:pt x="167" y="16"/>
                  </a:cubicBezTo>
                  <a:cubicBezTo>
                    <a:pt x="167" y="16"/>
                    <a:pt x="167" y="16"/>
                    <a:pt x="167" y="16"/>
                  </a:cubicBezTo>
                  <a:cubicBezTo>
                    <a:pt x="166" y="17"/>
                    <a:pt x="166" y="17"/>
                    <a:pt x="166" y="17"/>
                  </a:cubicBezTo>
                  <a:cubicBezTo>
                    <a:pt x="166" y="17"/>
                    <a:pt x="166" y="17"/>
                    <a:pt x="166" y="17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67" y="19"/>
                    <a:pt x="167" y="19"/>
                    <a:pt x="167" y="19"/>
                  </a:cubicBezTo>
                  <a:cubicBezTo>
                    <a:pt x="167" y="19"/>
                    <a:pt x="167" y="19"/>
                    <a:pt x="167" y="19"/>
                  </a:cubicBezTo>
                  <a:cubicBezTo>
                    <a:pt x="167" y="21"/>
                    <a:pt x="167" y="21"/>
                    <a:pt x="167" y="21"/>
                  </a:cubicBezTo>
                  <a:cubicBezTo>
                    <a:pt x="167" y="21"/>
                    <a:pt x="167" y="21"/>
                    <a:pt x="167" y="21"/>
                  </a:cubicBezTo>
                  <a:cubicBezTo>
                    <a:pt x="167" y="22"/>
                    <a:pt x="167" y="22"/>
                    <a:pt x="167" y="22"/>
                  </a:cubicBezTo>
                  <a:cubicBezTo>
                    <a:pt x="167" y="22"/>
                    <a:pt x="167" y="22"/>
                    <a:pt x="167" y="22"/>
                  </a:cubicBezTo>
                  <a:cubicBezTo>
                    <a:pt x="168" y="22"/>
                    <a:pt x="168" y="22"/>
                    <a:pt x="168" y="22"/>
                  </a:cubicBezTo>
                  <a:cubicBezTo>
                    <a:pt x="168" y="22"/>
                    <a:pt x="168" y="22"/>
                    <a:pt x="168" y="22"/>
                  </a:cubicBezTo>
                  <a:cubicBezTo>
                    <a:pt x="169" y="22"/>
                    <a:pt x="169" y="22"/>
                    <a:pt x="169" y="22"/>
                  </a:cubicBezTo>
                  <a:cubicBezTo>
                    <a:pt x="169" y="22"/>
                    <a:pt x="169" y="22"/>
                    <a:pt x="169" y="22"/>
                  </a:cubicBezTo>
                  <a:cubicBezTo>
                    <a:pt x="191" y="38"/>
                    <a:pt x="191" y="38"/>
                    <a:pt x="191" y="38"/>
                  </a:cubicBezTo>
                  <a:cubicBezTo>
                    <a:pt x="191" y="38"/>
                    <a:pt x="191" y="38"/>
                    <a:pt x="191" y="38"/>
                  </a:cubicBezTo>
                  <a:cubicBezTo>
                    <a:pt x="191" y="41"/>
                    <a:pt x="191" y="41"/>
                    <a:pt x="191" y="41"/>
                  </a:cubicBezTo>
                  <a:cubicBezTo>
                    <a:pt x="191" y="41"/>
                    <a:pt x="191" y="41"/>
                    <a:pt x="191" y="41"/>
                  </a:cubicBezTo>
                  <a:cubicBezTo>
                    <a:pt x="192" y="43"/>
                    <a:pt x="192" y="43"/>
                    <a:pt x="192" y="43"/>
                  </a:cubicBezTo>
                  <a:cubicBezTo>
                    <a:pt x="192" y="43"/>
                    <a:pt x="192" y="43"/>
                    <a:pt x="192" y="43"/>
                  </a:cubicBezTo>
                  <a:cubicBezTo>
                    <a:pt x="193" y="46"/>
                    <a:pt x="193" y="46"/>
                    <a:pt x="193" y="46"/>
                  </a:cubicBezTo>
                  <a:cubicBezTo>
                    <a:pt x="193" y="46"/>
                    <a:pt x="193" y="46"/>
                    <a:pt x="193" y="46"/>
                  </a:cubicBezTo>
                  <a:cubicBezTo>
                    <a:pt x="195" y="47"/>
                    <a:pt x="195" y="47"/>
                    <a:pt x="195" y="47"/>
                  </a:cubicBezTo>
                  <a:cubicBezTo>
                    <a:pt x="195" y="47"/>
                    <a:pt x="195" y="47"/>
                    <a:pt x="195" y="47"/>
                  </a:cubicBezTo>
                  <a:cubicBezTo>
                    <a:pt x="196" y="48"/>
                    <a:pt x="196" y="48"/>
                    <a:pt x="196" y="48"/>
                  </a:cubicBezTo>
                  <a:cubicBezTo>
                    <a:pt x="196" y="48"/>
                    <a:pt x="196" y="48"/>
                    <a:pt x="196" y="48"/>
                  </a:cubicBezTo>
                  <a:cubicBezTo>
                    <a:pt x="197" y="49"/>
                    <a:pt x="197" y="49"/>
                    <a:pt x="197" y="49"/>
                  </a:cubicBezTo>
                  <a:cubicBezTo>
                    <a:pt x="197" y="49"/>
                    <a:pt x="197" y="49"/>
                    <a:pt x="197" y="49"/>
                  </a:cubicBezTo>
                  <a:cubicBezTo>
                    <a:pt x="198" y="50"/>
                    <a:pt x="198" y="50"/>
                    <a:pt x="198" y="50"/>
                  </a:cubicBezTo>
                  <a:cubicBezTo>
                    <a:pt x="198" y="50"/>
                    <a:pt x="198" y="50"/>
                    <a:pt x="198" y="50"/>
                  </a:cubicBezTo>
                  <a:cubicBezTo>
                    <a:pt x="200" y="51"/>
                    <a:pt x="200" y="51"/>
                    <a:pt x="200" y="51"/>
                  </a:cubicBezTo>
                  <a:cubicBezTo>
                    <a:pt x="200" y="51"/>
                    <a:pt x="200" y="51"/>
                    <a:pt x="200" y="51"/>
                  </a:cubicBezTo>
                  <a:cubicBezTo>
                    <a:pt x="200" y="54"/>
                    <a:pt x="200" y="54"/>
                    <a:pt x="200" y="54"/>
                  </a:cubicBezTo>
                  <a:cubicBezTo>
                    <a:pt x="200" y="54"/>
                    <a:pt x="200" y="54"/>
                    <a:pt x="200" y="54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199" y="60"/>
                    <a:pt x="199" y="60"/>
                    <a:pt x="199" y="60"/>
                  </a:cubicBezTo>
                  <a:cubicBezTo>
                    <a:pt x="198" y="61"/>
                    <a:pt x="198" y="61"/>
                    <a:pt x="198" y="61"/>
                  </a:cubicBezTo>
                  <a:cubicBezTo>
                    <a:pt x="198" y="61"/>
                    <a:pt x="198" y="61"/>
                    <a:pt x="198" y="61"/>
                  </a:cubicBezTo>
                  <a:cubicBezTo>
                    <a:pt x="197" y="64"/>
                    <a:pt x="197" y="64"/>
                    <a:pt x="197" y="64"/>
                  </a:cubicBezTo>
                  <a:cubicBezTo>
                    <a:pt x="197" y="64"/>
                    <a:pt x="197" y="64"/>
                    <a:pt x="197" y="64"/>
                  </a:cubicBezTo>
                  <a:cubicBezTo>
                    <a:pt x="196" y="65"/>
                    <a:pt x="196" y="65"/>
                    <a:pt x="196" y="65"/>
                  </a:cubicBezTo>
                  <a:cubicBezTo>
                    <a:pt x="196" y="65"/>
                    <a:pt x="196" y="65"/>
                    <a:pt x="196" y="65"/>
                  </a:cubicBezTo>
                  <a:cubicBezTo>
                    <a:pt x="196" y="68"/>
                    <a:pt x="196" y="68"/>
                    <a:pt x="196" y="68"/>
                  </a:cubicBezTo>
                  <a:cubicBezTo>
                    <a:pt x="196" y="68"/>
                    <a:pt x="196" y="68"/>
                    <a:pt x="196" y="68"/>
                  </a:cubicBezTo>
                  <a:lnTo>
                    <a:pt x="196" y="69"/>
                  </a:lnTo>
                  <a:close/>
                </a:path>
              </a:pathLst>
            </a:custGeom>
            <a:solidFill>
              <a:srgbClr val="B600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12" name="íṧlíḓê">
              <a:extLst>
                <a:ext uri="{FF2B5EF4-FFF2-40B4-BE49-F238E27FC236}">
                  <a16:creationId xmlns:a16="http://schemas.microsoft.com/office/drawing/2014/main" id="{C8E0EA34-3EF6-781B-5CFA-6735FAC3065E}"/>
                </a:ext>
              </a:extLst>
            </p:cNvPr>
            <p:cNvSpPr/>
            <p:nvPr userDrawn="1"/>
          </p:nvSpPr>
          <p:spPr bwMode="auto">
            <a:xfrm>
              <a:off x="4816081" y="4076932"/>
              <a:ext cx="4728471" cy="131499"/>
            </a:xfrm>
            <a:custGeom>
              <a:avLst/>
              <a:gdLst>
                <a:gd name="T0" fmla="*/ 28 w 2078"/>
                <a:gd name="T1" fmla="*/ 9 h 58"/>
                <a:gd name="T2" fmla="*/ 38 w 2078"/>
                <a:gd name="T3" fmla="*/ 57 h 58"/>
                <a:gd name="T4" fmla="*/ 111 w 2078"/>
                <a:gd name="T5" fmla="*/ 2 h 58"/>
                <a:gd name="T6" fmla="*/ 87 w 2078"/>
                <a:gd name="T7" fmla="*/ 2 h 58"/>
                <a:gd name="T8" fmla="*/ 111 w 2078"/>
                <a:gd name="T9" fmla="*/ 2 h 58"/>
                <a:gd name="T10" fmla="*/ 176 w 2078"/>
                <a:gd name="T11" fmla="*/ 2 h 58"/>
                <a:gd name="T12" fmla="*/ 169 w 2078"/>
                <a:gd name="T13" fmla="*/ 12 h 58"/>
                <a:gd name="T14" fmla="*/ 253 w 2078"/>
                <a:gd name="T15" fmla="*/ 45 h 58"/>
                <a:gd name="T16" fmla="*/ 226 w 2078"/>
                <a:gd name="T17" fmla="*/ 11 h 58"/>
                <a:gd name="T18" fmla="*/ 324 w 2078"/>
                <a:gd name="T19" fmla="*/ 48 h 58"/>
                <a:gd name="T20" fmla="*/ 311 w 2078"/>
                <a:gd name="T21" fmla="*/ 0 h 58"/>
                <a:gd name="T22" fmla="*/ 314 w 2078"/>
                <a:gd name="T23" fmla="*/ 27 h 58"/>
                <a:gd name="T24" fmla="*/ 395 w 2078"/>
                <a:gd name="T25" fmla="*/ 48 h 58"/>
                <a:gd name="T26" fmla="*/ 396 w 2078"/>
                <a:gd name="T27" fmla="*/ 2 h 58"/>
                <a:gd name="T28" fmla="*/ 443 w 2078"/>
                <a:gd name="T29" fmla="*/ 30 h 58"/>
                <a:gd name="T30" fmla="*/ 470 w 2078"/>
                <a:gd name="T31" fmla="*/ 9 h 58"/>
                <a:gd name="T32" fmla="*/ 535 w 2078"/>
                <a:gd name="T33" fmla="*/ 2 h 58"/>
                <a:gd name="T34" fmla="*/ 550 w 2078"/>
                <a:gd name="T35" fmla="*/ 57 h 58"/>
                <a:gd name="T36" fmla="*/ 600 w 2078"/>
                <a:gd name="T37" fmla="*/ 30 h 58"/>
                <a:gd name="T38" fmla="*/ 614 w 2078"/>
                <a:gd name="T39" fmla="*/ 58 h 58"/>
                <a:gd name="T40" fmla="*/ 627 w 2078"/>
                <a:gd name="T41" fmla="*/ 37 h 58"/>
                <a:gd name="T42" fmla="*/ 692 w 2078"/>
                <a:gd name="T43" fmla="*/ 32 h 58"/>
                <a:gd name="T44" fmla="*/ 728 w 2078"/>
                <a:gd name="T45" fmla="*/ 2 h 58"/>
                <a:gd name="T46" fmla="*/ 790 w 2078"/>
                <a:gd name="T47" fmla="*/ 45 h 58"/>
                <a:gd name="T48" fmla="*/ 763 w 2078"/>
                <a:gd name="T49" fmla="*/ 11 h 58"/>
                <a:gd name="T50" fmla="*/ 836 w 2078"/>
                <a:gd name="T51" fmla="*/ 57 h 58"/>
                <a:gd name="T52" fmla="*/ 882 w 2078"/>
                <a:gd name="T53" fmla="*/ 45 h 58"/>
                <a:gd name="T54" fmla="*/ 964 w 2078"/>
                <a:gd name="T55" fmla="*/ 57 h 58"/>
                <a:gd name="T56" fmla="*/ 939 w 2078"/>
                <a:gd name="T57" fmla="*/ 24 h 58"/>
                <a:gd name="T58" fmla="*/ 998 w 2078"/>
                <a:gd name="T59" fmla="*/ 11 h 58"/>
                <a:gd name="T60" fmla="*/ 998 w 2078"/>
                <a:gd name="T61" fmla="*/ 35 h 58"/>
                <a:gd name="T62" fmla="*/ 1027 w 2078"/>
                <a:gd name="T63" fmla="*/ 42 h 58"/>
                <a:gd name="T64" fmla="*/ 987 w 2078"/>
                <a:gd name="T65" fmla="*/ 57 h 58"/>
                <a:gd name="T66" fmla="*/ 1068 w 2078"/>
                <a:gd name="T67" fmla="*/ 34 h 58"/>
                <a:gd name="T68" fmla="*/ 1070 w 2078"/>
                <a:gd name="T69" fmla="*/ 58 h 58"/>
                <a:gd name="T70" fmla="*/ 1080 w 2078"/>
                <a:gd name="T71" fmla="*/ 18 h 58"/>
                <a:gd name="T72" fmla="*/ 1127 w 2078"/>
                <a:gd name="T73" fmla="*/ 2 h 58"/>
                <a:gd name="T74" fmla="*/ 1190 w 2078"/>
                <a:gd name="T75" fmla="*/ 11 h 58"/>
                <a:gd name="T76" fmla="*/ 1236 w 2078"/>
                <a:gd name="T77" fmla="*/ 39 h 58"/>
                <a:gd name="T78" fmla="*/ 1224 w 2078"/>
                <a:gd name="T79" fmla="*/ 39 h 58"/>
                <a:gd name="T80" fmla="*/ 1315 w 2078"/>
                <a:gd name="T81" fmla="*/ 58 h 58"/>
                <a:gd name="T82" fmla="*/ 1375 w 2078"/>
                <a:gd name="T83" fmla="*/ 57 h 58"/>
                <a:gd name="T84" fmla="*/ 1399 w 2078"/>
                <a:gd name="T85" fmla="*/ 11 h 58"/>
                <a:gd name="T86" fmla="*/ 1448 w 2078"/>
                <a:gd name="T87" fmla="*/ 11 h 58"/>
                <a:gd name="T88" fmla="*/ 1431 w 2078"/>
                <a:gd name="T89" fmla="*/ 2 h 58"/>
                <a:gd name="T90" fmla="*/ 1507 w 2078"/>
                <a:gd name="T91" fmla="*/ 33 h 58"/>
                <a:gd name="T92" fmla="*/ 1531 w 2078"/>
                <a:gd name="T93" fmla="*/ 2 h 58"/>
                <a:gd name="T94" fmla="*/ 1576 w 2078"/>
                <a:gd name="T95" fmla="*/ 58 h 58"/>
                <a:gd name="T96" fmla="*/ 1586 w 2078"/>
                <a:gd name="T97" fmla="*/ 20 h 58"/>
                <a:gd name="T98" fmla="*/ 1664 w 2078"/>
                <a:gd name="T99" fmla="*/ 57 h 58"/>
                <a:gd name="T100" fmla="*/ 1620 w 2078"/>
                <a:gd name="T101" fmla="*/ 2 h 58"/>
                <a:gd name="T102" fmla="*/ 1726 w 2078"/>
                <a:gd name="T103" fmla="*/ 45 h 58"/>
                <a:gd name="T104" fmla="*/ 1698 w 2078"/>
                <a:gd name="T105" fmla="*/ 11 h 58"/>
                <a:gd name="T106" fmla="*/ 1784 w 2078"/>
                <a:gd name="T107" fmla="*/ 0 h 58"/>
                <a:gd name="T108" fmla="*/ 1771 w 2078"/>
                <a:gd name="T109" fmla="*/ 30 h 58"/>
                <a:gd name="T110" fmla="*/ 1833 w 2078"/>
                <a:gd name="T111" fmla="*/ 2 h 58"/>
                <a:gd name="T112" fmla="*/ 1886 w 2078"/>
                <a:gd name="T113" fmla="*/ 30 h 58"/>
                <a:gd name="T114" fmla="*/ 1913 w 2078"/>
                <a:gd name="T115" fmla="*/ 9 h 58"/>
                <a:gd name="T116" fmla="*/ 1986 w 2078"/>
                <a:gd name="T117" fmla="*/ 9 h 58"/>
                <a:gd name="T118" fmla="*/ 1997 w 2078"/>
                <a:gd name="T119" fmla="*/ 57 h 58"/>
                <a:gd name="T120" fmla="*/ 2048 w 2078"/>
                <a:gd name="T121" fmla="*/ 57 h 58"/>
                <a:gd name="T122" fmla="*/ 2043 w 2078"/>
                <a:gd name="T123" fmla="*/ 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78" h="58">
                  <a:moveTo>
                    <a:pt x="38" y="37"/>
                  </a:moveTo>
                  <a:cubicBezTo>
                    <a:pt x="38" y="48"/>
                    <a:pt x="38" y="48"/>
                    <a:pt x="38" y="48"/>
                  </a:cubicBezTo>
                  <a:cubicBezTo>
                    <a:pt x="38" y="49"/>
                    <a:pt x="38" y="49"/>
                    <a:pt x="38" y="48"/>
                  </a:cubicBezTo>
                  <a:cubicBezTo>
                    <a:pt x="34" y="49"/>
                    <a:pt x="30" y="50"/>
                    <a:pt x="28" y="50"/>
                  </a:cubicBezTo>
                  <a:cubicBezTo>
                    <a:pt x="18" y="49"/>
                    <a:pt x="12" y="43"/>
                    <a:pt x="12" y="30"/>
                  </a:cubicBezTo>
                  <a:cubicBezTo>
                    <a:pt x="12" y="16"/>
                    <a:pt x="18" y="9"/>
                    <a:pt x="28" y="9"/>
                  </a:cubicBezTo>
                  <a:cubicBezTo>
                    <a:pt x="35" y="9"/>
                    <a:pt x="38" y="12"/>
                    <a:pt x="38" y="18"/>
                  </a:cubicBezTo>
                  <a:cubicBezTo>
                    <a:pt x="51" y="18"/>
                    <a:pt x="51" y="18"/>
                    <a:pt x="51" y="18"/>
                  </a:cubicBezTo>
                  <a:cubicBezTo>
                    <a:pt x="51" y="6"/>
                    <a:pt x="43" y="0"/>
                    <a:pt x="25" y="0"/>
                  </a:cubicBezTo>
                  <a:cubicBezTo>
                    <a:pt x="9" y="2"/>
                    <a:pt x="0" y="11"/>
                    <a:pt x="0" y="30"/>
                  </a:cubicBezTo>
                  <a:cubicBezTo>
                    <a:pt x="0" y="47"/>
                    <a:pt x="9" y="57"/>
                    <a:pt x="25" y="58"/>
                  </a:cubicBezTo>
                  <a:cubicBezTo>
                    <a:pt x="31" y="58"/>
                    <a:pt x="35" y="58"/>
                    <a:pt x="38" y="57"/>
                  </a:cubicBezTo>
                  <a:cubicBezTo>
                    <a:pt x="42" y="57"/>
                    <a:pt x="46" y="57"/>
                    <a:pt x="50" y="55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38" y="37"/>
                    <a:pt x="38" y="37"/>
                    <a:pt x="38" y="37"/>
                  </a:cubicBezTo>
                  <a:close/>
                  <a:moveTo>
                    <a:pt x="111" y="2"/>
                  </a:moveTo>
                  <a:cubicBezTo>
                    <a:pt x="111" y="32"/>
                    <a:pt x="111" y="32"/>
                    <a:pt x="111" y="32"/>
                  </a:cubicBezTo>
                  <a:cubicBezTo>
                    <a:pt x="111" y="39"/>
                    <a:pt x="110" y="43"/>
                    <a:pt x="108" y="45"/>
                  </a:cubicBezTo>
                  <a:cubicBezTo>
                    <a:pt x="107" y="48"/>
                    <a:pt x="103" y="50"/>
                    <a:pt x="99" y="50"/>
                  </a:cubicBezTo>
                  <a:cubicBezTo>
                    <a:pt x="94" y="50"/>
                    <a:pt x="91" y="48"/>
                    <a:pt x="89" y="45"/>
                  </a:cubicBezTo>
                  <a:cubicBezTo>
                    <a:pt x="87" y="43"/>
                    <a:pt x="87" y="39"/>
                    <a:pt x="87" y="32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75" y="2"/>
                    <a:pt x="75" y="2"/>
                    <a:pt x="75" y="2"/>
                  </a:cubicBezTo>
                  <a:cubicBezTo>
                    <a:pt x="75" y="36"/>
                    <a:pt x="75" y="36"/>
                    <a:pt x="75" y="36"/>
                  </a:cubicBezTo>
                  <a:cubicBezTo>
                    <a:pt x="75" y="50"/>
                    <a:pt x="83" y="57"/>
                    <a:pt x="99" y="58"/>
                  </a:cubicBezTo>
                  <a:cubicBezTo>
                    <a:pt x="114" y="57"/>
                    <a:pt x="122" y="50"/>
                    <a:pt x="123" y="36"/>
                  </a:cubicBezTo>
                  <a:cubicBezTo>
                    <a:pt x="123" y="2"/>
                    <a:pt x="123" y="2"/>
                    <a:pt x="123" y="2"/>
                  </a:cubicBezTo>
                  <a:cubicBezTo>
                    <a:pt x="111" y="2"/>
                    <a:pt x="111" y="2"/>
                    <a:pt x="111" y="2"/>
                  </a:cubicBezTo>
                  <a:close/>
                  <a:moveTo>
                    <a:pt x="154" y="57"/>
                  </a:moveTo>
                  <a:cubicBezTo>
                    <a:pt x="158" y="45"/>
                    <a:pt x="158" y="45"/>
                    <a:pt x="158" y="45"/>
                  </a:cubicBezTo>
                  <a:cubicBezTo>
                    <a:pt x="180" y="45"/>
                    <a:pt x="180" y="45"/>
                    <a:pt x="180" y="45"/>
                  </a:cubicBezTo>
                  <a:cubicBezTo>
                    <a:pt x="184" y="57"/>
                    <a:pt x="184" y="57"/>
                    <a:pt x="184" y="57"/>
                  </a:cubicBezTo>
                  <a:cubicBezTo>
                    <a:pt x="196" y="57"/>
                    <a:pt x="196" y="57"/>
                    <a:pt x="196" y="57"/>
                  </a:cubicBezTo>
                  <a:cubicBezTo>
                    <a:pt x="176" y="2"/>
                    <a:pt x="176" y="2"/>
                    <a:pt x="176" y="2"/>
                  </a:cubicBezTo>
                  <a:cubicBezTo>
                    <a:pt x="163" y="2"/>
                    <a:pt x="163" y="2"/>
                    <a:pt x="163" y="2"/>
                  </a:cubicBezTo>
                  <a:cubicBezTo>
                    <a:pt x="143" y="57"/>
                    <a:pt x="143" y="57"/>
                    <a:pt x="143" y="57"/>
                  </a:cubicBezTo>
                  <a:cubicBezTo>
                    <a:pt x="154" y="57"/>
                    <a:pt x="154" y="57"/>
                    <a:pt x="154" y="57"/>
                  </a:cubicBezTo>
                  <a:close/>
                  <a:moveTo>
                    <a:pt x="161" y="36"/>
                  </a:moveTo>
                  <a:cubicBezTo>
                    <a:pt x="169" y="12"/>
                    <a:pt x="169" y="12"/>
                    <a:pt x="169" y="12"/>
                  </a:cubicBezTo>
                  <a:cubicBezTo>
                    <a:pt x="169" y="12"/>
                    <a:pt x="169" y="12"/>
                    <a:pt x="169" y="12"/>
                  </a:cubicBezTo>
                  <a:cubicBezTo>
                    <a:pt x="177" y="36"/>
                    <a:pt x="177" y="36"/>
                    <a:pt x="177" y="36"/>
                  </a:cubicBezTo>
                  <a:cubicBezTo>
                    <a:pt x="161" y="36"/>
                    <a:pt x="161" y="36"/>
                    <a:pt x="161" y="36"/>
                  </a:cubicBezTo>
                  <a:close/>
                  <a:moveTo>
                    <a:pt x="264" y="57"/>
                  </a:moveTo>
                  <a:cubicBezTo>
                    <a:pt x="264" y="2"/>
                    <a:pt x="264" y="2"/>
                    <a:pt x="264" y="2"/>
                  </a:cubicBezTo>
                  <a:cubicBezTo>
                    <a:pt x="253" y="2"/>
                    <a:pt x="253" y="2"/>
                    <a:pt x="253" y="2"/>
                  </a:cubicBezTo>
                  <a:cubicBezTo>
                    <a:pt x="253" y="45"/>
                    <a:pt x="253" y="45"/>
                    <a:pt x="253" y="45"/>
                  </a:cubicBezTo>
                  <a:cubicBezTo>
                    <a:pt x="253" y="45"/>
                    <a:pt x="253" y="45"/>
                    <a:pt x="253" y="45"/>
                  </a:cubicBezTo>
                  <a:cubicBezTo>
                    <a:pt x="232" y="2"/>
                    <a:pt x="232" y="2"/>
                    <a:pt x="232" y="2"/>
                  </a:cubicBezTo>
                  <a:cubicBezTo>
                    <a:pt x="215" y="2"/>
                    <a:pt x="215" y="2"/>
                    <a:pt x="215" y="2"/>
                  </a:cubicBezTo>
                  <a:cubicBezTo>
                    <a:pt x="215" y="57"/>
                    <a:pt x="215" y="57"/>
                    <a:pt x="215" y="57"/>
                  </a:cubicBezTo>
                  <a:cubicBezTo>
                    <a:pt x="226" y="57"/>
                    <a:pt x="226" y="57"/>
                    <a:pt x="226" y="57"/>
                  </a:cubicBezTo>
                  <a:cubicBezTo>
                    <a:pt x="226" y="11"/>
                    <a:pt x="226" y="11"/>
                    <a:pt x="226" y="11"/>
                  </a:cubicBezTo>
                  <a:cubicBezTo>
                    <a:pt x="226" y="11"/>
                    <a:pt x="226" y="11"/>
                    <a:pt x="226" y="11"/>
                  </a:cubicBezTo>
                  <a:cubicBezTo>
                    <a:pt x="248" y="57"/>
                    <a:pt x="248" y="57"/>
                    <a:pt x="248" y="57"/>
                  </a:cubicBezTo>
                  <a:cubicBezTo>
                    <a:pt x="264" y="57"/>
                    <a:pt x="264" y="57"/>
                    <a:pt x="264" y="57"/>
                  </a:cubicBezTo>
                  <a:close/>
                  <a:moveTo>
                    <a:pt x="324" y="37"/>
                  </a:moveTo>
                  <a:cubicBezTo>
                    <a:pt x="324" y="48"/>
                    <a:pt x="324" y="48"/>
                    <a:pt x="324" y="48"/>
                  </a:cubicBezTo>
                  <a:cubicBezTo>
                    <a:pt x="324" y="49"/>
                    <a:pt x="323" y="49"/>
                    <a:pt x="324" y="48"/>
                  </a:cubicBezTo>
                  <a:cubicBezTo>
                    <a:pt x="320" y="49"/>
                    <a:pt x="316" y="50"/>
                    <a:pt x="313" y="50"/>
                  </a:cubicBezTo>
                  <a:cubicBezTo>
                    <a:pt x="303" y="49"/>
                    <a:pt x="298" y="43"/>
                    <a:pt x="298" y="30"/>
                  </a:cubicBezTo>
                  <a:cubicBezTo>
                    <a:pt x="298" y="16"/>
                    <a:pt x="303" y="9"/>
                    <a:pt x="313" y="9"/>
                  </a:cubicBezTo>
                  <a:cubicBezTo>
                    <a:pt x="321" y="9"/>
                    <a:pt x="324" y="12"/>
                    <a:pt x="324" y="18"/>
                  </a:cubicBezTo>
                  <a:cubicBezTo>
                    <a:pt x="337" y="18"/>
                    <a:pt x="337" y="18"/>
                    <a:pt x="337" y="18"/>
                  </a:cubicBezTo>
                  <a:cubicBezTo>
                    <a:pt x="337" y="6"/>
                    <a:pt x="328" y="0"/>
                    <a:pt x="311" y="0"/>
                  </a:cubicBezTo>
                  <a:cubicBezTo>
                    <a:pt x="294" y="2"/>
                    <a:pt x="286" y="11"/>
                    <a:pt x="286" y="30"/>
                  </a:cubicBezTo>
                  <a:cubicBezTo>
                    <a:pt x="286" y="47"/>
                    <a:pt x="294" y="57"/>
                    <a:pt x="311" y="58"/>
                  </a:cubicBezTo>
                  <a:cubicBezTo>
                    <a:pt x="316" y="58"/>
                    <a:pt x="320" y="58"/>
                    <a:pt x="324" y="57"/>
                  </a:cubicBezTo>
                  <a:cubicBezTo>
                    <a:pt x="328" y="57"/>
                    <a:pt x="332" y="57"/>
                    <a:pt x="336" y="55"/>
                  </a:cubicBezTo>
                  <a:cubicBezTo>
                    <a:pt x="336" y="27"/>
                    <a:pt x="336" y="27"/>
                    <a:pt x="336" y="27"/>
                  </a:cubicBezTo>
                  <a:cubicBezTo>
                    <a:pt x="314" y="27"/>
                    <a:pt x="314" y="27"/>
                    <a:pt x="314" y="27"/>
                  </a:cubicBezTo>
                  <a:cubicBezTo>
                    <a:pt x="314" y="37"/>
                    <a:pt x="314" y="37"/>
                    <a:pt x="314" y="37"/>
                  </a:cubicBezTo>
                  <a:cubicBezTo>
                    <a:pt x="324" y="37"/>
                    <a:pt x="324" y="37"/>
                    <a:pt x="324" y="37"/>
                  </a:cubicBezTo>
                  <a:close/>
                  <a:moveTo>
                    <a:pt x="388" y="11"/>
                  </a:moveTo>
                  <a:cubicBezTo>
                    <a:pt x="395" y="11"/>
                    <a:pt x="395" y="11"/>
                    <a:pt x="395" y="11"/>
                  </a:cubicBezTo>
                  <a:cubicBezTo>
                    <a:pt x="405" y="11"/>
                    <a:pt x="411" y="17"/>
                    <a:pt x="411" y="30"/>
                  </a:cubicBezTo>
                  <a:cubicBezTo>
                    <a:pt x="411" y="42"/>
                    <a:pt x="405" y="48"/>
                    <a:pt x="395" y="48"/>
                  </a:cubicBezTo>
                  <a:cubicBezTo>
                    <a:pt x="388" y="48"/>
                    <a:pt x="388" y="48"/>
                    <a:pt x="388" y="48"/>
                  </a:cubicBezTo>
                  <a:cubicBezTo>
                    <a:pt x="388" y="11"/>
                    <a:pt x="388" y="11"/>
                    <a:pt x="388" y="11"/>
                  </a:cubicBezTo>
                  <a:close/>
                  <a:moveTo>
                    <a:pt x="377" y="57"/>
                  </a:moveTo>
                  <a:cubicBezTo>
                    <a:pt x="396" y="57"/>
                    <a:pt x="396" y="57"/>
                    <a:pt x="396" y="57"/>
                  </a:cubicBezTo>
                  <a:cubicBezTo>
                    <a:pt x="414" y="57"/>
                    <a:pt x="423" y="48"/>
                    <a:pt x="423" y="30"/>
                  </a:cubicBezTo>
                  <a:cubicBezTo>
                    <a:pt x="423" y="11"/>
                    <a:pt x="414" y="2"/>
                    <a:pt x="396" y="2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77" y="57"/>
                    <a:pt x="377" y="57"/>
                    <a:pt x="377" y="57"/>
                  </a:cubicBezTo>
                  <a:close/>
                  <a:moveTo>
                    <a:pt x="470" y="58"/>
                  </a:moveTo>
                  <a:cubicBezTo>
                    <a:pt x="486" y="57"/>
                    <a:pt x="495" y="48"/>
                    <a:pt x="495" y="30"/>
                  </a:cubicBezTo>
                  <a:cubicBezTo>
                    <a:pt x="495" y="11"/>
                    <a:pt x="486" y="1"/>
                    <a:pt x="470" y="0"/>
                  </a:cubicBezTo>
                  <a:cubicBezTo>
                    <a:pt x="453" y="1"/>
                    <a:pt x="444" y="11"/>
                    <a:pt x="443" y="30"/>
                  </a:cubicBezTo>
                  <a:cubicBezTo>
                    <a:pt x="444" y="48"/>
                    <a:pt x="452" y="57"/>
                    <a:pt x="470" y="58"/>
                  </a:cubicBezTo>
                  <a:close/>
                  <a:moveTo>
                    <a:pt x="470" y="9"/>
                  </a:moveTo>
                  <a:cubicBezTo>
                    <a:pt x="479" y="9"/>
                    <a:pt x="483" y="16"/>
                    <a:pt x="483" y="30"/>
                  </a:cubicBezTo>
                  <a:cubicBezTo>
                    <a:pt x="483" y="43"/>
                    <a:pt x="479" y="50"/>
                    <a:pt x="470" y="50"/>
                  </a:cubicBezTo>
                  <a:cubicBezTo>
                    <a:pt x="460" y="50"/>
                    <a:pt x="456" y="43"/>
                    <a:pt x="456" y="30"/>
                  </a:cubicBezTo>
                  <a:cubicBezTo>
                    <a:pt x="456" y="16"/>
                    <a:pt x="460" y="9"/>
                    <a:pt x="470" y="9"/>
                  </a:cubicBezTo>
                  <a:close/>
                  <a:moveTo>
                    <a:pt x="567" y="57"/>
                  </a:moveTo>
                  <a:cubicBezTo>
                    <a:pt x="567" y="2"/>
                    <a:pt x="567" y="2"/>
                    <a:pt x="567" y="2"/>
                  </a:cubicBezTo>
                  <a:cubicBezTo>
                    <a:pt x="556" y="2"/>
                    <a:pt x="556" y="2"/>
                    <a:pt x="556" y="2"/>
                  </a:cubicBezTo>
                  <a:cubicBezTo>
                    <a:pt x="556" y="45"/>
                    <a:pt x="556" y="45"/>
                    <a:pt x="556" y="45"/>
                  </a:cubicBezTo>
                  <a:cubicBezTo>
                    <a:pt x="556" y="45"/>
                    <a:pt x="556" y="45"/>
                    <a:pt x="556" y="45"/>
                  </a:cubicBezTo>
                  <a:cubicBezTo>
                    <a:pt x="535" y="2"/>
                    <a:pt x="535" y="2"/>
                    <a:pt x="535" y="2"/>
                  </a:cubicBezTo>
                  <a:cubicBezTo>
                    <a:pt x="518" y="2"/>
                    <a:pt x="518" y="2"/>
                    <a:pt x="518" y="2"/>
                  </a:cubicBezTo>
                  <a:cubicBezTo>
                    <a:pt x="518" y="57"/>
                    <a:pt x="518" y="57"/>
                    <a:pt x="518" y="57"/>
                  </a:cubicBezTo>
                  <a:cubicBezTo>
                    <a:pt x="528" y="57"/>
                    <a:pt x="528" y="57"/>
                    <a:pt x="528" y="57"/>
                  </a:cubicBezTo>
                  <a:cubicBezTo>
                    <a:pt x="528" y="11"/>
                    <a:pt x="528" y="11"/>
                    <a:pt x="528" y="11"/>
                  </a:cubicBezTo>
                  <a:cubicBezTo>
                    <a:pt x="529" y="11"/>
                    <a:pt x="529" y="11"/>
                    <a:pt x="529" y="11"/>
                  </a:cubicBezTo>
                  <a:cubicBezTo>
                    <a:pt x="550" y="57"/>
                    <a:pt x="550" y="57"/>
                    <a:pt x="550" y="57"/>
                  </a:cubicBezTo>
                  <a:cubicBezTo>
                    <a:pt x="567" y="57"/>
                    <a:pt x="567" y="57"/>
                    <a:pt x="567" y="57"/>
                  </a:cubicBezTo>
                  <a:close/>
                  <a:moveTo>
                    <a:pt x="627" y="37"/>
                  </a:moveTo>
                  <a:cubicBezTo>
                    <a:pt x="627" y="48"/>
                    <a:pt x="627" y="48"/>
                    <a:pt x="627" y="48"/>
                  </a:cubicBezTo>
                  <a:cubicBezTo>
                    <a:pt x="626" y="49"/>
                    <a:pt x="626" y="49"/>
                    <a:pt x="626" y="48"/>
                  </a:cubicBezTo>
                  <a:cubicBezTo>
                    <a:pt x="622" y="49"/>
                    <a:pt x="619" y="50"/>
                    <a:pt x="616" y="50"/>
                  </a:cubicBezTo>
                  <a:cubicBezTo>
                    <a:pt x="606" y="49"/>
                    <a:pt x="601" y="43"/>
                    <a:pt x="600" y="30"/>
                  </a:cubicBezTo>
                  <a:cubicBezTo>
                    <a:pt x="601" y="16"/>
                    <a:pt x="606" y="9"/>
                    <a:pt x="616" y="9"/>
                  </a:cubicBezTo>
                  <a:cubicBezTo>
                    <a:pt x="623" y="9"/>
                    <a:pt x="627" y="12"/>
                    <a:pt x="627" y="18"/>
                  </a:cubicBezTo>
                  <a:cubicBezTo>
                    <a:pt x="639" y="18"/>
                    <a:pt x="639" y="18"/>
                    <a:pt x="639" y="18"/>
                  </a:cubicBezTo>
                  <a:cubicBezTo>
                    <a:pt x="639" y="6"/>
                    <a:pt x="631" y="0"/>
                    <a:pt x="614" y="0"/>
                  </a:cubicBezTo>
                  <a:cubicBezTo>
                    <a:pt x="597" y="2"/>
                    <a:pt x="588" y="11"/>
                    <a:pt x="588" y="30"/>
                  </a:cubicBezTo>
                  <a:cubicBezTo>
                    <a:pt x="588" y="47"/>
                    <a:pt x="597" y="57"/>
                    <a:pt x="614" y="58"/>
                  </a:cubicBezTo>
                  <a:cubicBezTo>
                    <a:pt x="619" y="58"/>
                    <a:pt x="623" y="58"/>
                    <a:pt x="626" y="57"/>
                  </a:cubicBezTo>
                  <a:cubicBezTo>
                    <a:pt x="630" y="57"/>
                    <a:pt x="634" y="57"/>
                    <a:pt x="638" y="55"/>
                  </a:cubicBezTo>
                  <a:cubicBezTo>
                    <a:pt x="638" y="27"/>
                    <a:pt x="638" y="27"/>
                    <a:pt x="638" y="27"/>
                  </a:cubicBezTo>
                  <a:cubicBezTo>
                    <a:pt x="616" y="27"/>
                    <a:pt x="616" y="27"/>
                    <a:pt x="616" y="27"/>
                  </a:cubicBezTo>
                  <a:cubicBezTo>
                    <a:pt x="616" y="37"/>
                    <a:pt x="616" y="37"/>
                    <a:pt x="616" y="37"/>
                  </a:cubicBezTo>
                  <a:cubicBezTo>
                    <a:pt x="627" y="37"/>
                    <a:pt x="627" y="37"/>
                    <a:pt x="627" y="37"/>
                  </a:cubicBezTo>
                  <a:close/>
                  <a:moveTo>
                    <a:pt x="716" y="2"/>
                  </a:moveTo>
                  <a:cubicBezTo>
                    <a:pt x="716" y="32"/>
                    <a:pt x="716" y="32"/>
                    <a:pt x="716" y="32"/>
                  </a:cubicBezTo>
                  <a:cubicBezTo>
                    <a:pt x="716" y="39"/>
                    <a:pt x="715" y="43"/>
                    <a:pt x="713" y="45"/>
                  </a:cubicBezTo>
                  <a:cubicBezTo>
                    <a:pt x="712" y="48"/>
                    <a:pt x="708" y="50"/>
                    <a:pt x="704" y="50"/>
                  </a:cubicBezTo>
                  <a:cubicBezTo>
                    <a:pt x="699" y="50"/>
                    <a:pt x="696" y="48"/>
                    <a:pt x="694" y="45"/>
                  </a:cubicBezTo>
                  <a:cubicBezTo>
                    <a:pt x="692" y="43"/>
                    <a:pt x="692" y="39"/>
                    <a:pt x="692" y="32"/>
                  </a:cubicBezTo>
                  <a:cubicBezTo>
                    <a:pt x="692" y="2"/>
                    <a:pt x="692" y="2"/>
                    <a:pt x="692" y="2"/>
                  </a:cubicBezTo>
                  <a:cubicBezTo>
                    <a:pt x="680" y="2"/>
                    <a:pt x="680" y="2"/>
                    <a:pt x="680" y="2"/>
                  </a:cubicBezTo>
                  <a:cubicBezTo>
                    <a:pt x="680" y="36"/>
                    <a:pt x="680" y="36"/>
                    <a:pt x="680" y="36"/>
                  </a:cubicBezTo>
                  <a:cubicBezTo>
                    <a:pt x="680" y="50"/>
                    <a:pt x="688" y="57"/>
                    <a:pt x="704" y="58"/>
                  </a:cubicBezTo>
                  <a:cubicBezTo>
                    <a:pt x="719" y="57"/>
                    <a:pt x="727" y="50"/>
                    <a:pt x="728" y="36"/>
                  </a:cubicBezTo>
                  <a:cubicBezTo>
                    <a:pt x="728" y="2"/>
                    <a:pt x="728" y="2"/>
                    <a:pt x="728" y="2"/>
                  </a:cubicBezTo>
                  <a:cubicBezTo>
                    <a:pt x="716" y="2"/>
                    <a:pt x="716" y="2"/>
                    <a:pt x="716" y="2"/>
                  </a:cubicBezTo>
                  <a:close/>
                  <a:moveTo>
                    <a:pt x="801" y="57"/>
                  </a:moveTo>
                  <a:cubicBezTo>
                    <a:pt x="801" y="2"/>
                    <a:pt x="801" y="2"/>
                    <a:pt x="801" y="2"/>
                  </a:cubicBezTo>
                  <a:cubicBezTo>
                    <a:pt x="790" y="2"/>
                    <a:pt x="790" y="2"/>
                    <a:pt x="790" y="2"/>
                  </a:cubicBezTo>
                  <a:cubicBezTo>
                    <a:pt x="790" y="45"/>
                    <a:pt x="790" y="45"/>
                    <a:pt x="790" y="45"/>
                  </a:cubicBezTo>
                  <a:cubicBezTo>
                    <a:pt x="790" y="45"/>
                    <a:pt x="790" y="45"/>
                    <a:pt x="790" y="45"/>
                  </a:cubicBezTo>
                  <a:cubicBezTo>
                    <a:pt x="769" y="2"/>
                    <a:pt x="769" y="2"/>
                    <a:pt x="769" y="2"/>
                  </a:cubicBezTo>
                  <a:cubicBezTo>
                    <a:pt x="752" y="2"/>
                    <a:pt x="752" y="2"/>
                    <a:pt x="752" y="2"/>
                  </a:cubicBezTo>
                  <a:cubicBezTo>
                    <a:pt x="752" y="57"/>
                    <a:pt x="752" y="57"/>
                    <a:pt x="752" y="57"/>
                  </a:cubicBezTo>
                  <a:cubicBezTo>
                    <a:pt x="763" y="57"/>
                    <a:pt x="763" y="57"/>
                    <a:pt x="763" y="57"/>
                  </a:cubicBezTo>
                  <a:cubicBezTo>
                    <a:pt x="763" y="11"/>
                    <a:pt x="763" y="11"/>
                    <a:pt x="763" y="11"/>
                  </a:cubicBezTo>
                  <a:cubicBezTo>
                    <a:pt x="763" y="11"/>
                    <a:pt x="763" y="11"/>
                    <a:pt x="763" y="11"/>
                  </a:cubicBezTo>
                  <a:cubicBezTo>
                    <a:pt x="784" y="57"/>
                    <a:pt x="784" y="57"/>
                    <a:pt x="784" y="57"/>
                  </a:cubicBezTo>
                  <a:cubicBezTo>
                    <a:pt x="801" y="57"/>
                    <a:pt x="801" y="57"/>
                    <a:pt x="801" y="57"/>
                  </a:cubicBezTo>
                  <a:close/>
                  <a:moveTo>
                    <a:pt x="836" y="2"/>
                  </a:moveTo>
                  <a:cubicBezTo>
                    <a:pt x="824" y="2"/>
                    <a:pt x="824" y="2"/>
                    <a:pt x="824" y="2"/>
                  </a:cubicBezTo>
                  <a:cubicBezTo>
                    <a:pt x="824" y="57"/>
                    <a:pt x="824" y="57"/>
                    <a:pt x="824" y="57"/>
                  </a:cubicBezTo>
                  <a:cubicBezTo>
                    <a:pt x="836" y="57"/>
                    <a:pt x="836" y="57"/>
                    <a:pt x="836" y="57"/>
                  </a:cubicBezTo>
                  <a:cubicBezTo>
                    <a:pt x="836" y="2"/>
                    <a:pt x="836" y="2"/>
                    <a:pt x="836" y="2"/>
                  </a:cubicBezTo>
                  <a:close/>
                  <a:moveTo>
                    <a:pt x="875" y="57"/>
                  </a:moveTo>
                  <a:cubicBezTo>
                    <a:pt x="888" y="57"/>
                    <a:pt x="888" y="57"/>
                    <a:pt x="888" y="57"/>
                  </a:cubicBezTo>
                  <a:cubicBezTo>
                    <a:pt x="908" y="2"/>
                    <a:pt x="908" y="2"/>
                    <a:pt x="908" y="2"/>
                  </a:cubicBezTo>
                  <a:cubicBezTo>
                    <a:pt x="896" y="2"/>
                    <a:pt x="896" y="2"/>
                    <a:pt x="896" y="2"/>
                  </a:cubicBezTo>
                  <a:cubicBezTo>
                    <a:pt x="882" y="45"/>
                    <a:pt x="882" y="45"/>
                    <a:pt x="882" y="45"/>
                  </a:cubicBezTo>
                  <a:cubicBezTo>
                    <a:pt x="882" y="45"/>
                    <a:pt x="882" y="45"/>
                    <a:pt x="882" y="45"/>
                  </a:cubicBezTo>
                  <a:cubicBezTo>
                    <a:pt x="868" y="2"/>
                    <a:pt x="868" y="2"/>
                    <a:pt x="868" y="2"/>
                  </a:cubicBezTo>
                  <a:cubicBezTo>
                    <a:pt x="855" y="2"/>
                    <a:pt x="855" y="2"/>
                    <a:pt x="855" y="2"/>
                  </a:cubicBezTo>
                  <a:cubicBezTo>
                    <a:pt x="875" y="57"/>
                    <a:pt x="875" y="57"/>
                    <a:pt x="875" y="57"/>
                  </a:cubicBezTo>
                  <a:close/>
                  <a:moveTo>
                    <a:pt x="927" y="57"/>
                  </a:moveTo>
                  <a:cubicBezTo>
                    <a:pt x="964" y="57"/>
                    <a:pt x="964" y="57"/>
                    <a:pt x="964" y="57"/>
                  </a:cubicBezTo>
                  <a:cubicBezTo>
                    <a:pt x="964" y="48"/>
                    <a:pt x="964" y="48"/>
                    <a:pt x="964" y="48"/>
                  </a:cubicBezTo>
                  <a:cubicBezTo>
                    <a:pt x="939" y="48"/>
                    <a:pt x="939" y="48"/>
                    <a:pt x="939" y="48"/>
                  </a:cubicBezTo>
                  <a:cubicBezTo>
                    <a:pt x="939" y="33"/>
                    <a:pt x="939" y="33"/>
                    <a:pt x="939" y="33"/>
                  </a:cubicBezTo>
                  <a:cubicBezTo>
                    <a:pt x="962" y="33"/>
                    <a:pt x="962" y="33"/>
                    <a:pt x="962" y="33"/>
                  </a:cubicBezTo>
                  <a:cubicBezTo>
                    <a:pt x="962" y="24"/>
                    <a:pt x="962" y="24"/>
                    <a:pt x="962" y="24"/>
                  </a:cubicBezTo>
                  <a:cubicBezTo>
                    <a:pt x="939" y="24"/>
                    <a:pt x="939" y="24"/>
                    <a:pt x="939" y="24"/>
                  </a:cubicBezTo>
                  <a:cubicBezTo>
                    <a:pt x="939" y="11"/>
                    <a:pt x="939" y="11"/>
                    <a:pt x="939" y="11"/>
                  </a:cubicBezTo>
                  <a:cubicBezTo>
                    <a:pt x="963" y="11"/>
                    <a:pt x="963" y="11"/>
                    <a:pt x="963" y="11"/>
                  </a:cubicBezTo>
                  <a:cubicBezTo>
                    <a:pt x="963" y="2"/>
                    <a:pt x="963" y="2"/>
                    <a:pt x="963" y="2"/>
                  </a:cubicBezTo>
                  <a:cubicBezTo>
                    <a:pt x="927" y="2"/>
                    <a:pt x="927" y="2"/>
                    <a:pt x="927" y="2"/>
                  </a:cubicBezTo>
                  <a:cubicBezTo>
                    <a:pt x="927" y="57"/>
                    <a:pt x="927" y="57"/>
                    <a:pt x="927" y="57"/>
                  </a:cubicBezTo>
                  <a:close/>
                  <a:moveTo>
                    <a:pt x="998" y="11"/>
                  </a:moveTo>
                  <a:cubicBezTo>
                    <a:pt x="1008" y="11"/>
                    <a:pt x="1008" y="11"/>
                    <a:pt x="1008" y="11"/>
                  </a:cubicBezTo>
                  <a:cubicBezTo>
                    <a:pt x="1014" y="11"/>
                    <a:pt x="1016" y="13"/>
                    <a:pt x="1016" y="18"/>
                  </a:cubicBezTo>
                  <a:cubicBezTo>
                    <a:pt x="1016" y="23"/>
                    <a:pt x="1014" y="26"/>
                    <a:pt x="1008" y="26"/>
                  </a:cubicBezTo>
                  <a:cubicBezTo>
                    <a:pt x="998" y="26"/>
                    <a:pt x="998" y="26"/>
                    <a:pt x="998" y="26"/>
                  </a:cubicBezTo>
                  <a:cubicBezTo>
                    <a:pt x="998" y="11"/>
                    <a:pt x="998" y="11"/>
                    <a:pt x="998" y="11"/>
                  </a:cubicBezTo>
                  <a:close/>
                  <a:moveTo>
                    <a:pt x="998" y="35"/>
                  </a:moveTo>
                  <a:cubicBezTo>
                    <a:pt x="1011" y="35"/>
                    <a:pt x="1011" y="35"/>
                    <a:pt x="1011" y="35"/>
                  </a:cubicBezTo>
                  <a:cubicBezTo>
                    <a:pt x="1014" y="35"/>
                    <a:pt x="1015" y="37"/>
                    <a:pt x="1016" y="42"/>
                  </a:cubicBezTo>
                  <a:cubicBezTo>
                    <a:pt x="1016" y="47"/>
                    <a:pt x="1017" y="52"/>
                    <a:pt x="1018" y="57"/>
                  </a:cubicBezTo>
                  <a:cubicBezTo>
                    <a:pt x="1031" y="57"/>
                    <a:pt x="1031" y="57"/>
                    <a:pt x="1031" y="57"/>
                  </a:cubicBezTo>
                  <a:cubicBezTo>
                    <a:pt x="1029" y="55"/>
                    <a:pt x="1028" y="51"/>
                    <a:pt x="1028" y="44"/>
                  </a:cubicBezTo>
                  <a:cubicBezTo>
                    <a:pt x="1028" y="44"/>
                    <a:pt x="1028" y="43"/>
                    <a:pt x="1027" y="42"/>
                  </a:cubicBezTo>
                  <a:cubicBezTo>
                    <a:pt x="1027" y="34"/>
                    <a:pt x="1024" y="30"/>
                    <a:pt x="1018" y="30"/>
                  </a:cubicBezTo>
                  <a:cubicBezTo>
                    <a:pt x="1018" y="30"/>
                    <a:pt x="1018" y="30"/>
                    <a:pt x="1018" y="30"/>
                  </a:cubicBezTo>
                  <a:cubicBezTo>
                    <a:pt x="1025" y="28"/>
                    <a:pt x="1029" y="23"/>
                    <a:pt x="1029" y="16"/>
                  </a:cubicBezTo>
                  <a:cubicBezTo>
                    <a:pt x="1029" y="7"/>
                    <a:pt x="1022" y="2"/>
                    <a:pt x="1010" y="2"/>
                  </a:cubicBezTo>
                  <a:cubicBezTo>
                    <a:pt x="987" y="2"/>
                    <a:pt x="987" y="2"/>
                    <a:pt x="987" y="2"/>
                  </a:cubicBezTo>
                  <a:cubicBezTo>
                    <a:pt x="987" y="57"/>
                    <a:pt x="987" y="57"/>
                    <a:pt x="987" y="57"/>
                  </a:cubicBezTo>
                  <a:cubicBezTo>
                    <a:pt x="998" y="57"/>
                    <a:pt x="998" y="57"/>
                    <a:pt x="998" y="57"/>
                  </a:cubicBezTo>
                  <a:cubicBezTo>
                    <a:pt x="998" y="35"/>
                    <a:pt x="998" y="35"/>
                    <a:pt x="998" y="35"/>
                  </a:cubicBezTo>
                  <a:close/>
                  <a:moveTo>
                    <a:pt x="1092" y="18"/>
                  </a:moveTo>
                  <a:cubicBezTo>
                    <a:pt x="1091" y="7"/>
                    <a:pt x="1085" y="1"/>
                    <a:pt x="1073" y="0"/>
                  </a:cubicBezTo>
                  <a:cubicBezTo>
                    <a:pt x="1059" y="1"/>
                    <a:pt x="1051" y="7"/>
                    <a:pt x="1050" y="19"/>
                  </a:cubicBezTo>
                  <a:cubicBezTo>
                    <a:pt x="1050" y="26"/>
                    <a:pt x="1056" y="31"/>
                    <a:pt x="1068" y="34"/>
                  </a:cubicBezTo>
                  <a:cubicBezTo>
                    <a:pt x="1069" y="34"/>
                    <a:pt x="1069" y="34"/>
                    <a:pt x="1070" y="35"/>
                  </a:cubicBezTo>
                  <a:cubicBezTo>
                    <a:pt x="1077" y="36"/>
                    <a:pt x="1081" y="39"/>
                    <a:pt x="1081" y="42"/>
                  </a:cubicBezTo>
                  <a:cubicBezTo>
                    <a:pt x="1081" y="47"/>
                    <a:pt x="1077" y="49"/>
                    <a:pt x="1070" y="50"/>
                  </a:cubicBezTo>
                  <a:cubicBezTo>
                    <a:pt x="1064" y="49"/>
                    <a:pt x="1061" y="46"/>
                    <a:pt x="1061" y="39"/>
                  </a:cubicBezTo>
                  <a:cubicBezTo>
                    <a:pt x="1049" y="39"/>
                    <a:pt x="1049" y="39"/>
                    <a:pt x="1049" y="39"/>
                  </a:cubicBezTo>
                  <a:cubicBezTo>
                    <a:pt x="1049" y="52"/>
                    <a:pt x="1056" y="58"/>
                    <a:pt x="1070" y="58"/>
                  </a:cubicBezTo>
                  <a:cubicBezTo>
                    <a:pt x="1085" y="57"/>
                    <a:pt x="1093" y="51"/>
                    <a:pt x="1093" y="40"/>
                  </a:cubicBezTo>
                  <a:cubicBezTo>
                    <a:pt x="1093" y="32"/>
                    <a:pt x="1087" y="27"/>
                    <a:pt x="1074" y="24"/>
                  </a:cubicBezTo>
                  <a:cubicBezTo>
                    <a:pt x="1073" y="24"/>
                    <a:pt x="1073" y="24"/>
                    <a:pt x="1073" y="24"/>
                  </a:cubicBezTo>
                  <a:cubicBezTo>
                    <a:pt x="1066" y="23"/>
                    <a:pt x="1062" y="21"/>
                    <a:pt x="1063" y="16"/>
                  </a:cubicBezTo>
                  <a:cubicBezTo>
                    <a:pt x="1063" y="12"/>
                    <a:pt x="1066" y="10"/>
                    <a:pt x="1072" y="9"/>
                  </a:cubicBezTo>
                  <a:cubicBezTo>
                    <a:pt x="1077" y="9"/>
                    <a:pt x="1080" y="12"/>
                    <a:pt x="1080" y="18"/>
                  </a:cubicBezTo>
                  <a:cubicBezTo>
                    <a:pt x="1092" y="18"/>
                    <a:pt x="1092" y="18"/>
                    <a:pt x="1092" y="18"/>
                  </a:cubicBezTo>
                  <a:close/>
                  <a:moveTo>
                    <a:pt x="1127" y="2"/>
                  </a:moveTo>
                  <a:cubicBezTo>
                    <a:pt x="1115" y="2"/>
                    <a:pt x="1115" y="2"/>
                    <a:pt x="1115" y="2"/>
                  </a:cubicBezTo>
                  <a:cubicBezTo>
                    <a:pt x="1115" y="57"/>
                    <a:pt x="1115" y="57"/>
                    <a:pt x="1115" y="57"/>
                  </a:cubicBezTo>
                  <a:cubicBezTo>
                    <a:pt x="1127" y="57"/>
                    <a:pt x="1127" y="57"/>
                    <a:pt x="1127" y="57"/>
                  </a:cubicBezTo>
                  <a:cubicBezTo>
                    <a:pt x="1127" y="2"/>
                    <a:pt x="1127" y="2"/>
                    <a:pt x="1127" y="2"/>
                  </a:cubicBezTo>
                  <a:close/>
                  <a:moveTo>
                    <a:pt x="1146" y="11"/>
                  </a:moveTo>
                  <a:cubicBezTo>
                    <a:pt x="1162" y="11"/>
                    <a:pt x="1162" y="11"/>
                    <a:pt x="1162" y="11"/>
                  </a:cubicBezTo>
                  <a:cubicBezTo>
                    <a:pt x="1162" y="57"/>
                    <a:pt x="1162" y="57"/>
                    <a:pt x="1162" y="57"/>
                  </a:cubicBezTo>
                  <a:cubicBezTo>
                    <a:pt x="1174" y="57"/>
                    <a:pt x="1174" y="57"/>
                    <a:pt x="1174" y="57"/>
                  </a:cubicBezTo>
                  <a:cubicBezTo>
                    <a:pt x="1174" y="11"/>
                    <a:pt x="1174" y="11"/>
                    <a:pt x="1174" y="11"/>
                  </a:cubicBezTo>
                  <a:cubicBezTo>
                    <a:pt x="1190" y="11"/>
                    <a:pt x="1190" y="11"/>
                    <a:pt x="1190" y="11"/>
                  </a:cubicBezTo>
                  <a:cubicBezTo>
                    <a:pt x="1190" y="2"/>
                    <a:pt x="1190" y="2"/>
                    <a:pt x="1190" y="2"/>
                  </a:cubicBezTo>
                  <a:cubicBezTo>
                    <a:pt x="1146" y="2"/>
                    <a:pt x="1146" y="2"/>
                    <a:pt x="1146" y="2"/>
                  </a:cubicBezTo>
                  <a:cubicBezTo>
                    <a:pt x="1146" y="11"/>
                    <a:pt x="1146" y="11"/>
                    <a:pt x="1146" y="11"/>
                  </a:cubicBezTo>
                  <a:close/>
                  <a:moveTo>
                    <a:pt x="1224" y="57"/>
                  </a:moveTo>
                  <a:cubicBezTo>
                    <a:pt x="1236" y="57"/>
                    <a:pt x="1236" y="57"/>
                    <a:pt x="1236" y="57"/>
                  </a:cubicBezTo>
                  <a:cubicBezTo>
                    <a:pt x="1236" y="39"/>
                    <a:pt x="1236" y="39"/>
                    <a:pt x="1236" y="39"/>
                  </a:cubicBezTo>
                  <a:cubicBezTo>
                    <a:pt x="1254" y="2"/>
                    <a:pt x="1254" y="2"/>
                    <a:pt x="1254" y="2"/>
                  </a:cubicBezTo>
                  <a:cubicBezTo>
                    <a:pt x="1242" y="2"/>
                    <a:pt x="1242" y="2"/>
                    <a:pt x="1242" y="2"/>
                  </a:cubicBezTo>
                  <a:cubicBezTo>
                    <a:pt x="1231" y="27"/>
                    <a:pt x="1231" y="27"/>
                    <a:pt x="1231" y="27"/>
                  </a:cubicBezTo>
                  <a:cubicBezTo>
                    <a:pt x="1220" y="2"/>
                    <a:pt x="1220" y="2"/>
                    <a:pt x="1220" y="2"/>
                  </a:cubicBezTo>
                  <a:cubicBezTo>
                    <a:pt x="1206" y="2"/>
                    <a:pt x="1206" y="2"/>
                    <a:pt x="1206" y="2"/>
                  </a:cubicBezTo>
                  <a:cubicBezTo>
                    <a:pt x="1224" y="39"/>
                    <a:pt x="1224" y="39"/>
                    <a:pt x="1224" y="39"/>
                  </a:cubicBezTo>
                  <a:cubicBezTo>
                    <a:pt x="1224" y="57"/>
                    <a:pt x="1224" y="57"/>
                    <a:pt x="1224" y="57"/>
                  </a:cubicBezTo>
                  <a:close/>
                  <a:moveTo>
                    <a:pt x="1315" y="58"/>
                  </a:moveTo>
                  <a:cubicBezTo>
                    <a:pt x="1332" y="57"/>
                    <a:pt x="1340" y="48"/>
                    <a:pt x="1341" y="30"/>
                  </a:cubicBezTo>
                  <a:cubicBezTo>
                    <a:pt x="1340" y="11"/>
                    <a:pt x="1332" y="1"/>
                    <a:pt x="1315" y="0"/>
                  </a:cubicBezTo>
                  <a:cubicBezTo>
                    <a:pt x="1298" y="1"/>
                    <a:pt x="1289" y="11"/>
                    <a:pt x="1289" y="30"/>
                  </a:cubicBezTo>
                  <a:cubicBezTo>
                    <a:pt x="1289" y="48"/>
                    <a:pt x="1298" y="57"/>
                    <a:pt x="1315" y="58"/>
                  </a:cubicBezTo>
                  <a:close/>
                  <a:moveTo>
                    <a:pt x="1315" y="9"/>
                  </a:moveTo>
                  <a:cubicBezTo>
                    <a:pt x="1324" y="9"/>
                    <a:pt x="1329" y="16"/>
                    <a:pt x="1329" y="30"/>
                  </a:cubicBezTo>
                  <a:cubicBezTo>
                    <a:pt x="1329" y="43"/>
                    <a:pt x="1324" y="50"/>
                    <a:pt x="1315" y="50"/>
                  </a:cubicBezTo>
                  <a:cubicBezTo>
                    <a:pt x="1306" y="50"/>
                    <a:pt x="1301" y="43"/>
                    <a:pt x="1301" y="30"/>
                  </a:cubicBezTo>
                  <a:cubicBezTo>
                    <a:pt x="1301" y="16"/>
                    <a:pt x="1306" y="9"/>
                    <a:pt x="1315" y="9"/>
                  </a:cubicBezTo>
                  <a:close/>
                  <a:moveTo>
                    <a:pt x="1375" y="57"/>
                  </a:moveTo>
                  <a:cubicBezTo>
                    <a:pt x="1375" y="33"/>
                    <a:pt x="1375" y="33"/>
                    <a:pt x="1375" y="33"/>
                  </a:cubicBezTo>
                  <a:cubicBezTo>
                    <a:pt x="1397" y="33"/>
                    <a:pt x="1397" y="33"/>
                    <a:pt x="1397" y="33"/>
                  </a:cubicBezTo>
                  <a:cubicBezTo>
                    <a:pt x="1397" y="24"/>
                    <a:pt x="1397" y="24"/>
                    <a:pt x="1397" y="24"/>
                  </a:cubicBezTo>
                  <a:cubicBezTo>
                    <a:pt x="1375" y="24"/>
                    <a:pt x="1375" y="24"/>
                    <a:pt x="1375" y="24"/>
                  </a:cubicBezTo>
                  <a:cubicBezTo>
                    <a:pt x="1375" y="11"/>
                    <a:pt x="1375" y="11"/>
                    <a:pt x="1375" y="11"/>
                  </a:cubicBezTo>
                  <a:cubicBezTo>
                    <a:pt x="1399" y="11"/>
                    <a:pt x="1399" y="11"/>
                    <a:pt x="1399" y="11"/>
                  </a:cubicBezTo>
                  <a:cubicBezTo>
                    <a:pt x="1399" y="2"/>
                    <a:pt x="1399" y="2"/>
                    <a:pt x="1399" y="2"/>
                  </a:cubicBezTo>
                  <a:cubicBezTo>
                    <a:pt x="1363" y="2"/>
                    <a:pt x="1363" y="2"/>
                    <a:pt x="1363" y="2"/>
                  </a:cubicBezTo>
                  <a:cubicBezTo>
                    <a:pt x="1363" y="57"/>
                    <a:pt x="1363" y="57"/>
                    <a:pt x="1363" y="57"/>
                  </a:cubicBezTo>
                  <a:cubicBezTo>
                    <a:pt x="1375" y="57"/>
                    <a:pt x="1375" y="57"/>
                    <a:pt x="1375" y="57"/>
                  </a:cubicBezTo>
                  <a:close/>
                  <a:moveTo>
                    <a:pt x="1431" y="11"/>
                  </a:moveTo>
                  <a:cubicBezTo>
                    <a:pt x="1448" y="11"/>
                    <a:pt x="1448" y="11"/>
                    <a:pt x="1448" y="11"/>
                  </a:cubicBezTo>
                  <a:cubicBezTo>
                    <a:pt x="1448" y="57"/>
                    <a:pt x="1448" y="57"/>
                    <a:pt x="1448" y="57"/>
                  </a:cubicBezTo>
                  <a:cubicBezTo>
                    <a:pt x="1459" y="57"/>
                    <a:pt x="1459" y="57"/>
                    <a:pt x="1459" y="57"/>
                  </a:cubicBezTo>
                  <a:cubicBezTo>
                    <a:pt x="1459" y="11"/>
                    <a:pt x="1459" y="11"/>
                    <a:pt x="1459" y="11"/>
                  </a:cubicBezTo>
                  <a:cubicBezTo>
                    <a:pt x="1476" y="11"/>
                    <a:pt x="1476" y="11"/>
                    <a:pt x="1476" y="11"/>
                  </a:cubicBezTo>
                  <a:cubicBezTo>
                    <a:pt x="1476" y="2"/>
                    <a:pt x="1476" y="2"/>
                    <a:pt x="1476" y="2"/>
                  </a:cubicBezTo>
                  <a:cubicBezTo>
                    <a:pt x="1431" y="2"/>
                    <a:pt x="1431" y="2"/>
                    <a:pt x="1431" y="2"/>
                  </a:cubicBezTo>
                  <a:cubicBezTo>
                    <a:pt x="1431" y="11"/>
                    <a:pt x="1431" y="11"/>
                    <a:pt x="1431" y="11"/>
                  </a:cubicBezTo>
                  <a:close/>
                  <a:moveTo>
                    <a:pt x="1495" y="57"/>
                  </a:moveTo>
                  <a:cubicBezTo>
                    <a:pt x="1532" y="57"/>
                    <a:pt x="1532" y="57"/>
                    <a:pt x="1532" y="57"/>
                  </a:cubicBezTo>
                  <a:cubicBezTo>
                    <a:pt x="1532" y="48"/>
                    <a:pt x="1532" y="48"/>
                    <a:pt x="1532" y="48"/>
                  </a:cubicBezTo>
                  <a:cubicBezTo>
                    <a:pt x="1507" y="48"/>
                    <a:pt x="1507" y="48"/>
                    <a:pt x="1507" y="48"/>
                  </a:cubicBezTo>
                  <a:cubicBezTo>
                    <a:pt x="1507" y="33"/>
                    <a:pt x="1507" y="33"/>
                    <a:pt x="1507" y="33"/>
                  </a:cubicBezTo>
                  <a:cubicBezTo>
                    <a:pt x="1530" y="33"/>
                    <a:pt x="1530" y="33"/>
                    <a:pt x="1530" y="33"/>
                  </a:cubicBezTo>
                  <a:cubicBezTo>
                    <a:pt x="1530" y="24"/>
                    <a:pt x="1530" y="24"/>
                    <a:pt x="1530" y="24"/>
                  </a:cubicBezTo>
                  <a:cubicBezTo>
                    <a:pt x="1507" y="24"/>
                    <a:pt x="1507" y="24"/>
                    <a:pt x="1507" y="24"/>
                  </a:cubicBezTo>
                  <a:cubicBezTo>
                    <a:pt x="1507" y="11"/>
                    <a:pt x="1507" y="11"/>
                    <a:pt x="1507" y="11"/>
                  </a:cubicBezTo>
                  <a:cubicBezTo>
                    <a:pt x="1531" y="11"/>
                    <a:pt x="1531" y="11"/>
                    <a:pt x="1531" y="11"/>
                  </a:cubicBezTo>
                  <a:cubicBezTo>
                    <a:pt x="1531" y="2"/>
                    <a:pt x="1531" y="2"/>
                    <a:pt x="1531" y="2"/>
                  </a:cubicBezTo>
                  <a:cubicBezTo>
                    <a:pt x="1495" y="2"/>
                    <a:pt x="1495" y="2"/>
                    <a:pt x="1495" y="2"/>
                  </a:cubicBezTo>
                  <a:cubicBezTo>
                    <a:pt x="1495" y="57"/>
                    <a:pt x="1495" y="57"/>
                    <a:pt x="1495" y="57"/>
                  </a:cubicBezTo>
                  <a:close/>
                  <a:moveTo>
                    <a:pt x="1599" y="20"/>
                  </a:moveTo>
                  <a:cubicBezTo>
                    <a:pt x="1598" y="7"/>
                    <a:pt x="1590" y="1"/>
                    <a:pt x="1576" y="0"/>
                  </a:cubicBezTo>
                  <a:cubicBezTo>
                    <a:pt x="1561" y="1"/>
                    <a:pt x="1553" y="11"/>
                    <a:pt x="1553" y="30"/>
                  </a:cubicBezTo>
                  <a:cubicBezTo>
                    <a:pt x="1553" y="48"/>
                    <a:pt x="1561" y="57"/>
                    <a:pt x="1576" y="58"/>
                  </a:cubicBezTo>
                  <a:cubicBezTo>
                    <a:pt x="1590" y="58"/>
                    <a:pt x="1598" y="51"/>
                    <a:pt x="1599" y="39"/>
                  </a:cubicBezTo>
                  <a:cubicBezTo>
                    <a:pt x="1586" y="39"/>
                    <a:pt x="1586" y="39"/>
                    <a:pt x="1586" y="39"/>
                  </a:cubicBezTo>
                  <a:cubicBezTo>
                    <a:pt x="1586" y="46"/>
                    <a:pt x="1583" y="49"/>
                    <a:pt x="1576" y="50"/>
                  </a:cubicBezTo>
                  <a:cubicBezTo>
                    <a:pt x="1569" y="49"/>
                    <a:pt x="1566" y="43"/>
                    <a:pt x="1565" y="30"/>
                  </a:cubicBezTo>
                  <a:cubicBezTo>
                    <a:pt x="1566" y="16"/>
                    <a:pt x="1569" y="10"/>
                    <a:pt x="1576" y="9"/>
                  </a:cubicBezTo>
                  <a:cubicBezTo>
                    <a:pt x="1582" y="9"/>
                    <a:pt x="1586" y="13"/>
                    <a:pt x="1586" y="20"/>
                  </a:cubicBezTo>
                  <a:cubicBezTo>
                    <a:pt x="1599" y="20"/>
                    <a:pt x="1599" y="20"/>
                    <a:pt x="1599" y="20"/>
                  </a:cubicBezTo>
                  <a:close/>
                  <a:moveTo>
                    <a:pt x="1631" y="57"/>
                  </a:moveTo>
                  <a:cubicBezTo>
                    <a:pt x="1631" y="33"/>
                    <a:pt x="1631" y="33"/>
                    <a:pt x="1631" y="33"/>
                  </a:cubicBezTo>
                  <a:cubicBezTo>
                    <a:pt x="1652" y="33"/>
                    <a:pt x="1652" y="33"/>
                    <a:pt x="1652" y="33"/>
                  </a:cubicBezTo>
                  <a:cubicBezTo>
                    <a:pt x="1652" y="57"/>
                    <a:pt x="1652" y="57"/>
                    <a:pt x="1652" y="57"/>
                  </a:cubicBezTo>
                  <a:cubicBezTo>
                    <a:pt x="1664" y="57"/>
                    <a:pt x="1664" y="57"/>
                    <a:pt x="1664" y="57"/>
                  </a:cubicBezTo>
                  <a:cubicBezTo>
                    <a:pt x="1664" y="2"/>
                    <a:pt x="1664" y="2"/>
                    <a:pt x="1664" y="2"/>
                  </a:cubicBezTo>
                  <a:cubicBezTo>
                    <a:pt x="1652" y="2"/>
                    <a:pt x="1652" y="2"/>
                    <a:pt x="1652" y="2"/>
                  </a:cubicBezTo>
                  <a:cubicBezTo>
                    <a:pt x="1652" y="24"/>
                    <a:pt x="1652" y="24"/>
                    <a:pt x="1652" y="24"/>
                  </a:cubicBezTo>
                  <a:cubicBezTo>
                    <a:pt x="1631" y="24"/>
                    <a:pt x="1631" y="24"/>
                    <a:pt x="1631" y="24"/>
                  </a:cubicBezTo>
                  <a:cubicBezTo>
                    <a:pt x="1631" y="2"/>
                    <a:pt x="1631" y="2"/>
                    <a:pt x="1631" y="2"/>
                  </a:cubicBezTo>
                  <a:cubicBezTo>
                    <a:pt x="1620" y="2"/>
                    <a:pt x="1620" y="2"/>
                    <a:pt x="1620" y="2"/>
                  </a:cubicBezTo>
                  <a:cubicBezTo>
                    <a:pt x="1620" y="57"/>
                    <a:pt x="1620" y="57"/>
                    <a:pt x="1620" y="57"/>
                  </a:cubicBezTo>
                  <a:cubicBezTo>
                    <a:pt x="1631" y="57"/>
                    <a:pt x="1631" y="57"/>
                    <a:pt x="1631" y="57"/>
                  </a:cubicBezTo>
                  <a:close/>
                  <a:moveTo>
                    <a:pt x="1737" y="57"/>
                  </a:moveTo>
                  <a:cubicBezTo>
                    <a:pt x="1737" y="2"/>
                    <a:pt x="1737" y="2"/>
                    <a:pt x="1737" y="2"/>
                  </a:cubicBezTo>
                  <a:cubicBezTo>
                    <a:pt x="1726" y="2"/>
                    <a:pt x="1726" y="2"/>
                    <a:pt x="1726" y="2"/>
                  </a:cubicBezTo>
                  <a:cubicBezTo>
                    <a:pt x="1726" y="45"/>
                    <a:pt x="1726" y="45"/>
                    <a:pt x="1726" y="45"/>
                  </a:cubicBezTo>
                  <a:cubicBezTo>
                    <a:pt x="1725" y="45"/>
                    <a:pt x="1725" y="45"/>
                    <a:pt x="1725" y="45"/>
                  </a:cubicBezTo>
                  <a:cubicBezTo>
                    <a:pt x="1705" y="2"/>
                    <a:pt x="1705" y="2"/>
                    <a:pt x="1705" y="2"/>
                  </a:cubicBezTo>
                  <a:cubicBezTo>
                    <a:pt x="1687" y="2"/>
                    <a:pt x="1687" y="2"/>
                    <a:pt x="1687" y="2"/>
                  </a:cubicBezTo>
                  <a:cubicBezTo>
                    <a:pt x="1687" y="57"/>
                    <a:pt x="1687" y="57"/>
                    <a:pt x="1687" y="57"/>
                  </a:cubicBezTo>
                  <a:cubicBezTo>
                    <a:pt x="1698" y="57"/>
                    <a:pt x="1698" y="57"/>
                    <a:pt x="1698" y="57"/>
                  </a:cubicBezTo>
                  <a:cubicBezTo>
                    <a:pt x="1698" y="11"/>
                    <a:pt x="1698" y="11"/>
                    <a:pt x="1698" y="11"/>
                  </a:cubicBezTo>
                  <a:cubicBezTo>
                    <a:pt x="1699" y="11"/>
                    <a:pt x="1699" y="11"/>
                    <a:pt x="1699" y="11"/>
                  </a:cubicBezTo>
                  <a:cubicBezTo>
                    <a:pt x="1720" y="57"/>
                    <a:pt x="1720" y="57"/>
                    <a:pt x="1720" y="57"/>
                  </a:cubicBezTo>
                  <a:cubicBezTo>
                    <a:pt x="1737" y="57"/>
                    <a:pt x="1737" y="57"/>
                    <a:pt x="1737" y="57"/>
                  </a:cubicBezTo>
                  <a:close/>
                  <a:moveTo>
                    <a:pt x="1784" y="58"/>
                  </a:moveTo>
                  <a:cubicBezTo>
                    <a:pt x="1801" y="57"/>
                    <a:pt x="1810" y="48"/>
                    <a:pt x="1810" y="30"/>
                  </a:cubicBezTo>
                  <a:cubicBezTo>
                    <a:pt x="1810" y="11"/>
                    <a:pt x="1801" y="1"/>
                    <a:pt x="1784" y="0"/>
                  </a:cubicBezTo>
                  <a:cubicBezTo>
                    <a:pt x="1767" y="1"/>
                    <a:pt x="1759" y="11"/>
                    <a:pt x="1758" y="30"/>
                  </a:cubicBezTo>
                  <a:cubicBezTo>
                    <a:pt x="1759" y="48"/>
                    <a:pt x="1767" y="57"/>
                    <a:pt x="1784" y="58"/>
                  </a:cubicBezTo>
                  <a:close/>
                  <a:moveTo>
                    <a:pt x="1784" y="9"/>
                  </a:moveTo>
                  <a:cubicBezTo>
                    <a:pt x="1793" y="9"/>
                    <a:pt x="1798" y="16"/>
                    <a:pt x="1798" y="30"/>
                  </a:cubicBezTo>
                  <a:cubicBezTo>
                    <a:pt x="1798" y="43"/>
                    <a:pt x="1793" y="50"/>
                    <a:pt x="1784" y="50"/>
                  </a:cubicBezTo>
                  <a:cubicBezTo>
                    <a:pt x="1775" y="50"/>
                    <a:pt x="1771" y="43"/>
                    <a:pt x="1771" y="30"/>
                  </a:cubicBezTo>
                  <a:cubicBezTo>
                    <a:pt x="1771" y="16"/>
                    <a:pt x="1775" y="9"/>
                    <a:pt x="1784" y="9"/>
                  </a:cubicBezTo>
                  <a:close/>
                  <a:moveTo>
                    <a:pt x="1868" y="57"/>
                  </a:moveTo>
                  <a:cubicBezTo>
                    <a:pt x="1868" y="48"/>
                    <a:pt x="1868" y="48"/>
                    <a:pt x="1868" y="48"/>
                  </a:cubicBezTo>
                  <a:cubicBezTo>
                    <a:pt x="1844" y="48"/>
                    <a:pt x="1844" y="48"/>
                    <a:pt x="1844" y="48"/>
                  </a:cubicBezTo>
                  <a:cubicBezTo>
                    <a:pt x="1844" y="2"/>
                    <a:pt x="1844" y="2"/>
                    <a:pt x="1844" y="2"/>
                  </a:cubicBezTo>
                  <a:cubicBezTo>
                    <a:pt x="1833" y="2"/>
                    <a:pt x="1833" y="2"/>
                    <a:pt x="1833" y="2"/>
                  </a:cubicBezTo>
                  <a:cubicBezTo>
                    <a:pt x="1833" y="57"/>
                    <a:pt x="1833" y="57"/>
                    <a:pt x="1833" y="57"/>
                  </a:cubicBezTo>
                  <a:cubicBezTo>
                    <a:pt x="1868" y="57"/>
                    <a:pt x="1868" y="57"/>
                    <a:pt x="1868" y="57"/>
                  </a:cubicBezTo>
                  <a:close/>
                  <a:moveTo>
                    <a:pt x="1913" y="58"/>
                  </a:moveTo>
                  <a:cubicBezTo>
                    <a:pt x="1929" y="57"/>
                    <a:pt x="1938" y="48"/>
                    <a:pt x="1939" y="30"/>
                  </a:cubicBezTo>
                  <a:cubicBezTo>
                    <a:pt x="1938" y="11"/>
                    <a:pt x="1929" y="1"/>
                    <a:pt x="1913" y="0"/>
                  </a:cubicBezTo>
                  <a:cubicBezTo>
                    <a:pt x="1896" y="1"/>
                    <a:pt x="1887" y="11"/>
                    <a:pt x="1886" y="30"/>
                  </a:cubicBezTo>
                  <a:cubicBezTo>
                    <a:pt x="1887" y="48"/>
                    <a:pt x="1896" y="57"/>
                    <a:pt x="1913" y="58"/>
                  </a:cubicBezTo>
                  <a:close/>
                  <a:moveTo>
                    <a:pt x="1913" y="9"/>
                  </a:moveTo>
                  <a:cubicBezTo>
                    <a:pt x="1922" y="9"/>
                    <a:pt x="1926" y="16"/>
                    <a:pt x="1926" y="30"/>
                  </a:cubicBezTo>
                  <a:cubicBezTo>
                    <a:pt x="1926" y="43"/>
                    <a:pt x="1922" y="50"/>
                    <a:pt x="1913" y="50"/>
                  </a:cubicBezTo>
                  <a:cubicBezTo>
                    <a:pt x="1903" y="50"/>
                    <a:pt x="1899" y="43"/>
                    <a:pt x="1899" y="30"/>
                  </a:cubicBezTo>
                  <a:cubicBezTo>
                    <a:pt x="1899" y="16"/>
                    <a:pt x="1903" y="9"/>
                    <a:pt x="1913" y="9"/>
                  </a:cubicBezTo>
                  <a:close/>
                  <a:moveTo>
                    <a:pt x="1997" y="37"/>
                  </a:moveTo>
                  <a:cubicBezTo>
                    <a:pt x="1997" y="48"/>
                    <a:pt x="1997" y="48"/>
                    <a:pt x="1997" y="48"/>
                  </a:cubicBezTo>
                  <a:cubicBezTo>
                    <a:pt x="1997" y="49"/>
                    <a:pt x="1997" y="49"/>
                    <a:pt x="1997" y="48"/>
                  </a:cubicBezTo>
                  <a:cubicBezTo>
                    <a:pt x="1993" y="49"/>
                    <a:pt x="1989" y="50"/>
                    <a:pt x="1986" y="50"/>
                  </a:cubicBezTo>
                  <a:cubicBezTo>
                    <a:pt x="1976" y="49"/>
                    <a:pt x="1971" y="43"/>
                    <a:pt x="1971" y="30"/>
                  </a:cubicBezTo>
                  <a:cubicBezTo>
                    <a:pt x="1971" y="16"/>
                    <a:pt x="1976" y="9"/>
                    <a:pt x="1986" y="9"/>
                  </a:cubicBezTo>
                  <a:cubicBezTo>
                    <a:pt x="1994" y="9"/>
                    <a:pt x="1997" y="12"/>
                    <a:pt x="1997" y="18"/>
                  </a:cubicBezTo>
                  <a:cubicBezTo>
                    <a:pt x="2010" y="18"/>
                    <a:pt x="2010" y="18"/>
                    <a:pt x="2010" y="18"/>
                  </a:cubicBezTo>
                  <a:cubicBezTo>
                    <a:pt x="2010" y="6"/>
                    <a:pt x="2001" y="0"/>
                    <a:pt x="1984" y="0"/>
                  </a:cubicBezTo>
                  <a:cubicBezTo>
                    <a:pt x="1968" y="2"/>
                    <a:pt x="1959" y="11"/>
                    <a:pt x="1959" y="30"/>
                  </a:cubicBezTo>
                  <a:cubicBezTo>
                    <a:pt x="1959" y="47"/>
                    <a:pt x="1968" y="57"/>
                    <a:pt x="1984" y="58"/>
                  </a:cubicBezTo>
                  <a:cubicBezTo>
                    <a:pt x="1989" y="58"/>
                    <a:pt x="1994" y="58"/>
                    <a:pt x="1997" y="57"/>
                  </a:cubicBezTo>
                  <a:cubicBezTo>
                    <a:pt x="2001" y="57"/>
                    <a:pt x="2005" y="57"/>
                    <a:pt x="2009" y="55"/>
                  </a:cubicBezTo>
                  <a:cubicBezTo>
                    <a:pt x="2009" y="27"/>
                    <a:pt x="2009" y="27"/>
                    <a:pt x="2009" y="27"/>
                  </a:cubicBezTo>
                  <a:cubicBezTo>
                    <a:pt x="1987" y="27"/>
                    <a:pt x="1987" y="27"/>
                    <a:pt x="1987" y="27"/>
                  </a:cubicBezTo>
                  <a:cubicBezTo>
                    <a:pt x="1987" y="37"/>
                    <a:pt x="1987" y="37"/>
                    <a:pt x="1987" y="37"/>
                  </a:cubicBezTo>
                  <a:cubicBezTo>
                    <a:pt x="1997" y="37"/>
                    <a:pt x="1997" y="37"/>
                    <a:pt x="1997" y="37"/>
                  </a:cubicBezTo>
                  <a:close/>
                  <a:moveTo>
                    <a:pt x="2048" y="57"/>
                  </a:moveTo>
                  <a:cubicBezTo>
                    <a:pt x="2059" y="57"/>
                    <a:pt x="2059" y="57"/>
                    <a:pt x="2059" y="57"/>
                  </a:cubicBezTo>
                  <a:cubicBezTo>
                    <a:pt x="2059" y="39"/>
                    <a:pt x="2059" y="39"/>
                    <a:pt x="2059" y="39"/>
                  </a:cubicBezTo>
                  <a:cubicBezTo>
                    <a:pt x="2078" y="2"/>
                    <a:pt x="2078" y="2"/>
                    <a:pt x="2078" y="2"/>
                  </a:cubicBezTo>
                  <a:cubicBezTo>
                    <a:pt x="2066" y="2"/>
                    <a:pt x="2066" y="2"/>
                    <a:pt x="2066" y="2"/>
                  </a:cubicBezTo>
                  <a:cubicBezTo>
                    <a:pt x="2054" y="27"/>
                    <a:pt x="2054" y="27"/>
                    <a:pt x="2054" y="27"/>
                  </a:cubicBezTo>
                  <a:cubicBezTo>
                    <a:pt x="2043" y="2"/>
                    <a:pt x="2043" y="2"/>
                    <a:pt x="2043" y="2"/>
                  </a:cubicBezTo>
                  <a:cubicBezTo>
                    <a:pt x="2029" y="2"/>
                    <a:pt x="2029" y="2"/>
                    <a:pt x="2029" y="2"/>
                  </a:cubicBezTo>
                  <a:cubicBezTo>
                    <a:pt x="2048" y="39"/>
                    <a:pt x="2048" y="39"/>
                    <a:pt x="2048" y="39"/>
                  </a:cubicBezTo>
                  <a:lnTo>
                    <a:pt x="2048" y="57"/>
                  </a:lnTo>
                  <a:close/>
                </a:path>
              </a:pathLst>
            </a:custGeom>
            <a:solidFill>
              <a:srgbClr val="B600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  <p:sp>
          <p:nvSpPr>
            <p:cNvPr id="13" name="îṩḻïḓé">
              <a:extLst>
                <a:ext uri="{FF2B5EF4-FFF2-40B4-BE49-F238E27FC236}">
                  <a16:creationId xmlns:a16="http://schemas.microsoft.com/office/drawing/2014/main" id="{AFF24B1A-C1BE-A218-9F18-D89427516553}"/>
                </a:ext>
              </a:extLst>
            </p:cNvPr>
            <p:cNvSpPr/>
            <p:nvPr userDrawn="1"/>
          </p:nvSpPr>
          <p:spPr bwMode="auto">
            <a:xfrm>
              <a:off x="2647449" y="2492374"/>
              <a:ext cx="1838789" cy="1871663"/>
            </a:xfrm>
            <a:custGeom>
              <a:avLst/>
              <a:gdLst>
                <a:gd name="T0" fmla="*/ 606 w 808"/>
                <a:gd name="T1" fmla="*/ 701 h 821"/>
                <a:gd name="T2" fmla="*/ 597 w 808"/>
                <a:gd name="T3" fmla="*/ 703 h 821"/>
                <a:gd name="T4" fmla="*/ 597 w 808"/>
                <a:gd name="T5" fmla="*/ 684 h 821"/>
                <a:gd name="T6" fmla="*/ 620 w 808"/>
                <a:gd name="T7" fmla="*/ 651 h 821"/>
                <a:gd name="T8" fmla="*/ 606 w 808"/>
                <a:gd name="T9" fmla="*/ 661 h 821"/>
                <a:gd name="T10" fmla="*/ 584 w 808"/>
                <a:gd name="T11" fmla="*/ 659 h 821"/>
                <a:gd name="T12" fmla="*/ 591 w 808"/>
                <a:gd name="T13" fmla="*/ 642 h 821"/>
                <a:gd name="T14" fmla="*/ 597 w 808"/>
                <a:gd name="T15" fmla="*/ 649 h 821"/>
                <a:gd name="T16" fmla="*/ 620 w 808"/>
                <a:gd name="T17" fmla="*/ 619 h 821"/>
                <a:gd name="T18" fmla="*/ 636 w 808"/>
                <a:gd name="T19" fmla="*/ 634 h 821"/>
                <a:gd name="T20" fmla="*/ 623 w 808"/>
                <a:gd name="T21" fmla="*/ 679 h 821"/>
                <a:gd name="T22" fmla="*/ 620 w 808"/>
                <a:gd name="T23" fmla="*/ 692 h 821"/>
                <a:gd name="T24" fmla="*/ 177 w 808"/>
                <a:gd name="T25" fmla="*/ 710 h 821"/>
                <a:gd name="T26" fmla="*/ 216 w 808"/>
                <a:gd name="T27" fmla="*/ 643 h 821"/>
                <a:gd name="T28" fmla="*/ 233 w 808"/>
                <a:gd name="T29" fmla="*/ 632 h 821"/>
                <a:gd name="T30" fmla="*/ 209 w 808"/>
                <a:gd name="T31" fmla="*/ 667 h 821"/>
                <a:gd name="T32" fmla="*/ 245 w 808"/>
                <a:gd name="T33" fmla="*/ 647 h 821"/>
                <a:gd name="T34" fmla="*/ 246 w 808"/>
                <a:gd name="T35" fmla="*/ 676 h 821"/>
                <a:gd name="T36" fmla="*/ 228 w 808"/>
                <a:gd name="T37" fmla="*/ 694 h 821"/>
                <a:gd name="T38" fmla="*/ 203 w 808"/>
                <a:gd name="T39" fmla="*/ 719 h 821"/>
                <a:gd name="T40" fmla="*/ 207 w 808"/>
                <a:gd name="T41" fmla="*/ 683 h 821"/>
                <a:gd name="T42" fmla="*/ 446 w 808"/>
                <a:gd name="T43" fmla="*/ 698 h 821"/>
                <a:gd name="T44" fmla="*/ 444 w 808"/>
                <a:gd name="T45" fmla="*/ 686 h 821"/>
                <a:gd name="T46" fmla="*/ 445 w 808"/>
                <a:gd name="T47" fmla="*/ 674 h 821"/>
                <a:gd name="T48" fmla="*/ 434 w 808"/>
                <a:gd name="T49" fmla="*/ 668 h 821"/>
                <a:gd name="T50" fmla="*/ 438 w 808"/>
                <a:gd name="T51" fmla="*/ 651 h 821"/>
                <a:gd name="T52" fmla="*/ 456 w 808"/>
                <a:gd name="T53" fmla="*/ 644 h 821"/>
                <a:gd name="T54" fmla="*/ 465 w 808"/>
                <a:gd name="T55" fmla="*/ 643 h 821"/>
                <a:gd name="T56" fmla="*/ 457 w 808"/>
                <a:gd name="T57" fmla="*/ 675 h 821"/>
                <a:gd name="T58" fmla="*/ 455 w 808"/>
                <a:gd name="T59" fmla="*/ 690 h 821"/>
                <a:gd name="T60" fmla="*/ 265 w 808"/>
                <a:gd name="T61" fmla="*/ 713 h 821"/>
                <a:gd name="T62" fmla="*/ 562 w 808"/>
                <a:gd name="T63" fmla="*/ 715 h 821"/>
                <a:gd name="T64" fmla="*/ 292 w 808"/>
                <a:gd name="T65" fmla="*/ 705 h 821"/>
                <a:gd name="T66" fmla="*/ 300 w 808"/>
                <a:gd name="T67" fmla="*/ 666 h 821"/>
                <a:gd name="T68" fmla="*/ 285 w 808"/>
                <a:gd name="T69" fmla="*/ 672 h 821"/>
                <a:gd name="T70" fmla="*/ 302 w 808"/>
                <a:gd name="T71" fmla="*/ 650 h 821"/>
                <a:gd name="T72" fmla="*/ 307 w 808"/>
                <a:gd name="T73" fmla="*/ 637 h 821"/>
                <a:gd name="T74" fmla="*/ 319 w 808"/>
                <a:gd name="T75" fmla="*/ 648 h 821"/>
                <a:gd name="T76" fmla="*/ 305 w 808"/>
                <a:gd name="T77" fmla="*/ 696 h 821"/>
                <a:gd name="T78" fmla="*/ 511 w 808"/>
                <a:gd name="T79" fmla="*/ 689 h 821"/>
                <a:gd name="T80" fmla="*/ 538 w 808"/>
                <a:gd name="T81" fmla="*/ 638 h 821"/>
                <a:gd name="T82" fmla="*/ 529 w 808"/>
                <a:gd name="T83" fmla="*/ 700 h 821"/>
                <a:gd name="T84" fmla="*/ 241 w 808"/>
                <a:gd name="T85" fmla="*/ 701 h 821"/>
                <a:gd name="T86" fmla="*/ 469 w 808"/>
                <a:gd name="T87" fmla="*/ 701 h 821"/>
                <a:gd name="T88" fmla="*/ 447 w 808"/>
                <a:gd name="T89" fmla="*/ 705 h 821"/>
                <a:gd name="T90" fmla="*/ 349 w 808"/>
                <a:gd name="T91" fmla="*/ 697 h 821"/>
                <a:gd name="T92" fmla="*/ 371 w 808"/>
                <a:gd name="T93" fmla="*/ 665 h 821"/>
                <a:gd name="T94" fmla="*/ 400 w 808"/>
                <a:gd name="T95" fmla="*/ 667 h 821"/>
                <a:gd name="T96" fmla="*/ 375 w 808"/>
                <a:gd name="T97" fmla="*/ 697 h 821"/>
                <a:gd name="T98" fmla="*/ 220 w 808"/>
                <a:gd name="T99" fmla="*/ 683 h 821"/>
                <a:gd name="T100" fmla="*/ 223 w 808"/>
                <a:gd name="T101" fmla="*/ 690 h 821"/>
                <a:gd name="T102" fmla="*/ 318 w 808"/>
                <a:gd name="T103" fmla="*/ 697 h 821"/>
                <a:gd name="T104" fmla="*/ 206 w 808"/>
                <a:gd name="T105" fmla="*/ 674 h 821"/>
                <a:gd name="T106" fmla="*/ 311 w 808"/>
                <a:gd name="T107" fmla="*/ 660 h 821"/>
                <a:gd name="T108" fmla="*/ 614 w 808"/>
                <a:gd name="T109" fmla="*/ 661 h 821"/>
                <a:gd name="T110" fmla="*/ 607 w 808"/>
                <a:gd name="T111" fmla="*/ 650 h 821"/>
                <a:gd name="T112" fmla="*/ 217 w 808"/>
                <a:gd name="T113" fmla="*/ 627 h 821"/>
                <a:gd name="T114" fmla="*/ 161 w 808"/>
                <a:gd name="T115" fmla="*/ 585 h 821"/>
                <a:gd name="T116" fmla="*/ 114 w 808"/>
                <a:gd name="T117" fmla="*/ 372 h 821"/>
                <a:gd name="T118" fmla="*/ 243 w 808"/>
                <a:gd name="T119" fmla="*/ 205 h 821"/>
                <a:gd name="T120" fmla="*/ 433 w 808"/>
                <a:gd name="T121" fmla="*/ 152 h 821"/>
                <a:gd name="T122" fmla="*/ 653 w 808"/>
                <a:gd name="T123" fmla="*/ 325 h 821"/>
                <a:gd name="T124" fmla="*/ 664 w 808"/>
                <a:gd name="T125" fmla="*/ 501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08" h="821">
                  <a:moveTo>
                    <a:pt x="404" y="821"/>
                  </a:moveTo>
                  <a:cubicBezTo>
                    <a:pt x="626" y="821"/>
                    <a:pt x="808" y="637"/>
                    <a:pt x="808" y="411"/>
                  </a:cubicBezTo>
                  <a:cubicBezTo>
                    <a:pt x="808" y="185"/>
                    <a:pt x="626" y="0"/>
                    <a:pt x="404" y="0"/>
                  </a:cubicBezTo>
                  <a:cubicBezTo>
                    <a:pt x="181" y="0"/>
                    <a:pt x="0" y="185"/>
                    <a:pt x="0" y="411"/>
                  </a:cubicBezTo>
                  <a:cubicBezTo>
                    <a:pt x="0" y="637"/>
                    <a:pt x="181" y="821"/>
                    <a:pt x="404" y="821"/>
                  </a:cubicBezTo>
                  <a:close/>
                  <a:moveTo>
                    <a:pt x="404" y="3"/>
                  </a:moveTo>
                  <a:cubicBezTo>
                    <a:pt x="474" y="48"/>
                    <a:pt x="616" y="90"/>
                    <a:pt x="583" y="158"/>
                  </a:cubicBezTo>
                  <a:cubicBezTo>
                    <a:pt x="638" y="106"/>
                    <a:pt x="721" y="230"/>
                    <a:pt x="785" y="285"/>
                  </a:cubicBezTo>
                  <a:cubicBezTo>
                    <a:pt x="765" y="362"/>
                    <a:pt x="769" y="520"/>
                    <a:pt x="693" y="507"/>
                  </a:cubicBezTo>
                  <a:cubicBezTo>
                    <a:pt x="761" y="544"/>
                    <a:pt x="669" y="666"/>
                    <a:pt x="644" y="734"/>
                  </a:cubicBezTo>
                  <a:cubicBezTo>
                    <a:pt x="567" y="740"/>
                    <a:pt x="412" y="799"/>
                    <a:pt x="405" y="723"/>
                  </a:cubicBezTo>
                  <a:cubicBezTo>
                    <a:pt x="392" y="797"/>
                    <a:pt x="241" y="737"/>
                    <a:pt x="161" y="732"/>
                  </a:cubicBezTo>
                  <a:cubicBezTo>
                    <a:pt x="134" y="658"/>
                    <a:pt x="46" y="545"/>
                    <a:pt x="113" y="509"/>
                  </a:cubicBezTo>
                  <a:cubicBezTo>
                    <a:pt x="35" y="520"/>
                    <a:pt x="47" y="364"/>
                    <a:pt x="23" y="284"/>
                  </a:cubicBezTo>
                  <a:cubicBezTo>
                    <a:pt x="90" y="245"/>
                    <a:pt x="172" y="105"/>
                    <a:pt x="229" y="159"/>
                  </a:cubicBezTo>
                  <a:cubicBezTo>
                    <a:pt x="197" y="85"/>
                    <a:pt x="340" y="46"/>
                    <a:pt x="404" y="3"/>
                  </a:cubicBezTo>
                  <a:close/>
                  <a:moveTo>
                    <a:pt x="609" y="729"/>
                  </a:moveTo>
                  <a:cubicBezTo>
                    <a:pt x="601" y="725"/>
                    <a:pt x="601" y="725"/>
                    <a:pt x="601" y="725"/>
                  </a:cubicBezTo>
                  <a:cubicBezTo>
                    <a:pt x="601" y="725"/>
                    <a:pt x="601" y="725"/>
                    <a:pt x="601" y="725"/>
                  </a:cubicBezTo>
                  <a:cubicBezTo>
                    <a:pt x="601" y="725"/>
                    <a:pt x="601" y="725"/>
                    <a:pt x="601" y="725"/>
                  </a:cubicBezTo>
                  <a:cubicBezTo>
                    <a:pt x="601" y="725"/>
                    <a:pt x="601" y="725"/>
                    <a:pt x="601" y="725"/>
                  </a:cubicBezTo>
                  <a:cubicBezTo>
                    <a:pt x="600" y="725"/>
                    <a:pt x="600" y="725"/>
                    <a:pt x="600" y="725"/>
                  </a:cubicBezTo>
                  <a:cubicBezTo>
                    <a:pt x="600" y="725"/>
                    <a:pt x="600" y="725"/>
                    <a:pt x="600" y="725"/>
                  </a:cubicBezTo>
                  <a:cubicBezTo>
                    <a:pt x="599" y="725"/>
                    <a:pt x="599" y="725"/>
                    <a:pt x="599" y="725"/>
                  </a:cubicBezTo>
                  <a:cubicBezTo>
                    <a:pt x="599" y="725"/>
                    <a:pt x="599" y="725"/>
                    <a:pt x="599" y="725"/>
                  </a:cubicBezTo>
                  <a:cubicBezTo>
                    <a:pt x="599" y="725"/>
                    <a:pt x="599" y="725"/>
                    <a:pt x="599" y="725"/>
                  </a:cubicBezTo>
                  <a:cubicBezTo>
                    <a:pt x="599" y="725"/>
                    <a:pt x="599" y="725"/>
                    <a:pt x="599" y="725"/>
                  </a:cubicBezTo>
                  <a:cubicBezTo>
                    <a:pt x="598" y="725"/>
                    <a:pt x="598" y="725"/>
                    <a:pt x="598" y="725"/>
                  </a:cubicBezTo>
                  <a:cubicBezTo>
                    <a:pt x="598" y="725"/>
                    <a:pt x="598" y="725"/>
                    <a:pt x="598" y="725"/>
                  </a:cubicBezTo>
                  <a:cubicBezTo>
                    <a:pt x="598" y="725"/>
                    <a:pt x="598" y="725"/>
                    <a:pt x="598" y="725"/>
                  </a:cubicBezTo>
                  <a:cubicBezTo>
                    <a:pt x="598" y="725"/>
                    <a:pt x="598" y="725"/>
                    <a:pt x="598" y="725"/>
                  </a:cubicBezTo>
                  <a:cubicBezTo>
                    <a:pt x="597" y="725"/>
                    <a:pt x="597" y="725"/>
                    <a:pt x="597" y="725"/>
                  </a:cubicBezTo>
                  <a:cubicBezTo>
                    <a:pt x="597" y="725"/>
                    <a:pt x="597" y="725"/>
                    <a:pt x="597" y="725"/>
                  </a:cubicBezTo>
                  <a:cubicBezTo>
                    <a:pt x="596" y="725"/>
                    <a:pt x="596" y="725"/>
                    <a:pt x="596" y="725"/>
                  </a:cubicBezTo>
                  <a:cubicBezTo>
                    <a:pt x="596" y="725"/>
                    <a:pt x="596" y="725"/>
                    <a:pt x="596" y="725"/>
                  </a:cubicBezTo>
                  <a:cubicBezTo>
                    <a:pt x="595" y="724"/>
                    <a:pt x="595" y="724"/>
                    <a:pt x="595" y="724"/>
                  </a:cubicBezTo>
                  <a:cubicBezTo>
                    <a:pt x="595" y="724"/>
                    <a:pt x="595" y="724"/>
                    <a:pt x="595" y="724"/>
                  </a:cubicBezTo>
                  <a:cubicBezTo>
                    <a:pt x="595" y="724"/>
                    <a:pt x="595" y="724"/>
                    <a:pt x="595" y="724"/>
                  </a:cubicBezTo>
                  <a:cubicBezTo>
                    <a:pt x="595" y="724"/>
                    <a:pt x="595" y="724"/>
                    <a:pt x="595" y="724"/>
                  </a:cubicBezTo>
                  <a:cubicBezTo>
                    <a:pt x="595" y="724"/>
                    <a:pt x="595" y="724"/>
                    <a:pt x="595" y="724"/>
                  </a:cubicBezTo>
                  <a:cubicBezTo>
                    <a:pt x="595" y="724"/>
                    <a:pt x="595" y="724"/>
                    <a:pt x="595" y="724"/>
                  </a:cubicBezTo>
                  <a:cubicBezTo>
                    <a:pt x="595" y="724"/>
                    <a:pt x="595" y="724"/>
                    <a:pt x="595" y="724"/>
                  </a:cubicBezTo>
                  <a:cubicBezTo>
                    <a:pt x="595" y="724"/>
                    <a:pt x="595" y="724"/>
                    <a:pt x="595" y="724"/>
                  </a:cubicBezTo>
                  <a:cubicBezTo>
                    <a:pt x="595" y="724"/>
                    <a:pt x="595" y="724"/>
                    <a:pt x="595" y="724"/>
                  </a:cubicBezTo>
                  <a:cubicBezTo>
                    <a:pt x="595" y="724"/>
                    <a:pt x="595" y="724"/>
                    <a:pt x="595" y="724"/>
                  </a:cubicBezTo>
                  <a:cubicBezTo>
                    <a:pt x="595" y="723"/>
                    <a:pt x="595" y="723"/>
                    <a:pt x="595" y="723"/>
                  </a:cubicBezTo>
                  <a:cubicBezTo>
                    <a:pt x="595" y="723"/>
                    <a:pt x="595" y="723"/>
                    <a:pt x="595" y="723"/>
                  </a:cubicBezTo>
                  <a:cubicBezTo>
                    <a:pt x="595" y="723"/>
                    <a:pt x="595" y="723"/>
                    <a:pt x="595" y="723"/>
                  </a:cubicBezTo>
                  <a:cubicBezTo>
                    <a:pt x="595" y="723"/>
                    <a:pt x="595" y="723"/>
                    <a:pt x="595" y="723"/>
                  </a:cubicBezTo>
                  <a:cubicBezTo>
                    <a:pt x="595" y="723"/>
                    <a:pt x="595" y="723"/>
                    <a:pt x="595" y="723"/>
                  </a:cubicBezTo>
                  <a:cubicBezTo>
                    <a:pt x="595" y="723"/>
                    <a:pt x="595" y="723"/>
                    <a:pt x="595" y="723"/>
                  </a:cubicBezTo>
                  <a:cubicBezTo>
                    <a:pt x="595" y="722"/>
                    <a:pt x="595" y="722"/>
                    <a:pt x="595" y="722"/>
                  </a:cubicBezTo>
                  <a:cubicBezTo>
                    <a:pt x="595" y="722"/>
                    <a:pt x="595" y="722"/>
                    <a:pt x="595" y="722"/>
                  </a:cubicBezTo>
                  <a:cubicBezTo>
                    <a:pt x="596" y="722"/>
                    <a:pt x="596" y="722"/>
                    <a:pt x="596" y="722"/>
                  </a:cubicBezTo>
                  <a:cubicBezTo>
                    <a:pt x="596" y="722"/>
                    <a:pt x="596" y="722"/>
                    <a:pt x="596" y="722"/>
                  </a:cubicBezTo>
                  <a:cubicBezTo>
                    <a:pt x="598" y="722"/>
                    <a:pt x="598" y="722"/>
                    <a:pt x="598" y="722"/>
                  </a:cubicBezTo>
                  <a:cubicBezTo>
                    <a:pt x="598" y="722"/>
                    <a:pt x="598" y="722"/>
                    <a:pt x="598" y="722"/>
                  </a:cubicBezTo>
                  <a:cubicBezTo>
                    <a:pt x="600" y="722"/>
                    <a:pt x="600" y="722"/>
                    <a:pt x="600" y="722"/>
                  </a:cubicBezTo>
                  <a:cubicBezTo>
                    <a:pt x="600" y="722"/>
                    <a:pt x="600" y="722"/>
                    <a:pt x="600" y="722"/>
                  </a:cubicBezTo>
                  <a:cubicBezTo>
                    <a:pt x="602" y="722"/>
                    <a:pt x="602" y="722"/>
                    <a:pt x="602" y="722"/>
                  </a:cubicBezTo>
                  <a:cubicBezTo>
                    <a:pt x="602" y="722"/>
                    <a:pt x="602" y="722"/>
                    <a:pt x="602" y="722"/>
                  </a:cubicBezTo>
                  <a:cubicBezTo>
                    <a:pt x="603" y="722"/>
                    <a:pt x="603" y="722"/>
                    <a:pt x="603" y="722"/>
                  </a:cubicBezTo>
                  <a:cubicBezTo>
                    <a:pt x="603" y="722"/>
                    <a:pt x="603" y="722"/>
                    <a:pt x="603" y="722"/>
                  </a:cubicBezTo>
                  <a:cubicBezTo>
                    <a:pt x="605" y="722"/>
                    <a:pt x="605" y="722"/>
                    <a:pt x="605" y="722"/>
                  </a:cubicBezTo>
                  <a:cubicBezTo>
                    <a:pt x="605" y="722"/>
                    <a:pt x="605" y="722"/>
                    <a:pt x="605" y="722"/>
                  </a:cubicBezTo>
                  <a:cubicBezTo>
                    <a:pt x="606" y="721"/>
                    <a:pt x="606" y="721"/>
                    <a:pt x="606" y="721"/>
                  </a:cubicBezTo>
                  <a:cubicBezTo>
                    <a:pt x="606" y="721"/>
                    <a:pt x="606" y="721"/>
                    <a:pt x="606" y="721"/>
                  </a:cubicBezTo>
                  <a:cubicBezTo>
                    <a:pt x="608" y="719"/>
                    <a:pt x="608" y="719"/>
                    <a:pt x="608" y="719"/>
                  </a:cubicBezTo>
                  <a:cubicBezTo>
                    <a:pt x="608" y="719"/>
                    <a:pt x="608" y="719"/>
                    <a:pt x="608" y="719"/>
                  </a:cubicBezTo>
                  <a:cubicBezTo>
                    <a:pt x="608" y="717"/>
                    <a:pt x="608" y="717"/>
                    <a:pt x="608" y="717"/>
                  </a:cubicBezTo>
                  <a:cubicBezTo>
                    <a:pt x="608" y="717"/>
                    <a:pt x="608" y="717"/>
                    <a:pt x="608" y="717"/>
                  </a:cubicBezTo>
                  <a:cubicBezTo>
                    <a:pt x="608" y="715"/>
                    <a:pt x="608" y="715"/>
                    <a:pt x="608" y="715"/>
                  </a:cubicBezTo>
                  <a:cubicBezTo>
                    <a:pt x="608" y="715"/>
                    <a:pt x="608" y="715"/>
                    <a:pt x="608" y="715"/>
                  </a:cubicBezTo>
                  <a:cubicBezTo>
                    <a:pt x="608" y="712"/>
                    <a:pt x="608" y="712"/>
                    <a:pt x="608" y="712"/>
                  </a:cubicBezTo>
                  <a:cubicBezTo>
                    <a:pt x="608" y="712"/>
                    <a:pt x="608" y="712"/>
                    <a:pt x="608" y="712"/>
                  </a:cubicBezTo>
                  <a:cubicBezTo>
                    <a:pt x="608" y="710"/>
                    <a:pt x="608" y="710"/>
                    <a:pt x="608" y="710"/>
                  </a:cubicBezTo>
                  <a:cubicBezTo>
                    <a:pt x="608" y="710"/>
                    <a:pt x="608" y="710"/>
                    <a:pt x="608" y="710"/>
                  </a:cubicBezTo>
                  <a:cubicBezTo>
                    <a:pt x="608" y="707"/>
                    <a:pt x="608" y="707"/>
                    <a:pt x="608" y="707"/>
                  </a:cubicBezTo>
                  <a:cubicBezTo>
                    <a:pt x="608" y="707"/>
                    <a:pt x="608" y="707"/>
                    <a:pt x="608" y="707"/>
                  </a:cubicBezTo>
                  <a:cubicBezTo>
                    <a:pt x="608" y="705"/>
                    <a:pt x="608" y="705"/>
                    <a:pt x="608" y="705"/>
                  </a:cubicBezTo>
                  <a:cubicBezTo>
                    <a:pt x="608" y="705"/>
                    <a:pt x="608" y="705"/>
                    <a:pt x="608" y="705"/>
                  </a:cubicBezTo>
                  <a:cubicBezTo>
                    <a:pt x="608" y="702"/>
                    <a:pt x="608" y="702"/>
                    <a:pt x="608" y="702"/>
                  </a:cubicBezTo>
                  <a:cubicBezTo>
                    <a:pt x="608" y="702"/>
                    <a:pt x="608" y="702"/>
                    <a:pt x="608" y="702"/>
                  </a:cubicBezTo>
                  <a:cubicBezTo>
                    <a:pt x="608" y="700"/>
                    <a:pt x="608" y="700"/>
                    <a:pt x="608" y="700"/>
                  </a:cubicBezTo>
                  <a:cubicBezTo>
                    <a:pt x="608" y="700"/>
                    <a:pt x="608" y="700"/>
                    <a:pt x="608" y="700"/>
                  </a:cubicBezTo>
                  <a:cubicBezTo>
                    <a:pt x="606" y="701"/>
                    <a:pt x="606" y="701"/>
                    <a:pt x="606" y="701"/>
                  </a:cubicBezTo>
                  <a:cubicBezTo>
                    <a:pt x="606" y="701"/>
                    <a:pt x="606" y="701"/>
                    <a:pt x="606" y="701"/>
                  </a:cubicBezTo>
                  <a:cubicBezTo>
                    <a:pt x="604" y="702"/>
                    <a:pt x="604" y="702"/>
                    <a:pt x="604" y="702"/>
                  </a:cubicBezTo>
                  <a:cubicBezTo>
                    <a:pt x="604" y="702"/>
                    <a:pt x="604" y="702"/>
                    <a:pt x="604" y="702"/>
                  </a:cubicBezTo>
                  <a:cubicBezTo>
                    <a:pt x="603" y="703"/>
                    <a:pt x="603" y="703"/>
                    <a:pt x="603" y="703"/>
                  </a:cubicBezTo>
                  <a:cubicBezTo>
                    <a:pt x="603" y="703"/>
                    <a:pt x="603" y="703"/>
                    <a:pt x="603" y="703"/>
                  </a:cubicBezTo>
                  <a:cubicBezTo>
                    <a:pt x="601" y="704"/>
                    <a:pt x="601" y="704"/>
                    <a:pt x="601" y="704"/>
                  </a:cubicBezTo>
                  <a:cubicBezTo>
                    <a:pt x="601" y="704"/>
                    <a:pt x="601" y="704"/>
                    <a:pt x="601" y="704"/>
                  </a:cubicBezTo>
                  <a:cubicBezTo>
                    <a:pt x="599" y="705"/>
                    <a:pt x="599" y="705"/>
                    <a:pt x="599" y="705"/>
                  </a:cubicBezTo>
                  <a:cubicBezTo>
                    <a:pt x="599" y="705"/>
                    <a:pt x="599" y="705"/>
                    <a:pt x="599" y="705"/>
                  </a:cubicBezTo>
                  <a:cubicBezTo>
                    <a:pt x="598" y="706"/>
                    <a:pt x="598" y="706"/>
                    <a:pt x="598" y="706"/>
                  </a:cubicBezTo>
                  <a:cubicBezTo>
                    <a:pt x="598" y="706"/>
                    <a:pt x="598" y="706"/>
                    <a:pt x="598" y="706"/>
                  </a:cubicBezTo>
                  <a:cubicBezTo>
                    <a:pt x="596" y="708"/>
                    <a:pt x="596" y="708"/>
                    <a:pt x="596" y="708"/>
                  </a:cubicBezTo>
                  <a:cubicBezTo>
                    <a:pt x="596" y="708"/>
                    <a:pt x="596" y="708"/>
                    <a:pt x="596" y="708"/>
                  </a:cubicBezTo>
                  <a:cubicBezTo>
                    <a:pt x="594" y="708"/>
                    <a:pt x="594" y="708"/>
                    <a:pt x="594" y="708"/>
                  </a:cubicBezTo>
                  <a:cubicBezTo>
                    <a:pt x="594" y="708"/>
                    <a:pt x="594" y="708"/>
                    <a:pt x="594" y="708"/>
                  </a:cubicBezTo>
                  <a:cubicBezTo>
                    <a:pt x="593" y="709"/>
                    <a:pt x="593" y="709"/>
                    <a:pt x="593" y="709"/>
                  </a:cubicBezTo>
                  <a:cubicBezTo>
                    <a:pt x="593" y="709"/>
                    <a:pt x="593" y="709"/>
                    <a:pt x="593" y="709"/>
                  </a:cubicBezTo>
                  <a:cubicBezTo>
                    <a:pt x="592" y="710"/>
                    <a:pt x="592" y="710"/>
                    <a:pt x="592" y="710"/>
                  </a:cubicBezTo>
                  <a:cubicBezTo>
                    <a:pt x="592" y="710"/>
                    <a:pt x="592" y="710"/>
                    <a:pt x="592" y="710"/>
                  </a:cubicBezTo>
                  <a:cubicBezTo>
                    <a:pt x="590" y="710"/>
                    <a:pt x="590" y="710"/>
                    <a:pt x="590" y="710"/>
                  </a:cubicBezTo>
                  <a:cubicBezTo>
                    <a:pt x="590" y="710"/>
                    <a:pt x="590" y="710"/>
                    <a:pt x="590" y="710"/>
                  </a:cubicBezTo>
                  <a:cubicBezTo>
                    <a:pt x="589" y="711"/>
                    <a:pt x="589" y="711"/>
                    <a:pt x="589" y="711"/>
                  </a:cubicBezTo>
                  <a:cubicBezTo>
                    <a:pt x="589" y="711"/>
                    <a:pt x="589" y="711"/>
                    <a:pt x="589" y="711"/>
                  </a:cubicBezTo>
                  <a:cubicBezTo>
                    <a:pt x="588" y="712"/>
                    <a:pt x="588" y="712"/>
                    <a:pt x="588" y="712"/>
                  </a:cubicBezTo>
                  <a:cubicBezTo>
                    <a:pt x="588" y="712"/>
                    <a:pt x="588" y="712"/>
                    <a:pt x="588" y="712"/>
                  </a:cubicBezTo>
                  <a:cubicBezTo>
                    <a:pt x="587" y="712"/>
                    <a:pt x="587" y="712"/>
                    <a:pt x="587" y="712"/>
                  </a:cubicBezTo>
                  <a:cubicBezTo>
                    <a:pt x="587" y="712"/>
                    <a:pt x="587" y="712"/>
                    <a:pt x="587" y="712"/>
                  </a:cubicBezTo>
                  <a:cubicBezTo>
                    <a:pt x="585" y="712"/>
                    <a:pt x="585" y="712"/>
                    <a:pt x="585" y="712"/>
                  </a:cubicBezTo>
                  <a:cubicBezTo>
                    <a:pt x="585" y="712"/>
                    <a:pt x="585" y="712"/>
                    <a:pt x="585" y="712"/>
                  </a:cubicBezTo>
                  <a:cubicBezTo>
                    <a:pt x="584" y="711"/>
                    <a:pt x="584" y="711"/>
                    <a:pt x="584" y="711"/>
                  </a:cubicBezTo>
                  <a:cubicBezTo>
                    <a:pt x="584" y="711"/>
                    <a:pt x="584" y="711"/>
                    <a:pt x="584" y="711"/>
                  </a:cubicBezTo>
                  <a:cubicBezTo>
                    <a:pt x="584" y="712"/>
                    <a:pt x="584" y="712"/>
                    <a:pt x="584" y="712"/>
                  </a:cubicBezTo>
                  <a:cubicBezTo>
                    <a:pt x="584" y="712"/>
                    <a:pt x="584" y="712"/>
                    <a:pt x="584" y="712"/>
                  </a:cubicBezTo>
                  <a:cubicBezTo>
                    <a:pt x="583" y="712"/>
                    <a:pt x="583" y="712"/>
                    <a:pt x="583" y="712"/>
                  </a:cubicBezTo>
                  <a:cubicBezTo>
                    <a:pt x="583" y="712"/>
                    <a:pt x="583" y="712"/>
                    <a:pt x="583" y="712"/>
                  </a:cubicBezTo>
                  <a:cubicBezTo>
                    <a:pt x="582" y="712"/>
                    <a:pt x="582" y="712"/>
                    <a:pt x="582" y="712"/>
                  </a:cubicBezTo>
                  <a:cubicBezTo>
                    <a:pt x="582" y="712"/>
                    <a:pt x="582" y="712"/>
                    <a:pt x="582" y="712"/>
                  </a:cubicBezTo>
                  <a:cubicBezTo>
                    <a:pt x="582" y="711"/>
                    <a:pt x="582" y="711"/>
                    <a:pt x="582" y="711"/>
                  </a:cubicBezTo>
                  <a:cubicBezTo>
                    <a:pt x="582" y="711"/>
                    <a:pt x="582" y="711"/>
                    <a:pt x="582" y="711"/>
                  </a:cubicBezTo>
                  <a:cubicBezTo>
                    <a:pt x="581" y="711"/>
                    <a:pt x="581" y="711"/>
                    <a:pt x="581" y="711"/>
                  </a:cubicBezTo>
                  <a:cubicBezTo>
                    <a:pt x="581" y="711"/>
                    <a:pt x="581" y="711"/>
                    <a:pt x="581" y="711"/>
                  </a:cubicBezTo>
                  <a:cubicBezTo>
                    <a:pt x="581" y="711"/>
                    <a:pt x="581" y="711"/>
                    <a:pt x="581" y="711"/>
                  </a:cubicBezTo>
                  <a:cubicBezTo>
                    <a:pt x="581" y="711"/>
                    <a:pt x="581" y="711"/>
                    <a:pt x="581" y="711"/>
                  </a:cubicBezTo>
                  <a:cubicBezTo>
                    <a:pt x="580" y="711"/>
                    <a:pt x="580" y="711"/>
                    <a:pt x="580" y="711"/>
                  </a:cubicBezTo>
                  <a:cubicBezTo>
                    <a:pt x="580" y="711"/>
                    <a:pt x="580" y="711"/>
                    <a:pt x="580" y="711"/>
                  </a:cubicBezTo>
                  <a:cubicBezTo>
                    <a:pt x="580" y="710"/>
                    <a:pt x="580" y="710"/>
                    <a:pt x="580" y="710"/>
                  </a:cubicBezTo>
                  <a:cubicBezTo>
                    <a:pt x="580" y="710"/>
                    <a:pt x="580" y="710"/>
                    <a:pt x="580" y="710"/>
                  </a:cubicBezTo>
                  <a:cubicBezTo>
                    <a:pt x="579" y="709"/>
                    <a:pt x="579" y="709"/>
                    <a:pt x="579" y="709"/>
                  </a:cubicBezTo>
                  <a:cubicBezTo>
                    <a:pt x="579" y="709"/>
                    <a:pt x="579" y="709"/>
                    <a:pt x="579" y="709"/>
                  </a:cubicBezTo>
                  <a:cubicBezTo>
                    <a:pt x="580" y="709"/>
                    <a:pt x="580" y="709"/>
                    <a:pt x="580" y="709"/>
                  </a:cubicBezTo>
                  <a:cubicBezTo>
                    <a:pt x="580" y="709"/>
                    <a:pt x="580" y="709"/>
                    <a:pt x="580" y="709"/>
                  </a:cubicBezTo>
                  <a:cubicBezTo>
                    <a:pt x="592" y="704"/>
                    <a:pt x="592" y="704"/>
                    <a:pt x="592" y="704"/>
                  </a:cubicBezTo>
                  <a:cubicBezTo>
                    <a:pt x="592" y="704"/>
                    <a:pt x="592" y="704"/>
                    <a:pt x="592" y="704"/>
                  </a:cubicBezTo>
                  <a:cubicBezTo>
                    <a:pt x="592" y="705"/>
                    <a:pt x="592" y="705"/>
                    <a:pt x="592" y="705"/>
                  </a:cubicBezTo>
                  <a:cubicBezTo>
                    <a:pt x="592" y="705"/>
                    <a:pt x="592" y="705"/>
                    <a:pt x="592" y="705"/>
                  </a:cubicBezTo>
                  <a:cubicBezTo>
                    <a:pt x="593" y="705"/>
                    <a:pt x="593" y="705"/>
                    <a:pt x="593" y="705"/>
                  </a:cubicBezTo>
                  <a:cubicBezTo>
                    <a:pt x="593" y="705"/>
                    <a:pt x="593" y="705"/>
                    <a:pt x="593" y="705"/>
                  </a:cubicBezTo>
                  <a:cubicBezTo>
                    <a:pt x="593" y="705"/>
                    <a:pt x="593" y="705"/>
                    <a:pt x="593" y="705"/>
                  </a:cubicBezTo>
                  <a:cubicBezTo>
                    <a:pt x="593" y="705"/>
                    <a:pt x="593" y="705"/>
                    <a:pt x="593" y="705"/>
                  </a:cubicBezTo>
                  <a:cubicBezTo>
                    <a:pt x="593" y="705"/>
                    <a:pt x="593" y="705"/>
                    <a:pt x="593" y="705"/>
                  </a:cubicBezTo>
                  <a:cubicBezTo>
                    <a:pt x="593" y="705"/>
                    <a:pt x="593" y="705"/>
                    <a:pt x="593" y="705"/>
                  </a:cubicBezTo>
                  <a:cubicBezTo>
                    <a:pt x="593" y="705"/>
                    <a:pt x="593" y="705"/>
                    <a:pt x="593" y="705"/>
                  </a:cubicBezTo>
                  <a:cubicBezTo>
                    <a:pt x="593" y="705"/>
                    <a:pt x="593" y="705"/>
                    <a:pt x="593" y="705"/>
                  </a:cubicBezTo>
                  <a:cubicBezTo>
                    <a:pt x="594" y="704"/>
                    <a:pt x="594" y="704"/>
                    <a:pt x="594" y="704"/>
                  </a:cubicBezTo>
                  <a:cubicBezTo>
                    <a:pt x="594" y="704"/>
                    <a:pt x="594" y="704"/>
                    <a:pt x="594" y="704"/>
                  </a:cubicBezTo>
                  <a:cubicBezTo>
                    <a:pt x="594" y="704"/>
                    <a:pt x="594" y="704"/>
                    <a:pt x="594" y="704"/>
                  </a:cubicBezTo>
                  <a:cubicBezTo>
                    <a:pt x="594" y="704"/>
                    <a:pt x="594" y="704"/>
                    <a:pt x="594" y="704"/>
                  </a:cubicBezTo>
                  <a:cubicBezTo>
                    <a:pt x="594" y="704"/>
                    <a:pt x="594" y="704"/>
                    <a:pt x="594" y="704"/>
                  </a:cubicBezTo>
                  <a:cubicBezTo>
                    <a:pt x="594" y="704"/>
                    <a:pt x="594" y="704"/>
                    <a:pt x="594" y="704"/>
                  </a:cubicBezTo>
                  <a:cubicBezTo>
                    <a:pt x="594" y="704"/>
                    <a:pt x="594" y="704"/>
                    <a:pt x="594" y="704"/>
                  </a:cubicBezTo>
                  <a:cubicBezTo>
                    <a:pt x="594" y="704"/>
                    <a:pt x="594" y="704"/>
                    <a:pt x="594" y="704"/>
                  </a:cubicBezTo>
                  <a:cubicBezTo>
                    <a:pt x="595" y="704"/>
                    <a:pt x="595" y="704"/>
                    <a:pt x="595" y="704"/>
                  </a:cubicBezTo>
                  <a:cubicBezTo>
                    <a:pt x="595" y="704"/>
                    <a:pt x="595" y="704"/>
                    <a:pt x="595" y="704"/>
                  </a:cubicBezTo>
                  <a:cubicBezTo>
                    <a:pt x="595" y="704"/>
                    <a:pt x="595" y="704"/>
                    <a:pt x="595" y="704"/>
                  </a:cubicBezTo>
                  <a:cubicBezTo>
                    <a:pt x="595" y="704"/>
                    <a:pt x="595" y="704"/>
                    <a:pt x="595" y="704"/>
                  </a:cubicBezTo>
                  <a:cubicBezTo>
                    <a:pt x="595" y="704"/>
                    <a:pt x="595" y="704"/>
                    <a:pt x="595" y="704"/>
                  </a:cubicBezTo>
                  <a:cubicBezTo>
                    <a:pt x="595" y="704"/>
                    <a:pt x="595" y="704"/>
                    <a:pt x="595" y="704"/>
                  </a:cubicBezTo>
                  <a:cubicBezTo>
                    <a:pt x="595" y="704"/>
                    <a:pt x="595" y="704"/>
                    <a:pt x="595" y="704"/>
                  </a:cubicBezTo>
                  <a:cubicBezTo>
                    <a:pt x="595" y="704"/>
                    <a:pt x="595" y="704"/>
                    <a:pt x="595" y="704"/>
                  </a:cubicBezTo>
                  <a:cubicBezTo>
                    <a:pt x="596" y="703"/>
                    <a:pt x="596" y="703"/>
                    <a:pt x="596" y="703"/>
                  </a:cubicBezTo>
                  <a:cubicBezTo>
                    <a:pt x="596" y="703"/>
                    <a:pt x="596" y="703"/>
                    <a:pt x="596" y="703"/>
                  </a:cubicBezTo>
                  <a:cubicBezTo>
                    <a:pt x="596" y="703"/>
                    <a:pt x="596" y="703"/>
                    <a:pt x="596" y="703"/>
                  </a:cubicBezTo>
                  <a:cubicBezTo>
                    <a:pt x="596" y="703"/>
                    <a:pt x="596" y="703"/>
                    <a:pt x="596" y="703"/>
                  </a:cubicBezTo>
                  <a:cubicBezTo>
                    <a:pt x="597" y="703"/>
                    <a:pt x="597" y="703"/>
                    <a:pt x="597" y="703"/>
                  </a:cubicBezTo>
                  <a:cubicBezTo>
                    <a:pt x="597" y="703"/>
                    <a:pt x="597" y="703"/>
                    <a:pt x="597" y="703"/>
                  </a:cubicBezTo>
                  <a:cubicBezTo>
                    <a:pt x="597" y="703"/>
                    <a:pt x="597" y="703"/>
                    <a:pt x="597" y="703"/>
                  </a:cubicBezTo>
                  <a:cubicBezTo>
                    <a:pt x="597" y="703"/>
                    <a:pt x="597" y="703"/>
                    <a:pt x="597" y="703"/>
                  </a:cubicBezTo>
                  <a:cubicBezTo>
                    <a:pt x="598" y="702"/>
                    <a:pt x="598" y="702"/>
                    <a:pt x="598" y="702"/>
                  </a:cubicBezTo>
                  <a:cubicBezTo>
                    <a:pt x="598" y="702"/>
                    <a:pt x="598" y="702"/>
                    <a:pt x="598" y="702"/>
                  </a:cubicBezTo>
                  <a:cubicBezTo>
                    <a:pt x="599" y="702"/>
                    <a:pt x="599" y="702"/>
                    <a:pt x="599" y="702"/>
                  </a:cubicBezTo>
                  <a:cubicBezTo>
                    <a:pt x="599" y="702"/>
                    <a:pt x="599" y="702"/>
                    <a:pt x="599" y="702"/>
                  </a:cubicBezTo>
                  <a:cubicBezTo>
                    <a:pt x="599" y="701"/>
                    <a:pt x="599" y="701"/>
                    <a:pt x="599" y="701"/>
                  </a:cubicBezTo>
                  <a:cubicBezTo>
                    <a:pt x="599" y="701"/>
                    <a:pt x="599" y="701"/>
                    <a:pt x="599" y="701"/>
                  </a:cubicBezTo>
                  <a:cubicBezTo>
                    <a:pt x="600" y="701"/>
                    <a:pt x="600" y="701"/>
                    <a:pt x="600" y="701"/>
                  </a:cubicBezTo>
                  <a:cubicBezTo>
                    <a:pt x="600" y="701"/>
                    <a:pt x="600" y="701"/>
                    <a:pt x="600" y="701"/>
                  </a:cubicBezTo>
                  <a:cubicBezTo>
                    <a:pt x="601" y="701"/>
                    <a:pt x="601" y="701"/>
                    <a:pt x="601" y="701"/>
                  </a:cubicBezTo>
                  <a:cubicBezTo>
                    <a:pt x="601" y="701"/>
                    <a:pt x="601" y="701"/>
                    <a:pt x="601" y="701"/>
                  </a:cubicBezTo>
                  <a:cubicBezTo>
                    <a:pt x="601" y="700"/>
                    <a:pt x="601" y="700"/>
                    <a:pt x="601" y="700"/>
                  </a:cubicBezTo>
                  <a:cubicBezTo>
                    <a:pt x="601" y="700"/>
                    <a:pt x="601" y="700"/>
                    <a:pt x="601" y="700"/>
                  </a:cubicBezTo>
                  <a:cubicBezTo>
                    <a:pt x="602" y="699"/>
                    <a:pt x="602" y="699"/>
                    <a:pt x="602" y="699"/>
                  </a:cubicBezTo>
                  <a:cubicBezTo>
                    <a:pt x="602" y="699"/>
                    <a:pt x="602" y="699"/>
                    <a:pt x="602" y="699"/>
                  </a:cubicBezTo>
                  <a:cubicBezTo>
                    <a:pt x="602" y="699"/>
                    <a:pt x="602" y="699"/>
                    <a:pt x="602" y="699"/>
                  </a:cubicBezTo>
                  <a:cubicBezTo>
                    <a:pt x="602" y="699"/>
                    <a:pt x="602" y="699"/>
                    <a:pt x="602" y="699"/>
                  </a:cubicBezTo>
                  <a:cubicBezTo>
                    <a:pt x="603" y="698"/>
                    <a:pt x="603" y="698"/>
                    <a:pt x="603" y="698"/>
                  </a:cubicBezTo>
                  <a:cubicBezTo>
                    <a:pt x="603" y="698"/>
                    <a:pt x="603" y="698"/>
                    <a:pt x="603" y="698"/>
                  </a:cubicBezTo>
                  <a:cubicBezTo>
                    <a:pt x="603" y="697"/>
                    <a:pt x="603" y="697"/>
                    <a:pt x="603" y="697"/>
                  </a:cubicBezTo>
                  <a:cubicBezTo>
                    <a:pt x="603" y="697"/>
                    <a:pt x="603" y="697"/>
                    <a:pt x="603" y="697"/>
                  </a:cubicBezTo>
                  <a:cubicBezTo>
                    <a:pt x="604" y="697"/>
                    <a:pt x="604" y="697"/>
                    <a:pt x="604" y="697"/>
                  </a:cubicBezTo>
                  <a:cubicBezTo>
                    <a:pt x="604" y="697"/>
                    <a:pt x="604" y="697"/>
                    <a:pt x="604" y="697"/>
                  </a:cubicBezTo>
                  <a:cubicBezTo>
                    <a:pt x="604" y="696"/>
                    <a:pt x="604" y="696"/>
                    <a:pt x="604" y="696"/>
                  </a:cubicBezTo>
                  <a:cubicBezTo>
                    <a:pt x="604" y="696"/>
                    <a:pt x="604" y="696"/>
                    <a:pt x="604" y="696"/>
                  </a:cubicBezTo>
                  <a:cubicBezTo>
                    <a:pt x="605" y="696"/>
                    <a:pt x="605" y="696"/>
                    <a:pt x="605" y="696"/>
                  </a:cubicBezTo>
                  <a:cubicBezTo>
                    <a:pt x="605" y="696"/>
                    <a:pt x="605" y="696"/>
                    <a:pt x="605" y="696"/>
                  </a:cubicBezTo>
                  <a:cubicBezTo>
                    <a:pt x="606" y="695"/>
                    <a:pt x="606" y="695"/>
                    <a:pt x="606" y="695"/>
                  </a:cubicBezTo>
                  <a:cubicBezTo>
                    <a:pt x="606" y="695"/>
                    <a:pt x="606" y="695"/>
                    <a:pt x="606" y="695"/>
                  </a:cubicBezTo>
                  <a:cubicBezTo>
                    <a:pt x="607" y="695"/>
                    <a:pt x="607" y="695"/>
                    <a:pt x="607" y="695"/>
                  </a:cubicBezTo>
                  <a:cubicBezTo>
                    <a:pt x="607" y="695"/>
                    <a:pt x="607" y="695"/>
                    <a:pt x="607" y="695"/>
                  </a:cubicBezTo>
                  <a:cubicBezTo>
                    <a:pt x="607" y="695"/>
                    <a:pt x="607" y="695"/>
                    <a:pt x="607" y="695"/>
                  </a:cubicBezTo>
                  <a:cubicBezTo>
                    <a:pt x="607" y="695"/>
                    <a:pt x="607" y="695"/>
                    <a:pt x="607" y="695"/>
                  </a:cubicBezTo>
                  <a:cubicBezTo>
                    <a:pt x="607" y="694"/>
                    <a:pt x="607" y="694"/>
                    <a:pt x="607" y="694"/>
                  </a:cubicBezTo>
                  <a:cubicBezTo>
                    <a:pt x="607" y="694"/>
                    <a:pt x="607" y="694"/>
                    <a:pt x="607" y="694"/>
                  </a:cubicBezTo>
                  <a:cubicBezTo>
                    <a:pt x="607" y="694"/>
                    <a:pt x="607" y="694"/>
                    <a:pt x="607" y="694"/>
                  </a:cubicBezTo>
                  <a:cubicBezTo>
                    <a:pt x="607" y="694"/>
                    <a:pt x="607" y="694"/>
                    <a:pt x="607" y="694"/>
                  </a:cubicBezTo>
                  <a:cubicBezTo>
                    <a:pt x="607" y="693"/>
                    <a:pt x="607" y="693"/>
                    <a:pt x="607" y="693"/>
                  </a:cubicBezTo>
                  <a:cubicBezTo>
                    <a:pt x="607" y="693"/>
                    <a:pt x="607" y="693"/>
                    <a:pt x="607" y="693"/>
                  </a:cubicBezTo>
                  <a:cubicBezTo>
                    <a:pt x="606" y="693"/>
                    <a:pt x="606" y="693"/>
                    <a:pt x="606" y="693"/>
                  </a:cubicBezTo>
                  <a:cubicBezTo>
                    <a:pt x="606" y="693"/>
                    <a:pt x="606" y="693"/>
                    <a:pt x="606" y="693"/>
                  </a:cubicBezTo>
                  <a:cubicBezTo>
                    <a:pt x="606" y="692"/>
                    <a:pt x="606" y="692"/>
                    <a:pt x="606" y="692"/>
                  </a:cubicBezTo>
                  <a:cubicBezTo>
                    <a:pt x="606" y="692"/>
                    <a:pt x="606" y="692"/>
                    <a:pt x="606" y="692"/>
                  </a:cubicBezTo>
                  <a:cubicBezTo>
                    <a:pt x="606" y="692"/>
                    <a:pt x="606" y="692"/>
                    <a:pt x="606" y="692"/>
                  </a:cubicBezTo>
                  <a:cubicBezTo>
                    <a:pt x="606" y="692"/>
                    <a:pt x="606" y="692"/>
                    <a:pt x="606" y="692"/>
                  </a:cubicBezTo>
                  <a:cubicBezTo>
                    <a:pt x="607" y="691"/>
                    <a:pt x="607" y="691"/>
                    <a:pt x="607" y="691"/>
                  </a:cubicBezTo>
                  <a:cubicBezTo>
                    <a:pt x="607" y="691"/>
                    <a:pt x="607" y="691"/>
                    <a:pt x="607" y="691"/>
                  </a:cubicBezTo>
                  <a:cubicBezTo>
                    <a:pt x="611" y="685"/>
                    <a:pt x="611" y="685"/>
                    <a:pt x="611" y="685"/>
                  </a:cubicBezTo>
                  <a:cubicBezTo>
                    <a:pt x="611" y="685"/>
                    <a:pt x="611" y="685"/>
                    <a:pt x="611" y="685"/>
                  </a:cubicBezTo>
                  <a:cubicBezTo>
                    <a:pt x="611" y="685"/>
                    <a:pt x="611" y="685"/>
                    <a:pt x="611" y="685"/>
                  </a:cubicBezTo>
                  <a:cubicBezTo>
                    <a:pt x="611" y="685"/>
                    <a:pt x="611" y="685"/>
                    <a:pt x="611" y="685"/>
                  </a:cubicBezTo>
                  <a:cubicBezTo>
                    <a:pt x="612" y="685"/>
                    <a:pt x="612" y="685"/>
                    <a:pt x="612" y="685"/>
                  </a:cubicBezTo>
                  <a:cubicBezTo>
                    <a:pt x="612" y="685"/>
                    <a:pt x="612" y="685"/>
                    <a:pt x="612" y="685"/>
                  </a:cubicBezTo>
                  <a:cubicBezTo>
                    <a:pt x="612" y="685"/>
                    <a:pt x="612" y="685"/>
                    <a:pt x="612" y="685"/>
                  </a:cubicBezTo>
                  <a:cubicBezTo>
                    <a:pt x="612" y="685"/>
                    <a:pt x="612" y="685"/>
                    <a:pt x="612" y="685"/>
                  </a:cubicBezTo>
                  <a:cubicBezTo>
                    <a:pt x="612" y="685"/>
                    <a:pt x="612" y="685"/>
                    <a:pt x="612" y="685"/>
                  </a:cubicBezTo>
                  <a:cubicBezTo>
                    <a:pt x="612" y="685"/>
                    <a:pt x="612" y="685"/>
                    <a:pt x="612" y="685"/>
                  </a:cubicBezTo>
                  <a:cubicBezTo>
                    <a:pt x="612" y="685"/>
                    <a:pt x="612" y="685"/>
                    <a:pt x="612" y="685"/>
                  </a:cubicBezTo>
                  <a:cubicBezTo>
                    <a:pt x="612" y="685"/>
                    <a:pt x="612" y="685"/>
                    <a:pt x="612" y="685"/>
                  </a:cubicBezTo>
                  <a:cubicBezTo>
                    <a:pt x="612" y="685"/>
                    <a:pt x="612" y="685"/>
                    <a:pt x="612" y="685"/>
                  </a:cubicBezTo>
                  <a:cubicBezTo>
                    <a:pt x="612" y="685"/>
                    <a:pt x="612" y="685"/>
                    <a:pt x="612" y="685"/>
                  </a:cubicBezTo>
                  <a:cubicBezTo>
                    <a:pt x="613" y="685"/>
                    <a:pt x="613" y="685"/>
                    <a:pt x="613" y="685"/>
                  </a:cubicBezTo>
                  <a:cubicBezTo>
                    <a:pt x="613" y="685"/>
                    <a:pt x="613" y="685"/>
                    <a:pt x="613" y="685"/>
                  </a:cubicBezTo>
                  <a:cubicBezTo>
                    <a:pt x="613" y="685"/>
                    <a:pt x="613" y="685"/>
                    <a:pt x="613" y="685"/>
                  </a:cubicBezTo>
                  <a:cubicBezTo>
                    <a:pt x="613" y="685"/>
                    <a:pt x="613" y="685"/>
                    <a:pt x="613" y="685"/>
                  </a:cubicBezTo>
                  <a:cubicBezTo>
                    <a:pt x="619" y="677"/>
                    <a:pt x="619" y="677"/>
                    <a:pt x="619" y="677"/>
                  </a:cubicBezTo>
                  <a:cubicBezTo>
                    <a:pt x="619" y="677"/>
                    <a:pt x="619" y="677"/>
                    <a:pt x="619" y="677"/>
                  </a:cubicBezTo>
                  <a:cubicBezTo>
                    <a:pt x="619" y="677"/>
                    <a:pt x="619" y="677"/>
                    <a:pt x="619" y="677"/>
                  </a:cubicBezTo>
                  <a:cubicBezTo>
                    <a:pt x="619" y="677"/>
                    <a:pt x="619" y="677"/>
                    <a:pt x="619" y="677"/>
                  </a:cubicBezTo>
                  <a:cubicBezTo>
                    <a:pt x="619" y="677"/>
                    <a:pt x="619" y="677"/>
                    <a:pt x="619" y="677"/>
                  </a:cubicBezTo>
                  <a:cubicBezTo>
                    <a:pt x="619" y="677"/>
                    <a:pt x="619" y="677"/>
                    <a:pt x="619" y="677"/>
                  </a:cubicBezTo>
                  <a:cubicBezTo>
                    <a:pt x="619" y="677"/>
                    <a:pt x="619" y="677"/>
                    <a:pt x="619" y="677"/>
                  </a:cubicBezTo>
                  <a:cubicBezTo>
                    <a:pt x="619" y="677"/>
                    <a:pt x="619" y="677"/>
                    <a:pt x="619" y="677"/>
                  </a:cubicBezTo>
                  <a:cubicBezTo>
                    <a:pt x="619" y="676"/>
                    <a:pt x="619" y="676"/>
                    <a:pt x="619" y="676"/>
                  </a:cubicBezTo>
                  <a:cubicBezTo>
                    <a:pt x="619" y="676"/>
                    <a:pt x="619" y="676"/>
                    <a:pt x="619" y="676"/>
                  </a:cubicBezTo>
                  <a:cubicBezTo>
                    <a:pt x="619" y="676"/>
                    <a:pt x="619" y="676"/>
                    <a:pt x="619" y="676"/>
                  </a:cubicBezTo>
                  <a:cubicBezTo>
                    <a:pt x="619" y="676"/>
                    <a:pt x="619" y="676"/>
                    <a:pt x="619" y="676"/>
                  </a:cubicBezTo>
                  <a:cubicBezTo>
                    <a:pt x="619" y="676"/>
                    <a:pt x="619" y="676"/>
                    <a:pt x="619" y="676"/>
                  </a:cubicBezTo>
                  <a:cubicBezTo>
                    <a:pt x="619" y="676"/>
                    <a:pt x="619" y="676"/>
                    <a:pt x="619" y="676"/>
                  </a:cubicBezTo>
                  <a:cubicBezTo>
                    <a:pt x="619" y="675"/>
                    <a:pt x="619" y="675"/>
                    <a:pt x="619" y="675"/>
                  </a:cubicBezTo>
                  <a:cubicBezTo>
                    <a:pt x="619" y="675"/>
                    <a:pt x="619" y="675"/>
                    <a:pt x="619" y="675"/>
                  </a:cubicBezTo>
                  <a:cubicBezTo>
                    <a:pt x="619" y="675"/>
                    <a:pt x="619" y="675"/>
                    <a:pt x="619" y="675"/>
                  </a:cubicBezTo>
                  <a:cubicBezTo>
                    <a:pt x="619" y="675"/>
                    <a:pt x="619" y="675"/>
                    <a:pt x="619" y="675"/>
                  </a:cubicBezTo>
                  <a:cubicBezTo>
                    <a:pt x="598" y="684"/>
                    <a:pt x="598" y="684"/>
                    <a:pt x="598" y="684"/>
                  </a:cubicBezTo>
                  <a:cubicBezTo>
                    <a:pt x="598" y="684"/>
                    <a:pt x="598" y="684"/>
                    <a:pt x="598" y="684"/>
                  </a:cubicBezTo>
                  <a:cubicBezTo>
                    <a:pt x="597" y="684"/>
                    <a:pt x="597" y="684"/>
                    <a:pt x="597" y="684"/>
                  </a:cubicBezTo>
                  <a:cubicBezTo>
                    <a:pt x="597" y="684"/>
                    <a:pt x="597" y="684"/>
                    <a:pt x="597" y="684"/>
                  </a:cubicBezTo>
                  <a:cubicBezTo>
                    <a:pt x="597" y="684"/>
                    <a:pt x="597" y="684"/>
                    <a:pt x="597" y="684"/>
                  </a:cubicBezTo>
                  <a:cubicBezTo>
                    <a:pt x="597" y="684"/>
                    <a:pt x="597" y="684"/>
                    <a:pt x="597" y="684"/>
                  </a:cubicBezTo>
                  <a:cubicBezTo>
                    <a:pt x="597" y="684"/>
                    <a:pt x="597" y="684"/>
                    <a:pt x="597" y="684"/>
                  </a:cubicBezTo>
                  <a:cubicBezTo>
                    <a:pt x="597" y="684"/>
                    <a:pt x="597" y="684"/>
                    <a:pt x="597" y="684"/>
                  </a:cubicBezTo>
                  <a:cubicBezTo>
                    <a:pt x="597" y="684"/>
                    <a:pt x="597" y="684"/>
                    <a:pt x="597" y="684"/>
                  </a:cubicBezTo>
                  <a:cubicBezTo>
                    <a:pt x="597" y="684"/>
                    <a:pt x="597" y="684"/>
                    <a:pt x="597" y="684"/>
                  </a:cubicBezTo>
                  <a:cubicBezTo>
                    <a:pt x="596" y="684"/>
                    <a:pt x="596" y="684"/>
                    <a:pt x="596" y="684"/>
                  </a:cubicBezTo>
                  <a:cubicBezTo>
                    <a:pt x="596" y="684"/>
                    <a:pt x="596" y="684"/>
                    <a:pt x="596" y="684"/>
                  </a:cubicBezTo>
                  <a:cubicBezTo>
                    <a:pt x="596" y="683"/>
                    <a:pt x="596" y="683"/>
                    <a:pt x="596" y="683"/>
                  </a:cubicBezTo>
                  <a:cubicBezTo>
                    <a:pt x="596" y="683"/>
                    <a:pt x="596" y="683"/>
                    <a:pt x="596" y="683"/>
                  </a:cubicBezTo>
                  <a:cubicBezTo>
                    <a:pt x="596" y="683"/>
                    <a:pt x="596" y="683"/>
                    <a:pt x="596" y="683"/>
                  </a:cubicBezTo>
                  <a:cubicBezTo>
                    <a:pt x="596" y="683"/>
                    <a:pt x="596" y="683"/>
                    <a:pt x="596" y="683"/>
                  </a:cubicBezTo>
                  <a:cubicBezTo>
                    <a:pt x="596" y="683"/>
                    <a:pt x="596" y="683"/>
                    <a:pt x="596" y="683"/>
                  </a:cubicBezTo>
                  <a:cubicBezTo>
                    <a:pt x="596" y="683"/>
                    <a:pt x="596" y="683"/>
                    <a:pt x="596" y="683"/>
                  </a:cubicBezTo>
                  <a:cubicBezTo>
                    <a:pt x="597" y="681"/>
                    <a:pt x="597" y="681"/>
                    <a:pt x="597" y="681"/>
                  </a:cubicBezTo>
                  <a:cubicBezTo>
                    <a:pt x="597" y="681"/>
                    <a:pt x="597" y="681"/>
                    <a:pt x="597" y="681"/>
                  </a:cubicBezTo>
                  <a:cubicBezTo>
                    <a:pt x="620" y="670"/>
                    <a:pt x="620" y="670"/>
                    <a:pt x="620" y="670"/>
                  </a:cubicBezTo>
                  <a:cubicBezTo>
                    <a:pt x="620" y="670"/>
                    <a:pt x="620" y="670"/>
                    <a:pt x="620" y="670"/>
                  </a:cubicBezTo>
                  <a:cubicBezTo>
                    <a:pt x="621" y="668"/>
                    <a:pt x="621" y="668"/>
                    <a:pt x="621" y="668"/>
                  </a:cubicBezTo>
                  <a:cubicBezTo>
                    <a:pt x="621" y="668"/>
                    <a:pt x="621" y="668"/>
                    <a:pt x="621" y="668"/>
                  </a:cubicBezTo>
                  <a:cubicBezTo>
                    <a:pt x="622" y="665"/>
                    <a:pt x="622" y="665"/>
                    <a:pt x="622" y="665"/>
                  </a:cubicBezTo>
                  <a:cubicBezTo>
                    <a:pt x="622" y="665"/>
                    <a:pt x="622" y="665"/>
                    <a:pt x="622" y="665"/>
                  </a:cubicBezTo>
                  <a:cubicBezTo>
                    <a:pt x="624" y="663"/>
                    <a:pt x="624" y="663"/>
                    <a:pt x="624" y="663"/>
                  </a:cubicBezTo>
                  <a:cubicBezTo>
                    <a:pt x="624" y="663"/>
                    <a:pt x="624" y="663"/>
                    <a:pt x="624" y="663"/>
                  </a:cubicBezTo>
                  <a:cubicBezTo>
                    <a:pt x="626" y="660"/>
                    <a:pt x="626" y="660"/>
                    <a:pt x="626" y="660"/>
                  </a:cubicBezTo>
                  <a:cubicBezTo>
                    <a:pt x="626" y="660"/>
                    <a:pt x="626" y="660"/>
                    <a:pt x="626" y="660"/>
                  </a:cubicBezTo>
                  <a:cubicBezTo>
                    <a:pt x="627" y="658"/>
                    <a:pt x="627" y="658"/>
                    <a:pt x="627" y="658"/>
                  </a:cubicBezTo>
                  <a:cubicBezTo>
                    <a:pt x="627" y="658"/>
                    <a:pt x="627" y="658"/>
                    <a:pt x="627" y="658"/>
                  </a:cubicBezTo>
                  <a:cubicBezTo>
                    <a:pt x="628" y="655"/>
                    <a:pt x="628" y="655"/>
                    <a:pt x="628" y="655"/>
                  </a:cubicBezTo>
                  <a:cubicBezTo>
                    <a:pt x="628" y="655"/>
                    <a:pt x="628" y="655"/>
                    <a:pt x="628" y="655"/>
                  </a:cubicBezTo>
                  <a:cubicBezTo>
                    <a:pt x="630" y="653"/>
                    <a:pt x="630" y="653"/>
                    <a:pt x="630" y="653"/>
                  </a:cubicBezTo>
                  <a:cubicBezTo>
                    <a:pt x="630" y="653"/>
                    <a:pt x="630" y="653"/>
                    <a:pt x="630" y="653"/>
                  </a:cubicBezTo>
                  <a:cubicBezTo>
                    <a:pt x="631" y="650"/>
                    <a:pt x="631" y="650"/>
                    <a:pt x="631" y="650"/>
                  </a:cubicBezTo>
                  <a:cubicBezTo>
                    <a:pt x="631" y="650"/>
                    <a:pt x="631" y="650"/>
                    <a:pt x="631" y="650"/>
                  </a:cubicBezTo>
                  <a:cubicBezTo>
                    <a:pt x="634" y="644"/>
                    <a:pt x="634" y="644"/>
                    <a:pt x="634" y="644"/>
                  </a:cubicBezTo>
                  <a:cubicBezTo>
                    <a:pt x="634" y="644"/>
                    <a:pt x="634" y="644"/>
                    <a:pt x="634" y="644"/>
                  </a:cubicBezTo>
                  <a:cubicBezTo>
                    <a:pt x="634" y="644"/>
                    <a:pt x="634" y="644"/>
                    <a:pt x="634" y="644"/>
                  </a:cubicBezTo>
                  <a:cubicBezTo>
                    <a:pt x="634" y="644"/>
                    <a:pt x="634" y="644"/>
                    <a:pt x="634" y="644"/>
                  </a:cubicBezTo>
                  <a:cubicBezTo>
                    <a:pt x="634" y="644"/>
                    <a:pt x="634" y="644"/>
                    <a:pt x="634" y="644"/>
                  </a:cubicBezTo>
                  <a:cubicBezTo>
                    <a:pt x="634" y="644"/>
                    <a:pt x="634" y="644"/>
                    <a:pt x="634" y="644"/>
                  </a:cubicBezTo>
                  <a:cubicBezTo>
                    <a:pt x="633" y="643"/>
                    <a:pt x="633" y="643"/>
                    <a:pt x="633" y="643"/>
                  </a:cubicBezTo>
                  <a:cubicBezTo>
                    <a:pt x="633" y="643"/>
                    <a:pt x="633" y="643"/>
                    <a:pt x="633" y="643"/>
                  </a:cubicBezTo>
                  <a:cubicBezTo>
                    <a:pt x="633" y="643"/>
                    <a:pt x="633" y="643"/>
                    <a:pt x="633" y="643"/>
                  </a:cubicBezTo>
                  <a:cubicBezTo>
                    <a:pt x="633" y="643"/>
                    <a:pt x="633" y="643"/>
                    <a:pt x="633" y="643"/>
                  </a:cubicBezTo>
                  <a:cubicBezTo>
                    <a:pt x="633" y="643"/>
                    <a:pt x="633" y="643"/>
                    <a:pt x="633" y="643"/>
                  </a:cubicBezTo>
                  <a:cubicBezTo>
                    <a:pt x="633" y="643"/>
                    <a:pt x="633" y="643"/>
                    <a:pt x="633" y="643"/>
                  </a:cubicBezTo>
                  <a:cubicBezTo>
                    <a:pt x="633" y="643"/>
                    <a:pt x="633" y="643"/>
                    <a:pt x="633" y="643"/>
                  </a:cubicBezTo>
                  <a:cubicBezTo>
                    <a:pt x="633" y="643"/>
                    <a:pt x="633" y="643"/>
                    <a:pt x="633" y="643"/>
                  </a:cubicBezTo>
                  <a:cubicBezTo>
                    <a:pt x="633" y="643"/>
                    <a:pt x="633" y="643"/>
                    <a:pt x="633" y="643"/>
                  </a:cubicBezTo>
                  <a:cubicBezTo>
                    <a:pt x="633" y="643"/>
                    <a:pt x="633" y="643"/>
                    <a:pt x="633" y="643"/>
                  </a:cubicBezTo>
                  <a:cubicBezTo>
                    <a:pt x="633" y="642"/>
                    <a:pt x="633" y="642"/>
                    <a:pt x="633" y="642"/>
                  </a:cubicBezTo>
                  <a:cubicBezTo>
                    <a:pt x="633" y="642"/>
                    <a:pt x="633" y="642"/>
                    <a:pt x="633" y="642"/>
                  </a:cubicBezTo>
                  <a:cubicBezTo>
                    <a:pt x="632" y="642"/>
                    <a:pt x="632" y="642"/>
                    <a:pt x="632" y="642"/>
                  </a:cubicBezTo>
                  <a:cubicBezTo>
                    <a:pt x="632" y="642"/>
                    <a:pt x="632" y="642"/>
                    <a:pt x="632" y="642"/>
                  </a:cubicBezTo>
                  <a:cubicBezTo>
                    <a:pt x="631" y="642"/>
                    <a:pt x="631" y="642"/>
                    <a:pt x="631" y="642"/>
                  </a:cubicBezTo>
                  <a:cubicBezTo>
                    <a:pt x="631" y="642"/>
                    <a:pt x="631" y="642"/>
                    <a:pt x="631" y="642"/>
                  </a:cubicBezTo>
                  <a:cubicBezTo>
                    <a:pt x="629" y="643"/>
                    <a:pt x="629" y="643"/>
                    <a:pt x="629" y="643"/>
                  </a:cubicBezTo>
                  <a:cubicBezTo>
                    <a:pt x="629" y="643"/>
                    <a:pt x="629" y="643"/>
                    <a:pt x="629" y="643"/>
                  </a:cubicBezTo>
                  <a:cubicBezTo>
                    <a:pt x="628" y="643"/>
                    <a:pt x="628" y="643"/>
                    <a:pt x="628" y="643"/>
                  </a:cubicBezTo>
                  <a:cubicBezTo>
                    <a:pt x="628" y="643"/>
                    <a:pt x="628" y="643"/>
                    <a:pt x="628" y="643"/>
                  </a:cubicBezTo>
                  <a:cubicBezTo>
                    <a:pt x="627" y="644"/>
                    <a:pt x="627" y="644"/>
                    <a:pt x="627" y="644"/>
                  </a:cubicBezTo>
                  <a:cubicBezTo>
                    <a:pt x="627" y="644"/>
                    <a:pt x="627" y="644"/>
                    <a:pt x="627" y="644"/>
                  </a:cubicBezTo>
                  <a:cubicBezTo>
                    <a:pt x="626" y="645"/>
                    <a:pt x="626" y="645"/>
                    <a:pt x="626" y="645"/>
                  </a:cubicBezTo>
                  <a:cubicBezTo>
                    <a:pt x="626" y="645"/>
                    <a:pt x="626" y="645"/>
                    <a:pt x="626" y="645"/>
                  </a:cubicBezTo>
                  <a:cubicBezTo>
                    <a:pt x="625" y="645"/>
                    <a:pt x="625" y="645"/>
                    <a:pt x="625" y="645"/>
                  </a:cubicBezTo>
                  <a:cubicBezTo>
                    <a:pt x="625" y="645"/>
                    <a:pt x="625" y="645"/>
                    <a:pt x="625" y="645"/>
                  </a:cubicBezTo>
                  <a:cubicBezTo>
                    <a:pt x="624" y="646"/>
                    <a:pt x="624" y="646"/>
                    <a:pt x="624" y="646"/>
                  </a:cubicBezTo>
                  <a:cubicBezTo>
                    <a:pt x="624" y="646"/>
                    <a:pt x="624" y="646"/>
                    <a:pt x="624" y="646"/>
                  </a:cubicBezTo>
                  <a:cubicBezTo>
                    <a:pt x="620" y="649"/>
                    <a:pt x="620" y="649"/>
                    <a:pt x="620" y="649"/>
                  </a:cubicBezTo>
                  <a:cubicBezTo>
                    <a:pt x="620" y="649"/>
                    <a:pt x="620" y="649"/>
                    <a:pt x="620" y="649"/>
                  </a:cubicBezTo>
                  <a:cubicBezTo>
                    <a:pt x="620" y="650"/>
                    <a:pt x="620" y="650"/>
                    <a:pt x="620" y="650"/>
                  </a:cubicBezTo>
                  <a:cubicBezTo>
                    <a:pt x="620" y="650"/>
                    <a:pt x="620" y="650"/>
                    <a:pt x="620" y="650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0" y="651"/>
                    <a:pt x="620" y="651"/>
                    <a:pt x="620" y="651"/>
                  </a:cubicBezTo>
                  <a:cubicBezTo>
                    <a:pt x="621" y="651"/>
                    <a:pt x="621" y="651"/>
                    <a:pt x="621" y="651"/>
                  </a:cubicBezTo>
                  <a:cubicBezTo>
                    <a:pt x="621" y="651"/>
                    <a:pt x="621" y="651"/>
                    <a:pt x="621" y="651"/>
                  </a:cubicBezTo>
                  <a:cubicBezTo>
                    <a:pt x="621" y="652"/>
                    <a:pt x="621" y="652"/>
                    <a:pt x="621" y="652"/>
                  </a:cubicBezTo>
                  <a:cubicBezTo>
                    <a:pt x="621" y="652"/>
                    <a:pt x="621" y="652"/>
                    <a:pt x="621" y="652"/>
                  </a:cubicBezTo>
                  <a:cubicBezTo>
                    <a:pt x="622" y="654"/>
                    <a:pt x="622" y="654"/>
                    <a:pt x="622" y="654"/>
                  </a:cubicBezTo>
                  <a:cubicBezTo>
                    <a:pt x="622" y="654"/>
                    <a:pt x="622" y="654"/>
                    <a:pt x="622" y="654"/>
                  </a:cubicBezTo>
                  <a:cubicBezTo>
                    <a:pt x="622" y="655"/>
                    <a:pt x="622" y="655"/>
                    <a:pt x="622" y="655"/>
                  </a:cubicBezTo>
                  <a:cubicBezTo>
                    <a:pt x="622" y="655"/>
                    <a:pt x="622" y="655"/>
                    <a:pt x="622" y="655"/>
                  </a:cubicBezTo>
                  <a:cubicBezTo>
                    <a:pt x="622" y="656"/>
                    <a:pt x="622" y="656"/>
                    <a:pt x="622" y="656"/>
                  </a:cubicBezTo>
                  <a:cubicBezTo>
                    <a:pt x="622" y="656"/>
                    <a:pt x="622" y="656"/>
                    <a:pt x="622" y="656"/>
                  </a:cubicBezTo>
                  <a:cubicBezTo>
                    <a:pt x="622" y="657"/>
                    <a:pt x="622" y="657"/>
                    <a:pt x="622" y="657"/>
                  </a:cubicBezTo>
                  <a:cubicBezTo>
                    <a:pt x="622" y="657"/>
                    <a:pt x="622" y="657"/>
                    <a:pt x="622" y="657"/>
                  </a:cubicBezTo>
                  <a:cubicBezTo>
                    <a:pt x="622" y="658"/>
                    <a:pt x="622" y="658"/>
                    <a:pt x="622" y="658"/>
                  </a:cubicBezTo>
                  <a:cubicBezTo>
                    <a:pt x="622" y="658"/>
                    <a:pt x="622" y="658"/>
                    <a:pt x="622" y="658"/>
                  </a:cubicBezTo>
                  <a:cubicBezTo>
                    <a:pt x="621" y="659"/>
                    <a:pt x="621" y="659"/>
                    <a:pt x="621" y="659"/>
                  </a:cubicBezTo>
                  <a:cubicBezTo>
                    <a:pt x="621" y="659"/>
                    <a:pt x="621" y="659"/>
                    <a:pt x="621" y="659"/>
                  </a:cubicBezTo>
                  <a:cubicBezTo>
                    <a:pt x="621" y="660"/>
                    <a:pt x="621" y="660"/>
                    <a:pt x="621" y="660"/>
                  </a:cubicBezTo>
                  <a:cubicBezTo>
                    <a:pt x="621" y="660"/>
                    <a:pt x="621" y="660"/>
                    <a:pt x="621" y="660"/>
                  </a:cubicBezTo>
                  <a:cubicBezTo>
                    <a:pt x="613" y="668"/>
                    <a:pt x="613" y="668"/>
                    <a:pt x="613" y="668"/>
                  </a:cubicBezTo>
                  <a:cubicBezTo>
                    <a:pt x="613" y="668"/>
                    <a:pt x="613" y="668"/>
                    <a:pt x="613" y="668"/>
                  </a:cubicBezTo>
                  <a:cubicBezTo>
                    <a:pt x="613" y="669"/>
                    <a:pt x="613" y="669"/>
                    <a:pt x="613" y="669"/>
                  </a:cubicBezTo>
                  <a:cubicBezTo>
                    <a:pt x="613" y="669"/>
                    <a:pt x="613" y="669"/>
                    <a:pt x="613" y="669"/>
                  </a:cubicBezTo>
                  <a:cubicBezTo>
                    <a:pt x="612" y="668"/>
                    <a:pt x="612" y="668"/>
                    <a:pt x="612" y="668"/>
                  </a:cubicBezTo>
                  <a:cubicBezTo>
                    <a:pt x="612" y="668"/>
                    <a:pt x="612" y="668"/>
                    <a:pt x="612" y="668"/>
                  </a:cubicBezTo>
                  <a:cubicBezTo>
                    <a:pt x="615" y="662"/>
                    <a:pt x="615" y="662"/>
                    <a:pt x="615" y="662"/>
                  </a:cubicBezTo>
                  <a:cubicBezTo>
                    <a:pt x="615" y="662"/>
                    <a:pt x="615" y="662"/>
                    <a:pt x="615" y="662"/>
                  </a:cubicBezTo>
                  <a:cubicBezTo>
                    <a:pt x="614" y="662"/>
                    <a:pt x="614" y="662"/>
                    <a:pt x="614" y="662"/>
                  </a:cubicBezTo>
                  <a:cubicBezTo>
                    <a:pt x="614" y="662"/>
                    <a:pt x="614" y="662"/>
                    <a:pt x="614" y="662"/>
                  </a:cubicBezTo>
                  <a:cubicBezTo>
                    <a:pt x="614" y="662"/>
                    <a:pt x="614" y="662"/>
                    <a:pt x="614" y="662"/>
                  </a:cubicBezTo>
                  <a:cubicBezTo>
                    <a:pt x="614" y="662"/>
                    <a:pt x="614" y="662"/>
                    <a:pt x="614" y="662"/>
                  </a:cubicBezTo>
                  <a:cubicBezTo>
                    <a:pt x="613" y="662"/>
                    <a:pt x="613" y="662"/>
                    <a:pt x="613" y="662"/>
                  </a:cubicBezTo>
                  <a:cubicBezTo>
                    <a:pt x="613" y="662"/>
                    <a:pt x="613" y="662"/>
                    <a:pt x="613" y="662"/>
                  </a:cubicBezTo>
                  <a:cubicBezTo>
                    <a:pt x="613" y="662"/>
                    <a:pt x="613" y="662"/>
                    <a:pt x="613" y="662"/>
                  </a:cubicBezTo>
                  <a:cubicBezTo>
                    <a:pt x="613" y="662"/>
                    <a:pt x="613" y="662"/>
                    <a:pt x="613" y="662"/>
                  </a:cubicBezTo>
                  <a:cubicBezTo>
                    <a:pt x="612" y="662"/>
                    <a:pt x="612" y="662"/>
                    <a:pt x="612" y="662"/>
                  </a:cubicBezTo>
                  <a:cubicBezTo>
                    <a:pt x="612" y="662"/>
                    <a:pt x="612" y="662"/>
                    <a:pt x="612" y="662"/>
                  </a:cubicBezTo>
                  <a:cubicBezTo>
                    <a:pt x="612" y="662"/>
                    <a:pt x="612" y="662"/>
                    <a:pt x="612" y="662"/>
                  </a:cubicBezTo>
                  <a:cubicBezTo>
                    <a:pt x="612" y="662"/>
                    <a:pt x="612" y="662"/>
                    <a:pt x="612" y="662"/>
                  </a:cubicBezTo>
                  <a:cubicBezTo>
                    <a:pt x="611" y="662"/>
                    <a:pt x="611" y="662"/>
                    <a:pt x="611" y="662"/>
                  </a:cubicBezTo>
                  <a:cubicBezTo>
                    <a:pt x="611" y="662"/>
                    <a:pt x="611" y="662"/>
                    <a:pt x="611" y="662"/>
                  </a:cubicBezTo>
                  <a:cubicBezTo>
                    <a:pt x="611" y="662"/>
                    <a:pt x="611" y="662"/>
                    <a:pt x="611" y="662"/>
                  </a:cubicBezTo>
                  <a:cubicBezTo>
                    <a:pt x="611" y="662"/>
                    <a:pt x="611" y="662"/>
                    <a:pt x="611" y="662"/>
                  </a:cubicBezTo>
                  <a:cubicBezTo>
                    <a:pt x="605" y="670"/>
                    <a:pt x="605" y="670"/>
                    <a:pt x="605" y="670"/>
                  </a:cubicBezTo>
                  <a:cubicBezTo>
                    <a:pt x="605" y="670"/>
                    <a:pt x="605" y="670"/>
                    <a:pt x="605" y="670"/>
                  </a:cubicBezTo>
                  <a:cubicBezTo>
                    <a:pt x="604" y="670"/>
                    <a:pt x="604" y="670"/>
                    <a:pt x="604" y="670"/>
                  </a:cubicBezTo>
                  <a:cubicBezTo>
                    <a:pt x="604" y="670"/>
                    <a:pt x="604" y="670"/>
                    <a:pt x="604" y="670"/>
                  </a:cubicBezTo>
                  <a:cubicBezTo>
                    <a:pt x="603" y="670"/>
                    <a:pt x="603" y="670"/>
                    <a:pt x="603" y="670"/>
                  </a:cubicBezTo>
                  <a:cubicBezTo>
                    <a:pt x="603" y="670"/>
                    <a:pt x="603" y="670"/>
                    <a:pt x="603" y="670"/>
                  </a:cubicBezTo>
                  <a:cubicBezTo>
                    <a:pt x="603" y="669"/>
                    <a:pt x="603" y="669"/>
                    <a:pt x="603" y="669"/>
                  </a:cubicBezTo>
                  <a:cubicBezTo>
                    <a:pt x="603" y="669"/>
                    <a:pt x="603" y="669"/>
                    <a:pt x="603" y="669"/>
                  </a:cubicBezTo>
                  <a:cubicBezTo>
                    <a:pt x="603" y="668"/>
                    <a:pt x="603" y="668"/>
                    <a:pt x="603" y="668"/>
                  </a:cubicBezTo>
                  <a:cubicBezTo>
                    <a:pt x="603" y="668"/>
                    <a:pt x="603" y="668"/>
                    <a:pt x="603" y="668"/>
                  </a:cubicBezTo>
                  <a:cubicBezTo>
                    <a:pt x="604" y="668"/>
                    <a:pt x="604" y="668"/>
                    <a:pt x="604" y="668"/>
                  </a:cubicBezTo>
                  <a:cubicBezTo>
                    <a:pt x="604" y="668"/>
                    <a:pt x="604" y="668"/>
                    <a:pt x="604" y="668"/>
                  </a:cubicBezTo>
                  <a:cubicBezTo>
                    <a:pt x="604" y="667"/>
                    <a:pt x="604" y="667"/>
                    <a:pt x="604" y="667"/>
                  </a:cubicBezTo>
                  <a:cubicBezTo>
                    <a:pt x="604" y="667"/>
                    <a:pt x="604" y="667"/>
                    <a:pt x="604" y="667"/>
                  </a:cubicBezTo>
                  <a:cubicBezTo>
                    <a:pt x="604" y="667"/>
                    <a:pt x="604" y="667"/>
                    <a:pt x="604" y="667"/>
                  </a:cubicBezTo>
                  <a:cubicBezTo>
                    <a:pt x="604" y="667"/>
                    <a:pt x="604" y="667"/>
                    <a:pt x="604" y="667"/>
                  </a:cubicBezTo>
                  <a:cubicBezTo>
                    <a:pt x="605" y="666"/>
                    <a:pt x="605" y="666"/>
                    <a:pt x="605" y="666"/>
                  </a:cubicBezTo>
                  <a:cubicBezTo>
                    <a:pt x="605" y="666"/>
                    <a:pt x="605" y="666"/>
                    <a:pt x="605" y="666"/>
                  </a:cubicBezTo>
                  <a:cubicBezTo>
                    <a:pt x="605" y="665"/>
                    <a:pt x="605" y="665"/>
                    <a:pt x="605" y="665"/>
                  </a:cubicBezTo>
                  <a:cubicBezTo>
                    <a:pt x="605" y="665"/>
                    <a:pt x="605" y="665"/>
                    <a:pt x="605" y="665"/>
                  </a:cubicBezTo>
                  <a:cubicBezTo>
                    <a:pt x="605" y="665"/>
                    <a:pt x="605" y="665"/>
                    <a:pt x="605" y="665"/>
                  </a:cubicBezTo>
                  <a:cubicBezTo>
                    <a:pt x="605" y="665"/>
                    <a:pt x="605" y="665"/>
                    <a:pt x="605" y="665"/>
                  </a:cubicBezTo>
                  <a:cubicBezTo>
                    <a:pt x="605" y="665"/>
                    <a:pt x="605" y="665"/>
                    <a:pt x="605" y="665"/>
                  </a:cubicBezTo>
                  <a:cubicBezTo>
                    <a:pt x="605" y="665"/>
                    <a:pt x="605" y="665"/>
                    <a:pt x="605" y="665"/>
                  </a:cubicBezTo>
                  <a:cubicBezTo>
                    <a:pt x="605" y="665"/>
                    <a:pt x="605" y="665"/>
                    <a:pt x="605" y="665"/>
                  </a:cubicBezTo>
                  <a:cubicBezTo>
                    <a:pt x="605" y="665"/>
                    <a:pt x="605" y="665"/>
                    <a:pt x="605" y="665"/>
                  </a:cubicBezTo>
                  <a:cubicBezTo>
                    <a:pt x="606" y="664"/>
                    <a:pt x="606" y="664"/>
                    <a:pt x="606" y="664"/>
                  </a:cubicBezTo>
                  <a:cubicBezTo>
                    <a:pt x="606" y="664"/>
                    <a:pt x="606" y="664"/>
                    <a:pt x="606" y="664"/>
                  </a:cubicBezTo>
                  <a:cubicBezTo>
                    <a:pt x="606" y="664"/>
                    <a:pt x="606" y="664"/>
                    <a:pt x="606" y="664"/>
                  </a:cubicBezTo>
                  <a:cubicBezTo>
                    <a:pt x="606" y="664"/>
                    <a:pt x="606" y="664"/>
                    <a:pt x="606" y="664"/>
                  </a:cubicBezTo>
                  <a:cubicBezTo>
                    <a:pt x="606" y="664"/>
                    <a:pt x="606" y="664"/>
                    <a:pt x="606" y="664"/>
                  </a:cubicBezTo>
                  <a:cubicBezTo>
                    <a:pt x="606" y="664"/>
                    <a:pt x="606" y="664"/>
                    <a:pt x="606" y="664"/>
                  </a:cubicBezTo>
                  <a:cubicBezTo>
                    <a:pt x="607" y="663"/>
                    <a:pt x="607" y="663"/>
                    <a:pt x="607" y="663"/>
                  </a:cubicBezTo>
                  <a:cubicBezTo>
                    <a:pt x="607" y="663"/>
                    <a:pt x="607" y="663"/>
                    <a:pt x="607" y="663"/>
                  </a:cubicBezTo>
                  <a:cubicBezTo>
                    <a:pt x="607" y="663"/>
                    <a:pt x="607" y="663"/>
                    <a:pt x="607" y="663"/>
                  </a:cubicBezTo>
                  <a:cubicBezTo>
                    <a:pt x="607" y="663"/>
                    <a:pt x="607" y="663"/>
                    <a:pt x="607" y="663"/>
                  </a:cubicBezTo>
                  <a:cubicBezTo>
                    <a:pt x="607" y="662"/>
                    <a:pt x="607" y="662"/>
                    <a:pt x="607" y="662"/>
                  </a:cubicBezTo>
                  <a:cubicBezTo>
                    <a:pt x="607" y="662"/>
                    <a:pt x="607" y="662"/>
                    <a:pt x="607" y="662"/>
                  </a:cubicBezTo>
                  <a:cubicBezTo>
                    <a:pt x="607" y="662"/>
                    <a:pt x="607" y="662"/>
                    <a:pt x="607" y="662"/>
                  </a:cubicBezTo>
                  <a:cubicBezTo>
                    <a:pt x="607" y="662"/>
                    <a:pt x="607" y="662"/>
                    <a:pt x="607" y="662"/>
                  </a:cubicBezTo>
                  <a:cubicBezTo>
                    <a:pt x="607" y="661"/>
                    <a:pt x="607" y="661"/>
                    <a:pt x="607" y="661"/>
                  </a:cubicBezTo>
                  <a:cubicBezTo>
                    <a:pt x="607" y="661"/>
                    <a:pt x="607" y="661"/>
                    <a:pt x="607" y="661"/>
                  </a:cubicBezTo>
                  <a:cubicBezTo>
                    <a:pt x="606" y="661"/>
                    <a:pt x="606" y="661"/>
                    <a:pt x="606" y="661"/>
                  </a:cubicBezTo>
                  <a:cubicBezTo>
                    <a:pt x="606" y="661"/>
                    <a:pt x="606" y="661"/>
                    <a:pt x="606" y="661"/>
                  </a:cubicBezTo>
                  <a:cubicBezTo>
                    <a:pt x="606" y="661"/>
                    <a:pt x="606" y="661"/>
                    <a:pt x="606" y="661"/>
                  </a:cubicBezTo>
                  <a:cubicBezTo>
                    <a:pt x="606" y="661"/>
                    <a:pt x="606" y="661"/>
                    <a:pt x="606" y="661"/>
                  </a:cubicBezTo>
                  <a:cubicBezTo>
                    <a:pt x="606" y="661"/>
                    <a:pt x="606" y="661"/>
                    <a:pt x="606" y="661"/>
                  </a:cubicBezTo>
                  <a:cubicBezTo>
                    <a:pt x="606" y="661"/>
                    <a:pt x="606" y="661"/>
                    <a:pt x="606" y="661"/>
                  </a:cubicBezTo>
                  <a:cubicBezTo>
                    <a:pt x="606" y="661"/>
                    <a:pt x="606" y="661"/>
                    <a:pt x="606" y="661"/>
                  </a:cubicBezTo>
                  <a:cubicBezTo>
                    <a:pt x="606" y="661"/>
                    <a:pt x="606" y="661"/>
                    <a:pt x="606" y="661"/>
                  </a:cubicBezTo>
                  <a:cubicBezTo>
                    <a:pt x="606" y="661"/>
                    <a:pt x="606" y="661"/>
                    <a:pt x="606" y="661"/>
                  </a:cubicBezTo>
                  <a:cubicBezTo>
                    <a:pt x="606" y="661"/>
                    <a:pt x="606" y="661"/>
                    <a:pt x="606" y="661"/>
                  </a:cubicBezTo>
                  <a:cubicBezTo>
                    <a:pt x="606" y="660"/>
                    <a:pt x="606" y="660"/>
                    <a:pt x="606" y="660"/>
                  </a:cubicBezTo>
                  <a:cubicBezTo>
                    <a:pt x="606" y="660"/>
                    <a:pt x="606" y="660"/>
                    <a:pt x="606" y="660"/>
                  </a:cubicBezTo>
                  <a:cubicBezTo>
                    <a:pt x="604" y="661"/>
                    <a:pt x="604" y="661"/>
                    <a:pt x="604" y="661"/>
                  </a:cubicBezTo>
                  <a:cubicBezTo>
                    <a:pt x="604" y="661"/>
                    <a:pt x="604" y="661"/>
                    <a:pt x="604" y="661"/>
                  </a:cubicBezTo>
                  <a:cubicBezTo>
                    <a:pt x="602" y="662"/>
                    <a:pt x="602" y="662"/>
                    <a:pt x="602" y="662"/>
                  </a:cubicBezTo>
                  <a:cubicBezTo>
                    <a:pt x="602" y="662"/>
                    <a:pt x="602" y="662"/>
                    <a:pt x="602" y="662"/>
                  </a:cubicBezTo>
                  <a:cubicBezTo>
                    <a:pt x="601" y="663"/>
                    <a:pt x="601" y="663"/>
                    <a:pt x="601" y="663"/>
                  </a:cubicBezTo>
                  <a:cubicBezTo>
                    <a:pt x="601" y="663"/>
                    <a:pt x="601" y="663"/>
                    <a:pt x="601" y="663"/>
                  </a:cubicBezTo>
                  <a:cubicBezTo>
                    <a:pt x="600" y="663"/>
                    <a:pt x="600" y="663"/>
                    <a:pt x="600" y="663"/>
                  </a:cubicBezTo>
                  <a:cubicBezTo>
                    <a:pt x="600" y="663"/>
                    <a:pt x="600" y="663"/>
                    <a:pt x="600" y="663"/>
                  </a:cubicBezTo>
                  <a:cubicBezTo>
                    <a:pt x="598" y="665"/>
                    <a:pt x="598" y="665"/>
                    <a:pt x="598" y="665"/>
                  </a:cubicBezTo>
                  <a:cubicBezTo>
                    <a:pt x="598" y="665"/>
                    <a:pt x="598" y="665"/>
                    <a:pt x="598" y="665"/>
                  </a:cubicBezTo>
                  <a:cubicBezTo>
                    <a:pt x="597" y="666"/>
                    <a:pt x="597" y="666"/>
                    <a:pt x="597" y="666"/>
                  </a:cubicBezTo>
                  <a:cubicBezTo>
                    <a:pt x="597" y="666"/>
                    <a:pt x="597" y="666"/>
                    <a:pt x="597" y="666"/>
                  </a:cubicBezTo>
                  <a:cubicBezTo>
                    <a:pt x="595" y="667"/>
                    <a:pt x="595" y="667"/>
                    <a:pt x="595" y="667"/>
                  </a:cubicBezTo>
                  <a:cubicBezTo>
                    <a:pt x="595" y="667"/>
                    <a:pt x="595" y="667"/>
                    <a:pt x="595" y="667"/>
                  </a:cubicBezTo>
                  <a:cubicBezTo>
                    <a:pt x="595" y="668"/>
                    <a:pt x="595" y="668"/>
                    <a:pt x="595" y="668"/>
                  </a:cubicBezTo>
                  <a:cubicBezTo>
                    <a:pt x="595" y="668"/>
                    <a:pt x="595" y="668"/>
                    <a:pt x="595" y="668"/>
                  </a:cubicBezTo>
                  <a:cubicBezTo>
                    <a:pt x="594" y="669"/>
                    <a:pt x="594" y="669"/>
                    <a:pt x="594" y="669"/>
                  </a:cubicBezTo>
                  <a:cubicBezTo>
                    <a:pt x="594" y="669"/>
                    <a:pt x="594" y="669"/>
                    <a:pt x="594" y="669"/>
                  </a:cubicBezTo>
                  <a:cubicBezTo>
                    <a:pt x="594" y="669"/>
                    <a:pt x="594" y="669"/>
                    <a:pt x="594" y="669"/>
                  </a:cubicBezTo>
                  <a:cubicBezTo>
                    <a:pt x="594" y="669"/>
                    <a:pt x="594" y="669"/>
                    <a:pt x="594" y="669"/>
                  </a:cubicBezTo>
                  <a:cubicBezTo>
                    <a:pt x="594" y="670"/>
                    <a:pt x="594" y="670"/>
                    <a:pt x="594" y="670"/>
                  </a:cubicBezTo>
                  <a:cubicBezTo>
                    <a:pt x="594" y="670"/>
                    <a:pt x="594" y="670"/>
                    <a:pt x="594" y="670"/>
                  </a:cubicBezTo>
                  <a:cubicBezTo>
                    <a:pt x="594" y="670"/>
                    <a:pt x="594" y="670"/>
                    <a:pt x="594" y="670"/>
                  </a:cubicBezTo>
                  <a:cubicBezTo>
                    <a:pt x="594" y="670"/>
                    <a:pt x="594" y="670"/>
                    <a:pt x="594" y="670"/>
                  </a:cubicBezTo>
                  <a:cubicBezTo>
                    <a:pt x="594" y="671"/>
                    <a:pt x="594" y="671"/>
                    <a:pt x="594" y="671"/>
                  </a:cubicBezTo>
                  <a:cubicBezTo>
                    <a:pt x="594" y="671"/>
                    <a:pt x="594" y="671"/>
                    <a:pt x="594" y="671"/>
                  </a:cubicBezTo>
                  <a:cubicBezTo>
                    <a:pt x="594" y="671"/>
                    <a:pt x="594" y="671"/>
                    <a:pt x="594" y="671"/>
                  </a:cubicBezTo>
                  <a:cubicBezTo>
                    <a:pt x="594" y="671"/>
                    <a:pt x="594" y="671"/>
                    <a:pt x="594" y="671"/>
                  </a:cubicBezTo>
                  <a:cubicBezTo>
                    <a:pt x="594" y="672"/>
                    <a:pt x="594" y="672"/>
                    <a:pt x="594" y="672"/>
                  </a:cubicBezTo>
                  <a:cubicBezTo>
                    <a:pt x="594" y="672"/>
                    <a:pt x="594" y="672"/>
                    <a:pt x="594" y="672"/>
                  </a:cubicBezTo>
                  <a:cubicBezTo>
                    <a:pt x="594" y="672"/>
                    <a:pt x="594" y="672"/>
                    <a:pt x="594" y="672"/>
                  </a:cubicBezTo>
                  <a:cubicBezTo>
                    <a:pt x="594" y="672"/>
                    <a:pt x="594" y="672"/>
                    <a:pt x="594" y="672"/>
                  </a:cubicBezTo>
                  <a:cubicBezTo>
                    <a:pt x="593" y="672"/>
                    <a:pt x="593" y="672"/>
                    <a:pt x="593" y="672"/>
                  </a:cubicBezTo>
                  <a:cubicBezTo>
                    <a:pt x="593" y="672"/>
                    <a:pt x="593" y="672"/>
                    <a:pt x="593" y="672"/>
                  </a:cubicBezTo>
                  <a:cubicBezTo>
                    <a:pt x="593" y="672"/>
                    <a:pt x="593" y="672"/>
                    <a:pt x="593" y="672"/>
                  </a:cubicBezTo>
                  <a:cubicBezTo>
                    <a:pt x="593" y="672"/>
                    <a:pt x="593" y="672"/>
                    <a:pt x="593" y="672"/>
                  </a:cubicBezTo>
                  <a:cubicBezTo>
                    <a:pt x="592" y="673"/>
                    <a:pt x="592" y="673"/>
                    <a:pt x="592" y="673"/>
                  </a:cubicBezTo>
                  <a:cubicBezTo>
                    <a:pt x="592" y="673"/>
                    <a:pt x="592" y="673"/>
                    <a:pt x="592" y="673"/>
                  </a:cubicBezTo>
                  <a:cubicBezTo>
                    <a:pt x="592" y="673"/>
                    <a:pt x="592" y="673"/>
                    <a:pt x="592" y="673"/>
                  </a:cubicBezTo>
                  <a:cubicBezTo>
                    <a:pt x="592" y="673"/>
                    <a:pt x="592" y="673"/>
                    <a:pt x="592" y="673"/>
                  </a:cubicBezTo>
                  <a:cubicBezTo>
                    <a:pt x="592" y="673"/>
                    <a:pt x="592" y="673"/>
                    <a:pt x="592" y="673"/>
                  </a:cubicBezTo>
                  <a:cubicBezTo>
                    <a:pt x="592" y="673"/>
                    <a:pt x="592" y="673"/>
                    <a:pt x="592" y="673"/>
                  </a:cubicBezTo>
                  <a:cubicBezTo>
                    <a:pt x="591" y="673"/>
                    <a:pt x="591" y="673"/>
                    <a:pt x="591" y="673"/>
                  </a:cubicBezTo>
                  <a:cubicBezTo>
                    <a:pt x="591" y="673"/>
                    <a:pt x="591" y="673"/>
                    <a:pt x="591" y="673"/>
                  </a:cubicBezTo>
                  <a:cubicBezTo>
                    <a:pt x="591" y="673"/>
                    <a:pt x="591" y="673"/>
                    <a:pt x="591" y="673"/>
                  </a:cubicBezTo>
                  <a:cubicBezTo>
                    <a:pt x="591" y="673"/>
                    <a:pt x="591" y="673"/>
                    <a:pt x="591" y="673"/>
                  </a:cubicBezTo>
                  <a:cubicBezTo>
                    <a:pt x="590" y="673"/>
                    <a:pt x="590" y="673"/>
                    <a:pt x="590" y="673"/>
                  </a:cubicBezTo>
                  <a:cubicBezTo>
                    <a:pt x="590" y="673"/>
                    <a:pt x="590" y="673"/>
                    <a:pt x="590" y="673"/>
                  </a:cubicBezTo>
                  <a:cubicBezTo>
                    <a:pt x="590" y="671"/>
                    <a:pt x="590" y="671"/>
                    <a:pt x="590" y="671"/>
                  </a:cubicBezTo>
                  <a:cubicBezTo>
                    <a:pt x="590" y="671"/>
                    <a:pt x="590" y="671"/>
                    <a:pt x="590" y="671"/>
                  </a:cubicBezTo>
                  <a:cubicBezTo>
                    <a:pt x="589" y="669"/>
                    <a:pt x="589" y="669"/>
                    <a:pt x="589" y="669"/>
                  </a:cubicBezTo>
                  <a:cubicBezTo>
                    <a:pt x="589" y="669"/>
                    <a:pt x="589" y="669"/>
                    <a:pt x="589" y="669"/>
                  </a:cubicBezTo>
                  <a:cubicBezTo>
                    <a:pt x="588" y="668"/>
                    <a:pt x="588" y="668"/>
                    <a:pt x="588" y="668"/>
                  </a:cubicBezTo>
                  <a:cubicBezTo>
                    <a:pt x="588" y="668"/>
                    <a:pt x="588" y="668"/>
                    <a:pt x="588" y="668"/>
                  </a:cubicBezTo>
                  <a:cubicBezTo>
                    <a:pt x="587" y="666"/>
                    <a:pt x="587" y="666"/>
                    <a:pt x="587" y="666"/>
                  </a:cubicBezTo>
                  <a:cubicBezTo>
                    <a:pt x="587" y="666"/>
                    <a:pt x="587" y="666"/>
                    <a:pt x="587" y="666"/>
                  </a:cubicBezTo>
                  <a:cubicBezTo>
                    <a:pt x="586" y="664"/>
                    <a:pt x="586" y="664"/>
                    <a:pt x="586" y="664"/>
                  </a:cubicBezTo>
                  <a:cubicBezTo>
                    <a:pt x="586" y="664"/>
                    <a:pt x="586" y="664"/>
                    <a:pt x="586" y="664"/>
                  </a:cubicBezTo>
                  <a:cubicBezTo>
                    <a:pt x="585" y="662"/>
                    <a:pt x="585" y="662"/>
                    <a:pt x="585" y="662"/>
                  </a:cubicBezTo>
                  <a:cubicBezTo>
                    <a:pt x="585" y="662"/>
                    <a:pt x="585" y="662"/>
                    <a:pt x="585" y="662"/>
                  </a:cubicBezTo>
                  <a:cubicBezTo>
                    <a:pt x="584" y="661"/>
                    <a:pt x="584" y="661"/>
                    <a:pt x="584" y="661"/>
                  </a:cubicBezTo>
                  <a:cubicBezTo>
                    <a:pt x="584" y="661"/>
                    <a:pt x="584" y="661"/>
                    <a:pt x="584" y="661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3" y="659"/>
                    <a:pt x="583" y="659"/>
                    <a:pt x="583" y="659"/>
                  </a:cubicBezTo>
                  <a:cubicBezTo>
                    <a:pt x="584" y="659"/>
                    <a:pt x="584" y="659"/>
                    <a:pt x="584" y="659"/>
                  </a:cubicBezTo>
                  <a:cubicBezTo>
                    <a:pt x="584" y="659"/>
                    <a:pt x="584" y="659"/>
                    <a:pt x="584" y="659"/>
                  </a:cubicBezTo>
                  <a:cubicBezTo>
                    <a:pt x="584" y="658"/>
                    <a:pt x="584" y="658"/>
                    <a:pt x="584" y="658"/>
                  </a:cubicBezTo>
                  <a:cubicBezTo>
                    <a:pt x="584" y="658"/>
                    <a:pt x="584" y="658"/>
                    <a:pt x="584" y="658"/>
                  </a:cubicBezTo>
                  <a:cubicBezTo>
                    <a:pt x="584" y="658"/>
                    <a:pt x="584" y="658"/>
                    <a:pt x="584" y="658"/>
                  </a:cubicBezTo>
                  <a:cubicBezTo>
                    <a:pt x="584" y="658"/>
                    <a:pt x="584" y="658"/>
                    <a:pt x="584" y="658"/>
                  </a:cubicBezTo>
                  <a:cubicBezTo>
                    <a:pt x="585" y="658"/>
                    <a:pt x="585" y="658"/>
                    <a:pt x="585" y="658"/>
                  </a:cubicBezTo>
                  <a:cubicBezTo>
                    <a:pt x="585" y="658"/>
                    <a:pt x="585" y="658"/>
                    <a:pt x="585" y="658"/>
                  </a:cubicBezTo>
                  <a:cubicBezTo>
                    <a:pt x="585" y="658"/>
                    <a:pt x="585" y="658"/>
                    <a:pt x="585" y="658"/>
                  </a:cubicBezTo>
                  <a:cubicBezTo>
                    <a:pt x="585" y="658"/>
                    <a:pt x="585" y="658"/>
                    <a:pt x="585" y="658"/>
                  </a:cubicBezTo>
                  <a:cubicBezTo>
                    <a:pt x="585" y="658"/>
                    <a:pt x="585" y="658"/>
                    <a:pt x="585" y="658"/>
                  </a:cubicBezTo>
                  <a:cubicBezTo>
                    <a:pt x="585" y="658"/>
                    <a:pt x="585" y="658"/>
                    <a:pt x="585" y="658"/>
                  </a:cubicBezTo>
                  <a:cubicBezTo>
                    <a:pt x="586" y="658"/>
                    <a:pt x="586" y="658"/>
                    <a:pt x="586" y="658"/>
                  </a:cubicBezTo>
                  <a:cubicBezTo>
                    <a:pt x="586" y="658"/>
                    <a:pt x="586" y="658"/>
                    <a:pt x="586" y="658"/>
                  </a:cubicBezTo>
                  <a:cubicBezTo>
                    <a:pt x="586" y="658"/>
                    <a:pt x="586" y="658"/>
                    <a:pt x="586" y="658"/>
                  </a:cubicBezTo>
                  <a:cubicBezTo>
                    <a:pt x="586" y="658"/>
                    <a:pt x="586" y="658"/>
                    <a:pt x="586" y="658"/>
                  </a:cubicBezTo>
                  <a:cubicBezTo>
                    <a:pt x="587" y="658"/>
                    <a:pt x="587" y="658"/>
                    <a:pt x="587" y="658"/>
                  </a:cubicBezTo>
                  <a:cubicBezTo>
                    <a:pt x="587" y="658"/>
                    <a:pt x="587" y="658"/>
                    <a:pt x="587" y="658"/>
                  </a:cubicBezTo>
                  <a:cubicBezTo>
                    <a:pt x="588" y="658"/>
                    <a:pt x="588" y="658"/>
                    <a:pt x="588" y="658"/>
                  </a:cubicBezTo>
                  <a:cubicBezTo>
                    <a:pt x="588" y="658"/>
                    <a:pt x="588" y="658"/>
                    <a:pt x="588" y="658"/>
                  </a:cubicBezTo>
                  <a:cubicBezTo>
                    <a:pt x="594" y="665"/>
                    <a:pt x="594" y="665"/>
                    <a:pt x="594" y="665"/>
                  </a:cubicBezTo>
                  <a:cubicBezTo>
                    <a:pt x="594" y="665"/>
                    <a:pt x="594" y="665"/>
                    <a:pt x="594" y="665"/>
                  </a:cubicBezTo>
                  <a:cubicBezTo>
                    <a:pt x="594" y="665"/>
                    <a:pt x="594" y="665"/>
                    <a:pt x="594" y="665"/>
                  </a:cubicBezTo>
                  <a:cubicBezTo>
                    <a:pt x="594" y="665"/>
                    <a:pt x="594" y="665"/>
                    <a:pt x="594" y="665"/>
                  </a:cubicBezTo>
                  <a:cubicBezTo>
                    <a:pt x="594" y="665"/>
                    <a:pt x="594" y="665"/>
                    <a:pt x="594" y="665"/>
                  </a:cubicBezTo>
                  <a:cubicBezTo>
                    <a:pt x="594" y="665"/>
                    <a:pt x="594" y="665"/>
                    <a:pt x="594" y="665"/>
                  </a:cubicBezTo>
                  <a:cubicBezTo>
                    <a:pt x="595" y="665"/>
                    <a:pt x="595" y="665"/>
                    <a:pt x="595" y="665"/>
                  </a:cubicBezTo>
                  <a:cubicBezTo>
                    <a:pt x="595" y="665"/>
                    <a:pt x="595" y="665"/>
                    <a:pt x="595" y="665"/>
                  </a:cubicBezTo>
                  <a:cubicBezTo>
                    <a:pt x="595" y="665"/>
                    <a:pt x="595" y="665"/>
                    <a:pt x="595" y="665"/>
                  </a:cubicBezTo>
                  <a:cubicBezTo>
                    <a:pt x="595" y="665"/>
                    <a:pt x="595" y="665"/>
                    <a:pt x="595" y="665"/>
                  </a:cubicBezTo>
                  <a:cubicBezTo>
                    <a:pt x="595" y="665"/>
                    <a:pt x="595" y="665"/>
                    <a:pt x="595" y="665"/>
                  </a:cubicBezTo>
                  <a:cubicBezTo>
                    <a:pt x="595" y="665"/>
                    <a:pt x="595" y="665"/>
                    <a:pt x="595" y="665"/>
                  </a:cubicBezTo>
                  <a:cubicBezTo>
                    <a:pt x="595" y="665"/>
                    <a:pt x="595" y="665"/>
                    <a:pt x="595" y="665"/>
                  </a:cubicBezTo>
                  <a:cubicBezTo>
                    <a:pt x="595" y="665"/>
                    <a:pt x="595" y="665"/>
                    <a:pt x="595" y="665"/>
                  </a:cubicBezTo>
                  <a:cubicBezTo>
                    <a:pt x="596" y="664"/>
                    <a:pt x="596" y="664"/>
                    <a:pt x="596" y="664"/>
                  </a:cubicBezTo>
                  <a:cubicBezTo>
                    <a:pt x="596" y="664"/>
                    <a:pt x="596" y="664"/>
                    <a:pt x="596" y="664"/>
                  </a:cubicBezTo>
                  <a:cubicBezTo>
                    <a:pt x="596" y="664"/>
                    <a:pt x="596" y="664"/>
                    <a:pt x="596" y="664"/>
                  </a:cubicBezTo>
                  <a:cubicBezTo>
                    <a:pt x="596" y="664"/>
                    <a:pt x="596" y="664"/>
                    <a:pt x="596" y="664"/>
                  </a:cubicBezTo>
                  <a:cubicBezTo>
                    <a:pt x="594" y="656"/>
                    <a:pt x="594" y="656"/>
                    <a:pt x="594" y="656"/>
                  </a:cubicBezTo>
                  <a:cubicBezTo>
                    <a:pt x="594" y="656"/>
                    <a:pt x="594" y="656"/>
                    <a:pt x="594" y="656"/>
                  </a:cubicBezTo>
                  <a:cubicBezTo>
                    <a:pt x="588" y="647"/>
                    <a:pt x="588" y="647"/>
                    <a:pt x="588" y="647"/>
                  </a:cubicBezTo>
                  <a:cubicBezTo>
                    <a:pt x="588" y="647"/>
                    <a:pt x="588" y="647"/>
                    <a:pt x="588" y="647"/>
                  </a:cubicBezTo>
                  <a:cubicBezTo>
                    <a:pt x="588" y="647"/>
                    <a:pt x="588" y="647"/>
                    <a:pt x="588" y="647"/>
                  </a:cubicBezTo>
                  <a:cubicBezTo>
                    <a:pt x="588" y="647"/>
                    <a:pt x="588" y="647"/>
                    <a:pt x="588" y="647"/>
                  </a:cubicBezTo>
                  <a:cubicBezTo>
                    <a:pt x="588" y="646"/>
                    <a:pt x="588" y="646"/>
                    <a:pt x="588" y="646"/>
                  </a:cubicBezTo>
                  <a:cubicBezTo>
                    <a:pt x="588" y="646"/>
                    <a:pt x="588" y="646"/>
                    <a:pt x="588" y="646"/>
                  </a:cubicBezTo>
                  <a:cubicBezTo>
                    <a:pt x="588" y="646"/>
                    <a:pt x="588" y="646"/>
                    <a:pt x="588" y="646"/>
                  </a:cubicBezTo>
                  <a:cubicBezTo>
                    <a:pt x="588" y="646"/>
                    <a:pt x="588" y="646"/>
                    <a:pt x="588" y="646"/>
                  </a:cubicBezTo>
                  <a:cubicBezTo>
                    <a:pt x="588" y="646"/>
                    <a:pt x="588" y="646"/>
                    <a:pt x="588" y="646"/>
                  </a:cubicBezTo>
                  <a:cubicBezTo>
                    <a:pt x="588" y="646"/>
                    <a:pt x="588" y="646"/>
                    <a:pt x="588" y="646"/>
                  </a:cubicBezTo>
                  <a:cubicBezTo>
                    <a:pt x="588" y="646"/>
                    <a:pt x="588" y="646"/>
                    <a:pt x="588" y="646"/>
                  </a:cubicBezTo>
                  <a:cubicBezTo>
                    <a:pt x="588" y="646"/>
                    <a:pt x="588" y="646"/>
                    <a:pt x="588" y="646"/>
                  </a:cubicBezTo>
                  <a:cubicBezTo>
                    <a:pt x="588" y="645"/>
                    <a:pt x="588" y="645"/>
                    <a:pt x="588" y="645"/>
                  </a:cubicBezTo>
                  <a:cubicBezTo>
                    <a:pt x="588" y="645"/>
                    <a:pt x="588" y="645"/>
                    <a:pt x="588" y="645"/>
                  </a:cubicBezTo>
                  <a:cubicBezTo>
                    <a:pt x="588" y="645"/>
                    <a:pt x="588" y="645"/>
                    <a:pt x="588" y="645"/>
                  </a:cubicBezTo>
                  <a:cubicBezTo>
                    <a:pt x="588" y="645"/>
                    <a:pt x="588" y="645"/>
                    <a:pt x="588" y="645"/>
                  </a:cubicBezTo>
                  <a:cubicBezTo>
                    <a:pt x="588" y="645"/>
                    <a:pt x="588" y="645"/>
                    <a:pt x="588" y="645"/>
                  </a:cubicBezTo>
                  <a:cubicBezTo>
                    <a:pt x="588" y="645"/>
                    <a:pt x="588" y="645"/>
                    <a:pt x="588" y="645"/>
                  </a:cubicBezTo>
                  <a:cubicBezTo>
                    <a:pt x="587" y="645"/>
                    <a:pt x="587" y="645"/>
                    <a:pt x="587" y="645"/>
                  </a:cubicBezTo>
                  <a:cubicBezTo>
                    <a:pt x="587" y="645"/>
                    <a:pt x="587" y="645"/>
                    <a:pt x="587" y="645"/>
                  </a:cubicBezTo>
                  <a:cubicBezTo>
                    <a:pt x="586" y="644"/>
                    <a:pt x="586" y="644"/>
                    <a:pt x="586" y="644"/>
                  </a:cubicBezTo>
                  <a:cubicBezTo>
                    <a:pt x="586" y="644"/>
                    <a:pt x="586" y="644"/>
                    <a:pt x="586" y="644"/>
                  </a:cubicBezTo>
                  <a:cubicBezTo>
                    <a:pt x="585" y="643"/>
                    <a:pt x="585" y="643"/>
                    <a:pt x="585" y="643"/>
                  </a:cubicBezTo>
                  <a:cubicBezTo>
                    <a:pt x="585" y="643"/>
                    <a:pt x="585" y="643"/>
                    <a:pt x="585" y="643"/>
                  </a:cubicBezTo>
                  <a:cubicBezTo>
                    <a:pt x="585" y="643"/>
                    <a:pt x="585" y="643"/>
                    <a:pt x="585" y="643"/>
                  </a:cubicBezTo>
                  <a:cubicBezTo>
                    <a:pt x="585" y="643"/>
                    <a:pt x="585" y="643"/>
                    <a:pt x="585" y="643"/>
                  </a:cubicBezTo>
                  <a:cubicBezTo>
                    <a:pt x="585" y="642"/>
                    <a:pt x="585" y="642"/>
                    <a:pt x="585" y="642"/>
                  </a:cubicBezTo>
                  <a:cubicBezTo>
                    <a:pt x="585" y="642"/>
                    <a:pt x="585" y="642"/>
                    <a:pt x="585" y="642"/>
                  </a:cubicBezTo>
                  <a:cubicBezTo>
                    <a:pt x="585" y="641"/>
                    <a:pt x="585" y="641"/>
                    <a:pt x="585" y="641"/>
                  </a:cubicBezTo>
                  <a:cubicBezTo>
                    <a:pt x="585" y="641"/>
                    <a:pt x="585" y="641"/>
                    <a:pt x="585" y="641"/>
                  </a:cubicBezTo>
                  <a:cubicBezTo>
                    <a:pt x="585" y="640"/>
                    <a:pt x="585" y="640"/>
                    <a:pt x="585" y="640"/>
                  </a:cubicBezTo>
                  <a:cubicBezTo>
                    <a:pt x="585" y="640"/>
                    <a:pt x="585" y="640"/>
                    <a:pt x="585" y="640"/>
                  </a:cubicBezTo>
                  <a:cubicBezTo>
                    <a:pt x="585" y="639"/>
                    <a:pt x="585" y="639"/>
                    <a:pt x="585" y="639"/>
                  </a:cubicBezTo>
                  <a:cubicBezTo>
                    <a:pt x="585" y="639"/>
                    <a:pt x="585" y="639"/>
                    <a:pt x="585" y="639"/>
                  </a:cubicBezTo>
                  <a:cubicBezTo>
                    <a:pt x="587" y="639"/>
                    <a:pt x="587" y="639"/>
                    <a:pt x="587" y="639"/>
                  </a:cubicBezTo>
                  <a:cubicBezTo>
                    <a:pt x="587" y="639"/>
                    <a:pt x="587" y="639"/>
                    <a:pt x="587" y="639"/>
                  </a:cubicBezTo>
                  <a:cubicBezTo>
                    <a:pt x="588" y="640"/>
                    <a:pt x="588" y="640"/>
                    <a:pt x="588" y="640"/>
                  </a:cubicBezTo>
                  <a:cubicBezTo>
                    <a:pt x="588" y="640"/>
                    <a:pt x="588" y="640"/>
                    <a:pt x="588" y="640"/>
                  </a:cubicBezTo>
                  <a:cubicBezTo>
                    <a:pt x="588" y="640"/>
                    <a:pt x="588" y="640"/>
                    <a:pt x="588" y="640"/>
                  </a:cubicBezTo>
                  <a:cubicBezTo>
                    <a:pt x="588" y="640"/>
                    <a:pt x="588" y="640"/>
                    <a:pt x="588" y="640"/>
                  </a:cubicBezTo>
                  <a:cubicBezTo>
                    <a:pt x="589" y="640"/>
                    <a:pt x="589" y="640"/>
                    <a:pt x="589" y="640"/>
                  </a:cubicBezTo>
                  <a:cubicBezTo>
                    <a:pt x="589" y="640"/>
                    <a:pt x="589" y="640"/>
                    <a:pt x="589" y="640"/>
                  </a:cubicBezTo>
                  <a:cubicBezTo>
                    <a:pt x="590" y="641"/>
                    <a:pt x="590" y="641"/>
                    <a:pt x="590" y="641"/>
                  </a:cubicBezTo>
                  <a:cubicBezTo>
                    <a:pt x="590" y="641"/>
                    <a:pt x="590" y="641"/>
                    <a:pt x="590" y="641"/>
                  </a:cubicBezTo>
                  <a:cubicBezTo>
                    <a:pt x="590" y="641"/>
                    <a:pt x="590" y="641"/>
                    <a:pt x="590" y="641"/>
                  </a:cubicBezTo>
                  <a:cubicBezTo>
                    <a:pt x="590" y="641"/>
                    <a:pt x="590" y="641"/>
                    <a:pt x="590" y="641"/>
                  </a:cubicBezTo>
                  <a:cubicBezTo>
                    <a:pt x="591" y="642"/>
                    <a:pt x="591" y="642"/>
                    <a:pt x="591" y="642"/>
                  </a:cubicBezTo>
                  <a:cubicBezTo>
                    <a:pt x="591" y="642"/>
                    <a:pt x="591" y="642"/>
                    <a:pt x="591" y="642"/>
                  </a:cubicBezTo>
                  <a:cubicBezTo>
                    <a:pt x="592" y="642"/>
                    <a:pt x="592" y="642"/>
                    <a:pt x="592" y="642"/>
                  </a:cubicBezTo>
                  <a:cubicBezTo>
                    <a:pt x="592" y="642"/>
                    <a:pt x="592" y="642"/>
                    <a:pt x="592" y="642"/>
                  </a:cubicBezTo>
                  <a:cubicBezTo>
                    <a:pt x="592" y="643"/>
                    <a:pt x="592" y="643"/>
                    <a:pt x="592" y="643"/>
                  </a:cubicBezTo>
                  <a:cubicBezTo>
                    <a:pt x="592" y="643"/>
                    <a:pt x="592" y="643"/>
                    <a:pt x="592" y="643"/>
                  </a:cubicBezTo>
                  <a:cubicBezTo>
                    <a:pt x="592" y="643"/>
                    <a:pt x="592" y="643"/>
                    <a:pt x="592" y="643"/>
                  </a:cubicBezTo>
                  <a:cubicBezTo>
                    <a:pt x="592" y="643"/>
                    <a:pt x="592" y="643"/>
                    <a:pt x="592" y="643"/>
                  </a:cubicBezTo>
                  <a:cubicBezTo>
                    <a:pt x="593" y="644"/>
                    <a:pt x="593" y="644"/>
                    <a:pt x="593" y="644"/>
                  </a:cubicBezTo>
                  <a:cubicBezTo>
                    <a:pt x="593" y="644"/>
                    <a:pt x="593" y="644"/>
                    <a:pt x="593" y="644"/>
                  </a:cubicBezTo>
                  <a:cubicBezTo>
                    <a:pt x="593" y="644"/>
                    <a:pt x="593" y="644"/>
                    <a:pt x="593" y="644"/>
                  </a:cubicBezTo>
                  <a:cubicBezTo>
                    <a:pt x="593" y="644"/>
                    <a:pt x="593" y="644"/>
                    <a:pt x="593" y="644"/>
                  </a:cubicBezTo>
                  <a:cubicBezTo>
                    <a:pt x="593" y="644"/>
                    <a:pt x="593" y="644"/>
                    <a:pt x="593" y="644"/>
                  </a:cubicBezTo>
                  <a:cubicBezTo>
                    <a:pt x="593" y="644"/>
                    <a:pt x="593" y="644"/>
                    <a:pt x="593" y="644"/>
                  </a:cubicBezTo>
                  <a:cubicBezTo>
                    <a:pt x="593" y="645"/>
                    <a:pt x="593" y="645"/>
                    <a:pt x="593" y="645"/>
                  </a:cubicBezTo>
                  <a:cubicBezTo>
                    <a:pt x="593" y="645"/>
                    <a:pt x="593" y="645"/>
                    <a:pt x="593" y="645"/>
                  </a:cubicBezTo>
                  <a:cubicBezTo>
                    <a:pt x="593" y="645"/>
                    <a:pt x="593" y="645"/>
                    <a:pt x="593" y="645"/>
                  </a:cubicBezTo>
                  <a:cubicBezTo>
                    <a:pt x="593" y="645"/>
                    <a:pt x="593" y="645"/>
                    <a:pt x="593" y="645"/>
                  </a:cubicBezTo>
                  <a:cubicBezTo>
                    <a:pt x="594" y="646"/>
                    <a:pt x="594" y="646"/>
                    <a:pt x="594" y="646"/>
                  </a:cubicBezTo>
                  <a:cubicBezTo>
                    <a:pt x="594" y="646"/>
                    <a:pt x="594" y="646"/>
                    <a:pt x="594" y="646"/>
                  </a:cubicBezTo>
                  <a:cubicBezTo>
                    <a:pt x="594" y="646"/>
                    <a:pt x="594" y="646"/>
                    <a:pt x="594" y="646"/>
                  </a:cubicBezTo>
                  <a:cubicBezTo>
                    <a:pt x="594" y="646"/>
                    <a:pt x="594" y="646"/>
                    <a:pt x="594" y="646"/>
                  </a:cubicBezTo>
                  <a:cubicBezTo>
                    <a:pt x="594" y="647"/>
                    <a:pt x="594" y="647"/>
                    <a:pt x="594" y="647"/>
                  </a:cubicBezTo>
                  <a:cubicBezTo>
                    <a:pt x="594" y="647"/>
                    <a:pt x="594" y="647"/>
                    <a:pt x="594" y="647"/>
                  </a:cubicBezTo>
                  <a:cubicBezTo>
                    <a:pt x="594" y="648"/>
                    <a:pt x="594" y="648"/>
                    <a:pt x="594" y="648"/>
                  </a:cubicBezTo>
                  <a:cubicBezTo>
                    <a:pt x="594" y="648"/>
                    <a:pt x="594" y="648"/>
                    <a:pt x="594" y="648"/>
                  </a:cubicBezTo>
                  <a:cubicBezTo>
                    <a:pt x="594" y="649"/>
                    <a:pt x="594" y="649"/>
                    <a:pt x="594" y="649"/>
                  </a:cubicBezTo>
                  <a:cubicBezTo>
                    <a:pt x="594" y="649"/>
                    <a:pt x="594" y="649"/>
                    <a:pt x="594" y="649"/>
                  </a:cubicBezTo>
                  <a:cubicBezTo>
                    <a:pt x="595" y="650"/>
                    <a:pt x="595" y="650"/>
                    <a:pt x="595" y="650"/>
                  </a:cubicBezTo>
                  <a:cubicBezTo>
                    <a:pt x="595" y="650"/>
                    <a:pt x="595" y="650"/>
                    <a:pt x="595" y="650"/>
                  </a:cubicBezTo>
                  <a:cubicBezTo>
                    <a:pt x="595" y="650"/>
                    <a:pt x="595" y="650"/>
                    <a:pt x="595" y="650"/>
                  </a:cubicBezTo>
                  <a:cubicBezTo>
                    <a:pt x="595" y="650"/>
                    <a:pt x="595" y="650"/>
                    <a:pt x="595" y="650"/>
                  </a:cubicBezTo>
                  <a:cubicBezTo>
                    <a:pt x="596" y="651"/>
                    <a:pt x="596" y="651"/>
                    <a:pt x="596" y="651"/>
                  </a:cubicBezTo>
                  <a:cubicBezTo>
                    <a:pt x="596" y="651"/>
                    <a:pt x="596" y="651"/>
                    <a:pt x="596" y="651"/>
                  </a:cubicBezTo>
                  <a:cubicBezTo>
                    <a:pt x="597" y="652"/>
                    <a:pt x="597" y="652"/>
                    <a:pt x="597" y="652"/>
                  </a:cubicBezTo>
                  <a:cubicBezTo>
                    <a:pt x="597" y="652"/>
                    <a:pt x="597" y="652"/>
                    <a:pt x="597" y="652"/>
                  </a:cubicBezTo>
                  <a:cubicBezTo>
                    <a:pt x="597" y="653"/>
                    <a:pt x="597" y="653"/>
                    <a:pt x="597" y="653"/>
                  </a:cubicBezTo>
                  <a:cubicBezTo>
                    <a:pt x="597" y="653"/>
                    <a:pt x="597" y="653"/>
                    <a:pt x="597" y="653"/>
                  </a:cubicBezTo>
                  <a:cubicBezTo>
                    <a:pt x="597" y="653"/>
                    <a:pt x="597" y="653"/>
                    <a:pt x="597" y="653"/>
                  </a:cubicBezTo>
                  <a:cubicBezTo>
                    <a:pt x="597" y="653"/>
                    <a:pt x="597" y="653"/>
                    <a:pt x="597" y="653"/>
                  </a:cubicBezTo>
                  <a:cubicBezTo>
                    <a:pt x="598" y="653"/>
                    <a:pt x="598" y="653"/>
                    <a:pt x="598" y="653"/>
                  </a:cubicBezTo>
                  <a:cubicBezTo>
                    <a:pt x="598" y="653"/>
                    <a:pt x="598" y="653"/>
                    <a:pt x="598" y="653"/>
                  </a:cubicBezTo>
                  <a:cubicBezTo>
                    <a:pt x="598" y="653"/>
                    <a:pt x="598" y="653"/>
                    <a:pt x="598" y="653"/>
                  </a:cubicBezTo>
                  <a:cubicBezTo>
                    <a:pt x="598" y="653"/>
                    <a:pt x="598" y="653"/>
                    <a:pt x="598" y="653"/>
                  </a:cubicBezTo>
                  <a:cubicBezTo>
                    <a:pt x="598" y="653"/>
                    <a:pt x="598" y="653"/>
                    <a:pt x="598" y="653"/>
                  </a:cubicBezTo>
                  <a:cubicBezTo>
                    <a:pt x="598" y="653"/>
                    <a:pt x="598" y="653"/>
                    <a:pt x="598" y="653"/>
                  </a:cubicBezTo>
                  <a:cubicBezTo>
                    <a:pt x="598" y="653"/>
                    <a:pt x="598" y="653"/>
                    <a:pt x="598" y="653"/>
                  </a:cubicBezTo>
                  <a:cubicBezTo>
                    <a:pt x="598" y="653"/>
                    <a:pt x="598" y="653"/>
                    <a:pt x="598" y="653"/>
                  </a:cubicBezTo>
                  <a:cubicBezTo>
                    <a:pt x="599" y="653"/>
                    <a:pt x="599" y="653"/>
                    <a:pt x="599" y="653"/>
                  </a:cubicBezTo>
                  <a:cubicBezTo>
                    <a:pt x="599" y="653"/>
                    <a:pt x="599" y="653"/>
                    <a:pt x="599" y="653"/>
                  </a:cubicBezTo>
                  <a:cubicBezTo>
                    <a:pt x="599" y="653"/>
                    <a:pt x="599" y="653"/>
                    <a:pt x="599" y="653"/>
                  </a:cubicBezTo>
                  <a:cubicBezTo>
                    <a:pt x="599" y="653"/>
                    <a:pt x="599" y="653"/>
                    <a:pt x="599" y="653"/>
                  </a:cubicBezTo>
                  <a:cubicBezTo>
                    <a:pt x="599" y="653"/>
                    <a:pt x="599" y="653"/>
                    <a:pt x="599" y="653"/>
                  </a:cubicBezTo>
                  <a:cubicBezTo>
                    <a:pt x="599" y="653"/>
                    <a:pt x="599" y="653"/>
                    <a:pt x="599" y="653"/>
                  </a:cubicBezTo>
                  <a:cubicBezTo>
                    <a:pt x="599" y="653"/>
                    <a:pt x="599" y="653"/>
                    <a:pt x="599" y="653"/>
                  </a:cubicBezTo>
                  <a:cubicBezTo>
                    <a:pt x="599" y="653"/>
                    <a:pt x="599" y="653"/>
                    <a:pt x="599" y="653"/>
                  </a:cubicBezTo>
                  <a:cubicBezTo>
                    <a:pt x="600" y="652"/>
                    <a:pt x="600" y="652"/>
                    <a:pt x="600" y="652"/>
                  </a:cubicBezTo>
                  <a:cubicBezTo>
                    <a:pt x="600" y="652"/>
                    <a:pt x="600" y="652"/>
                    <a:pt x="600" y="652"/>
                  </a:cubicBezTo>
                  <a:cubicBezTo>
                    <a:pt x="600" y="652"/>
                    <a:pt x="600" y="652"/>
                    <a:pt x="600" y="652"/>
                  </a:cubicBezTo>
                  <a:cubicBezTo>
                    <a:pt x="600" y="652"/>
                    <a:pt x="600" y="652"/>
                    <a:pt x="600" y="652"/>
                  </a:cubicBezTo>
                  <a:cubicBezTo>
                    <a:pt x="601" y="651"/>
                    <a:pt x="601" y="651"/>
                    <a:pt x="601" y="651"/>
                  </a:cubicBezTo>
                  <a:cubicBezTo>
                    <a:pt x="601" y="651"/>
                    <a:pt x="601" y="651"/>
                    <a:pt x="601" y="651"/>
                  </a:cubicBezTo>
                  <a:cubicBezTo>
                    <a:pt x="601" y="651"/>
                    <a:pt x="601" y="651"/>
                    <a:pt x="601" y="651"/>
                  </a:cubicBezTo>
                  <a:cubicBezTo>
                    <a:pt x="601" y="651"/>
                    <a:pt x="601" y="651"/>
                    <a:pt x="601" y="651"/>
                  </a:cubicBezTo>
                  <a:cubicBezTo>
                    <a:pt x="601" y="650"/>
                    <a:pt x="601" y="650"/>
                    <a:pt x="601" y="650"/>
                  </a:cubicBezTo>
                  <a:cubicBezTo>
                    <a:pt x="601" y="650"/>
                    <a:pt x="601" y="650"/>
                    <a:pt x="601" y="650"/>
                  </a:cubicBezTo>
                  <a:cubicBezTo>
                    <a:pt x="601" y="650"/>
                    <a:pt x="601" y="650"/>
                    <a:pt x="601" y="650"/>
                  </a:cubicBezTo>
                  <a:cubicBezTo>
                    <a:pt x="601" y="650"/>
                    <a:pt x="601" y="650"/>
                    <a:pt x="601" y="650"/>
                  </a:cubicBezTo>
                  <a:cubicBezTo>
                    <a:pt x="601" y="649"/>
                    <a:pt x="601" y="649"/>
                    <a:pt x="601" y="649"/>
                  </a:cubicBezTo>
                  <a:cubicBezTo>
                    <a:pt x="601" y="649"/>
                    <a:pt x="601" y="649"/>
                    <a:pt x="601" y="649"/>
                  </a:cubicBezTo>
                  <a:cubicBezTo>
                    <a:pt x="600" y="649"/>
                    <a:pt x="600" y="649"/>
                    <a:pt x="600" y="649"/>
                  </a:cubicBezTo>
                  <a:cubicBezTo>
                    <a:pt x="600" y="649"/>
                    <a:pt x="600" y="649"/>
                    <a:pt x="600" y="649"/>
                  </a:cubicBezTo>
                  <a:cubicBezTo>
                    <a:pt x="600" y="649"/>
                    <a:pt x="600" y="649"/>
                    <a:pt x="600" y="649"/>
                  </a:cubicBezTo>
                  <a:cubicBezTo>
                    <a:pt x="600" y="649"/>
                    <a:pt x="600" y="649"/>
                    <a:pt x="600" y="649"/>
                  </a:cubicBezTo>
                  <a:cubicBezTo>
                    <a:pt x="599" y="650"/>
                    <a:pt x="599" y="650"/>
                    <a:pt x="599" y="650"/>
                  </a:cubicBezTo>
                  <a:cubicBezTo>
                    <a:pt x="599" y="650"/>
                    <a:pt x="599" y="650"/>
                    <a:pt x="599" y="650"/>
                  </a:cubicBezTo>
                  <a:cubicBezTo>
                    <a:pt x="599" y="650"/>
                    <a:pt x="599" y="650"/>
                    <a:pt x="599" y="650"/>
                  </a:cubicBezTo>
                  <a:cubicBezTo>
                    <a:pt x="599" y="650"/>
                    <a:pt x="599" y="650"/>
                    <a:pt x="599" y="650"/>
                  </a:cubicBezTo>
                  <a:cubicBezTo>
                    <a:pt x="598" y="650"/>
                    <a:pt x="598" y="650"/>
                    <a:pt x="598" y="650"/>
                  </a:cubicBezTo>
                  <a:cubicBezTo>
                    <a:pt x="598" y="650"/>
                    <a:pt x="598" y="650"/>
                    <a:pt x="598" y="650"/>
                  </a:cubicBezTo>
                  <a:cubicBezTo>
                    <a:pt x="598" y="650"/>
                    <a:pt x="598" y="650"/>
                    <a:pt x="598" y="650"/>
                  </a:cubicBezTo>
                  <a:cubicBezTo>
                    <a:pt x="598" y="650"/>
                    <a:pt x="598" y="650"/>
                    <a:pt x="598" y="650"/>
                  </a:cubicBezTo>
                  <a:cubicBezTo>
                    <a:pt x="597" y="650"/>
                    <a:pt x="597" y="650"/>
                    <a:pt x="597" y="650"/>
                  </a:cubicBezTo>
                  <a:cubicBezTo>
                    <a:pt x="597" y="650"/>
                    <a:pt x="597" y="650"/>
                    <a:pt x="597" y="650"/>
                  </a:cubicBezTo>
                  <a:cubicBezTo>
                    <a:pt x="597" y="649"/>
                    <a:pt x="597" y="649"/>
                    <a:pt x="597" y="649"/>
                  </a:cubicBezTo>
                  <a:cubicBezTo>
                    <a:pt x="597" y="649"/>
                    <a:pt x="597" y="649"/>
                    <a:pt x="597" y="649"/>
                  </a:cubicBezTo>
                  <a:cubicBezTo>
                    <a:pt x="597" y="649"/>
                    <a:pt x="597" y="649"/>
                    <a:pt x="597" y="649"/>
                  </a:cubicBezTo>
                  <a:cubicBezTo>
                    <a:pt x="597" y="649"/>
                    <a:pt x="597" y="649"/>
                    <a:pt x="597" y="649"/>
                  </a:cubicBezTo>
                  <a:cubicBezTo>
                    <a:pt x="596" y="649"/>
                    <a:pt x="596" y="649"/>
                    <a:pt x="596" y="649"/>
                  </a:cubicBezTo>
                  <a:cubicBezTo>
                    <a:pt x="596" y="649"/>
                    <a:pt x="596" y="649"/>
                    <a:pt x="596" y="649"/>
                  </a:cubicBezTo>
                  <a:cubicBezTo>
                    <a:pt x="596" y="649"/>
                    <a:pt x="596" y="649"/>
                    <a:pt x="596" y="649"/>
                  </a:cubicBezTo>
                  <a:cubicBezTo>
                    <a:pt x="596" y="649"/>
                    <a:pt x="596" y="649"/>
                    <a:pt x="596" y="649"/>
                  </a:cubicBezTo>
                  <a:cubicBezTo>
                    <a:pt x="596" y="649"/>
                    <a:pt x="596" y="649"/>
                    <a:pt x="596" y="649"/>
                  </a:cubicBezTo>
                  <a:cubicBezTo>
                    <a:pt x="596" y="649"/>
                    <a:pt x="596" y="649"/>
                    <a:pt x="596" y="649"/>
                  </a:cubicBezTo>
                  <a:cubicBezTo>
                    <a:pt x="596" y="648"/>
                    <a:pt x="596" y="648"/>
                    <a:pt x="596" y="648"/>
                  </a:cubicBezTo>
                  <a:cubicBezTo>
                    <a:pt x="596" y="648"/>
                    <a:pt x="596" y="648"/>
                    <a:pt x="596" y="648"/>
                  </a:cubicBezTo>
                  <a:cubicBezTo>
                    <a:pt x="596" y="648"/>
                    <a:pt x="596" y="648"/>
                    <a:pt x="596" y="648"/>
                  </a:cubicBezTo>
                  <a:cubicBezTo>
                    <a:pt x="596" y="648"/>
                    <a:pt x="596" y="648"/>
                    <a:pt x="596" y="648"/>
                  </a:cubicBezTo>
                  <a:cubicBezTo>
                    <a:pt x="596" y="647"/>
                    <a:pt x="596" y="647"/>
                    <a:pt x="596" y="647"/>
                  </a:cubicBezTo>
                  <a:cubicBezTo>
                    <a:pt x="596" y="647"/>
                    <a:pt x="596" y="647"/>
                    <a:pt x="596" y="647"/>
                  </a:cubicBezTo>
                  <a:cubicBezTo>
                    <a:pt x="597" y="647"/>
                    <a:pt x="597" y="647"/>
                    <a:pt x="597" y="647"/>
                  </a:cubicBezTo>
                  <a:cubicBezTo>
                    <a:pt x="597" y="647"/>
                    <a:pt x="597" y="647"/>
                    <a:pt x="597" y="647"/>
                  </a:cubicBezTo>
                  <a:cubicBezTo>
                    <a:pt x="597" y="647"/>
                    <a:pt x="597" y="647"/>
                    <a:pt x="597" y="647"/>
                  </a:cubicBezTo>
                  <a:cubicBezTo>
                    <a:pt x="597" y="647"/>
                    <a:pt x="597" y="647"/>
                    <a:pt x="597" y="647"/>
                  </a:cubicBezTo>
                  <a:cubicBezTo>
                    <a:pt x="598" y="646"/>
                    <a:pt x="598" y="646"/>
                    <a:pt x="598" y="646"/>
                  </a:cubicBezTo>
                  <a:cubicBezTo>
                    <a:pt x="598" y="646"/>
                    <a:pt x="598" y="646"/>
                    <a:pt x="598" y="646"/>
                  </a:cubicBezTo>
                  <a:cubicBezTo>
                    <a:pt x="599" y="646"/>
                    <a:pt x="599" y="646"/>
                    <a:pt x="599" y="646"/>
                  </a:cubicBezTo>
                  <a:cubicBezTo>
                    <a:pt x="599" y="646"/>
                    <a:pt x="599" y="646"/>
                    <a:pt x="599" y="646"/>
                  </a:cubicBezTo>
                  <a:cubicBezTo>
                    <a:pt x="600" y="646"/>
                    <a:pt x="600" y="646"/>
                    <a:pt x="600" y="646"/>
                  </a:cubicBezTo>
                  <a:cubicBezTo>
                    <a:pt x="600" y="646"/>
                    <a:pt x="600" y="646"/>
                    <a:pt x="600" y="646"/>
                  </a:cubicBezTo>
                  <a:cubicBezTo>
                    <a:pt x="601" y="646"/>
                    <a:pt x="601" y="646"/>
                    <a:pt x="601" y="646"/>
                  </a:cubicBezTo>
                  <a:cubicBezTo>
                    <a:pt x="601" y="646"/>
                    <a:pt x="601" y="646"/>
                    <a:pt x="601" y="646"/>
                  </a:cubicBezTo>
                  <a:cubicBezTo>
                    <a:pt x="603" y="645"/>
                    <a:pt x="603" y="645"/>
                    <a:pt x="603" y="645"/>
                  </a:cubicBezTo>
                  <a:cubicBezTo>
                    <a:pt x="603" y="645"/>
                    <a:pt x="603" y="645"/>
                    <a:pt x="603" y="645"/>
                  </a:cubicBezTo>
                  <a:cubicBezTo>
                    <a:pt x="604" y="645"/>
                    <a:pt x="604" y="645"/>
                    <a:pt x="604" y="645"/>
                  </a:cubicBezTo>
                  <a:cubicBezTo>
                    <a:pt x="604" y="645"/>
                    <a:pt x="604" y="645"/>
                    <a:pt x="604" y="645"/>
                  </a:cubicBezTo>
                  <a:cubicBezTo>
                    <a:pt x="605" y="645"/>
                    <a:pt x="605" y="645"/>
                    <a:pt x="605" y="645"/>
                  </a:cubicBezTo>
                  <a:cubicBezTo>
                    <a:pt x="605" y="645"/>
                    <a:pt x="605" y="645"/>
                    <a:pt x="605" y="645"/>
                  </a:cubicBezTo>
                  <a:cubicBezTo>
                    <a:pt x="605" y="645"/>
                    <a:pt x="605" y="645"/>
                    <a:pt x="605" y="645"/>
                  </a:cubicBezTo>
                  <a:cubicBezTo>
                    <a:pt x="605" y="645"/>
                    <a:pt x="605" y="645"/>
                    <a:pt x="605" y="645"/>
                  </a:cubicBezTo>
                  <a:cubicBezTo>
                    <a:pt x="605" y="644"/>
                    <a:pt x="605" y="644"/>
                    <a:pt x="605" y="644"/>
                  </a:cubicBezTo>
                  <a:cubicBezTo>
                    <a:pt x="605" y="644"/>
                    <a:pt x="605" y="644"/>
                    <a:pt x="605" y="644"/>
                  </a:cubicBezTo>
                  <a:cubicBezTo>
                    <a:pt x="605" y="644"/>
                    <a:pt x="605" y="644"/>
                    <a:pt x="605" y="644"/>
                  </a:cubicBezTo>
                  <a:cubicBezTo>
                    <a:pt x="605" y="644"/>
                    <a:pt x="605" y="644"/>
                    <a:pt x="605" y="644"/>
                  </a:cubicBezTo>
                  <a:cubicBezTo>
                    <a:pt x="605" y="643"/>
                    <a:pt x="605" y="643"/>
                    <a:pt x="605" y="643"/>
                  </a:cubicBezTo>
                  <a:cubicBezTo>
                    <a:pt x="605" y="643"/>
                    <a:pt x="605" y="643"/>
                    <a:pt x="605" y="643"/>
                  </a:cubicBezTo>
                  <a:cubicBezTo>
                    <a:pt x="605" y="643"/>
                    <a:pt x="605" y="643"/>
                    <a:pt x="605" y="643"/>
                  </a:cubicBezTo>
                  <a:cubicBezTo>
                    <a:pt x="605" y="643"/>
                    <a:pt x="605" y="643"/>
                    <a:pt x="605" y="643"/>
                  </a:cubicBezTo>
                  <a:cubicBezTo>
                    <a:pt x="605" y="643"/>
                    <a:pt x="605" y="643"/>
                    <a:pt x="605" y="643"/>
                  </a:cubicBezTo>
                  <a:cubicBezTo>
                    <a:pt x="605" y="643"/>
                    <a:pt x="605" y="643"/>
                    <a:pt x="605" y="643"/>
                  </a:cubicBezTo>
                  <a:cubicBezTo>
                    <a:pt x="605" y="643"/>
                    <a:pt x="605" y="643"/>
                    <a:pt x="605" y="643"/>
                  </a:cubicBezTo>
                  <a:cubicBezTo>
                    <a:pt x="605" y="643"/>
                    <a:pt x="605" y="643"/>
                    <a:pt x="605" y="643"/>
                  </a:cubicBezTo>
                  <a:cubicBezTo>
                    <a:pt x="606" y="642"/>
                    <a:pt x="606" y="642"/>
                    <a:pt x="606" y="642"/>
                  </a:cubicBezTo>
                  <a:cubicBezTo>
                    <a:pt x="606" y="642"/>
                    <a:pt x="606" y="642"/>
                    <a:pt x="606" y="642"/>
                  </a:cubicBezTo>
                  <a:cubicBezTo>
                    <a:pt x="613" y="629"/>
                    <a:pt x="613" y="629"/>
                    <a:pt x="613" y="629"/>
                  </a:cubicBezTo>
                  <a:cubicBezTo>
                    <a:pt x="613" y="629"/>
                    <a:pt x="613" y="629"/>
                    <a:pt x="613" y="629"/>
                  </a:cubicBezTo>
                  <a:cubicBezTo>
                    <a:pt x="614" y="627"/>
                    <a:pt x="614" y="627"/>
                    <a:pt x="614" y="627"/>
                  </a:cubicBezTo>
                  <a:cubicBezTo>
                    <a:pt x="614" y="627"/>
                    <a:pt x="614" y="627"/>
                    <a:pt x="614" y="627"/>
                  </a:cubicBezTo>
                  <a:cubicBezTo>
                    <a:pt x="614" y="626"/>
                    <a:pt x="614" y="626"/>
                    <a:pt x="614" y="626"/>
                  </a:cubicBezTo>
                  <a:cubicBezTo>
                    <a:pt x="614" y="626"/>
                    <a:pt x="614" y="626"/>
                    <a:pt x="614" y="626"/>
                  </a:cubicBezTo>
                  <a:cubicBezTo>
                    <a:pt x="614" y="625"/>
                    <a:pt x="614" y="625"/>
                    <a:pt x="614" y="625"/>
                  </a:cubicBezTo>
                  <a:cubicBezTo>
                    <a:pt x="614" y="625"/>
                    <a:pt x="614" y="625"/>
                    <a:pt x="614" y="625"/>
                  </a:cubicBezTo>
                  <a:cubicBezTo>
                    <a:pt x="614" y="623"/>
                    <a:pt x="614" y="623"/>
                    <a:pt x="614" y="623"/>
                  </a:cubicBezTo>
                  <a:cubicBezTo>
                    <a:pt x="614" y="623"/>
                    <a:pt x="614" y="623"/>
                    <a:pt x="614" y="623"/>
                  </a:cubicBezTo>
                  <a:cubicBezTo>
                    <a:pt x="614" y="622"/>
                    <a:pt x="614" y="622"/>
                    <a:pt x="614" y="622"/>
                  </a:cubicBezTo>
                  <a:cubicBezTo>
                    <a:pt x="614" y="622"/>
                    <a:pt x="614" y="622"/>
                    <a:pt x="614" y="622"/>
                  </a:cubicBezTo>
                  <a:cubicBezTo>
                    <a:pt x="614" y="621"/>
                    <a:pt x="614" y="621"/>
                    <a:pt x="614" y="621"/>
                  </a:cubicBezTo>
                  <a:cubicBezTo>
                    <a:pt x="614" y="621"/>
                    <a:pt x="614" y="621"/>
                    <a:pt x="614" y="621"/>
                  </a:cubicBezTo>
                  <a:cubicBezTo>
                    <a:pt x="614" y="619"/>
                    <a:pt x="614" y="619"/>
                    <a:pt x="614" y="619"/>
                  </a:cubicBezTo>
                  <a:cubicBezTo>
                    <a:pt x="614" y="619"/>
                    <a:pt x="614" y="619"/>
                    <a:pt x="614" y="619"/>
                  </a:cubicBezTo>
                  <a:cubicBezTo>
                    <a:pt x="613" y="618"/>
                    <a:pt x="613" y="618"/>
                    <a:pt x="613" y="618"/>
                  </a:cubicBezTo>
                  <a:cubicBezTo>
                    <a:pt x="613" y="618"/>
                    <a:pt x="613" y="618"/>
                    <a:pt x="613" y="618"/>
                  </a:cubicBezTo>
                  <a:cubicBezTo>
                    <a:pt x="614" y="616"/>
                    <a:pt x="614" y="616"/>
                    <a:pt x="614" y="616"/>
                  </a:cubicBezTo>
                  <a:cubicBezTo>
                    <a:pt x="614" y="616"/>
                    <a:pt x="614" y="616"/>
                    <a:pt x="614" y="616"/>
                  </a:cubicBezTo>
                  <a:cubicBezTo>
                    <a:pt x="614" y="616"/>
                    <a:pt x="614" y="616"/>
                    <a:pt x="614" y="616"/>
                  </a:cubicBezTo>
                  <a:cubicBezTo>
                    <a:pt x="614" y="616"/>
                    <a:pt x="614" y="616"/>
                    <a:pt x="614" y="616"/>
                  </a:cubicBezTo>
                  <a:cubicBezTo>
                    <a:pt x="615" y="616"/>
                    <a:pt x="615" y="616"/>
                    <a:pt x="615" y="616"/>
                  </a:cubicBezTo>
                  <a:cubicBezTo>
                    <a:pt x="615" y="616"/>
                    <a:pt x="615" y="616"/>
                    <a:pt x="615" y="616"/>
                  </a:cubicBezTo>
                  <a:cubicBezTo>
                    <a:pt x="615" y="616"/>
                    <a:pt x="615" y="616"/>
                    <a:pt x="615" y="616"/>
                  </a:cubicBezTo>
                  <a:cubicBezTo>
                    <a:pt x="615" y="616"/>
                    <a:pt x="615" y="616"/>
                    <a:pt x="615" y="616"/>
                  </a:cubicBezTo>
                  <a:cubicBezTo>
                    <a:pt x="616" y="616"/>
                    <a:pt x="616" y="616"/>
                    <a:pt x="616" y="616"/>
                  </a:cubicBezTo>
                  <a:cubicBezTo>
                    <a:pt x="616" y="616"/>
                    <a:pt x="616" y="616"/>
                    <a:pt x="616" y="616"/>
                  </a:cubicBezTo>
                  <a:cubicBezTo>
                    <a:pt x="617" y="616"/>
                    <a:pt x="617" y="616"/>
                    <a:pt x="617" y="616"/>
                  </a:cubicBezTo>
                  <a:cubicBezTo>
                    <a:pt x="617" y="616"/>
                    <a:pt x="617" y="616"/>
                    <a:pt x="617" y="616"/>
                  </a:cubicBezTo>
                  <a:cubicBezTo>
                    <a:pt x="617" y="616"/>
                    <a:pt x="617" y="616"/>
                    <a:pt x="617" y="616"/>
                  </a:cubicBezTo>
                  <a:cubicBezTo>
                    <a:pt x="617" y="616"/>
                    <a:pt x="617" y="616"/>
                    <a:pt x="617" y="616"/>
                  </a:cubicBezTo>
                  <a:cubicBezTo>
                    <a:pt x="618" y="617"/>
                    <a:pt x="618" y="617"/>
                    <a:pt x="618" y="617"/>
                  </a:cubicBezTo>
                  <a:cubicBezTo>
                    <a:pt x="618" y="617"/>
                    <a:pt x="618" y="617"/>
                    <a:pt x="618" y="617"/>
                  </a:cubicBezTo>
                  <a:cubicBezTo>
                    <a:pt x="619" y="617"/>
                    <a:pt x="619" y="617"/>
                    <a:pt x="619" y="617"/>
                  </a:cubicBezTo>
                  <a:cubicBezTo>
                    <a:pt x="619" y="617"/>
                    <a:pt x="619" y="617"/>
                    <a:pt x="619" y="617"/>
                  </a:cubicBezTo>
                  <a:cubicBezTo>
                    <a:pt x="620" y="618"/>
                    <a:pt x="620" y="618"/>
                    <a:pt x="620" y="618"/>
                  </a:cubicBezTo>
                  <a:cubicBezTo>
                    <a:pt x="620" y="618"/>
                    <a:pt x="620" y="618"/>
                    <a:pt x="620" y="618"/>
                  </a:cubicBezTo>
                  <a:cubicBezTo>
                    <a:pt x="620" y="619"/>
                    <a:pt x="620" y="619"/>
                    <a:pt x="620" y="619"/>
                  </a:cubicBezTo>
                  <a:cubicBezTo>
                    <a:pt x="620" y="619"/>
                    <a:pt x="620" y="619"/>
                    <a:pt x="620" y="619"/>
                  </a:cubicBezTo>
                  <a:cubicBezTo>
                    <a:pt x="621" y="620"/>
                    <a:pt x="621" y="620"/>
                    <a:pt x="621" y="620"/>
                  </a:cubicBezTo>
                  <a:cubicBezTo>
                    <a:pt x="621" y="620"/>
                    <a:pt x="621" y="620"/>
                    <a:pt x="621" y="620"/>
                  </a:cubicBezTo>
                  <a:cubicBezTo>
                    <a:pt x="622" y="621"/>
                    <a:pt x="622" y="621"/>
                    <a:pt x="622" y="621"/>
                  </a:cubicBezTo>
                  <a:cubicBezTo>
                    <a:pt x="622" y="621"/>
                    <a:pt x="622" y="621"/>
                    <a:pt x="622" y="621"/>
                  </a:cubicBezTo>
                  <a:cubicBezTo>
                    <a:pt x="622" y="622"/>
                    <a:pt x="622" y="622"/>
                    <a:pt x="622" y="622"/>
                  </a:cubicBezTo>
                  <a:cubicBezTo>
                    <a:pt x="622" y="622"/>
                    <a:pt x="622" y="622"/>
                    <a:pt x="622" y="622"/>
                  </a:cubicBezTo>
                  <a:cubicBezTo>
                    <a:pt x="623" y="623"/>
                    <a:pt x="623" y="623"/>
                    <a:pt x="623" y="623"/>
                  </a:cubicBezTo>
                  <a:cubicBezTo>
                    <a:pt x="623" y="623"/>
                    <a:pt x="623" y="623"/>
                    <a:pt x="623" y="623"/>
                  </a:cubicBezTo>
                  <a:cubicBezTo>
                    <a:pt x="623" y="625"/>
                    <a:pt x="623" y="625"/>
                    <a:pt x="623" y="625"/>
                  </a:cubicBezTo>
                  <a:cubicBezTo>
                    <a:pt x="623" y="625"/>
                    <a:pt x="623" y="625"/>
                    <a:pt x="623" y="625"/>
                  </a:cubicBezTo>
                  <a:cubicBezTo>
                    <a:pt x="622" y="626"/>
                    <a:pt x="622" y="626"/>
                    <a:pt x="622" y="626"/>
                  </a:cubicBezTo>
                  <a:cubicBezTo>
                    <a:pt x="622" y="626"/>
                    <a:pt x="622" y="626"/>
                    <a:pt x="622" y="626"/>
                  </a:cubicBezTo>
                  <a:cubicBezTo>
                    <a:pt x="622" y="626"/>
                    <a:pt x="622" y="626"/>
                    <a:pt x="622" y="626"/>
                  </a:cubicBezTo>
                  <a:cubicBezTo>
                    <a:pt x="622" y="626"/>
                    <a:pt x="622" y="626"/>
                    <a:pt x="622" y="626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2" y="627"/>
                    <a:pt x="622" y="627"/>
                    <a:pt x="622" y="627"/>
                  </a:cubicBezTo>
                  <a:cubicBezTo>
                    <a:pt x="621" y="628"/>
                    <a:pt x="621" y="628"/>
                    <a:pt x="621" y="628"/>
                  </a:cubicBezTo>
                  <a:cubicBezTo>
                    <a:pt x="620" y="629"/>
                    <a:pt x="620" y="629"/>
                    <a:pt x="620" y="629"/>
                  </a:cubicBezTo>
                  <a:cubicBezTo>
                    <a:pt x="620" y="629"/>
                    <a:pt x="620" y="629"/>
                    <a:pt x="620" y="629"/>
                  </a:cubicBezTo>
                  <a:cubicBezTo>
                    <a:pt x="619" y="630"/>
                    <a:pt x="619" y="630"/>
                    <a:pt x="619" y="630"/>
                  </a:cubicBezTo>
                  <a:cubicBezTo>
                    <a:pt x="619" y="630"/>
                    <a:pt x="619" y="630"/>
                    <a:pt x="619" y="630"/>
                  </a:cubicBezTo>
                  <a:cubicBezTo>
                    <a:pt x="618" y="631"/>
                    <a:pt x="618" y="631"/>
                    <a:pt x="618" y="631"/>
                  </a:cubicBezTo>
                  <a:cubicBezTo>
                    <a:pt x="618" y="631"/>
                    <a:pt x="618" y="631"/>
                    <a:pt x="618" y="631"/>
                  </a:cubicBezTo>
                  <a:cubicBezTo>
                    <a:pt x="617" y="633"/>
                    <a:pt x="617" y="633"/>
                    <a:pt x="617" y="633"/>
                  </a:cubicBezTo>
                  <a:cubicBezTo>
                    <a:pt x="617" y="633"/>
                    <a:pt x="617" y="633"/>
                    <a:pt x="617" y="633"/>
                  </a:cubicBezTo>
                  <a:cubicBezTo>
                    <a:pt x="616" y="634"/>
                    <a:pt x="616" y="634"/>
                    <a:pt x="616" y="634"/>
                  </a:cubicBezTo>
                  <a:cubicBezTo>
                    <a:pt x="616" y="634"/>
                    <a:pt x="616" y="634"/>
                    <a:pt x="616" y="634"/>
                  </a:cubicBezTo>
                  <a:cubicBezTo>
                    <a:pt x="615" y="636"/>
                    <a:pt x="615" y="636"/>
                    <a:pt x="615" y="636"/>
                  </a:cubicBezTo>
                  <a:cubicBezTo>
                    <a:pt x="615" y="636"/>
                    <a:pt x="615" y="636"/>
                    <a:pt x="615" y="636"/>
                  </a:cubicBezTo>
                  <a:cubicBezTo>
                    <a:pt x="614" y="637"/>
                    <a:pt x="614" y="637"/>
                    <a:pt x="614" y="637"/>
                  </a:cubicBezTo>
                  <a:cubicBezTo>
                    <a:pt x="614" y="637"/>
                    <a:pt x="614" y="637"/>
                    <a:pt x="614" y="637"/>
                  </a:cubicBezTo>
                  <a:cubicBezTo>
                    <a:pt x="613" y="638"/>
                    <a:pt x="613" y="638"/>
                    <a:pt x="613" y="638"/>
                  </a:cubicBezTo>
                  <a:cubicBezTo>
                    <a:pt x="613" y="638"/>
                    <a:pt x="613" y="638"/>
                    <a:pt x="613" y="638"/>
                  </a:cubicBezTo>
                  <a:cubicBezTo>
                    <a:pt x="609" y="644"/>
                    <a:pt x="609" y="644"/>
                    <a:pt x="609" y="644"/>
                  </a:cubicBezTo>
                  <a:cubicBezTo>
                    <a:pt x="609" y="644"/>
                    <a:pt x="609" y="644"/>
                    <a:pt x="609" y="644"/>
                  </a:cubicBezTo>
                  <a:cubicBezTo>
                    <a:pt x="609" y="645"/>
                    <a:pt x="609" y="645"/>
                    <a:pt x="609" y="645"/>
                  </a:cubicBezTo>
                  <a:cubicBezTo>
                    <a:pt x="609" y="645"/>
                    <a:pt x="609" y="645"/>
                    <a:pt x="609" y="645"/>
                  </a:cubicBezTo>
                  <a:cubicBezTo>
                    <a:pt x="610" y="645"/>
                    <a:pt x="610" y="645"/>
                    <a:pt x="610" y="645"/>
                  </a:cubicBezTo>
                  <a:cubicBezTo>
                    <a:pt x="610" y="645"/>
                    <a:pt x="610" y="645"/>
                    <a:pt x="610" y="645"/>
                  </a:cubicBezTo>
                  <a:cubicBezTo>
                    <a:pt x="611" y="646"/>
                    <a:pt x="611" y="646"/>
                    <a:pt x="611" y="646"/>
                  </a:cubicBezTo>
                  <a:cubicBezTo>
                    <a:pt x="611" y="646"/>
                    <a:pt x="611" y="646"/>
                    <a:pt x="611" y="646"/>
                  </a:cubicBezTo>
                  <a:cubicBezTo>
                    <a:pt x="612" y="647"/>
                    <a:pt x="612" y="647"/>
                    <a:pt x="612" y="647"/>
                  </a:cubicBezTo>
                  <a:cubicBezTo>
                    <a:pt x="612" y="647"/>
                    <a:pt x="612" y="647"/>
                    <a:pt x="612" y="647"/>
                  </a:cubicBezTo>
                  <a:cubicBezTo>
                    <a:pt x="614" y="647"/>
                    <a:pt x="614" y="647"/>
                    <a:pt x="614" y="647"/>
                  </a:cubicBezTo>
                  <a:cubicBezTo>
                    <a:pt x="614" y="647"/>
                    <a:pt x="614" y="647"/>
                    <a:pt x="614" y="647"/>
                  </a:cubicBezTo>
                  <a:cubicBezTo>
                    <a:pt x="615" y="648"/>
                    <a:pt x="615" y="648"/>
                    <a:pt x="615" y="648"/>
                  </a:cubicBezTo>
                  <a:cubicBezTo>
                    <a:pt x="615" y="648"/>
                    <a:pt x="615" y="648"/>
                    <a:pt x="615" y="648"/>
                  </a:cubicBezTo>
                  <a:cubicBezTo>
                    <a:pt x="616" y="648"/>
                    <a:pt x="616" y="648"/>
                    <a:pt x="616" y="648"/>
                  </a:cubicBezTo>
                  <a:cubicBezTo>
                    <a:pt x="616" y="648"/>
                    <a:pt x="616" y="648"/>
                    <a:pt x="616" y="648"/>
                  </a:cubicBezTo>
                  <a:cubicBezTo>
                    <a:pt x="618" y="647"/>
                    <a:pt x="618" y="647"/>
                    <a:pt x="618" y="647"/>
                  </a:cubicBezTo>
                  <a:cubicBezTo>
                    <a:pt x="618" y="647"/>
                    <a:pt x="618" y="647"/>
                    <a:pt x="618" y="647"/>
                  </a:cubicBezTo>
                  <a:cubicBezTo>
                    <a:pt x="619" y="646"/>
                    <a:pt x="619" y="646"/>
                    <a:pt x="619" y="646"/>
                  </a:cubicBezTo>
                  <a:cubicBezTo>
                    <a:pt x="619" y="646"/>
                    <a:pt x="619" y="646"/>
                    <a:pt x="619" y="646"/>
                  </a:cubicBezTo>
                  <a:cubicBezTo>
                    <a:pt x="625" y="641"/>
                    <a:pt x="625" y="641"/>
                    <a:pt x="625" y="641"/>
                  </a:cubicBezTo>
                  <a:cubicBezTo>
                    <a:pt x="625" y="641"/>
                    <a:pt x="625" y="641"/>
                    <a:pt x="625" y="641"/>
                  </a:cubicBezTo>
                  <a:cubicBezTo>
                    <a:pt x="625" y="641"/>
                    <a:pt x="625" y="641"/>
                    <a:pt x="625" y="641"/>
                  </a:cubicBezTo>
                  <a:cubicBezTo>
                    <a:pt x="625" y="641"/>
                    <a:pt x="625" y="641"/>
                    <a:pt x="625" y="641"/>
                  </a:cubicBezTo>
                  <a:cubicBezTo>
                    <a:pt x="625" y="641"/>
                    <a:pt x="625" y="641"/>
                    <a:pt x="625" y="641"/>
                  </a:cubicBezTo>
                  <a:cubicBezTo>
                    <a:pt x="625" y="641"/>
                    <a:pt x="625" y="641"/>
                    <a:pt x="625" y="641"/>
                  </a:cubicBezTo>
                  <a:cubicBezTo>
                    <a:pt x="625" y="641"/>
                    <a:pt x="625" y="641"/>
                    <a:pt x="625" y="641"/>
                  </a:cubicBezTo>
                  <a:cubicBezTo>
                    <a:pt x="625" y="641"/>
                    <a:pt x="625" y="641"/>
                    <a:pt x="625" y="641"/>
                  </a:cubicBezTo>
                  <a:cubicBezTo>
                    <a:pt x="626" y="641"/>
                    <a:pt x="626" y="641"/>
                    <a:pt x="626" y="641"/>
                  </a:cubicBezTo>
                  <a:cubicBezTo>
                    <a:pt x="626" y="641"/>
                    <a:pt x="626" y="641"/>
                    <a:pt x="626" y="641"/>
                  </a:cubicBezTo>
                  <a:cubicBezTo>
                    <a:pt x="626" y="641"/>
                    <a:pt x="626" y="641"/>
                    <a:pt x="626" y="641"/>
                  </a:cubicBezTo>
                  <a:cubicBezTo>
                    <a:pt x="626" y="641"/>
                    <a:pt x="626" y="641"/>
                    <a:pt x="626" y="641"/>
                  </a:cubicBezTo>
                  <a:cubicBezTo>
                    <a:pt x="626" y="640"/>
                    <a:pt x="626" y="640"/>
                    <a:pt x="626" y="640"/>
                  </a:cubicBezTo>
                  <a:cubicBezTo>
                    <a:pt x="626" y="640"/>
                    <a:pt x="626" y="640"/>
                    <a:pt x="626" y="640"/>
                  </a:cubicBezTo>
                  <a:cubicBezTo>
                    <a:pt x="626" y="640"/>
                    <a:pt x="626" y="640"/>
                    <a:pt x="626" y="640"/>
                  </a:cubicBezTo>
                  <a:cubicBezTo>
                    <a:pt x="626" y="640"/>
                    <a:pt x="626" y="640"/>
                    <a:pt x="626" y="640"/>
                  </a:cubicBezTo>
                  <a:cubicBezTo>
                    <a:pt x="627" y="639"/>
                    <a:pt x="627" y="639"/>
                    <a:pt x="627" y="639"/>
                  </a:cubicBezTo>
                  <a:cubicBezTo>
                    <a:pt x="627" y="639"/>
                    <a:pt x="627" y="639"/>
                    <a:pt x="627" y="639"/>
                  </a:cubicBezTo>
                  <a:cubicBezTo>
                    <a:pt x="635" y="634"/>
                    <a:pt x="635" y="634"/>
                    <a:pt x="635" y="634"/>
                  </a:cubicBezTo>
                  <a:cubicBezTo>
                    <a:pt x="635" y="634"/>
                    <a:pt x="635" y="634"/>
                    <a:pt x="635" y="634"/>
                  </a:cubicBezTo>
                  <a:cubicBezTo>
                    <a:pt x="636" y="634"/>
                    <a:pt x="636" y="634"/>
                    <a:pt x="636" y="634"/>
                  </a:cubicBezTo>
                  <a:cubicBezTo>
                    <a:pt x="636" y="634"/>
                    <a:pt x="636" y="634"/>
                    <a:pt x="636" y="634"/>
                  </a:cubicBezTo>
                  <a:cubicBezTo>
                    <a:pt x="637" y="634"/>
                    <a:pt x="637" y="634"/>
                    <a:pt x="637" y="634"/>
                  </a:cubicBezTo>
                  <a:cubicBezTo>
                    <a:pt x="637" y="634"/>
                    <a:pt x="637" y="634"/>
                    <a:pt x="637" y="634"/>
                  </a:cubicBezTo>
                  <a:cubicBezTo>
                    <a:pt x="638" y="634"/>
                    <a:pt x="638" y="634"/>
                    <a:pt x="638" y="634"/>
                  </a:cubicBezTo>
                  <a:cubicBezTo>
                    <a:pt x="638" y="634"/>
                    <a:pt x="638" y="634"/>
                    <a:pt x="638" y="634"/>
                  </a:cubicBezTo>
                  <a:cubicBezTo>
                    <a:pt x="639" y="635"/>
                    <a:pt x="639" y="635"/>
                    <a:pt x="639" y="635"/>
                  </a:cubicBezTo>
                  <a:cubicBezTo>
                    <a:pt x="639" y="635"/>
                    <a:pt x="639" y="635"/>
                    <a:pt x="639" y="635"/>
                  </a:cubicBezTo>
                  <a:cubicBezTo>
                    <a:pt x="639" y="635"/>
                    <a:pt x="639" y="635"/>
                    <a:pt x="639" y="635"/>
                  </a:cubicBezTo>
                  <a:cubicBezTo>
                    <a:pt x="639" y="635"/>
                    <a:pt x="639" y="635"/>
                    <a:pt x="639" y="635"/>
                  </a:cubicBezTo>
                  <a:cubicBezTo>
                    <a:pt x="640" y="636"/>
                    <a:pt x="640" y="636"/>
                    <a:pt x="640" y="636"/>
                  </a:cubicBezTo>
                  <a:cubicBezTo>
                    <a:pt x="640" y="636"/>
                    <a:pt x="640" y="636"/>
                    <a:pt x="640" y="636"/>
                  </a:cubicBezTo>
                  <a:cubicBezTo>
                    <a:pt x="641" y="636"/>
                    <a:pt x="641" y="636"/>
                    <a:pt x="641" y="636"/>
                  </a:cubicBezTo>
                  <a:cubicBezTo>
                    <a:pt x="641" y="636"/>
                    <a:pt x="641" y="636"/>
                    <a:pt x="641" y="636"/>
                  </a:cubicBezTo>
                  <a:cubicBezTo>
                    <a:pt x="643" y="636"/>
                    <a:pt x="643" y="636"/>
                    <a:pt x="643" y="636"/>
                  </a:cubicBezTo>
                  <a:cubicBezTo>
                    <a:pt x="643" y="636"/>
                    <a:pt x="643" y="636"/>
                    <a:pt x="643" y="636"/>
                  </a:cubicBezTo>
                  <a:cubicBezTo>
                    <a:pt x="643" y="638"/>
                    <a:pt x="643" y="638"/>
                    <a:pt x="643" y="638"/>
                  </a:cubicBezTo>
                  <a:cubicBezTo>
                    <a:pt x="643" y="638"/>
                    <a:pt x="643" y="638"/>
                    <a:pt x="643" y="638"/>
                  </a:cubicBezTo>
                  <a:cubicBezTo>
                    <a:pt x="643" y="639"/>
                    <a:pt x="643" y="639"/>
                    <a:pt x="643" y="639"/>
                  </a:cubicBezTo>
                  <a:cubicBezTo>
                    <a:pt x="643" y="639"/>
                    <a:pt x="643" y="639"/>
                    <a:pt x="643" y="639"/>
                  </a:cubicBezTo>
                  <a:cubicBezTo>
                    <a:pt x="642" y="640"/>
                    <a:pt x="642" y="640"/>
                    <a:pt x="642" y="640"/>
                  </a:cubicBezTo>
                  <a:cubicBezTo>
                    <a:pt x="642" y="640"/>
                    <a:pt x="642" y="640"/>
                    <a:pt x="642" y="640"/>
                  </a:cubicBezTo>
                  <a:cubicBezTo>
                    <a:pt x="642" y="641"/>
                    <a:pt x="642" y="641"/>
                    <a:pt x="642" y="641"/>
                  </a:cubicBezTo>
                  <a:cubicBezTo>
                    <a:pt x="642" y="641"/>
                    <a:pt x="642" y="641"/>
                    <a:pt x="642" y="641"/>
                  </a:cubicBezTo>
                  <a:cubicBezTo>
                    <a:pt x="642" y="643"/>
                    <a:pt x="642" y="643"/>
                    <a:pt x="642" y="643"/>
                  </a:cubicBezTo>
                  <a:cubicBezTo>
                    <a:pt x="642" y="643"/>
                    <a:pt x="642" y="643"/>
                    <a:pt x="642" y="643"/>
                  </a:cubicBezTo>
                  <a:cubicBezTo>
                    <a:pt x="642" y="644"/>
                    <a:pt x="642" y="644"/>
                    <a:pt x="642" y="644"/>
                  </a:cubicBezTo>
                  <a:cubicBezTo>
                    <a:pt x="642" y="644"/>
                    <a:pt x="642" y="644"/>
                    <a:pt x="642" y="644"/>
                  </a:cubicBezTo>
                  <a:cubicBezTo>
                    <a:pt x="641" y="645"/>
                    <a:pt x="641" y="645"/>
                    <a:pt x="641" y="645"/>
                  </a:cubicBezTo>
                  <a:cubicBezTo>
                    <a:pt x="641" y="645"/>
                    <a:pt x="641" y="645"/>
                    <a:pt x="641" y="645"/>
                  </a:cubicBezTo>
                  <a:cubicBezTo>
                    <a:pt x="640" y="646"/>
                    <a:pt x="640" y="646"/>
                    <a:pt x="640" y="646"/>
                  </a:cubicBezTo>
                  <a:cubicBezTo>
                    <a:pt x="640" y="646"/>
                    <a:pt x="640" y="646"/>
                    <a:pt x="640" y="646"/>
                  </a:cubicBezTo>
                  <a:cubicBezTo>
                    <a:pt x="639" y="646"/>
                    <a:pt x="639" y="646"/>
                    <a:pt x="639" y="646"/>
                  </a:cubicBezTo>
                  <a:cubicBezTo>
                    <a:pt x="639" y="646"/>
                    <a:pt x="639" y="646"/>
                    <a:pt x="639" y="646"/>
                  </a:cubicBezTo>
                  <a:cubicBezTo>
                    <a:pt x="639" y="647"/>
                    <a:pt x="639" y="647"/>
                    <a:pt x="639" y="647"/>
                  </a:cubicBezTo>
                  <a:cubicBezTo>
                    <a:pt x="639" y="647"/>
                    <a:pt x="639" y="647"/>
                    <a:pt x="639" y="647"/>
                  </a:cubicBezTo>
                  <a:cubicBezTo>
                    <a:pt x="638" y="647"/>
                    <a:pt x="638" y="647"/>
                    <a:pt x="638" y="647"/>
                  </a:cubicBezTo>
                  <a:cubicBezTo>
                    <a:pt x="638" y="647"/>
                    <a:pt x="638" y="647"/>
                    <a:pt x="638" y="647"/>
                  </a:cubicBezTo>
                  <a:cubicBezTo>
                    <a:pt x="638" y="648"/>
                    <a:pt x="638" y="648"/>
                    <a:pt x="638" y="648"/>
                  </a:cubicBezTo>
                  <a:cubicBezTo>
                    <a:pt x="638" y="648"/>
                    <a:pt x="638" y="648"/>
                    <a:pt x="638" y="648"/>
                  </a:cubicBezTo>
                  <a:cubicBezTo>
                    <a:pt x="638" y="649"/>
                    <a:pt x="638" y="649"/>
                    <a:pt x="638" y="649"/>
                  </a:cubicBezTo>
                  <a:cubicBezTo>
                    <a:pt x="638" y="649"/>
                    <a:pt x="638" y="649"/>
                    <a:pt x="638" y="649"/>
                  </a:cubicBezTo>
                  <a:cubicBezTo>
                    <a:pt x="637" y="649"/>
                    <a:pt x="637" y="649"/>
                    <a:pt x="637" y="649"/>
                  </a:cubicBezTo>
                  <a:cubicBezTo>
                    <a:pt x="637" y="649"/>
                    <a:pt x="637" y="649"/>
                    <a:pt x="637" y="649"/>
                  </a:cubicBezTo>
                  <a:cubicBezTo>
                    <a:pt x="636" y="649"/>
                    <a:pt x="636" y="649"/>
                    <a:pt x="636" y="649"/>
                  </a:cubicBezTo>
                  <a:cubicBezTo>
                    <a:pt x="636" y="649"/>
                    <a:pt x="636" y="649"/>
                    <a:pt x="636" y="649"/>
                  </a:cubicBezTo>
                  <a:cubicBezTo>
                    <a:pt x="636" y="649"/>
                    <a:pt x="636" y="649"/>
                    <a:pt x="636" y="649"/>
                  </a:cubicBezTo>
                  <a:cubicBezTo>
                    <a:pt x="636" y="649"/>
                    <a:pt x="636" y="649"/>
                    <a:pt x="636" y="649"/>
                  </a:cubicBezTo>
                  <a:cubicBezTo>
                    <a:pt x="627" y="662"/>
                    <a:pt x="627" y="662"/>
                    <a:pt x="627" y="662"/>
                  </a:cubicBezTo>
                  <a:cubicBezTo>
                    <a:pt x="627" y="662"/>
                    <a:pt x="627" y="662"/>
                    <a:pt x="627" y="662"/>
                  </a:cubicBezTo>
                  <a:cubicBezTo>
                    <a:pt x="623" y="668"/>
                    <a:pt x="623" y="668"/>
                    <a:pt x="623" y="668"/>
                  </a:cubicBezTo>
                  <a:cubicBezTo>
                    <a:pt x="623" y="668"/>
                    <a:pt x="623" y="668"/>
                    <a:pt x="623" y="668"/>
                  </a:cubicBezTo>
                  <a:cubicBezTo>
                    <a:pt x="624" y="669"/>
                    <a:pt x="624" y="669"/>
                    <a:pt x="624" y="669"/>
                  </a:cubicBezTo>
                  <a:cubicBezTo>
                    <a:pt x="624" y="669"/>
                    <a:pt x="624" y="669"/>
                    <a:pt x="624" y="669"/>
                  </a:cubicBezTo>
                  <a:cubicBezTo>
                    <a:pt x="624" y="669"/>
                    <a:pt x="624" y="669"/>
                    <a:pt x="624" y="669"/>
                  </a:cubicBezTo>
                  <a:cubicBezTo>
                    <a:pt x="624" y="669"/>
                    <a:pt x="624" y="669"/>
                    <a:pt x="624" y="669"/>
                  </a:cubicBezTo>
                  <a:cubicBezTo>
                    <a:pt x="625" y="669"/>
                    <a:pt x="625" y="669"/>
                    <a:pt x="625" y="669"/>
                  </a:cubicBezTo>
                  <a:cubicBezTo>
                    <a:pt x="625" y="669"/>
                    <a:pt x="625" y="669"/>
                    <a:pt x="625" y="669"/>
                  </a:cubicBezTo>
                  <a:cubicBezTo>
                    <a:pt x="625" y="668"/>
                    <a:pt x="625" y="668"/>
                    <a:pt x="625" y="668"/>
                  </a:cubicBezTo>
                  <a:cubicBezTo>
                    <a:pt x="625" y="668"/>
                    <a:pt x="625" y="668"/>
                    <a:pt x="625" y="668"/>
                  </a:cubicBezTo>
                  <a:cubicBezTo>
                    <a:pt x="626" y="668"/>
                    <a:pt x="626" y="668"/>
                    <a:pt x="626" y="668"/>
                  </a:cubicBezTo>
                  <a:cubicBezTo>
                    <a:pt x="626" y="668"/>
                    <a:pt x="626" y="668"/>
                    <a:pt x="626" y="668"/>
                  </a:cubicBezTo>
                  <a:cubicBezTo>
                    <a:pt x="626" y="668"/>
                    <a:pt x="626" y="668"/>
                    <a:pt x="626" y="668"/>
                  </a:cubicBezTo>
                  <a:cubicBezTo>
                    <a:pt x="626" y="668"/>
                    <a:pt x="626" y="668"/>
                    <a:pt x="626" y="668"/>
                  </a:cubicBezTo>
                  <a:cubicBezTo>
                    <a:pt x="627" y="668"/>
                    <a:pt x="627" y="668"/>
                    <a:pt x="627" y="668"/>
                  </a:cubicBezTo>
                  <a:cubicBezTo>
                    <a:pt x="627" y="668"/>
                    <a:pt x="627" y="668"/>
                    <a:pt x="627" y="668"/>
                  </a:cubicBezTo>
                  <a:cubicBezTo>
                    <a:pt x="628" y="668"/>
                    <a:pt x="628" y="668"/>
                    <a:pt x="628" y="668"/>
                  </a:cubicBezTo>
                  <a:cubicBezTo>
                    <a:pt x="628" y="668"/>
                    <a:pt x="628" y="668"/>
                    <a:pt x="628" y="668"/>
                  </a:cubicBezTo>
                  <a:cubicBezTo>
                    <a:pt x="628" y="668"/>
                    <a:pt x="628" y="668"/>
                    <a:pt x="628" y="668"/>
                  </a:cubicBezTo>
                  <a:cubicBezTo>
                    <a:pt x="628" y="668"/>
                    <a:pt x="628" y="668"/>
                    <a:pt x="628" y="668"/>
                  </a:cubicBezTo>
                  <a:cubicBezTo>
                    <a:pt x="629" y="669"/>
                    <a:pt x="629" y="669"/>
                    <a:pt x="629" y="669"/>
                  </a:cubicBezTo>
                  <a:cubicBezTo>
                    <a:pt x="629" y="669"/>
                    <a:pt x="629" y="669"/>
                    <a:pt x="629" y="669"/>
                  </a:cubicBezTo>
                  <a:cubicBezTo>
                    <a:pt x="629" y="669"/>
                    <a:pt x="629" y="669"/>
                    <a:pt x="629" y="669"/>
                  </a:cubicBezTo>
                  <a:cubicBezTo>
                    <a:pt x="629" y="669"/>
                    <a:pt x="629" y="669"/>
                    <a:pt x="629" y="669"/>
                  </a:cubicBezTo>
                  <a:cubicBezTo>
                    <a:pt x="629" y="670"/>
                    <a:pt x="629" y="670"/>
                    <a:pt x="629" y="670"/>
                  </a:cubicBezTo>
                  <a:cubicBezTo>
                    <a:pt x="629" y="670"/>
                    <a:pt x="629" y="670"/>
                    <a:pt x="629" y="670"/>
                  </a:cubicBezTo>
                  <a:cubicBezTo>
                    <a:pt x="630" y="671"/>
                    <a:pt x="630" y="671"/>
                    <a:pt x="630" y="671"/>
                  </a:cubicBezTo>
                  <a:cubicBezTo>
                    <a:pt x="630" y="671"/>
                    <a:pt x="630" y="671"/>
                    <a:pt x="630" y="671"/>
                  </a:cubicBezTo>
                  <a:cubicBezTo>
                    <a:pt x="630" y="672"/>
                    <a:pt x="630" y="672"/>
                    <a:pt x="630" y="672"/>
                  </a:cubicBezTo>
                  <a:cubicBezTo>
                    <a:pt x="630" y="672"/>
                    <a:pt x="630" y="672"/>
                    <a:pt x="630" y="672"/>
                  </a:cubicBezTo>
                  <a:cubicBezTo>
                    <a:pt x="630" y="672"/>
                    <a:pt x="630" y="672"/>
                    <a:pt x="630" y="672"/>
                  </a:cubicBezTo>
                  <a:cubicBezTo>
                    <a:pt x="630" y="672"/>
                    <a:pt x="630" y="672"/>
                    <a:pt x="630" y="672"/>
                  </a:cubicBezTo>
                  <a:cubicBezTo>
                    <a:pt x="630" y="673"/>
                    <a:pt x="630" y="673"/>
                    <a:pt x="630" y="673"/>
                  </a:cubicBezTo>
                  <a:cubicBezTo>
                    <a:pt x="630" y="673"/>
                    <a:pt x="630" y="673"/>
                    <a:pt x="630" y="673"/>
                  </a:cubicBezTo>
                  <a:cubicBezTo>
                    <a:pt x="630" y="674"/>
                    <a:pt x="630" y="674"/>
                    <a:pt x="630" y="674"/>
                  </a:cubicBezTo>
                  <a:cubicBezTo>
                    <a:pt x="630" y="674"/>
                    <a:pt x="630" y="674"/>
                    <a:pt x="630" y="674"/>
                  </a:cubicBezTo>
                  <a:cubicBezTo>
                    <a:pt x="623" y="679"/>
                    <a:pt x="623" y="679"/>
                    <a:pt x="623" y="679"/>
                  </a:cubicBezTo>
                  <a:cubicBezTo>
                    <a:pt x="623" y="679"/>
                    <a:pt x="623" y="679"/>
                    <a:pt x="623" y="679"/>
                  </a:cubicBezTo>
                  <a:cubicBezTo>
                    <a:pt x="610" y="690"/>
                    <a:pt x="610" y="690"/>
                    <a:pt x="610" y="690"/>
                  </a:cubicBezTo>
                  <a:cubicBezTo>
                    <a:pt x="610" y="690"/>
                    <a:pt x="610" y="690"/>
                    <a:pt x="610" y="690"/>
                  </a:cubicBezTo>
                  <a:cubicBezTo>
                    <a:pt x="611" y="691"/>
                    <a:pt x="611" y="691"/>
                    <a:pt x="611" y="691"/>
                  </a:cubicBezTo>
                  <a:cubicBezTo>
                    <a:pt x="611" y="691"/>
                    <a:pt x="611" y="691"/>
                    <a:pt x="611" y="691"/>
                  </a:cubicBezTo>
                  <a:cubicBezTo>
                    <a:pt x="617" y="688"/>
                    <a:pt x="617" y="688"/>
                    <a:pt x="617" y="688"/>
                  </a:cubicBezTo>
                  <a:cubicBezTo>
                    <a:pt x="617" y="688"/>
                    <a:pt x="617" y="688"/>
                    <a:pt x="617" y="688"/>
                  </a:cubicBezTo>
                  <a:cubicBezTo>
                    <a:pt x="618" y="688"/>
                    <a:pt x="618" y="688"/>
                    <a:pt x="618" y="688"/>
                  </a:cubicBezTo>
                  <a:cubicBezTo>
                    <a:pt x="618" y="688"/>
                    <a:pt x="618" y="688"/>
                    <a:pt x="618" y="688"/>
                  </a:cubicBezTo>
                  <a:cubicBezTo>
                    <a:pt x="618" y="688"/>
                    <a:pt x="618" y="688"/>
                    <a:pt x="618" y="688"/>
                  </a:cubicBezTo>
                  <a:cubicBezTo>
                    <a:pt x="618" y="688"/>
                    <a:pt x="618" y="688"/>
                    <a:pt x="618" y="688"/>
                  </a:cubicBezTo>
                  <a:cubicBezTo>
                    <a:pt x="619" y="688"/>
                    <a:pt x="619" y="688"/>
                    <a:pt x="619" y="688"/>
                  </a:cubicBezTo>
                  <a:cubicBezTo>
                    <a:pt x="619" y="688"/>
                    <a:pt x="619" y="688"/>
                    <a:pt x="619" y="688"/>
                  </a:cubicBezTo>
                  <a:cubicBezTo>
                    <a:pt x="620" y="687"/>
                    <a:pt x="620" y="687"/>
                    <a:pt x="620" y="687"/>
                  </a:cubicBezTo>
                  <a:cubicBezTo>
                    <a:pt x="620" y="687"/>
                    <a:pt x="620" y="687"/>
                    <a:pt x="620" y="687"/>
                  </a:cubicBezTo>
                  <a:cubicBezTo>
                    <a:pt x="621" y="688"/>
                    <a:pt x="621" y="688"/>
                    <a:pt x="621" y="688"/>
                  </a:cubicBezTo>
                  <a:cubicBezTo>
                    <a:pt x="621" y="688"/>
                    <a:pt x="621" y="688"/>
                    <a:pt x="621" y="688"/>
                  </a:cubicBezTo>
                  <a:cubicBezTo>
                    <a:pt x="621" y="688"/>
                    <a:pt x="621" y="688"/>
                    <a:pt x="621" y="688"/>
                  </a:cubicBezTo>
                  <a:cubicBezTo>
                    <a:pt x="621" y="688"/>
                    <a:pt x="621" y="688"/>
                    <a:pt x="621" y="688"/>
                  </a:cubicBezTo>
                  <a:cubicBezTo>
                    <a:pt x="622" y="688"/>
                    <a:pt x="622" y="688"/>
                    <a:pt x="622" y="688"/>
                  </a:cubicBezTo>
                  <a:cubicBezTo>
                    <a:pt x="622" y="688"/>
                    <a:pt x="622" y="688"/>
                    <a:pt x="622" y="688"/>
                  </a:cubicBezTo>
                  <a:cubicBezTo>
                    <a:pt x="623" y="688"/>
                    <a:pt x="623" y="688"/>
                    <a:pt x="623" y="688"/>
                  </a:cubicBezTo>
                  <a:cubicBezTo>
                    <a:pt x="623" y="688"/>
                    <a:pt x="623" y="688"/>
                    <a:pt x="623" y="688"/>
                  </a:cubicBezTo>
                  <a:cubicBezTo>
                    <a:pt x="623" y="688"/>
                    <a:pt x="623" y="688"/>
                    <a:pt x="623" y="688"/>
                  </a:cubicBezTo>
                  <a:cubicBezTo>
                    <a:pt x="623" y="688"/>
                    <a:pt x="623" y="688"/>
                    <a:pt x="623" y="688"/>
                  </a:cubicBezTo>
                  <a:cubicBezTo>
                    <a:pt x="624" y="688"/>
                    <a:pt x="624" y="688"/>
                    <a:pt x="624" y="688"/>
                  </a:cubicBezTo>
                  <a:cubicBezTo>
                    <a:pt x="624" y="688"/>
                    <a:pt x="624" y="688"/>
                    <a:pt x="624" y="688"/>
                  </a:cubicBezTo>
                  <a:cubicBezTo>
                    <a:pt x="624" y="688"/>
                    <a:pt x="624" y="688"/>
                    <a:pt x="624" y="688"/>
                  </a:cubicBezTo>
                  <a:cubicBezTo>
                    <a:pt x="624" y="688"/>
                    <a:pt x="624" y="688"/>
                    <a:pt x="624" y="688"/>
                  </a:cubicBezTo>
                  <a:cubicBezTo>
                    <a:pt x="624" y="688"/>
                    <a:pt x="624" y="688"/>
                    <a:pt x="624" y="688"/>
                  </a:cubicBezTo>
                  <a:cubicBezTo>
                    <a:pt x="624" y="688"/>
                    <a:pt x="624" y="688"/>
                    <a:pt x="624" y="688"/>
                  </a:cubicBezTo>
                  <a:cubicBezTo>
                    <a:pt x="624" y="689"/>
                    <a:pt x="624" y="689"/>
                    <a:pt x="624" y="689"/>
                  </a:cubicBezTo>
                  <a:cubicBezTo>
                    <a:pt x="624" y="689"/>
                    <a:pt x="624" y="689"/>
                    <a:pt x="624" y="689"/>
                  </a:cubicBezTo>
                  <a:cubicBezTo>
                    <a:pt x="625" y="689"/>
                    <a:pt x="625" y="689"/>
                    <a:pt x="625" y="689"/>
                  </a:cubicBezTo>
                  <a:cubicBezTo>
                    <a:pt x="625" y="689"/>
                    <a:pt x="625" y="689"/>
                    <a:pt x="625" y="689"/>
                  </a:cubicBezTo>
                  <a:cubicBezTo>
                    <a:pt x="625" y="689"/>
                    <a:pt x="625" y="689"/>
                    <a:pt x="625" y="689"/>
                  </a:cubicBezTo>
                  <a:cubicBezTo>
                    <a:pt x="625" y="689"/>
                    <a:pt x="625" y="689"/>
                    <a:pt x="625" y="689"/>
                  </a:cubicBezTo>
                  <a:cubicBezTo>
                    <a:pt x="626" y="689"/>
                    <a:pt x="626" y="689"/>
                    <a:pt x="626" y="689"/>
                  </a:cubicBezTo>
                  <a:cubicBezTo>
                    <a:pt x="626" y="689"/>
                    <a:pt x="626" y="689"/>
                    <a:pt x="626" y="689"/>
                  </a:cubicBezTo>
                  <a:cubicBezTo>
                    <a:pt x="626" y="690"/>
                    <a:pt x="626" y="690"/>
                    <a:pt x="626" y="690"/>
                  </a:cubicBezTo>
                  <a:cubicBezTo>
                    <a:pt x="626" y="690"/>
                    <a:pt x="626" y="690"/>
                    <a:pt x="626" y="690"/>
                  </a:cubicBezTo>
                  <a:cubicBezTo>
                    <a:pt x="626" y="690"/>
                    <a:pt x="626" y="690"/>
                    <a:pt x="626" y="690"/>
                  </a:cubicBezTo>
                  <a:cubicBezTo>
                    <a:pt x="626" y="690"/>
                    <a:pt x="626" y="690"/>
                    <a:pt x="626" y="690"/>
                  </a:cubicBezTo>
                  <a:cubicBezTo>
                    <a:pt x="626" y="691"/>
                    <a:pt x="626" y="691"/>
                    <a:pt x="626" y="691"/>
                  </a:cubicBezTo>
                  <a:cubicBezTo>
                    <a:pt x="626" y="691"/>
                    <a:pt x="626" y="691"/>
                    <a:pt x="626" y="691"/>
                  </a:cubicBezTo>
                  <a:cubicBezTo>
                    <a:pt x="626" y="692"/>
                    <a:pt x="626" y="692"/>
                    <a:pt x="626" y="692"/>
                  </a:cubicBezTo>
                  <a:cubicBezTo>
                    <a:pt x="626" y="692"/>
                    <a:pt x="626" y="692"/>
                    <a:pt x="626" y="692"/>
                  </a:cubicBezTo>
                  <a:cubicBezTo>
                    <a:pt x="625" y="692"/>
                    <a:pt x="625" y="692"/>
                    <a:pt x="625" y="692"/>
                  </a:cubicBezTo>
                  <a:cubicBezTo>
                    <a:pt x="625" y="692"/>
                    <a:pt x="625" y="692"/>
                    <a:pt x="625" y="692"/>
                  </a:cubicBezTo>
                  <a:cubicBezTo>
                    <a:pt x="625" y="693"/>
                    <a:pt x="625" y="693"/>
                    <a:pt x="625" y="693"/>
                  </a:cubicBezTo>
                  <a:cubicBezTo>
                    <a:pt x="625" y="693"/>
                    <a:pt x="625" y="693"/>
                    <a:pt x="625" y="693"/>
                  </a:cubicBezTo>
                  <a:cubicBezTo>
                    <a:pt x="625" y="694"/>
                    <a:pt x="625" y="694"/>
                    <a:pt x="625" y="694"/>
                  </a:cubicBezTo>
                  <a:cubicBezTo>
                    <a:pt x="625" y="694"/>
                    <a:pt x="625" y="694"/>
                    <a:pt x="625" y="694"/>
                  </a:cubicBezTo>
                  <a:cubicBezTo>
                    <a:pt x="624" y="694"/>
                    <a:pt x="624" y="694"/>
                    <a:pt x="624" y="694"/>
                  </a:cubicBezTo>
                  <a:cubicBezTo>
                    <a:pt x="624" y="694"/>
                    <a:pt x="624" y="694"/>
                    <a:pt x="624" y="694"/>
                  </a:cubicBezTo>
                  <a:cubicBezTo>
                    <a:pt x="623" y="695"/>
                    <a:pt x="623" y="695"/>
                    <a:pt x="623" y="695"/>
                  </a:cubicBezTo>
                  <a:cubicBezTo>
                    <a:pt x="623" y="695"/>
                    <a:pt x="623" y="695"/>
                    <a:pt x="623" y="695"/>
                  </a:cubicBezTo>
                  <a:cubicBezTo>
                    <a:pt x="622" y="695"/>
                    <a:pt x="622" y="695"/>
                    <a:pt x="622" y="695"/>
                  </a:cubicBezTo>
                  <a:cubicBezTo>
                    <a:pt x="622" y="695"/>
                    <a:pt x="622" y="695"/>
                    <a:pt x="622" y="695"/>
                  </a:cubicBezTo>
                  <a:cubicBezTo>
                    <a:pt x="621" y="696"/>
                    <a:pt x="621" y="696"/>
                    <a:pt x="621" y="696"/>
                  </a:cubicBezTo>
                  <a:cubicBezTo>
                    <a:pt x="621" y="696"/>
                    <a:pt x="621" y="696"/>
                    <a:pt x="621" y="696"/>
                  </a:cubicBezTo>
                  <a:cubicBezTo>
                    <a:pt x="621" y="697"/>
                    <a:pt x="621" y="697"/>
                    <a:pt x="621" y="697"/>
                  </a:cubicBezTo>
                  <a:cubicBezTo>
                    <a:pt x="621" y="697"/>
                    <a:pt x="621" y="697"/>
                    <a:pt x="621" y="697"/>
                  </a:cubicBezTo>
                  <a:cubicBezTo>
                    <a:pt x="620" y="698"/>
                    <a:pt x="620" y="698"/>
                    <a:pt x="620" y="698"/>
                  </a:cubicBezTo>
                  <a:cubicBezTo>
                    <a:pt x="620" y="698"/>
                    <a:pt x="620" y="698"/>
                    <a:pt x="620" y="698"/>
                  </a:cubicBezTo>
                  <a:cubicBezTo>
                    <a:pt x="619" y="699"/>
                    <a:pt x="619" y="699"/>
                    <a:pt x="619" y="699"/>
                  </a:cubicBezTo>
                  <a:cubicBezTo>
                    <a:pt x="619" y="699"/>
                    <a:pt x="619" y="699"/>
                    <a:pt x="619" y="699"/>
                  </a:cubicBezTo>
                  <a:cubicBezTo>
                    <a:pt x="618" y="700"/>
                    <a:pt x="618" y="700"/>
                    <a:pt x="618" y="700"/>
                  </a:cubicBezTo>
                  <a:cubicBezTo>
                    <a:pt x="618" y="700"/>
                    <a:pt x="618" y="700"/>
                    <a:pt x="618" y="700"/>
                  </a:cubicBezTo>
                  <a:cubicBezTo>
                    <a:pt x="616" y="700"/>
                    <a:pt x="616" y="700"/>
                    <a:pt x="616" y="700"/>
                  </a:cubicBezTo>
                  <a:cubicBezTo>
                    <a:pt x="616" y="700"/>
                    <a:pt x="616" y="700"/>
                    <a:pt x="616" y="700"/>
                  </a:cubicBezTo>
                  <a:cubicBezTo>
                    <a:pt x="616" y="699"/>
                    <a:pt x="616" y="699"/>
                    <a:pt x="616" y="699"/>
                  </a:cubicBezTo>
                  <a:cubicBezTo>
                    <a:pt x="616" y="699"/>
                    <a:pt x="616" y="699"/>
                    <a:pt x="616" y="699"/>
                  </a:cubicBezTo>
                  <a:cubicBezTo>
                    <a:pt x="616" y="698"/>
                    <a:pt x="616" y="698"/>
                    <a:pt x="616" y="698"/>
                  </a:cubicBezTo>
                  <a:cubicBezTo>
                    <a:pt x="616" y="698"/>
                    <a:pt x="616" y="698"/>
                    <a:pt x="616" y="698"/>
                  </a:cubicBezTo>
                  <a:cubicBezTo>
                    <a:pt x="617" y="697"/>
                    <a:pt x="617" y="697"/>
                    <a:pt x="617" y="697"/>
                  </a:cubicBezTo>
                  <a:cubicBezTo>
                    <a:pt x="617" y="697"/>
                    <a:pt x="617" y="697"/>
                    <a:pt x="617" y="697"/>
                  </a:cubicBezTo>
                  <a:cubicBezTo>
                    <a:pt x="618" y="696"/>
                    <a:pt x="618" y="696"/>
                    <a:pt x="618" y="696"/>
                  </a:cubicBezTo>
                  <a:cubicBezTo>
                    <a:pt x="618" y="696"/>
                    <a:pt x="618" y="696"/>
                    <a:pt x="618" y="696"/>
                  </a:cubicBezTo>
                  <a:cubicBezTo>
                    <a:pt x="618" y="695"/>
                    <a:pt x="618" y="695"/>
                    <a:pt x="618" y="695"/>
                  </a:cubicBezTo>
                  <a:cubicBezTo>
                    <a:pt x="618" y="695"/>
                    <a:pt x="618" y="695"/>
                    <a:pt x="618" y="695"/>
                  </a:cubicBezTo>
                  <a:cubicBezTo>
                    <a:pt x="619" y="695"/>
                    <a:pt x="619" y="695"/>
                    <a:pt x="619" y="695"/>
                  </a:cubicBezTo>
                  <a:cubicBezTo>
                    <a:pt x="619" y="695"/>
                    <a:pt x="619" y="695"/>
                    <a:pt x="619" y="695"/>
                  </a:cubicBezTo>
                  <a:cubicBezTo>
                    <a:pt x="619" y="694"/>
                    <a:pt x="619" y="694"/>
                    <a:pt x="619" y="694"/>
                  </a:cubicBezTo>
                  <a:cubicBezTo>
                    <a:pt x="619" y="694"/>
                    <a:pt x="619" y="694"/>
                    <a:pt x="619" y="694"/>
                  </a:cubicBezTo>
                  <a:cubicBezTo>
                    <a:pt x="620" y="692"/>
                    <a:pt x="620" y="692"/>
                    <a:pt x="620" y="692"/>
                  </a:cubicBezTo>
                  <a:cubicBezTo>
                    <a:pt x="620" y="692"/>
                    <a:pt x="620" y="692"/>
                    <a:pt x="620" y="692"/>
                  </a:cubicBezTo>
                  <a:cubicBezTo>
                    <a:pt x="619" y="692"/>
                    <a:pt x="619" y="692"/>
                    <a:pt x="619" y="692"/>
                  </a:cubicBezTo>
                  <a:cubicBezTo>
                    <a:pt x="619" y="692"/>
                    <a:pt x="619" y="692"/>
                    <a:pt x="619" y="692"/>
                  </a:cubicBezTo>
                  <a:cubicBezTo>
                    <a:pt x="619" y="692"/>
                    <a:pt x="619" y="692"/>
                    <a:pt x="619" y="692"/>
                  </a:cubicBezTo>
                  <a:cubicBezTo>
                    <a:pt x="619" y="692"/>
                    <a:pt x="619" y="692"/>
                    <a:pt x="619" y="692"/>
                  </a:cubicBezTo>
                  <a:cubicBezTo>
                    <a:pt x="618" y="692"/>
                    <a:pt x="618" y="692"/>
                    <a:pt x="618" y="692"/>
                  </a:cubicBezTo>
                  <a:cubicBezTo>
                    <a:pt x="618" y="692"/>
                    <a:pt x="618" y="692"/>
                    <a:pt x="618" y="692"/>
                  </a:cubicBezTo>
                  <a:cubicBezTo>
                    <a:pt x="618" y="692"/>
                    <a:pt x="618" y="692"/>
                    <a:pt x="618" y="692"/>
                  </a:cubicBezTo>
                  <a:cubicBezTo>
                    <a:pt x="618" y="692"/>
                    <a:pt x="618" y="692"/>
                    <a:pt x="618" y="692"/>
                  </a:cubicBezTo>
                  <a:cubicBezTo>
                    <a:pt x="617" y="692"/>
                    <a:pt x="617" y="692"/>
                    <a:pt x="617" y="692"/>
                  </a:cubicBezTo>
                  <a:cubicBezTo>
                    <a:pt x="617" y="692"/>
                    <a:pt x="617" y="692"/>
                    <a:pt x="617" y="692"/>
                  </a:cubicBezTo>
                  <a:cubicBezTo>
                    <a:pt x="617" y="692"/>
                    <a:pt x="617" y="692"/>
                    <a:pt x="617" y="692"/>
                  </a:cubicBezTo>
                  <a:cubicBezTo>
                    <a:pt x="617" y="692"/>
                    <a:pt x="617" y="692"/>
                    <a:pt x="617" y="692"/>
                  </a:cubicBezTo>
                  <a:cubicBezTo>
                    <a:pt x="616" y="692"/>
                    <a:pt x="616" y="692"/>
                    <a:pt x="616" y="692"/>
                  </a:cubicBezTo>
                  <a:cubicBezTo>
                    <a:pt x="616" y="692"/>
                    <a:pt x="616" y="692"/>
                    <a:pt x="616" y="692"/>
                  </a:cubicBezTo>
                  <a:cubicBezTo>
                    <a:pt x="616" y="692"/>
                    <a:pt x="616" y="692"/>
                    <a:pt x="616" y="692"/>
                  </a:cubicBezTo>
                  <a:cubicBezTo>
                    <a:pt x="616" y="692"/>
                    <a:pt x="616" y="692"/>
                    <a:pt x="616" y="692"/>
                  </a:cubicBezTo>
                  <a:cubicBezTo>
                    <a:pt x="612" y="697"/>
                    <a:pt x="612" y="697"/>
                    <a:pt x="612" y="697"/>
                  </a:cubicBezTo>
                  <a:cubicBezTo>
                    <a:pt x="612" y="697"/>
                    <a:pt x="612" y="697"/>
                    <a:pt x="612" y="697"/>
                  </a:cubicBezTo>
                  <a:cubicBezTo>
                    <a:pt x="612" y="701"/>
                    <a:pt x="612" y="701"/>
                    <a:pt x="612" y="701"/>
                  </a:cubicBezTo>
                  <a:cubicBezTo>
                    <a:pt x="612" y="701"/>
                    <a:pt x="612" y="701"/>
                    <a:pt x="612" y="701"/>
                  </a:cubicBezTo>
                  <a:cubicBezTo>
                    <a:pt x="613" y="705"/>
                    <a:pt x="613" y="705"/>
                    <a:pt x="613" y="705"/>
                  </a:cubicBezTo>
                  <a:cubicBezTo>
                    <a:pt x="613" y="705"/>
                    <a:pt x="613" y="705"/>
                    <a:pt x="613" y="705"/>
                  </a:cubicBezTo>
                  <a:cubicBezTo>
                    <a:pt x="613" y="709"/>
                    <a:pt x="613" y="709"/>
                    <a:pt x="613" y="709"/>
                  </a:cubicBezTo>
                  <a:cubicBezTo>
                    <a:pt x="613" y="709"/>
                    <a:pt x="613" y="709"/>
                    <a:pt x="613" y="709"/>
                  </a:cubicBezTo>
                  <a:cubicBezTo>
                    <a:pt x="613" y="712"/>
                    <a:pt x="613" y="712"/>
                    <a:pt x="613" y="712"/>
                  </a:cubicBezTo>
                  <a:cubicBezTo>
                    <a:pt x="613" y="712"/>
                    <a:pt x="613" y="712"/>
                    <a:pt x="613" y="712"/>
                  </a:cubicBezTo>
                  <a:cubicBezTo>
                    <a:pt x="613" y="716"/>
                    <a:pt x="613" y="716"/>
                    <a:pt x="613" y="716"/>
                  </a:cubicBezTo>
                  <a:cubicBezTo>
                    <a:pt x="613" y="716"/>
                    <a:pt x="613" y="716"/>
                    <a:pt x="613" y="716"/>
                  </a:cubicBezTo>
                  <a:cubicBezTo>
                    <a:pt x="612" y="720"/>
                    <a:pt x="612" y="720"/>
                    <a:pt x="612" y="720"/>
                  </a:cubicBezTo>
                  <a:cubicBezTo>
                    <a:pt x="612" y="720"/>
                    <a:pt x="612" y="720"/>
                    <a:pt x="612" y="720"/>
                  </a:cubicBezTo>
                  <a:cubicBezTo>
                    <a:pt x="612" y="724"/>
                    <a:pt x="612" y="724"/>
                    <a:pt x="612" y="724"/>
                  </a:cubicBezTo>
                  <a:cubicBezTo>
                    <a:pt x="612" y="724"/>
                    <a:pt x="612" y="724"/>
                    <a:pt x="612" y="724"/>
                  </a:cubicBezTo>
                  <a:cubicBezTo>
                    <a:pt x="612" y="728"/>
                    <a:pt x="612" y="728"/>
                    <a:pt x="612" y="728"/>
                  </a:cubicBezTo>
                  <a:cubicBezTo>
                    <a:pt x="612" y="728"/>
                    <a:pt x="612" y="728"/>
                    <a:pt x="612" y="728"/>
                  </a:cubicBezTo>
                  <a:cubicBezTo>
                    <a:pt x="612" y="728"/>
                    <a:pt x="612" y="728"/>
                    <a:pt x="612" y="728"/>
                  </a:cubicBezTo>
                  <a:cubicBezTo>
                    <a:pt x="612" y="728"/>
                    <a:pt x="612" y="728"/>
                    <a:pt x="612" y="728"/>
                  </a:cubicBezTo>
                  <a:cubicBezTo>
                    <a:pt x="611" y="728"/>
                    <a:pt x="611" y="728"/>
                    <a:pt x="611" y="728"/>
                  </a:cubicBezTo>
                  <a:cubicBezTo>
                    <a:pt x="611" y="728"/>
                    <a:pt x="611" y="728"/>
                    <a:pt x="611" y="728"/>
                  </a:cubicBezTo>
                  <a:cubicBezTo>
                    <a:pt x="611" y="728"/>
                    <a:pt x="611" y="728"/>
                    <a:pt x="611" y="728"/>
                  </a:cubicBezTo>
                  <a:cubicBezTo>
                    <a:pt x="611" y="728"/>
                    <a:pt x="611" y="728"/>
                    <a:pt x="611" y="728"/>
                  </a:cubicBezTo>
                  <a:cubicBezTo>
                    <a:pt x="611" y="728"/>
                    <a:pt x="611" y="728"/>
                    <a:pt x="611" y="728"/>
                  </a:cubicBezTo>
                  <a:cubicBezTo>
                    <a:pt x="611" y="728"/>
                    <a:pt x="611" y="728"/>
                    <a:pt x="611" y="728"/>
                  </a:cubicBezTo>
                  <a:cubicBezTo>
                    <a:pt x="610" y="728"/>
                    <a:pt x="610" y="728"/>
                    <a:pt x="610" y="728"/>
                  </a:cubicBezTo>
                  <a:cubicBezTo>
                    <a:pt x="610" y="728"/>
                    <a:pt x="610" y="728"/>
                    <a:pt x="610" y="728"/>
                  </a:cubicBezTo>
                  <a:cubicBezTo>
                    <a:pt x="610" y="728"/>
                    <a:pt x="610" y="728"/>
                    <a:pt x="610" y="728"/>
                  </a:cubicBezTo>
                  <a:cubicBezTo>
                    <a:pt x="610" y="728"/>
                    <a:pt x="610" y="728"/>
                    <a:pt x="610" y="728"/>
                  </a:cubicBezTo>
                  <a:cubicBezTo>
                    <a:pt x="610" y="729"/>
                    <a:pt x="610" y="729"/>
                    <a:pt x="610" y="729"/>
                  </a:cubicBezTo>
                  <a:cubicBezTo>
                    <a:pt x="610" y="729"/>
                    <a:pt x="610" y="729"/>
                    <a:pt x="610" y="729"/>
                  </a:cubicBezTo>
                  <a:cubicBezTo>
                    <a:pt x="609" y="729"/>
                    <a:pt x="609" y="729"/>
                    <a:pt x="609" y="729"/>
                  </a:cubicBezTo>
                  <a:close/>
                  <a:moveTo>
                    <a:pt x="176" y="724"/>
                  </a:moveTo>
                  <a:cubicBezTo>
                    <a:pt x="175" y="724"/>
                    <a:pt x="175" y="724"/>
                    <a:pt x="175" y="724"/>
                  </a:cubicBezTo>
                  <a:cubicBezTo>
                    <a:pt x="175" y="724"/>
                    <a:pt x="175" y="724"/>
                    <a:pt x="175" y="724"/>
                  </a:cubicBezTo>
                  <a:cubicBezTo>
                    <a:pt x="175" y="724"/>
                    <a:pt x="175" y="724"/>
                    <a:pt x="175" y="724"/>
                  </a:cubicBezTo>
                  <a:cubicBezTo>
                    <a:pt x="175" y="724"/>
                    <a:pt x="175" y="724"/>
                    <a:pt x="175" y="724"/>
                  </a:cubicBezTo>
                  <a:cubicBezTo>
                    <a:pt x="175" y="724"/>
                    <a:pt x="175" y="724"/>
                    <a:pt x="175" y="724"/>
                  </a:cubicBezTo>
                  <a:cubicBezTo>
                    <a:pt x="175" y="724"/>
                    <a:pt x="175" y="724"/>
                    <a:pt x="175" y="724"/>
                  </a:cubicBezTo>
                  <a:cubicBezTo>
                    <a:pt x="174" y="724"/>
                    <a:pt x="174" y="724"/>
                    <a:pt x="174" y="724"/>
                  </a:cubicBezTo>
                  <a:cubicBezTo>
                    <a:pt x="174" y="724"/>
                    <a:pt x="174" y="724"/>
                    <a:pt x="174" y="724"/>
                  </a:cubicBezTo>
                  <a:cubicBezTo>
                    <a:pt x="174" y="724"/>
                    <a:pt x="174" y="724"/>
                    <a:pt x="174" y="724"/>
                  </a:cubicBezTo>
                  <a:cubicBezTo>
                    <a:pt x="174" y="724"/>
                    <a:pt x="174" y="724"/>
                    <a:pt x="174" y="724"/>
                  </a:cubicBezTo>
                  <a:cubicBezTo>
                    <a:pt x="174" y="724"/>
                    <a:pt x="174" y="724"/>
                    <a:pt x="174" y="724"/>
                  </a:cubicBezTo>
                  <a:cubicBezTo>
                    <a:pt x="174" y="724"/>
                    <a:pt x="174" y="724"/>
                    <a:pt x="174" y="724"/>
                  </a:cubicBezTo>
                  <a:cubicBezTo>
                    <a:pt x="173" y="724"/>
                    <a:pt x="173" y="724"/>
                    <a:pt x="173" y="724"/>
                  </a:cubicBezTo>
                  <a:cubicBezTo>
                    <a:pt x="173" y="724"/>
                    <a:pt x="173" y="724"/>
                    <a:pt x="173" y="724"/>
                  </a:cubicBezTo>
                  <a:cubicBezTo>
                    <a:pt x="173" y="723"/>
                    <a:pt x="173" y="723"/>
                    <a:pt x="173" y="723"/>
                  </a:cubicBezTo>
                  <a:cubicBezTo>
                    <a:pt x="173" y="723"/>
                    <a:pt x="173" y="723"/>
                    <a:pt x="173" y="723"/>
                  </a:cubicBezTo>
                  <a:cubicBezTo>
                    <a:pt x="173" y="723"/>
                    <a:pt x="173" y="723"/>
                    <a:pt x="173" y="723"/>
                  </a:cubicBezTo>
                  <a:cubicBezTo>
                    <a:pt x="173" y="723"/>
                    <a:pt x="173" y="723"/>
                    <a:pt x="173" y="723"/>
                  </a:cubicBezTo>
                  <a:cubicBezTo>
                    <a:pt x="172" y="722"/>
                    <a:pt x="172" y="722"/>
                    <a:pt x="172" y="722"/>
                  </a:cubicBezTo>
                  <a:cubicBezTo>
                    <a:pt x="172" y="722"/>
                    <a:pt x="172" y="722"/>
                    <a:pt x="172" y="722"/>
                  </a:cubicBezTo>
                  <a:cubicBezTo>
                    <a:pt x="172" y="722"/>
                    <a:pt x="172" y="722"/>
                    <a:pt x="172" y="722"/>
                  </a:cubicBezTo>
                  <a:cubicBezTo>
                    <a:pt x="172" y="722"/>
                    <a:pt x="172" y="722"/>
                    <a:pt x="172" y="722"/>
                  </a:cubicBezTo>
                  <a:cubicBezTo>
                    <a:pt x="172" y="721"/>
                    <a:pt x="172" y="721"/>
                    <a:pt x="172" y="721"/>
                  </a:cubicBezTo>
                  <a:cubicBezTo>
                    <a:pt x="172" y="721"/>
                    <a:pt x="172" y="721"/>
                    <a:pt x="172" y="721"/>
                  </a:cubicBezTo>
                  <a:cubicBezTo>
                    <a:pt x="171" y="720"/>
                    <a:pt x="171" y="720"/>
                    <a:pt x="171" y="720"/>
                  </a:cubicBezTo>
                  <a:cubicBezTo>
                    <a:pt x="171" y="720"/>
                    <a:pt x="171" y="720"/>
                    <a:pt x="171" y="720"/>
                  </a:cubicBezTo>
                  <a:cubicBezTo>
                    <a:pt x="171" y="719"/>
                    <a:pt x="171" y="719"/>
                    <a:pt x="171" y="719"/>
                  </a:cubicBezTo>
                  <a:cubicBezTo>
                    <a:pt x="171" y="719"/>
                    <a:pt x="171" y="719"/>
                    <a:pt x="171" y="719"/>
                  </a:cubicBezTo>
                  <a:cubicBezTo>
                    <a:pt x="171" y="719"/>
                    <a:pt x="171" y="719"/>
                    <a:pt x="171" y="719"/>
                  </a:cubicBezTo>
                  <a:cubicBezTo>
                    <a:pt x="171" y="719"/>
                    <a:pt x="171" y="719"/>
                    <a:pt x="171" y="719"/>
                  </a:cubicBezTo>
                  <a:cubicBezTo>
                    <a:pt x="172" y="718"/>
                    <a:pt x="172" y="718"/>
                    <a:pt x="172" y="718"/>
                  </a:cubicBezTo>
                  <a:cubicBezTo>
                    <a:pt x="172" y="718"/>
                    <a:pt x="172" y="718"/>
                    <a:pt x="172" y="718"/>
                  </a:cubicBezTo>
                  <a:cubicBezTo>
                    <a:pt x="175" y="714"/>
                    <a:pt x="175" y="714"/>
                    <a:pt x="175" y="714"/>
                  </a:cubicBezTo>
                  <a:cubicBezTo>
                    <a:pt x="175" y="714"/>
                    <a:pt x="175" y="714"/>
                    <a:pt x="175" y="714"/>
                  </a:cubicBezTo>
                  <a:cubicBezTo>
                    <a:pt x="177" y="710"/>
                    <a:pt x="177" y="710"/>
                    <a:pt x="177" y="710"/>
                  </a:cubicBezTo>
                  <a:cubicBezTo>
                    <a:pt x="177" y="710"/>
                    <a:pt x="177" y="710"/>
                    <a:pt x="177" y="710"/>
                  </a:cubicBezTo>
                  <a:cubicBezTo>
                    <a:pt x="180" y="706"/>
                    <a:pt x="180" y="706"/>
                    <a:pt x="180" y="706"/>
                  </a:cubicBezTo>
                  <a:cubicBezTo>
                    <a:pt x="180" y="706"/>
                    <a:pt x="180" y="706"/>
                    <a:pt x="180" y="706"/>
                  </a:cubicBezTo>
                  <a:cubicBezTo>
                    <a:pt x="183" y="701"/>
                    <a:pt x="183" y="701"/>
                    <a:pt x="183" y="701"/>
                  </a:cubicBezTo>
                  <a:cubicBezTo>
                    <a:pt x="183" y="701"/>
                    <a:pt x="183" y="701"/>
                    <a:pt x="183" y="701"/>
                  </a:cubicBezTo>
                  <a:cubicBezTo>
                    <a:pt x="185" y="697"/>
                    <a:pt x="185" y="697"/>
                    <a:pt x="185" y="697"/>
                  </a:cubicBezTo>
                  <a:cubicBezTo>
                    <a:pt x="185" y="697"/>
                    <a:pt x="185" y="697"/>
                    <a:pt x="185" y="697"/>
                  </a:cubicBezTo>
                  <a:cubicBezTo>
                    <a:pt x="188" y="693"/>
                    <a:pt x="188" y="693"/>
                    <a:pt x="188" y="693"/>
                  </a:cubicBezTo>
                  <a:cubicBezTo>
                    <a:pt x="188" y="693"/>
                    <a:pt x="188" y="693"/>
                    <a:pt x="188" y="693"/>
                  </a:cubicBezTo>
                  <a:cubicBezTo>
                    <a:pt x="191" y="688"/>
                    <a:pt x="191" y="688"/>
                    <a:pt x="191" y="688"/>
                  </a:cubicBezTo>
                  <a:cubicBezTo>
                    <a:pt x="191" y="688"/>
                    <a:pt x="191" y="688"/>
                    <a:pt x="191" y="688"/>
                  </a:cubicBezTo>
                  <a:cubicBezTo>
                    <a:pt x="193" y="684"/>
                    <a:pt x="193" y="684"/>
                    <a:pt x="193" y="684"/>
                  </a:cubicBezTo>
                  <a:cubicBezTo>
                    <a:pt x="193" y="684"/>
                    <a:pt x="193" y="684"/>
                    <a:pt x="193" y="684"/>
                  </a:cubicBezTo>
                  <a:cubicBezTo>
                    <a:pt x="193" y="684"/>
                    <a:pt x="194" y="684"/>
                    <a:pt x="194" y="684"/>
                  </a:cubicBezTo>
                  <a:cubicBezTo>
                    <a:pt x="194" y="684"/>
                    <a:pt x="194" y="684"/>
                    <a:pt x="194" y="684"/>
                  </a:cubicBezTo>
                  <a:cubicBezTo>
                    <a:pt x="194" y="684"/>
                    <a:pt x="194" y="684"/>
                    <a:pt x="194" y="684"/>
                  </a:cubicBezTo>
                  <a:cubicBezTo>
                    <a:pt x="194" y="684"/>
                    <a:pt x="194" y="684"/>
                    <a:pt x="194" y="684"/>
                  </a:cubicBezTo>
                  <a:cubicBezTo>
                    <a:pt x="194" y="683"/>
                    <a:pt x="194" y="683"/>
                    <a:pt x="195" y="683"/>
                  </a:cubicBezTo>
                  <a:cubicBezTo>
                    <a:pt x="195" y="683"/>
                    <a:pt x="195" y="683"/>
                    <a:pt x="195" y="683"/>
                  </a:cubicBezTo>
                  <a:cubicBezTo>
                    <a:pt x="195" y="683"/>
                    <a:pt x="195" y="682"/>
                    <a:pt x="196" y="682"/>
                  </a:cubicBezTo>
                  <a:cubicBezTo>
                    <a:pt x="196" y="682"/>
                    <a:pt x="196" y="682"/>
                    <a:pt x="196" y="682"/>
                  </a:cubicBezTo>
                  <a:cubicBezTo>
                    <a:pt x="196" y="682"/>
                    <a:pt x="196" y="682"/>
                    <a:pt x="196" y="681"/>
                  </a:cubicBezTo>
                  <a:cubicBezTo>
                    <a:pt x="196" y="681"/>
                    <a:pt x="196" y="681"/>
                    <a:pt x="196" y="681"/>
                  </a:cubicBezTo>
                  <a:cubicBezTo>
                    <a:pt x="196" y="681"/>
                    <a:pt x="196" y="681"/>
                    <a:pt x="197" y="681"/>
                  </a:cubicBezTo>
                  <a:cubicBezTo>
                    <a:pt x="197" y="681"/>
                    <a:pt x="197" y="681"/>
                    <a:pt x="197" y="681"/>
                  </a:cubicBezTo>
                  <a:cubicBezTo>
                    <a:pt x="198" y="679"/>
                    <a:pt x="199" y="677"/>
                    <a:pt x="199" y="676"/>
                  </a:cubicBezTo>
                  <a:cubicBezTo>
                    <a:pt x="199" y="676"/>
                    <a:pt x="199" y="676"/>
                    <a:pt x="199" y="676"/>
                  </a:cubicBezTo>
                  <a:cubicBezTo>
                    <a:pt x="199" y="676"/>
                    <a:pt x="199" y="676"/>
                    <a:pt x="199" y="676"/>
                  </a:cubicBezTo>
                  <a:cubicBezTo>
                    <a:pt x="199" y="676"/>
                    <a:pt x="199" y="676"/>
                    <a:pt x="199" y="676"/>
                  </a:cubicBezTo>
                  <a:cubicBezTo>
                    <a:pt x="199" y="676"/>
                    <a:pt x="199" y="676"/>
                    <a:pt x="199" y="676"/>
                  </a:cubicBezTo>
                  <a:cubicBezTo>
                    <a:pt x="199" y="676"/>
                    <a:pt x="199" y="676"/>
                    <a:pt x="199" y="676"/>
                  </a:cubicBezTo>
                  <a:cubicBezTo>
                    <a:pt x="199" y="675"/>
                    <a:pt x="199" y="675"/>
                    <a:pt x="199" y="675"/>
                  </a:cubicBezTo>
                  <a:cubicBezTo>
                    <a:pt x="199" y="675"/>
                    <a:pt x="199" y="675"/>
                    <a:pt x="199" y="675"/>
                  </a:cubicBezTo>
                  <a:cubicBezTo>
                    <a:pt x="199" y="675"/>
                    <a:pt x="199" y="675"/>
                    <a:pt x="199" y="675"/>
                  </a:cubicBezTo>
                  <a:cubicBezTo>
                    <a:pt x="199" y="675"/>
                    <a:pt x="199" y="675"/>
                    <a:pt x="199" y="675"/>
                  </a:cubicBezTo>
                  <a:cubicBezTo>
                    <a:pt x="198" y="675"/>
                    <a:pt x="198" y="675"/>
                    <a:pt x="198" y="675"/>
                  </a:cubicBezTo>
                  <a:cubicBezTo>
                    <a:pt x="198" y="675"/>
                    <a:pt x="198" y="675"/>
                    <a:pt x="198" y="675"/>
                  </a:cubicBezTo>
                  <a:cubicBezTo>
                    <a:pt x="198" y="675"/>
                    <a:pt x="198" y="675"/>
                    <a:pt x="198" y="675"/>
                  </a:cubicBezTo>
                  <a:cubicBezTo>
                    <a:pt x="198" y="675"/>
                    <a:pt x="198" y="675"/>
                    <a:pt x="198" y="675"/>
                  </a:cubicBezTo>
                  <a:cubicBezTo>
                    <a:pt x="198" y="674"/>
                    <a:pt x="198" y="674"/>
                    <a:pt x="198" y="674"/>
                  </a:cubicBezTo>
                  <a:cubicBezTo>
                    <a:pt x="198" y="674"/>
                    <a:pt x="198" y="674"/>
                    <a:pt x="198" y="674"/>
                  </a:cubicBezTo>
                  <a:cubicBezTo>
                    <a:pt x="198" y="674"/>
                    <a:pt x="198" y="674"/>
                    <a:pt x="198" y="674"/>
                  </a:cubicBezTo>
                  <a:cubicBezTo>
                    <a:pt x="198" y="674"/>
                    <a:pt x="198" y="674"/>
                    <a:pt x="198" y="674"/>
                  </a:cubicBezTo>
                  <a:cubicBezTo>
                    <a:pt x="200" y="672"/>
                    <a:pt x="200" y="672"/>
                    <a:pt x="200" y="672"/>
                  </a:cubicBezTo>
                  <a:cubicBezTo>
                    <a:pt x="200" y="672"/>
                    <a:pt x="200" y="672"/>
                    <a:pt x="200" y="672"/>
                  </a:cubicBezTo>
                  <a:cubicBezTo>
                    <a:pt x="202" y="671"/>
                    <a:pt x="202" y="671"/>
                    <a:pt x="202" y="671"/>
                  </a:cubicBezTo>
                  <a:cubicBezTo>
                    <a:pt x="202" y="671"/>
                    <a:pt x="202" y="671"/>
                    <a:pt x="202" y="671"/>
                  </a:cubicBezTo>
                  <a:cubicBezTo>
                    <a:pt x="204" y="669"/>
                    <a:pt x="204" y="669"/>
                    <a:pt x="204" y="669"/>
                  </a:cubicBezTo>
                  <a:cubicBezTo>
                    <a:pt x="204" y="669"/>
                    <a:pt x="204" y="669"/>
                    <a:pt x="204" y="669"/>
                  </a:cubicBezTo>
                  <a:cubicBezTo>
                    <a:pt x="206" y="667"/>
                    <a:pt x="206" y="667"/>
                    <a:pt x="206" y="667"/>
                  </a:cubicBezTo>
                  <a:cubicBezTo>
                    <a:pt x="206" y="667"/>
                    <a:pt x="206" y="667"/>
                    <a:pt x="206" y="667"/>
                  </a:cubicBezTo>
                  <a:cubicBezTo>
                    <a:pt x="207" y="665"/>
                    <a:pt x="207" y="665"/>
                    <a:pt x="207" y="665"/>
                  </a:cubicBezTo>
                  <a:cubicBezTo>
                    <a:pt x="207" y="665"/>
                    <a:pt x="207" y="665"/>
                    <a:pt x="207" y="665"/>
                  </a:cubicBezTo>
                  <a:cubicBezTo>
                    <a:pt x="209" y="662"/>
                    <a:pt x="209" y="662"/>
                    <a:pt x="209" y="662"/>
                  </a:cubicBezTo>
                  <a:cubicBezTo>
                    <a:pt x="209" y="662"/>
                    <a:pt x="209" y="662"/>
                    <a:pt x="209" y="662"/>
                  </a:cubicBezTo>
                  <a:cubicBezTo>
                    <a:pt x="210" y="660"/>
                    <a:pt x="210" y="660"/>
                    <a:pt x="210" y="660"/>
                  </a:cubicBezTo>
                  <a:cubicBezTo>
                    <a:pt x="210" y="660"/>
                    <a:pt x="210" y="660"/>
                    <a:pt x="210" y="660"/>
                  </a:cubicBezTo>
                  <a:cubicBezTo>
                    <a:pt x="212" y="658"/>
                    <a:pt x="212" y="658"/>
                    <a:pt x="212" y="658"/>
                  </a:cubicBezTo>
                  <a:cubicBezTo>
                    <a:pt x="212" y="658"/>
                    <a:pt x="212" y="658"/>
                    <a:pt x="212" y="658"/>
                  </a:cubicBezTo>
                  <a:cubicBezTo>
                    <a:pt x="226" y="640"/>
                    <a:pt x="226" y="640"/>
                    <a:pt x="226" y="640"/>
                  </a:cubicBezTo>
                  <a:cubicBezTo>
                    <a:pt x="226" y="640"/>
                    <a:pt x="226" y="640"/>
                    <a:pt x="226" y="640"/>
                  </a:cubicBezTo>
                  <a:cubicBezTo>
                    <a:pt x="226" y="640"/>
                    <a:pt x="226" y="640"/>
                    <a:pt x="226" y="640"/>
                  </a:cubicBezTo>
                  <a:cubicBezTo>
                    <a:pt x="226" y="640"/>
                    <a:pt x="226" y="640"/>
                    <a:pt x="226" y="640"/>
                  </a:cubicBezTo>
                  <a:cubicBezTo>
                    <a:pt x="226" y="639"/>
                    <a:pt x="226" y="639"/>
                    <a:pt x="226" y="639"/>
                  </a:cubicBezTo>
                  <a:cubicBezTo>
                    <a:pt x="226" y="639"/>
                    <a:pt x="226" y="639"/>
                    <a:pt x="226" y="639"/>
                  </a:cubicBezTo>
                  <a:cubicBezTo>
                    <a:pt x="226" y="639"/>
                    <a:pt x="226" y="639"/>
                    <a:pt x="226" y="639"/>
                  </a:cubicBezTo>
                  <a:cubicBezTo>
                    <a:pt x="226" y="639"/>
                    <a:pt x="226" y="639"/>
                    <a:pt x="226" y="639"/>
                  </a:cubicBezTo>
                  <a:cubicBezTo>
                    <a:pt x="226" y="639"/>
                    <a:pt x="226" y="639"/>
                    <a:pt x="226" y="639"/>
                  </a:cubicBezTo>
                  <a:cubicBezTo>
                    <a:pt x="226" y="639"/>
                    <a:pt x="226" y="639"/>
                    <a:pt x="226" y="639"/>
                  </a:cubicBezTo>
                  <a:cubicBezTo>
                    <a:pt x="226" y="639"/>
                    <a:pt x="226" y="639"/>
                    <a:pt x="226" y="639"/>
                  </a:cubicBezTo>
                  <a:cubicBezTo>
                    <a:pt x="226" y="639"/>
                    <a:pt x="226" y="639"/>
                    <a:pt x="226" y="639"/>
                  </a:cubicBezTo>
                  <a:cubicBezTo>
                    <a:pt x="226" y="639"/>
                    <a:pt x="226" y="639"/>
                    <a:pt x="226" y="639"/>
                  </a:cubicBezTo>
                  <a:cubicBezTo>
                    <a:pt x="226" y="639"/>
                    <a:pt x="226" y="639"/>
                    <a:pt x="226" y="639"/>
                  </a:cubicBezTo>
                  <a:cubicBezTo>
                    <a:pt x="226" y="638"/>
                    <a:pt x="226" y="638"/>
                    <a:pt x="226" y="638"/>
                  </a:cubicBezTo>
                  <a:cubicBezTo>
                    <a:pt x="226" y="638"/>
                    <a:pt x="226" y="638"/>
                    <a:pt x="226" y="638"/>
                  </a:cubicBezTo>
                  <a:cubicBezTo>
                    <a:pt x="226" y="638"/>
                    <a:pt x="226" y="638"/>
                    <a:pt x="226" y="638"/>
                  </a:cubicBezTo>
                  <a:cubicBezTo>
                    <a:pt x="226" y="638"/>
                    <a:pt x="226" y="638"/>
                    <a:pt x="226" y="638"/>
                  </a:cubicBezTo>
                  <a:cubicBezTo>
                    <a:pt x="224" y="639"/>
                    <a:pt x="224" y="639"/>
                    <a:pt x="224" y="639"/>
                  </a:cubicBezTo>
                  <a:cubicBezTo>
                    <a:pt x="224" y="639"/>
                    <a:pt x="224" y="639"/>
                    <a:pt x="224" y="639"/>
                  </a:cubicBezTo>
                  <a:cubicBezTo>
                    <a:pt x="222" y="640"/>
                    <a:pt x="222" y="640"/>
                    <a:pt x="222" y="640"/>
                  </a:cubicBezTo>
                  <a:cubicBezTo>
                    <a:pt x="222" y="640"/>
                    <a:pt x="222" y="640"/>
                    <a:pt x="222" y="640"/>
                  </a:cubicBezTo>
                  <a:cubicBezTo>
                    <a:pt x="220" y="641"/>
                    <a:pt x="220" y="641"/>
                    <a:pt x="220" y="641"/>
                  </a:cubicBezTo>
                  <a:cubicBezTo>
                    <a:pt x="220" y="641"/>
                    <a:pt x="220" y="641"/>
                    <a:pt x="220" y="641"/>
                  </a:cubicBezTo>
                  <a:cubicBezTo>
                    <a:pt x="218" y="642"/>
                    <a:pt x="218" y="642"/>
                    <a:pt x="218" y="642"/>
                  </a:cubicBezTo>
                  <a:cubicBezTo>
                    <a:pt x="218" y="642"/>
                    <a:pt x="218" y="642"/>
                    <a:pt x="218" y="642"/>
                  </a:cubicBezTo>
                  <a:cubicBezTo>
                    <a:pt x="216" y="643"/>
                    <a:pt x="216" y="643"/>
                    <a:pt x="216" y="643"/>
                  </a:cubicBezTo>
                  <a:cubicBezTo>
                    <a:pt x="216" y="643"/>
                    <a:pt x="216" y="643"/>
                    <a:pt x="216" y="643"/>
                  </a:cubicBezTo>
                  <a:cubicBezTo>
                    <a:pt x="214" y="645"/>
                    <a:pt x="214" y="645"/>
                    <a:pt x="214" y="645"/>
                  </a:cubicBezTo>
                  <a:cubicBezTo>
                    <a:pt x="214" y="645"/>
                    <a:pt x="214" y="645"/>
                    <a:pt x="214" y="645"/>
                  </a:cubicBezTo>
                  <a:cubicBezTo>
                    <a:pt x="212" y="646"/>
                    <a:pt x="212" y="646"/>
                    <a:pt x="212" y="646"/>
                  </a:cubicBezTo>
                  <a:cubicBezTo>
                    <a:pt x="212" y="646"/>
                    <a:pt x="212" y="646"/>
                    <a:pt x="212" y="646"/>
                  </a:cubicBezTo>
                  <a:cubicBezTo>
                    <a:pt x="210" y="647"/>
                    <a:pt x="210" y="647"/>
                    <a:pt x="210" y="647"/>
                  </a:cubicBezTo>
                  <a:cubicBezTo>
                    <a:pt x="210" y="647"/>
                    <a:pt x="210" y="647"/>
                    <a:pt x="210" y="647"/>
                  </a:cubicBezTo>
                  <a:cubicBezTo>
                    <a:pt x="209" y="647"/>
                    <a:pt x="209" y="647"/>
                    <a:pt x="209" y="647"/>
                  </a:cubicBezTo>
                  <a:cubicBezTo>
                    <a:pt x="209" y="647"/>
                    <a:pt x="209" y="647"/>
                    <a:pt x="209" y="647"/>
                  </a:cubicBezTo>
                  <a:cubicBezTo>
                    <a:pt x="209" y="647"/>
                    <a:pt x="209" y="647"/>
                    <a:pt x="209" y="647"/>
                  </a:cubicBezTo>
                  <a:cubicBezTo>
                    <a:pt x="209" y="647"/>
                    <a:pt x="209" y="647"/>
                    <a:pt x="209" y="647"/>
                  </a:cubicBezTo>
                  <a:cubicBezTo>
                    <a:pt x="208" y="647"/>
                    <a:pt x="208" y="647"/>
                    <a:pt x="208" y="647"/>
                  </a:cubicBezTo>
                  <a:cubicBezTo>
                    <a:pt x="208" y="647"/>
                    <a:pt x="208" y="647"/>
                    <a:pt x="208" y="647"/>
                  </a:cubicBezTo>
                  <a:cubicBezTo>
                    <a:pt x="208" y="647"/>
                    <a:pt x="208" y="647"/>
                    <a:pt x="208" y="647"/>
                  </a:cubicBezTo>
                  <a:cubicBezTo>
                    <a:pt x="208" y="647"/>
                    <a:pt x="208" y="647"/>
                    <a:pt x="208" y="647"/>
                  </a:cubicBezTo>
                  <a:cubicBezTo>
                    <a:pt x="208" y="647"/>
                    <a:pt x="208" y="647"/>
                    <a:pt x="208" y="647"/>
                  </a:cubicBezTo>
                  <a:cubicBezTo>
                    <a:pt x="208" y="647"/>
                    <a:pt x="208" y="647"/>
                    <a:pt x="208" y="647"/>
                  </a:cubicBezTo>
                  <a:cubicBezTo>
                    <a:pt x="207" y="647"/>
                    <a:pt x="207" y="647"/>
                    <a:pt x="207" y="647"/>
                  </a:cubicBezTo>
                  <a:cubicBezTo>
                    <a:pt x="207" y="647"/>
                    <a:pt x="207" y="647"/>
                    <a:pt x="207" y="647"/>
                  </a:cubicBezTo>
                  <a:cubicBezTo>
                    <a:pt x="207" y="647"/>
                    <a:pt x="207" y="647"/>
                    <a:pt x="207" y="647"/>
                  </a:cubicBezTo>
                  <a:cubicBezTo>
                    <a:pt x="207" y="647"/>
                    <a:pt x="207" y="647"/>
                    <a:pt x="207" y="647"/>
                  </a:cubicBezTo>
                  <a:cubicBezTo>
                    <a:pt x="207" y="647"/>
                    <a:pt x="207" y="647"/>
                    <a:pt x="207" y="647"/>
                  </a:cubicBezTo>
                  <a:cubicBezTo>
                    <a:pt x="207" y="647"/>
                    <a:pt x="207" y="647"/>
                    <a:pt x="207" y="647"/>
                  </a:cubicBezTo>
                  <a:cubicBezTo>
                    <a:pt x="206" y="647"/>
                    <a:pt x="206" y="647"/>
                    <a:pt x="206" y="647"/>
                  </a:cubicBezTo>
                  <a:cubicBezTo>
                    <a:pt x="206" y="647"/>
                    <a:pt x="206" y="647"/>
                    <a:pt x="206" y="647"/>
                  </a:cubicBezTo>
                  <a:cubicBezTo>
                    <a:pt x="206" y="647"/>
                    <a:pt x="206" y="647"/>
                    <a:pt x="206" y="647"/>
                  </a:cubicBezTo>
                  <a:cubicBezTo>
                    <a:pt x="206" y="647"/>
                    <a:pt x="206" y="647"/>
                    <a:pt x="206" y="647"/>
                  </a:cubicBezTo>
                  <a:cubicBezTo>
                    <a:pt x="205" y="647"/>
                    <a:pt x="205" y="647"/>
                    <a:pt x="205" y="647"/>
                  </a:cubicBezTo>
                  <a:cubicBezTo>
                    <a:pt x="205" y="647"/>
                    <a:pt x="205" y="647"/>
                    <a:pt x="205" y="647"/>
                  </a:cubicBezTo>
                  <a:cubicBezTo>
                    <a:pt x="205" y="646"/>
                    <a:pt x="205" y="646"/>
                    <a:pt x="205" y="646"/>
                  </a:cubicBezTo>
                  <a:cubicBezTo>
                    <a:pt x="205" y="646"/>
                    <a:pt x="205" y="646"/>
                    <a:pt x="205" y="646"/>
                  </a:cubicBezTo>
                  <a:cubicBezTo>
                    <a:pt x="204" y="646"/>
                    <a:pt x="204" y="646"/>
                    <a:pt x="204" y="646"/>
                  </a:cubicBezTo>
                  <a:cubicBezTo>
                    <a:pt x="204" y="646"/>
                    <a:pt x="204" y="646"/>
                    <a:pt x="204" y="646"/>
                  </a:cubicBezTo>
                  <a:cubicBezTo>
                    <a:pt x="203" y="646"/>
                    <a:pt x="203" y="646"/>
                    <a:pt x="203" y="646"/>
                  </a:cubicBezTo>
                  <a:cubicBezTo>
                    <a:pt x="203" y="646"/>
                    <a:pt x="203" y="646"/>
                    <a:pt x="203" y="646"/>
                  </a:cubicBezTo>
                  <a:cubicBezTo>
                    <a:pt x="203" y="646"/>
                    <a:pt x="203" y="646"/>
                    <a:pt x="203" y="646"/>
                  </a:cubicBezTo>
                  <a:cubicBezTo>
                    <a:pt x="203" y="646"/>
                    <a:pt x="203" y="646"/>
                    <a:pt x="203" y="646"/>
                  </a:cubicBezTo>
                  <a:cubicBezTo>
                    <a:pt x="203" y="645"/>
                    <a:pt x="203" y="645"/>
                    <a:pt x="203" y="645"/>
                  </a:cubicBezTo>
                  <a:cubicBezTo>
                    <a:pt x="203" y="645"/>
                    <a:pt x="203" y="645"/>
                    <a:pt x="203" y="645"/>
                  </a:cubicBezTo>
                  <a:cubicBezTo>
                    <a:pt x="202" y="645"/>
                    <a:pt x="202" y="645"/>
                    <a:pt x="202" y="645"/>
                  </a:cubicBezTo>
                  <a:cubicBezTo>
                    <a:pt x="202" y="645"/>
                    <a:pt x="202" y="645"/>
                    <a:pt x="202" y="645"/>
                  </a:cubicBezTo>
                  <a:cubicBezTo>
                    <a:pt x="202" y="645"/>
                    <a:pt x="202" y="645"/>
                    <a:pt x="202" y="645"/>
                  </a:cubicBezTo>
                  <a:cubicBezTo>
                    <a:pt x="202" y="645"/>
                    <a:pt x="202" y="645"/>
                    <a:pt x="202" y="645"/>
                  </a:cubicBezTo>
                  <a:cubicBezTo>
                    <a:pt x="201" y="645"/>
                    <a:pt x="201" y="645"/>
                    <a:pt x="201" y="645"/>
                  </a:cubicBezTo>
                  <a:cubicBezTo>
                    <a:pt x="201" y="645"/>
                    <a:pt x="201" y="645"/>
                    <a:pt x="201" y="645"/>
                  </a:cubicBezTo>
                  <a:cubicBezTo>
                    <a:pt x="201" y="645"/>
                    <a:pt x="201" y="645"/>
                    <a:pt x="201" y="645"/>
                  </a:cubicBezTo>
                  <a:cubicBezTo>
                    <a:pt x="201" y="645"/>
                    <a:pt x="201" y="645"/>
                    <a:pt x="201" y="645"/>
                  </a:cubicBezTo>
                  <a:cubicBezTo>
                    <a:pt x="200" y="645"/>
                    <a:pt x="200" y="645"/>
                    <a:pt x="200" y="645"/>
                  </a:cubicBezTo>
                  <a:cubicBezTo>
                    <a:pt x="200" y="645"/>
                    <a:pt x="200" y="645"/>
                    <a:pt x="200" y="645"/>
                  </a:cubicBezTo>
                  <a:cubicBezTo>
                    <a:pt x="200" y="645"/>
                    <a:pt x="200" y="645"/>
                    <a:pt x="200" y="645"/>
                  </a:cubicBezTo>
                  <a:cubicBezTo>
                    <a:pt x="200" y="645"/>
                    <a:pt x="200" y="645"/>
                    <a:pt x="200" y="645"/>
                  </a:cubicBezTo>
                  <a:cubicBezTo>
                    <a:pt x="199" y="645"/>
                    <a:pt x="199" y="645"/>
                    <a:pt x="199" y="645"/>
                  </a:cubicBezTo>
                  <a:cubicBezTo>
                    <a:pt x="199" y="645"/>
                    <a:pt x="199" y="645"/>
                    <a:pt x="199" y="645"/>
                  </a:cubicBezTo>
                  <a:cubicBezTo>
                    <a:pt x="199" y="644"/>
                    <a:pt x="199" y="644"/>
                    <a:pt x="199" y="644"/>
                  </a:cubicBezTo>
                  <a:cubicBezTo>
                    <a:pt x="199" y="644"/>
                    <a:pt x="199" y="644"/>
                    <a:pt x="199" y="644"/>
                  </a:cubicBezTo>
                  <a:cubicBezTo>
                    <a:pt x="199" y="642"/>
                    <a:pt x="199" y="642"/>
                    <a:pt x="199" y="642"/>
                  </a:cubicBezTo>
                  <a:cubicBezTo>
                    <a:pt x="199" y="642"/>
                    <a:pt x="199" y="642"/>
                    <a:pt x="199" y="642"/>
                  </a:cubicBezTo>
                  <a:cubicBezTo>
                    <a:pt x="209" y="639"/>
                    <a:pt x="209" y="639"/>
                    <a:pt x="209" y="639"/>
                  </a:cubicBezTo>
                  <a:cubicBezTo>
                    <a:pt x="209" y="639"/>
                    <a:pt x="209" y="639"/>
                    <a:pt x="209" y="639"/>
                  </a:cubicBezTo>
                  <a:cubicBezTo>
                    <a:pt x="212" y="639"/>
                    <a:pt x="212" y="639"/>
                    <a:pt x="212" y="639"/>
                  </a:cubicBezTo>
                  <a:cubicBezTo>
                    <a:pt x="212" y="639"/>
                    <a:pt x="212" y="639"/>
                    <a:pt x="212" y="639"/>
                  </a:cubicBezTo>
                  <a:cubicBezTo>
                    <a:pt x="215" y="639"/>
                    <a:pt x="215" y="639"/>
                    <a:pt x="215" y="639"/>
                  </a:cubicBezTo>
                  <a:cubicBezTo>
                    <a:pt x="215" y="639"/>
                    <a:pt x="215" y="639"/>
                    <a:pt x="215" y="639"/>
                  </a:cubicBezTo>
                  <a:cubicBezTo>
                    <a:pt x="217" y="638"/>
                    <a:pt x="217" y="638"/>
                    <a:pt x="217" y="638"/>
                  </a:cubicBezTo>
                  <a:cubicBezTo>
                    <a:pt x="217" y="638"/>
                    <a:pt x="217" y="638"/>
                    <a:pt x="217" y="638"/>
                  </a:cubicBezTo>
                  <a:cubicBezTo>
                    <a:pt x="220" y="637"/>
                    <a:pt x="220" y="637"/>
                    <a:pt x="220" y="637"/>
                  </a:cubicBezTo>
                  <a:cubicBezTo>
                    <a:pt x="220" y="637"/>
                    <a:pt x="220" y="637"/>
                    <a:pt x="220" y="637"/>
                  </a:cubicBezTo>
                  <a:cubicBezTo>
                    <a:pt x="223" y="636"/>
                    <a:pt x="223" y="636"/>
                    <a:pt x="223" y="636"/>
                  </a:cubicBezTo>
                  <a:cubicBezTo>
                    <a:pt x="223" y="636"/>
                    <a:pt x="223" y="636"/>
                    <a:pt x="223" y="636"/>
                  </a:cubicBezTo>
                  <a:cubicBezTo>
                    <a:pt x="225" y="635"/>
                    <a:pt x="225" y="635"/>
                    <a:pt x="225" y="635"/>
                  </a:cubicBezTo>
                  <a:cubicBezTo>
                    <a:pt x="225" y="635"/>
                    <a:pt x="225" y="635"/>
                    <a:pt x="225" y="635"/>
                  </a:cubicBezTo>
                  <a:cubicBezTo>
                    <a:pt x="228" y="634"/>
                    <a:pt x="228" y="634"/>
                    <a:pt x="228" y="634"/>
                  </a:cubicBezTo>
                  <a:cubicBezTo>
                    <a:pt x="228" y="634"/>
                    <a:pt x="228" y="634"/>
                    <a:pt x="228" y="634"/>
                  </a:cubicBezTo>
                  <a:cubicBezTo>
                    <a:pt x="231" y="632"/>
                    <a:pt x="231" y="632"/>
                    <a:pt x="231" y="632"/>
                  </a:cubicBezTo>
                  <a:cubicBezTo>
                    <a:pt x="231" y="632"/>
                    <a:pt x="231" y="632"/>
                    <a:pt x="231" y="632"/>
                  </a:cubicBezTo>
                  <a:cubicBezTo>
                    <a:pt x="231" y="632"/>
                    <a:pt x="231" y="632"/>
                    <a:pt x="231" y="632"/>
                  </a:cubicBezTo>
                  <a:cubicBezTo>
                    <a:pt x="231" y="632"/>
                    <a:pt x="231" y="632"/>
                    <a:pt x="231" y="632"/>
                  </a:cubicBezTo>
                  <a:cubicBezTo>
                    <a:pt x="231" y="632"/>
                    <a:pt x="231" y="632"/>
                    <a:pt x="231" y="632"/>
                  </a:cubicBezTo>
                  <a:cubicBezTo>
                    <a:pt x="231" y="632"/>
                    <a:pt x="231" y="632"/>
                    <a:pt x="231" y="632"/>
                  </a:cubicBezTo>
                  <a:cubicBezTo>
                    <a:pt x="232" y="632"/>
                    <a:pt x="232" y="632"/>
                    <a:pt x="232" y="632"/>
                  </a:cubicBezTo>
                  <a:cubicBezTo>
                    <a:pt x="232" y="632"/>
                    <a:pt x="232" y="632"/>
                    <a:pt x="232" y="632"/>
                  </a:cubicBezTo>
                  <a:cubicBezTo>
                    <a:pt x="232" y="632"/>
                    <a:pt x="232" y="632"/>
                    <a:pt x="232" y="632"/>
                  </a:cubicBezTo>
                  <a:cubicBezTo>
                    <a:pt x="232" y="632"/>
                    <a:pt x="232" y="632"/>
                    <a:pt x="232" y="632"/>
                  </a:cubicBezTo>
                  <a:cubicBezTo>
                    <a:pt x="232" y="632"/>
                    <a:pt x="232" y="632"/>
                    <a:pt x="232" y="632"/>
                  </a:cubicBezTo>
                  <a:cubicBezTo>
                    <a:pt x="232" y="632"/>
                    <a:pt x="232" y="632"/>
                    <a:pt x="232" y="632"/>
                  </a:cubicBezTo>
                  <a:cubicBezTo>
                    <a:pt x="233" y="632"/>
                    <a:pt x="233" y="632"/>
                    <a:pt x="233" y="632"/>
                  </a:cubicBezTo>
                  <a:cubicBezTo>
                    <a:pt x="233" y="632"/>
                    <a:pt x="233" y="632"/>
                    <a:pt x="233" y="632"/>
                  </a:cubicBezTo>
                  <a:cubicBezTo>
                    <a:pt x="233" y="632"/>
                    <a:pt x="233" y="632"/>
                    <a:pt x="233" y="632"/>
                  </a:cubicBezTo>
                  <a:cubicBezTo>
                    <a:pt x="233" y="632"/>
                    <a:pt x="233" y="632"/>
                    <a:pt x="233" y="632"/>
                  </a:cubicBezTo>
                  <a:cubicBezTo>
                    <a:pt x="233" y="632"/>
                    <a:pt x="233" y="632"/>
                    <a:pt x="233" y="632"/>
                  </a:cubicBezTo>
                  <a:cubicBezTo>
                    <a:pt x="233" y="632"/>
                    <a:pt x="233" y="632"/>
                    <a:pt x="233" y="632"/>
                  </a:cubicBezTo>
                  <a:cubicBezTo>
                    <a:pt x="233" y="632"/>
                    <a:pt x="233" y="632"/>
                    <a:pt x="233" y="632"/>
                  </a:cubicBezTo>
                  <a:cubicBezTo>
                    <a:pt x="233" y="632"/>
                    <a:pt x="233" y="632"/>
                    <a:pt x="233" y="632"/>
                  </a:cubicBezTo>
                  <a:cubicBezTo>
                    <a:pt x="233" y="633"/>
                    <a:pt x="233" y="633"/>
                    <a:pt x="233" y="633"/>
                  </a:cubicBezTo>
                  <a:cubicBezTo>
                    <a:pt x="233" y="633"/>
                    <a:pt x="233" y="633"/>
                    <a:pt x="233" y="633"/>
                  </a:cubicBezTo>
                  <a:cubicBezTo>
                    <a:pt x="233" y="633"/>
                    <a:pt x="233" y="633"/>
                    <a:pt x="233" y="633"/>
                  </a:cubicBezTo>
                  <a:cubicBezTo>
                    <a:pt x="233" y="633"/>
                    <a:pt x="233" y="633"/>
                    <a:pt x="233" y="633"/>
                  </a:cubicBezTo>
                  <a:cubicBezTo>
                    <a:pt x="234" y="633"/>
                    <a:pt x="234" y="633"/>
                    <a:pt x="234" y="633"/>
                  </a:cubicBezTo>
                  <a:cubicBezTo>
                    <a:pt x="234" y="633"/>
                    <a:pt x="234" y="633"/>
                    <a:pt x="234" y="633"/>
                  </a:cubicBezTo>
                  <a:cubicBezTo>
                    <a:pt x="234" y="633"/>
                    <a:pt x="234" y="633"/>
                    <a:pt x="234" y="633"/>
                  </a:cubicBezTo>
                  <a:cubicBezTo>
                    <a:pt x="234" y="633"/>
                    <a:pt x="234" y="633"/>
                    <a:pt x="234" y="633"/>
                  </a:cubicBezTo>
                  <a:cubicBezTo>
                    <a:pt x="234" y="633"/>
                    <a:pt x="234" y="633"/>
                    <a:pt x="234" y="633"/>
                  </a:cubicBezTo>
                  <a:cubicBezTo>
                    <a:pt x="234" y="633"/>
                    <a:pt x="234" y="633"/>
                    <a:pt x="234" y="633"/>
                  </a:cubicBezTo>
                  <a:cubicBezTo>
                    <a:pt x="234" y="634"/>
                    <a:pt x="234" y="634"/>
                    <a:pt x="234" y="634"/>
                  </a:cubicBezTo>
                  <a:cubicBezTo>
                    <a:pt x="234" y="634"/>
                    <a:pt x="234" y="634"/>
                    <a:pt x="234" y="634"/>
                  </a:cubicBezTo>
                  <a:cubicBezTo>
                    <a:pt x="235" y="634"/>
                    <a:pt x="235" y="634"/>
                    <a:pt x="235" y="634"/>
                  </a:cubicBezTo>
                  <a:cubicBezTo>
                    <a:pt x="235" y="634"/>
                    <a:pt x="235" y="634"/>
                    <a:pt x="235" y="634"/>
                  </a:cubicBezTo>
                  <a:cubicBezTo>
                    <a:pt x="235" y="634"/>
                    <a:pt x="235" y="634"/>
                    <a:pt x="235" y="634"/>
                  </a:cubicBezTo>
                  <a:cubicBezTo>
                    <a:pt x="235" y="634"/>
                    <a:pt x="235" y="634"/>
                    <a:pt x="235" y="634"/>
                  </a:cubicBezTo>
                  <a:cubicBezTo>
                    <a:pt x="235" y="634"/>
                    <a:pt x="235" y="634"/>
                    <a:pt x="235" y="634"/>
                  </a:cubicBezTo>
                  <a:cubicBezTo>
                    <a:pt x="235" y="634"/>
                    <a:pt x="235" y="634"/>
                    <a:pt x="235" y="634"/>
                  </a:cubicBezTo>
                  <a:cubicBezTo>
                    <a:pt x="235" y="634"/>
                    <a:pt x="235" y="634"/>
                    <a:pt x="235" y="634"/>
                  </a:cubicBezTo>
                  <a:cubicBezTo>
                    <a:pt x="235" y="634"/>
                    <a:pt x="235" y="634"/>
                    <a:pt x="235" y="634"/>
                  </a:cubicBezTo>
                  <a:cubicBezTo>
                    <a:pt x="235" y="635"/>
                    <a:pt x="235" y="635"/>
                    <a:pt x="235" y="635"/>
                  </a:cubicBezTo>
                  <a:cubicBezTo>
                    <a:pt x="235" y="635"/>
                    <a:pt x="235" y="635"/>
                    <a:pt x="235" y="635"/>
                  </a:cubicBezTo>
                  <a:cubicBezTo>
                    <a:pt x="235" y="635"/>
                    <a:pt x="235" y="635"/>
                    <a:pt x="235" y="635"/>
                  </a:cubicBezTo>
                  <a:cubicBezTo>
                    <a:pt x="235" y="635"/>
                    <a:pt x="235" y="635"/>
                    <a:pt x="235" y="635"/>
                  </a:cubicBezTo>
                  <a:cubicBezTo>
                    <a:pt x="235" y="635"/>
                    <a:pt x="235" y="635"/>
                    <a:pt x="235" y="635"/>
                  </a:cubicBezTo>
                  <a:cubicBezTo>
                    <a:pt x="235" y="635"/>
                    <a:pt x="235" y="635"/>
                    <a:pt x="235" y="635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6"/>
                    <a:pt x="235" y="636"/>
                    <a:pt x="235" y="636"/>
                  </a:cubicBezTo>
                  <a:cubicBezTo>
                    <a:pt x="235" y="637"/>
                    <a:pt x="235" y="637"/>
                    <a:pt x="235" y="637"/>
                  </a:cubicBezTo>
                  <a:cubicBezTo>
                    <a:pt x="235" y="637"/>
                    <a:pt x="235" y="637"/>
                    <a:pt x="235" y="637"/>
                  </a:cubicBezTo>
                  <a:cubicBezTo>
                    <a:pt x="235" y="637"/>
                    <a:pt x="235" y="637"/>
                    <a:pt x="235" y="637"/>
                  </a:cubicBezTo>
                  <a:cubicBezTo>
                    <a:pt x="235" y="637"/>
                    <a:pt x="235" y="637"/>
                    <a:pt x="235" y="637"/>
                  </a:cubicBezTo>
                  <a:cubicBezTo>
                    <a:pt x="236" y="637"/>
                    <a:pt x="236" y="637"/>
                    <a:pt x="236" y="637"/>
                  </a:cubicBezTo>
                  <a:cubicBezTo>
                    <a:pt x="236" y="637"/>
                    <a:pt x="236" y="637"/>
                    <a:pt x="236" y="637"/>
                  </a:cubicBezTo>
                  <a:cubicBezTo>
                    <a:pt x="236" y="637"/>
                    <a:pt x="236" y="637"/>
                    <a:pt x="236" y="637"/>
                  </a:cubicBezTo>
                  <a:cubicBezTo>
                    <a:pt x="236" y="637"/>
                    <a:pt x="236" y="637"/>
                    <a:pt x="236" y="637"/>
                  </a:cubicBezTo>
                  <a:cubicBezTo>
                    <a:pt x="236" y="638"/>
                    <a:pt x="236" y="638"/>
                    <a:pt x="236" y="638"/>
                  </a:cubicBezTo>
                  <a:cubicBezTo>
                    <a:pt x="236" y="638"/>
                    <a:pt x="236" y="638"/>
                    <a:pt x="236" y="638"/>
                  </a:cubicBezTo>
                  <a:cubicBezTo>
                    <a:pt x="235" y="638"/>
                    <a:pt x="235" y="638"/>
                    <a:pt x="235" y="638"/>
                  </a:cubicBezTo>
                  <a:cubicBezTo>
                    <a:pt x="235" y="638"/>
                    <a:pt x="235" y="638"/>
                    <a:pt x="235" y="638"/>
                  </a:cubicBezTo>
                  <a:cubicBezTo>
                    <a:pt x="235" y="639"/>
                    <a:pt x="235" y="639"/>
                    <a:pt x="235" y="639"/>
                  </a:cubicBezTo>
                  <a:cubicBezTo>
                    <a:pt x="235" y="639"/>
                    <a:pt x="235" y="639"/>
                    <a:pt x="235" y="639"/>
                  </a:cubicBezTo>
                  <a:cubicBezTo>
                    <a:pt x="235" y="639"/>
                    <a:pt x="235" y="639"/>
                    <a:pt x="235" y="639"/>
                  </a:cubicBezTo>
                  <a:cubicBezTo>
                    <a:pt x="235" y="639"/>
                    <a:pt x="235" y="639"/>
                    <a:pt x="235" y="639"/>
                  </a:cubicBezTo>
                  <a:cubicBezTo>
                    <a:pt x="234" y="639"/>
                    <a:pt x="234" y="639"/>
                    <a:pt x="234" y="639"/>
                  </a:cubicBezTo>
                  <a:cubicBezTo>
                    <a:pt x="234" y="639"/>
                    <a:pt x="234" y="639"/>
                    <a:pt x="234" y="639"/>
                  </a:cubicBezTo>
                  <a:cubicBezTo>
                    <a:pt x="234" y="639"/>
                    <a:pt x="234" y="639"/>
                    <a:pt x="234" y="639"/>
                  </a:cubicBezTo>
                  <a:cubicBezTo>
                    <a:pt x="234" y="639"/>
                    <a:pt x="234" y="639"/>
                    <a:pt x="234" y="639"/>
                  </a:cubicBezTo>
                  <a:cubicBezTo>
                    <a:pt x="234" y="640"/>
                    <a:pt x="234" y="640"/>
                    <a:pt x="234" y="640"/>
                  </a:cubicBezTo>
                  <a:cubicBezTo>
                    <a:pt x="234" y="640"/>
                    <a:pt x="234" y="640"/>
                    <a:pt x="234" y="640"/>
                  </a:cubicBezTo>
                  <a:cubicBezTo>
                    <a:pt x="234" y="640"/>
                    <a:pt x="234" y="640"/>
                    <a:pt x="234" y="640"/>
                  </a:cubicBezTo>
                  <a:cubicBezTo>
                    <a:pt x="234" y="640"/>
                    <a:pt x="234" y="640"/>
                    <a:pt x="234" y="640"/>
                  </a:cubicBezTo>
                  <a:cubicBezTo>
                    <a:pt x="234" y="640"/>
                    <a:pt x="234" y="640"/>
                    <a:pt x="234" y="640"/>
                  </a:cubicBezTo>
                  <a:cubicBezTo>
                    <a:pt x="234" y="640"/>
                    <a:pt x="234" y="640"/>
                    <a:pt x="234" y="640"/>
                  </a:cubicBezTo>
                  <a:cubicBezTo>
                    <a:pt x="229" y="642"/>
                    <a:pt x="229" y="642"/>
                    <a:pt x="229" y="642"/>
                  </a:cubicBezTo>
                  <a:cubicBezTo>
                    <a:pt x="229" y="642"/>
                    <a:pt x="229" y="642"/>
                    <a:pt x="229" y="642"/>
                  </a:cubicBezTo>
                  <a:cubicBezTo>
                    <a:pt x="226" y="645"/>
                    <a:pt x="226" y="645"/>
                    <a:pt x="226" y="645"/>
                  </a:cubicBezTo>
                  <a:cubicBezTo>
                    <a:pt x="226" y="645"/>
                    <a:pt x="226" y="645"/>
                    <a:pt x="226" y="645"/>
                  </a:cubicBezTo>
                  <a:cubicBezTo>
                    <a:pt x="223" y="648"/>
                    <a:pt x="223" y="648"/>
                    <a:pt x="223" y="648"/>
                  </a:cubicBezTo>
                  <a:cubicBezTo>
                    <a:pt x="223" y="648"/>
                    <a:pt x="223" y="648"/>
                    <a:pt x="223" y="648"/>
                  </a:cubicBezTo>
                  <a:cubicBezTo>
                    <a:pt x="220" y="652"/>
                    <a:pt x="220" y="652"/>
                    <a:pt x="220" y="652"/>
                  </a:cubicBezTo>
                  <a:cubicBezTo>
                    <a:pt x="220" y="652"/>
                    <a:pt x="220" y="652"/>
                    <a:pt x="220" y="652"/>
                  </a:cubicBezTo>
                  <a:cubicBezTo>
                    <a:pt x="217" y="656"/>
                    <a:pt x="217" y="656"/>
                    <a:pt x="217" y="656"/>
                  </a:cubicBezTo>
                  <a:cubicBezTo>
                    <a:pt x="217" y="656"/>
                    <a:pt x="217" y="656"/>
                    <a:pt x="217" y="656"/>
                  </a:cubicBezTo>
                  <a:cubicBezTo>
                    <a:pt x="215" y="659"/>
                    <a:pt x="215" y="659"/>
                    <a:pt x="215" y="659"/>
                  </a:cubicBezTo>
                  <a:cubicBezTo>
                    <a:pt x="215" y="659"/>
                    <a:pt x="215" y="659"/>
                    <a:pt x="215" y="659"/>
                  </a:cubicBezTo>
                  <a:cubicBezTo>
                    <a:pt x="212" y="663"/>
                    <a:pt x="212" y="663"/>
                    <a:pt x="212" y="663"/>
                  </a:cubicBezTo>
                  <a:cubicBezTo>
                    <a:pt x="212" y="663"/>
                    <a:pt x="212" y="663"/>
                    <a:pt x="212" y="663"/>
                  </a:cubicBezTo>
                  <a:cubicBezTo>
                    <a:pt x="209" y="667"/>
                    <a:pt x="209" y="667"/>
                    <a:pt x="209" y="667"/>
                  </a:cubicBezTo>
                  <a:cubicBezTo>
                    <a:pt x="209" y="667"/>
                    <a:pt x="209" y="667"/>
                    <a:pt x="209" y="667"/>
                  </a:cubicBezTo>
                  <a:cubicBezTo>
                    <a:pt x="209" y="667"/>
                    <a:pt x="209" y="667"/>
                    <a:pt x="209" y="667"/>
                  </a:cubicBezTo>
                  <a:cubicBezTo>
                    <a:pt x="209" y="667"/>
                    <a:pt x="209" y="667"/>
                    <a:pt x="209" y="667"/>
                  </a:cubicBezTo>
                  <a:cubicBezTo>
                    <a:pt x="209" y="667"/>
                    <a:pt x="209" y="667"/>
                    <a:pt x="209" y="667"/>
                  </a:cubicBezTo>
                  <a:cubicBezTo>
                    <a:pt x="209" y="667"/>
                    <a:pt x="209" y="667"/>
                    <a:pt x="209" y="667"/>
                  </a:cubicBezTo>
                  <a:cubicBezTo>
                    <a:pt x="209" y="667"/>
                    <a:pt x="209" y="667"/>
                    <a:pt x="209" y="667"/>
                  </a:cubicBezTo>
                  <a:cubicBezTo>
                    <a:pt x="209" y="667"/>
                    <a:pt x="209" y="667"/>
                    <a:pt x="209" y="667"/>
                  </a:cubicBezTo>
                  <a:cubicBezTo>
                    <a:pt x="210" y="667"/>
                    <a:pt x="210" y="667"/>
                    <a:pt x="210" y="667"/>
                  </a:cubicBezTo>
                  <a:cubicBezTo>
                    <a:pt x="210" y="667"/>
                    <a:pt x="210" y="667"/>
                    <a:pt x="210" y="667"/>
                  </a:cubicBezTo>
                  <a:cubicBezTo>
                    <a:pt x="210" y="667"/>
                    <a:pt x="210" y="667"/>
                    <a:pt x="210" y="667"/>
                  </a:cubicBezTo>
                  <a:cubicBezTo>
                    <a:pt x="210" y="667"/>
                    <a:pt x="210" y="667"/>
                    <a:pt x="210" y="667"/>
                  </a:cubicBezTo>
                  <a:cubicBezTo>
                    <a:pt x="210" y="667"/>
                    <a:pt x="210" y="667"/>
                    <a:pt x="210" y="667"/>
                  </a:cubicBezTo>
                  <a:cubicBezTo>
                    <a:pt x="210" y="667"/>
                    <a:pt x="210" y="667"/>
                    <a:pt x="210" y="667"/>
                  </a:cubicBezTo>
                  <a:cubicBezTo>
                    <a:pt x="210" y="667"/>
                    <a:pt x="210" y="667"/>
                    <a:pt x="210" y="667"/>
                  </a:cubicBezTo>
                  <a:cubicBezTo>
                    <a:pt x="210" y="667"/>
                    <a:pt x="210" y="667"/>
                    <a:pt x="210" y="667"/>
                  </a:cubicBezTo>
                  <a:cubicBezTo>
                    <a:pt x="211" y="667"/>
                    <a:pt x="211" y="667"/>
                    <a:pt x="211" y="667"/>
                  </a:cubicBezTo>
                  <a:cubicBezTo>
                    <a:pt x="211" y="667"/>
                    <a:pt x="211" y="667"/>
                    <a:pt x="211" y="667"/>
                  </a:cubicBezTo>
                  <a:cubicBezTo>
                    <a:pt x="222" y="661"/>
                    <a:pt x="222" y="661"/>
                    <a:pt x="222" y="661"/>
                  </a:cubicBezTo>
                  <a:cubicBezTo>
                    <a:pt x="222" y="661"/>
                    <a:pt x="222" y="661"/>
                    <a:pt x="222" y="661"/>
                  </a:cubicBezTo>
                  <a:cubicBezTo>
                    <a:pt x="222" y="659"/>
                    <a:pt x="222" y="659"/>
                    <a:pt x="222" y="659"/>
                  </a:cubicBezTo>
                  <a:cubicBezTo>
                    <a:pt x="222" y="659"/>
                    <a:pt x="222" y="659"/>
                    <a:pt x="222" y="659"/>
                  </a:cubicBezTo>
                  <a:cubicBezTo>
                    <a:pt x="222" y="653"/>
                    <a:pt x="222" y="653"/>
                    <a:pt x="222" y="653"/>
                  </a:cubicBezTo>
                  <a:cubicBezTo>
                    <a:pt x="222" y="653"/>
                    <a:pt x="222" y="653"/>
                    <a:pt x="222" y="653"/>
                  </a:cubicBezTo>
                  <a:cubicBezTo>
                    <a:pt x="223" y="652"/>
                    <a:pt x="223" y="652"/>
                    <a:pt x="223" y="652"/>
                  </a:cubicBezTo>
                  <a:cubicBezTo>
                    <a:pt x="223" y="652"/>
                    <a:pt x="223" y="652"/>
                    <a:pt x="223" y="652"/>
                  </a:cubicBezTo>
                  <a:cubicBezTo>
                    <a:pt x="224" y="652"/>
                    <a:pt x="224" y="652"/>
                    <a:pt x="224" y="652"/>
                  </a:cubicBezTo>
                  <a:cubicBezTo>
                    <a:pt x="224" y="652"/>
                    <a:pt x="224" y="652"/>
                    <a:pt x="224" y="652"/>
                  </a:cubicBezTo>
                  <a:cubicBezTo>
                    <a:pt x="224" y="652"/>
                    <a:pt x="224" y="652"/>
                    <a:pt x="224" y="652"/>
                  </a:cubicBezTo>
                  <a:cubicBezTo>
                    <a:pt x="224" y="652"/>
                    <a:pt x="224" y="652"/>
                    <a:pt x="224" y="652"/>
                  </a:cubicBezTo>
                  <a:cubicBezTo>
                    <a:pt x="224" y="652"/>
                    <a:pt x="224" y="652"/>
                    <a:pt x="224" y="652"/>
                  </a:cubicBezTo>
                  <a:cubicBezTo>
                    <a:pt x="224" y="652"/>
                    <a:pt x="224" y="652"/>
                    <a:pt x="224" y="652"/>
                  </a:cubicBezTo>
                  <a:cubicBezTo>
                    <a:pt x="225" y="652"/>
                    <a:pt x="225" y="652"/>
                    <a:pt x="225" y="652"/>
                  </a:cubicBezTo>
                  <a:cubicBezTo>
                    <a:pt x="225" y="652"/>
                    <a:pt x="225" y="652"/>
                    <a:pt x="225" y="652"/>
                  </a:cubicBezTo>
                  <a:cubicBezTo>
                    <a:pt x="225" y="653"/>
                    <a:pt x="225" y="653"/>
                    <a:pt x="225" y="653"/>
                  </a:cubicBezTo>
                  <a:cubicBezTo>
                    <a:pt x="225" y="653"/>
                    <a:pt x="225" y="653"/>
                    <a:pt x="225" y="653"/>
                  </a:cubicBezTo>
                  <a:cubicBezTo>
                    <a:pt x="225" y="653"/>
                    <a:pt x="225" y="653"/>
                    <a:pt x="225" y="653"/>
                  </a:cubicBezTo>
                  <a:cubicBezTo>
                    <a:pt x="225" y="653"/>
                    <a:pt x="225" y="653"/>
                    <a:pt x="225" y="653"/>
                  </a:cubicBezTo>
                  <a:cubicBezTo>
                    <a:pt x="226" y="653"/>
                    <a:pt x="226" y="653"/>
                    <a:pt x="226" y="653"/>
                  </a:cubicBezTo>
                  <a:cubicBezTo>
                    <a:pt x="226" y="653"/>
                    <a:pt x="226" y="653"/>
                    <a:pt x="226" y="653"/>
                  </a:cubicBezTo>
                  <a:cubicBezTo>
                    <a:pt x="226" y="653"/>
                    <a:pt x="226" y="653"/>
                    <a:pt x="226" y="653"/>
                  </a:cubicBezTo>
                  <a:cubicBezTo>
                    <a:pt x="226" y="653"/>
                    <a:pt x="226" y="653"/>
                    <a:pt x="226" y="653"/>
                  </a:cubicBezTo>
                  <a:cubicBezTo>
                    <a:pt x="226" y="654"/>
                    <a:pt x="226" y="654"/>
                    <a:pt x="226" y="654"/>
                  </a:cubicBezTo>
                  <a:cubicBezTo>
                    <a:pt x="226" y="654"/>
                    <a:pt x="226" y="654"/>
                    <a:pt x="226" y="654"/>
                  </a:cubicBezTo>
                  <a:cubicBezTo>
                    <a:pt x="226" y="654"/>
                    <a:pt x="226" y="654"/>
                    <a:pt x="226" y="654"/>
                  </a:cubicBezTo>
                  <a:cubicBezTo>
                    <a:pt x="226" y="654"/>
                    <a:pt x="226" y="654"/>
                    <a:pt x="226" y="654"/>
                  </a:cubicBezTo>
                  <a:cubicBezTo>
                    <a:pt x="226" y="655"/>
                    <a:pt x="226" y="655"/>
                    <a:pt x="226" y="655"/>
                  </a:cubicBezTo>
                  <a:cubicBezTo>
                    <a:pt x="226" y="655"/>
                    <a:pt x="226" y="655"/>
                    <a:pt x="226" y="655"/>
                  </a:cubicBezTo>
                  <a:cubicBezTo>
                    <a:pt x="226" y="655"/>
                    <a:pt x="226" y="655"/>
                    <a:pt x="226" y="655"/>
                  </a:cubicBezTo>
                  <a:cubicBezTo>
                    <a:pt x="226" y="655"/>
                    <a:pt x="226" y="655"/>
                    <a:pt x="226" y="655"/>
                  </a:cubicBezTo>
                  <a:cubicBezTo>
                    <a:pt x="226" y="656"/>
                    <a:pt x="226" y="656"/>
                    <a:pt x="226" y="656"/>
                  </a:cubicBezTo>
                  <a:cubicBezTo>
                    <a:pt x="226" y="656"/>
                    <a:pt x="226" y="656"/>
                    <a:pt x="226" y="656"/>
                  </a:cubicBezTo>
                  <a:cubicBezTo>
                    <a:pt x="225" y="656"/>
                    <a:pt x="225" y="656"/>
                    <a:pt x="225" y="656"/>
                  </a:cubicBezTo>
                  <a:cubicBezTo>
                    <a:pt x="225" y="656"/>
                    <a:pt x="225" y="656"/>
                    <a:pt x="225" y="656"/>
                  </a:cubicBezTo>
                  <a:cubicBezTo>
                    <a:pt x="225" y="657"/>
                    <a:pt x="225" y="657"/>
                    <a:pt x="225" y="657"/>
                  </a:cubicBezTo>
                  <a:cubicBezTo>
                    <a:pt x="225" y="657"/>
                    <a:pt x="225" y="657"/>
                    <a:pt x="225" y="657"/>
                  </a:cubicBezTo>
                  <a:cubicBezTo>
                    <a:pt x="226" y="657"/>
                    <a:pt x="226" y="657"/>
                    <a:pt x="226" y="657"/>
                  </a:cubicBezTo>
                  <a:cubicBezTo>
                    <a:pt x="226" y="657"/>
                    <a:pt x="226" y="657"/>
                    <a:pt x="226" y="657"/>
                  </a:cubicBezTo>
                  <a:cubicBezTo>
                    <a:pt x="227" y="657"/>
                    <a:pt x="227" y="657"/>
                    <a:pt x="227" y="657"/>
                  </a:cubicBezTo>
                  <a:cubicBezTo>
                    <a:pt x="227" y="657"/>
                    <a:pt x="227" y="657"/>
                    <a:pt x="227" y="657"/>
                  </a:cubicBezTo>
                  <a:cubicBezTo>
                    <a:pt x="229" y="657"/>
                    <a:pt x="229" y="657"/>
                    <a:pt x="229" y="657"/>
                  </a:cubicBezTo>
                  <a:cubicBezTo>
                    <a:pt x="229" y="657"/>
                    <a:pt x="229" y="657"/>
                    <a:pt x="229" y="657"/>
                  </a:cubicBezTo>
                  <a:cubicBezTo>
                    <a:pt x="230" y="656"/>
                    <a:pt x="230" y="656"/>
                    <a:pt x="230" y="656"/>
                  </a:cubicBezTo>
                  <a:cubicBezTo>
                    <a:pt x="230" y="656"/>
                    <a:pt x="230" y="656"/>
                    <a:pt x="230" y="656"/>
                  </a:cubicBezTo>
                  <a:cubicBezTo>
                    <a:pt x="232" y="655"/>
                    <a:pt x="232" y="655"/>
                    <a:pt x="232" y="655"/>
                  </a:cubicBezTo>
                  <a:cubicBezTo>
                    <a:pt x="232" y="655"/>
                    <a:pt x="232" y="655"/>
                    <a:pt x="232" y="655"/>
                  </a:cubicBezTo>
                  <a:cubicBezTo>
                    <a:pt x="233" y="655"/>
                    <a:pt x="233" y="655"/>
                    <a:pt x="233" y="655"/>
                  </a:cubicBezTo>
                  <a:cubicBezTo>
                    <a:pt x="233" y="655"/>
                    <a:pt x="233" y="655"/>
                    <a:pt x="233" y="655"/>
                  </a:cubicBezTo>
                  <a:cubicBezTo>
                    <a:pt x="235" y="654"/>
                    <a:pt x="235" y="654"/>
                    <a:pt x="235" y="654"/>
                  </a:cubicBezTo>
                  <a:cubicBezTo>
                    <a:pt x="235" y="654"/>
                    <a:pt x="235" y="654"/>
                    <a:pt x="235" y="654"/>
                  </a:cubicBezTo>
                  <a:cubicBezTo>
                    <a:pt x="236" y="653"/>
                    <a:pt x="236" y="653"/>
                    <a:pt x="236" y="653"/>
                  </a:cubicBezTo>
                  <a:cubicBezTo>
                    <a:pt x="236" y="653"/>
                    <a:pt x="236" y="653"/>
                    <a:pt x="236" y="653"/>
                  </a:cubicBezTo>
                  <a:cubicBezTo>
                    <a:pt x="238" y="652"/>
                    <a:pt x="238" y="652"/>
                    <a:pt x="238" y="652"/>
                  </a:cubicBezTo>
                  <a:cubicBezTo>
                    <a:pt x="238" y="652"/>
                    <a:pt x="238" y="652"/>
                    <a:pt x="238" y="652"/>
                  </a:cubicBezTo>
                  <a:cubicBezTo>
                    <a:pt x="240" y="644"/>
                    <a:pt x="240" y="644"/>
                    <a:pt x="240" y="644"/>
                  </a:cubicBezTo>
                  <a:cubicBezTo>
                    <a:pt x="240" y="644"/>
                    <a:pt x="240" y="644"/>
                    <a:pt x="240" y="644"/>
                  </a:cubicBezTo>
                  <a:cubicBezTo>
                    <a:pt x="241" y="644"/>
                    <a:pt x="241" y="644"/>
                    <a:pt x="241" y="644"/>
                  </a:cubicBezTo>
                  <a:cubicBezTo>
                    <a:pt x="241" y="644"/>
                    <a:pt x="241" y="644"/>
                    <a:pt x="241" y="644"/>
                  </a:cubicBezTo>
                  <a:cubicBezTo>
                    <a:pt x="242" y="645"/>
                    <a:pt x="242" y="645"/>
                    <a:pt x="242" y="645"/>
                  </a:cubicBezTo>
                  <a:cubicBezTo>
                    <a:pt x="242" y="645"/>
                    <a:pt x="242" y="645"/>
                    <a:pt x="242" y="645"/>
                  </a:cubicBezTo>
                  <a:cubicBezTo>
                    <a:pt x="243" y="645"/>
                    <a:pt x="243" y="645"/>
                    <a:pt x="243" y="645"/>
                  </a:cubicBezTo>
                  <a:cubicBezTo>
                    <a:pt x="243" y="645"/>
                    <a:pt x="243" y="645"/>
                    <a:pt x="243" y="645"/>
                  </a:cubicBezTo>
                  <a:cubicBezTo>
                    <a:pt x="244" y="645"/>
                    <a:pt x="244" y="645"/>
                    <a:pt x="244" y="645"/>
                  </a:cubicBezTo>
                  <a:cubicBezTo>
                    <a:pt x="244" y="645"/>
                    <a:pt x="244" y="645"/>
                    <a:pt x="244" y="645"/>
                  </a:cubicBezTo>
                  <a:cubicBezTo>
                    <a:pt x="244" y="646"/>
                    <a:pt x="244" y="646"/>
                    <a:pt x="244" y="646"/>
                  </a:cubicBezTo>
                  <a:cubicBezTo>
                    <a:pt x="244" y="646"/>
                    <a:pt x="244" y="646"/>
                    <a:pt x="244" y="646"/>
                  </a:cubicBezTo>
                  <a:cubicBezTo>
                    <a:pt x="245" y="647"/>
                    <a:pt x="245" y="647"/>
                    <a:pt x="245" y="647"/>
                  </a:cubicBezTo>
                  <a:cubicBezTo>
                    <a:pt x="245" y="647"/>
                    <a:pt x="245" y="647"/>
                    <a:pt x="245" y="647"/>
                  </a:cubicBezTo>
                  <a:cubicBezTo>
                    <a:pt x="246" y="648"/>
                    <a:pt x="246" y="648"/>
                    <a:pt x="246" y="648"/>
                  </a:cubicBezTo>
                  <a:cubicBezTo>
                    <a:pt x="246" y="648"/>
                    <a:pt x="246" y="648"/>
                    <a:pt x="246" y="648"/>
                  </a:cubicBezTo>
                  <a:cubicBezTo>
                    <a:pt x="247" y="648"/>
                    <a:pt x="247" y="648"/>
                    <a:pt x="247" y="648"/>
                  </a:cubicBezTo>
                  <a:cubicBezTo>
                    <a:pt x="247" y="648"/>
                    <a:pt x="247" y="648"/>
                    <a:pt x="247" y="648"/>
                  </a:cubicBezTo>
                  <a:cubicBezTo>
                    <a:pt x="246" y="649"/>
                    <a:pt x="246" y="649"/>
                    <a:pt x="246" y="649"/>
                  </a:cubicBezTo>
                  <a:cubicBezTo>
                    <a:pt x="246" y="649"/>
                    <a:pt x="246" y="649"/>
                    <a:pt x="246" y="649"/>
                  </a:cubicBezTo>
                  <a:cubicBezTo>
                    <a:pt x="246" y="649"/>
                    <a:pt x="246" y="649"/>
                    <a:pt x="246" y="649"/>
                  </a:cubicBezTo>
                  <a:cubicBezTo>
                    <a:pt x="246" y="649"/>
                    <a:pt x="246" y="649"/>
                    <a:pt x="246" y="649"/>
                  </a:cubicBezTo>
                  <a:cubicBezTo>
                    <a:pt x="245" y="649"/>
                    <a:pt x="245" y="649"/>
                    <a:pt x="245" y="649"/>
                  </a:cubicBezTo>
                  <a:cubicBezTo>
                    <a:pt x="245" y="649"/>
                    <a:pt x="245" y="649"/>
                    <a:pt x="245" y="649"/>
                  </a:cubicBezTo>
                  <a:cubicBezTo>
                    <a:pt x="245" y="650"/>
                    <a:pt x="245" y="650"/>
                    <a:pt x="245" y="650"/>
                  </a:cubicBezTo>
                  <a:cubicBezTo>
                    <a:pt x="245" y="650"/>
                    <a:pt x="245" y="650"/>
                    <a:pt x="245" y="650"/>
                  </a:cubicBezTo>
                  <a:cubicBezTo>
                    <a:pt x="244" y="650"/>
                    <a:pt x="244" y="650"/>
                    <a:pt x="244" y="650"/>
                  </a:cubicBezTo>
                  <a:cubicBezTo>
                    <a:pt x="244" y="650"/>
                    <a:pt x="244" y="650"/>
                    <a:pt x="244" y="650"/>
                  </a:cubicBezTo>
                  <a:cubicBezTo>
                    <a:pt x="244" y="650"/>
                    <a:pt x="244" y="650"/>
                    <a:pt x="244" y="650"/>
                  </a:cubicBezTo>
                  <a:cubicBezTo>
                    <a:pt x="244" y="650"/>
                    <a:pt x="244" y="650"/>
                    <a:pt x="244" y="650"/>
                  </a:cubicBezTo>
                  <a:cubicBezTo>
                    <a:pt x="244" y="650"/>
                    <a:pt x="244" y="650"/>
                    <a:pt x="244" y="650"/>
                  </a:cubicBezTo>
                  <a:cubicBezTo>
                    <a:pt x="244" y="650"/>
                    <a:pt x="244" y="650"/>
                    <a:pt x="244" y="650"/>
                  </a:cubicBezTo>
                  <a:cubicBezTo>
                    <a:pt x="243" y="650"/>
                    <a:pt x="243" y="650"/>
                    <a:pt x="243" y="650"/>
                  </a:cubicBezTo>
                  <a:cubicBezTo>
                    <a:pt x="243" y="650"/>
                    <a:pt x="243" y="650"/>
                    <a:pt x="243" y="650"/>
                  </a:cubicBezTo>
                  <a:cubicBezTo>
                    <a:pt x="238" y="657"/>
                    <a:pt x="238" y="657"/>
                    <a:pt x="238" y="657"/>
                  </a:cubicBezTo>
                  <a:cubicBezTo>
                    <a:pt x="238" y="657"/>
                    <a:pt x="238" y="657"/>
                    <a:pt x="238" y="657"/>
                  </a:cubicBezTo>
                  <a:cubicBezTo>
                    <a:pt x="235" y="664"/>
                    <a:pt x="235" y="664"/>
                    <a:pt x="235" y="664"/>
                  </a:cubicBezTo>
                  <a:cubicBezTo>
                    <a:pt x="235" y="664"/>
                    <a:pt x="235" y="664"/>
                    <a:pt x="235" y="664"/>
                  </a:cubicBezTo>
                  <a:cubicBezTo>
                    <a:pt x="240" y="663"/>
                    <a:pt x="240" y="663"/>
                    <a:pt x="240" y="663"/>
                  </a:cubicBezTo>
                  <a:cubicBezTo>
                    <a:pt x="240" y="663"/>
                    <a:pt x="240" y="663"/>
                    <a:pt x="240" y="663"/>
                  </a:cubicBezTo>
                  <a:cubicBezTo>
                    <a:pt x="250" y="659"/>
                    <a:pt x="250" y="659"/>
                    <a:pt x="250" y="659"/>
                  </a:cubicBezTo>
                  <a:cubicBezTo>
                    <a:pt x="250" y="659"/>
                    <a:pt x="250" y="659"/>
                    <a:pt x="250" y="659"/>
                  </a:cubicBezTo>
                  <a:cubicBezTo>
                    <a:pt x="250" y="659"/>
                    <a:pt x="250" y="659"/>
                    <a:pt x="250" y="659"/>
                  </a:cubicBezTo>
                  <a:cubicBezTo>
                    <a:pt x="250" y="659"/>
                    <a:pt x="250" y="659"/>
                    <a:pt x="250" y="659"/>
                  </a:cubicBezTo>
                  <a:cubicBezTo>
                    <a:pt x="251" y="659"/>
                    <a:pt x="251" y="659"/>
                    <a:pt x="251" y="659"/>
                  </a:cubicBezTo>
                  <a:cubicBezTo>
                    <a:pt x="251" y="659"/>
                    <a:pt x="251" y="659"/>
                    <a:pt x="251" y="659"/>
                  </a:cubicBezTo>
                  <a:cubicBezTo>
                    <a:pt x="251" y="659"/>
                    <a:pt x="251" y="659"/>
                    <a:pt x="251" y="659"/>
                  </a:cubicBezTo>
                  <a:cubicBezTo>
                    <a:pt x="251" y="659"/>
                    <a:pt x="251" y="659"/>
                    <a:pt x="251" y="659"/>
                  </a:cubicBezTo>
                  <a:cubicBezTo>
                    <a:pt x="252" y="660"/>
                    <a:pt x="252" y="660"/>
                    <a:pt x="252" y="660"/>
                  </a:cubicBezTo>
                  <a:cubicBezTo>
                    <a:pt x="252" y="660"/>
                    <a:pt x="252" y="660"/>
                    <a:pt x="252" y="660"/>
                  </a:cubicBezTo>
                  <a:cubicBezTo>
                    <a:pt x="252" y="660"/>
                    <a:pt x="252" y="660"/>
                    <a:pt x="252" y="660"/>
                  </a:cubicBezTo>
                  <a:cubicBezTo>
                    <a:pt x="252" y="660"/>
                    <a:pt x="252" y="660"/>
                    <a:pt x="252" y="660"/>
                  </a:cubicBezTo>
                  <a:cubicBezTo>
                    <a:pt x="252" y="661"/>
                    <a:pt x="252" y="661"/>
                    <a:pt x="252" y="661"/>
                  </a:cubicBezTo>
                  <a:cubicBezTo>
                    <a:pt x="252" y="661"/>
                    <a:pt x="252" y="661"/>
                    <a:pt x="252" y="661"/>
                  </a:cubicBezTo>
                  <a:cubicBezTo>
                    <a:pt x="253" y="661"/>
                    <a:pt x="253" y="661"/>
                    <a:pt x="253" y="661"/>
                  </a:cubicBezTo>
                  <a:cubicBezTo>
                    <a:pt x="253" y="661"/>
                    <a:pt x="253" y="661"/>
                    <a:pt x="253" y="661"/>
                  </a:cubicBezTo>
                  <a:cubicBezTo>
                    <a:pt x="253" y="661"/>
                    <a:pt x="253" y="661"/>
                    <a:pt x="253" y="661"/>
                  </a:cubicBezTo>
                  <a:cubicBezTo>
                    <a:pt x="253" y="661"/>
                    <a:pt x="253" y="661"/>
                    <a:pt x="253" y="661"/>
                  </a:cubicBezTo>
                  <a:cubicBezTo>
                    <a:pt x="241" y="667"/>
                    <a:pt x="241" y="667"/>
                    <a:pt x="241" y="667"/>
                  </a:cubicBezTo>
                  <a:cubicBezTo>
                    <a:pt x="241" y="667"/>
                    <a:pt x="241" y="667"/>
                    <a:pt x="241" y="667"/>
                  </a:cubicBezTo>
                  <a:cubicBezTo>
                    <a:pt x="241" y="667"/>
                    <a:pt x="241" y="667"/>
                    <a:pt x="241" y="667"/>
                  </a:cubicBezTo>
                  <a:cubicBezTo>
                    <a:pt x="241" y="667"/>
                    <a:pt x="241" y="667"/>
                    <a:pt x="241" y="667"/>
                  </a:cubicBezTo>
                  <a:cubicBezTo>
                    <a:pt x="240" y="667"/>
                    <a:pt x="240" y="667"/>
                    <a:pt x="240" y="667"/>
                  </a:cubicBezTo>
                  <a:cubicBezTo>
                    <a:pt x="240" y="667"/>
                    <a:pt x="240" y="667"/>
                    <a:pt x="240" y="667"/>
                  </a:cubicBezTo>
                  <a:cubicBezTo>
                    <a:pt x="239" y="667"/>
                    <a:pt x="239" y="667"/>
                    <a:pt x="239" y="667"/>
                  </a:cubicBezTo>
                  <a:cubicBezTo>
                    <a:pt x="239" y="667"/>
                    <a:pt x="239" y="667"/>
                    <a:pt x="239" y="667"/>
                  </a:cubicBezTo>
                  <a:cubicBezTo>
                    <a:pt x="239" y="667"/>
                    <a:pt x="239" y="667"/>
                    <a:pt x="239" y="667"/>
                  </a:cubicBezTo>
                  <a:cubicBezTo>
                    <a:pt x="239" y="667"/>
                    <a:pt x="239" y="667"/>
                    <a:pt x="239" y="667"/>
                  </a:cubicBezTo>
                  <a:cubicBezTo>
                    <a:pt x="238" y="668"/>
                    <a:pt x="238" y="668"/>
                    <a:pt x="238" y="668"/>
                  </a:cubicBezTo>
                  <a:cubicBezTo>
                    <a:pt x="238" y="668"/>
                    <a:pt x="238" y="668"/>
                    <a:pt x="238" y="668"/>
                  </a:cubicBezTo>
                  <a:cubicBezTo>
                    <a:pt x="237" y="668"/>
                    <a:pt x="237" y="668"/>
                    <a:pt x="237" y="668"/>
                  </a:cubicBezTo>
                  <a:cubicBezTo>
                    <a:pt x="237" y="668"/>
                    <a:pt x="237" y="668"/>
                    <a:pt x="237" y="668"/>
                  </a:cubicBezTo>
                  <a:cubicBezTo>
                    <a:pt x="237" y="668"/>
                    <a:pt x="237" y="668"/>
                    <a:pt x="237" y="668"/>
                  </a:cubicBezTo>
                  <a:cubicBezTo>
                    <a:pt x="237" y="668"/>
                    <a:pt x="237" y="668"/>
                    <a:pt x="237" y="668"/>
                  </a:cubicBezTo>
                  <a:cubicBezTo>
                    <a:pt x="236" y="668"/>
                    <a:pt x="236" y="668"/>
                    <a:pt x="236" y="668"/>
                  </a:cubicBezTo>
                  <a:cubicBezTo>
                    <a:pt x="236" y="668"/>
                    <a:pt x="236" y="668"/>
                    <a:pt x="236" y="668"/>
                  </a:cubicBezTo>
                  <a:cubicBezTo>
                    <a:pt x="231" y="670"/>
                    <a:pt x="231" y="670"/>
                    <a:pt x="231" y="670"/>
                  </a:cubicBezTo>
                  <a:cubicBezTo>
                    <a:pt x="231" y="670"/>
                    <a:pt x="231" y="670"/>
                    <a:pt x="231" y="670"/>
                  </a:cubicBezTo>
                  <a:cubicBezTo>
                    <a:pt x="230" y="671"/>
                    <a:pt x="230" y="671"/>
                    <a:pt x="230" y="671"/>
                  </a:cubicBezTo>
                  <a:cubicBezTo>
                    <a:pt x="230" y="671"/>
                    <a:pt x="230" y="671"/>
                    <a:pt x="230" y="671"/>
                  </a:cubicBezTo>
                  <a:cubicBezTo>
                    <a:pt x="231" y="672"/>
                    <a:pt x="231" y="672"/>
                    <a:pt x="231" y="672"/>
                  </a:cubicBezTo>
                  <a:cubicBezTo>
                    <a:pt x="231" y="672"/>
                    <a:pt x="231" y="672"/>
                    <a:pt x="231" y="672"/>
                  </a:cubicBezTo>
                  <a:cubicBezTo>
                    <a:pt x="231" y="673"/>
                    <a:pt x="231" y="673"/>
                    <a:pt x="231" y="673"/>
                  </a:cubicBezTo>
                  <a:cubicBezTo>
                    <a:pt x="231" y="673"/>
                    <a:pt x="231" y="673"/>
                    <a:pt x="231" y="673"/>
                  </a:cubicBezTo>
                  <a:cubicBezTo>
                    <a:pt x="232" y="674"/>
                    <a:pt x="232" y="674"/>
                    <a:pt x="232" y="674"/>
                  </a:cubicBezTo>
                  <a:cubicBezTo>
                    <a:pt x="232" y="674"/>
                    <a:pt x="232" y="674"/>
                    <a:pt x="232" y="674"/>
                  </a:cubicBezTo>
                  <a:cubicBezTo>
                    <a:pt x="232" y="674"/>
                    <a:pt x="232" y="674"/>
                    <a:pt x="232" y="674"/>
                  </a:cubicBezTo>
                  <a:cubicBezTo>
                    <a:pt x="232" y="674"/>
                    <a:pt x="232" y="674"/>
                    <a:pt x="232" y="674"/>
                  </a:cubicBezTo>
                  <a:cubicBezTo>
                    <a:pt x="232" y="675"/>
                    <a:pt x="232" y="675"/>
                    <a:pt x="232" y="675"/>
                  </a:cubicBezTo>
                  <a:cubicBezTo>
                    <a:pt x="232" y="675"/>
                    <a:pt x="232" y="675"/>
                    <a:pt x="232" y="675"/>
                  </a:cubicBezTo>
                  <a:cubicBezTo>
                    <a:pt x="232" y="676"/>
                    <a:pt x="232" y="676"/>
                    <a:pt x="232" y="676"/>
                  </a:cubicBezTo>
                  <a:cubicBezTo>
                    <a:pt x="232" y="676"/>
                    <a:pt x="232" y="676"/>
                    <a:pt x="232" y="676"/>
                  </a:cubicBezTo>
                  <a:cubicBezTo>
                    <a:pt x="232" y="677"/>
                    <a:pt x="232" y="677"/>
                    <a:pt x="232" y="677"/>
                  </a:cubicBezTo>
                  <a:cubicBezTo>
                    <a:pt x="232" y="677"/>
                    <a:pt x="232" y="677"/>
                    <a:pt x="232" y="677"/>
                  </a:cubicBezTo>
                  <a:cubicBezTo>
                    <a:pt x="233" y="678"/>
                    <a:pt x="233" y="678"/>
                    <a:pt x="233" y="678"/>
                  </a:cubicBezTo>
                  <a:cubicBezTo>
                    <a:pt x="233" y="678"/>
                    <a:pt x="233" y="678"/>
                    <a:pt x="233" y="678"/>
                  </a:cubicBezTo>
                  <a:cubicBezTo>
                    <a:pt x="245" y="675"/>
                    <a:pt x="245" y="675"/>
                    <a:pt x="245" y="675"/>
                  </a:cubicBezTo>
                  <a:cubicBezTo>
                    <a:pt x="245" y="675"/>
                    <a:pt x="245" y="675"/>
                    <a:pt x="245" y="675"/>
                  </a:cubicBezTo>
                  <a:cubicBezTo>
                    <a:pt x="246" y="676"/>
                    <a:pt x="246" y="676"/>
                    <a:pt x="246" y="676"/>
                  </a:cubicBezTo>
                  <a:cubicBezTo>
                    <a:pt x="246" y="676"/>
                    <a:pt x="246" y="676"/>
                    <a:pt x="246" y="676"/>
                  </a:cubicBezTo>
                  <a:cubicBezTo>
                    <a:pt x="246" y="677"/>
                    <a:pt x="246" y="677"/>
                    <a:pt x="246" y="677"/>
                  </a:cubicBezTo>
                  <a:cubicBezTo>
                    <a:pt x="246" y="677"/>
                    <a:pt x="246" y="677"/>
                    <a:pt x="246" y="677"/>
                  </a:cubicBezTo>
                  <a:cubicBezTo>
                    <a:pt x="247" y="677"/>
                    <a:pt x="247" y="677"/>
                    <a:pt x="247" y="677"/>
                  </a:cubicBezTo>
                  <a:cubicBezTo>
                    <a:pt x="247" y="677"/>
                    <a:pt x="247" y="677"/>
                    <a:pt x="247" y="677"/>
                  </a:cubicBezTo>
                  <a:cubicBezTo>
                    <a:pt x="247" y="678"/>
                    <a:pt x="247" y="678"/>
                    <a:pt x="247" y="678"/>
                  </a:cubicBezTo>
                  <a:cubicBezTo>
                    <a:pt x="247" y="678"/>
                    <a:pt x="247" y="678"/>
                    <a:pt x="247" y="678"/>
                  </a:cubicBezTo>
                  <a:cubicBezTo>
                    <a:pt x="247" y="679"/>
                    <a:pt x="247" y="679"/>
                    <a:pt x="247" y="679"/>
                  </a:cubicBezTo>
                  <a:cubicBezTo>
                    <a:pt x="247" y="679"/>
                    <a:pt x="247" y="679"/>
                    <a:pt x="247" y="679"/>
                  </a:cubicBezTo>
                  <a:cubicBezTo>
                    <a:pt x="247" y="679"/>
                    <a:pt x="247" y="679"/>
                    <a:pt x="247" y="679"/>
                  </a:cubicBezTo>
                  <a:cubicBezTo>
                    <a:pt x="247" y="679"/>
                    <a:pt x="247" y="679"/>
                    <a:pt x="247" y="679"/>
                  </a:cubicBezTo>
                  <a:cubicBezTo>
                    <a:pt x="247" y="680"/>
                    <a:pt x="247" y="680"/>
                    <a:pt x="247" y="680"/>
                  </a:cubicBezTo>
                  <a:cubicBezTo>
                    <a:pt x="247" y="680"/>
                    <a:pt x="247" y="680"/>
                    <a:pt x="247" y="680"/>
                  </a:cubicBezTo>
                  <a:cubicBezTo>
                    <a:pt x="247" y="681"/>
                    <a:pt x="247" y="681"/>
                    <a:pt x="247" y="681"/>
                  </a:cubicBezTo>
                  <a:cubicBezTo>
                    <a:pt x="247" y="681"/>
                    <a:pt x="247" y="681"/>
                    <a:pt x="247" y="681"/>
                  </a:cubicBezTo>
                  <a:cubicBezTo>
                    <a:pt x="246" y="681"/>
                    <a:pt x="246" y="681"/>
                    <a:pt x="246" y="681"/>
                  </a:cubicBezTo>
                  <a:cubicBezTo>
                    <a:pt x="246" y="681"/>
                    <a:pt x="246" y="681"/>
                    <a:pt x="246" y="681"/>
                  </a:cubicBezTo>
                  <a:cubicBezTo>
                    <a:pt x="245" y="682"/>
                    <a:pt x="245" y="682"/>
                    <a:pt x="245" y="682"/>
                  </a:cubicBezTo>
                  <a:cubicBezTo>
                    <a:pt x="245" y="682"/>
                    <a:pt x="245" y="682"/>
                    <a:pt x="245" y="682"/>
                  </a:cubicBezTo>
                  <a:cubicBezTo>
                    <a:pt x="244" y="683"/>
                    <a:pt x="244" y="683"/>
                    <a:pt x="244" y="683"/>
                  </a:cubicBezTo>
                  <a:cubicBezTo>
                    <a:pt x="244" y="683"/>
                    <a:pt x="244" y="683"/>
                    <a:pt x="244" y="683"/>
                  </a:cubicBezTo>
                  <a:cubicBezTo>
                    <a:pt x="244" y="684"/>
                    <a:pt x="244" y="684"/>
                    <a:pt x="244" y="684"/>
                  </a:cubicBezTo>
                  <a:cubicBezTo>
                    <a:pt x="244" y="684"/>
                    <a:pt x="244" y="684"/>
                    <a:pt x="244" y="684"/>
                  </a:cubicBezTo>
                  <a:cubicBezTo>
                    <a:pt x="243" y="685"/>
                    <a:pt x="243" y="685"/>
                    <a:pt x="243" y="685"/>
                  </a:cubicBezTo>
                  <a:cubicBezTo>
                    <a:pt x="243" y="685"/>
                    <a:pt x="243" y="685"/>
                    <a:pt x="243" y="685"/>
                  </a:cubicBezTo>
                  <a:cubicBezTo>
                    <a:pt x="242" y="686"/>
                    <a:pt x="242" y="686"/>
                    <a:pt x="242" y="686"/>
                  </a:cubicBezTo>
                  <a:cubicBezTo>
                    <a:pt x="242" y="686"/>
                    <a:pt x="242" y="686"/>
                    <a:pt x="242" y="686"/>
                  </a:cubicBezTo>
                  <a:cubicBezTo>
                    <a:pt x="242" y="688"/>
                    <a:pt x="242" y="688"/>
                    <a:pt x="242" y="688"/>
                  </a:cubicBezTo>
                  <a:cubicBezTo>
                    <a:pt x="242" y="688"/>
                    <a:pt x="242" y="688"/>
                    <a:pt x="242" y="688"/>
                  </a:cubicBezTo>
                  <a:cubicBezTo>
                    <a:pt x="241" y="688"/>
                    <a:pt x="241" y="688"/>
                    <a:pt x="241" y="688"/>
                  </a:cubicBezTo>
                  <a:cubicBezTo>
                    <a:pt x="241" y="688"/>
                    <a:pt x="241" y="688"/>
                    <a:pt x="241" y="688"/>
                  </a:cubicBezTo>
                  <a:cubicBezTo>
                    <a:pt x="232" y="699"/>
                    <a:pt x="232" y="699"/>
                    <a:pt x="232" y="699"/>
                  </a:cubicBezTo>
                  <a:cubicBezTo>
                    <a:pt x="232" y="699"/>
                    <a:pt x="232" y="699"/>
                    <a:pt x="232" y="69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1" y="679"/>
                    <a:pt x="241" y="679"/>
                    <a:pt x="241" y="679"/>
                  </a:cubicBezTo>
                  <a:cubicBezTo>
                    <a:pt x="240" y="678"/>
                    <a:pt x="240" y="678"/>
                    <a:pt x="240" y="678"/>
                  </a:cubicBezTo>
                  <a:cubicBezTo>
                    <a:pt x="240" y="678"/>
                    <a:pt x="240" y="678"/>
                    <a:pt x="240" y="678"/>
                  </a:cubicBezTo>
                  <a:cubicBezTo>
                    <a:pt x="240" y="678"/>
                    <a:pt x="240" y="678"/>
                    <a:pt x="240" y="678"/>
                  </a:cubicBezTo>
                  <a:cubicBezTo>
                    <a:pt x="240" y="678"/>
                    <a:pt x="240" y="678"/>
                    <a:pt x="240" y="678"/>
                  </a:cubicBezTo>
                  <a:cubicBezTo>
                    <a:pt x="240" y="678"/>
                    <a:pt x="240" y="678"/>
                    <a:pt x="240" y="678"/>
                  </a:cubicBezTo>
                  <a:cubicBezTo>
                    <a:pt x="240" y="678"/>
                    <a:pt x="240" y="678"/>
                    <a:pt x="240" y="678"/>
                  </a:cubicBezTo>
                  <a:cubicBezTo>
                    <a:pt x="233" y="681"/>
                    <a:pt x="233" y="681"/>
                    <a:pt x="233" y="681"/>
                  </a:cubicBezTo>
                  <a:cubicBezTo>
                    <a:pt x="233" y="681"/>
                    <a:pt x="233" y="681"/>
                    <a:pt x="233" y="681"/>
                  </a:cubicBezTo>
                  <a:cubicBezTo>
                    <a:pt x="233" y="682"/>
                    <a:pt x="233" y="682"/>
                    <a:pt x="233" y="682"/>
                  </a:cubicBezTo>
                  <a:cubicBezTo>
                    <a:pt x="233" y="682"/>
                    <a:pt x="233" y="682"/>
                    <a:pt x="233" y="682"/>
                  </a:cubicBezTo>
                  <a:cubicBezTo>
                    <a:pt x="233" y="682"/>
                    <a:pt x="233" y="682"/>
                    <a:pt x="233" y="682"/>
                  </a:cubicBezTo>
                  <a:cubicBezTo>
                    <a:pt x="233" y="682"/>
                    <a:pt x="233" y="682"/>
                    <a:pt x="233" y="682"/>
                  </a:cubicBezTo>
                  <a:cubicBezTo>
                    <a:pt x="233" y="682"/>
                    <a:pt x="233" y="682"/>
                    <a:pt x="233" y="682"/>
                  </a:cubicBezTo>
                  <a:cubicBezTo>
                    <a:pt x="233" y="682"/>
                    <a:pt x="233" y="682"/>
                    <a:pt x="233" y="682"/>
                  </a:cubicBezTo>
                  <a:cubicBezTo>
                    <a:pt x="234" y="683"/>
                    <a:pt x="234" y="683"/>
                    <a:pt x="234" y="683"/>
                  </a:cubicBezTo>
                  <a:cubicBezTo>
                    <a:pt x="234" y="683"/>
                    <a:pt x="234" y="683"/>
                    <a:pt x="234" y="683"/>
                  </a:cubicBezTo>
                  <a:cubicBezTo>
                    <a:pt x="234" y="683"/>
                    <a:pt x="234" y="683"/>
                    <a:pt x="234" y="683"/>
                  </a:cubicBezTo>
                  <a:cubicBezTo>
                    <a:pt x="234" y="683"/>
                    <a:pt x="234" y="683"/>
                    <a:pt x="234" y="683"/>
                  </a:cubicBezTo>
                  <a:cubicBezTo>
                    <a:pt x="234" y="683"/>
                    <a:pt x="234" y="683"/>
                    <a:pt x="234" y="683"/>
                  </a:cubicBezTo>
                  <a:cubicBezTo>
                    <a:pt x="234" y="683"/>
                    <a:pt x="234" y="683"/>
                    <a:pt x="234" y="683"/>
                  </a:cubicBezTo>
                  <a:cubicBezTo>
                    <a:pt x="235" y="683"/>
                    <a:pt x="235" y="683"/>
                    <a:pt x="235" y="683"/>
                  </a:cubicBezTo>
                  <a:cubicBezTo>
                    <a:pt x="235" y="683"/>
                    <a:pt x="235" y="683"/>
                    <a:pt x="235" y="683"/>
                  </a:cubicBezTo>
                  <a:cubicBezTo>
                    <a:pt x="235" y="683"/>
                    <a:pt x="235" y="683"/>
                    <a:pt x="235" y="683"/>
                  </a:cubicBezTo>
                  <a:cubicBezTo>
                    <a:pt x="235" y="683"/>
                    <a:pt x="235" y="683"/>
                    <a:pt x="235" y="683"/>
                  </a:cubicBezTo>
                  <a:cubicBezTo>
                    <a:pt x="236" y="684"/>
                    <a:pt x="236" y="684"/>
                    <a:pt x="236" y="684"/>
                  </a:cubicBezTo>
                  <a:cubicBezTo>
                    <a:pt x="236" y="684"/>
                    <a:pt x="236" y="684"/>
                    <a:pt x="236" y="684"/>
                  </a:cubicBezTo>
                  <a:cubicBezTo>
                    <a:pt x="235" y="685"/>
                    <a:pt x="235" y="685"/>
                    <a:pt x="235" y="685"/>
                  </a:cubicBezTo>
                  <a:cubicBezTo>
                    <a:pt x="235" y="685"/>
                    <a:pt x="235" y="685"/>
                    <a:pt x="235" y="685"/>
                  </a:cubicBezTo>
                  <a:cubicBezTo>
                    <a:pt x="233" y="686"/>
                    <a:pt x="233" y="686"/>
                    <a:pt x="233" y="686"/>
                  </a:cubicBezTo>
                  <a:cubicBezTo>
                    <a:pt x="233" y="686"/>
                    <a:pt x="233" y="686"/>
                    <a:pt x="233" y="686"/>
                  </a:cubicBezTo>
                  <a:cubicBezTo>
                    <a:pt x="232" y="687"/>
                    <a:pt x="232" y="687"/>
                    <a:pt x="232" y="687"/>
                  </a:cubicBezTo>
                  <a:cubicBezTo>
                    <a:pt x="232" y="687"/>
                    <a:pt x="232" y="687"/>
                    <a:pt x="232" y="687"/>
                  </a:cubicBezTo>
                  <a:cubicBezTo>
                    <a:pt x="230" y="688"/>
                    <a:pt x="230" y="688"/>
                    <a:pt x="230" y="688"/>
                  </a:cubicBezTo>
                  <a:cubicBezTo>
                    <a:pt x="230" y="688"/>
                    <a:pt x="230" y="688"/>
                    <a:pt x="230" y="688"/>
                  </a:cubicBezTo>
                  <a:cubicBezTo>
                    <a:pt x="229" y="689"/>
                    <a:pt x="229" y="689"/>
                    <a:pt x="229" y="689"/>
                  </a:cubicBezTo>
                  <a:cubicBezTo>
                    <a:pt x="229" y="689"/>
                    <a:pt x="229" y="689"/>
                    <a:pt x="229" y="689"/>
                  </a:cubicBezTo>
                  <a:cubicBezTo>
                    <a:pt x="228" y="690"/>
                    <a:pt x="228" y="690"/>
                    <a:pt x="228" y="690"/>
                  </a:cubicBezTo>
                  <a:cubicBezTo>
                    <a:pt x="228" y="690"/>
                    <a:pt x="228" y="690"/>
                    <a:pt x="228" y="690"/>
                  </a:cubicBezTo>
                  <a:cubicBezTo>
                    <a:pt x="227" y="692"/>
                    <a:pt x="227" y="692"/>
                    <a:pt x="227" y="692"/>
                  </a:cubicBezTo>
                  <a:cubicBezTo>
                    <a:pt x="227" y="692"/>
                    <a:pt x="227" y="692"/>
                    <a:pt x="227" y="692"/>
                  </a:cubicBezTo>
                  <a:cubicBezTo>
                    <a:pt x="228" y="694"/>
                    <a:pt x="228" y="694"/>
                    <a:pt x="228" y="694"/>
                  </a:cubicBezTo>
                  <a:cubicBezTo>
                    <a:pt x="228" y="694"/>
                    <a:pt x="228" y="694"/>
                    <a:pt x="228" y="694"/>
                  </a:cubicBezTo>
                  <a:cubicBezTo>
                    <a:pt x="228" y="694"/>
                    <a:pt x="228" y="694"/>
                    <a:pt x="228" y="694"/>
                  </a:cubicBezTo>
                  <a:cubicBezTo>
                    <a:pt x="228" y="694"/>
                    <a:pt x="228" y="694"/>
                    <a:pt x="228" y="694"/>
                  </a:cubicBezTo>
                  <a:cubicBezTo>
                    <a:pt x="228" y="695"/>
                    <a:pt x="228" y="695"/>
                    <a:pt x="228" y="695"/>
                  </a:cubicBezTo>
                  <a:cubicBezTo>
                    <a:pt x="228" y="695"/>
                    <a:pt x="228" y="695"/>
                    <a:pt x="228" y="695"/>
                  </a:cubicBezTo>
                  <a:cubicBezTo>
                    <a:pt x="228" y="695"/>
                    <a:pt x="228" y="695"/>
                    <a:pt x="228" y="695"/>
                  </a:cubicBezTo>
                  <a:cubicBezTo>
                    <a:pt x="228" y="695"/>
                    <a:pt x="228" y="695"/>
                    <a:pt x="228" y="695"/>
                  </a:cubicBezTo>
                  <a:cubicBezTo>
                    <a:pt x="229" y="695"/>
                    <a:pt x="229" y="695"/>
                    <a:pt x="229" y="695"/>
                  </a:cubicBezTo>
                  <a:cubicBezTo>
                    <a:pt x="229" y="695"/>
                    <a:pt x="229" y="695"/>
                    <a:pt x="229" y="695"/>
                  </a:cubicBezTo>
                  <a:cubicBezTo>
                    <a:pt x="229" y="695"/>
                    <a:pt x="229" y="695"/>
                    <a:pt x="229" y="695"/>
                  </a:cubicBezTo>
                  <a:cubicBezTo>
                    <a:pt x="229" y="695"/>
                    <a:pt x="229" y="695"/>
                    <a:pt x="229" y="695"/>
                  </a:cubicBezTo>
                  <a:cubicBezTo>
                    <a:pt x="229" y="695"/>
                    <a:pt x="229" y="695"/>
                    <a:pt x="229" y="695"/>
                  </a:cubicBezTo>
                  <a:cubicBezTo>
                    <a:pt x="229" y="695"/>
                    <a:pt x="229" y="695"/>
                    <a:pt x="229" y="695"/>
                  </a:cubicBezTo>
                  <a:cubicBezTo>
                    <a:pt x="230" y="695"/>
                    <a:pt x="230" y="695"/>
                    <a:pt x="230" y="695"/>
                  </a:cubicBezTo>
                  <a:cubicBezTo>
                    <a:pt x="230" y="695"/>
                    <a:pt x="230" y="695"/>
                    <a:pt x="230" y="695"/>
                  </a:cubicBezTo>
                  <a:cubicBezTo>
                    <a:pt x="230" y="695"/>
                    <a:pt x="230" y="695"/>
                    <a:pt x="230" y="695"/>
                  </a:cubicBezTo>
                  <a:cubicBezTo>
                    <a:pt x="230" y="695"/>
                    <a:pt x="230" y="695"/>
                    <a:pt x="230" y="695"/>
                  </a:cubicBezTo>
                  <a:cubicBezTo>
                    <a:pt x="220" y="703"/>
                    <a:pt x="220" y="703"/>
                    <a:pt x="220" y="703"/>
                  </a:cubicBezTo>
                  <a:cubicBezTo>
                    <a:pt x="220" y="703"/>
                    <a:pt x="220" y="703"/>
                    <a:pt x="220" y="703"/>
                  </a:cubicBezTo>
                  <a:cubicBezTo>
                    <a:pt x="215" y="706"/>
                    <a:pt x="215" y="706"/>
                    <a:pt x="215" y="706"/>
                  </a:cubicBezTo>
                  <a:cubicBezTo>
                    <a:pt x="214" y="707"/>
                    <a:pt x="214" y="707"/>
                    <a:pt x="214" y="707"/>
                  </a:cubicBezTo>
                  <a:cubicBezTo>
                    <a:pt x="208" y="711"/>
                    <a:pt x="208" y="711"/>
                    <a:pt x="208" y="711"/>
                  </a:cubicBezTo>
                  <a:cubicBezTo>
                    <a:pt x="208" y="711"/>
                    <a:pt x="208" y="711"/>
                    <a:pt x="208" y="711"/>
                  </a:cubicBezTo>
                  <a:cubicBezTo>
                    <a:pt x="208" y="711"/>
                    <a:pt x="208" y="711"/>
                    <a:pt x="208" y="711"/>
                  </a:cubicBezTo>
                  <a:cubicBezTo>
                    <a:pt x="208" y="711"/>
                    <a:pt x="208" y="711"/>
                    <a:pt x="208" y="711"/>
                  </a:cubicBezTo>
                  <a:cubicBezTo>
                    <a:pt x="208" y="711"/>
                    <a:pt x="208" y="711"/>
                    <a:pt x="208" y="711"/>
                  </a:cubicBezTo>
                  <a:cubicBezTo>
                    <a:pt x="208" y="711"/>
                    <a:pt x="208" y="711"/>
                    <a:pt x="208" y="711"/>
                  </a:cubicBezTo>
                  <a:cubicBezTo>
                    <a:pt x="208" y="712"/>
                    <a:pt x="208" y="712"/>
                    <a:pt x="208" y="712"/>
                  </a:cubicBezTo>
                  <a:cubicBezTo>
                    <a:pt x="208" y="712"/>
                    <a:pt x="208" y="712"/>
                    <a:pt x="208" y="712"/>
                  </a:cubicBezTo>
                  <a:cubicBezTo>
                    <a:pt x="208" y="712"/>
                    <a:pt x="208" y="712"/>
                    <a:pt x="208" y="712"/>
                  </a:cubicBezTo>
                  <a:cubicBezTo>
                    <a:pt x="208" y="712"/>
                    <a:pt x="208" y="712"/>
                    <a:pt x="208" y="712"/>
                  </a:cubicBezTo>
                  <a:cubicBezTo>
                    <a:pt x="208" y="712"/>
                    <a:pt x="208" y="712"/>
                    <a:pt x="208" y="712"/>
                  </a:cubicBezTo>
                  <a:cubicBezTo>
                    <a:pt x="208" y="712"/>
                    <a:pt x="208" y="712"/>
                    <a:pt x="208" y="712"/>
                  </a:cubicBezTo>
                  <a:cubicBezTo>
                    <a:pt x="208" y="712"/>
                    <a:pt x="208" y="712"/>
                    <a:pt x="208" y="712"/>
                  </a:cubicBezTo>
                  <a:cubicBezTo>
                    <a:pt x="208" y="712"/>
                    <a:pt x="208" y="712"/>
                    <a:pt x="208" y="712"/>
                  </a:cubicBezTo>
                  <a:cubicBezTo>
                    <a:pt x="208" y="713"/>
                    <a:pt x="208" y="713"/>
                    <a:pt x="208" y="713"/>
                  </a:cubicBezTo>
                  <a:cubicBezTo>
                    <a:pt x="208" y="713"/>
                    <a:pt x="208" y="713"/>
                    <a:pt x="208" y="713"/>
                  </a:cubicBezTo>
                  <a:cubicBezTo>
                    <a:pt x="208" y="713"/>
                    <a:pt x="208" y="713"/>
                    <a:pt x="208" y="713"/>
                  </a:cubicBezTo>
                  <a:cubicBezTo>
                    <a:pt x="208" y="713"/>
                    <a:pt x="208" y="713"/>
                    <a:pt x="208" y="713"/>
                  </a:cubicBezTo>
                  <a:cubicBezTo>
                    <a:pt x="209" y="713"/>
                    <a:pt x="209" y="713"/>
                    <a:pt x="209" y="713"/>
                  </a:cubicBezTo>
                  <a:cubicBezTo>
                    <a:pt x="209" y="713"/>
                    <a:pt x="209" y="713"/>
                    <a:pt x="209" y="713"/>
                  </a:cubicBezTo>
                  <a:cubicBezTo>
                    <a:pt x="210" y="713"/>
                    <a:pt x="210" y="713"/>
                    <a:pt x="210" y="713"/>
                  </a:cubicBezTo>
                  <a:cubicBezTo>
                    <a:pt x="210" y="713"/>
                    <a:pt x="210" y="713"/>
                    <a:pt x="210" y="713"/>
                  </a:cubicBezTo>
                  <a:cubicBezTo>
                    <a:pt x="210" y="713"/>
                    <a:pt x="210" y="713"/>
                    <a:pt x="210" y="713"/>
                  </a:cubicBezTo>
                  <a:cubicBezTo>
                    <a:pt x="210" y="713"/>
                    <a:pt x="210" y="713"/>
                    <a:pt x="210" y="713"/>
                  </a:cubicBezTo>
                  <a:cubicBezTo>
                    <a:pt x="211" y="712"/>
                    <a:pt x="211" y="712"/>
                    <a:pt x="211" y="712"/>
                  </a:cubicBezTo>
                  <a:cubicBezTo>
                    <a:pt x="211" y="712"/>
                    <a:pt x="211" y="712"/>
                    <a:pt x="211" y="712"/>
                  </a:cubicBezTo>
                  <a:cubicBezTo>
                    <a:pt x="212" y="712"/>
                    <a:pt x="212" y="712"/>
                    <a:pt x="212" y="712"/>
                  </a:cubicBezTo>
                  <a:cubicBezTo>
                    <a:pt x="212" y="712"/>
                    <a:pt x="212" y="712"/>
                    <a:pt x="212" y="712"/>
                  </a:cubicBezTo>
                  <a:cubicBezTo>
                    <a:pt x="213" y="712"/>
                    <a:pt x="213" y="712"/>
                    <a:pt x="213" y="712"/>
                  </a:cubicBezTo>
                  <a:cubicBezTo>
                    <a:pt x="213" y="712"/>
                    <a:pt x="213" y="712"/>
                    <a:pt x="213" y="712"/>
                  </a:cubicBezTo>
                  <a:cubicBezTo>
                    <a:pt x="214" y="711"/>
                    <a:pt x="214" y="711"/>
                    <a:pt x="214" y="711"/>
                  </a:cubicBezTo>
                  <a:cubicBezTo>
                    <a:pt x="214" y="711"/>
                    <a:pt x="214" y="711"/>
                    <a:pt x="214" y="711"/>
                  </a:cubicBezTo>
                  <a:cubicBezTo>
                    <a:pt x="214" y="710"/>
                    <a:pt x="214" y="710"/>
                    <a:pt x="214" y="710"/>
                  </a:cubicBezTo>
                  <a:cubicBezTo>
                    <a:pt x="214" y="710"/>
                    <a:pt x="214" y="710"/>
                    <a:pt x="214" y="710"/>
                  </a:cubicBezTo>
                  <a:cubicBezTo>
                    <a:pt x="221" y="707"/>
                    <a:pt x="221" y="707"/>
                    <a:pt x="221" y="707"/>
                  </a:cubicBezTo>
                  <a:cubicBezTo>
                    <a:pt x="221" y="707"/>
                    <a:pt x="221" y="707"/>
                    <a:pt x="221" y="707"/>
                  </a:cubicBezTo>
                  <a:cubicBezTo>
                    <a:pt x="219" y="709"/>
                    <a:pt x="219" y="709"/>
                    <a:pt x="219" y="709"/>
                  </a:cubicBezTo>
                  <a:cubicBezTo>
                    <a:pt x="219" y="709"/>
                    <a:pt x="219" y="709"/>
                    <a:pt x="219" y="709"/>
                  </a:cubicBezTo>
                  <a:cubicBezTo>
                    <a:pt x="217" y="710"/>
                    <a:pt x="217" y="710"/>
                    <a:pt x="217" y="710"/>
                  </a:cubicBezTo>
                  <a:cubicBezTo>
                    <a:pt x="217" y="710"/>
                    <a:pt x="217" y="710"/>
                    <a:pt x="217" y="710"/>
                  </a:cubicBezTo>
                  <a:cubicBezTo>
                    <a:pt x="215" y="712"/>
                    <a:pt x="215" y="712"/>
                    <a:pt x="215" y="712"/>
                  </a:cubicBezTo>
                  <a:cubicBezTo>
                    <a:pt x="215" y="712"/>
                    <a:pt x="215" y="712"/>
                    <a:pt x="215" y="712"/>
                  </a:cubicBezTo>
                  <a:cubicBezTo>
                    <a:pt x="214" y="713"/>
                    <a:pt x="214" y="713"/>
                    <a:pt x="214" y="713"/>
                  </a:cubicBezTo>
                  <a:cubicBezTo>
                    <a:pt x="214" y="713"/>
                    <a:pt x="214" y="713"/>
                    <a:pt x="214" y="713"/>
                  </a:cubicBezTo>
                  <a:cubicBezTo>
                    <a:pt x="212" y="715"/>
                    <a:pt x="212" y="715"/>
                    <a:pt x="212" y="715"/>
                  </a:cubicBezTo>
                  <a:cubicBezTo>
                    <a:pt x="212" y="715"/>
                    <a:pt x="212" y="715"/>
                    <a:pt x="212" y="715"/>
                  </a:cubicBezTo>
                  <a:cubicBezTo>
                    <a:pt x="210" y="716"/>
                    <a:pt x="210" y="716"/>
                    <a:pt x="210" y="716"/>
                  </a:cubicBezTo>
                  <a:cubicBezTo>
                    <a:pt x="210" y="716"/>
                    <a:pt x="210" y="716"/>
                    <a:pt x="210" y="716"/>
                  </a:cubicBezTo>
                  <a:cubicBezTo>
                    <a:pt x="208" y="717"/>
                    <a:pt x="208" y="717"/>
                    <a:pt x="208" y="717"/>
                  </a:cubicBezTo>
                  <a:cubicBezTo>
                    <a:pt x="208" y="717"/>
                    <a:pt x="208" y="717"/>
                    <a:pt x="208" y="717"/>
                  </a:cubicBezTo>
                  <a:cubicBezTo>
                    <a:pt x="206" y="719"/>
                    <a:pt x="206" y="719"/>
                    <a:pt x="206" y="719"/>
                  </a:cubicBezTo>
                  <a:cubicBezTo>
                    <a:pt x="206" y="719"/>
                    <a:pt x="206" y="719"/>
                    <a:pt x="206" y="719"/>
                  </a:cubicBezTo>
                  <a:cubicBezTo>
                    <a:pt x="206" y="719"/>
                    <a:pt x="206" y="719"/>
                    <a:pt x="206" y="719"/>
                  </a:cubicBezTo>
                  <a:cubicBezTo>
                    <a:pt x="206" y="719"/>
                    <a:pt x="206" y="719"/>
                    <a:pt x="206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04" y="719"/>
                    <a:pt x="204" y="719"/>
                    <a:pt x="204" y="719"/>
                  </a:cubicBezTo>
                  <a:cubicBezTo>
                    <a:pt x="204" y="719"/>
                    <a:pt x="204" y="719"/>
                    <a:pt x="204" y="719"/>
                  </a:cubicBezTo>
                  <a:cubicBezTo>
                    <a:pt x="204" y="719"/>
                    <a:pt x="204" y="719"/>
                    <a:pt x="204" y="719"/>
                  </a:cubicBezTo>
                  <a:cubicBezTo>
                    <a:pt x="204" y="719"/>
                    <a:pt x="204" y="719"/>
                    <a:pt x="204" y="719"/>
                  </a:cubicBezTo>
                  <a:cubicBezTo>
                    <a:pt x="203" y="719"/>
                    <a:pt x="203" y="719"/>
                    <a:pt x="203" y="719"/>
                  </a:cubicBezTo>
                  <a:cubicBezTo>
                    <a:pt x="203" y="719"/>
                    <a:pt x="203" y="719"/>
                    <a:pt x="203" y="719"/>
                  </a:cubicBezTo>
                  <a:cubicBezTo>
                    <a:pt x="203" y="718"/>
                    <a:pt x="203" y="718"/>
                    <a:pt x="203" y="718"/>
                  </a:cubicBezTo>
                  <a:cubicBezTo>
                    <a:pt x="203" y="718"/>
                    <a:pt x="203" y="718"/>
                    <a:pt x="203" y="718"/>
                  </a:cubicBezTo>
                  <a:cubicBezTo>
                    <a:pt x="203" y="718"/>
                    <a:pt x="203" y="718"/>
                    <a:pt x="203" y="718"/>
                  </a:cubicBezTo>
                  <a:cubicBezTo>
                    <a:pt x="203" y="718"/>
                    <a:pt x="203" y="718"/>
                    <a:pt x="203" y="718"/>
                  </a:cubicBezTo>
                  <a:cubicBezTo>
                    <a:pt x="203" y="717"/>
                    <a:pt x="203" y="717"/>
                    <a:pt x="203" y="717"/>
                  </a:cubicBezTo>
                  <a:cubicBezTo>
                    <a:pt x="203" y="717"/>
                    <a:pt x="203" y="717"/>
                    <a:pt x="203" y="717"/>
                  </a:cubicBezTo>
                  <a:cubicBezTo>
                    <a:pt x="202" y="717"/>
                    <a:pt x="202" y="717"/>
                    <a:pt x="202" y="717"/>
                  </a:cubicBezTo>
                  <a:cubicBezTo>
                    <a:pt x="202" y="717"/>
                    <a:pt x="202" y="717"/>
                    <a:pt x="202" y="717"/>
                  </a:cubicBezTo>
                  <a:cubicBezTo>
                    <a:pt x="202" y="716"/>
                    <a:pt x="202" y="716"/>
                    <a:pt x="202" y="716"/>
                  </a:cubicBezTo>
                  <a:cubicBezTo>
                    <a:pt x="202" y="716"/>
                    <a:pt x="202" y="716"/>
                    <a:pt x="202" y="716"/>
                  </a:cubicBezTo>
                  <a:cubicBezTo>
                    <a:pt x="201" y="715"/>
                    <a:pt x="201" y="715"/>
                    <a:pt x="201" y="715"/>
                  </a:cubicBezTo>
                  <a:cubicBezTo>
                    <a:pt x="201" y="715"/>
                    <a:pt x="201" y="715"/>
                    <a:pt x="201" y="715"/>
                  </a:cubicBezTo>
                  <a:cubicBezTo>
                    <a:pt x="201" y="715"/>
                    <a:pt x="201" y="715"/>
                    <a:pt x="201" y="715"/>
                  </a:cubicBezTo>
                  <a:cubicBezTo>
                    <a:pt x="201" y="715"/>
                    <a:pt x="201" y="715"/>
                    <a:pt x="201" y="715"/>
                  </a:cubicBezTo>
                  <a:cubicBezTo>
                    <a:pt x="201" y="714"/>
                    <a:pt x="201" y="714"/>
                    <a:pt x="201" y="714"/>
                  </a:cubicBezTo>
                  <a:cubicBezTo>
                    <a:pt x="201" y="714"/>
                    <a:pt x="201" y="714"/>
                    <a:pt x="201" y="714"/>
                  </a:cubicBezTo>
                  <a:cubicBezTo>
                    <a:pt x="202" y="713"/>
                    <a:pt x="202" y="713"/>
                    <a:pt x="202" y="713"/>
                  </a:cubicBezTo>
                  <a:cubicBezTo>
                    <a:pt x="202" y="713"/>
                    <a:pt x="202" y="713"/>
                    <a:pt x="202" y="713"/>
                  </a:cubicBezTo>
                  <a:cubicBezTo>
                    <a:pt x="215" y="705"/>
                    <a:pt x="215" y="705"/>
                    <a:pt x="215" y="705"/>
                  </a:cubicBezTo>
                  <a:cubicBezTo>
                    <a:pt x="215" y="705"/>
                    <a:pt x="215" y="705"/>
                    <a:pt x="215" y="705"/>
                  </a:cubicBezTo>
                  <a:cubicBezTo>
                    <a:pt x="215" y="705"/>
                    <a:pt x="215" y="705"/>
                    <a:pt x="215" y="705"/>
                  </a:cubicBezTo>
                  <a:cubicBezTo>
                    <a:pt x="215" y="705"/>
                    <a:pt x="215" y="705"/>
                    <a:pt x="215" y="705"/>
                  </a:cubicBezTo>
                  <a:cubicBezTo>
                    <a:pt x="215" y="705"/>
                    <a:pt x="215" y="705"/>
                    <a:pt x="215" y="705"/>
                  </a:cubicBezTo>
                  <a:cubicBezTo>
                    <a:pt x="215" y="705"/>
                    <a:pt x="215" y="705"/>
                    <a:pt x="215" y="705"/>
                  </a:cubicBezTo>
                  <a:cubicBezTo>
                    <a:pt x="215" y="705"/>
                    <a:pt x="215" y="705"/>
                    <a:pt x="215" y="705"/>
                  </a:cubicBezTo>
                  <a:cubicBezTo>
                    <a:pt x="215" y="705"/>
                    <a:pt x="215" y="705"/>
                    <a:pt x="215" y="705"/>
                  </a:cubicBezTo>
                  <a:cubicBezTo>
                    <a:pt x="216" y="705"/>
                    <a:pt x="216" y="705"/>
                    <a:pt x="216" y="705"/>
                  </a:cubicBezTo>
                  <a:cubicBezTo>
                    <a:pt x="216" y="705"/>
                    <a:pt x="216" y="705"/>
                    <a:pt x="216" y="705"/>
                  </a:cubicBezTo>
                  <a:cubicBezTo>
                    <a:pt x="216" y="705"/>
                    <a:pt x="216" y="705"/>
                    <a:pt x="216" y="705"/>
                  </a:cubicBezTo>
                  <a:cubicBezTo>
                    <a:pt x="216" y="705"/>
                    <a:pt x="216" y="705"/>
                    <a:pt x="216" y="705"/>
                  </a:cubicBezTo>
                  <a:cubicBezTo>
                    <a:pt x="216" y="704"/>
                    <a:pt x="216" y="704"/>
                    <a:pt x="216" y="704"/>
                  </a:cubicBezTo>
                  <a:cubicBezTo>
                    <a:pt x="216" y="704"/>
                    <a:pt x="216" y="704"/>
                    <a:pt x="216" y="704"/>
                  </a:cubicBezTo>
                  <a:cubicBezTo>
                    <a:pt x="216" y="704"/>
                    <a:pt x="216" y="704"/>
                    <a:pt x="216" y="704"/>
                  </a:cubicBezTo>
                  <a:cubicBezTo>
                    <a:pt x="216" y="704"/>
                    <a:pt x="216" y="704"/>
                    <a:pt x="216" y="704"/>
                  </a:cubicBezTo>
                  <a:cubicBezTo>
                    <a:pt x="217" y="704"/>
                    <a:pt x="217" y="704"/>
                    <a:pt x="217" y="704"/>
                  </a:cubicBezTo>
                  <a:cubicBezTo>
                    <a:pt x="217" y="704"/>
                    <a:pt x="217" y="704"/>
                    <a:pt x="217" y="704"/>
                  </a:cubicBezTo>
                  <a:cubicBezTo>
                    <a:pt x="217" y="704"/>
                    <a:pt x="217" y="704"/>
                    <a:pt x="217" y="704"/>
                  </a:cubicBezTo>
                  <a:cubicBezTo>
                    <a:pt x="217" y="704"/>
                    <a:pt x="217" y="704"/>
                    <a:pt x="217" y="704"/>
                  </a:cubicBezTo>
                  <a:cubicBezTo>
                    <a:pt x="217" y="704"/>
                    <a:pt x="217" y="704"/>
                    <a:pt x="217" y="704"/>
                  </a:cubicBezTo>
                  <a:cubicBezTo>
                    <a:pt x="217" y="704"/>
                    <a:pt x="217" y="704"/>
                    <a:pt x="217" y="704"/>
                  </a:cubicBezTo>
                  <a:cubicBezTo>
                    <a:pt x="217" y="704"/>
                    <a:pt x="217" y="704"/>
                    <a:pt x="217" y="704"/>
                  </a:cubicBezTo>
                  <a:cubicBezTo>
                    <a:pt x="217" y="704"/>
                    <a:pt x="217" y="704"/>
                    <a:pt x="217" y="704"/>
                  </a:cubicBezTo>
                  <a:cubicBezTo>
                    <a:pt x="217" y="703"/>
                    <a:pt x="217" y="703"/>
                    <a:pt x="217" y="703"/>
                  </a:cubicBezTo>
                  <a:cubicBezTo>
                    <a:pt x="217" y="703"/>
                    <a:pt x="217" y="703"/>
                    <a:pt x="217" y="703"/>
                  </a:cubicBezTo>
                  <a:cubicBezTo>
                    <a:pt x="217" y="703"/>
                    <a:pt x="217" y="703"/>
                    <a:pt x="217" y="703"/>
                  </a:cubicBezTo>
                  <a:cubicBezTo>
                    <a:pt x="217" y="703"/>
                    <a:pt x="217" y="703"/>
                    <a:pt x="217" y="703"/>
                  </a:cubicBezTo>
                  <a:cubicBezTo>
                    <a:pt x="217" y="703"/>
                    <a:pt x="217" y="703"/>
                    <a:pt x="217" y="703"/>
                  </a:cubicBezTo>
                  <a:cubicBezTo>
                    <a:pt x="217" y="703"/>
                    <a:pt x="217" y="703"/>
                    <a:pt x="217" y="703"/>
                  </a:cubicBezTo>
                  <a:cubicBezTo>
                    <a:pt x="217" y="702"/>
                    <a:pt x="217" y="702"/>
                    <a:pt x="217" y="702"/>
                  </a:cubicBezTo>
                  <a:cubicBezTo>
                    <a:pt x="217" y="702"/>
                    <a:pt x="217" y="702"/>
                    <a:pt x="217" y="702"/>
                  </a:cubicBezTo>
                  <a:cubicBezTo>
                    <a:pt x="217" y="702"/>
                    <a:pt x="217" y="702"/>
                    <a:pt x="217" y="702"/>
                  </a:cubicBezTo>
                  <a:cubicBezTo>
                    <a:pt x="217" y="702"/>
                    <a:pt x="217" y="702"/>
                    <a:pt x="217" y="702"/>
                  </a:cubicBezTo>
                  <a:cubicBezTo>
                    <a:pt x="216" y="702"/>
                    <a:pt x="216" y="702"/>
                    <a:pt x="216" y="702"/>
                  </a:cubicBezTo>
                  <a:cubicBezTo>
                    <a:pt x="216" y="702"/>
                    <a:pt x="216" y="702"/>
                    <a:pt x="216" y="702"/>
                  </a:cubicBezTo>
                  <a:cubicBezTo>
                    <a:pt x="215" y="701"/>
                    <a:pt x="215" y="701"/>
                    <a:pt x="215" y="701"/>
                  </a:cubicBezTo>
                  <a:cubicBezTo>
                    <a:pt x="215" y="701"/>
                    <a:pt x="215" y="701"/>
                    <a:pt x="215" y="701"/>
                  </a:cubicBezTo>
                  <a:cubicBezTo>
                    <a:pt x="215" y="701"/>
                    <a:pt x="215" y="701"/>
                    <a:pt x="215" y="701"/>
                  </a:cubicBezTo>
                  <a:cubicBezTo>
                    <a:pt x="215" y="701"/>
                    <a:pt x="215" y="701"/>
                    <a:pt x="215" y="701"/>
                  </a:cubicBezTo>
                  <a:cubicBezTo>
                    <a:pt x="214" y="700"/>
                    <a:pt x="214" y="700"/>
                    <a:pt x="214" y="700"/>
                  </a:cubicBezTo>
                  <a:cubicBezTo>
                    <a:pt x="214" y="700"/>
                    <a:pt x="214" y="700"/>
                    <a:pt x="214" y="700"/>
                  </a:cubicBezTo>
                  <a:cubicBezTo>
                    <a:pt x="214" y="700"/>
                    <a:pt x="214" y="700"/>
                    <a:pt x="214" y="700"/>
                  </a:cubicBezTo>
                  <a:cubicBezTo>
                    <a:pt x="214" y="700"/>
                    <a:pt x="214" y="700"/>
                    <a:pt x="214" y="700"/>
                  </a:cubicBezTo>
                  <a:cubicBezTo>
                    <a:pt x="214" y="699"/>
                    <a:pt x="214" y="699"/>
                    <a:pt x="214" y="699"/>
                  </a:cubicBezTo>
                  <a:cubicBezTo>
                    <a:pt x="214" y="699"/>
                    <a:pt x="214" y="699"/>
                    <a:pt x="214" y="699"/>
                  </a:cubicBezTo>
                  <a:cubicBezTo>
                    <a:pt x="214" y="699"/>
                    <a:pt x="214" y="698"/>
                    <a:pt x="214" y="698"/>
                  </a:cubicBezTo>
                  <a:cubicBezTo>
                    <a:pt x="214" y="698"/>
                    <a:pt x="214" y="698"/>
                    <a:pt x="214" y="698"/>
                  </a:cubicBezTo>
                  <a:cubicBezTo>
                    <a:pt x="213" y="698"/>
                    <a:pt x="213" y="698"/>
                    <a:pt x="213" y="697"/>
                  </a:cubicBezTo>
                  <a:cubicBezTo>
                    <a:pt x="213" y="697"/>
                    <a:pt x="213" y="697"/>
                    <a:pt x="213" y="697"/>
                  </a:cubicBezTo>
                  <a:cubicBezTo>
                    <a:pt x="213" y="696"/>
                    <a:pt x="213" y="696"/>
                    <a:pt x="213" y="695"/>
                  </a:cubicBezTo>
                  <a:cubicBezTo>
                    <a:pt x="213" y="695"/>
                    <a:pt x="213" y="695"/>
                    <a:pt x="213" y="695"/>
                  </a:cubicBezTo>
                  <a:cubicBezTo>
                    <a:pt x="213" y="693"/>
                    <a:pt x="213" y="691"/>
                    <a:pt x="213" y="689"/>
                  </a:cubicBezTo>
                  <a:cubicBezTo>
                    <a:pt x="213" y="689"/>
                    <a:pt x="213" y="689"/>
                    <a:pt x="213" y="689"/>
                  </a:cubicBezTo>
                  <a:cubicBezTo>
                    <a:pt x="213" y="688"/>
                    <a:pt x="213" y="688"/>
                    <a:pt x="214" y="687"/>
                  </a:cubicBezTo>
                  <a:cubicBezTo>
                    <a:pt x="214" y="687"/>
                    <a:pt x="214" y="687"/>
                    <a:pt x="214" y="687"/>
                  </a:cubicBezTo>
                  <a:cubicBezTo>
                    <a:pt x="214" y="686"/>
                    <a:pt x="214" y="685"/>
                    <a:pt x="215" y="684"/>
                  </a:cubicBezTo>
                  <a:cubicBezTo>
                    <a:pt x="215" y="684"/>
                    <a:pt x="215" y="684"/>
                    <a:pt x="215" y="684"/>
                  </a:cubicBezTo>
                  <a:cubicBezTo>
                    <a:pt x="215" y="684"/>
                    <a:pt x="216" y="683"/>
                    <a:pt x="216" y="682"/>
                  </a:cubicBezTo>
                  <a:cubicBezTo>
                    <a:pt x="216" y="682"/>
                    <a:pt x="216" y="682"/>
                    <a:pt x="216" y="682"/>
                  </a:cubicBezTo>
                  <a:cubicBezTo>
                    <a:pt x="217" y="681"/>
                    <a:pt x="217" y="680"/>
                    <a:pt x="218" y="679"/>
                  </a:cubicBezTo>
                  <a:cubicBezTo>
                    <a:pt x="218" y="679"/>
                    <a:pt x="218" y="679"/>
                    <a:pt x="218" y="679"/>
                  </a:cubicBezTo>
                  <a:cubicBezTo>
                    <a:pt x="219" y="677"/>
                    <a:pt x="219" y="677"/>
                    <a:pt x="219" y="677"/>
                  </a:cubicBezTo>
                  <a:cubicBezTo>
                    <a:pt x="219" y="677"/>
                    <a:pt x="219" y="677"/>
                    <a:pt x="219" y="677"/>
                  </a:cubicBezTo>
                  <a:cubicBezTo>
                    <a:pt x="216" y="679"/>
                    <a:pt x="213" y="681"/>
                    <a:pt x="210" y="683"/>
                  </a:cubicBezTo>
                  <a:cubicBezTo>
                    <a:pt x="210" y="683"/>
                    <a:pt x="210" y="683"/>
                    <a:pt x="210" y="683"/>
                  </a:cubicBezTo>
                  <a:cubicBezTo>
                    <a:pt x="209" y="684"/>
                    <a:pt x="208" y="684"/>
                    <a:pt x="207" y="683"/>
                  </a:cubicBezTo>
                  <a:cubicBezTo>
                    <a:pt x="207" y="683"/>
                    <a:pt x="207" y="683"/>
                    <a:pt x="207" y="683"/>
                  </a:cubicBezTo>
                  <a:cubicBezTo>
                    <a:pt x="207" y="683"/>
                    <a:pt x="207" y="683"/>
                    <a:pt x="207" y="683"/>
                  </a:cubicBezTo>
                  <a:cubicBezTo>
                    <a:pt x="207" y="683"/>
                    <a:pt x="207" y="683"/>
                    <a:pt x="207" y="683"/>
                  </a:cubicBezTo>
                  <a:cubicBezTo>
                    <a:pt x="206" y="683"/>
                    <a:pt x="206" y="683"/>
                    <a:pt x="206" y="683"/>
                  </a:cubicBezTo>
                  <a:cubicBezTo>
                    <a:pt x="206" y="683"/>
                    <a:pt x="206" y="683"/>
                    <a:pt x="206" y="683"/>
                  </a:cubicBezTo>
                  <a:cubicBezTo>
                    <a:pt x="206" y="683"/>
                    <a:pt x="206" y="682"/>
                    <a:pt x="205" y="682"/>
                  </a:cubicBezTo>
                  <a:cubicBezTo>
                    <a:pt x="205" y="682"/>
                    <a:pt x="205" y="682"/>
                    <a:pt x="205" y="682"/>
                  </a:cubicBezTo>
                  <a:cubicBezTo>
                    <a:pt x="205" y="682"/>
                    <a:pt x="205" y="682"/>
                    <a:pt x="205" y="682"/>
                  </a:cubicBezTo>
                  <a:cubicBezTo>
                    <a:pt x="205" y="682"/>
                    <a:pt x="205" y="682"/>
                    <a:pt x="205" y="682"/>
                  </a:cubicBezTo>
                  <a:cubicBezTo>
                    <a:pt x="204" y="681"/>
                    <a:pt x="204" y="681"/>
                    <a:pt x="204" y="681"/>
                  </a:cubicBezTo>
                  <a:cubicBezTo>
                    <a:pt x="204" y="681"/>
                    <a:pt x="204" y="681"/>
                    <a:pt x="204" y="681"/>
                  </a:cubicBezTo>
                  <a:cubicBezTo>
                    <a:pt x="203" y="680"/>
                    <a:pt x="203" y="680"/>
                    <a:pt x="203" y="680"/>
                  </a:cubicBezTo>
                  <a:cubicBezTo>
                    <a:pt x="203" y="680"/>
                    <a:pt x="203" y="680"/>
                    <a:pt x="203" y="680"/>
                  </a:cubicBezTo>
                  <a:cubicBezTo>
                    <a:pt x="203" y="680"/>
                    <a:pt x="203" y="680"/>
                    <a:pt x="203" y="680"/>
                  </a:cubicBezTo>
                  <a:cubicBezTo>
                    <a:pt x="203" y="680"/>
                    <a:pt x="203" y="680"/>
                    <a:pt x="203" y="680"/>
                  </a:cubicBezTo>
                  <a:cubicBezTo>
                    <a:pt x="202" y="680"/>
                    <a:pt x="202" y="680"/>
                    <a:pt x="202" y="680"/>
                  </a:cubicBezTo>
                  <a:cubicBezTo>
                    <a:pt x="202" y="680"/>
                    <a:pt x="202" y="680"/>
                    <a:pt x="202" y="680"/>
                  </a:cubicBezTo>
                  <a:cubicBezTo>
                    <a:pt x="202" y="680"/>
                    <a:pt x="202" y="680"/>
                    <a:pt x="202" y="679"/>
                  </a:cubicBezTo>
                  <a:cubicBezTo>
                    <a:pt x="202" y="679"/>
                    <a:pt x="202" y="679"/>
                    <a:pt x="202" y="679"/>
                  </a:cubicBezTo>
                  <a:cubicBezTo>
                    <a:pt x="202" y="680"/>
                    <a:pt x="201" y="680"/>
                    <a:pt x="201" y="680"/>
                  </a:cubicBezTo>
                  <a:cubicBezTo>
                    <a:pt x="201" y="680"/>
                    <a:pt x="201" y="680"/>
                    <a:pt x="201" y="680"/>
                  </a:cubicBezTo>
                  <a:cubicBezTo>
                    <a:pt x="201" y="680"/>
                    <a:pt x="201" y="680"/>
                    <a:pt x="201" y="680"/>
                  </a:cubicBezTo>
                  <a:cubicBezTo>
                    <a:pt x="201" y="680"/>
                    <a:pt x="201" y="680"/>
                    <a:pt x="201" y="680"/>
                  </a:cubicBezTo>
                  <a:cubicBezTo>
                    <a:pt x="201" y="680"/>
                    <a:pt x="200" y="680"/>
                    <a:pt x="200" y="680"/>
                  </a:cubicBezTo>
                  <a:cubicBezTo>
                    <a:pt x="200" y="680"/>
                    <a:pt x="200" y="680"/>
                    <a:pt x="200" y="680"/>
                  </a:cubicBezTo>
                  <a:cubicBezTo>
                    <a:pt x="200" y="680"/>
                    <a:pt x="200" y="681"/>
                    <a:pt x="200" y="681"/>
                  </a:cubicBezTo>
                  <a:cubicBezTo>
                    <a:pt x="200" y="681"/>
                    <a:pt x="200" y="681"/>
                    <a:pt x="200" y="681"/>
                  </a:cubicBezTo>
                  <a:cubicBezTo>
                    <a:pt x="200" y="681"/>
                    <a:pt x="200" y="681"/>
                    <a:pt x="200" y="681"/>
                  </a:cubicBezTo>
                  <a:cubicBezTo>
                    <a:pt x="200" y="681"/>
                    <a:pt x="200" y="681"/>
                    <a:pt x="200" y="681"/>
                  </a:cubicBezTo>
                  <a:cubicBezTo>
                    <a:pt x="200" y="682"/>
                    <a:pt x="200" y="682"/>
                    <a:pt x="200" y="682"/>
                  </a:cubicBezTo>
                  <a:cubicBezTo>
                    <a:pt x="200" y="682"/>
                    <a:pt x="200" y="682"/>
                    <a:pt x="200" y="682"/>
                  </a:cubicBezTo>
                  <a:cubicBezTo>
                    <a:pt x="200" y="682"/>
                    <a:pt x="199" y="682"/>
                    <a:pt x="199" y="682"/>
                  </a:cubicBezTo>
                  <a:cubicBezTo>
                    <a:pt x="199" y="682"/>
                    <a:pt x="199" y="682"/>
                    <a:pt x="199" y="682"/>
                  </a:cubicBezTo>
                  <a:cubicBezTo>
                    <a:pt x="199" y="682"/>
                    <a:pt x="199" y="682"/>
                    <a:pt x="199" y="682"/>
                  </a:cubicBezTo>
                  <a:cubicBezTo>
                    <a:pt x="199" y="682"/>
                    <a:pt x="199" y="682"/>
                    <a:pt x="199" y="682"/>
                  </a:cubicBezTo>
                  <a:cubicBezTo>
                    <a:pt x="193" y="692"/>
                    <a:pt x="193" y="692"/>
                    <a:pt x="193" y="692"/>
                  </a:cubicBezTo>
                  <a:cubicBezTo>
                    <a:pt x="193" y="692"/>
                    <a:pt x="193" y="692"/>
                    <a:pt x="193" y="692"/>
                  </a:cubicBezTo>
                  <a:cubicBezTo>
                    <a:pt x="186" y="705"/>
                    <a:pt x="186" y="705"/>
                    <a:pt x="186" y="705"/>
                  </a:cubicBezTo>
                  <a:cubicBezTo>
                    <a:pt x="186" y="705"/>
                    <a:pt x="186" y="705"/>
                    <a:pt x="186" y="705"/>
                  </a:cubicBezTo>
                  <a:cubicBezTo>
                    <a:pt x="176" y="724"/>
                    <a:pt x="176" y="724"/>
                    <a:pt x="176" y="724"/>
                  </a:cubicBezTo>
                  <a:close/>
                  <a:moveTo>
                    <a:pt x="425" y="723"/>
                  </a:moveTo>
                  <a:cubicBezTo>
                    <a:pt x="424" y="722"/>
                    <a:pt x="424" y="722"/>
                    <a:pt x="424" y="722"/>
                  </a:cubicBezTo>
                  <a:cubicBezTo>
                    <a:pt x="424" y="722"/>
                    <a:pt x="424" y="722"/>
                    <a:pt x="424" y="722"/>
                  </a:cubicBezTo>
                  <a:cubicBezTo>
                    <a:pt x="424" y="722"/>
                    <a:pt x="424" y="722"/>
                    <a:pt x="424" y="722"/>
                  </a:cubicBezTo>
                  <a:cubicBezTo>
                    <a:pt x="424" y="722"/>
                    <a:pt x="424" y="722"/>
                    <a:pt x="424" y="722"/>
                  </a:cubicBezTo>
                  <a:cubicBezTo>
                    <a:pt x="423" y="721"/>
                    <a:pt x="423" y="721"/>
                    <a:pt x="423" y="721"/>
                  </a:cubicBezTo>
                  <a:cubicBezTo>
                    <a:pt x="423" y="721"/>
                    <a:pt x="423" y="721"/>
                    <a:pt x="423" y="721"/>
                  </a:cubicBezTo>
                  <a:cubicBezTo>
                    <a:pt x="423" y="720"/>
                    <a:pt x="423" y="720"/>
                    <a:pt x="423" y="720"/>
                  </a:cubicBezTo>
                  <a:cubicBezTo>
                    <a:pt x="423" y="720"/>
                    <a:pt x="423" y="720"/>
                    <a:pt x="423" y="720"/>
                  </a:cubicBezTo>
                  <a:cubicBezTo>
                    <a:pt x="423" y="720"/>
                    <a:pt x="423" y="720"/>
                    <a:pt x="423" y="720"/>
                  </a:cubicBezTo>
                  <a:cubicBezTo>
                    <a:pt x="423" y="720"/>
                    <a:pt x="423" y="720"/>
                    <a:pt x="423" y="720"/>
                  </a:cubicBezTo>
                  <a:cubicBezTo>
                    <a:pt x="423" y="719"/>
                    <a:pt x="423" y="719"/>
                    <a:pt x="423" y="719"/>
                  </a:cubicBezTo>
                  <a:cubicBezTo>
                    <a:pt x="423" y="719"/>
                    <a:pt x="423" y="719"/>
                    <a:pt x="423" y="719"/>
                  </a:cubicBezTo>
                  <a:cubicBezTo>
                    <a:pt x="423" y="718"/>
                    <a:pt x="423" y="718"/>
                    <a:pt x="423" y="718"/>
                  </a:cubicBezTo>
                  <a:cubicBezTo>
                    <a:pt x="423" y="718"/>
                    <a:pt x="423" y="718"/>
                    <a:pt x="423" y="718"/>
                  </a:cubicBezTo>
                  <a:cubicBezTo>
                    <a:pt x="424" y="717"/>
                    <a:pt x="424" y="717"/>
                    <a:pt x="424" y="717"/>
                  </a:cubicBezTo>
                  <a:cubicBezTo>
                    <a:pt x="424" y="717"/>
                    <a:pt x="424" y="717"/>
                    <a:pt x="424" y="717"/>
                  </a:cubicBezTo>
                  <a:cubicBezTo>
                    <a:pt x="425" y="716"/>
                    <a:pt x="425" y="716"/>
                    <a:pt x="425" y="716"/>
                  </a:cubicBezTo>
                  <a:cubicBezTo>
                    <a:pt x="425" y="716"/>
                    <a:pt x="425" y="716"/>
                    <a:pt x="425" y="716"/>
                  </a:cubicBezTo>
                  <a:cubicBezTo>
                    <a:pt x="427" y="715"/>
                    <a:pt x="427" y="715"/>
                    <a:pt x="427" y="715"/>
                  </a:cubicBezTo>
                  <a:cubicBezTo>
                    <a:pt x="427" y="715"/>
                    <a:pt x="427" y="715"/>
                    <a:pt x="427" y="715"/>
                  </a:cubicBezTo>
                  <a:cubicBezTo>
                    <a:pt x="428" y="714"/>
                    <a:pt x="428" y="714"/>
                    <a:pt x="428" y="714"/>
                  </a:cubicBezTo>
                  <a:cubicBezTo>
                    <a:pt x="428" y="714"/>
                    <a:pt x="428" y="714"/>
                    <a:pt x="428" y="714"/>
                  </a:cubicBezTo>
                  <a:cubicBezTo>
                    <a:pt x="430" y="713"/>
                    <a:pt x="430" y="713"/>
                    <a:pt x="430" y="713"/>
                  </a:cubicBezTo>
                  <a:cubicBezTo>
                    <a:pt x="430" y="713"/>
                    <a:pt x="430" y="713"/>
                    <a:pt x="430" y="713"/>
                  </a:cubicBezTo>
                  <a:cubicBezTo>
                    <a:pt x="431" y="712"/>
                    <a:pt x="431" y="712"/>
                    <a:pt x="431" y="712"/>
                  </a:cubicBezTo>
                  <a:cubicBezTo>
                    <a:pt x="431" y="712"/>
                    <a:pt x="431" y="712"/>
                    <a:pt x="431" y="712"/>
                  </a:cubicBezTo>
                  <a:cubicBezTo>
                    <a:pt x="433" y="711"/>
                    <a:pt x="433" y="711"/>
                    <a:pt x="433" y="711"/>
                  </a:cubicBezTo>
                  <a:cubicBezTo>
                    <a:pt x="433" y="711"/>
                    <a:pt x="433" y="711"/>
                    <a:pt x="433" y="711"/>
                  </a:cubicBezTo>
                  <a:cubicBezTo>
                    <a:pt x="434" y="710"/>
                    <a:pt x="434" y="710"/>
                    <a:pt x="434" y="710"/>
                  </a:cubicBezTo>
                  <a:cubicBezTo>
                    <a:pt x="434" y="710"/>
                    <a:pt x="434" y="710"/>
                    <a:pt x="434" y="710"/>
                  </a:cubicBezTo>
                  <a:cubicBezTo>
                    <a:pt x="436" y="709"/>
                    <a:pt x="436" y="709"/>
                    <a:pt x="436" y="709"/>
                  </a:cubicBezTo>
                  <a:cubicBezTo>
                    <a:pt x="436" y="709"/>
                    <a:pt x="436" y="709"/>
                    <a:pt x="436" y="709"/>
                  </a:cubicBezTo>
                  <a:cubicBezTo>
                    <a:pt x="442" y="704"/>
                    <a:pt x="442" y="704"/>
                    <a:pt x="442" y="704"/>
                  </a:cubicBezTo>
                  <a:cubicBezTo>
                    <a:pt x="442" y="704"/>
                    <a:pt x="442" y="704"/>
                    <a:pt x="442" y="704"/>
                  </a:cubicBezTo>
                  <a:cubicBezTo>
                    <a:pt x="443" y="703"/>
                    <a:pt x="443" y="703"/>
                    <a:pt x="443" y="703"/>
                  </a:cubicBezTo>
                  <a:cubicBezTo>
                    <a:pt x="443" y="703"/>
                    <a:pt x="443" y="703"/>
                    <a:pt x="443" y="703"/>
                  </a:cubicBezTo>
                  <a:cubicBezTo>
                    <a:pt x="444" y="703"/>
                    <a:pt x="444" y="703"/>
                    <a:pt x="444" y="703"/>
                  </a:cubicBezTo>
                  <a:cubicBezTo>
                    <a:pt x="444" y="703"/>
                    <a:pt x="444" y="703"/>
                    <a:pt x="444" y="703"/>
                  </a:cubicBezTo>
                  <a:cubicBezTo>
                    <a:pt x="444" y="702"/>
                    <a:pt x="444" y="702"/>
                    <a:pt x="444" y="702"/>
                  </a:cubicBezTo>
                  <a:cubicBezTo>
                    <a:pt x="444" y="702"/>
                    <a:pt x="444" y="702"/>
                    <a:pt x="444" y="702"/>
                  </a:cubicBezTo>
                  <a:cubicBezTo>
                    <a:pt x="445" y="700"/>
                    <a:pt x="445" y="700"/>
                    <a:pt x="445" y="700"/>
                  </a:cubicBezTo>
                  <a:cubicBezTo>
                    <a:pt x="445" y="700"/>
                    <a:pt x="445" y="700"/>
                    <a:pt x="445" y="700"/>
                  </a:cubicBezTo>
                  <a:cubicBezTo>
                    <a:pt x="446" y="699"/>
                    <a:pt x="446" y="699"/>
                    <a:pt x="446" y="699"/>
                  </a:cubicBezTo>
                  <a:cubicBezTo>
                    <a:pt x="446" y="699"/>
                    <a:pt x="446" y="699"/>
                    <a:pt x="446" y="699"/>
                  </a:cubicBezTo>
                  <a:cubicBezTo>
                    <a:pt x="446" y="698"/>
                    <a:pt x="446" y="698"/>
                    <a:pt x="446" y="698"/>
                  </a:cubicBezTo>
                  <a:cubicBezTo>
                    <a:pt x="446" y="698"/>
                    <a:pt x="446" y="698"/>
                    <a:pt x="446" y="698"/>
                  </a:cubicBezTo>
                  <a:cubicBezTo>
                    <a:pt x="446" y="697"/>
                    <a:pt x="446" y="697"/>
                    <a:pt x="446" y="697"/>
                  </a:cubicBezTo>
                  <a:cubicBezTo>
                    <a:pt x="446" y="697"/>
                    <a:pt x="446" y="697"/>
                    <a:pt x="446" y="697"/>
                  </a:cubicBezTo>
                  <a:cubicBezTo>
                    <a:pt x="446" y="696"/>
                    <a:pt x="446" y="696"/>
                    <a:pt x="446" y="696"/>
                  </a:cubicBezTo>
                  <a:cubicBezTo>
                    <a:pt x="446" y="696"/>
                    <a:pt x="446" y="696"/>
                    <a:pt x="446" y="696"/>
                  </a:cubicBezTo>
                  <a:cubicBezTo>
                    <a:pt x="444" y="695"/>
                    <a:pt x="444" y="695"/>
                    <a:pt x="444" y="695"/>
                  </a:cubicBezTo>
                  <a:cubicBezTo>
                    <a:pt x="444" y="695"/>
                    <a:pt x="444" y="695"/>
                    <a:pt x="444" y="695"/>
                  </a:cubicBezTo>
                  <a:cubicBezTo>
                    <a:pt x="444" y="696"/>
                    <a:pt x="444" y="696"/>
                    <a:pt x="444" y="696"/>
                  </a:cubicBezTo>
                  <a:cubicBezTo>
                    <a:pt x="444" y="696"/>
                    <a:pt x="444" y="696"/>
                    <a:pt x="444" y="696"/>
                  </a:cubicBezTo>
                  <a:cubicBezTo>
                    <a:pt x="444" y="697"/>
                    <a:pt x="444" y="697"/>
                    <a:pt x="444" y="697"/>
                  </a:cubicBezTo>
                  <a:cubicBezTo>
                    <a:pt x="444" y="697"/>
                    <a:pt x="444" y="697"/>
                    <a:pt x="444" y="697"/>
                  </a:cubicBezTo>
                  <a:cubicBezTo>
                    <a:pt x="443" y="697"/>
                    <a:pt x="443" y="697"/>
                    <a:pt x="443" y="697"/>
                  </a:cubicBezTo>
                  <a:cubicBezTo>
                    <a:pt x="443" y="697"/>
                    <a:pt x="443" y="697"/>
                    <a:pt x="443" y="697"/>
                  </a:cubicBezTo>
                  <a:cubicBezTo>
                    <a:pt x="443" y="698"/>
                    <a:pt x="443" y="698"/>
                    <a:pt x="443" y="698"/>
                  </a:cubicBezTo>
                  <a:cubicBezTo>
                    <a:pt x="443" y="698"/>
                    <a:pt x="443" y="698"/>
                    <a:pt x="443" y="698"/>
                  </a:cubicBezTo>
                  <a:cubicBezTo>
                    <a:pt x="442" y="698"/>
                    <a:pt x="442" y="698"/>
                    <a:pt x="442" y="698"/>
                  </a:cubicBezTo>
                  <a:cubicBezTo>
                    <a:pt x="442" y="698"/>
                    <a:pt x="442" y="698"/>
                    <a:pt x="442" y="698"/>
                  </a:cubicBezTo>
                  <a:cubicBezTo>
                    <a:pt x="442" y="698"/>
                    <a:pt x="442" y="698"/>
                    <a:pt x="442" y="698"/>
                  </a:cubicBezTo>
                  <a:cubicBezTo>
                    <a:pt x="442" y="698"/>
                    <a:pt x="442" y="698"/>
                    <a:pt x="442" y="698"/>
                  </a:cubicBezTo>
                  <a:cubicBezTo>
                    <a:pt x="441" y="699"/>
                    <a:pt x="441" y="699"/>
                    <a:pt x="441" y="699"/>
                  </a:cubicBezTo>
                  <a:cubicBezTo>
                    <a:pt x="441" y="699"/>
                    <a:pt x="441" y="699"/>
                    <a:pt x="441" y="699"/>
                  </a:cubicBezTo>
                  <a:cubicBezTo>
                    <a:pt x="440" y="699"/>
                    <a:pt x="440" y="699"/>
                    <a:pt x="440" y="699"/>
                  </a:cubicBezTo>
                  <a:cubicBezTo>
                    <a:pt x="440" y="699"/>
                    <a:pt x="440" y="699"/>
                    <a:pt x="440" y="699"/>
                  </a:cubicBezTo>
                  <a:cubicBezTo>
                    <a:pt x="440" y="699"/>
                    <a:pt x="440" y="699"/>
                    <a:pt x="440" y="699"/>
                  </a:cubicBezTo>
                  <a:cubicBezTo>
                    <a:pt x="440" y="699"/>
                    <a:pt x="440" y="699"/>
                    <a:pt x="440" y="699"/>
                  </a:cubicBezTo>
                  <a:cubicBezTo>
                    <a:pt x="439" y="699"/>
                    <a:pt x="439" y="699"/>
                    <a:pt x="439" y="699"/>
                  </a:cubicBezTo>
                  <a:cubicBezTo>
                    <a:pt x="439" y="699"/>
                    <a:pt x="439" y="699"/>
                    <a:pt x="439" y="699"/>
                  </a:cubicBezTo>
                  <a:cubicBezTo>
                    <a:pt x="439" y="699"/>
                    <a:pt x="439" y="699"/>
                    <a:pt x="439" y="699"/>
                  </a:cubicBezTo>
                  <a:cubicBezTo>
                    <a:pt x="439" y="699"/>
                    <a:pt x="439" y="699"/>
                    <a:pt x="439" y="699"/>
                  </a:cubicBezTo>
                  <a:cubicBezTo>
                    <a:pt x="439" y="699"/>
                    <a:pt x="439" y="699"/>
                    <a:pt x="439" y="699"/>
                  </a:cubicBezTo>
                  <a:cubicBezTo>
                    <a:pt x="439" y="699"/>
                    <a:pt x="439" y="699"/>
                    <a:pt x="439" y="699"/>
                  </a:cubicBezTo>
                  <a:cubicBezTo>
                    <a:pt x="438" y="699"/>
                    <a:pt x="438" y="699"/>
                    <a:pt x="438" y="699"/>
                  </a:cubicBezTo>
                  <a:cubicBezTo>
                    <a:pt x="438" y="699"/>
                    <a:pt x="438" y="699"/>
                    <a:pt x="438" y="699"/>
                  </a:cubicBezTo>
                  <a:cubicBezTo>
                    <a:pt x="438" y="699"/>
                    <a:pt x="438" y="699"/>
                    <a:pt x="438" y="699"/>
                  </a:cubicBezTo>
                  <a:cubicBezTo>
                    <a:pt x="438" y="699"/>
                    <a:pt x="438" y="699"/>
                    <a:pt x="438" y="699"/>
                  </a:cubicBezTo>
                  <a:cubicBezTo>
                    <a:pt x="437" y="699"/>
                    <a:pt x="437" y="699"/>
                    <a:pt x="437" y="699"/>
                  </a:cubicBezTo>
                  <a:cubicBezTo>
                    <a:pt x="437" y="699"/>
                    <a:pt x="437" y="699"/>
                    <a:pt x="437" y="699"/>
                  </a:cubicBezTo>
                  <a:cubicBezTo>
                    <a:pt x="437" y="699"/>
                    <a:pt x="437" y="699"/>
                    <a:pt x="437" y="699"/>
                  </a:cubicBezTo>
                  <a:cubicBezTo>
                    <a:pt x="437" y="699"/>
                    <a:pt x="437" y="699"/>
                    <a:pt x="437" y="699"/>
                  </a:cubicBezTo>
                  <a:cubicBezTo>
                    <a:pt x="437" y="699"/>
                    <a:pt x="437" y="699"/>
                    <a:pt x="437" y="699"/>
                  </a:cubicBezTo>
                  <a:cubicBezTo>
                    <a:pt x="437" y="699"/>
                    <a:pt x="437" y="699"/>
                    <a:pt x="437" y="699"/>
                  </a:cubicBezTo>
                  <a:cubicBezTo>
                    <a:pt x="437" y="699"/>
                    <a:pt x="437" y="699"/>
                    <a:pt x="437" y="699"/>
                  </a:cubicBezTo>
                  <a:cubicBezTo>
                    <a:pt x="437" y="699"/>
                    <a:pt x="437" y="699"/>
                    <a:pt x="437" y="699"/>
                  </a:cubicBezTo>
                  <a:cubicBezTo>
                    <a:pt x="436" y="698"/>
                    <a:pt x="436" y="698"/>
                    <a:pt x="436" y="698"/>
                  </a:cubicBezTo>
                  <a:cubicBezTo>
                    <a:pt x="436" y="698"/>
                    <a:pt x="436" y="698"/>
                    <a:pt x="436" y="698"/>
                  </a:cubicBezTo>
                  <a:cubicBezTo>
                    <a:pt x="436" y="698"/>
                    <a:pt x="436" y="698"/>
                    <a:pt x="436" y="698"/>
                  </a:cubicBezTo>
                  <a:cubicBezTo>
                    <a:pt x="436" y="698"/>
                    <a:pt x="436" y="698"/>
                    <a:pt x="436" y="698"/>
                  </a:cubicBezTo>
                  <a:cubicBezTo>
                    <a:pt x="436" y="698"/>
                    <a:pt x="436" y="698"/>
                    <a:pt x="436" y="698"/>
                  </a:cubicBezTo>
                  <a:cubicBezTo>
                    <a:pt x="436" y="698"/>
                    <a:pt x="436" y="698"/>
                    <a:pt x="436" y="698"/>
                  </a:cubicBezTo>
                  <a:cubicBezTo>
                    <a:pt x="436" y="697"/>
                    <a:pt x="436" y="697"/>
                    <a:pt x="436" y="697"/>
                  </a:cubicBezTo>
                  <a:cubicBezTo>
                    <a:pt x="436" y="697"/>
                    <a:pt x="436" y="697"/>
                    <a:pt x="436" y="697"/>
                  </a:cubicBezTo>
                  <a:cubicBezTo>
                    <a:pt x="436" y="697"/>
                    <a:pt x="436" y="697"/>
                    <a:pt x="436" y="697"/>
                  </a:cubicBezTo>
                  <a:cubicBezTo>
                    <a:pt x="436" y="697"/>
                    <a:pt x="436" y="697"/>
                    <a:pt x="436" y="697"/>
                  </a:cubicBezTo>
                  <a:cubicBezTo>
                    <a:pt x="436" y="696"/>
                    <a:pt x="436" y="696"/>
                    <a:pt x="436" y="696"/>
                  </a:cubicBezTo>
                  <a:cubicBezTo>
                    <a:pt x="436" y="696"/>
                    <a:pt x="436" y="696"/>
                    <a:pt x="436" y="696"/>
                  </a:cubicBezTo>
                  <a:cubicBezTo>
                    <a:pt x="443" y="692"/>
                    <a:pt x="443" y="692"/>
                    <a:pt x="443" y="692"/>
                  </a:cubicBezTo>
                  <a:cubicBezTo>
                    <a:pt x="443" y="692"/>
                    <a:pt x="443" y="692"/>
                    <a:pt x="443" y="692"/>
                  </a:cubicBezTo>
                  <a:cubicBezTo>
                    <a:pt x="442" y="692"/>
                    <a:pt x="442" y="692"/>
                    <a:pt x="442" y="692"/>
                  </a:cubicBezTo>
                  <a:cubicBezTo>
                    <a:pt x="442" y="692"/>
                    <a:pt x="442" y="692"/>
                    <a:pt x="442" y="692"/>
                  </a:cubicBezTo>
                  <a:cubicBezTo>
                    <a:pt x="442" y="691"/>
                    <a:pt x="442" y="691"/>
                    <a:pt x="442" y="691"/>
                  </a:cubicBezTo>
                  <a:cubicBezTo>
                    <a:pt x="442" y="691"/>
                    <a:pt x="442" y="691"/>
                    <a:pt x="442" y="691"/>
                  </a:cubicBezTo>
                  <a:cubicBezTo>
                    <a:pt x="442" y="691"/>
                    <a:pt x="442" y="691"/>
                    <a:pt x="442" y="691"/>
                  </a:cubicBezTo>
                  <a:cubicBezTo>
                    <a:pt x="442" y="691"/>
                    <a:pt x="442" y="691"/>
                    <a:pt x="442" y="691"/>
                  </a:cubicBezTo>
                  <a:cubicBezTo>
                    <a:pt x="442" y="691"/>
                    <a:pt x="442" y="691"/>
                    <a:pt x="442" y="691"/>
                  </a:cubicBezTo>
                  <a:cubicBezTo>
                    <a:pt x="442" y="691"/>
                    <a:pt x="442" y="691"/>
                    <a:pt x="442" y="691"/>
                  </a:cubicBezTo>
                  <a:cubicBezTo>
                    <a:pt x="442" y="690"/>
                    <a:pt x="442" y="690"/>
                    <a:pt x="442" y="690"/>
                  </a:cubicBezTo>
                  <a:cubicBezTo>
                    <a:pt x="442" y="690"/>
                    <a:pt x="442" y="690"/>
                    <a:pt x="442" y="690"/>
                  </a:cubicBezTo>
                  <a:cubicBezTo>
                    <a:pt x="442" y="690"/>
                    <a:pt x="442" y="690"/>
                    <a:pt x="442" y="690"/>
                  </a:cubicBezTo>
                  <a:cubicBezTo>
                    <a:pt x="442" y="690"/>
                    <a:pt x="442" y="690"/>
                    <a:pt x="442" y="690"/>
                  </a:cubicBezTo>
                  <a:cubicBezTo>
                    <a:pt x="442" y="690"/>
                    <a:pt x="442" y="690"/>
                    <a:pt x="442" y="690"/>
                  </a:cubicBezTo>
                  <a:cubicBezTo>
                    <a:pt x="442" y="690"/>
                    <a:pt x="442" y="690"/>
                    <a:pt x="442" y="690"/>
                  </a:cubicBezTo>
                  <a:cubicBezTo>
                    <a:pt x="443" y="689"/>
                    <a:pt x="443" y="689"/>
                    <a:pt x="443" y="689"/>
                  </a:cubicBezTo>
                  <a:cubicBezTo>
                    <a:pt x="443" y="689"/>
                    <a:pt x="443" y="689"/>
                    <a:pt x="443" y="689"/>
                  </a:cubicBezTo>
                  <a:cubicBezTo>
                    <a:pt x="443" y="689"/>
                    <a:pt x="443" y="689"/>
                    <a:pt x="443" y="689"/>
                  </a:cubicBezTo>
                  <a:cubicBezTo>
                    <a:pt x="443" y="689"/>
                    <a:pt x="443" y="689"/>
                    <a:pt x="443" y="689"/>
                  </a:cubicBezTo>
                  <a:cubicBezTo>
                    <a:pt x="443" y="688"/>
                    <a:pt x="443" y="688"/>
                    <a:pt x="443" y="688"/>
                  </a:cubicBezTo>
                  <a:cubicBezTo>
                    <a:pt x="443" y="688"/>
                    <a:pt x="443" y="688"/>
                    <a:pt x="443" y="688"/>
                  </a:cubicBezTo>
                  <a:cubicBezTo>
                    <a:pt x="443" y="688"/>
                    <a:pt x="443" y="688"/>
                    <a:pt x="443" y="688"/>
                  </a:cubicBezTo>
                  <a:cubicBezTo>
                    <a:pt x="443" y="688"/>
                    <a:pt x="443" y="688"/>
                    <a:pt x="443" y="688"/>
                  </a:cubicBezTo>
                  <a:cubicBezTo>
                    <a:pt x="444" y="687"/>
                    <a:pt x="444" y="687"/>
                    <a:pt x="444" y="687"/>
                  </a:cubicBezTo>
                  <a:cubicBezTo>
                    <a:pt x="444" y="687"/>
                    <a:pt x="444" y="687"/>
                    <a:pt x="444" y="687"/>
                  </a:cubicBezTo>
                  <a:cubicBezTo>
                    <a:pt x="444" y="687"/>
                    <a:pt x="444" y="687"/>
                    <a:pt x="444" y="687"/>
                  </a:cubicBezTo>
                  <a:cubicBezTo>
                    <a:pt x="444" y="687"/>
                    <a:pt x="444" y="687"/>
                    <a:pt x="444" y="687"/>
                  </a:cubicBezTo>
                  <a:cubicBezTo>
                    <a:pt x="444" y="686"/>
                    <a:pt x="444" y="686"/>
                    <a:pt x="444" y="686"/>
                  </a:cubicBezTo>
                  <a:cubicBezTo>
                    <a:pt x="444" y="686"/>
                    <a:pt x="444" y="686"/>
                    <a:pt x="444" y="686"/>
                  </a:cubicBezTo>
                  <a:cubicBezTo>
                    <a:pt x="444" y="686"/>
                    <a:pt x="444" y="686"/>
                    <a:pt x="444" y="686"/>
                  </a:cubicBezTo>
                  <a:cubicBezTo>
                    <a:pt x="444" y="686"/>
                    <a:pt x="444" y="686"/>
                    <a:pt x="444" y="686"/>
                  </a:cubicBezTo>
                  <a:cubicBezTo>
                    <a:pt x="444" y="685"/>
                    <a:pt x="444" y="685"/>
                    <a:pt x="444" y="685"/>
                  </a:cubicBezTo>
                  <a:cubicBezTo>
                    <a:pt x="444" y="685"/>
                    <a:pt x="444" y="685"/>
                    <a:pt x="444" y="685"/>
                  </a:cubicBezTo>
                  <a:cubicBezTo>
                    <a:pt x="443" y="685"/>
                    <a:pt x="443" y="685"/>
                    <a:pt x="443" y="685"/>
                  </a:cubicBezTo>
                  <a:cubicBezTo>
                    <a:pt x="443" y="685"/>
                    <a:pt x="443" y="685"/>
                    <a:pt x="443" y="685"/>
                  </a:cubicBezTo>
                  <a:cubicBezTo>
                    <a:pt x="443" y="685"/>
                    <a:pt x="443" y="685"/>
                    <a:pt x="443" y="685"/>
                  </a:cubicBezTo>
                  <a:cubicBezTo>
                    <a:pt x="443" y="685"/>
                    <a:pt x="443" y="685"/>
                    <a:pt x="443" y="685"/>
                  </a:cubicBezTo>
                  <a:cubicBezTo>
                    <a:pt x="442" y="685"/>
                    <a:pt x="442" y="685"/>
                    <a:pt x="442" y="685"/>
                  </a:cubicBezTo>
                  <a:cubicBezTo>
                    <a:pt x="442" y="685"/>
                    <a:pt x="442" y="685"/>
                    <a:pt x="442" y="685"/>
                  </a:cubicBezTo>
                  <a:cubicBezTo>
                    <a:pt x="442" y="685"/>
                    <a:pt x="442" y="685"/>
                    <a:pt x="442" y="685"/>
                  </a:cubicBezTo>
                  <a:cubicBezTo>
                    <a:pt x="442" y="685"/>
                    <a:pt x="442" y="685"/>
                    <a:pt x="442" y="685"/>
                  </a:cubicBezTo>
                  <a:cubicBezTo>
                    <a:pt x="441" y="685"/>
                    <a:pt x="441" y="685"/>
                    <a:pt x="441" y="685"/>
                  </a:cubicBezTo>
                  <a:cubicBezTo>
                    <a:pt x="441" y="685"/>
                    <a:pt x="441" y="685"/>
                    <a:pt x="441" y="685"/>
                  </a:cubicBezTo>
                  <a:cubicBezTo>
                    <a:pt x="441" y="685"/>
                    <a:pt x="441" y="685"/>
                    <a:pt x="441" y="685"/>
                  </a:cubicBezTo>
                  <a:cubicBezTo>
                    <a:pt x="441" y="685"/>
                    <a:pt x="441" y="685"/>
                    <a:pt x="441" y="685"/>
                  </a:cubicBezTo>
                  <a:cubicBezTo>
                    <a:pt x="440" y="685"/>
                    <a:pt x="440" y="685"/>
                    <a:pt x="440" y="685"/>
                  </a:cubicBezTo>
                  <a:cubicBezTo>
                    <a:pt x="440" y="685"/>
                    <a:pt x="440" y="685"/>
                    <a:pt x="440" y="685"/>
                  </a:cubicBezTo>
                  <a:cubicBezTo>
                    <a:pt x="440" y="685"/>
                    <a:pt x="440" y="685"/>
                    <a:pt x="440" y="685"/>
                  </a:cubicBezTo>
                  <a:cubicBezTo>
                    <a:pt x="440" y="685"/>
                    <a:pt x="440" y="685"/>
                    <a:pt x="440" y="685"/>
                  </a:cubicBezTo>
                  <a:cubicBezTo>
                    <a:pt x="440" y="685"/>
                    <a:pt x="440" y="685"/>
                    <a:pt x="440" y="685"/>
                  </a:cubicBezTo>
                  <a:cubicBezTo>
                    <a:pt x="440" y="685"/>
                    <a:pt x="440" y="685"/>
                    <a:pt x="440" y="685"/>
                  </a:cubicBezTo>
                  <a:cubicBezTo>
                    <a:pt x="439" y="685"/>
                    <a:pt x="439" y="685"/>
                    <a:pt x="439" y="685"/>
                  </a:cubicBezTo>
                  <a:cubicBezTo>
                    <a:pt x="439" y="685"/>
                    <a:pt x="439" y="685"/>
                    <a:pt x="439" y="685"/>
                  </a:cubicBezTo>
                  <a:cubicBezTo>
                    <a:pt x="439" y="686"/>
                    <a:pt x="439" y="686"/>
                    <a:pt x="439" y="686"/>
                  </a:cubicBezTo>
                  <a:cubicBezTo>
                    <a:pt x="439" y="686"/>
                    <a:pt x="439" y="686"/>
                    <a:pt x="439" y="686"/>
                  </a:cubicBezTo>
                  <a:cubicBezTo>
                    <a:pt x="439" y="686"/>
                    <a:pt x="439" y="686"/>
                    <a:pt x="439" y="686"/>
                  </a:cubicBezTo>
                  <a:cubicBezTo>
                    <a:pt x="439" y="686"/>
                    <a:pt x="439" y="686"/>
                    <a:pt x="439" y="686"/>
                  </a:cubicBezTo>
                  <a:cubicBezTo>
                    <a:pt x="439" y="686"/>
                    <a:pt x="439" y="686"/>
                    <a:pt x="439" y="686"/>
                  </a:cubicBezTo>
                  <a:cubicBezTo>
                    <a:pt x="439" y="686"/>
                    <a:pt x="439" y="686"/>
                    <a:pt x="439" y="686"/>
                  </a:cubicBezTo>
                  <a:cubicBezTo>
                    <a:pt x="438" y="686"/>
                    <a:pt x="438" y="686"/>
                    <a:pt x="438" y="686"/>
                  </a:cubicBezTo>
                  <a:cubicBezTo>
                    <a:pt x="438" y="686"/>
                    <a:pt x="438" y="686"/>
                    <a:pt x="438" y="686"/>
                  </a:cubicBezTo>
                  <a:cubicBezTo>
                    <a:pt x="438" y="686"/>
                    <a:pt x="438" y="686"/>
                    <a:pt x="438" y="686"/>
                  </a:cubicBezTo>
                  <a:cubicBezTo>
                    <a:pt x="438" y="686"/>
                    <a:pt x="438" y="686"/>
                    <a:pt x="438" y="686"/>
                  </a:cubicBezTo>
                  <a:cubicBezTo>
                    <a:pt x="438" y="686"/>
                    <a:pt x="438" y="686"/>
                    <a:pt x="438" y="686"/>
                  </a:cubicBezTo>
                  <a:cubicBezTo>
                    <a:pt x="438" y="686"/>
                    <a:pt x="438" y="686"/>
                    <a:pt x="438" y="686"/>
                  </a:cubicBezTo>
                  <a:cubicBezTo>
                    <a:pt x="439" y="685"/>
                    <a:pt x="439" y="685"/>
                    <a:pt x="439" y="685"/>
                  </a:cubicBezTo>
                  <a:cubicBezTo>
                    <a:pt x="439" y="685"/>
                    <a:pt x="439" y="685"/>
                    <a:pt x="439" y="685"/>
                  </a:cubicBezTo>
                  <a:cubicBezTo>
                    <a:pt x="440" y="684"/>
                    <a:pt x="440" y="684"/>
                    <a:pt x="440" y="684"/>
                  </a:cubicBezTo>
                  <a:cubicBezTo>
                    <a:pt x="440" y="684"/>
                    <a:pt x="440" y="684"/>
                    <a:pt x="440" y="684"/>
                  </a:cubicBezTo>
                  <a:cubicBezTo>
                    <a:pt x="441" y="683"/>
                    <a:pt x="441" y="683"/>
                    <a:pt x="441" y="683"/>
                  </a:cubicBezTo>
                  <a:cubicBezTo>
                    <a:pt x="441" y="683"/>
                    <a:pt x="441" y="683"/>
                    <a:pt x="441" y="683"/>
                  </a:cubicBezTo>
                  <a:cubicBezTo>
                    <a:pt x="443" y="682"/>
                    <a:pt x="443" y="682"/>
                    <a:pt x="443" y="682"/>
                  </a:cubicBezTo>
                  <a:cubicBezTo>
                    <a:pt x="443" y="682"/>
                    <a:pt x="443" y="682"/>
                    <a:pt x="443" y="682"/>
                  </a:cubicBezTo>
                  <a:cubicBezTo>
                    <a:pt x="445" y="681"/>
                    <a:pt x="445" y="681"/>
                    <a:pt x="445" y="681"/>
                  </a:cubicBezTo>
                  <a:cubicBezTo>
                    <a:pt x="445" y="681"/>
                    <a:pt x="445" y="681"/>
                    <a:pt x="445" y="681"/>
                  </a:cubicBezTo>
                  <a:cubicBezTo>
                    <a:pt x="446" y="680"/>
                    <a:pt x="446" y="680"/>
                    <a:pt x="446" y="680"/>
                  </a:cubicBezTo>
                  <a:cubicBezTo>
                    <a:pt x="446" y="680"/>
                    <a:pt x="446" y="680"/>
                    <a:pt x="446" y="680"/>
                  </a:cubicBezTo>
                  <a:cubicBezTo>
                    <a:pt x="448" y="679"/>
                    <a:pt x="448" y="679"/>
                    <a:pt x="448" y="679"/>
                  </a:cubicBezTo>
                  <a:cubicBezTo>
                    <a:pt x="448" y="679"/>
                    <a:pt x="448" y="679"/>
                    <a:pt x="448" y="679"/>
                  </a:cubicBezTo>
                  <a:cubicBezTo>
                    <a:pt x="449" y="678"/>
                    <a:pt x="449" y="678"/>
                    <a:pt x="449" y="678"/>
                  </a:cubicBezTo>
                  <a:cubicBezTo>
                    <a:pt x="449" y="678"/>
                    <a:pt x="449" y="678"/>
                    <a:pt x="449" y="678"/>
                  </a:cubicBezTo>
                  <a:cubicBezTo>
                    <a:pt x="450" y="677"/>
                    <a:pt x="450" y="677"/>
                    <a:pt x="450" y="677"/>
                  </a:cubicBezTo>
                  <a:cubicBezTo>
                    <a:pt x="450" y="677"/>
                    <a:pt x="450" y="677"/>
                    <a:pt x="450" y="677"/>
                  </a:cubicBezTo>
                  <a:cubicBezTo>
                    <a:pt x="451" y="676"/>
                    <a:pt x="451" y="676"/>
                    <a:pt x="451" y="676"/>
                  </a:cubicBezTo>
                  <a:cubicBezTo>
                    <a:pt x="451" y="676"/>
                    <a:pt x="451" y="676"/>
                    <a:pt x="451" y="676"/>
                  </a:cubicBezTo>
                  <a:cubicBezTo>
                    <a:pt x="452" y="676"/>
                    <a:pt x="452" y="676"/>
                    <a:pt x="452" y="676"/>
                  </a:cubicBezTo>
                  <a:cubicBezTo>
                    <a:pt x="452" y="676"/>
                    <a:pt x="452" y="676"/>
                    <a:pt x="452" y="676"/>
                  </a:cubicBezTo>
                  <a:cubicBezTo>
                    <a:pt x="454" y="675"/>
                    <a:pt x="454" y="675"/>
                    <a:pt x="454" y="675"/>
                  </a:cubicBezTo>
                  <a:cubicBezTo>
                    <a:pt x="454" y="675"/>
                    <a:pt x="454" y="675"/>
                    <a:pt x="454" y="675"/>
                  </a:cubicBezTo>
                  <a:cubicBezTo>
                    <a:pt x="454" y="674"/>
                    <a:pt x="454" y="674"/>
                    <a:pt x="454" y="674"/>
                  </a:cubicBezTo>
                  <a:cubicBezTo>
                    <a:pt x="454" y="674"/>
                    <a:pt x="454" y="674"/>
                    <a:pt x="454" y="674"/>
                  </a:cubicBezTo>
                  <a:cubicBezTo>
                    <a:pt x="455" y="672"/>
                    <a:pt x="455" y="672"/>
                    <a:pt x="455" y="672"/>
                  </a:cubicBezTo>
                  <a:cubicBezTo>
                    <a:pt x="455" y="672"/>
                    <a:pt x="455" y="672"/>
                    <a:pt x="455" y="672"/>
                  </a:cubicBezTo>
                  <a:cubicBezTo>
                    <a:pt x="455" y="671"/>
                    <a:pt x="455" y="671"/>
                    <a:pt x="455" y="671"/>
                  </a:cubicBezTo>
                  <a:cubicBezTo>
                    <a:pt x="455" y="671"/>
                    <a:pt x="455" y="671"/>
                    <a:pt x="455" y="671"/>
                  </a:cubicBezTo>
                  <a:cubicBezTo>
                    <a:pt x="456" y="670"/>
                    <a:pt x="456" y="670"/>
                    <a:pt x="456" y="670"/>
                  </a:cubicBezTo>
                  <a:cubicBezTo>
                    <a:pt x="456" y="670"/>
                    <a:pt x="456" y="670"/>
                    <a:pt x="456" y="670"/>
                  </a:cubicBezTo>
                  <a:cubicBezTo>
                    <a:pt x="456" y="670"/>
                    <a:pt x="456" y="670"/>
                    <a:pt x="456" y="670"/>
                  </a:cubicBezTo>
                  <a:cubicBezTo>
                    <a:pt x="456" y="670"/>
                    <a:pt x="456" y="670"/>
                    <a:pt x="456" y="670"/>
                  </a:cubicBezTo>
                  <a:cubicBezTo>
                    <a:pt x="455" y="669"/>
                    <a:pt x="455" y="669"/>
                    <a:pt x="455" y="669"/>
                  </a:cubicBezTo>
                  <a:cubicBezTo>
                    <a:pt x="455" y="669"/>
                    <a:pt x="455" y="669"/>
                    <a:pt x="455" y="669"/>
                  </a:cubicBezTo>
                  <a:cubicBezTo>
                    <a:pt x="455" y="669"/>
                    <a:pt x="454" y="668"/>
                    <a:pt x="454" y="668"/>
                  </a:cubicBezTo>
                  <a:cubicBezTo>
                    <a:pt x="454" y="668"/>
                    <a:pt x="454" y="668"/>
                    <a:pt x="454" y="668"/>
                  </a:cubicBezTo>
                  <a:cubicBezTo>
                    <a:pt x="454" y="667"/>
                    <a:pt x="454" y="667"/>
                    <a:pt x="454" y="667"/>
                  </a:cubicBezTo>
                  <a:cubicBezTo>
                    <a:pt x="454" y="667"/>
                    <a:pt x="454" y="667"/>
                    <a:pt x="454" y="667"/>
                  </a:cubicBezTo>
                  <a:cubicBezTo>
                    <a:pt x="453" y="667"/>
                    <a:pt x="453" y="667"/>
                    <a:pt x="453" y="667"/>
                  </a:cubicBezTo>
                  <a:cubicBezTo>
                    <a:pt x="453" y="667"/>
                    <a:pt x="453" y="667"/>
                    <a:pt x="453" y="667"/>
                  </a:cubicBezTo>
                  <a:cubicBezTo>
                    <a:pt x="451" y="669"/>
                    <a:pt x="451" y="669"/>
                    <a:pt x="451" y="669"/>
                  </a:cubicBezTo>
                  <a:cubicBezTo>
                    <a:pt x="451" y="669"/>
                    <a:pt x="451" y="669"/>
                    <a:pt x="451" y="669"/>
                  </a:cubicBezTo>
                  <a:cubicBezTo>
                    <a:pt x="450" y="670"/>
                    <a:pt x="450" y="670"/>
                    <a:pt x="450" y="670"/>
                  </a:cubicBezTo>
                  <a:cubicBezTo>
                    <a:pt x="450" y="670"/>
                    <a:pt x="450" y="670"/>
                    <a:pt x="450" y="670"/>
                  </a:cubicBezTo>
                  <a:cubicBezTo>
                    <a:pt x="448" y="672"/>
                    <a:pt x="448" y="672"/>
                    <a:pt x="448" y="672"/>
                  </a:cubicBezTo>
                  <a:cubicBezTo>
                    <a:pt x="448" y="672"/>
                    <a:pt x="448" y="672"/>
                    <a:pt x="448" y="672"/>
                  </a:cubicBezTo>
                  <a:cubicBezTo>
                    <a:pt x="447" y="673"/>
                    <a:pt x="447" y="673"/>
                    <a:pt x="447" y="673"/>
                  </a:cubicBezTo>
                  <a:cubicBezTo>
                    <a:pt x="447" y="673"/>
                    <a:pt x="447" y="673"/>
                    <a:pt x="447" y="673"/>
                  </a:cubicBezTo>
                  <a:cubicBezTo>
                    <a:pt x="445" y="674"/>
                    <a:pt x="445" y="674"/>
                    <a:pt x="445" y="674"/>
                  </a:cubicBezTo>
                  <a:cubicBezTo>
                    <a:pt x="445" y="674"/>
                    <a:pt x="445" y="674"/>
                    <a:pt x="445" y="674"/>
                  </a:cubicBezTo>
                  <a:cubicBezTo>
                    <a:pt x="444" y="675"/>
                    <a:pt x="444" y="675"/>
                    <a:pt x="444" y="675"/>
                  </a:cubicBezTo>
                  <a:cubicBezTo>
                    <a:pt x="444" y="675"/>
                    <a:pt x="444" y="675"/>
                    <a:pt x="444" y="675"/>
                  </a:cubicBezTo>
                  <a:cubicBezTo>
                    <a:pt x="442" y="676"/>
                    <a:pt x="442" y="676"/>
                    <a:pt x="442" y="676"/>
                  </a:cubicBezTo>
                  <a:cubicBezTo>
                    <a:pt x="442" y="676"/>
                    <a:pt x="442" y="676"/>
                    <a:pt x="442" y="676"/>
                  </a:cubicBezTo>
                  <a:cubicBezTo>
                    <a:pt x="440" y="675"/>
                    <a:pt x="440" y="675"/>
                    <a:pt x="440" y="675"/>
                  </a:cubicBezTo>
                  <a:cubicBezTo>
                    <a:pt x="440" y="675"/>
                    <a:pt x="440" y="675"/>
                    <a:pt x="440" y="675"/>
                  </a:cubicBezTo>
                  <a:cubicBezTo>
                    <a:pt x="440" y="674"/>
                    <a:pt x="440" y="674"/>
                    <a:pt x="440" y="674"/>
                  </a:cubicBezTo>
                  <a:cubicBezTo>
                    <a:pt x="440" y="674"/>
                    <a:pt x="440" y="674"/>
                    <a:pt x="440" y="674"/>
                  </a:cubicBezTo>
                  <a:cubicBezTo>
                    <a:pt x="440" y="674"/>
                    <a:pt x="440" y="674"/>
                    <a:pt x="440" y="674"/>
                  </a:cubicBezTo>
                  <a:cubicBezTo>
                    <a:pt x="440" y="674"/>
                    <a:pt x="440" y="674"/>
                    <a:pt x="440" y="674"/>
                  </a:cubicBezTo>
                  <a:cubicBezTo>
                    <a:pt x="440" y="673"/>
                    <a:pt x="440" y="673"/>
                    <a:pt x="440" y="673"/>
                  </a:cubicBezTo>
                  <a:cubicBezTo>
                    <a:pt x="440" y="673"/>
                    <a:pt x="440" y="673"/>
                    <a:pt x="440" y="673"/>
                  </a:cubicBezTo>
                  <a:cubicBezTo>
                    <a:pt x="441" y="672"/>
                    <a:pt x="441" y="672"/>
                    <a:pt x="441" y="672"/>
                  </a:cubicBezTo>
                  <a:cubicBezTo>
                    <a:pt x="441" y="672"/>
                    <a:pt x="441" y="672"/>
                    <a:pt x="441" y="672"/>
                  </a:cubicBezTo>
                  <a:cubicBezTo>
                    <a:pt x="441" y="671"/>
                    <a:pt x="441" y="671"/>
                    <a:pt x="441" y="671"/>
                  </a:cubicBezTo>
                  <a:cubicBezTo>
                    <a:pt x="441" y="671"/>
                    <a:pt x="441" y="671"/>
                    <a:pt x="441" y="671"/>
                  </a:cubicBezTo>
                  <a:cubicBezTo>
                    <a:pt x="441" y="670"/>
                    <a:pt x="441" y="670"/>
                    <a:pt x="441" y="670"/>
                  </a:cubicBezTo>
                  <a:cubicBezTo>
                    <a:pt x="441" y="670"/>
                    <a:pt x="441" y="670"/>
                    <a:pt x="441" y="670"/>
                  </a:cubicBezTo>
                  <a:cubicBezTo>
                    <a:pt x="441" y="669"/>
                    <a:pt x="441" y="669"/>
                    <a:pt x="441" y="669"/>
                  </a:cubicBezTo>
                  <a:cubicBezTo>
                    <a:pt x="441" y="669"/>
                    <a:pt x="441" y="669"/>
                    <a:pt x="441" y="669"/>
                  </a:cubicBezTo>
                  <a:cubicBezTo>
                    <a:pt x="441" y="668"/>
                    <a:pt x="441" y="668"/>
                    <a:pt x="441" y="668"/>
                  </a:cubicBezTo>
                  <a:cubicBezTo>
                    <a:pt x="441" y="668"/>
                    <a:pt x="441" y="668"/>
                    <a:pt x="441" y="668"/>
                  </a:cubicBezTo>
                  <a:cubicBezTo>
                    <a:pt x="435" y="671"/>
                    <a:pt x="435" y="671"/>
                    <a:pt x="435" y="671"/>
                  </a:cubicBezTo>
                  <a:cubicBezTo>
                    <a:pt x="435" y="671"/>
                    <a:pt x="435" y="671"/>
                    <a:pt x="435" y="671"/>
                  </a:cubicBezTo>
                  <a:cubicBezTo>
                    <a:pt x="428" y="676"/>
                    <a:pt x="428" y="676"/>
                    <a:pt x="428" y="676"/>
                  </a:cubicBezTo>
                  <a:cubicBezTo>
                    <a:pt x="428" y="676"/>
                    <a:pt x="428" y="676"/>
                    <a:pt x="428" y="676"/>
                  </a:cubicBezTo>
                  <a:cubicBezTo>
                    <a:pt x="426" y="676"/>
                    <a:pt x="426" y="676"/>
                    <a:pt x="426" y="676"/>
                  </a:cubicBezTo>
                  <a:cubicBezTo>
                    <a:pt x="426" y="676"/>
                    <a:pt x="426" y="676"/>
                    <a:pt x="426" y="676"/>
                  </a:cubicBezTo>
                  <a:cubicBezTo>
                    <a:pt x="425" y="676"/>
                    <a:pt x="425" y="676"/>
                    <a:pt x="425" y="676"/>
                  </a:cubicBezTo>
                  <a:cubicBezTo>
                    <a:pt x="425" y="676"/>
                    <a:pt x="425" y="676"/>
                    <a:pt x="425" y="676"/>
                  </a:cubicBezTo>
                  <a:cubicBezTo>
                    <a:pt x="424" y="676"/>
                    <a:pt x="424" y="676"/>
                    <a:pt x="424" y="676"/>
                  </a:cubicBezTo>
                  <a:cubicBezTo>
                    <a:pt x="424" y="676"/>
                    <a:pt x="424" y="676"/>
                    <a:pt x="424" y="676"/>
                  </a:cubicBezTo>
                  <a:cubicBezTo>
                    <a:pt x="422" y="676"/>
                    <a:pt x="422" y="676"/>
                    <a:pt x="422" y="676"/>
                  </a:cubicBezTo>
                  <a:cubicBezTo>
                    <a:pt x="422" y="676"/>
                    <a:pt x="422" y="676"/>
                    <a:pt x="422" y="676"/>
                  </a:cubicBezTo>
                  <a:cubicBezTo>
                    <a:pt x="421" y="675"/>
                    <a:pt x="421" y="675"/>
                    <a:pt x="421" y="675"/>
                  </a:cubicBezTo>
                  <a:cubicBezTo>
                    <a:pt x="421" y="675"/>
                    <a:pt x="421" y="675"/>
                    <a:pt x="421" y="675"/>
                  </a:cubicBezTo>
                  <a:cubicBezTo>
                    <a:pt x="420" y="674"/>
                    <a:pt x="420" y="674"/>
                    <a:pt x="420" y="674"/>
                  </a:cubicBezTo>
                  <a:cubicBezTo>
                    <a:pt x="420" y="674"/>
                    <a:pt x="420" y="674"/>
                    <a:pt x="420" y="674"/>
                  </a:cubicBezTo>
                  <a:cubicBezTo>
                    <a:pt x="418" y="674"/>
                    <a:pt x="418" y="674"/>
                    <a:pt x="418" y="674"/>
                  </a:cubicBezTo>
                  <a:cubicBezTo>
                    <a:pt x="418" y="674"/>
                    <a:pt x="418" y="674"/>
                    <a:pt x="418" y="674"/>
                  </a:cubicBezTo>
                  <a:cubicBezTo>
                    <a:pt x="417" y="673"/>
                    <a:pt x="417" y="673"/>
                    <a:pt x="417" y="673"/>
                  </a:cubicBezTo>
                  <a:cubicBezTo>
                    <a:pt x="417" y="673"/>
                    <a:pt x="417" y="673"/>
                    <a:pt x="417" y="673"/>
                  </a:cubicBezTo>
                  <a:cubicBezTo>
                    <a:pt x="417" y="673"/>
                    <a:pt x="417" y="673"/>
                    <a:pt x="417" y="673"/>
                  </a:cubicBezTo>
                  <a:cubicBezTo>
                    <a:pt x="417" y="673"/>
                    <a:pt x="417" y="673"/>
                    <a:pt x="417" y="673"/>
                  </a:cubicBezTo>
                  <a:cubicBezTo>
                    <a:pt x="417" y="672"/>
                    <a:pt x="417" y="672"/>
                    <a:pt x="417" y="672"/>
                  </a:cubicBezTo>
                  <a:cubicBezTo>
                    <a:pt x="417" y="672"/>
                    <a:pt x="417" y="672"/>
                    <a:pt x="417" y="672"/>
                  </a:cubicBezTo>
                  <a:cubicBezTo>
                    <a:pt x="416" y="672"/>
                    <a:pt x="416" y="672"/>
                    <a:pt x="416" y="672"/>
                  </a:cubicBezTo>
                  <a:cubicBezTo>
                    <a:pt x="416" y="672"/>
                    <a:pt x="416" y="672"/>
                    <a:pt x="416" y="672"/>
                  </a:cubicBezTo>
                  <a:cubicBezTo>
                    <a:pt x="416" y="671"/>
                    <a:pt x="416" y="671"/>
                    <a:pt x="416" y="671"/>
                  </a:cubicBezTo>
                  <a:cubicBezTo>
                    <a:pt x="416" y="671"/>
                    <a:pt x="416" y="671"/>
                    <a:pt x="416" y="671"/>
                  </a:cubicBezTo>
                  <a:cubicBezTo>
                    <a:pt x="416" y="671"/>
                    <a:pt x="416" y="671"/>
                    <a:pt x="416" y="671"/>
                  </a:cubicBezTo>
                  <a:cubicBezTo>
                    <a:pt x="416" y="671"/>
                    <a:pt x="416" y="671"/>
                    <a:pt x="416" y="671"/>
                  </a:cubicBezTo>
                  <a:cubicBezTo>
                    <a:pt x="416" y="671"/>
                    <a:pt x="416" y="671"/>
                    <a:pt x="416" y="671"/>
                  </a:cubicBezTo>
                  <a:cubicBezTo>
                    <a:pt x="416" y="671"/>
                    <a:pt x="416" y="671"/>
                    <a:pt x="416" y="671"/>
                  </a:cubicBezTo>
                  <a:cubicBezTo>
                    <a:pt x="416" y="670"/>
                    <a:pt x="416" y="670"/>
                    <a:pt x="416" y="670"/>
                  </a:cubicBezTo>
                  <a:cubicBezTo>
                    <a:pt x="416" y="670"/>
                    <a:pt x="416" y="670"/>
                    <a:pt x="416" y="670"/>
                  </a:cubicBezTo>
                  <a:cubicBezTo>
                    <a:pt x="416" y="670"/>
                    <a:pt x="416" y="670"/>
                    <a:pt x="416" y="670"/>
                  </a:cubicBezTo>
                  <a:cubicBezTo>
                    <a:pt x="416" y="670"/>
                    <a:pt x="416" y="670"/>
                    <a:pt x="416" y="670"/>
                  </a:cubicBezTo>
                  <a:cubicBezTo>
                    <a:pt x="417" y="670"/>
                    <a:pt x="417" y="670"/>
                    <a:pt x="417" y="670"/>
                  </a:cubicBezTo>
                  <a:cubicBezTo>
                    <a:pt x="417" y="670"/>
                    <a:pt x="417" y="670"/>
                    <a:pt x="417" y="670"/>
                  </a:cubicBezTo>
                  <a:cubicBezTo>
                    <a:pt x="418" y="670"/>
                    <a:pt x="418" y="670"/>
                    <a:pt x="418" y="670"/>
                  </a:cubicBezTo>
                  <a:cubicBezTo>
                    <a:pt x="418" y="670"/>
                    <a:pt x="418" y="670"/>
                    <a:pt x="418" y="670"/>
                  </a:cubicBezTo>
                  <a:cubicBezTo>
                    <a:pt x="419" y="670"/>
                    <a:pt x="419" y="670"/>
                    <a:pt x="419" y="670"/>
                  </a:cubicBezTo>
                  <a:cubicBezTo>
                    <a:pt x="419" y="670"/>
                    <a:pt x="419" y="670"/>
                    <a:pt x="419" y="670"/>
                  </a:cubicBezTo>
                  <a:cubicBezTo>
                    <a:pt x="420" y="670"/>
                    <a:pt x="420" y="670"/>
                    <a:pt x="420" y="670"/>
                  </a:cubicBezTo>
                  <a:cubicBezTo>
                    <a:pt x="420" y="670"/>
                    <a:pt x="420" y="670"/>
                    <a:pt x="420" y="670"/>
                  </a:cubicBezTo>
                  <a:cubicBezTo>
                    <a:pt x="421" y="670"/>
                    <a:pt x="421" y="670"/>
                    <a:pt x="421" y="670"/>
                  </a:cubicBezTo>
                  <a:cubicBezTo>
                    <a:pt x="421" y="670"/>
                    <a:pt x="421" y="670"/>
                    <a:pt x="421" y="670"/>
                  </a:cubicBezTo>
                  <a:cubicBezTo>
                    <a:pt x="422" y="670"/>
                    <a:pt x="422" y="670"/>
                    <a:pt x="422" y="670"/>
                  </a:cubicBezTo>
                  <a:cubicBezTo>
                    <a:pt x="422" y="670"/>
                    <a:pt x="422" y="670"/>
                    <a:pt x="422" y="670"/>
                  </a:cubicBezTo>
                  <a:cubicBezTo>
                    <a:pt x="423" y="670"/>
                    <a:pt x="423" y="670"/>
                    <a:pt x="423" y="670"/>
                  </a:cubicBezTo>
                  <a:cubicBezTo>
                    <a:pt x="423" y="670"/>
                    <a:pt x="423" y="670"/>
                    <a:pt x="423" y="670"/>
                  </a:cubicBezTo>
                  <a:cubicBezTo>
                    <a:pt x="425" y="669"/>
                    <a:pt x="425" y="669"/>
                    <a:pt x="425" y="669"/>
                  </a:cubicBezTo>
                  <a:cubicBezTo>
                    <a:pt x="425" y="669"/>
                    <a:pt x="425" y="669"/>
                    <a:pt x="425" y="669"/>
                  </a:cubicBezTo>
                  <a:cubicBezTo>
                    <a:pt x="426" y="669"/>
                    <a:pt x="426" y="669"/>
                    <a:pt x="426" y="669"/>
                  </a:cubicBezTo>
                  <a:cubicBezTo>
                    <a:pt x="426" y="669"/>
                    <a:pt x="426" y="669"/>
                    <a:pt x="426" y="669"/>
                  </a:cubicBezTo>
                  <a:cubicBezTo>
                    <a:pt x="428" y="669"/>
                    <a:pt x="428" y="669"/>
                    <a:pt x="428" y="669"/>
                  </a:cubicBezTo>
                  <a:cubicBezTo>
                    <a:pt x="428" y="669"/>
                    <a:pt x="428" y="669"/>
                    <a:pt x="428" y="669"/>
                  </a:cubicBezTo>
                  <a:cubicBezTo>
                    <a:pt x="429" y="669"/>
                    <a:pt x="429" y="669"/>
                    <a:pt x="429" y="669"/>
                  </a:cubicBezTo>
                  <a:cubicBezTo>
                    <a:pt x="429" y="669"/>
                    <a:pt x="429" y="669"/>
                    <a:pt x="429" y="669"/>
                  </a:cubicBezTo>
                  <a:cubicBezTo>
                    <a:pt x="431" y="669"/>
                    <a:pt x="431" y="669"/>
                    <a:pt x="431" y="669"/>
                  </a:cubicBezTo>
                  <a:cubicBezTo>
                    <a:pt x="431" y="669"/>
                    <a:pt x="431" y="669"/>
                    <a:pt x="431" y="669"/>
                  </a:cubicBezTo>
                  <a:cubicBezTo>
                    <a:pt x="432" y="669"/>
                    <a:pt x="432" y="669"/>
                    <a:pt x="432" y="669"/>
                  </a:cubicBezTo>
                  <a:cubicBezTo>
                    <a:pt x="432" y="669"/>
                    <a:pt x="432" y="669"/>
                    <a:pt x="432" y="669"/>
                  </a:cubicBezTo>
                  <a:cubicBezTo>
                    <a:pt x="434" y="668"/>
                    <a:pt x="434" y="668"/>
                    <a:pt x="434" y="668"/>
                  </a:cubicBezTo>
                  <a:cubicBezTo>
                    <a:pt x="434" y="668"/>
                    <a:pt x="434" y="668"/>
                    <a:pt x="434" y="668"/>
                  </a:cubicBezTo>
                  <a:cubicBezTo>
                    <a:pt x="435" y="668"/>
                    <a:pt x="435" y="668"/>
                    <a:pt x="435" y="668"/>
                  </a:cubicBezTo>
                  <a:cubicBezTo>
                    <a:pt x="435" y="668"/>
                    <a:pt x="435" y="668"/>
                    <a:pt x="435" y="668"/>
                  </a:cubicBezTo>
                  <a:cubicBezTo>
                    <a:pt x="437" y="667"/>
                    <a:pt x="437" y="667"/>
                    <a:pt x="437" y="667"/>
                  </a:cubicBezTo>
                  <a:cubicBezTo>
                    <a:pt x="437" y="667"/>
                    <a:pt x="437" y="667"/>
                    <a:pt x="437" y="667"/>
                  </a:cubicBezTo>
                  <a:cubicBezTo>
                    <a:pt x="449" y="661"/>
                    <a:pt x="449" y="661"/>
                    <a:pt x="449" y="661"/>
                  </a:cubicBezTo>
                  <a:cubicBezTo>
                    <a:pt x="449" y="661"/>
                    <a:pt x="449" y="661"/>
                    <a:pt x="449" y="661"/>
                  </a:cubicBezTo>
                  <a:cubicBezTo>
                    <a:pt x="449" y="661"/>
                    <a:pt x="449" y="661"/>
                    <a:pt x="449" y="661"/>
                  </a:cubicBezTo>
                  <a:cubicBezTo>
                    <a:pt x="449" y="661"/>
                    <a:pt x="449" y="661"/>
                    <a:pt x="449" y="661"/>
                  </a:cubicBezTo>
                  <a:cubicBezTo>
                    <a:pt x="449" y="661"/>
                    <a:pt x="449" y="661"/>
                    <a:pt x="449" y="661"/>
                  </a:cubicBezTo>
                  <a:cubicBezTo>
                    <a:pt x="449" y="661"/>
                    <a:pt x="449" y="661"/>
                    <a:pt x="449" y="661"/>
                  </a:cubicBezTo>
                  <a:cubicBezTo>
                    <a:pt x="448" y="660"/>
                    <a:pt x="448" y="660"/>
                    <a:pt x="448" y="660"/>
                  </a:cubicBezTo>
                  <a:cubicBezTo>
                    <a:pt x="448" y="660"/>
                    <a:pt x="448" y="660"/>
                    <a:pt x="448" y="660"/>
                  </a:cubicBezTo>
                  <a:cubicBezTo>
                    <a:pt x="448" y="660"/>
                    <a:pt x="448" y="660"/>
                    <a:pt x="448" y="660"/>
                  </a:cubicBezTo>
                  <a:cubicBezTo>
                    <a:pt x="448" y="660"/>
                    <a:pt x="448" y="660"/>
                    <a:pt x="448" y="660"/>
                  </a:cubicBezTo>
                  <a:cubicBezTo>
                    <a:pt x="448" y="660"/>
                    <a:pt x="448" y="660"/>
                    <a:pt x="448" y="660"/>
                  </a:cubicBezTo>
                  <a:cubicBezTo>
                    <a:pt x="448" y="660"/>
                    <a:pt x="448" y="660"/>
                    <a:pt x="448" y="660"/>
                  </a:cubicBezTo>
                  <a:cubicBezTo>
                    <a:pt x="447" y="659"/>
                    <a:pt x="447" y="659"/>
                    <a:pt x="447" y="659"/>
                  </a:cubicBezTo>
                  <a:cubicBezTo>
                    <a:pt x="447" y="659"/>
                    <a:pt x="447" y="659"/>
                    <a:pt x="447" y="659"/>
                  </a:cubicBezTo>
                  <a:cubicBezTo>
                    <a:pt x="447" y="659"/>
                    <a:pt x="447" y="659"/>
                    <a:pt x="447" y="659"/>
                  </a:cubicBezTo>
                  <a:cubicBezTo>
                    <a:pt x="447" y="659"/>
                    <a:pt x="447" y="659"/>
                    <a:pt x="447" y="659"/>
                  </a:cubicBezTo>
                  <a:cubicBezTo>
                    <a:pt x="446" y="659"/>
                    <a:pt x="446" y="659"/>
                    <a:pt x="446" y="659"/>
                  </a:cubicBezTo>
                  <a:cubicBezTo>
                    <a:pt x="446" y="659"/>
                    <a:pt x="446" y="659"/>
                    <a:pt x="446" y="659"/>
                  </a:cubicBezTo>
                  <a:cubicBezTo>
                    <a:pt x="445" y="658"/>
                    <a:pt x="445" y="658"/>
                    <a:pt x="445" y="658"/>
                  </a:cubicBezTo>
                  <a:cubicBezTo>
                    <a:pt x="445" y="658"/>
                    <a:pt x="445" y="658"/>
                    <a:pt x="445" y="658"/>
                  </a:cubicBezTo>
                  <a:cubicBezTo>
                    <a:pt x="445" y="658"/>
                    <a:pt x="445" y="658"/>
                    <a:pt x="445" y="658"/>
                  </a:cubicBezTo>
                  <a:cubicBezTo>
                    <a:pt x="445" y="658"/>
                    <a:pt x="445" y="658"/>
                    <a:pt x="445" y="658"/>
                  </a:cubicBezTo>
                  <a:cubicBezTo>
                    <a:pt x="445" y="657"/>
                    <a:pt x="445" y="657"/>
                    <a:pt x="445" y="657"/>
                  </a:cubicBezTo>
                  <a:cubicBezTo>
                    <a:pt x="445" y="657"/>
                    <a:pt x="445" y="657"/>
                    <a:pt x="445" y="657"/>
                  </a:cubicBezTo>
                  <a:cubicBezTo>
                    <a:pt x="445" y="656"/>
                    <a:pt x="445" y="656"/>
                    <a:pt x="445" y="656"/>
                  </a:cubicBezTo>
                  <a:cubicBezTo>
                    <a:pt x="445" y="656"/>
                    <a:pt x="445" y="656"/>
                    <a:pt x="445" y="656"/>
                  </a:cubicBezTo>
                  <a:cubicBezTo>
                    <a:pt x="445" y="656"/>
                    <a:pt x="445" y="656"/>
                    <a:pt x="445" y="656"/>
                  </a:cubicBezTo>
                  <a:cubicBezTo>
                    <a:pt x="445" y="656"/>
                    <a:pt x="445" y="656"/>
                    <a:pt x="445" y="656"/>
                  </a:cubicBezTo>
                  <a:cubicBezTo>
                    <a:pt x="445" y="655"/>
                    <a:pt x="445" y="655"/>
                    <a:pt x="445" y="655"/>
                  </a:cubicBezTo>
                  <a:cubicBezTo>
                    <a:pt x="445" y="655"/>
                    <a:pt x="445" y="655"/>
                    <a:pt x="445" y="655"/>
                  </a:cubicBezTo>
                  <a:cubicBezTo>
                    <a:pt x="445" y="654"/>
                    <a:pt x="445" y="654"/>
                    <a:pt x="445" y="654"/>
                  </a:cubicBezTo>
                  <a:cubicBezTo>
                    <a:pt x="445" y="654"/>
                    <a:pt x="445" y="654"/>
                    <a:pt x="445" y="654"/>
                  </a:cubicBezTo>
                  <a:cubicBezTo>
                    <a:pt x="445" y="653"/>
                    <a:pt x="445" y="653"/>
                    <a:pt x="445" y="653"/>
                  </a:cubicBezTo>
                  <a:cubicBezTo>
                    <a:pt x="445" y="653"/>
                    <a:pt x="445" y="653"/>
                    <a:pt x="445" y="653"/>
                  </a:cubicBezTo>
                  <a:cubicBezTo>
                    <a:pt x="444" y="653"/>
                    <a:pt x="444" y="653"/>
                    <a:pt x="444" y="653"/>
                  </a:cubicBezTo>
                  <a:cubicBezTo>
                    <a:pt x="444" y="653"/>
                    <a:pt x="444" y="653"/>
                    <a:pt x="444" y="653"/>
                  </a:cubicBezTo>
                  <a:cubicBezTo>
                    <a:pt x="443" y="654"/>
                    <a:pt x="443" y="654"/>
                    <a:pt x="443" y="654"/>
                  </a:cubicBezTo>
                  <a:cubicBezTo>
                    <a:pt x="443" y="654"/>
                    <a:pt x="443" y="654"/>
                    <a:pt x="443" y="654"/>
                  </a:cubicBezTo>
                  <a:cubicBezTo>
                    <a:pt x="442" y="655"/>
                    <a:pt x="442" y="655"/>
                    <a:pt x="442" y="655"/>
                  </a:cubicBezTo>
                  <a:cubicBezTo>
                    <a:pt x="442" y="655"/>
                    <a:pt x="442" y="655"/>
                    <a:pt x="442" y="655"/>
                  </a:cubicBezTo>
                  <a:cubicBezTo>
                    <a:pt x="441" y="656"/>
                    <a:pt x="441" y="656"/>
                    <a:pt x="441" y="656"/>
                  </a:cubicBezTo>
                  <a:cubicBezTo>
                    <a:pt x="441" y="656"/>
                    <a:pt x="441" y="656"/>
                    <a:pt x="441" y="656"/>
                  </a:cubicBezTo>
                  <a:cubicBezTo>
                    <a:pt x="440" y="656"/>
                    <a:pt x="440" y="656"/>
                    <a:pt x="440" y="656"/>
                  </a:cubicBezTo>
                  <a:cubicBezTo>
                    <a:pt x="440" y="656"/>
                    <a:pt x="440" y="656"/>
                    <a:pt x="440" y="656"/>
                  </a:cubicBezTo>
                  <a:cubicBezTo>
                    <a:pt x="439" y="656"/>
                    <a:pt x="439" y="656"/>
                    <a:pt x="439" y="656"/>
                  </a:cubicBezTo>
                  <a:cubicBezTo>
                    <a:pt x="439" y="656"/>
                    <a:pt x="439" y="656"/>
                    <a:pt x="439" y="656"/>
                  </a:cubicBezTo>
                  <a:cubicBezTo>
                    <a:pt x="438" y="656"/>
                    <a:pt x="438" y="656"/>
                    <a:pt x="438" y="656"/>
                  </a:cubicBezTo>
                  <a:cubicBezTo>
                    <a:pt x="438" y="656"/>
                    <a:pt x="438" y="656"/>
                    <a:pt x="438" y="656"/>
                  </a:cubicBezTo>
                  <a:cubicBezTo>
                    <a:pt x="437" y="656"/>
                    <a:pt x="437" y="656"/>
                    <a:pt x="437" y="656"/>
                  </a:cubicBezTo>
                  <a:cubicBezTo>
                    <a:pt x="437" y="656"/>
                    <a:pt x="437" y="656"/>
                    <a:pt x="437" y="656"/>
                  </a:cubicBezTo>
                  <a:cubicBezTo>
                    <a:pt x="436" y="656"/>
                    <a:pt x="436" y="656"/>
                    <a:pt x="436" y="656"/>
                  </a:cubicBezTo>
                  <a:cubicBezTo>
                    <a:pt x="436" y="656"/>
                    <a:pt x="436" y="656"/>
                    <a:pt x="436" y="656"/>
                  </a:cubicBezTo>
                  <a:cubicBezTo>
                    <a:pt x="436" y="655"/>
                    <a:pt x="436" y="655"/>
                    <a:pt x="436" y="655"/>
                  </a:cubicBezTo>
                  <a:cubicBezTo>
                    <a:pt x="436" y="655"/>
                    <a:pt x="436" y="655"/>
                    <a:pt x="436" y="655"/>
                  </a:cubicBezTo>
                  <a:cubicBezTo>
                    <a:pt x="436" y="654"/>
                    <a:pt x="436" y="654"/>
                    <a:pt x="436" y="654"/>
                  </a:cubicBezTo>
                  <a:cubicBezTo>
                    <a:pt x="436" y="654"/>
                    <a:pt x="436" y="654"/>
                    <a:pt x="436" y="654"/>
                  </a:cubicBezTo>
                  <a:cubicBezTo>
                    <a:pt x="435" y="654"/>
                    <a:pt x="435" y="654"/>
                    <a:pt x="435" y="654"/>
                  </a:cubicBezTo>
                  <a:cubicBezTo>
                    <a:pt x="435" y="654"/>
                    <a:pt x="435" y="654"/>
                    <a:pt x="435" y="654"/>
                  </a:cubicBezTo>
                  <a:cubicBezTo>
                    <a:pt x="435" y="652"/>
                    <a:pt x="435" y="652"/>
                    <a:pt x="435" y="652"/>
                  </a:cubicBezTo>
                  <a:cubicBezTo>
                    <a:pt x="435" y="652"/>
                    <a:pt x="435" y="652"/>
                    <a:pt x="435" y="652"/>
                  </a:cubicBezTo>
                  <a:cubicBezTo>
                    <a:pt x="434" y="652"/>
                    <a:pt x="434" y="652"/>
                    <a:pt x="434" y="652"/>
                  </a:cubicBezTo>
                  <a:cubicBezTo>
                    <a:pt x="434" y="652"/>
                    <a:pt x="434" y="652"/>
                    <a:pt x="434" y="652"/>
                  </a:cubicBezTo>
                  <a:cubicBezTo>
                    <a:pt x="434" y="651"/>
                    <a:pt x="434" y="651"/>
                    <a:pt x="434" y="651"/>
                  </a:cubicBezTo>
                  <a:cubicBezTo>
                    <a:pt x="434" y="651"/>
                    <a:pt x="434" y="651"/>
                    <a:pt x="434" y="651"/>
                  </a:cubicBezTo>
                  <a:cubicBezTo>
                    <a:pt x="435" y="650"/>
                    <a:pt x="435" y="650"/>
                    <a:pt x="435" y="650"/>
                  </a:cubicBezTo>
                  <a:cubicBezTo>
                    <a:pt x="435" y="650"/>
                    <a:pt x="435" y="650"/>
                    <a:pt x="435" y="650"/>
                  </a:cubicBezTo>
                  <a:cubicBezTo>
                    <a:pt x="436" y="649"/>
                    <a:pt x="436" y="649"/>
                    <a:pt x="436" y="649"/>
                  </a:cubicBezTo>
                  <a:cubicBezTo>
                    <a:pt x="436" y="649"/>
                    <a:pt x="436" y="649"/>
                    <a:pt x="436" y="649"/>
                  </a:cubicBezTo>
                  <a:cubicBezTo>
                    <a:pt x="436" y="650"/>
                    <a:pt x="436" y="650"/>
                    <a:pt x="436" y="650"/>
                  </a:cubicBezTo>
                  <a:cubicBezTo>
                    <a:pt x="436" y="650"/>
                    <a:pt x="436" y="650"/>
                    <a:pt x="436" y="650"/>
                  </a:cubicBezTo>
                  <a:cubicBezTo>
                    <a:pt x="436" y="650"/>
                    <a:pt x="436" y="650"/>
                    <a:pt x="436" y="650"/>
                  </a:cubicBezTo>
                  <a:cubicBezTo>
                    <a:pt x="436" y="650"/>
                    <a:pt x="436" y="650"/>
                    <a:pt x="436" y="650"/>
                  </a:cubicBezTo>
                  <a:cubicBezTo>
                    <a:pt x="436" y="650"/>
                    <a:pt x="436" y="650"/>
                    <a:pt x="436" y="650"/>
                  </a:cubicBezTo>
                  <a:cubicBezTo>
                    <a:pt x="436" y="650"/>
                    <a:pt x="436" y="650"/>
                    <a:pt x="436" y="650"/>
                  </a:cubicBezTo>
                  <a:cubicBezTo>
                    <a:pt x="437" y="651"/>
                    <a:pt x="437" y="651"/>
                    <a:pt x="437" y="651"/>
                  </a:cubicBezTo>
                  <a:cubicBezTo>
                    <a:pt x="437" y="651"/>
                    <a:pt x="437" y="651"/>
                    <a:pt x="437" y="651"/>
                  </a:cubicBezTo>
                  <a:cubicBezTo>
                    <a:pt x="437" y="651"/>
                    <a:pt x="437" y="651"/>
                    <a:pt x="437" y="651"/>
                  </a:cubicBezTo>
                  <a:cubicBezTo>
                    <a:pt x="437" y="651"/>
                    <a:pt x="437" y="651"/>
                    <a:pt x="437" y="651"/>
                  </a:cubicBezTo>
                  <a:cubicBezTo>
                    <a:pt x="438" y="651"/>
                    <a:pt x="438" y="651"/>
                    <a:pt x="438" y="651"/>
                  </a:cubicBezTo>
                  <a:cubicBezTo>
                    <a:pt x="438" y="651"/>
                    <a:pt x="438" y="651"/>
                    <a:pt x="438" y="651"/>
                  </a:cubicBezTo>
                  <a:cubicBezTo>
                    <a:pt x="438" y="651"/>
                    <a:pt x="438" y="651"/>
                    <a:pt x="438" y="651"/>
                  </a:cubicBezTo>
                  <a:cubicBezTo>
                    <a:pt x="438" y="651"/>
                    <a:pt x="438" y="651"/>
                    <a:pt x="438" y="651"/>
                  </a:cubicBezTo>
                  <a:cubicBezTo>
                    <a:pt x="439" y="651"/>
                    <a:pt x="439" y="651"/>
                    <a:pt x="439" y="651"/>
                  </a:cubicBezTo>
                  <a:cubicBezTo>
                    <a:pt x="439" y="651"/>
                    <a:pt x="439" y="651"/>
                    <a:pt x="439" y="651"/>
                  </a:cubicBezTo>
                  <a:cubicBezTo>
                    <a:pt x="440" y="651"/>
                    <a:pt x="440" y="651"/>
                    <a:pt x="440" y="651"/>
                  </a:cubicBezTo>
                  <a:cubicBezTo>
                    <a:pt x="440" y="651"/>
                    <a:pt x="440" y="651"/>
                    <a:pt x="440" y="651"/>
                  </a:cubicBezTo>
                  <a:cubicBezTo>
                    <a:pt x="441" y="650"/>
                    <a:pt x="441" y="650"/>
                    <a:pt x="441" y="650"/>
                  </a:cubicBezTo>
                  <a:cubicBezTo>
                    <a:pt x="441" y="650"/>
                    <a:pt x="441" y="650"/>
                    <a:pt x="441" y="650"/>
                  </a:cubicBezTo>
                  <a:cubicBezTo>
                    <a:pt x="441" y="650"/>
                    <a:pt x="441" y="650"/>
                    <a:pt x="441" y="650"/>
                  </a:cubicBezTo>
                  <a:cubicBezTo>
                    <a:pt x="441" y="650"/>
                    <a:pt x="441" y="650"/>
                    <a:pt x="441" y="650"/>
                  </a:cubicBezTo>
                  <a:cubicBezTo>
                    <a:pt x="442" y="650"/>
                    <a:pt x="442" y="650"/>
                    <a:pt x="442" y="650"/>
                  </a:cubicBezTo>
                  <a:cubicBezTo>
                    <a:pt x="442" y="650"/>
                    <a:pt x="442" y="650"/>
                    <a:pt x="442" y="650"/>
                  </a:cubicBezTo>
                  <a:cubicBezTo>
                    <a:pt x="443" y="650"/>
                    <a:pt x="443" y="650"/>
                    <a:pt x="443" y="650"/>
                  </a:cubicBezTo>
                  <a:cubicBezTo>
                    <a:pt x="443" y="650"/>
                    <a:pt x="443" y="650"/>
                    <a:pt x="443" y="650"/>
                  </a:cubicBezTo>
                  <a:cubicBezTo>
                    <a:pt x="444" y="649"/>
                    <a:pt x="444" y="649"/>
                    <a:pt x="444" y="649"/>
                  </a:cubicBezTo>
                  <a:cubicBezTo>
                    <a:pt x="444" y="649"/>
                    <a:pt x="444" y="649"/>
                    <a:pt x="444" y="649"/>
                  </a:cubicBezTo>
                  <a:cubicBezTo>
                    <a:pt x="444" y="649"/>
                    <a:pt x="444" y="649"/>
                    <a:pt x="444" y="649"/>
                  </a:cubicBezTo>
                  <a:cubicBezTo>
                    <a:pt x="444" y="649"/>
                    <a:pt x="444" y="649"/>
                    <a:pt x="444" y="649"/>
                  </a:cubicBezTo>
                  <a:cubicBezTo>
                    <a:pt x="445" y="647"/>
                    <a:pt x="445" y="647"/>
                    <a:pt x="445" y="647"/>
                  </a:cubicBezTo>
                  <a:cubicBezTo>
                    <a:pt x="445" y="647"/>
                    <a:pt x="445" y="647"/>
                    <a:pt x="445" y="647"/>
                  </a:cubicBezTo>
                  <a:cubicBezTo>
                    <a:pt x="445" y="640"/>
                    <a:pt x="445" y="640"/>
                    <a:pt x="445" y="640"/>
                  </a:cubicBezTo>
                  <a:cubicBezTo>
                    <a:pt x="445" y="639"/>
                    <a:pt x="445" y="639"/>
                    <a:pt x="445" y="639"/>
                  </a:cubicBezTo>
                  <a:cubicBezTo>
                    <a:pt x="445" y="633"/>
                    <a:pt x="445" y="633"/>
                    <a:pt x="445" y="633"/>
                  </a:cubicBezTo>
                  <a:cubicBezTo>
                    <a:pt x="445" y="633"/>
                    <a:pt x="445" y="633"/>
                    <a:pt x="445" y="633"/>
                  </a:cubicBezTo>
                  <a:cubicBezTo>
                    <a:pt x="445" y="634"/>
                    <a:pt x="445" y="634"/>
                    <a:pt x="445" y="634"/>
                  </a:cubicBezTo>
                  <a:cubicBezTo>
                    <a:pt x="445" y="634"/>
                    <a:pt x="445" y="634"/>
                    <a:pt x="445" y="634"/>
                  </a:cubicBezTo>
                  <a:cubicBezTo>
                    <a:pt x="446" y="634"/>
                    <a:pt x="446" y="634"/>
                    <a:pt x="446" y="634"/>
                  </a:cubicBezTo>
                  <a:cubicBezTo>
                    <a:pt x="446" y="634"/>
                    <a:pt x="446" y="634"/>
                    <a:pt x="446" y="634"/>
                  </a:cubicBezTo>
                  <a:cubicBezTo>
                    <a:pt x="447" y="635"/>
                    <a:pt x="447" y="635"/>
                    <a:pt x="447" y="635"/>
                  </a:cubicBezTo>
                  <a:cubicBezTo>
                    <a:pt x="447" y="635"/>
                    <a:pt x="447" y="635"/>
                    <a:pt x="447" y="635"/>
                  </a:cubicBezTo>
                  <a:cubicBezTo>
                    <a:pt x="447" y="635"/>
                    <a:pt x="447" y="635"/>
                    <a:pt x="447" y="635"/>
                  </a:cubicBezTo>
                  <a:cubicBezTo>
                    <a:pt x="447" y="635"/>
                    <a:pt x="447" y="635"/>
                    <a:pt x="447" y="635"/>
                  </a:cubicBezTo>
                  <a:cubicBezTo>
                    <a:pt x="448" y="636"/>
                    <a:pt x="448" y="636"/>
                    <a:pt x="448" y="636"/>
                  </a:cubicBezTo>
                  <a:cubicBezTo>
                    <a:pt x="448" y="636"/>
                    <a:pt x="448" y="636"/>
                    <a:pt x="448" y="636"/>
                  </a:cubicBezTo>
                  <a:cubicBezTo>
                    <a:pt x="449" y="636"/>
                    <a:pt x="449" y="636"/>
                    <a:pt x="449" y="636"/>
                  </a:cubicBezTo>
                  <a:cubicBezTo>
                    <a:pt x="449" y="636"/>
                    <a:pt x="449" y="636"/>
                    <a:pt x="449" y="636"/>
                  </a:cubicBezTo>
                  <a:cubicBezTo>
                    <a:pt x="449" y="637"/>
                    <a:pt x="449" y="637"/>
                    <a:pt x="449" y="637"/>
                  </a:cubicBezTo>
                  <a:cubicBezTo>
                    <a:pt x="449" y="637"/>
                    <a:pt x="449" y="637"/>
                    <a:pt x="449" y="637"/>
                  </a:cubicBezTo>
                  <a:cubicBezTo>
                    <a:pt x="450" y="637"/>
                    <a:pt x="450" y="637"/>
                    <a:pt x="450" y="637"/>
                  </a:cubicBezTo>
                  <a:cubicBezTo>
                    <a:pt x="450" y="637"/>
                    <a:pt x="450" y="637"/>
                    <a:pt x="450" y="637"/>
                  </a:cubicBezTo>
                  <a:cubicBezTo>
                    <a:pt x="451" y="639"/>
                    <a:pt x="451" y="639"/>
                    <a:pt x="451" y="639"/>
                  </a:cubicBezTo>
                  <a:cubicBezTo>
                    <a:pt x="451" y="639"/>
                    <a:pt x="451" y="639"/>
                    <a:pt x="451" y="639"/>
                  </a:cubicBezTo>
                  <a:cubicBezTo>
                    <a:pt x="451" y="640"/>
                    <a:pt x="451" y="640"/>
                    <a:pt x="451" y="640"/>
                  </a:cubicBezTo>
                  <a:cubicBezTo>
                    <a:pt x="451" y="640"/>
                    <a:pt x="451" y="640"/>
                    <a:pt x="451" y="640"/>
                  </a:cubicBezTo>
                  <a:cubicBezTo>
                    <a:pt x="451" y="642"/>
                    <a:pt x="451" y="642"/>
                    <a:pt x="451" y="642"/>
                  </a:cubicBezTo>
                  <a:cubicBezTo>
                    <a:pt x="451" y="642"/>
                    <a:pt x="451" y="642"/>
                    <a:pt x="451" y="642"/>
                  </a:cubicBezTo>
                  <a:cubicBezTo>
                    <a:pt x="450" y="644"/>
                    <a:pt x="450" y="644"/>
                    <a:pt x="450" y="644"/>
                  </a:cubicBezTo>
                  <a:cubicBezTo>
                    <a:pt x="450" y="644"/>
                    <a:pt x="450" y="644"/>
                    <a:pt x="450" y="644"/>
                  </a:cubicBezTo>
                  <a:cubicBezTo>
                    <a:pt x="450" y="646"/>
                    <a:pt x="450" y="646"/>
                    <a:pt x="450" y="646"/>
                  </a:cubicBezTo>
                  <a:cubicBezTo>
                    <a:pt x="450" y="646"/>
                    <a:pt x="450" y="646"/>
                    <a:pt x="450" y="646"/>
                  </a:cubicBezTo>
                  <a:cubicBezTo>
                    <a:pt x="450" y="648"/>
                    <a:pt x="450" y="648"/>
                    <a:pt x="450" y="648"/>
                  </a:cubicBezTo>
                  <a:cubicBezTo>
                    <a:pt x="450" y="648"/>
                    <a:pt x="450" y="648"/>
                    <a:pt x="450" y="648"/>
                  </a:cubicBezTo>
                  <a:cubicBezTo>
                    <a:pt x="450" y="649"/>
                    <a:pt x="450" y="649"/>
                    <a:pt x="450" y="649"/>
                  </a:cubicBezTo>
                  <a:cubicBezTo>
                    <a:pt x="450" y="649"/>
                    <a:pt x="450" y="649"/>
                    <a:pt x="450" y="649"/>
                  </a:cubicBezTo>
                  <a:cubicBezTo>
                    <a:pt x="451" y="650"/>
                    <a:pt x="451" y="650"/>
                    <a:pt x="451" y="650"/>
                  </a:cubicBezTo>
                  <a:cubicBezTo>
                    <a:pt x="451" y="650"/>
                    <a:pt x="451" y="650"/>
                    <a:pt x="451" y="650"/>
                  </a:cubicBezTo>
                  <a:cubicBezTo>
                    <a:pt x="452" y="650"/>
                    <a:pt x="452" y="650"/>
                    <a:pt x="452" y="650"/>
                  </a:cubicBezTo>
                  <a:cubicBezTo>
                    <a:pt x="452" y="650"/>
                    <a:pt x="452" y="650"/>
                    <a:pt x="452" y="650"/>
                  </a:cubicBezTo>
                  <a:cubicBezTo>
                    <a:pt x="453" y="650"/>
                    <a:pt x="453" y="650"/>
                    <a:pt x="453" y="650"/>
                  </a:cubicBezTo>
                  <a:cubicBezTo>
                    <a:pt x="453" y="650"/>
                    <a:pt x="453" y="650"/>
                    <a:pt x="453" y="650"/>
                  </a:cubicBezTo>
                  <a:cubicBezTo>
                    <a:pt x="453" y="649"/>
                    <a:pt x="453" y="649"/>
                    <a:pt x="453" y="649"/>
                  </a:cubicBezTo>
                  <a:cubicBezTo>
                    <a:pt x="453" y="649"/>
                    <a:pt x="453" y="649"/>
                    <a:pt x="453" y="649"/>
                  </a:cubicBezTo>
                  <a:cubicBezTo>
                    <a:pt x="453" y="648"/>
                    <a:pt x="453" y="648"/>
                    <a:pt x="453" y="648"/>
                  </a:cubicBezTo>
                  <a:cubicBezTo>
                    <a:pt x="453" y="648"/>
                    <a:pt x="453" y="648"/>
                    <a:pt x="453" y="648"/>
                  </a:cubicBezTo>
                  <a:cubicBezTo>
                    <a:pt x="454" y="647"/>
                    <a:pt x="454" y="647"/>
                    <a:pt x="454" y="647"/>
                  </a:cubicBezTo>
                  <a:cubicBezTo>
                    <a:pt x="454" y="647"/>
                    <a:pt x="454" y="647"/>
                    <a:pt x="454" y="647"/>
                  </a:cubicBezTo>
                  <a:cubicBezTo>
                    <a:pt x="453" y="646"/>
                    <a:pt x="453" y="646"/>
                    <a:pt x="453" y="646"/>
                  </a:cubicBezTo>
                  <a:cubicBezTo>
                    <a:pt x="453" y="646"/>
                    <a:pt x="453" y="646"/>
                    <a:pt x="453" y="646"/>
                  </a:cubicBezTo>
                  <a:cubicBezTo>
                    <a:pt x="453" y="645"/>
                    <a:pt x="453" y="645"/>
                    <a:pt x="453" y="645"/>
                  </a:cubicBezTo>
                  <a:cubicBezTo>
                    <a:pt x="453" y="645"/>
                    <a:pt x="453" y="645"/>
                    <a:pt x="453" y="645"/>
                  </a:cubicBezTo>
                  <a:cubicBezTo>
                    <a:pt x="453" y="644"/>
                    <a:pt x="453" y="644"/>
                    <a:pt x="453" y="644"/>
                  </a:cubicBezTo>
                  <a:cubicBezTo>
                    <a:pt x="453" y="644"/>
                    <a:pt x="453" y="644"/>
                    <a:pt x="453" y="644"/>
                  </a:cubicBezTo>
                  <a:cubicBezTo>
                    <a:pt x="453" y="643"/>
                    <a:pt x="453" y="643"/>
                    <a:pt x="453" y="643"/>
                  </a:cubicBezTo>
                  <a:cubicBezTo>
                    <a:pt x="453" y="643"/>
                    <a:pt x="453" y="643"/>
                    <a:pt x="453" y="643"/>
                  </a:cubicBezTo>
                  <a:cubicBezTo>
                    <a:pt x="454" y="643"/>
                    <a:pt x="454" y="643"/>
                    <a:pt x="454" y="643"/>
                  </a:cubicBezTo>
                  <a:cubicBezTo>
                    <a:pt x="454" y="643"/>
                    <a:pt x="454" y="643"/>
                    <a:pt x="454" y="643"/>
                  </a:cubicBezTo>
                  <a:cubicBezTo>
                    <a:pt x="454" y="643"/>
                    <a:pt x="454" y="643"/>
                    <a:pt x="454" y="643"/>
                  </a:cubicBezTo>
                  <a:cubicBezTo>
                    <a:pt x="454" y="643"/>
                    <a:pt x="454" y="643"/>
                    <a:pt x="454" y="643"/>
                  </a:cubicBezTo>
                  <a:cubicBezTo>
                    <a:pt x="454" y="643"/>
                    <a:pt x="454" y="643"/>
                    <a:pt x="454" y="643"/>
                  </a:cubicBezTo>
                  <a:cubicBezTo>
                    <a:pt x="454" y="643"/>
                    <a:pt x="454" y="643"/>
                    <a:pt x="454" y="643"/>
                  </a:cubicBezTo>
                  <a:cubicBezTo>
                    <a:pt x="455" y="643"/>
                    <a:pt x="455" y="643"/>
                    <a:pt x="455" y="643"/>
                  </a:cubicBezTo>
                  <a:cubicBezTo>
                    <a:pt x="455" y="643"/>
                    <a:pt x="455" y="643"/>
                    <a:pt x="455" y="643"/>
                  </a:cubicBezTo>
                  <a:cubicBezTo>
                    <a:pt x="455" y="644"/>
                    <a:pt x="455" y="644"/>
                    <a:pt x="455" y="644"/>
                  </a:cubicBezTo>
                  <a:cubicBezTo>
                    <a:pt x="455" y="644"/>
                    <a:pt x="455" y="644"/>
                    <a:pt x="455" y="644"/>
                  </a:cubicBezTo>
                  <a:cubicBezTo>
                    <a:pt x="455" y="644"/>
                    <a:pt x="455" y="644"/>
                    <a:pt x="455" y="644"/>
                  </a:cubicBezTo>
                  <a:cubicBezTo>
                    <a:pt x="455" y="644"/>
                    <a:pt x="455" y="644"/>
                    <a:pt x="455" y="644"/>
                  </a:cubicBezTo>
                  <a:cubicBezTo>
                    <a:pt x="456" y="644"/>
                    <a:pt x="456" y="644"/>
                    <a:pt x="456" y="644"/>
                  </a:cubicBezTo>
                  <a:cubicBezTo>
                    <a:pt x="456" y="644"/>
                    <a:pt x="456" y="644"/>
                    <a:pt x="456" y="644"/>
                  </a:cubicBezTo>
                  <a:cubicBezTo>
                    <a:pt x="456" y="644"/>
                    <a:pt x="456" y="644"/>
                    <a:pt x="456" y="644"/>
                  </a:cubicBezTo>
                  <a:cubicBezTo>
                    <a:pt x="456" y="644"/>
                    <a:pt x="456" y="644"/>
                    <a:pt x="456" y="644"/>
                  </a:cubicBezTo>
                  <a:cubicBezTo>
                    <a:pt x="458" y="644"/>
                    <a:pt x="458" y="644"/>
                    <a:pt x="458" y="644"/>
                  </a:cubicBezTo>
                  <a:cubicBezTo>
                    <a:pt x="458" y="644"/>
                    <a:pt x="458" y="644"/>
                    <a:pt x="458" y="644"/>
                  </a:cubicBezTo>
                  <a:cubicBezTo>
                    <a:pt x="460" y="640"/>
                    <a:pt x="460" y="640"/>
                    <a:pt x="460" y="640"/>
                  </a:cubicBezTo>
                  <a:cubicBezTo>
                    <a:pt x="460" y="640"/>
                    <a:pt x="460" y="640"/>
                    <a:pt x="460" y="640"/>
                  </a:cubicBezTo>
                  <a:cubicBezTo>
                    <a:pt x="455" y="652"/>
                    <a:pt x="455" y="652"/>
                    <a:pt x="455" y="652"/>
                  </a:cubicBezTo>
                  <a:cubicBezTo>
                    <a:pt x="455" y="652"/>
                    <a:pt x="455" y="652"/>
                    <a:pt x="455" y="652"/>
                  </a:cubicBezTo>
                  <a:cubicBezTo>
                    <a:pt x="455" y="652"/>
                    <a:pt x="455" y="652"/>
                    <a:pt x="455" y="652"/>
                  </a:cubicBezTo>
                  <a:cubicBezTo>
                    <a:pt x="455" y="652"/>
                    <a:pt x="455" y="652"/>
                    <a:pt x="455" y="652"/>
                  </a:cubicBezTo>
                  <a:cubicBezTo>
                    <a:pt x="454" y="652"/>
                    <a:pt x="454" y="652"/>
                    <a:pt x="454" y="652"/>
                  </a:cubicBezTo>
                  <a:cubicBezTo>
                    <a:pt x="454" y="652"/>
                    <a:pt x="454" y="652"/>
                    <a:pt x="454" y="652"/>
                  </a:cubicBezTo>
                  <a:cubicBezTo>
                    <a:pt x="454" y="652"/>
                    <a:pt x="454" y="652"/>
                    <a:pt x="454" y="652"/>
                  </a:cubicBezTo>
                  <a:cubicBezTo>
                    <a:pt x="454" y="652"/>
                    <a:pt x="454" y="652"/>
                    <a:pt x="454" y="652"/>
                  </a:cubicBezTo>
                  <a:cubicBezTo>
                    <a:pt x="454" y="652"/>
                    <a:pt x="454" y="652"/>
                    <a:pt x="454" y="652"/>
                  </a:cubicBezTo>
                  <a:cubicBezTo>
                    <a:pt x="454" y="652"/>
                    <a:pt x="454" y="652"/>
                    <a:pt x="454" y="652"/>
                  </a:cubicBezTo>
                  <a:cubicBezTo>
                    <a:pt x="453" y="652"/>
                    <a:pt x="453" y="652"/>
                    <a:pt x="453" y="652"/>
                  </a:cubicBezTo>
                  <a:cubicBezTo>
                    <a:pt x="453" y="652"/>
                    <a:pt x="453" y="652"/>
                    <a:pt x="453" y="652"/>
                  </a:cubicBezTo>
                  <a:cubicBezTo>
                    <a:pt x="453" y="652"/>
                    <a:pt x="453" y="652"/>
                    <a:pt x="453" y="652"/>
                  </a:cubicBezTo>
                  <a:cubicBezTo>
                    <a:pt x="453" y="652"/>
                    <a:pt x="453" y="652"/>
                    <a:pt x="453" y="652"/>
                  </a:cubicBezTo>
                  <a:cubicBezTo>
                    <a:pt x="452" y="652"/>
                    <a:pt x="452" y="652"/>
                    <a:pt x="452" y="652"/>
                  </a:cubicBezTo>
                  <a:cubicBezTo>
                    <a:pt x="452" y="652"/>
                    <a:pt x="452" y="652"/>
                    <a:pt x="452" y="652"/>
                  </a:cubicBezTo>
                  <a:cubicBezTo>
                    <a:pt x="452" y="652"/>
                    <a:pt x="452" y="652"/>
                    <a:pt x="452" y="652"/>
                  </a:cubicBezTo>
                  <a:cubicBezTo>
                    <a:pt x="452" y="652"/>
                    <a:pt x="452" y="652"/>
                    <a:pt x="452" y="652"/>
                  </a:cubicBezTo>
                  <a:cubicBezTo>
                    <a:pt x="451" y="653"/>
                    <a:pt x="451" y="653"/>
                    <a:pt x="451" y="653"/>
                  </a:cubicBezTo>
                  <a:cubicBezTo>
                    <a:pt x="451" y="653"/>
                    <a:pt x="451" y="653"/>
                    <a:pt x="451" y="653"/>
                  </a:cubicBezTo>
                  <a:cubicBezTo>
                    <a:pt x="451" y="654"/>
                    <a:pt x="451" y="654"/>
                    <a:pt x="451" y="654"/>
                  </a:cubicBezTo>
                  <a:cubicBezTo>
                    <a:pt x="451" y="654"/>
                    <a:pt x="451" y="654"/>
                    <a:pt x="451" y="654"/>
                  </a:cubicBezTo>
                  <a:cubicBezTo>
                    <a:pt x="450" y="655"/>
                    <a:pt x="450" y="655"/>
                    <a:pt x="450" y="655"/>
                  </a:cubicBezTo>
                  <a:cubicBezTo>
                    <a:pt x="450" y="655"/>
                    <a:pt x="450" y="655"/>
                    <a:pt x="450" y="655"/>
                  </a:cubicBezTo>
                  <a:cubicBezTo>
                    <a:pt x="450" y="656"/>
                    <a:pt x="450" y="656"/>
                    <a:pt x="450" y="656"/>
                  </a:cubicBezTo>
                  <a:cubicBezTo>
                    <a:pt x="450" y="656"/>
                    <a:pt x="450" y="656"/>
                    <a:pt x="450" y="656"/>
                  </a:cubicBezTo>
                  <a:cubicBezTo>
                    <a:pt x="450" y="658"/>
                    <a:pt x="450" y="658"/>
                    <a:pt x="450" y="658"/>
                  </a:cubicBezTo>
                  <a:cubicBezTo>
                    <a:pt x="450" y="658"/>
                    <a:pt x="450" y="658"/>
                    <a:pt x="450" y="658"/>
                  </a:cubicBezTo>
                  <a:cubicBezTo>
                    <a:pt x="450" y="659"/>
                    <a:pt x="450" y="659"/>
                    <a:pt x="450" y="659"/>
                  </a:cubicBezTo>
                  <a:cubicBezTo>
                    <a:pt x="450" y="659"/>
                    <a:pt x="450" y="659"/>
                    <a:pt x="450" y="659"/>
                  </a:cubicBezTo>
                  <a:cubicBezTo>
                    <a:pt x="450" y="660"/>
                    <a:pt x="450" y="660"/>
                    <a:pt x="450" y="660"/>
                  </a:cubicBezTo>
                  <a:cubicBezTo>
                    <a:pt x="450" y="660"/>
                    <a:pt x="450" y="660"/>
                    <a:pt x="450" y="660"/>
                  </a:cubicBezTo>
                  <a:cubicBezTo>
                    <a:pt x="451" y="660"/>
                    <a:pt x="451" y="660"/>
                    <a:pt x="451" y="660"/>
                  </a:cubicBezTo>
                  <a:cubicBezTo>
                    <a:pt x="451" y="660"/>
                    <a:pt x="451" y="660"/>
                    <a:pt x="451" y="660"/>
                  </a:cubicBezTo>
                  <a:cubicBezTo>
                    <a:pt x="460" y="656"/>
                    <a:pt x="460" y="656"/>
                    <a:pt x="460" y="656"/>
                  </a:cubicBezTo>
                  <a:cubicBezTo>
                    <a:pt x="460" y="656"/>
                    <a:pt x="460" y="656"/>
                    <a:pt x="460" y="656"/>
                  </a:cubicBezTo>
                  <a:cubicBezTo>
                    <a:pt x="464" y="632"/>
                    <a:pt x="464" y="632"/>
                    <a:pt x="464" y="632"/>
                  </a:cubicBezTo>
                  <a:cubicBezTo>
                    <a:pt x="464" y="632"/>
                    <a:pt x="464" y="632"/>
                    <a:pt x="464" y="632"/>
                  </a:cubicBezTo>
                  <a:cubicBezTo>
                    <a:pt x="464" y="631"/>
                    <a:pt x="464" y="631"/>
                    <a:pt x="464" y="631"/>
                  </a:cubicBezTo>
                  <a:cubicBezTo>
                    <a:pt x="464" y="631"/>
                    <a:pt x="464" y="631"/>
                    <a:pt x="464" y="631"/>
                  </a:cubicBezTo>
                  <a:cubicBezTo>
                    <a:pt x="463" y="630"/>
                    <a:pt x="463" y="630"/>
                    <a:pt x="463" y="630"/>
                  </a:cubicBezTo>
                  <a:cubicBezTo>
                    <a:pt x="463" y="630"/>
                    <a:pt x="463" y="630"/>
                    <a:pt x="463" y="630"/>
                  </a:cubicBezTo>
                  <a:cubicBezTo>
                    <a:pt x="463" y="630"/>
                    <a:pt x="463" y="630"/>
                    <a:pt x="463" y="630"/>
                  </a:cubicBezTo>
                  <a:cubicBezTo>
                    <a:pt x="463" y="630"/>
                    <a:pt x="463" y="630"/>
                    <a:pt x="463" y="630"/>
                  </a:cubicBezTo>
                  <a:cubicBezTo>
                    <a:pt x="463" y="629"/>
                    <a:pt x="463" y="629"/>
                    <a:pt x="463" y="629"/>
                  </a:cubicBezTo>
                  <a:cubicBezTo>
                    <a:pt x="463" y="629"/>
                    <a:pt x="463" y="629"/>
                    <a:pt x="463" y="629"/>
                  </a:cubicBezTo>
                  <a:cubicBezTo>
                    <a:pt x="463" y="628"/>
                    <a:pt x="463" y="628"/>
                    <a:pt x="463" y="628"/>
                  </a:cubicBezTo>
                  <a:cubicBezTo>
                    <a:pt x="463" y="628"/>
                    <a:pt x="463" y="628"/>
                    <a:pt x="463" y="628"/>
                  </a:cubicBezTo>
                  <a:cubicBezTo>
                    <a:pt x="463" y="627"/>
                    <a:pt x="463" y="627"/>
                    <a:pt x="463" y="627"/>
                  </a:cubicBezTo>
                  <a:cubicBezTo>
                    <a:pt x="463" y="627"/>
                    <a:pt x="463" y="627"/>
                    <a:pt x="463" y="627"/>
                  </a:cubicBezTo>
                  <a:cubicBezTo>
                    <a:pt x="463" y="626"/>
                    <a:pt x="463" y="626"/>
                    <a:pt x="463" y="626"/>
                  </a:cubicBezTo>
                  <a:cubicBezTo>
                    <a:pt x="463" y="626"/>
                    <a:pt x="463" y="626"/>
                    <a:pt x="463" y="626"/>
                  </a:cubicBezTo>
                  <a:cubicBezTo>
                    <a:pt x="464" y="625"/>
                    <a:pt x="464" y="625"/>
                    <a:pt x="464" y="625"/>
                  </a:cubicBezTo>
                  <a:cubicBezTo>
                    <a:pt x="464" y="625"/>
                    <a:pt x="464" y="625"/>
                    <a:pt x="464" y="625"/>
                  </a:cubicBezTo>
                  <a:cubicBezTo>
                    <a:pt x="464" y="626"/>
                    <a:pt x="464" y="626"/>
                    <a:pt x="464" y="626"/>
                  </a:cubicBezTo>
                  <a:cubicBezTo>
                    <a:pt x="464" y="626"/>
                    <a:pt x="464" y="626"/>
                    <a:pt x="464" y="626"/>
                  </a:cubicBezTo>
                  <a:cubicBezTo>
                    <a:pt x="465" y="625"/>
                    <a:pt x="465" y="625"/>
                    <a:pt x="465" y="625"/>
                  </a:cubicBezTo>
                  <a:cubicBezTo>
                    <a:pt x="465" y="625"/>
                    <a:pt x="465" y="625"/>
                    <a:pt x="465" y="625"/>
                  </a:cubicBezTo>
                  <a:cubicBezTo>
                    <a:pt x="465" y="625"/>
                    <a:pt x="465" y="625"/>
                    <a:pt x="465" y="625"/>
                  </a:cubicBezTo>
                  <a:cubicBezTo>
                    <a:pt x="465" y="625"/>
                    <a:pt x="465" y="625"/>
                    <a:pt x="465" y="625"/>
                  </a:cubicBezTo>
                  <a:cubicBezTo>
                    <a:pt x="466" y="625"/>
                    <a:pt x="466" y="625"/>
                    <a:pt x="466" y="625"/>
                  </a:cubicBezTo>
                  <a:cubicBezTo>
                    <a:pt x="466" y="625"/>
                    <a:pt x="466" y="625"/>
                    <a:pt x="466" y="625"/>
                  </a:cubicBezTo>
                  <a:cubicBezTo>
                    <a:pt x="467" y="625"/>
                    <a:pt x="467" y="625"/>
                    <a:pt x="467" y="625"/>
                  </a:cubicBezTo>
                  <a:cubicBezTo>
                    <a:pt x="467" y="625"/>
                    <a:pt x="467" y="625"/>
                    <a:pt x="467" y="625"/>
                  </a:cubicBezTo>
                  <a:cubicBezTo>
                    <a:pt x="467" y="625"/>
                    <a:pt x="467" y="625"/>
                    <a:pt x="467" y="625"/>
                  </a:cubicBezTo>
                  <a:cubicBezTo>
                    <a:pt x="467" y="625"/>
                    <a:pt x="467" y="625"/>
                    <a:pt x="467" y="625"/>
                  </a:cubicBezTo>
                  <a:cubicBezTo>
                    <a:pt x="468" y="625"/>
                    <a:pt x="468" y="625"/>
                    <a:pt x="468" y="625"/>
                  </a:cubicBezTo>
                  <a:cubicBezTo>
                    <a:pt x="468" y="625"/>
                    <a:pt x="468" y="625"/>
                    <a:pt x="468" y="625"/>
                  </a:cubicBezTo>
                  <a:cubicBezTo>
                    <a:pt x="469" y="625"/>
                    <a:pt x="469" y="625"/>
                    <a:pt x="469" y="625"/>
                  </a:cubicBezTo>
                  <a:cubicBezTo>
                    <a:pt x="469" y="625"/>
                    <a:pt x="469" y="625"/>
                    <a:pt x="469" y="625"/>
                  </a:cubicBezTo>
                  <a:cubicBezTo>
                    <a:pt x="469" y="629"/>
                    <a:pt x="469" y="629"/>
                    <a:pt x="469" y="629"/>
                  </a:cubicBezTo>
                  <a:cubicBezTo>
                    <a:pt x="469" y="629"/>
                    <a:pt x="469" y="629"/>
                    <a:pt x="469" y="629"/>
                  </a:cubicBezTo>
                  <a:cubicBezTo>
                    <a:pt x="468" y="632"/>
                    <a:pt x="468" y="632"/>
                    <a:pt x="468" y="632"/>
                  </a:cubicBezTo>
                  <a:cubicBezTo>
                    <a:pt x="468" y="632"/>
                    <a:pt x="468" y="632"/>
                    <a:pt x="468" y="632"/>
                  </a:cubicBezTo>
                  <a:cubicBezTo>
                    <a:pt x="467" y="636"/>
                    <a:pt x="467" y="636"/>
                    <a:pt x="467" y="636"/>
                  </a:cubicBezTo>
                  <a:cubicBezTo>
                    <a:pt x="467" y="636"/>
                    <a:pt x="467" y="636"/>
                    <a:pt x="467" y="636"/>
                  </a:cubicBezTo>
                  <a:cubicBezTo>
                    <a:pt x="467" y="639"/>
                    <a:pt x="467" y="639"/>
                    <a:pt x="467" y="639"/>
                  </a:cubicBezTo>
                  <a:cubicBezTo>
                    <a:pt x="467" y="639"/>
                    <a:pt x="467" y="639"/>
                    <a:pt x="467" y="639"/>
                  </a:cubicBezTo>
                  <a:cubicBezTo>
                    <a:pt x="465" y="643"/>
                    <a:pt x="465" y="643"/>
                    <a:pt x="465" y="643"/>
                  </a:cubicBezTo>
                  <a:cubicBezTo>
                    <a:pt x="465" y="643"/>
                    <a:pt x="465" y="643"/>
                    <a:pt x="465" y="643"/>
                  </a:cubicBezTo>
                  <a:cubicBezTo>
                    <a:pt x="465" y="647"/>
                    <a:pt x="465" y="647"/>
                    <a:pt x="465" y="647"/>
                  </a:cubicBezTo>
                  <a:cubicBezTo>
                    <a:pt x="465" y="647"/>
                    <a:pt x="465" y="647"/>
                    <a:pt x="465" y="647"/>
                  </a:cubicBezTo>
                  <a:cubicBezTo>
                    <a:pt x="464" y="650"/>
                    <a:pt x="464" y="650"/>
                    <a:pt x="464" y="650"/>
                  </a:cubicBezTo>
                  <a:cubicBezTo>
                    <a:pt x="464" y="650"/>
                    <a:pt x="464" y="650"/>
                    <a:pt x="464" y="650"/>
                  </a:cubicBezTo>
                  <a:cubicBezTo>
                    <a:pt x="464" y="654"/>
                    <a:pt x="464" y="654"/>
                    <a:pt x="464" y="654"/>
                  </a:cubicBezTo>
                  <a:cubicBezTo>
                    <a:pt x="464" y="654"/>
                    <a:pt x="464" y="654"/>
                    <a:pt x="464" y="654"/>
                  </a:cubicBezTo>
                  <a:cubicBezTo>
                    <a:pt x="464" y="654"/>
                    <a:pt x="464" y="654"/>
                    <a:pt x="464" y="654"/>
                  </a:cubicBezTo>
                  <a:cubicBezTo>
                    <a:pt x="464" y="654"/>
                    <a:pt x="464" y="654"/>
                    <a:pt x="464" y="654"/>
                  </a:cubicBezTo>
                  <a:cubicBezTo>
                    <a:pt x="474" y="652"/>
                    <a:pt x="474" y="652"/>
                    <a:pt x="474" y="652"/>
                  </a:cubicBezTo>
                  <a:cubicBezTo>
                    <a:pt x="474" y="652"/>
                    <a:pt x="474" y="652"/>
                    <a:pt x="474" y="652"/>
                  </a:cubicBezTo>
                  <a:cubicBezTo>
                    <a:pt x="477" y="658"/>
                    <a:pt x="477" y="658"/>
                    <a:pt x="477" y="658"/>
                  </a:cubicBezTo>
                  <a:cubicBezTo>
                    <a:pt x="477" y="658"/>
                    <a:pt x="477" y="658"/>
                    <a:pt x="477" y="658"/>
                  </a:cubicBezTo>
                  <a:cubicBezTo>
                    <a:pt x="475" y="657"/>
                    <a:pt x="475" y="657"/>
                    <a:pt x="475" y="657"/>
                  </a:cubicBezTo>
                  <a:cubicBezTo>
                    <a:pt x="475" y="657"/>
                    <a:pt x="475" y="657"/>
                    <a:pt x="475" y="657"/>
                  </a:cubicBezTo>
                  <a:cubicBezTo>
                    <a:pt x="473" y="657"/>
                    <a:pt x="473" y="657"/>
                    <a:pt x="473" y="657"/>
                  </a:cubicBezTo>
                  <a:cubicBezTo>
                    <a:pt x="473" y="657"/>
                    <a:pt x="473" y="657"/>
                    <a:pt x="473" y="657"/>
                  </a:cubicBezTo>
                  <a:cubicBezTo>
                    <a:pt x="471" y="656"/>
                    <a:pt x="471" y="656"/>
                    <a:pt x="471" y="656"/>
                  </a:cubicBezTo>
                  <a:cubicBezTo>
                    <a:pt x="471" y="656"/>
                    <a:pt x="471" y="656"/>
                    <a:pt x="471" y="656"/>
                  </a:cubicBezTo>
                  <a:cubicBezTo>
                    <a:pt x="469" y="656"/>
                    <a:pt x="469" y="656"/>
                    <a:pt x="469" y="656"/>
                  </a:cubicBezTo>
                  <a:cubicBezTo>
                    <a:pt x="469" y="656"/>
                    <a:pt x="469" y="656"/>
                    <a:pt x="469" y="656"/>
                  </a:cubicBezTo>
                  <a:cubicBezTo>
                    <a:pt x="467" y="656"/>
                    <a:pt x="467" y="656"/>
                    <a:pt x="467" y="656"/>
                  </a:cubicBezTo>
                  <a:cubicBezTo>
                    <a:pt x="467" y="656"/>
                    <a:pt x="467" y="656"/>
                    <a:pt x="467" y="656"/>
                  </a:cubicBezTo>
                  <a:cubicBezTo>
                    <a:pt x="465" y="657"/>
                    <a:pt x="465" y="657"/>
                    <a:pt x="465" y="657"/>
                  </a:cubicBezTo>
                  <a:cubicBezTo>
                    <a:pt x="465" y="657"/>
                    <a:pt x="465" y="657"/>
                    <a:pt x="465" y="657"/>
                  </a:cubicBezTo>
                  <a:cubicBezTo>
                    <a:pt x="462" y="657"/>
                    <a:pt x="462" y="657"/>
                    <a:pt x="462" y="657"/>
                  </a:cubicBezTo>
                  <a:cubicBezTo>
                    <a:pt x="462" y="657"/>
                    <a:pt x="462" y="657"/>
                    <a:pt x="462" y="657"/>
                  </a:cubicBezTo>
                  <a:cubicBezTo>
                    <a:pt x="461" y="658"/>
                    <a:pt x="461" y="658"/>
                    <a:pt x="461" y="658"/>
                  </a:cubicBezTo>
                  <a:cubicBezTo>
                    <a:pt x="461" y="658"/>
                    <a:pt x="461" y="658"/>
                    <a:pt x="461" y="658"/>
                  </a:cubicBezTo>
                  <a:cubicBezTo>
                    <a:pt x="446" y="666"/>
                    <a:pt x="446" y="666"/>
                    <a:pt x="446" y="666"/>
                  </a:cubicBezTo>
                  <a:cubicBezTo>
                    <a:pt x="446" y="666"/>
                    <a:pt x="446" y="666"/>
                    <a:pt x="446" y="666"/>
                  </a:cubicBezTo>
                  <a:cubicBezTo>
                    <a:pt x="445" y="667"/>
                    <a:pt x="445" y="667"/>
                    <a:pt x="445" y="667"/>
                  </a:cubicBezTo>
                  <a:cubicBezTo>
                    <a:pt x="445" y="667"/>
                    <a:pt x="445" y="667"/>
                    <a:pt x="445" y="667"/>
                  </a:cubicBezTo>
                  <a:cubicBezTo>
                    <a:pt x="445" y="667"/>
                    <a:pt x="445" y="667"/>
                    <a:pt x="445" y="667"/>
                  </a:cubicBezTo>
                  <a:cubicBezTo>
                    <a:pt x="445" y="667"/>
                    <a:pt x="445" y="667"/>
                    <a:pt x="445" y="667"/>
                  </a:cubicBezTo>
                  <a:cubicBezTo>
                    <a:pt x="445" y="668"/>
                    <a:pt x="445" y="668"/>
                    <a:pt x="445" y="668"/>
                  </a:cubicBezTo>
                  <a:cubicBezTo>
                    <a:pt x="445" y="668"/>
                    <a:pt x="445" y="668"/>
                    <a:pt x="445" y="668"/>
                  </a:cubicBezTo>
                  <a:cubicBezTo>
                    <a:pt x="445" y="668"/>
                    <a:pt x="445" y="668"/>
                    <a:pt x="445" y="668"/>
                  </a:cubicBezTo>
                  <a:cubicBezTo>
                    <a:pt x="445" y="668"/>
                    <a:pt x="445" y="668"/>
                    <a:pt x="445" y="668"/>
                  </a:cubicBezTo>
                  <a:cubicBezTo>
                    <a:pt x="445" y="669"/>
                    <a:pt x="445" y="669"/>
                    <a:pt x="445" y="669"/>
                  </a:cubicBezTo>
                  <a:cubicBezTo>
                    <a:pt x="445" y="669"/>
                    <a:pt x="445" y="669"/>
                    <a:pt x="445" y="669"/>
                  </a:cubicBezTo>
                  <a:cubicBezTo>
                    <a:pt x="445" y="669"/>
                    <a:pt x="445" y="669"/>
                    <a:pt x="445" y="669"/>
                  </a:cubicBezTo>
                  <a:cubicBezTo>
                    <a:pt x="445" y="669"/>
                    <a:pt x="445" y="669"/>
                    <a:pt x="445" y="669"/>
                  </a:cubicBezTo>
                  <a:cubicBezTo>
                    <a:pt x="445" y="670"/>
                    <a:pt x="445" y="670"/>
                    <a:pt x="445" y="670"/>
                  </a:cubicBezTo>
                  <a:cubicBezTo>
                    <a:pt x="445" y="670"/>
                    <a:pt x="445" y="670"/>
                    <a:pt x="445" y="670"/>
                  </a:cubicBezTo>
                  <a:cubicBezTo>
                    <a:pt x="446" y="670"/>
                    <a:pt x="446" y="670"/>
                    <a:pt x="446" y="670"/>
                  </a:cubicBezTo>
                  <a:cubicBezTo>
                    <a:pt x="446" y="670"/>
                    <a:pt x="446" y="670"/>
                    <a:pt x="446" y="670"/>
                  </a:cubicBezTo>
                  <a:cubicBezTo>
                    <a:pt x="447" y="670"/>
                    <a:pt x="447" y="670"/>
                    <a:pt x="447" y="670"/>
                  </a:cubicBezTo>
                  <a:cubicBezTo>
                    <a:pt x="447" y="670"/>
                    <a:pt x="447" y="670"/>
                    <a:pt x="447" y="670"/>
                  </a:cubicBezTo>
                  <a:cubicBezTo>
                    <a:pt x="456" y="664"/>
                    <a:pt x="456" y="664"/>
                    <a:pt x="456" y="664"/>
                  </a:cubicBezTo>
                  <a:cubicBezTo>
                    <a:pt x="456" y="664"/>
                    <a:pt x="456" y="664"/>
                    <a:pt x="456" y="664"/>
                  </a:cubicBezTo>
                  <a:cubicBezTo>
                    <a:pt x="456" y="664"/>
                    <a:pt x="456" y="664"/>
                    <a:pt x="456" y="664"/>
                  </a:cubicBezTo>
                  <a:cubicBezTo>
                    <a:pt x="456" y="664"/>
                    <a:pt x="456" y="664"/>
                    <a:pt x="456" y="664"/>
                  </a:cubicBezTo>
                  <a:cubicBezTo>
                    <a:pt x="457" y="664"/>
                    <a:pt x="457" y="664"/>
                    <a:pt x="457" y="664"/>
                  </a:cubicBezTo>
                  <a:cubicBezTo>
                    <a:pt x="457" y="664"/>
                    <a:pt x="457" y="664"/>
                    <a:pt x="457" y="664"/>
                  </a:cubicBezTo>
                  <a:cubicBezTo>
                    <a:pt x="458" y="664"/>
                    <a:pt x="458" y="664"/>
                    <a:pt x="458" y="664"/>
                  </a:cubicBezTo>
                  <a:cubicBezTo>
                    <a:pt x="458" y="664"/>
                    <a:pt x="458" y="664"/>
                    <a:pt x="458" y="664"/>
                  </a:cubicBezTo>
                  <a:cubicBezTo>
                    <a:pt x="459" y="664"/>
                    <a:pt x="459" y="664"/>
                    <a:pt x="459" y="664"/>
                  </a:cubicBezTo>
                  <a:cubicBezTo>
                    <a:pt x="459" y="664"/>
                    <a:pt x="459" y="664"/>
                    <a:pt x="459" y="664"/>
                  </a:cubicBezTo>
                  <a:cubicBezTo>
                    <a:pt x="460" y="664"/>
                    <a:pt x="460" y="664"/>
                    <a:pt x="460" y="664"/>
                  </a:cubicBezTo>
                  <a:cubicBezTo>
                    <a:pt x="460" y="664"/>
                    <a:pt x="460" y="664"/>
                    <a:pt x="460" y="664"/>
                  </a:cubicBezTo>
                  <a:cubicBezTo>
                    <a:pt x="461" y="664"/>
                    <a:pt x="461" y="664"/>
                    <a:pt x="461" y="664"/>
                  </a:cubicBezTo>
                  <a:cubicBezTo>
                    <a:pt x="461" y="664"/>
                    <a:pt x="461" y="664"/>
                    <a:pt x="461" y="664"/>
                  </a:cubicBezTo>
                  <a:cubicBezTo>
                    <a:pt x="462" y="665"/>
                    <a:pt x="462" y="665"/>
                    <a:pt x="462" y="665"/>
                  </a:cubicBezTo>
                  <a:cubicBezTo>
                    <a:pt x="462" y="665"/>
                    <a:pt x="462" y="665"/>
                    <a:pt x="462" y="665"/>
                  </a:cubicBezTo>
                  <a:cubicBezTo>
                    <a:pt x="463" y="665"/>
                    <a:pt x="463" y="665"/>
                    <a:pt x="463" y="665"/>
                  </a:cubicBezTo>
                  <a:cubicBezTo>
                    <a:pt x="463" y="665"/>
                    <a:pt x="463" y="665"/>
                    <a:pt x="463" y="665"/>
                  </a:cubicBezTo>
                  <a:cubicBezTo>
                    <a:pt x="460" y="670"/>
                    <a:pt x="458" y="671"/>
                    <a:pt x="458" y="671"/>
                  </a:cubicBezTo>
                  <a:cubicBezTo>
                    <a:pt x="458" y="671"/>
                    <a:pt x="458" y="671"/>
                    <a:pt x="458" y="671"/>
                  </a:cubicBezTo>
                  <a:cubicBezTo>
                    <a:pt x="458" y="672"/>
                    <a:pt x="458" y="672"/>
                    <a:pt x="458" y="672"/>
                  </a:cubicBezTo>
                  <a:cubicBezTo>
                    <a:pt x="458" y="672"/>
                    <a:pt x="458" y="672"/>
                    <a:pt x="458" y="672"/>
                  </a:cubicBezTo>
                  <a:cubicBezTo>
                    <a:pt x="457" y="673"/>
                    <a:pt x="457" y="673"/>
                    <a:pt x="457" y="673"/>
                  </a:cubicBezTo>
                  <a:cubicBezTo>
                    <a:pt x="457" y="673"/>
                    <a:pt x="457" y="673"/>
                    <a:pt x="457" y="673"/>
                  </a:cubicBezTo>
                  <a:cubicBezTo>
                    <a:pt x="457" y="673"/>
                    <a:pt x="457" y="673"/>
                    <a:pt x="457" y="673"/>
                  </a:cubicBezTo>
                  <a:cubicBezTo>
                    <a:pt x="457" y="673"/>
                    <a:pt x="457" y="673"/>
                    <a:pt x="457" y="673"/>
                  </a:cubicBezTo>
                  <a:cubicBezTo>
                    <a:pt x="457" y="673"/>
                    <a:pt x="457" y="673"/>
                    <a:pt x="457" y="673"/>
                  </a:cubicBezTo>
                  <a:cubicBezTo>
                    <a:pt x="457" y="673"/>
                    <a:pt x="457" y="673"/>
                    <a:pt x="457" y="673"/>
                  </a:cubicBezTo>
                  <a:cubicBezTo>
                    <a:pt x="457" y="673"/>
                    <a:pt x="457" y="673"/>
                    <a:pt x="457" y="673"/>
                  </a:cubicBezTo>
                  <a:cubicBezTo>
                    <a:pt x="457" y="673"/>
                    <a:pt x="457" y="673"/>
                    <a:pt x="457" y="673"/>
                  </a:cubicBezTo>
                  <a:cubicBezTo>
                    <a:pt x="457" y="674"/>
                    <a:pt x="457" y="674"/>
                    <a:pt x="457" y="674"/>
                  </a:cubicBezTo>
                  <a:cubicBezTo>
                    <a:pt x="457" y="674"/>
                    <a:pt x="457" y="674"/>
                    <a:pt x="457" y="674"/>
                  </a:cubicBezTo>
                  <a:cubicBezTo>
                    <a:pt x="457" y="674"/>
                    <a:pt x="457" y="674"/>
                    <a:pt x="457" y="674"/>
                  </a:cubicBezTo>
                  <a:cubicBezTo>
                    <a:pt x="457" y="674"/>
                    <a:pt x="457" y="674"/>
                    <a:pt x="457" y="674"/>
                  </a:cubicBezTo>
                  <a:cubicBezTo>
                    <a:pt x="457" y="674"/>
                    <a:pt x="457" y="674"/>
                    <a:pt x="457" y="674"/>
                  </a:cubicBezTo>
                  <a:cubicBezTo>
                    <a:pt x="457" y="674"/>
                    <a:pt x="457" y="674"/>
                    <a:pt x="457" y="674"/>
                  </a:cubicBezTo>
                  <a:cubicBezTo>
                    <a:pt x="457" y="675"/>
                    <a:pt x="457" y="675"/>
                    <a:pt x="457" y="675"/>
                  </a:cubicBezTo>
                  <a:cubicBezTo>
                    <a:pt x="457" y="675"/>
                    <a:pt x="457" y="675"/>
                    <a:pt x="457" y="675"/>
                  </a:cubicBezTo>
                  <a:cubicBezTo>
                    <a:pt x="457" y="675"/>
                    <a:pt x="457" y="675"/>
                    <a:pt x="457" y="675"/>
                  </a:cubicBezTo>
                  <a:cubicBezTo>
                    <a:pt x="457" y="675"/>
                    <a:pt x="457" y="675"/>
                    <a:pt x="457" y="675"/>
                  </a:cubicBezTo>
                  <a:cubicBezTo>
                    <a:pt x="457" y="675"/>
                    <a:pt x="457" y="675"/>
                    <a:pt x="457" y="675"/>
                  </a:cubicBezTo>
                  <a:cubicBezTo>
                    <a:pt x="457" y="675"/>
                    <a:pt x="457" y="675"/>
                    <a:pt x="457" y="675"/>
                  </a:cubicBezTo>
                  <a:cubicBezTo>
                    <a:pt x="457" y="676"/>
                    <a:pt x="457" y="676"/>
                    <a:pt x="457" y="676"/>
                  </a:cubicBezTo>
                  <a:cubicBezTo>
                    <a:pt x="457" y="676"/>
                    <a:pt x="457" y="676"/>
                    <a:pt x="457" y="676"/>
                  </a:cubicBezTo>
                  <a:cubicBezTo>
                    <a:pt x="457" y="676"/>
                    <a:pt x="457" y="676"/>
                    <a:pt x="457" y="676"/>
                  </a:cubicBezTo>
                  <a:cubicBezTo>
                    <a:pt x="457" y="676"/>
                    <a:pt x="457" y="676"/>
                    <a:pt x="457" y="676"/>
                  </a:cubicBezTo>
                  <a:cubicBezTo>
                    <a:pt x="457" y="676"/>
                    <a:pt x="457" y="676"/>
                    <a:pt x="457" y="676"/>
                  </a:cubicBezTo>
                  <a:cubicBezTo>
                    <a:pt x="457" y="676"/>
                    <a:pt x="457" y="676"/>
                    <a:pt x="457" y="676"/>
                  </a:cubicBezTo>
                  <a:cubicBezTo>
                    <a:pt x="458" y="676"/>
                    <a:pt x="458" y="676"/>
                    <a:pt x="458" y="676"/>
                  </a:cubicBezTo>
                  <a:cubicBezTo>
                    <a:pt x="458" y="676"/>
                    <a:pt x="458" y="676"/>
                    <a:pt x="458" y="676"/>
                  </a:cubicBezTo>
                  <a:cubicBezTo>
                    <a:pt x="458" y="676"/>
                    <a:pt x="458" y="676"/>
                    <a:pt x="458" y="676"/>
                  </a:cubicBezTo>
                  <a:cubicBezTo>
                    <a:pt x="458" y="676"/>
                    <a:pt x="458" y="676"/>
                    <a:pt x="458" y="676"/>
                  </a:cubicBezTo>
                  <a:cubicBezTo>
                    <a:pt x="458" y="677"/>
                    <a:pt x="458" y="677"/>
                    <a:pt x="458" y="677"/>
                  </a:cubicBezTo>
                  <a:cubicBezTo>
                    <a:pt x="458" y="677"/>
                    <a:pt x="458" y="677"/>
                    <a:pt x="458" y="677"/>
                  </a:cubicBezTo>
                  <a:cubicBezTo>
                    <a:pt x="458" y="678"/>
                    <a:pt x="458" y="678"/>
                    <a:pt x="458" y="678"/>
                  </a:cubicBezTo>
                  <a:cubicBezTo>
                    <a:pt x="458" y="678"/>
                    <a:pt x="458" y="678"/>
                    <a:pt x="458" y="678"/>
                  </a:cubicBezTo>
                  <a:cubicBezTo>
                    <a:pt x="458" y="679"/>
                    <a:pt x="458" y="679"/>
                    <a:pt x="458" y="679"/>
                  </a:cubicBezTo>
                  <a:cubicBezTo>
                    <a:pt x="458" y="679"/>
                    <a:pt x="458" y="679"/>
                    <a:pt x="458" y="679"/>
                  </a:cubicBezTo>
                  <a:cubicBezTo>
                    <a:pt x="457" y="679"/>
                    <a:pt x="457" y="679"/>
                    <a:pt x="457" y="679"/>
                  </a:cubicBezTo>
                  <a:cubicBezTo>
                    <a:pt x="457" y="679"/>
                    <a:pt x="457" y="679"/>
                    <a:pt x="457" y="679"/>
                  </a:cubicBezTo>
                  <a:cubicBezTo>
                    <a:pt x="457" y="679"/>
                    <a:pt x="457" y="679"/>
                    <a:pt x="457" y="679"/>
                  </a:cubicBezTo>
                  <a:cubicBezTo>
                    <a:pt x="457" y="679"/>
                    <a:pt x="457" y="679"/>
                    <a:pt x="457" y="679"/>
                  </a:cubicBezTo>
                  <a:cubicBezTo>
                    <a:pt x="456" y="679"/>
                    <a:pt x="456" y="679"/>
                    <a:pt x="456" y="679"/>
                  </a:cubicBezTo>
                  <a:cubicBezTo>
                    <a:pt x="456" y="679"/>
                    <a:pt x="456" y="679"/>
                    <a:pt x="456" y="679"/>
                  </a:cubicBezTo>
                  <a:cubicBezTo>
                    <a:pt x="456" y="680"/>
                    <a:pt x="456" y="680"/>
                    <a:pt x="456" y="680"/>
                  </a:cubicBezTo>
                  <a:cubicBezTo>
                    <a:pt x="456" y="680"/>
                    <a:pt x="456" y="680"/>
                    <a:pt x="456" y="680"/>
                  </a:cubicBezTo>
                  <a:cubicBezTo>
                    <a:pt x="455" y="680"/>
                    <a:pt x="455" y="680"/>
                    <a:pt x="455" y="680"/>
                  </a:cubicBezTo>
                  <a:cubicBezTo>
                    <a:pt x="455" y="680"/>
                    <a:pt x="455" y="680"/>
                    <a:pt x="455" y="680"/>
                  </a:cubicBezTo>
                  <a:cubicBezTo>
                    <a:pt x="455" y="681"/>
                    <a:pt x="455" y="681"/>
                    <a:pt x="455" y="681"/>
                  </a:cubicBezTo>
                  <a:cubicBezTo>
                    <a:pt x="455" y="681"/>
                    <a:pt x="455" y="681"/>
                    <a:pt x="455" y="681"/>
                  </a:cubicBezTo>
                  <a:cubicBezTo>
                    <a:pt x="454" y="681"/>
                    <a:pt x="454" y="681"/>
                    <a:pt x="454" y="681"/>
                  </a:cubicBezTo>
                  <a:cubicBezTo>
                    <a:pt x="454" y="681"/>
                    <a:pt x="454" y="681"/>
                    <a:pt x="454" y="681"/>
                  </a:cubicBezTo>
                  <a:cubicBezTo>
                    <a:pt x="454" y="681"/>
                    <a:pt x="454" y="681"/>
                    <a:pt x="454" y="681"/>
                  </a:cubicBezTo>
                  <a:cubicBezTo>
                    <a:pt x="454" y="681"/>
                    <a:pt x="454" y="681"/>
                    <a:pt x="454" y="681"/>
                  </a:cubicBezTo>
                  <a:cubicBezTo>
                    <a:pt x="454" y="682"/>
                    <a:pt x="454" y="682"/>
                    <a:pt x="454" y="682"/>
                  </a:cubicBezTo>
                  <a:cubicBezTo>
                    <a:pt x="454" y="682"/>
                    <a:pt x="454" y="682"/>
                    <a:pt x="454" y="682"/>
                  </a:cubicBezTo>
                  <a:cubicBezTo>
                    <a:pt x="454" y="682"/>
                    <a:pt x="454" y="682"/>
                    <a:pt x="454" y="682"/>
                  </a:cubicBezTo>
                  <a:cubicBezTo>
                    <a:pt x="454" y="682"/>
                    <a:pt x="454" y="682"/>
                    <a:pt x="454" y="682"/>
                  </a:cubicBezTo>
                  <a:cubicBezTo>
                    <a:pt x="455" y="683"/>
                    <a:pt x="455" y="683"/>
                    <a:pt x="455" y="683"/>
                  </a:cubicBezTo>
                  <a:cubicBezTo>
                    <a:pt x="455" y="683"/>
                    <a:pt x="455" y="683"/>
                    <a:pt x="455" y="683"/>
                  </a:cubicBezTo>
                  <a:cubicBezTo>
                    <a:pt x="455" y="683"/>
                    <a:pt x="455" y="683"/>
                    <a:pt x="455" y="683"/>
                  </a:cubicBezTo>
                  <a:cubicBezTo>
                    <a:pt x="455" y="683"/>
                    <a:pt x="455" y="683"/>
                    <a:pt x="455" y="683"/>
                  </a:cubicBezTo>
                  <a:cubicBezTo>
                    <a:pt x="455" y="683"/>
                    <a:pt x="455" y="683"/>
                    <a:pt x="455" y="683"/>
                  </a:cubicBezTo>
                  <a:cubicBezTo>
                    <a:pt x="455" y="683"/>
                    <a:pt x="455" y="683"/>
                    <a:pt x="455" y="683"/>
                  </a:cubicBezTo>
                  <a:cubicBezTo>
                    <a:pt x="456" y="683"/>
                    <a:pt x="456" y="683"/>
                    <a:pt x="456" y="683"/>
                  </a:cubicBezTo>
                  <a:cubicBezTo>
                    <a:pt x="456" y="683"/>
                    <a:pt x="456" y="683"/>
                    <a:pt x="456" y="683"/>
                  </a:cubicBezTo>
                  <a:cubicBezTo>
                    <a:pt x="457" y="684"/>
                    <a:pt x="457" y="684"/>
                    <a:pt x="457" y="684"/>
                  </a:cubicBezTo>
                  <a:cubicBezTo>
                    <a:pt x="457" y="684"/>
                    <a:pt x="457" y="684"/>
                    <a:pt x="457" y="684"/>
                  </a:cubicBezTo>
                  <a:cubicBezTo>
                    <a:pt x="457" y="684"/>
                    <a:pt x="457" y="684"/>
                    <a:pt x="457" y="684"/>
                  </a:cubicBezTo>
                  <a:cubicBezTo>
                    <a:pt x="457" y="684"/>
                    <a:pt x="457" y="684"/>
                    <a:pt x="457" y="684"/>
                  </a:cubicBezTo>
                  <a:cubicBezTo>
                    <a:pt x="457" y="684"/>
                    <a:pt x="457" y="684"/>
                    <a:pt x="457" y="684"/>
                  </a:cubicBezTo>
                  <a:cubicBezTo>
                    <a:pt x="457" y="684"/>
                    <a:pt x="457" y="684"/>
                    <a:pt x="457" y="684"/>
                  </a:cubicBezTo>
                  <a:cubicBezTo>
                    <a:pt x="457" y="685"/>
                    <a:pt x="457" y="685"/>
                    <a:pt x="457" y="685"/>
                  </a:cubicBezTo>
                  <a:cubicBezTo>
                    <a:pt x="457" y="685"/>
                    <a:pt x="457" y="685"/>
                    <a:pt x="457" y="685"/>
                  </a:cubicBezTo>
                  <a:cubicBezTo>
                    <a:pt x="457" y="685"/>
                    <a:pt x="457" y="685"/>
                    <a:pt x="457" y="685"/>
                  </a:cubicBezTo>
                  <a:cubicBezTo>
                    <a:pt x="457" y="685"/>
                    <a:pt x="457" y="685"/>
                    <a:pt x="457" y="685"/>
                  </a:cubicBezTo>
                  <a:cubicBezTo>
                    <a:pt x="457" y="685"/>
                    <a:pt x="457" y="685"/>
                    <a:pt x="457" y="685"/>
                  </a:cubicBezTo>
                  <a:cubicBezTo>
                    <a:pt x="457" y="685"/>
                    <a:pt x="457" y="685"/>
                    <a:pt x="457" y="685"/>
                  </a:cubicBezTo>
                  <a:cubicBezTo>
                    <a:pt x="457" y="685"/>
                    <a:pt x="457" y="685"/>
                    <a:pt x="457" y="685"/>
                  </a:cubicBezTo>
                  <a:cubicBezTo>
                    <a:pt x="457" y="685"/>
                    <a:pt x="457" y="685"/>
                    <a:pt x="457" y="685"/>
                  </a:cubicBezTo>
                  <a:cubicBezTo>
                    <a:pt x="457" y="686"/>
                    <a:pt x="457" y="686"/>
                    <a:pt x="457" y="686"/>
                  </a:cubicBezTo>
                  <a:cubicBezTo>
                    <a:pt x="457" y="686"/>
                    <a:pt x="457" y="686"/>
                    <a:pt x="457" y="686"/>
                  </a:cubicBezTo>
                  <a:cubicBezTo>
                    <a:pt x="457" y="686"/>
                    <a:pt x="457" y="686"/>
                    <a:pt x="457" y="686"/>
                  </a:cubicBezTo>
                  <a:cubicBezTo>
                    <a:pt x="457" y="686"/>
                    <a:pt x="457" y="686"/>
                    <a:pt x="457" y="686"/>
                  </a:cubicBezTo>
                  <a:cubicBezTo>
                    <a:pt x="455" y="686"/>
                    <a:pt x="455" y="686"/>
                    <a:pt x="455" y="686"/>
                  </a:cubicBezTo>
                  <a:cubicBezTo>
                    <a:pt x="455" y="686"/>
                    <a:pt x="455" y="686"/>
                    <a:pt x="455" y="686"/>
                  </a:cubicBezTo>
                  <a:cubicBezTo>
                    <a:pt x="455" y="687"/>
                    <a:pt x="455" y="687"/>
                    <a:pt x="455" y="687"/>
                  </a:cubicBezTo>
                  <a:cubicBezTo>
                    <a:pt x="455" y="687"/>
                    <a:pt x="455" y="687"/>
                    <a:pt x="455" y="687"/>
                  </a:cubicBezTo>
                  <a:cubicBezTo>
                    <a:pt x="455" y="687"/>
                    <a:pt x="455" y="687"/>
                    <a:pt x="455" y="687"/>
                  </a:cubicBezTo>
                  <a:cubicBezTo>
                    <a:pt x="455" y="687"/>
                    <a:pt x="455" y="687"/>
                    <a:pt x="455" y="687"/>
                  </a:cubicBezTo>
                  <a:cubicBezTo>
                    <a:pt x="455" y="688"/>
                    <a:pt x="455" y="688"/>
                    <a:pt x="455" y="688"/>
                  </a:cubicBezTo>
                  <a:cubicBezTo>
                    <a:pt x="455" y="688"/>
                    <a:pt x="455" y="688"/>
                    <a:pt x="455" y="688"/>
                  </a:cubicBezTo>
                  <a:cubicBezTo>
                    <a:pt x="456" y="688"/>
                    <a:pt x="456" y="688"/>
                    <a:pt x="456" y="688"/>
                  </a:cubicBezTo>
                  <a:cubicBezTo>
                    <a:pt x="456" y="688"/>
                    <a:pt x="456" y="688"/>
                    <a:pt x="456" y="688"/>
                  </a:cubicBezTo>
                  <a:cubicBezTo>
                    <a:pt x="456" y="689"/>
                    <a:pt x="456" y="689"/>
                    <a:pt x="456" y="689"/>
                  </a:cubicBezTo>
                  <a:cubicBezTo>
                    <a:pt x="456" y="689"/>
                    <a:pt x="456" y="689"/>
                    <a:pt x="456" y="689"/>
                  </a:cubicBezTo>
                  <a:cubicBezTo>
                    <a:pt x="456" y="689"/>
                    <a:pt x="456" y="689"/>
                    <a:pt x="456" y="689"/>
                  </a:cubicBezTo>
                  <a:cubicBezTo>
                    <a:pt x="456" y="689"/>
                    <a:pt x="456" y="689"/>
                    <a:pt x="456" y="689"/>
                  </a:cubicBezTo>
                  <a:cubicBezTo>
                    <a:pt x="456" y="690"/>
                    <a:pt x="456" y="690"/>
                    <a:pt x="456" y="690"/>
                  </a:cubicBezTo>
                  <a:cubicBezTo>
                    <a:pt x="456" y="690"/>
                    <a:pt x="456" y="690"/>
                    <a:pt x="456" y="690"/>
                  </a:cubicBezTo>
                  <a:cubicBezTo>
                    <a:pt x="456" y="690"/>
                    <a:pt x="456" y="690"/>
                    <a:pt x="456" y="690"/>
                  </a:cubicBezTo>
                  <a:cubicBezTo>
                    <a:pt x="456" y="690"/>
                    <a:pt x="456" y="690"/>
                    <a:pt x="456" y="690"/>
                  </a:cubicBezTo>
                  <a:cubicBezTo>
                    <a:pt x="455" y="690"/>
                    <a:pt x="455" y="690"/>
                    <a:pt x="455" y="690"/>
                  </a:cubicBezTo>
                  <a:cubicBezTo>
                    <a:pt x="455" y="690"/>
                    <a:pt x="455" y="690"/>
                    <a:pt x="455" y="690"/>
                  </a:cubicBezTo>
                  <a:cubicBezTo>
                    <a:pt x="455" y="691"/>
                    <a:pt x="455" y="691"/>
                    <a:pt x="455" y="691"/>
                  </a:cubicBezTo>
                  <a:cubicBezTo>
                    <a:pt x="455" y="691"/>
                    <a:pt x="455" y="691"/>
                    <a:pt x="455" y="691"/>
                  </a:cubicBezTo>
                  <a:cubicBezTo>
                    <a:pt x="454" y="691"/>
                    <a:pt x="454" y="691"/>
                    <a:pt x="454" y="691"/>
                  </a:cubicBezTo>
                  <a:cubicBezTo>
                    <a:pt x="454" y="691"/>
                    <a:pt x="454" y="691"/>
                    <a:pt x="454" y="691"/>
                  </a:cubicBezTo>
                  <a:cubicBezTo>
                    <a:pt x="454" y="691"/>
                    <a:pt x="454" y="691"/>
                    <a:pt x="454" y="691"/>
                  </a:cubicBezTo>
                  <a:cubicBezTo>
                    <a:pt x="454" y="691"/>
                    <a:pt x="454" y="691"/>
                    <a:pt x="454" y="691"/>
                  </a:cubicBezTo>
                  <a:cubicBezTo>
                    <a:pt x="453" y="691"/>
                    <a:pt x="453" y="691"/>
                    <a:pt x="453" y="691"/>
                  </a:cubicBezTo>
                  <a:cubicBezTo>
                    <a:pt x="453" y="691"/>
                    <a:pt x="453" y="691"/>
                    <a:pt x="453" y="691"/>
                  </a:cubicBezTo>
                  <a:cubicBezTo>
                    <a:pt x="453" y="691"/>
                    <a:pt x="453" y="691"/>
                    <a:pt x="453" y="691"/>
                  </a:cubicBezTo>
                  <a:cubicBezTo>
                    <a:pt x="453" y="691"/>
                    <a:pt x="453" y="691"/>
                    <a:pt x="453" y="691"/>
                  </a:cubicBezTo>
                  <a:cubicBezTo>
                    <a:pt x="452" y="692"/>
                    <a:pt x="452" y="692"/>
                    <a:pt x="452" y="692"/>
                  </a:cubicBezTo>
                  <a:cubicBezTo>
                    <a:pt x="452" y="692"/>
                    <a:pt x="452" y="692"/>
                    <a:pt x="452" y="692"/>
                  </a:cubicBezTo>
                  <a:cubicBezTo>
                    <a:pt x="452" y="692"/>
                    <a:pt x="452" y="692"/>
                    <a:pt x="452" y="692"/>
                  </a:cubicBezTo>
                  <a:cubicBezTo>
                    <a:pt x="452" y="692"/>
                    <a:pt x="452" y="692"/>
                    <a:pt x="452" y="692"/>
                  </a:cubicBezTo>
                  <a:cubicBezTo>
                    <a:pt x="451" y="712"/>
                    <a:pt x="451" y="712"/>
                    <a:pt x="451" y="712"/>
                  </a:cubicBezTo>
                  <a:cubicBezTo>
                    <a:pt x="451" y="712"/>
                    <a:pt x="451" y="712"/>
                    <a:pt x="451" y="712"/>
                  </a:cubicBezTo>
                  <a:cubicBezTo>
                    <a:pt x="449" y="712"/>
                    <a:pt x="449" y="712"/>
                    <a:pt x="449" y="712"/>
                  </a:cubicBezTo>
                  <a:cubicBezTo>
                    <a:pt x="449" y="712"/>
                    <a:pt x="449" y="712"/>
                    <a:pt x="449" y="712"/>
                  </a:cubicBezTo>
                  <a:cubicBezTo>
                    <a:pt x="449" y="711"/>
                    <a:pt x="449" y="711"/>
                    <a:pt x="449" y="711"/>
                  </a:cubicBezTo>
                  <a:cubicBezTo>
                    <a:pt x="449" y="711"/>
                    <a:pt x="449" y="711"/>
                    <a:pt x="449" y="711"/>
                  </a:cubicBezTo>
                  <a:cubicBezTo>
                    <a:pt x="448" y="710"/>
                    <a:pt x="448" y="710"/>
                    <a:pt x="448" y="710"/>
                  </a:cubicBezTo>
                  <a:cubicBezTo>
                    <a:pt x="448" y="710"/>
                    <a:pt x="448" y="710"/>
                    <a:pt x="448" y="710"/>
                  </a:cubicBezTo>
                  <a:cubicBezTo>
                    <a:pt x="447" y="710"/>
                    <a:pt x="447" y="710"/>
                    <a:pt x="447" y="710"/>
                  </a:cubicBezTo>
                  <a:cubicBezTo>
                    <a:pt x="447" y="710"/>
                    <a:pt x="447" y="710"/>
                    <a:pt x="447" y="710"/>
                  </a:cubicBezTo>
                  <a:cubicBezTo>
                    <a:pt x="446" y="709"/>
                    <a:pt x="446" y="709"/>
                    <a:pt x="446" y="709"/>
                  </a:cubicBezTo>
                  <a:cubicBezTo>
                    <a:pt x="446" y="709"/>
                    <a:pt x="446" y="709"/>
                    <a:pt x="446" y="709"/>
                  </a:cubicBezTo>
                  <a:cubicBezTo>
                    <a:pt x="444" y="709"/>
                    <a:pt x="444" y="709"/>
                    <a:pt x="444" y="709"/>
                  </a:cubicBezTo>
                  <a:cubicBezTo>
                    <a:pt x="444" y="709"/>
                    <a:pt x="444" y="709"/>
                    <a:pt x="444" y="709"/>
                  </a:cubicBezTo>
                  <a:cubicBezTo>
                    <a:pt x="443" y="709"/>
                    <a:pt x="443" y="709"/>
                    <a:pt x="443" y="709"/>
                  </a:cubicBezTo>
                  <a:cubicBezTo>
                    <a:pt x="443" y="709"/>
                    <a:pt x="443" y="709"/>
                    <a:pt x="443" y="709"/>
                  </a:cubicBezTo>
                  <a:cubicBezTo>
                    <a:pt x="442" y="708"/>
                    <a:pt x="442" y="708"/>
                    <a:pt x="442" y="708"/>
                  </a:cubicBezTo>
                  <a:cubicBezTo>
                    <a:pt x="442" y="708"/>
                    <a:pt x="442" y="708"/>
                    <a:pt x="442" y="708"/>
                  </a:cubicBezTo>
                  <a:cubicBezTo>
                    <a:pt x="441" y="708"/>
                    <a:pt x="441" y="708"/>
                    <a:pt x="441" y="708"/>
                  </a:cubicBezTo>
                  <a:cubicBezTo>
                    <a:pt x="441" y="708"/>
                    <a:pt x="441" y="708"/>
                    <a:pt x="441" y="708"/>
                  </a:cubicBezTo>
                  <a:cubicBezTo>
                    <a:pt x="439" y="708"/>
                    <a:pt x="439" y="708"/>
                    <a:pt x="439" y="708"/>
                  </a:cubicBezTo>
                  <a:cubicBezTo>
                    <a:pt x="439" y="708"/>
                    <a:pt x="439" y="708"/>
                    <a:pt x="439" y="708"/>
                  </a:cubicBezTo>
                  <a:cubicBezTo>
                    <a:pt x="434" y="712"/>
                    <a:pt x="434" y="712"/>
                    <a:pt x="434" y="712"/>
                  </a:cubicBezTo>
                  <a:cubicBezTo>
                    <a:pt x="434" y="712"/>
                    <a:pt x="434" y="712"/>
                    <a:pt x="434" y="712"/>
                  </a:cubicBezTo>
                  <a:cubicBezTo>
                    <a:pt x="432" y="713"/>
                    <a:pt x="432" y="713"/>
                    <a:pt x="432" y="713"/>
                  </a:cubicBezTo>
                  <a:cubicBezTo>
                    <a:pt x="432" y="713"/>
                    <a:pt x="432" y="713"/>
                    <a:pt x="432" y="713"/>
                  </a:cubicBezTo>
                  <a:cubicBezTo>
                    <a:pt x="431" y="715"/>
                    <a:pt x="431" y="715"/>
                    <a:pt x="431" y="715"/>
                  </a:cubicBezTo>
                  <a:cubicBezTo>
                    <a:pt x="431" y="715"/>
                    <a:pt x="431" y="715"/>
                    <a:pt x="431" y="715"/>
                  </a:cubicBezTo>
                  <a:cubicBezTo>
                    <a:pt x="430" y="716"/>
                    <a:pt x="430" y="716"/>
                    <a:pt x="430" y="716"/>
                  </a:cubicBezTo>
                  <a:cubicBezTo>
                    <a:pt x="430" y="716"/>
                    <a:pt x="430" y="716"/>
                    <a:pt x="430" y="716"/>
                  </a:cubicBezTo>
                  <a:cubicBezTo>
                    <a:pt x="430" y="718"/>
                    <a:pt x="430" y="718"/>
                    <a:pt x="430" y="718"/>
                  </a:cubicBezTo>
                  <a:cubicBezTo>
                    <a:pt x="430" y="718"/>
                    <a:pt x="430" y="718"/>
                    <a:pt x="430" y="718"/>
                  </a:cubicBezTo>
                  <a:cubicBezTo>
                    <a:pt x="429" y="719"/>
                    <a:pt x="429" y="719"/>
                    <a:pt x="429" y="719"/>
                  </a:cubicBezTo>
                  <a:cubicBezTo>
                    <a:pt x="429" y="719"/>
                    <a:pt x="429" y="719"/>
                    <a:pt x="429" y="719"/>
                  </a:cubicBezTo>
                  <a:cubicBezTo>
                    <a:pt x="428" y="721"/>
                    <a:pt x="428" y="721"/>
                    <a:pt x="428" y="721"/>
                  </a:cubicBezTo>
                  <a:cubicBezTo>
                    <a:pt x="428" y="721"/>
                    <a:pt x="428" y="721"/>
                    <a:pt x="428" y="721"/>
                  </a:cubicBezTo>
                  <a:cubicBezTo>
                    <a:pt x="427" y="722"/>
                    <a:pt x="427" y="722"/>
                    <a:pt x="427" y="722"/>
                  </a:cubicBezTo>
                  <a:cubicBezTo>
                    <a:pt x="427" y="722"/>
                    <a:pt x="427" y="722"/>
                    <a:pt x="427" y="722"/>
                  </a:cubicBezTo>
                  <a:cubicBezTo>
                    <a:pt x="426" y="723"/>
                    <a:pt x="426" y="723"/>
                    <a:pt x="426" y="723"/>
                  </a:cubicBezTo>
                  <a:lnTo>
                    <a:pt x="425" y="723"/>
                  </a:lnTo>
                  <a:close/>
                  <a:moveTo>
                    <a:pt x="270" y="716"/>
                  </a:moveTo>
                  <a:cubicBezTo>
                    <a:pt x="269" y="716"/>
                    <a:pt x="269" y="716"/>
                    <a:pt x="269" y="716"/>
                  </a:cubicBezTo>
                  <a:cubicBezTo>
                    <a:pt x="269" y="716"/>
                    <a:pt x="269" y="716"/>
                    <a:pt x="269" y="716"/>
                  </a:cubicBezTo>
                  <a:cubicBezTo>
                    <a:pt x="269" y="716"/>
                    <a:pt x="269" y="716"/>
                    <a:pt x="269" y="716"/>
                  </a:cubicBezTo>
                  <a:cubicBezTo>
                    <a:pt x="269" y="716"/>
                    <a:pt x="269" y="716"/>
                    <a:pt x="269" y="716"/>
                  </a:cubicBezTo>
                  <a:cubicBezTo>
                    <a:pt x="269" y="716"/>
                    <a:pt x="269" y="716"/>
                    <a:pt x="269" y="716"/>
                  </a:cubicBezTo>
                  <a:cubicBezTo>
                    <a:pt x="269" y="716"/>
                    <a:pt x="269" y="716"/>
                    <a:pt x="269" y="716"/>
                  </a:cubicBezTo>
                  <a:cubicBezTo>
                    <a:pt x="268" y="715"/>
                    <a:pt x="268" y="715"/>
                    <a:pt x="268" y="715"/>
                  </a:cubicBezTo>
                  <a:cubicBezTo>
                    <a:pt x="268" y="715"/>
                    <a:pt x="268" y="715"/>
                    <a:pt x="268" y="715"/>
                  </a:cubicBezTo>
                  <a:cubicBezTo>
                    <a:pt x="268" y="715"/>
                    <a:pt x="268" y="715"/>
                    <a:pt x="268" y="715"/>
                  </a:cubicBezTo>
                  <a:cubicBezTo>
                    <a:pt x="268" y="715"/>
                    <a:pt x="268" y="715"/>
                    <a:pt x="268" y="715"/>
                  </a:cubicBezTo>
                  <a:cubicBezTo>
                    <a:pt x="268" y="715"/>
                    <a:pt x="268" y="715"/>
                    <a:pt x="268" y="715"/>
                  </a:cubicBezTo>
                  <a:cubicBezTo>
                    <a:pt x="268" y="715"/>
                    <a:pt x="268" y="715"/>
                    <a:pt x="268" y="715"/>
                  </a:cubicBezTo>
                  <a:cubicBezTo>
                    <a:pt x="267" y="715"/>
                    <a:pt x="267" y="715"/>
                    <a:pt x="267" y="715"/>
                  </a:cubicBezTo>
                  <a:cubicBezTo>
                    <a:pt x="267" y="715"/>
                    <a:pt x="267" y="715"/>
                    <a:pt x="267" y="715"/>
                  </a:cubicBezTo>
                  <a:cubicBezTo>
                    <a:pt x="267" y="714"/>
                    <a:pt x="267" y="714"/>
                    <a:pt x="267" y="714"/>
                  </a:cubicBezTo>
                  <a:cubicBezTo>
                    <a:pt x="267" y="714"/>
                    <a:pt x="267" y="714"/>
                    <a:pt x="267" y="714"/>
                  </a:cubicBezTo>
                  <a:cubicBezTo>
                    <a:pt x="267" y="714"/>
                    <a:pt x="267" y="714"/>
                    <a:pt x="267" y="714"/>
                  </a:cubicBezTo>
                  <a:cubicBezTo>
                    <a:pt x="267" y="714"/>
                    <a:pt x="267" y="714"/>
                    <a:pt x="267" y="714"/>
                  </a:cubicBezTo>
                  <a:cubicBezTo>
                    <a:pt x="266" y="714"/>
                    <a:pt x="266" y="714"/>
                    <a:pt x="266" y="714"/>
                  </a:cubicBezTo>
                  <a:cubicBezTo>
                    <a:pt x="266" y="714"/>
                    <a:pt x="266" y="714"/>
                    <a:pt x="266" y="714"/>
                  </a:cubicBezTo>
                  <a:cubicBezTo>
                    <a:pt x="266" y="714"/>
                    <a:pt x="266" y="714"/>
                    <a:pt x="266" y="714"/>
                  </a:cubicBezTo>
                  <a:cubicBezTo>
                    <a:pt x="266" y="714"/>
                    <a:pt x="266" y="714"/>
                    <a:pt x="266" y="714"/>
                  </a:cubicBezTo>
                  <a:cubicBezTo>
                    <a:pt x="266" y="713"/>
                    <a:pt x="266" y="713"/>
                    <a:pt x="266" y="713"/>
                  </a:cubicBezTo>
                  <a:cubicBezTo>
                    <a:pt x="266" y="713"/>
                    <a:pt x="266" y="713"/>
                    <a:pt x="266" y="713"/>
                  </a:cubicBezTo>
                  <a:cubicBezTo>
                    <a:pt x="266" y="713"/>
                    <a:pt x="266" y="713"/>
                    <a:pt x="266" y="713"/>
                  </a:cubicBezTo>
                  <a:cubicBezTo>
                    <a:pt x="266" y="713"/>
                    <a:pt x="266" y="713"/>
                    <a:pt x="266" y="713"/>
                  </a:cubicBezTo>
                  <a:cubicBezTo>
                    <a:pt x="265" y="713"/>
                    <a:pt x="265" y="713"/>
                    <a:pt x="265" y="713"/>
                  </a:cubicBezTo>
                  <a:cubicBezTo>
                    <a:pt x="265" y="713"/>
                    <a:pt x="265" y="713"/>
                    <a:pt x="265" y="713"/>
                  </a:cubicBezTo>
                  <a:cubicBezTo>
                    <a:pt x="265" y="713"/>
                    <a:pt x="265" y="713"/>
                    <a:pt x="265" y="713"/>
                  </a:cubicBezTo>
                  <a:cubicBezTo>
                    <a:pt x="265" y="713"/>
                    <a:pt x="265" y="713"/>
                    <a:pt x="265" y="713"/>
                  </a:cubicBezTo>
                  <a:cubicBezTo>
                    <a:pt x="265" y="713"/>
                    <a:pt x="265" y="713"/>
                    <a:pt x="265" y="713"/>
                  </a:cubicBezTo>
                  <a:cubicBezTo>
                    <a:pt x="265" y="713"/>
                    <a:pt x="265" y="713"/>
                    <a:pt x="265" y="713"/>
                  </a:cubicBezTo>
                  <a:cubicBezTo>
                    <a:pt x="265" y="713"/>
                    <a:pt x="265" y="713"/>
                    <a:pt x="265" y="713"/>
                  </a:cubicBezTo>
                  <a:cubicBezTo>
                    <a:pt x="265" y="713"/>
                    <a:pt x="265" y="713"/>
                    <a:pt x="265" y="713"/>
                  </a:cubicBezTo>
                  <a:cubicBezTo>
                    <a:pt x="265" y="712"/>
                    <a:pt x="265" y="712"/>
                    <a:pt x="265" y="712"/>
                  </a:cubicBezTo>
                  <a:cubicBezTo>
                    <a:pt x="265" y="712"/>
                    <a:pt x="265" y="712"/>
                    <a:pt x="265" y="712"/>
                  </a:cubicBezTo>
                  <a:cubicBezTo>
                    <a:pt x="265" y="712"/>
                    <a:pt x="265" y="712"/>
                    <a:pt x="265" y="712"/>
                  </a:cubicBezTo>
                  <a:cubicBezTo>
                    <a:pt x="265" y="712"/>
                    <a:pt x="265" y="712"/>
                    <a:pt x="265" y="712"/>
                  </a:cubicBezTo>
                  <a:cubicBezTo>
                    <a:pt x="265" y="712"/>
                    <a:pt x="265" y="712"/>
                    <a:pt x="265" y="712"/>
                  </a:cubicBezTo>
                  <a:cubicBezTo>
                    <a:pt x="265" y="712"/>
                    <a:pt x="265" y="712"/>
                    <a:pt x="265" y="712"/>
                  </a:cubicBezTo>
                  <a:cubicBezTo>
                    <a:pt x="264" y="712"/>
                    <a:pt x="264" y="712"/>
                    <a:pt x="264" y="712"/>
                  </a:cubicBezTo>
                  <a:cubicBezTo>
                    <a:pt x="264" y="712"/>
                    <a:pt x="264" y="712"/>
                    <a:pt x="264" y="712"/>
                  </a:cubicBezTo>
                  <a:cubicBezTo>
                    <a:pt x="264" y="712"/>
                    <a:pt x="264" y="712"/>
                    <a:pt x="264" y="712"/>
                  </a:cubicBezTo>
                  <a:cubicBezTo>
                    <a:pt x="264" y="712"/>
                    <a:pt x="264" y="712"/>
                    <a:pt x="264" y="712"/>
                  </a:cubicBezTo>
                  <a:cubicBezTo>
                    <a:pt x="264" y="712"/>
                    <a:pt x="264" y="712"/>
                    <a:pt x="264" y="712"/>
                  </a:cubicBezTo>
                  <a:cubicBezTo>
                    <a:pt x="264" y="712"/>
                    <a:pt x="264" y="712"/>
                    <a:pt x="264" y="712"/>
                  </a:cubicBezTo>
                  <a:cubicBezTo>
                    <a:pt x="264" y="711"/>
                    <a:pt x="264" y="711"/>
                    <a:pt x="264" y="711"/>
                  </a:cubicBezTo>
                  <a:cubicBezTo>
                    <a:pt x="264" y="711"/>
                    <a:pt x="264" y="711"/>
                    <a:pt x="264" y="711"/>
                  </a:cubicBezTo>
                  <a:cubicBezTo>
                    <a:pt x="265" y="710"/>
                    <a:pt x="265" y="710"/>
                    <a:pt x="265" y="710"/>
                  </a:cubicBezTo>
                  <a:cubicBezTo>
                    <a:pt x="265" y="710"/>
                    <a:pt x="265" y="710"/>
                    <a:pt x="265" y="710"/>
                  </a:cubicBezTo>
                  <a:cubicBezTo>
                    <a:pt x="266" y="710"/>
                    <a:pt x="266" y="710"/>
                    <a:pt x="266" y="710"/>
                  </a:cubicBezTo>
                  <a:cubicBezTo>
                    <a:pt x="266" y="710"/>
                    <a:pt x="266" y="710"/>
                    <a:pt x="266" y="710"/>
                  </a:cubicBezTo>
                  <a:cubicBezTo>
                    <a:pt x="267" y="710"/>
                    <a:pt x="267" y="710"/>
                    <a:pt x="267" y="710"/>
                  </a:cubicBezTo>
                  <a:cubicBezTo>
                    <a:pt x="267" y="710"/>
                    <a:pt x="267" y="710"/>
                    <a:pt x="267" y="710"/>
                  </a:cubicBezTo>
                  <a:cubicBezTo>
                    <a:pt x="268" y="710"/>
                    <a:pt x="268" y="710"/>
                    <a:pt x="268" y="710"/>
                  </a:cubicBezTo>
                  <a:cubicBezTo>
                    <a:pt x="268" y="710"/>
                    <a:pt x="268" y="710"/>
                    <a:pt x="268" y="710"/>
                  </a:cubicBezTo>
                  <a:cubicBezTo>
                    <a:pt x="269" y="710"/>
                    <a:pt x="269" y="710"/>
                    <a:pt x="269" y="710"/>
                  </a:cubicBezTo>
                  <a:cubicBezTo>
                    <a:pt x="269" y="710"/>
                    <a:pt x="269" y="710"/>
                    <a:pt x="269" y="710"/>
                  </a:cubicBezTo>
                  <a:cubicBezTo>
                    <a:pt x="271" y="710"/>
                    <a:pt x="271" y="710"/>
                    <a:pt x="271" y="710"/>
                  </a:cubicBezTo>
                  <a:cubicBezTo>
                    <a:pt x="271" y="710"/>
                    <a:pt x="271" y="710"/>
                    <a:pt x="271" y="710"/>
                  </a:cubicBezTo>
                  <a:cubicBezTo>
                    <a:pt x="272" y="709"/>
                    <a:pt x="272" y="709"/>
                    <a:pt x="272" y="709"/>
                  </a:cubicBezTo>
                  <a:cubicBezTo>
                    <a:pt x="272" y="709"/>
                    <a:pt x="272" y="709"/>
                    <a:pt x="272" y="709"/>
                  </a:cubicBezTo>
                  <a:cubicBezTo>
                    <a:pt x="273" y="709"/>
                    <a:pt x="273" y="709"/>
                    <a:pt x="273" y="709"/>
                  </a:cubicBezTo>
                  <a:cubicBezTo>
                    <a:pt x="273" y="709"/>
                    <a:pt x="273" y="709"/>
                    <a:pt x="273" y="709"/>
                  </a:cubicBezTo>
                  <a:cubicBezTo>
                    <a:pt x="274" y="708"/>
                    <a:pt x="274" y="708"/>
                    <a:pt x="274" y="708"/>
                  </a:cubicBezTo>
                  <a:cubicBezTo>
                    <a:pt x="274" y="708"/>
                    <a:pt x="274" y="708"/>
                    <a:pt x="274" y="708"/>
                  </a:cubicBezTo>
                  <a:cubicBezTo>
                    <a:pt x="275" y="708"/>
                    <a:pt x="275" y="708"/>
                    <a:pt x="275" y="708"/>
                  </a:cubicBezTo>
                  <a:cubicBezTo>
                    <a:pt x="275" y="708"/>
                    <a:pt x="275" y="708"/>
                    <a:pt x="275" y="708"/>
                  </a:cubicBezTo>
                  <a:cubicBezTo>
                    <a:pt x="277" y="707"/>
                    <a:pt x="277" y="707"/>
                    <a:pt x="277" y="707"/>
                  </a:cubicBezTo>
                  <a:cubicBezTo>
                    <a:pt x="277" y="707"/>
                    <a:pt x="277" y="707"/>
                    <a:pt x="277" y="707"/>
                  </a:cubicBezTo>
                  <a:cubicBezTo>
                    <a:pt x="278" y="706"/>
                    <a:pt x="278" y="706"/>
                    <a:pt x="278" y="706"/>
                  </a:cubicBezTo>
                  <a:cubicBezTo>
                    <a:pt x="278" y="706"/>
                    <a:pt x="278" y="706"/>
                    <a:pt x="278" y="706"/>
                  </a:cubicBezTo>
                  <a:cubicBezTo>
                    <a:pt x="279" y="705"/>
                    <a:pt x="279" y="705"/>
                    <a:pt x="279" y="705"/>
                  </a:cubicBezTo>
                  <a:cubicBezTo>
                    <a:pt x="279" y="705"/>
                    <a:pt x="279" y="705"/>
                    <a:pt x="279" y="705"/>
                  </a:cubicBezTo>
                  <a:cubicBezTo>
                    <a:pt x="280" y="704"/>
                    <a:pt x="280" y="704"/>
                    <a:pt x="280" y="704"/>
                  </a:cubicBezTo>
                  <a:cubicBezTo>
                    <a:pt x="280" y="704"/>
                    <a:pt x="280" y="704"/>
                    <a:pt x="280" y="704"/>
                  </a:cubicBezTo>
                  <a:cubicBezTo>
                    <a:pt x="281" y="703"/>
                    <a:pt x="281" y="703"/>
                    <a:pt x="281" y="703"/>
                  </a:cubicBezTo>
                  <a:cubicBezTo>
                    <a:pt x="281" y="703"/>
                    <a:pt x="281" y="703"/>
                    <a:pt x="281" y="703"/>
                  </a:cubicBezTo>
                  <a:cubicBezTo>
                    <a:pt x="282" y="701"/>
                    <a:pt x="282" y="701"/>
                    <a:pt x="282" y="701"/>
                  </a:cubicBezTo>
                  <a:cubicBezTo>
                    <a:pt x="282" y="701"/>
                    <a:pt x="282" y="701"/>
                    <a:pt x="282" y="701"/>
                  </a:cubicBezTo>
                  <a:cubicBezTo>
                    <a:pt x="283" y="700"/>
                    <a:pt x="283" y="700"/>
                    <a:pt x="283" y="700"/>
                  </a:cubicBezTo>
                  <a:cubicBezTo>
                    <a:pt x="283" y="700"/>
                    <a:pt x="283" y="700"/>
                    <a:pt x="283" y="700"/>
                  </a:cubicBezTo>
                  <a:cubicBezTo>
                    <a:pt x="284" y="701"/>
                    <a:pt x="284" y="701"/>
                    <a:pt x="284" y="701"/>
                  </a:cubicBezTo>
                  <a:cubicBezTo>
                    <a:pt x="284" y="701"/>
                    <a:pt x="284" y="701"/>
                    <a:pt x="284" y="701"/>
                  </a:cubicBezTo>
                  <a:cubicBezTo>
                    <a:pt x="283" y="703"/>
                    <a:pt x="283" y="703"/>
                    <a:pt x="283" y="703"/>
                  </a:cubicBezTo>
                  <a:cubicBezTo>
                    <a:pt x="283" y="703"/>
                    <a:pt x="283" y="703"/>
                    <a:pt x="283" y="703"/>
                  </a:cubicBezTo>
                  <a:cubicBezTo>
                    <a:pt x="282" y="704"/>
                    <a:pt x="282" y="704"/>
                    <a:pt x="282" y="704"/>
                  </a:cubicBezTo>
                  <a:cubicBezTo>
                    <a:pt x="282" y="704"/>
                    <a:pt x="282" y="704"/>
                    <a:pt x="282" y="704"/>
                  </a:cubicBezTo>
                  <a:cubicBezTo>
                    <a:pt x="280" y="706"/>
                    <a:pt x="280" y="706"/>
                    <a:pt x="280" y="706"/>
                  </a:cubicBezTo>
                  <a:cubicBezTo>
                    <a:pt x="280" y="706"/>
                    <a:pt x="280" y="706"/>
                    <a:pt x="280" y="706"/>
                  </a:cubicBezTo>
                  <a:cubicBezTo>
                    <a:pt x="279" y="707"/>
                    <a:pt x="279" y="707"/>
                    <a:pt x="279" y="707"/>
                  </a:cubicBezTo>
                  <a:cubicBezTo>
                    <a:pt x="279" y="707"/>
                    <a:pt x="279" y="707"/>
                    <a:pt x="279" y="707"/>
                  </a:cubicBezTo>
                  <a:cubicBezTo>
                    <a:pt x="277" y="709"/>
                    <a:pt x="277" y="709"/>
                    <a:pt x="277" y="709"/>
                  </a:cubicBezTo>
                  <a:cubicBezTo>
                    <a:pt x="277" y="709"/>
                    <a:pt x="277" y="709"/>
                    <a:pt x="277" y="709"/>
                  </a:cubicBezTo>
                  <a:cubicBezTo>
                    <a:pt x="276" y="711"/>
                    <a:pt x="276" y="711"/>
                    <a:pt x="276" y="711"/>
                  </a:cubicBezTo>
                  <a:cubicBezTo>
                    <a:pt x="276" y="711"/>
                    <a:pt x="276" y="711"/>
                    <a:pt x="276" y="711"/>
                  </a:cubicBezTo>
                  <a:cubicBezTo>
                    <a:pt x="274" y="713"/>
                    <a:pt x="274" y="713"/>
                    <a:pt x="274" y="713"/>
                  </a:cubicBezTo>
                  <a:cubicBezTo>
                    <a:pt x="274" y="713"/>
                    <a:pt x="274" y="713"/>
                    <a:pt x="274" y="713"/>
                  </a:cubicBezTo>
                  <a:cubicBezTo>
                    <a:pt x="274" y="715"/>
                    <a:pt x="274" y="715"/>
                    <a:pt x="274" y="715"/>
                  </a:cubicBezTo>
                  <a:cubicBezTo>
                    <a:pt x="274" y="715"/>
                    <a:pt x="274" y="715"/>
                    <a:pt x="274" y="715"/>
                  </a:cubicBezTo>
                  <a:cubicBezTo>
                    <a:pt x="273" y="715"/>
                    <a:pt x="273" y="715"/>
                    <a:pt x="273" y="715"/>
                  </a:cubicBezTo>
                  <a:cubicBezTo>
                    <a:pt x="273" y="715"/>
                    <a:pt x="273" y="715"/>
                    <a:pt x="273" y="715"/>
                  </a:cubicBezTo>
                  <a:cubicBezTo>
                    <a:pt x="273" y="715"/>
                    <a:pt x="273" y="715"/>
                    <a:pt x="273" y="715"/>
                  </a:cubicBezTo>
                  <a:cubicBezTo>
                    <a:pt x="273" y="715"/>
                    <a:pt x="273" y="715"/>
                    <a:pt x="273" y="715"/>
                  </a:cubicBezTo>
                  <a:cubicBezTo>
                    <a:pt x="272" y="715"/>
                    <a:pt x="272" y="715"/>
                    <a:pt x="272" y="715"/>
                  </a:cubicBezTo>
                  <a:cubicBezTo>
                    <a:pt x="272" y="715"/>
                    <a:pt x="272" y="715"/>
                    <a:pt x="272" y="715"/>
                  </a:cubicBezTo>
                  <a:cubicBezTo>
                    <a:pt x="272" y="715"/>
                    <a:pt x="272" y="715"/>
                    <a:pt x="272" y="715"/>
                  </a:cubicBezTo>
                  <a:cubicBezTo>
                    <a:pt x="272" y="715"/>
                    <a:pt x="272" y="715"/>
                    <a:pt x="272" y="715"/>
                  </a:cubicBezTo>
                  <a:cubicBezTo>
                    <a:pt x="271" y="715"/>
                    <a:pt x="271" y="715"/>
                    <a:pt x="271" y="715"/>
                  </a:cubicBezTo>
                  <a:cubicBezTo>
                    <a:pt x="271" y="715"/>
                    <a:pt x="271" y="715"/>
                    <a:pt x="271" y="715"/>
                  </a:cubicBezTo>
                  <a:cubicBezTo>
                    <a:pt x="271" y="716"/>
                    <a:pt x="271" y="716"/>
                    <a:pt x="271" y="716"/>
                  </a:cubicBezTo>
                  <a:cubicBezTo>
                    <a:pt x="271" y="716"/>
                    <a:pt x="271" y="716"/>
                    <a:pt x="271" y="716"/>
                  </a:cubicBezTo>
                  <a:cubicBezTo>
                    <a:pt x="270" y="716"/>
                    <a:pt x="270" y="716"/>
                    <a:pt x="270" y="716"/>
                  </a:cubicBezTo>
                  <a:cubicBezTo>
                    <a:pt x="270" y="716"/>
                    <a:pt x="270" y="716"/>
                    <a:pt x="270" y="716"/>
                  </a:cubicBezTo>
                  <a:cubicBezTo>
                    <a:pt x="270" y="716"/>
                    <a:pt x="270" y="716"/>
                    <a:pt x="270" y="716"/>
                  </a:cubicBezTo>
                  <a:close/>
                  <a:moveTo>
                    <a:pt x="562" y="715"/>
                  </a:moveTo>
                  <a:cubicBezTo>
                    <a:pt x="562" y="715"/>
                    <a:pt x="562" y="715"/>
                    <a:pt x="562" y="715"/>
                  </a:cubicBezTo>
                  <a:cubicBezTo>
                    <a:pt x="562" y="715"/>
                    <a:pt x="562" y="715"/>
                    <a:pt x="562" y="715"/>
                  </a:cubicBezTo>
                  <a:cubicBezTo>
                    <a:pt x="561" y="714"/>
                    <a:pt x="561" y="714"/>
                    <a:pt x="561" y="714"/>
                  </a:cubicBezTo>
                  <a:cubicBezTo>
                    <a:pt x="561" y="714"/>
                    <a:pt x="561" y="714"/>
                    <a:pt x="561" y="714"/>
                  </a:cubicBezTo>
                  <a:cubicBezTo>
                    <a:pt x="560" y="714"/>
                    <a:pt x="560" y="714"/>
                    <a:pt x="560" y="714"/>
                  </a:cubicBezTo>
                  <a:cubicBezTo>
                    <a:pt x="560" y="714"/>
                    <a:pt x="560" y="714"/>
                    <a:pt x="560" y="714"/>
                  </a:cubicBezTo>
                  <a:cubicBezTo>
                    <a:pt x="560" y="714"/>
                    <a:pt x="560" y="714"/>
                    <a:pt x="560" y="714"/>
                  </a:cubicBezTo>
                  <a:cubicBezTo>
                    <a:pt x="560" y="714"/>
                    <a:pt x="560" y="714"/>
                    <a:pt x="560" y="714"/>
                  </a:cubicBezTo>
                  <a:cubicBezTo>
                    <a:pt x="559" y="713"/>
                    <a:pt x="559" y="713"/>
                    <a:pt x="559" y="713"/>
                  </a:cubicBezTo>
                  <a:cubicBezTo>
                    <a:pt x="559" y="713"/>
                    <a:pt x="559" y="713"/>
                    <a:pt x="559" y="713"/>
                  </a:cubicBezTo>
                  <a:cubicBezTo>
                    <a:pt x="559" y="713"/>
                    <a:pt x="559" y="713"/>
                    <a:pt x="559" y="713"/>
                  </a:cubicBezTo>
                  <a:cubicBezTo>
                    <a:pt x="559" y="713"/>
                    <a:pt x="559" y="713"/>
                    <a:pt x="559" y="713"/>
                  </a:cubicBezTo>
                  <a:cubicBezTo>
                    <a:pt x="558" y="713"/>
                    <a:pt x="558" y="713"/>
                    <a:pt x="558" y="713"/>
                  </a:cubicBezTo>
                  <a:cubicBezTo>
                    <a:pt x="558" y="713"/>
                    <a:pt x="558" y="713"/>
                    <a:pt x="558" y="713"/>
                  </a:cubicBezTo>
                  <a:cubicBezTo>
                    <a:pt x="557" y="713"/>
                    <a:pt x="557" y="713"/>
                    <a:pt x="557" y="713"/>
                  </a:cubicBezTo>
                  <a:cubicBezTo>
                    <a:pt x="557" y="713"/>
                    <a:pt x="557" y="713"/>
                    <a:pt x="557" y="713"/>
                  </a:cubicBezTo>
                  <a:cubicBezTo>
                    <a:pt x="557" y="698"/>
                    <a:pt x="557" y="698"/>
                    <a:pt x="557" y="698"/>
                  </a:cubicBezTo>
                  <a:cubicBezTo>
                    <a:pt x="557" y="698"/>
                    <a:pt x="557" y="698"/>
                    <a:pt x="557" y="698"/>
                  </a:cubicBezTo>
                  <a:cubicBezTo>
                    <a:pt x="557" y="698"/>
                    <a:pt x="557" y="698"/>
                    <a:pt x="557" y="698"/>
                  </a:cubicBezTo>
                  <a:cubicBezTo>
                    <a:pt x="557" y="698"/>
                    <a:pt x="557" y="698"/>
                    <a:pt x="557" y="698"/>
                  </a:cubicBezTo>
                  <a:cubicBezTo>
                    <a:pt x="557" y="698"/>
                    <a:pt x="557" y="698"/>
                    <a:pt x="557" y="698"/>
                  </a:cubicBezTo>
                  <a:cubicBezTo>
                    <a:pt x="557" y="698"/>
                    <a:pt x="557" y="698"/>
                    <a:pt x="557" y="698"/>
                  </a:cubicBezTo>
                  <a:cubicBezTo>
                    <a:pt x="557" y="698"/>
                    <a:pt x="557" y="698"/>
                    <a:pt x="557" y="698"/>
                  </a:cubicBezTo>
                  <a:cubicBezTo>
                    <a:pt x="557" y="698"/>
                    <a:pt x="557" y="698"/>
                    <a:pt x="557" y="698"/>
                  </a:cubicBezTo>
                  <a:cubicBezTo>
                    <a:pt x="557" y="698"/>
                    <a:pt x="557" y="698"/>
                    <a:pt x="557" y="698"/>
                  </a:cubicBezTo>
                  <a:cubicBezTo>
                    <a:pt x="557" y="698"/>
                    <a:pt x="557" y="698"/>
                    <a:pt x="557" y="698"/>
                  </a:cubicBezTo>
                  <a:cubicBezTo>
                    <a:pt x="558" y="698"/>
                    <a:pt x="558" y="698"/>
                    <a:pt x="558" y="698"/>
                  </a:cubicBezTo>
                  <a:cubicBezTo>
                    <a:pt x="558" y="698"/>
                    <a:pt x="558" y="698"/>
                    <a:pt x="558" y="698"/>
                  </a:cubicBezTo>
                  <a:cubicBezTo>
                    <a:pt x="558" y="698"/>
                    <a:pt x="558" y="698"/>
                    <a:pt x="558" y="698"/>
                  </a:cubicBezTo>
                  <a:cubicBezTo>
                    <a:pt x="558" y="698"/>
                    <a:pt x="558" y="698"/>
                    <a:pt x="558" y="698"/>
                  </a:cubicBezTo>
                  <a:cubicBezTo>
                    <a:pt x="558" y="698"/>
                    <a:pt x="558" y="698"/>
                    <a:pt x="558" y="698"/>
                  </a:cubicBezTo>
                  <a:cubicBezTo>
                    <a:pt x="558" y="698"/>
                    <a:pt x="558" y="698"/>
                    <a:pt x="558" y="698"/>
                  </a:cubicBezTo>
                  <a:cubicBezTo>
                    <a:pt x="559" y="698"/>
                    <a:pt x="559" y="698"/>
                    <a:pt x="559" y="698"/>
                  </a:cubicBezTo>
                  <a:cubicBezTo>
                    <a:pt x="559" y="698"/>
                    <a:pt x="559" y="698"/>
                    <a:pt x="559" y="698"/>
                  </a:cubicBezTo>
                  <a:cubicBezTo>
                    <a:pt x="559" y="700"/>
                    <a:pt x="559" y="700"/>
                    <a:pt x="559" y="700"/>
                  </a:cubicBezTo>
                  <a:cubicBezTo>
                    <a:pt x="559" y="700"/>
                    <a:pt x="559" y="700"/>
                    <a:pt x="559" y="700"/>
                  </a:cubicBezTo>
                  <a:cubicBezTo>
                    <a:pt x="561" y="702"/>
                    <a:pt x="561" y="702"/>
                    <a:pt x="561" y="702"/>
                  </a:cubicBezTo>
                  <a:cubicBezTo>
                    <a:pt x="561" y="702"/>
                    <a:pt x="561" y="702"/>
                    <a:pt x="561" y="702"/>
                  </a:cubicBezTo>
                  <a:cubicBezTo>
                    <a:pt x="562" y="704"/>
                    <a:pt x="562" y="704"/>
                    <a:pt x="562" y="704"/>
                  </a:cubicBezTo>
                  <a:cubicBezTo>
                    <a:pt x="562" y="704"/>
                    <a:pt x="562" y="704"/>
                    <a:pt x="562" y="704"/>
                  </a:cubicBezTo>
                  <a:cubicBezTo>
                    <a:pt x="563" y="706"/>
                    <a:pt x="563" y="706"/>
                    <a:pt x="563" y="706"/>
                  </a:cubicBezTo>
                  <a:cubicBezTo>
                    <a:pt x="563" y="706"/>
                    <a:pt x="563" y="706"/>
                    <a:pt x="563" y="706"/>
                  </a:cubicBezTo>
                  <a:cubicBezTo>
                    <a:pt x="564" y="708"/>
                    <a:pt x="564" y="708"/>
                    <a:pt x="564" y="708"/>
                  </a:cubicBezTo>
                  <a:cubicBezTo>
                    <a:pt x="564" y="708"/>
                    <a:pt x="564" y="708"/>
                    <a:pt x="564" y="708"/>
                  </a:cubicBezTo>
                  <a:cubicBezTo>
                    <a:pt x="565" y="710"/>
                    <a:pt x="565" y="710"/>
                    <a:pt x="565" y="710"/>
                  </a:cubicBezTo>
                  <a:cubicBezTo>
                    <a:pt x="565" y="710"/>
                    <a:pt x="565" y="710"/>
                    <a:pt x="565" y="710"/>
                  </a:cubicBezTo>
                  <a:cubicBezTo>
                    <a:pt x="565" y="712"/>
                    <a:pt x="565" y="712"/>
                    <a:pt x="565" y="712"/>
                  </a:cubicBezTo>
                  <a:cubicBezTo>
                    <a:pt x="565" y="712"/>
                    <a:pt x="565" y="712"/>
                    <a:pt x="565" y="712"/>
                  </a:cubicBezTo>
                  <a:cubicBezTo>
                    <a:pt x="564" y="714"/>
                    <a:pt x="564" y="714"/>
                    <a:pt x="564" y="714"/>
                  </a:cubicBezTo>
                  <a:cubicBezTo>
                    <a:pt x="564" y="714"/>
                    <a:pt x="564" y="714"/>
                    <a:pt x="564" y="714"/>
                  </a:cubicBezTo>
                  <a:cubicBezTo>
                    <a:pt x="564" y="714"/>
                    <a:pt x="564" y="714"/>
                    <a:pt x="564" y="714"/>
                  </a:cubicBezTo>
                  <a:cubicBezTo>
                    <a:pt x="564" y="714"/>
                    <a:pt x="564" y="714"/>
                    <a:pt x="564" y="714"/>
                  </a:cubicBezTo>
                  <a:cubicBezTo>
                    <a:pt x="564" y="714"/>
                    <a:pt x="564" y="714"/>
                    <a:pt x="564" y="714"/>
                  </a:cubicBezTo>
                  <a:cubicBezTo>
                    <a:pt x="564" y="714"/>
                    <a:pt x="564" y="714"/>
                    <a:pt x="564" y="714"/>
                  </a:cubicBezTo>
                  <a:cubicBezTo>
                    <a:pt x="564" y="714"/>
                    <a:pt x="564" y="714"/>
                    <a:pt x="564" y="714"/>
                  </a:cubicBezTo>
                  <a:cubicBezTo>
                    <a:pt x="564" y="714"/>
                    <a:pt x="564" y="714"/>
                    <a:pt x="564" y="714"/>
                  </a:cubicBezTo>
                  <a:cubicBezTo>
                    <a:pt x="564" y="714"/>
                    <a:pt x="564" y="714"/>
                    <a:pt x="564" y="714"/>
                  </a:cubicBezTo>
                  <a:cubicBezTo>
                    <a:pt x="564" y="714"/>
                    <a:pt x="564" y="714"/>
                    <a:pt x="564" y="714"/>
                  </a:cubicBezTo>
                  <a:cubicBezTo>
                    <a:pt x="563" y="714"/>
                    <a:pt x="563" y="714"/>
                    <a:pt x="563" y="714"/>
                  </a:cubicBezTo>
                  <a:cubicBezTo>
                    <a:pt x="563" y="714"/>
                    <a:pt x="563" y="714"/>
                    <a:pt x="563" y="714"/>
                  </a:cubicBezTo>
                  <a:cubicBezTo>
                    <a:pt x="563" y="715"/>
                    <a:pt x="563" y="715"/>
                    <a:pt x="563" y="715"/>
                  </a:cubicBezTo>
                  <a:cubicBezTo>
                    <a:pt x="563" y="715"/>
                    <a:pt x="563" y="715"/>
                    <a:pt x="563" y="715"/>
                  </a:cubicBezTo>
                  <a:cubicBezTo>
                    <a:pt x="563" y="715"/>
                    <a:pt x="563" y="715"/>
                    <a:pt x="563" y="715"/>
                  </a:cubicBezTo>
                  <a:cubicBezTo>
                    <a:pt x="563" y="715"/>
                    <a:pt x="563" y="715"/>
                    <a:pt x="563" y="715"/>
                  </a:cubicBezTo>
                  <a:cubicBezTo>
                    <a:pt x="562" y="715"/>
                    <a:pt x="562" y="715"/>
                    <a:pt x="562" y="715"/>
                  </a:cubicBezTo>
                  <a:close/>
                  <a:moveTo>
                    <a:pt x="304" y="713"/>
                  </a:moveTo>
                  <a:cubicBezTo>
                    <a:pt x="302" y="712"/>
                    <a:pt x="302" y="712"/>
                    <a:pt x="302" y="712"/>
                  </a:cubicBezTo>
                  <a:cubicBezTo>
                    <a:pt x="302" y="712"/>
                    <a:pt x="302" y="712"/>
                    <a:pt x="302" y="712"/>
                  </a:cubicBezTo>
                  <a:cubicBezTo>
                    <a:pt x="301" y="711"/>
                    <a:pt x="301" y="711"/>
                    <a:pt x="301" y="711"/>
                  </a:cubicBezTo>
                  <a:cubicBezTo>
                    <a:pt x="301" y="711"/>
                    <a:pt x="301" y="711"/>
                    <a:pt x="301" y="711"/>
                  </a:cubicBezTo>
                  <a:cubicBezTo>
                    <a:pt x="300" y="710"/>
                    <a:pt x="300" y="710"/>
                    <a:pt x="300" y="710"/>
                  </a:cubicBezTo>
                  <a:cubicBezTo>
                    <a:pt x="300" y="710"/>
                    <a:pt x="300" y="710"/>
                    <a:pt x="300" y="710"/>
                  </a:cubicBezTo>
                  <a:cubicBezTo>
                    <a:pt x="298" y="708"/>
                    <a:pt x="298" y="708"/>
                    <a:pt x="298" y="708"/>
                  </a:cubicBezTo>
                  <a:cubicBezTo>
                    <a:pt x="298" y="708"/>
                    <a:pt x="298" y="708"/>
                    <a:pt x="298" y="708"/>
                  </a:cubicBezTo>
                  <a:cubicBezTo>
                    <a:pt x="296" y="708"/>
                    <a:pt x="296" y="708"/>
                    <a:pt x="296" y="708"/>
                  </a:cubicBezTo>
                  <a:cubicBezTo>
                    <a:pt x="296" y="708"/>
                    <a:pt x="296" y="708"/>
                    <a:pt x="296" y="708"/>
                  </a:cubicBezTo>
                  <a:cubicBezTo>
                    <a:pt x="294" y="707"/>
                    <a:pt x="294" y="707"/>
                    <a:pt x="294" y="707"/>
                  </a:cubicBezTo>
                  <a:cubicBezTo>
                    <a:pt x="294" y="707"/>
                    <a:pt x="294" y="707"/>
                    <a:pt x="294" y="707"/>
                  </a:cubicBezTo>
                  <a:cubicBezTo>
                    <a:pt x="292" y="706"/>
                    <a:pt x="292" y="706"/>
                    <a:pt x="292" y="706"/>
                  </a:cubicBezTo>
                  <a:cubicBezTo>
                    <a:pt x="292" y="706"/>
                    <a:pt x="292" y="706"/>
                    <a:pt x="292" y="706"/>
                  </a:cubicBezTo>
                  <a:cubicBezTo>
                    <a:pt x="291" y="706"/>
                    <a:pt x="291" y="706"/>
                    <a:pt x="291" y="706"/>
                  </a:cubicBezTo>
                  <a:cubicBezTo>
                    <a:pt x="291" y="706"/>
                    <a:pt x="291" y="706"/>
                    <a:pt x="291" y="706"/>
                  </a:cubicBezTo>
                  <a:cubicBezTo>
                    <a:pt x="291" y="705"/>
                    <a:pt x="291" y="705"/>
                    <a:pt x="291" y="705"/>
                  </a:cubicBezTo>
                  <a:cubicBezTo>
                    <a:pt x="291" y="705"/>
                    <a:pt x="291" y="705"/>
                    <a:pt x="291" y="705"/>
                  </a:cubicBezTo>
                  <a:cubicBezTo>
                    <a:pt x="292" y="705"/>
                    <a:pt x="292" y="705"/>
                    <a:pt x="292" y="705"/>
                  </a:cubicBezTo>
                  <a:cubicBezTo>
                    <a:pt x="292" y="705"/>
                    <a:pt x="292" y="705"/>
                    <a:pt x="292" y="705"/>
                  </a:cubicBezTo>
                  <a:cubicBezTo>
                    <a:pt x="293" y="705"/>
                    <a:pt x="293" y="705"/>
                    <a:pt x="293" y="705"/>
                  </a:cubicBezTo>
                  <a:cubicBezTo>
                    <a:pt x="293" y="705"/>
                    <a:pt x="293" y="705"/>
                    <a:pt x="293" y="705"/>
                  </a:cubicBezTo>
                  <a:cubicBezTo>
                    <a:pt x="293" y="705"/>
                    <a:pt x="293" y="705"/>
                    <a:pt x="293" y="705"/>
                  </a:cubicBezTo>
                  <a:cubicBezTo>
                    <a:pt x="293" y="705"/>
                    <a:pt x="293" y="705"/>
                    <a:pt x="293" y="705"/>
                  </a:cubicBezTo>
                  <a:cubicBezTo>
                    <a:pt x="295" y="705"/>
                    <a:pt x="295" y="705"/>
                    <a:pt x="295" y="705"/>
                  </a:cubicBezTo>
                  <a:cubicBezTo>
                    <a:pt x="295" y="705"/>
                    <a:pt x="295" y="705"/>
                    <a:pt x="295" y="705"/>
                  </a:cubicBezTo>
                  <a:cubicBezTo>
                    <a:pt x="296" y="705"/>
                    <a:pt x="296" y="705"/>
                    <a:pt x="296" y="705"/>
                  </a:cubicBezTo>
                  <a:cubicBezTo>
                    <a:pt x="296" y="705"/>
                    <a:pt x="296" y="705"/>
                    <a:pt x="296" y="705"/>
                  </a:cubicBezTo>
                  <a:cubicBezTo>
                    <a:pt x="297" y="705"/>
                    <a:pt x="297" y="705"/>
                    <a:pt x="297" y="705"/>
                  </a:cubicBezTo>
                  <a:cubicBezTo>
                    <a:pt x="297" y="705"/>
                    <a:pt x="297" y="705"/>
                    <a:pt x="297" y="705"/>
                  </a:cubicBezTo>
                  <a:cubicBezTo>
                    <a:pt x="298" y="705"/>
                    <a:pt x="298" y="705"/>
                    <a:pt x="298" y="705"/>
                  </a:cubicBezTo>
                  <a:cubicBezTo>
                    <a:pt x="298" y="705"/>
                    <a:pt x="298" y="705"/>
                    <a:pt x="298" y="705"/>
                  </a:cubicBezTo>
                  <a:cubicBezTo>
                    <a:pt x="299" y="705"/>
                    <a:pt x="299" y="705"/>
                    <a:pt x="299" y="705"/>
                  </a:cubicBezTo>
                  <a:cubicBezTo>
                    <a:pt x="299" y="705"/>
                    <a:pt x="299" y="705"/>
                    <a:pt x="299" y="705"/>
                  </a:cubicBezTo>
                  <a:cubicBezTo>
                    <a:pt x="300" y="704"/>
                    <a:pt x="300" y="704"/>
                    <a:pt x="300" y="704"/>
                  </a:cubicBezTo>
                  <a:cubicBezTo>
                    <a:pt x="300" y="704"/>
                    <a:pt x="300" y="704"/>
                    <a:pt x="300" y="704"/>
                  </a:cubicBezTo>
                  <a:cubicBezTo>
                    <a:pt x="300" y="684"/>
                    <a:pt x="300" y="684"/>
                    <a:pt x="300" y="684"/>
                  </a:cubicBezTo>
                  <a:cubicBezTo>
                    <a:pt x="300" y="684"/>
                    <a:pt x="300" y="684"/>
                    <a:pt x="300" y="684"/>
                  </a:cubicBezTo>
                  <a:cubicBezTo>
                    <a:pt x="300" y="684"/>
                    <a:pt x="300" y="684"/>
                    <a:pt x="300" y="684"/>
                  </a:cubicBezTo>
                  <a:cubicBezTo>
                    <a:pt x="300" y="684"/>
                    <a:pt x="300" y="684"/>
                    <a:pt x="300" y="684"/>
                  </a:cubicBezTo>
                  <a:cubicBezTo>
                    <a:pt x="300" y="684"/>
                    <a:pt x="300" y="684"/>
                    <a:pt x="300" y="684"/>
                  </a:cubicBezTo>
                  <a:cubicBezTo>
                    <a:pt x="300" y="684"/>
                    <a:pt x="300" y="684"/>
                    <a:pt x="300" y="684"/>
                  </a:cubicBezTo>
                  <a:cubicBezTo>
                    <a:pt x="299" y="684"/>
                    <a:pt x="299" y="684"/>
                    <a:pt x="299" y="684"/>
                  </a:cubicBezTo>
                  <a:cubicBezTo>
                    <a:pt x="299" y="684"/>
                    <a:pt x="299" y="684"/>
                    <a:pt x="299" y="684"/>
                  </a:cubicBezTo>
                  <a:cubicBezTo>
                    <a:pt x="299" y="684"/>
                    <a:pt x="299" y="684"/>
                    <a:pt x="299" y="684"/>
                  </a:cubicBezTo>
                  <a:cubicBezTo>
                    <a:pt x="299" y="684"/>
                    <a:pt x="299" y="684"/>
                    <a:pt x="299" y="684"/>
                  </a:cubicBezTo>
                  <a:cubicBezTo>
                    <a:pt x="298" y="684"/>
                    <a:pt x="298" y="684"/>
                    <a:pt x="298" y="684"/>
                  </a:cubicBezTo>
                  <a:cubicBezTo>
                    <a:pt x="298" y="684"/>
                    <a:pt x="298" y="684"/>
                    <a:pt x="298" y="684"/>
                  </a:cubicBezTo>
                  <a:cubicBezTo>
                    <a:pt x="298" y="683"/>
                    <a:pt x="298" y="683"/>
                    <a:pt x="298" y="683"/>
                  </a:cubicBezTo>
                  <a:cubicBezTo>
                    <a:pt x="298" y="683"/>
                    <a:pt x="298" y="683"/>
                    <a:pt x="298" y="683"/>
                  </a:cubicBezTo>
                  <a:cubicBezTo>
                    <a:pt x="297" y="683"/>
                    <a:pt x="297" y="683"/>
                    <a:pt x="297" y="683"/>
                  </a:cubicBezTo>
                  <a:cubicBezTo>
                    <a:pt x="297" y="683"/>
                    <a:pt x="297" y="683"/>
                    <a:pt x="297" y="683"/>
                  </a:cubicBezTo>
                  <a:cubicBezTo>
                    <a:pt x="297" y="683"/>
                    <a:pt x="297" y="683"/>
                    <a:pt x="297" y="683"/>
                  </a:cubicBezTo>
                  <a:cubicBezTo>
                    <a:pt x="297" y="683"/>
                    <a:pt x="297" y="683"/>
                    <a:pt x="297" y="683"/>
                  </a:cubicBezTo>
                  <a:cubicBezTo>
                    <a:pt x="297" y="683"/>
                    <a:pt x="297" y="683"/>
                    <a:pt x="297" y="683"/>
                  </a:cubicBezTo>
                  <a:cubicBezTo>
                    <a:pt x="297" y="683"/>
                    <a:pt x="297" y="683"/>
                    <a:pt x="297" y="683"/>
                  </a:cubicBezTo>
                  <a:cubicBezTo>
                    <a:pt x="297" y="683"/>
                    <a:pt x="297" y="683"/>
                    <a:pt x="297" y="683"/>
                  </a:cubicBezTo>
                  <a:cubicBezTo>
                    <a:pt x="297" y="683"/>
                    <a:pt x="297" y="683"/>
                    <a:pt x="297" y="683"/>
                  </a:cubicBezTo>
                  <a:cubicBezTo>
                    <a:pt x="297" y="683"/>
                    <a:pt x="297" y="683"/>
                    <a:pt x="297" y="683"/>
                  </a:cubicBezTo>
                  <a:cubicBezTo>
                    <a:pt x="297" y="683"/>
                    <a:pt x="297" y="683"/>
                    <a:pt x="297" y="683"/>
                  </a:cubicBezTo>
                  <a:cubicBezTo>
                    <a:pt x="297" y="682"/>
                    <a:pt x="297" y="682"/>
                    <a:pt x="297" y="682"/>
                  </a:cubicBezTo>
                  <a:cubicBezTo>
                    <a:pt x="297" y="682"/>
                    <a:pt x="297" y="682"/>
                    <a:pt x="297" y="682"/>
                  </a:cubicBezTo>
                  <a:cubicBezTo>
                    <a:pt x="296" y="682"/>
                    <a:pt x="296" y="682"/>
                    <a:pt x="296" y="682"/>
                  </a:cubicBezTo>
                  <a:cubicBezTo>
                    <a:pt x="296" y="682"/>
                    <a:pt x="296" y="682"/>
                    <a:pt x="296" y="682"/>
                  </a:cubicBezTo>
                  <a:cubicBezTo>
                    <a:pt x="296" y="682"/>
                    <a:pt x="296" y="682"/>
                    <a:pt x="296" y="682"/>
                  </a:cubicBezTo>
                  <a:cubicBezTo>
                    <a:pt x="296" y="682"/>
                    <a:pt x="296" y="682"/>
                    <a:pt x="296" y="682"/>
                  </a:cubicBezTo>
                  <a:cubicBezTo>
                    <a:pt x="296" y="682"/>
                    <a:pt x="296" y="682"/>
                    <a:pt x="296" y="682"/>
                  </a:cubicBezTo>
                  <a:cubicBezTo>
                    <a:pt x="296" y="682"/>
                    <a:pt x="296" y="682"/>
                    <a:pt x="296" y="682"/>
                  </a:cubicBezTo>
                  <a:cubicBezTo>
                    <a:pt x="296" y="681"/>
                    <a:pt x="296" y="681"/>
                    <a:pt x="296" y="681"/>
                  </a:cubicBezTo>
                  <a:cubicBezTo>
                    <a:pt x="296" y="681"/>
                    <a:pt x="296" y="681"/>
                    <a:pt x="296" y="681"/>
                  </a:cubicBezTo>
                  <a:cubicBezTo>
                    <a:pt x="296" y="681"/>
                    <a:pt x="296" y="681"/>
                    <a:pt x="296" y="681"/>
                  </a:cubicBezTo>
                  <a:cubicBezTo>
                    <a:pt x="296" y="681"/>
                    <a:pt x="296" y="681"/>
                    <a:pt x="296" y="681"/>
                  </a:cubicBezTo>
                  <a:cubicBezTo>
                    <a:pt x="297" y="681"/>
                    <a:pt x="297" y="681"/>
                    <a:pt x="297" y="681"/>
                  </a:cubicBezTo>
                  <a:cubicBezTo>
                    <a:pt x="297" y="681"/>
                    <a:pt x="297" y="681"/>
                    <a:pt x="297" y="681"/>
                  </a:cubicBezTo>
                  <a:cubicBezTo>
                    <a:pt x="297" y="681"/>
                    <a:pt x="297" y="681"/>
                    <a:pt x="297" y="681"/>
                  </a:cubicBezTo>
                  <a:cubicBezTo>
                    <a:pt x="297" y="681"/>
                    <a:pt x="297" y="681"/>
                    <a:pt x="297" y="681"/>
                  </a:cubicBezTo>
                  <a:cubicBezTo>
                    <a:pt x="298" y="680"/>
                    <a:pt x="298" y="680"/>
                    <a:pt x="298" y="680"/>
                  </a:cubicBezTo>
                  <a:cubicBezTo>
                    <a:pt x="298" y="680"/>
                    <a:pt x="298" y="680"/>
                    <a:pt x="298" y="680"/>
                  </a:cubicBezTo>
                  <a:cubicBezTo>
                    <a:pt x="299" y="680"/>
                    <a:pt x="299" y="680"/>
                    <a:pt x="299" y="680"/>
                  </a:cubicBezTo>
                  <a:cubicBezTo>
                    <a:pt x="299" y="680"/>
                    <a:pt x="299" y="680"/>
                    <a:pt x="299" y="680"/>
                  </a:cubicBezTo>
                  <a:cubicBezTo>
                    <a:pt x="299" y="680"/>
                    <a:pt x="299" y="680"/>
                    <a:pt x="299" y="680"/>
                  </a:cubicBezTo>
                  <a:cubicBezTo>
                    <a:pt x="299" y="680"/>
                    <a:pt x="299" y="680"/>
                    <a:pt x="299" y="680"/>
                  </a:cubicBezTo>
                  <a:cubicBezTo>
                    <a:pt x="300" y="679"/>
                    <a:pt x="300" y="679"/>
                    <a:pt x="300" y="679"/>
                  </a:cubicBezTo>
                  <a:cubicBezTo>
                    <a:pt x="300" y="679"/>
                    <a:pt x="300" y="679"/>
                    <a:pt x="300" y="679"/>
                  </a:cubicBezTo>
                  <a:cubicBezTo>
                    <a:pt x="301" y="679"/>
                    <a:pt x="301" y="679"/>
                    <a:pt x="301" y="679"/>
                  </a:cubicBezTo>
                  <a:cubicBezTo>
                    <a:pt x="301" y="679"/>
                    <a:pt x="301" y="679"/>
                    <a:pt x="301" y="679"/>
                  </a:cubicBezTo>
                  <a:cubicBezTo>
                    <a:pt x="302" y="669"/>
                    <a:pt x="302" y="669"/>
                    <a:pt x="302" y="669"/>
                  </a:cubicBezTo>
                  <a:cubicBezTo>
                    <a:pt x="302" y="669"/>
                    <a:pt x="302" y="669"/>
                    <a:pt x="302" y="669"/>
                  </a:cubicBezTo>
                  <a:cubicBezTo>
                    <a:pt x="300" y="669"/>
                    <a:pt x="300" y="669"/>
                    <a:pt x="300" y="669"/>
                  </a:cubicBezTo>
                  <a:cubicBezTo>
                    <a:pt x="300" y="669"/>
                    <a:pt x="300" y="669"/>
                    <a:pt x="300" y="669"/>
                  </a:cubicBezTo>
                  <a:cubicBezTo>
                    <a:pt x="300" y="669"/>
                    <a:pt x="300" y="669"/>
                    <a:pt x="300" y="669"/>
                  </a:cubicBezTo>
                  <a:cubicBezTo>
                    <a:pt x="300" y="669"/>
                    <a:pt x="300" y="669"/>
                    <a:pt x="300" y="669"/>
                  </a:cubicBezTo>
                  <a:cubicBezTo>
                    <a:pt x="300" y="668"/>
                    <a:pt x="300" y="668"/>
                    <a:pt x="300" y="668"/>
                  </a:cubicBezTo>
                  <a:cubicBezTo>
                    <a:pt x="300" y="668"/>
                    <a:pt x="300" y="668"/>
                    <a:pt x="300" y="668"/>
                  </a:cubicBezTo>
                  <a:cubicBezTo>
                    <a:pt x="300" y="668"/>
                    <a:pt x="300" y="668"/>
                    <a:pt x="300" y="668"/>
                  </a:cubicBezTo>
                  <a:cubicBezTo>
                    <a:pt x="300" y="668"/>
                    <a:pt x="300" y="668"/>
                    <a:pt x="300" y="668"/>
                  </a:cubicBezTo>
                  <a:cubicBezTo>
                    <a:pt x="300" y="668"/>
                    <a:pt x="300" y="668"/>
                    <a:pt x="300" y="668"/>
                  </a:cubicBezTo>
                  <a:cubicBezTo>
                    <a:pt x="300" y="668"/>
                    <a:pt x="300" y="668"/>
                    <a:pt x="300" y="668"/>
                  </a:cubicBezTo>
                  <a:cubicBezTo>
                    <a:pt x="300" y="668"/>
                    <a:pt x="300" y="668"/>
                    <a:pt x="300" y="668"/>
                  </a:cubicBezTo>
                  <a:cubicBezTo>
                    <a:pt x="300" y="668"/>
                    <a:pt x="300" y="668"/>
                    <a:pt x="300" y="668"/>
                  </a:cubicBezTo>
                  <a:cubicBezTo>
                    <a:pt x="300" y="667"/>
                    <a:pt x="300" y="667"/>
                    <a:pt x="300" y="667"/>
                  </a:cubicBezTo>
                  <a:cubicBezTo>
                    <a:pt x="300" y="667"/>
                    <a:pt x="300" y="667"/>
                    <a:pt x="300" y="667"/>
                  </a:cubicBezTo>
                  <a:cubicBezTo>
                    <a:pt x="300" y="667"/>
                    <a:pt x="300" y="667"/>
                    <a:pt x="300" y="667"/>
                  </a:cubicBezTo>
                  <a:cubicBezTo>
                    <a:pt x="300" y="667"/>
                    <a:pt x="300" y="667"/>
                    <a:pt x="300" y="667"/>
                  </a:cubicBezTo>
                  <a:cubicBezTo>
                    <a:pt x="300" y="666"/>
                    <a:pt x="300" y="666"/>
                    <a:pt x="300" y="666"/>
                  </a:cubicBezTo>
                  <a:cubicBezTo>
                    <a:pt x="300" y="666"/>
                    <a:pt x="300" y="666"/>
                    <a:pt x="300" y="666"/>
                  </a:cubicBezTo>
                  <a:cubicBezTo>
                    <a:pt x="300" y="666"/>
                    <a:pt x="300" y="666"/>
                    <a:pt x="300" y="666"/>
                  </a:cubicBezTo>
                  <a:cubicBezTo>
                    <a:pt x="300" y="666"/>
                    <a:pt x="300" y="666"/>
                    <a:pt x="300" y="666"/>
                  </a:cubicBezTo>
                  <a:cubicBezTo>
                    <a:pt x="300" y="666"/>
                    <a:pt x="300" y="666"/>
                    <a:pt x="300" y="666"/>
                  </a:cubicBezTo>
                  <a:cubicBezTo>
                    <a:pt x="300" y="666"/>
                    <a:pt x="300" y="666"/>
                    <a:pt x="300" y="666"/>
                  </a:cubicBezTo>
                  <a:cubicBezTo>
                    <a:pt x="300" y="666"/>
                    <a:pt x="300" y="666"/>
                    <a:pt x="300" y="666"/>
                  </a:cubicBezTo>
                  <a:cubicBezTo>
                    <a:pt x="300" y="666"/>
                    <a:pt x="300" y="666"/>
                    <a:pt x="300" y="666"/>
                  </a:cubicBezTo>
                  <a:cubicBezTo>
                    <a:pt x="301" y="666"/>
                    <a:pt x="301" y="666"/>
                    <a:pt x="301" y="666"/>
                  </a:cubicBezTo>
                  <a:cubicBezTo>
                    <a:pt x="301" y="666"/>
                    <a:pt x="301" y="666"/>
                    <a:pt x="301" y="666"/>
                  </a:cubicBezTo>
                  <a:cubicBezTo>
                    <a:pt x="301" y="666"/>
                    <a:pt x="301" y="666"/>
                    <a:pt x="301" y="666"/>
                  </a:cubicBezTo>
                  <a:cubicBezTo>
                    <a:pt x="301" y="666"/>
                    <a:pt x="301" y="666"/>
                    <a:pt x="301" y="666"/>
                  </a:cubicBezTo>
                  <a:cubicBezTo>
                    <a:pt x="301" y="666"/>
                    <a:pt x="301" y="666"/>
                    <a:pt x="301" y="666"/>
                  </a:cubicBezTo>
                  <a:cubicBezTo>
                    <a:pt x="301" y="666"/>
                    <a:pt x="301" y="666"/>
                    <a:pt x="301" y="666"/>
                  </a:cubicBezTo>
                  <a:cubicBezTo>
                    <a:pt x="302" y="665"/>
                    <a:pt x="302" y="665"/>
                    <a:pt x="302" y="665"/>
                  </a:cubicBezTo>
                  <a:cubicBezTo>
                    <a:pt x="302" y="665"/>
                    <a:pt x="302" y="665"/>
                    <a:pt x="302" y="665"/>
                  </a:cubicBezTo>
                  <a:cubicBezTo>
                    <a:pt x="302" y="665"/>
                    <a:pt x="302" y="665"/>
                    <a:pt x="302" y="665"/>
                  </a:cubicBezTo>
                  <a:cubicBezTo>
                    <a:pt x="302" y="665"/>
                    <a:pt x="302" y="665"/>
                    <a:pt x="302" y="665"/>
                  </a:cubicBezTo>
                  <a:cubicBezTo>
                    <a:pt x="302" y="664"/>
                    <a:pt x="302" y="664"/>
                    <a:pt x="302" y="664"/>
                  </a:cubicBezTo>
                  <a:cubicBezTo>
                    <a:pt x="302" y="664"/>
                    <a:pt x="302" y="664"/>
                    <a:pt x="302" y="664"/>
                  </a:cubicBezTo>
                  <a:cubicBezTo>
                    <a:pt x="302" y="664"/>
                    <a:pt x="302" y="664"/>
                    <a:pt x="302" y="664"/>
                  </a:cubicBezTo>
                  <a:cubicBezTo>
                    <a:pt x="302" y="664"/>
                    <a:pt x="302" y="664"/>
                    <a:pt x="302" y="664"/>
                  </a:cubicBezTo>
                  <a:cubicBezTo>
                    <a:pt x="302" y="663"/>
                    <a:pt x="302" y="663"/>
                    <a:pt x="302" y="663"/>
                  </a:cubicBezTo>
                  <a:cubicBezTo>
                    <a:pt x="302" y="663"/>
                    <a:pt x="302" y="663"/>
                    <a:pt x="302" y="663"/>
                  </a:cubicBezTo>
                  <a:cubicBezTo>
                    <a:pt x="302" y="663"/>
                    <a:pt x="302" y="663"/>
                    <a:pt x="302" y="663"/>
                  </a:cubicBezTo>
                  <a:cubicBezTo>
                    <a:pt x="302" y="663"/>
                    <a:pt x="302" y="663"/>
                    <a:pt x="302" y="663"/>
                  </a:cubicBezTo>
                  <a:cubicBezTo>
                    <a:pt x="302" y="662"/>
                    <a:pt x="302" y="662"/>
                    <a:pt x="302" y="662"/>
                  </a:cubicBezTo>
                  <a:cubicBezTo>
                    <a:pt x="302" y="662"/>
                    <a:pt x="302" y="662"/>
                    <a:pt x="302" y="662"/>
                  </a:cubicBezTo>
                  <a:cubicBezTo>
                    <a:pt x="302" y="661"/>
                    <a:pt x="302" y="661"/>
                    <a:pt x="302" y="661"/>
                  </a:cubicBezTo>
                  <a:cubicBezTo>
                    <a:pt x="302" y="661"/>
                    <a:pt x="302" y="661"/>
                    <a:pt x="302" y="661"/>
                  </a:cubicBezTo>
                  <a:cubicBezTo>
                    <a:pt x="302" y="661"/>
                    <a:pt x="302" y="661"/>
                    <a:pt x="302" y="661"/>
                  </a:cubicBezTo>
                  <a:cubicBezTo>
                    <a:pt x="302" y="661"/>
                    <a:pt x="302" y="661"/>
                    <a:pt x="302" y="661"/>
                  </a:cubicBezTo>
                  <a:cubicBezTo>
                    <a:pt x="301" y="661"/>
                    <a:pt x="301" y="661"/>
                    <a:pt x="301" y="661"/>
                  </a:cubicBezTo>
                  <a:cubicBezTo>
                    <a:pt x="301" y="661"/>
                    <a:pt x="301" y="661"/>
                    <a:pt x="301" y="661"/>
                  </a:cubicBezTo>
                  <a:cubicBezTo>
                    <a:pt x="301" y="661"/>
                    <a:pt x="301" y="661"/>
                    <a:pt x="301" y="661"/>
                  </a:cubicBezTo>
                  <a:cubicBezTo>
                    <a:pt x="301" y="661"/>
                    <a:pt x="301" y="661"/>
                    <a:pt x="301" y="661"/>
                  </a:cubicBezTo>
                  <a:cubicBezTo>
                    <a:pt x="301" y="661"/>
                    <a:pt x="301" y="661"/>
                    <a:pt x="301" y="661"/>
                  </a:cubicBezTo>
                  <a:cubicBezTo>
                    <a:pt x="301" y="661"/>
                    <a:pt x="301" y="661"/>
                    <a:pt x="301" y="661"/>
                  </a:cubicBezTo>
                  <a:cubicBezTo>
                    <a:pt x="301" y="661"/>
                    <a:pt x="301" y="661"/>
                    <a:pt x="301" y="661"/>
                  </a:cubicBezTo>
                  <a:cubicBezTo>
                    <a:pt x="301" y="661"/>
                    <a:pt x="301" y="661"/>
                    <a:pt x="301" y="661"/>
                  </a:cubicBezTo>
                  <a:cubicBezTo>
                    <a:pt x="300" y="661"/>
                    <a:pt x="300" y="661"/>
                    <a:pt x="300" y="661"/>
                  </a:cubicBezTo>
                  <a:cubicBezTo>
                    <a:pt x="300" y="661"/>
                    <a:pt x="300" y="661"/>
                    <a:pt x="300" y="661"/>
                  </a:cubicBezTo>
                  <a:cubicBezTo>
                    <a:pt x="300" y="661"/>
                    <a:pt x="300" y="661"/>
                    <a:pt x="300" y="661"/>
                  </a:cubicBezTo>
                  <a:cubicBezTo>
                    <a:pt x="300" y="661"/>
                    <a:pt x="300" y="661"/>
                    <a:pt x="300" y="661"/>
                  </a:cubicBezTo>
                  <a:cubicBezTo>
                    <a:pt x="300" y="661"/>
                    <a:pt x="300" y="661"/>
                    <a:pt x="300" y="661"/>
                  </a:cubicBezTo>
                  <a:cubicBezTo>
                    <a:pt x="300" y="661"/>
                    <a:pt x="300" y="661"/>
                    <a:pt x="300" y="661"/>
                  </a:cubicBezTo>
                  <a:cubicBezTo>
                    <a:pt x="300" y="661"/>
                    <a:pt x="300" y="661"/>
                    <a:pt x="300" y="661"/>
                  </a:cubicBezTo>
                  <a:cubicBezTo>
                    <a:pt x="300" y="661"/>
                    <a:pt x="300" y="661"/>
                    <a:pt x="300" y="661"/>
                  </a:cubicBezTo>
                  <a:cubicBezTo>
                    <a:pt x="298" y="663"/>
                    <a:pt x="298" y="663"/>
                    <a:pt x="298" y="663"/>
                  </a:cubicBezTo>
                  <a:cubicBezTo>
                    <a:pt x="298" y="663"/>
                    <a:pt x="298" y="663"/>
                    <a:pt x="298" y="663"/>
                  </a:cubicBezTo>
                  <a:cubicBezTo>
                    <a:pt x="296" y="664"/>
                    <a:pt x="296" y="664"/>
                    <a:pt x="296" y="664"/>
                  </a:cubicBezTo>
                  <a:cubicBezTo>
                    <a:pt x="296" y="664"/>
                    <a:pt x="296" y="664"/>
                    <a:pt x="296" y="664"/>
                  </a:cubicBezTo>
                  <a:cubicBezTo>
                    <a:pt x="294" y="667"/>
                    <a:pt x="294" y="667"/>
                    <a:pt x="294" y="667"/>
                  </a:cubicBezTo>
                  <a:cubicBezTo>
                    <a:pt x="294" y="667"/>
                    <a:pt x="294" y="667"/>
                    <a:pt x="294" y="667"/>
                  </a:cubicBezTo>
                  <a:cubicBezTo>
                    <a:pt x="293" y="668"/>
                    <a:pt x="293" y="668"/>
                    <a:pt x="293" y="668"/>
                  </a:cubicBezTo>
                  <a:cubicBezTo>
                    <a:pt x="293" y="668"/>
                    <a:pt x="293" y="668"/>
                    <a:pt x="293" y="668"/>
                  </a:cubicBezTo>
                  <a:cubicBezTo>
                    <a:pt x="292" y="671"/>
                    <a:pt x="292" y="671"/>
                    <a:pt x="292" y="671"/>
                  </a:cubicBezTo>
                  <a:cubicBezTo>
                    <a:pt x="292" y="671"/>
                    <a:pt x="292" y="671"/>
                    <a:pt x="292" y="671"/>
                  </a:cubicBezTo>
                  <a:cubicBezTo>
                    <a:pt x="291" y="673"/>
                    <a:pt x="291" y="673"/>
                    <a:pt x="291" y="673"/>
                  </a:cubicBezTo>
                  <a:cubicBezTo>
                    <a:pt x="291" y="673"/>
                    <a:pt x="291" y="673"/>
                    <a:pt x="291" y="673"/>
                  </a:cubicBezTo>
                  <a:cubicBezTo>
                    <a:pt x="289" y="675"/>
                    <a:pt x="289" y="675"/>
                    <a:pt x="289" y="675"/>
                  </a:cubicBezTo>
                  <a:cubicBezTo>
                    <a:pt x="289" y="675"/>
                    <a:pt x="289" y="675"/>
                    <a:pt x="289" y="675"/>
                  </a:cubicBezTo>
                  <a:cubicBezTo>
                    <a:pt x="287" y="677"/>
                    <a:pt x="287" y="677"/>
                    <a:pt x="287" y="677"/>
                  </a:cubicBezTo>
                  <a:cubicBezTo>
                    <a:pt x="287" y="677"/>
                    <a:pt x="287" y="677"/>
                    <a:pt x="287" y="677"/>
                  </a:cubicBezTo>
                  <a:cubicBezTo>
                    <a:pt x="287" y="677"/>
                    <a:pt x="287" y="677"/>
                    <a:pt x="287" y="677"/>
                  </a:cubicBezTo>
                  <a:cubicBezTo>
                    <a:pt x="287" y="677"/>
                    <a:pt x="287" y="677"/>
                    <a:pt x="287" y="677"/>
                  </a:cubicBezTo>
                  <a:cubicBezTo>
                    <a:pt x="286" y="677"/>
                    <a:pt x="286" y="677"/>
                    <a:pt x="286" y="677"/>
                  </a:cubicBezTo>
                  <a:cubicBezTo>
                    <a:pt x="286" y="677"/>
                    <a:pt x="286" y="677"/>
                    <a:pt x="286" y="677"/>
                  </a:cubicBezTo>
                  <a:cubicBezTo>
                    <a:pt x="286" y="677"/>
                    <a:pt x="286" y="677"/>
                    <a:pt x="286" y="677"/>
                  </a:cubicBezTo>
                  <a:cubicBezTo>
                    <a:pt x="286" y="677"/>
                    <a:pt x="286" y="677"/>
                    <a:pt x="286" y="677"/>
                  </a:cubicBezTo>
                  <a:cubicBezTo>
                    <a:pt x="286" y="677"/>
                    <a:pt x="286" y="677"/>
                    <a:pt x="286" y="677"/>
                  </a:cubicBezTo>
                  <a:cubicBezTo>
                    <a:pt x="286" y="677"/>
                    <a:pt x="286" y="677"/>
                    <a:pt x="286" y="677"/>
                  </a:cubicBezTo>
                  <a:cubicBezTo>
                    <a:pt x="285" y="677"/>
                    <a:pt x="285" y="677"/>
                    <a:pt x="285" y="677"/>
                  </a:cubicBezTo>
                  <a:cubicBezTo>
                    <a:pt x="285" y="677"/>
                    <a:pt x="285" y="677"/>
                    <a:pt x="285" y="677"/>
                  </a:cubicBezTo>
                  <a:cubicBezTo>
                    <a:pt x="285" y="677"/>
                    <a:pt x="285" y="677"/>
                    <a:pt x="285" y="677"/>
                  </a:cubicBezTo>
                  <a:cubicBezTo>
                    <a:pt x="285" y="677"/>
                    <a:pt x="285" y="677"/>
                    <a:pt x="285" y="677"/>
                  </a:cubicBezTo>
                  <a:cubicBezTo>
                    <a:pt x="285" y="677"/>
                    <a:pt x="285" y="677"/>
                    <a:pt x="285" y="677"/>
                  </a:cubicBezTo>
                  <a:cubicBezTo>
                    <a:pt x="285" y="677"/>
                    <a:pt x="285" y="677"/>
                    <a:pt x="285" y="677"/>
                  </a:cubicBezTo>
                  <a:cubicBezTo>
                    <a:pt x="285" y="676"/>
                    <a:pt x="285" y="676"/>
                    <a:pt x="285" y="676"/>
                  </a:cubicBezTo>
                  <a:cubicBezTo>
                    <a:pt x="285" y="676"/>
                    <a:pt x="285" y="676"/>
                    <a:pt x="285" y="676"/>
                  </a:cubicBezTo>
                  <a:cubicBezTo>
                    <a:pt x="284" y="675"/>
                    <a:pt x="284" y="675"/>
                    <a:pt x="284" y="675"/>
                  </a:cubicBezTo>
                  <a:cubicBezTo>
                    <a:pt x="284" y="675"/>
                    <a:pt x="284" y="675"/>
                    <a:pt x="284" y="675"/>
                  </a:cubicBezTo>
                  <a:cubicBezTo>
                    <a:pt x="284" y="674"/>
                    <a:pt x="284" y="674"/>
                    <a:pt x="284" y="674"/>
                  </a:cubicBezTo>
                  <a:cubicBezTo>
                    <a:pt x="284" y="674"/>
                    <a:pt x="284" y="674"/>
                    <a:pt x="284" y="674"/>
                  </a:cubicBezTo>
                  <a:cubicBezTo>
                    <a:pt x="284" y="673"/>
                    <a:pt x="284" y="673"/>
                    <a:pt x="284" y="673"/>
                  </a:cubicBezTo>
                  <a:cubicBezTo>
                    <a:pt x="284" y="673"/>
                    <a:pt x="284" y="673"/>
                    <a:pt x="284" y="673"/>
                  </a:cubicBezTo>
                  <a:cubicBezTo>
                    <a:pt x="285" y="672"/>
                    <a:pt x="285" y="672"/>
                    <a:pt x="285" y="672"/>
                  </a:cubicBezTo>
                  <a:cubicBezTo>
                    <a:pt x="285" y="672"/>
                    <a:pt x="285" y="672"/>
                    <a:pt x="285" y="672"/>
                  </a:cubicBezTo>
                  <a:cubicBezTo>
                    <a:pt x="286" y="671"/>
                    <a:pt x="286" y="671"/>
                    <a:pt x="286" y="671"/>
                  </a:cubicBezTo>
                  <a:cubicBezTo>
                    <a:pt x="286" y="671"/>
                    <a:pt x="286" y="671"/>
                    <a:pt x="286" y="671"/>
                  </a:cubicBezTo>
                  <a:cubicBezTo>
                    <a:pt x="287" y="670"/>
                    <a:pt x="287" y="670"/>
                    <a:pt x="287" y="670"/>
                  </a:cubicBezTo>
                  <a:cubicBezTo>
                    <a:pt x="287" y="670"/>
                    <a:pt x="287" y="670"/>
                    <a:pt x="287" y="670"/>
                  </a:cubicBezTo>
                  <a:cubicBezTo>
                    <a:pt x="287" y="668"/>
                    <a:pt x="287" y="668"/>
                    <a:pt x="287" y="668"/>
                  </a:cubicBezTo>
                  <a:cubicBezTo>
                    <a:pt x="287" y="668"/>
                    <a:pt x="287" y="668"/>
                    <a:pt x="287" y="668"/>
                  </a:cubicBezTo>
                  <a:cubicBezTo>
                    <a:pt x="288" y="667"/>
                    <a:pt x="288" y="667"/>
                    <a:pt x="288" y="667"/>
                  </a:cubicBezTo>
                  <a:cubicBezTo>
                    <a:pt x="288" y="667"/>
                    <a:pt x="288" y="667"/>
                    <a:pt x="288" y="667"/>
                  </a:cubicBezTo>
                  <a:cubicBezTo>
                    <a:pt x="288" y="667"/>
                    <a:pt x="288" y="667"/>
                    <a:pt x="288" y="667"/>
                  </a:cubicBezTo>
                  <a:cubicBezTo>
                    <a:pt x="288" y="667"/>
                    <a:pt x="288" y="667"/>
                    <a:pt x="288" y="667"/>
                  </a:cubicBezTo>
                  <a:cubicBezTo>
                    <a:pt x="288" y="667"/>
                    <a:pt x="288" y="667"/>
                    <a:pt x="288" y="667"/>
                  </a:cubicBezTo>
                  <a:cubicBezTo>
                    <a:pt x="288" y="667"/>
                    <a:pt x="288" y="667"/>
                    <a:pt x="288" y="667"/>
                  </a:cubicBezTo>
                  <a:cubicBezTo>
                    <a:pt x="289" y="667"/>
                    <a:pt x="289" y="667"/>
                    <a:pt x="289" y="667"/>
                  </a:cubicBezTo>
                  <a:cubicBezTo>
                    <a:pt x="289" y="667"/>
                    <a:pt x="289" y="667"/>
                    <a:pt x="289" y="667"/>
                  </a:cubicBezTo>
                  <a:cubicBezTo>
                    <a:pt x="289" y="666"/>
                    <a:pt x="289" y="666"/>
                    <a:pt x="289" y="666"/>
                  </a:cubicBezTo>
                  <a:cubicBezTo>
                    <a:pt x="289" y="666"/>
                    <a:pt x="289" y="666"/>
                    <a:pt x="289" y="666"/>
                  </a:cubicBezTo>
                  <a:cubicBezTo>
                    <a:pt x="289" y="666"/>
                    <a:pt x="289" y="666"/>
                    <a:pt x="289" y="666"/>
                  </a:cubicBezTo>
                  <a:cubicBezTo>
                    <a:pt x="289" y="666"/>
                    <a:pt x="289" y="666"/>
                    <a:pt x="289" y="666"/>
                  </a:cubicBezTo>
                  <a:cubicBezTo>
                    <a:pt x="289" y="665"/>
                    <a:pt x="289" y="665"/>
                    <a:pt x="289" y="665"/>
                  </a:cubicBezTo>
                  <a:cubicBezTo>
                    <a:pt x="289" y="665"/>
                    <a:pt x="289" y="665"/>
                    <a:pt x="289" y="665"/>
                  </a:cubicBezTo>
                  <a:cubicBezTo>
                    <a:pt x="290" y="665"/>
                    <a:pt x="290" y="665"/>
                    <a:pt x="290" y="665"/>
                  </a:cubicBezTo>
                  <a:cubicBezTo>
                    <a:pt x="290" y="665"/>
                    <a:pt x="290" y="665"/>
                    <a:pt x="290" y="665"/>
                  </a:cubicBezTo>
                  <a:cubicBezTo>
                    <a:pt x="290" y="664"/>
                    <a:pt x="290" y="664"/>
                    <a:pt x="290" y="664"/>
                  </a:cubicBezTo>
                  <a:cubicBezTo>
                    <a:pt x="290" y="664"/>
                    <a:pt x="290" y="664"/>
                    <a:pt x="290" y="664"/>
                  </a:cubicBezTo>
                  <a:cubicBezTo>
                    <a:pt x="290" y="665"/>
                    <a:pt x="290" y="665"/>
                    <a:pt x="290" y="665"/>
                  </a:cubicBezTo>
                  <a:cubicBezTo>
                    <a:pt x="290" y="665"/>
                    <a:pt x="290" y="665"/>
                    <a:pt x="290" y="665"/>
                  </a:cubicBezTo>
                  <a:cubicBezTo>
                    <a:pt x="290" y="665"/>
                    <a:pt x="290" y="665"/>
                    <a:pt x="290" y="665"/>
                  </a:cubicBezTo>
                  <a:cubicBezTo>
                    <a:pt x="290" y="665"/>
                    <a:pt x="290" y="665"/>
                    <a:pt x="290" y="665"/>
                  </a:cubicBezTo>
                  <a:cubicBezTo>
                    <a:pt x="290" y="666"/>
                    <a:pt x="290" y="666"/>
                    <a:pt x="290" y="666"/>
                  </a:cubicBezTo>
                  <a:cubicBezTo>
                    <a:pt x="290" y="666"/>
                    <a:pt x="290" y="666"/>
                    <a:pt x="290" y="666"/>
                  </a:cubicBezTo>
                  <a:cubicBezTo>
                    <a:pt x="290" y="666"/>
                    <a:pt x="290" y="666"/>
                    <a:pt x="290" y="666"/>
                  </a:cubicBezTo>
                  <a:cubicBezTo>
                    <a:pt x="290" y="666"/>
                    <a:pt x="290" y="666"/>
                    <a:pt x="290" y="666"/>
                  </a:cubicBezTo>
                  <a:cubicBezTo>
                    <a:pt x="289" y="667"/>
                    <a:pt x="289" y="667"/>
                    <a:pt x="289" y="667"/>
                  </a:cubicBezTo>
                  <a:cubicBezTo>
                    <a:pt x="289" y="667"/>
                    <a:pt x="289" y="667"/>
                    <a:pt x="289" y="667"/>
                  </a:cubicBezTo>
                  <a:cubicBezTo>
                    <a:pt x="289" y="667"/>
                    <a:pt x="289" y="667"/>
                    <a:pt x="289" y="667"/>
                  </a:cubicBezTo>
                  <a:cubicBezTo>
                    <a:pt x="289" y="667"/>
                    <a:pt x="289" y="667"/>
                    <a:pt x="289" y="667"/>
                  </a:cubicBezTo>
                  <a:cubicBezTo>
                    <a:pt x="289" y="668"/>
                    <a:pt x="289" y="668"/>
                    <a:pt x="289" y="668"/>
                  </a:cubicBezTo>
                  <a:cubicBezTo>
                    <a:pt x="289" y="668"/>
                    <a:pt x="289" y="668"/>
                    <a:pt x="289" y="668"/>
                  </a:cubicBezTo>
                  <a:cubicBezTo>
                    <a:pt x="290" y="668"/>
                    <a:pt x="290" y="668"/>
                    <a:pt x="290" y="668"/>
                  </a:cubicBezTo>
                  <a:cubicBezTo>
                    <a:pt x="290" y="668"/>
                    <a:pt x="290" y="668"/>
                    <a:pt x="290" y="668"/>
                  </a:cubicBezTo>
                  <a:cubicBezTo>
                    <a:pt x="290" y="668"/>
                    <a:pt x="290" y="668"/>
                    <a:pt x="290" y="668"/>
                  </a:cubicBezTo>
                  <a:cubicBezTo>
                    <a:pt x="290" y="668"/>
                    <a:pt x="290" y="668"/>
                    <a:pt x="290" y="668"/>
                  </a:cubicBezTo>
                  <a:cubicBezTo>
                    <a:pt x="291" y="668"/>
                    <a:pt x="291" y="668"/>
                    <a:pt x="291" y="668"/>
                  </a:cubicBezTo>
                  <a:cubicBezTo>
                    <a:pt x="291" y="668"/>
                    <a:pt x="291" y="668"/>
                    <a:pt x="291" y="668"/>
                  </a:cubicBezTo>
                  <a:cubicBezTo>
                    <a:pt x="292" y="667"/>
                    <a:pt x="292" y="667"/>
                    <a:pt x="292" y="667"/>
                  </a:cubicBezTo>
                  <a:cubicBezTo>
                    <a:pt x="292" y="667"/>
                    <a:pt x="292" y="667"/>
                    <a:pt x="292" y="667"/>
                  </a:cubicBezTo>
                  <a:cubicBezTo>
                    <a:pt x="293" y="666"/>
                    <a:pt x="293" y="666"/>
                    <a:pt x="293" y="666"/>
                  </a:cubicBezTo>
                  <a:cubicBezTo>
                    <a:pt x="293" y="666"/>
                    <a:pt x="293" y="666"/>
                    <a:pt x="293" y="666"/>
                  </a:cubicBezTo>
                  <a:cubicBezTo>
                    <a:pt x="294" y="665"/>
                    <a:pt x="294" y="665"/>
                    <a:pt x="294" y="665"/>
                  </a:cubicBezTo>
                  <a:cubicBezTo>
                    <a:pt x="294" y="665"/>
                    <a:pt x="294" y="665"/>
                    <a:pt x="294" y="665"/>
                  </a:cubicBezTo>
                  <a:cubicBezTo>
                    <a:pt x="295" y="664"/>
                    <a:pt x="295" y="664"/>
                    <a:pt x="295" y="664"/>
                  </a:cubicBezTo>
                  <a:cubicBezTo>
                    <a:pt x="295" y="664"/>
                    <a:pt x="295" y="664"/>
                    <a:pt x="295" y="664"/>
                  </a:cubicBezTo>
                  <a:cubicBezTo>
                    <a:pt x="295" y="663"/>
                    <a:pt x="295" y="663"/>
                    <a:pt x="295" y="663"/>
                  </a:cubicBezTo>
                  <a:cubicBezTo>
                    <a:pt x="295" y="663"/>
                    <a:pt x="295" y="663"/>
                    <a:pt x="295" y="663"/>
                  </a:cubicBezTo>
                  <a:cubicBezTo>
                    <a:pt x="296" y="663"/>
                    <a:pt x="296" y="663"/>
                    <a:pt x="296" y="663"/>
                  </a:cubicBezTo>
                  <a:cubicBezTo>
                    <a:pt x="296" y="663"/>
                    <a:pt x="296" y="663"/>
                    <a:pt x="296" y="663"/>
                  </a:cubicBezTo>
                  <a:cubicBezTo>
                    <a:pt x="300" y="659"/>
                    <a:pt x="300" y="659"/>
                    <a:pt x="300" y="659"/>
                  </a:cubicBezTo>
                  <a:cubicBezTo>
                    <a:pt x="300" y="659"/>
                    <a:pt x="300" y="659"/>
                    <a:pt x="300" y="659"/>
                  </a:cubicBezTo>
                  <a:cubicBezTo>
                    <a:pt x="301" y="659"/>
                    <a:pt x="301" y="659"/>
                    <a:pt x="301" y="659"/>
                  </a:cubicBezTo>
                  <a:cubicBezTo>
                    <a:pt x="301" y="659"/>
                    <a:pt x="301" y="659"/>
                    <a:pt x="301" y="659"/>
                  </a:cubicBezTo>
                  <a:cubicBezTo>
                    <a:pt x="301" y="658"/>
                    <a:pt x="301" y="658"/>
                    <a:pt x="301" y="658"/>
                  </a:cubicBezTo>
                  <a:cubicBezTo>
                    <a:pt x="301" y="658"/>
                    <a:pt x="301" y="658"/>
                    <a:pt x="301" y="658"/>
                  </a:cubicBezTo>
                  <a:cubicBezTo>
                    <a:pt x="302" y="658"/>
                    <a:pt x="302" y="658"/>
                    <a:pt x="302" y="658"/>
                  </a:cubicBezTo>
                  <a:cubicBezTo>
                    <a:pt x="302" y="658"/>
                    <a:pt x="302" y="658"/>
                    <a:pt x="302" y="658"/>
                  </a:cubicBezTo>
                  <a:cubicBezTo>
                    <a:pt x="302" y="658"/>
                    <a:pt x="302" y="658"/>
                    <a:pt x="302" y="658"/>
                  </a:cubicBezTo>
                  <a:cubicBezTo>
                    <a:pt x="302" y="658"/>
                    <a:pt x="302" y="658"/>
                    <a:pt x="302" y="658"/>
                  </a:cubicBezTo>
                  <a:cubicBezTo>
                    <a:pt x="302" y="657"/>
                    <a:pt x="302" y="657"/>
                    <a:pt x="302" y="657"/>
                  </a:cubicBezTo>
                  <a:cubicBezTo>
                    <a:pt x="302" y="657"/>
                    <a:pt x="302" y="657"/>
                    <a:pt x="302" y="657"/>
                  </a:cubicBezTo>
                  <a:cubicBezTo>
                    <a:pt x="302" y="656"/>
                    <a:pt x="302" y="656"/>
                    <a:pt x="302" y="656"/>
                  </a:cubicBezTo>
                  <a:cubicBezTo>
                    <a:pt x="302" y="656"/>
                    <a:pt x="302" y="656"/>
                    <a:pt x="302" y="656"/>
                  </a:cubicBezTo>
                  <a:cubicBezTo>
                    <a:pt x="302" y="656"/>
                    <a:pt x="302" y="656"/>
                    <a:pt x="302" y="656"/>
                  </a:cubicBezTo>
                  <a:cubicBezTo>
                    <a:pt x="302" y="656"/>
                    <a:pt x="302" y="656"/>
                    <a:pt x="302" y="656"/>
                  </a:cubicBezTo>
                  <a:cubicBezTo>
                    <a:pt x="302" y="655"/>
                    <a:pt x="302" y="655"/>
                    <a:pt x="302" y="655"/>
                  </a:cubicBezTo>
                  <a:cubicBezTo>
                    <a:pt x="302" y="655"/>
                    <a:pt x="302" y="655"/>
                    <a:pt x="302" y="655"/>
                  </a:cubicBezTo>
                  <a:cubicBezTo>
                    <a:pt x="302" y="654"/>
                    <a:pt x="302" y="654"/>
                    <a:pt x="302" y="654"/>
                  </a:cubicBezTo>
                  <a:cubicBezTo>
                    <a:pt x="302" y="654"/>
                    <a:pt x="302" y="654"/>
                    <a:pt x="302" y="654"/>
                  </a:cubicBezTo>
                  <a:cubicBezTo>
                    <a:pt x="296" y="656"/>
                    <a:pt x="296" y="656"/>
                    <a:pt x="296" y="656"/>
                  </a:cubicBezTo>
                  <a:cubicBezTo>
                    <a:pt x="296" y="656"/>
                    <a:pt x="296" y="656"/>
                    <a:pt x="296" y="656"/>
                  </a:cubicBezTo>
                  <a:cubicBezTo>
                    <a:pt x="302" y="652"/>
                    <a:pt x="302" y="652"/>
                    <a:pt x="302" y="652"/>
                  </a:cubicBezTo>
                  <a:cubicBezTo>
                    <a:pt x="302" y="652"/>
                    <a:pt x="302" y="652"/>
                    <a:pt x="302" y="652"/>
                  </a:cubicBezTo>
                  <a:cubicBezTo>
                    <a:pt x="302" y="651"/>
                    <a:pt x="302" y="651"/>
                    <a:pt x="302" y="651"/>
                  </a:cubicBezTo>
                  <a:cubicBezTo>
                    <a:pt x="302" y="651"/>
                    <a:pt x="302" y="651"/>
                    <a:pt x="302" y="651"/>
                  </a:cubicBezTo>
                  <a:cubicBezTo>
                    <a:pt x="302" y="651"/>
                    <a:pt x="302" y="651"/>
                    <a:pt x="302" y="651"/>
                  </a:cubicBezTo>
                  <a:cubicBezTo>
                    <a:pt x="302" y="651"/>
                    <a:pt x="302" y="651"/>
                    <a:pt x="302" y="651"/>
                  </a:cubicBezTo>
                  <a:cubicBezTo>
                    <a:pt x="302" y="650"/>
                    <a:pt x="302" y="650"/>
                    <a:pt x="302" y="650"/>
                  </a:cubicBezTo>
                  <a:cubicBezTo>
                    <a:pt x="302" y="650"/>
                    <a:pt x="302" y="650"/>
                    <a:pt x="302" y="650"/>
                  </a:cubicBezTo>
                  <a:cubicBezTo>
                    <a:pt x="303" y="650"/>
                    <a:pt x="303" y="650"/>
                    <a:pt x="303" y="650"/>
                  </a:cubicBezTo>
                  <a:cubicBezTo>
                    <a:pt x="303" y="650"/>
                    <a:pt x="303" y="650"/>
                    <a:pt x="303" y="650"/>
                  </a:cubicBezTo>
                  <a:cubicBezTo>
                    <a:pt x="303" y="649"/>
                    <a:pt x="303" y="649"/>
                    <a:pt x="303" y="649"/>
                  </a:cubicBezTo>
                  <a:cubicBezTo>
                    <a:pt x="303" y="649"/>
                    <a:pt x="303" y="649"/>
                    <a:pt x="303" y="649"/>
                  </a:cubicBezTo>
                  <a:cubicBezTo>
                    <a:pt x="303" y="649"/>
                    <a:pt x="303" y="649"/>
                    <a:pt x="303" y="649"/>
                  </a:cubicBezTo>
                  <a:cubicBezTo>
                    <a:pt x="303" y="649"/>
                    <a:pt x="303" y="649"/>
                    <a:pt x="303" y="649"/>
                  </a:cubicBezTo>
                  <a:cubicBezTo>
                    <a:pt x="303" y="648"/>
                    <a:pt x="303" y="648"/>
                    <a:pt x="303" y="648"/>
                  </a:cubicBezTo>
                  <a:cubicBezTo>
                    <a:pt x="303" y="648"/>
                    <a:pt x="303" y="648"/>
                    <a:pt x="303" y="648"/>
                  </a:cubicBezTo>
                  <a:cubicBezTo>
                    <a:pt x="303" y="647"/>
                    <a:pt x="303" y="647"/>
                    <a:pt x="303" y="647"/>
                  </a:cubicBezTo>
                  <a:cubicBezTo>
                    <a:pt x="303" y="647"/>
                    <a:pt x="303" y="647"/>
                    <a:pt x="303" y="647"/>
                  </a:cubicBezTo>
                  <a:cubicBezTo>
                    <a:pt x="302" y="647"/>
                    <a:pt x="302" y="647"/>
                    <a:pt x="302" y="647"/>
                  </a:cubicBezTo>
                  <a:cubicBezTo>
                    <a:pt x="302" y="647"/>
                    <a:pt x="302" y="647"/>
                    <a:pt x="302" y="647"/>
                  </a:cubicBezTo>
                  <a:cubicBezTo>
                    <a:pt x="296" y="651"/>
                    <a:pt x="296" y="651"/>
                    <a:pt x="296" y="651"/>
                  </a:cubicBezTo>
                  <a:cubicBezTo>
                    <a:pt x="296" y="651"/>
                    <a:pt x="296" y="651"/>
                    <a:pt x="296" y="651"/>
                  </a:cubicBezTo>
                  <a:cubicBezTo>
                    <a:pt x="295" y="652"/>
                    <a:pt x="295" y="652"/>
                    <a:pt x="295" y="652"/>
                  </a:cubicBezTo>
                  <a:cubicBezTo>
                    <a:pt x="295" y="652"/>
                    <a:pt x="295" y="652"/>
                    <a:pt x="295" y="652"/>
                  </a:cubicBezTo>
                  <a:cubicBezTo>
                    <a:pt x="294" y="653"/>
                    <a:pt x="294" y="653"/>
                    <a:pt x="294" y="653"/>
                  </a:cubicBezTo>
                  <a:cubicBezTo>
                    <a:pt x="294" y="653"/>
                    <a:pt x="294" y="653"/>
                    <a:pt x="294" y="653"/>
                  </a:cubicBezTo>
                  <a:cubicBezTo>
                    <a:pt x="293" y="654"/>
                    <a:pt x="293" y="654"/>
                    <a:pt x="293" y="654"/>
                  </a:cubicBezTo>
                  <a:cubicBezTo>
                    <a:pt x="293" y="654"/>
                    <a:pt x="293" y="654"/>
                    <a:pt x="293" y="654"/>
                  </a:cubicBezTo>
                  <a:cubicBezTo>
                    <a:pt x="292" y="655"/>
                    <a:pt x="292" y="655"/>
                    <a:pt x="292" y="655"/>
                  </a:cubicBezTo>
                  <a:cubicBezTo>
                    <a:pt x="292" y="655"/>
                    <a:pt x="292" y="655"/>
                    <a:pt x="292" y="655"/>
                  </a:cubicBezTo>
                  <a:cubicBezTo>
                    <a:pt x="290" y="656"/>
                    <a:pt x="290" y="656"/>
                    <a:pt x="290" y="656"/>
                  </a:cubicBezTo>
                  <a:cubicBezTo>
                    <a:pt x="290" y="656"/>
                    <a:pt x="290" y="656"/>
                    <a:pt x="290" y="656"/>
                  </a:cubicBezTo>
                  <a:cubicBezTo>
                    <a:pt x="289" y="656"/>
                    <a:pt x="289" y="656"/>
                    <a:pt x="289" y="656"/>
                  </a:cubicBezTo>
                  <a:cubicBezTo>
                    <a:pt x="289" y="656"/>
                    <a:pt x="289" y="656"/>
                    <a:pt x="289" y="656"/>
                  </a:cubicBezTo>
                  <a:cubicBezTo>
                    <a:pt x="287" y="656"/>
                    <a:pt x="287" y="656"/>
                    <a:pt x="287" y="656"/>
                  </a:cubicBezTo>
                  <a:cubicBezTo>
                    <a:pt x="287" y="656"/>
                    <a:pt x="287" y="656"/>
                    <a:pt x="287" y="656"/>
                  </a:cubicBezTo>
                  <a:cubicBezTo>
                    <a:pt x="286" y="656"/>
                    <a:pt x="286" y="656"/>
                    <a:pt x="286" y="656"/>
                  </a:cubicBezTo>
                  <a:cubicBezTo>
                    <a:pt x="286" y="656"/>
                    <a:pt x="286" y="656"/>
                    <a:pt x="286" y="656"/>
                  </a:cubicBezTo>
                  <a:cubicBezTo>
                    <a:pt x="285" y="656"/>
                    <a:pt x="285" y="656"/>
                    <a:pt x="285" y="656"/>
                  </a:cubicBezTo>
                  <a:cubicBezTo>
                    <a:pt x="285" y="656"/>
                    <a:pt x="285" y="656"/>
                    <a:pt x="285" y="656"/>
                  </a:cubicBezTo>
                  <a:cubicBezTo>
                    <a:pt x="284" y="656"/>
                    <a:pt x="284" y="656"/>
                    <a:pt x="284" y="656"/>
                  </a:cubicBezTo>
                  <a:cubicBezTo>
                    <a:pt x="284" y="656"/>
                    <a:pt x="284" y="656"/>
                    <a:pt x="284" y="656"/>
                  </a:cubicBezTo>
                  <a:cubicBezTo>
                    <a:pt x="283" y="656"/>
                    <a:pt x="283" y="656"/>
                    <a:pt x="283" y="656"/>
                  </a:cubicBezTo>
                  <a:cubicBezTo>
                    <a:pt x="283" y="656"/>
                    <a:pt x="283" y="656"/>
                    <a:pt x="283" y="656"/>
                  </a:cubicBezTo>
                  <a:cubicBezTo>
                    <a:pt x="282" y="656"/>
                    <a:pt x="282" y="656"/>
                    <a:pt x="282" y="656"/>
                  </a:cubicBezTo>
                  <a:cubicBezTo>
                    <a:pt x="282" y="656"/>
                    <a:pt x="282" y="656"/>
                    <a:pt x="282" y="656"/>
                  </a:cubicBezTo>
                  <a:cubicBezTo>
                    <a:pt x="281" y="655"/>
                    <a:pt x="281" y="655"/>
                    <a:pt x="281" y="655"/>
                  </a:cubicBezTo>
                  <a:cubicBezTo>
                    <a:pt x="281" y="655"/>
                    <a:pt x="281" y="655"/>
                    <a:pt x="281" y="655"/>
                  </a:cubicBezTo>
                  <a:cubicBezTo>
                    <a:pt x="281" y="655"/>
                    <a:pt x="281" y="655"/>
                    <a:pt x="281" y="655"/>
                  </a:cubicBezTo>
                  <a:cubicBezTo>
                    <a:pt x="281" y="655"/>
                    <a:pt x="281" y="655"/>
                    <a:pt x="281" y="655"/>
                  </a:cubicBezTo>
                  <a:cubicBezTo>
                    <a:pt x="280" y="654"/>
                    <a:pt x="280" y="654"/>
                    <a:pt x="280" y="654"/>
                  </a:cubicBezTo>
                  <a:cubicBezTo>
                    <a:pt x="280" y="654"/>
                    <a:pt x="280" y="654"/>
                    <a:pt x="280" y="654"/>
                  </a:cubicBezTo>
                  <a:cubicBezTo>
                    <a:pt x="280" y="654"/>
                    <a:pt x="280" y="654"/>
                    <a:pt x="280" y="654"/>
                  </a:cubicBezTo>
                  <a:cubicBezTo>
                    <a:pt x="280" y="654"/>
                    <a:pt x="280" y="654"/>
                    <a:pt x="280" y="654"/>
                  </a:cubicBezTo>
                  <a:cubicBezTo>
                    <a:pt x="288" y="650"/>
                    <a:pt x="288" y="650"/>
                    <a:pt x="288" y="650"/>
                  </a:cubicBezTo>
                  <a:cubicBezTo>
                    <a:pt x="288" y="650"/>
                    <a:pt x="288" y="650"/>
                    <a:pt x="288" y="650"/>
                  </a:cubicBezTo>
                  <a:cubicBezTo>
                    <a:pt x="302" y="644"/>
                    <a:pt x="302" y="644"/>
                    <a:pt x="302" y="644"/>
                  </a:cubicBezTo>
                  <a:cubicBezTo>
                    <a:pt x="302" y="644"/>
                    <a:pt x="302" y="644"/>
                    <a:pt x="302" y="644"/>
                  </a:cubicBezTo>
                  <a:cubicBezTo>
                    <a:pt x="302" y="642"/>
                    <a:pt x="302" y="642"/>
                    <a:pt x="302" y="642"/>
                  </a:cubicBezTo>
                  <a:cubicBezTo>
                    <a:pt x="302" y="642"/>
                    <a:pt x="302" y="642"/>
                    <a:pt x="302" y="642"/>
                  </a:cubicBezTo>
                  <a:cubicBezTo>
                    <a:pt x="303" y="639"/>
                    <a:pt x="303" y="639"/>
                    <a:pt x="303" y="639"/>
                  </a:cubicBezTo>
                  <a:cubicBezTo>
                    <a:pt x="303" y="639"/>
                    <a:pt x="303" y="639"/>
                    <a:pt x="303" y="639"/>
                  </a:cubicBezTo>
                  <a:cubicBezTo>
                    <a:pt x="303" y="636"/>
                    <a:pt x="303" y="636"/>
                    <a:pt x="303" y="636"/>
                  </a:cubicBezTo>
                  <a:cubicBezTo>
                    <a:pt x="303" y="636"/>
                    <a:pt x="303" y="636"/>
                    <a:pt x="303" y="636"/>
                  </a:cubicBezTo>
                  <a:cubicBezTo>
                    <a:pt x="303" y="632"/>
                    <a:pt x="303" y="632"/>
                    <a:pt x="303" y="632"/>
                  </a:cubicBezTo>
                  <a:cubicBezTo>
                    <a:pt x="303" y="632"/>
                    <a:pt x="303" y="632"/>
                    <a:pt x="303" y="632"/>
                  </a:cubicBezTo>
                  <a:cubicBezTo>
                    <a:pt x="302" y="630"/>
                    <a:pt x="302" y="630"/>
                    <a:pt x="302" y="630"/>
                  </a:cubicBezTo>
                  <a:cubicBezTo>
                    <a:pt x="302" y="630"/>
                    <a:pt x="302" y="630"/>
                    <a:pt x="302" y="630"/>
                  </a:cubicBezTo>
                  <a:cubicBezTo>
                    <a:pt x="302" y="627"/>
                    <a:pt x="302" y="627"/>
                    <a:pt x="302" y="627"/>
                  </a:cubicBezTo>
                  <a:cubicBezTo>
                    <a:pt x="302" y="627"/>
                    <a:pt x="302" y="627"/>
                    <a:pt x="302" y="627"/>
                  </a:cubicBezTo>
                  <a:cubicBezTo>
                    <a:pt x="302" y="624"/>
                    <a:pt x="302" y="624"/>
                    <a:pt x="302" y="624"/>
                  </a:cubicBezTo>
                  <a:cubicBezTo>
                    <a:pt x="302" y="624"/>
                    <a:pt x="302" y="624"/>
                    <a:pt x="302" y="624"/>
                  </a:cubicBezTo>
                  <a:cubicBezTo>
                    <a:pt x="302" y="621"/>
                    <a:pt x="302" y="621"/>
                    <a:pt x="302" y="621"/>
                  </a:cubicBezTo>
                  <a:cubicBezTo>
                    <a:pt x="303" y="621"/>
                    <a:pt x="303" y="621"/>
                    <a:pt x="303" y="621"/>
                  </a:cubicBezTo>
                  <a:cubicBezTo>
                    <a:pt x="309" y="625"/>
                    <a:pt x="309" y="625"/>
                    <a:pt x="309" y="625"/>
                  </a:cubicBezTo>
                  <a:cubicBezTo>
                    <a:pt x="309" y="625"/>
                    <a:pt x="309" y="625"/>
                    <a:pt x="309" y="625"/>
                  </a:cubicBezTo>
                  <a:cubicBezTo>
                    <a:pt x="309" y="627"/>
                    <a:pt x="309" y="627"/>
                    <a:pt x="309" y="627"/>
                  </a:cubicBezTo>
                  <a:cubicBezTo>
                    <a:pt x="309" y="627"/>
                    <a:pt x="309" y="627"/>
                    <a:pt x="309" y="627"/>
                  </a:cubicBezTo>
                  <a:cubicBezTo>
                    <a:pt x="309" y="628"/>
                    <a:pt x="309" y="628"/>
                    <a:pt x="309" y="628"/>
                  </a:cubicBezTo>
                  <a:cubicBezTo>
                    <a:pt x="309" y="628"/>
                    <a:pt x="309" y="628"/>
                    <a:pt x="309" y="628"/>
                  </a:cubicBezTo>
                  <a:cubicBezTo>
                    <a:pt x="309" y="630"/>
                    <a:pt x="309" y="630"/>
                    <a:pt x="309" y="630"/>
                  </a:cubicBezTo>
                  <a:cubicBezTo>
                    <a:pt x="309" y="630"/>
                    <a:pt x="309" y="630"/>
                    <a:pt x="309" y="630"/>
                  </a:cubicBezTo>
                  <a:cubicBezTo>
                    <a:pt x="309" y="631"/>
                    <a:pt x="309" y="631"/>
                    <a:pt x="309" y="631"/>
                  </a:cubicBezTo>
                  <a:cubicBezTo>
                    <a:pt x="309" y="631"/>
                    <a:pt x="309" y="631"/>
                    <a:pt x="309" y="631"/>
                  </a:cubicBezTo>
                  <a:cubicBezTo>
                    <a:pt x="309" y="633"/>
                    <a:pt x="309" y="633"/>
                    <a:pt x="309" y="633"/>
                  </a:cubicBezTo>
                  <a:cubicBezTo>
                    <a:pt x="309" y="633"/>
                    <a:pt x="309" y="633"/>
                    <a:pt x="309" y="633"/>
                  </a:cubicBezTo>
                  <a:cubicBezTo>
                    <a:pt x="308" y="634"/>
                    <a:pt x="308" y="634"/>
                    <a:pt x="308" y="634"/>
                  </a:cubicBezTo>
                  <a:cubicBezTo>
                    <a:pt x="308" y="634"/>
                    <a:pt x="308" y="634"/>
                    <a:pt x="308" y="634"/>
                  </a:cubicBezTo>
                  <a:cubicBezTo>
                    <a:pt x="308" y="635"/>
                    <a:pt x="308" y="635"/>
                    <a:pt x="308" y="635"/>
                  </a:cubicBezTo>
                  <a:cubicBezTo>
                    <a:pt x="308" y="635"/>
                    <a:pt x="308" y="635"/>
                    <a:pt x="308" y="635"/>
                  </a:cubicBezTo>
                  <a:cubicBezTo>
                    <a:pt x="308" y="636"/>
                    <a:pt x="308" y="636"/>
                    <a:pt x="308" y="636"/>
                  </a:cubicBezTo>
                  <a:cubicBezTo>
                    <a:pt x="308" y="636"/>
                    <a:pt x="308" y="636"/>
                    <a:pt x="308" y="636"/>
                  </a:cubicBezTo>
                  <a:cubicBezTo>
                    <a:pt x="307" y="637"/>
                    <a:pt x="307" y="637"/>
                    <a:pt x="307" y="637"/>
                  </a:cubicBezTo>
                  <a:cubicBezTo>
                    <a:pt x="307" y="637"/>
                    <a:pt x="307" y="637"/>
                    <a:pt x="307" y="637"/>
                  </a:cubicBezTo>
                  <a:cubicBezTo>
                    <a:pt x="307" y="638"/>
                    <a:pt x="307" y="638"/>
                    <a:pt x="307" y="638"/>
                  </a:cubicBezTo>
                  <a:cubicBezTo>
                    <a:pt x="307" y="638"/>
                    <a:pt x="307" y="638"/>
                    <a:pt x="307" y="638"/>
                  </a:cubicBezTo>
                  <a:cubicBezTo>
                    <a:pt x="307" y="638"/>
                    <a:pt x="307" y="638"/>
                    <a:pt x="307" y="638"/>
                  </a:cubicBezTo>
                  <a:cubicBezTo>
                    <a:pt x="307" y="638"/>
                    <a:pt x="307" y="638"/>
                    <a:pt x="307" y="638"/>
                  </a:cubicBezTo>
                  <a:cubicBezTo>
                    <a:pt x="307" y="639"/>
                    <a:pt x="307" y="639"/>
                    <a:pt x="307" y="639"/>
                  </a:cubicBezTo>
                  <a:cubicBezTo>
                    <a:pt x="307" y="639"/>
                    <a:pt x="307" y="639"/>
                    <a:pt x="307" y="639"/>
                  </a:cubicBezTo>
                  <a:cubicBezTo>
                    <a:pt x="307" y="639"/>
                    <a:pt x="307" y="639"/>
                    <a:pt x="307" y="639"/>
                  </a:cubicBezTo>
                  <a:cubicBezTo>
                    <a:pt x="307" y="639"/>
                    <a:pt x="307" y="639"/>
                    <a:pt x="307" y="639"/>
                  </a:cubicBezTo>
                  <a:cubicBezTo>
                    <a:pt x="307" y="640"/>
                    <a:pt x="307" y="640"/>
                    <a:pt x="307" y="640"/>
                  </a:cubicBezTo>
                  <a:cubicBezTo>
                    <a:pt x="307" y="640"/>
                    <a:pt x="307" y="640"/>
                    <a:pt x="307" y="640"/>
                  </a:cubicBezTo>
                  <a:cubicBezTo>
                    <a:pt x="307" y="641"/>
                    <a:pt x="307" y="641"/>
                    <a:pt x="307" y="641"/>
                  </a:cubicBezTo>
                  <a:cubicBezTo>
                    <a:pt x="307" y="641"/>
                    <a:pt x="307" y="641"/>
                    <a:pt x="307" y="641"/>
                  </a:cubicBezTo>
                  <a:cubicBezTo>
                    <a:pt x="307" y="641"/>
                    <a:pt x="307" y="641"/>
                    <a:pt x="307" y="641"/>
                  </a:cubicBezTo>
                  <a:cubicBezTo>
                    <a:pt x="307" y="641"/>
                    <a:pt x="307" y="641"/>
                    <a:pt x="307" y="641"/>
                  </a:cubicBezTo>
                  <a:cubicBezTo>
                    <a:pt x="308" y="642"/>
                    <a:pt x="308" y="642"/>
                    <a:pt x="308" y="642"/>
                  </a:cubicBezTo>
                  <a:cubicBezTo>
                    <a:pt x="308" y="642"/>
                    <a:pt x="308" y="642"/>
                    <a:pt x="308" y="642"/>
                  </a:cubicBezTo>
                  <a:cubicBezTo>
                    <a:pt x="318" y="638"/>
                    <a:pt x="318" y="638"/>
                    <a:pt x="318" y="638"/>
                  </a:cubicBezTo>
                  <a:cubicBezTo>
                    <a:pt x="318" y="638"/>
                    <a:pt x="318" y="638"/>
                    <a:pt x="318" y="638"/>
                  </a:cubicBezTo>
                  <a:cubicBezTo>
                    <a:pt x="318" y="638"/>
                    <a:pt x="318" y="638"/>
                    <a:pt x="318" y="638"/>
                  </a:cubicBezTo>
                  <a:cubicBezTo>
                    <a:pt x="318" y="638"/>
                    <a:pt x="318" y="638"/>
                    <a:pt x="318" y="638"/>
                  </a:cubicBezTo>
                  <a:cubicBezTo>
                    <a:pt x="318" y="638"/>
                    <a:pt x="318" y="638"/>
                    <a:pt x="318" y="638"/>
                  </a:cubicBezTo>
                  <a:cubicBezTo>
                    <a:pt x="318" y="638"/>
                    <a:pt x="318" y="638"/>
                    <a:pt x="318" y="638"/>
                  </a:cubicBezTo>
                  <a:cubicBezTo>
                    <a:pt x="319" y="639"/>
                    <a:pt x="319" y="639"/>
                    <a:pt x="319" y="639"/>
                  </a:cubicBezTo>
                  <a:cubicBezTo>
                    <a:pt x="319" y="639"/>
                    <a:pt x="319" y="639"/>
                    <a:pt x="319" y="639"/>
                  </a:cubicBezTo>
                  <a:cubicBezTo>
                    <a:pt x="319" y="639"/>
                    <a:pt x="319" y="639"/>
                    <a:pt x="319" y="639"/>
                  </a:cubicBezTo>
                  <a:cubicBezTo>
                    <a:pt x="319" y="639"/>
                    <a:pt x="319" y="639"/>
                    <a:pt x="319" y="639"/>
                  </a:cubicBezTo>
                  <a:cubicBezTo>
                    <a:pt x="319" y="639"/>
                    <a:pt x="319" y="639"/>
                    <a:pt x="319" y="639"/>
                  </a:cubicBezTo>
                  <a:cubicBezTo>
                    <a:pt x="319" y="639"/>
                    <a:pt x="319" y="639"/>
                    <a:pt x="319" y="639"/>
                  </a:cubicBezTo>
                  <a:cubicBezTo>
                    <a:pt x="320" y="639"/>
                    <a:pt x="320" y="639"/>
                    <a:pt x="320" y="639"/>
                  </a:cubicBezTo>
                  <a:cubicBezTo>
                    <a:pt x="320" y="639"/>
                    <a:pt x="320" y="639"/>
                    <a:pt x="320" y="639"/>
                  </a:cubicBezTo>
                  <a:cubicBezTo>
                    <a:pt x="320" y="639"/>
                    <a:pt x="320" y="639"/>
                    <a:pt x="320" y="639"/>
                  </a:cubicBezTo>
                  <a:cubicBezTo>
                    <a:pt x="320" y="639"/>
                    <a:pt x="320" y="639"/>
                    <a:pt x="320" y="639"/>
                  </a:cubicBezTo>
                  <a:cubicBezTo>
                    <a:pt x="320" y="640"/>
                    <a:pt x="320" y="640"/>
                    <a:pt x="320" y="640"/>
                  </a:cubicBezTo>
                  <a:cubicBezTo>
                    <a:pt x="320" y="640"/>
                    <a:pt x="320" y="640"/>
                    <a:pt x="320" y="640"/>
                  </a:cubicBezTo>
                  <a:cubicBezTo>
                    <a:pt x="320" y="640"/>
                    <a:pt x="320" y="640"/>
                    <a:pt x="320" y="640"/>
                  </a:cubicBezTo>
                  <a:cubicBezTo>
                    <a:pt x="320" y="640"/>
                    <a:pt x="320" y="640"/>
                    <a:pt x="320" y="640"/>
                  </a:cubicBezTo>
                  <a:cubicBezTo>
                    <a:pt x="319" y="641"/>
                    <a:pt x="319" y="641"/>
                    <a:pt x="319" y="641"/>
                  </a:cubicBezTo>
                  <a:cubicBezTo>
                    <a:pt x="319" y="641"/>
                    <a:pt x="319" y="641"/>
                    <a:pt x="319" y="641"/>
                  </a:cubicBezTo>
                  <a:cubicBezTo>
                    <a:pt x="319" y="641"/>
                    <a:pt x="319" y="641"/>
                    <a:pt x="319" y="641"/>
                  </a:cubicBezTo>
                  <a:cubicBezTo>
                    <a:pt x="319" y="641"/>
                    <a:pt x="319" y="641"/>
                    <a:pt x="319" y="641"/>
                  </a:cubicBezTo>
                  <a:cubicBezTo>
                    <a:pt x="318" y="641"/>
                    <a:pt x="318" y="641"/>
                    <a:pt x="318" y="641"/>
                  </a:cubicBezTo>
                  <a:cubicBezTo>
                    <a:pt x="318" y="641"/>
                    <a:pt x="318" y="641"/>
                    <a:pt x="318" y="641"/>
                  </a:cubicBezTo>
                  <a:cubicBezTo>
                    <a:pt x="318" y="641"/>
                    <a:pt x="318" y="641"/>
                    <a:pt x="318" y="641"/>
                  </a:cubicBezTo>
                  <a:cubicBezTo>
                    <a:pt x="318" y="641"/>
                    <a:pt x="318" y="641"/>
                    <a:pt x="318" y="641"/>
                  </a:cubicBezTo>
                  <a:cubicBezTo>
                    <a:pt x="317" y="641"/>
                    <a:pt x="317" y="641"/>
                    <a:pt x="317" y="641"/>
                  </a:cubicBezTo>
                  <a:cubicBezTo>
                    <a:pt x="317" y="641"/>
                    <a:pt x="317" y="641"/>
                    <a:pt x="317" y="641"/>
                  </a:cubicBezTo>
                  <a:cubicBezTo>
                    <a:pt x="317" y="641"/>
                    <a:pt x="317" y="641"/>
                    <a:pt x="317" y="641"/>
                  </a:cubicBezTo>
                  <a:cubicBezTo>
                    <a:pt x="317" y="641"/>
                    <a:pt x="317" y="641"/>
                    <a:pt x="317" y="641"/>
                  </a:cubicBezTo>
                  <a:cubicBezTo>
                    <a:pt x="316" y="641"/>
                    <a:pt x="316" y="641"/>
                    <a:pt x="316" y="641"/>
                  </a:cubicBezTo>
                  <a:cubicBezTo>
                    <a:pt x="316" y="641"/>
                    <a:pt x="316" y="641"/>
                    <a:pt x="316" y="641"/>
                  </a:cubicBezTo>
                  <a:cubicBezTo>
                    <a:pt x="316" y="641"/>
                    <a:pt x="316" y="641"/>
                    <a:pt x="316" y="641"/>
                  </a:cubicBezTo>
                  <a:cubicBezTo>
                    <a:pt x="316" y="641"/>
                    <a:pt x="316" y="641"/>
                    <a:pt x="316" y="641"/>
                  </a:cubicBezTo>
                  <a:cubicBezTo>
                    <a:pt x="307" y="649"/>
                    <a:pt x="307" y="649"/>
                    <a:pt x="307" y="649"/>
                  </a:cubicBezTo>
                  <a:cubicBezTo>
                    <a:pt x="307" y="649"/>
                    <a:pt x="307" y="649"/>
                    <a:pt x="307" y="649"/>
                  </a:cubicBezTo>
                  <a:cubicBezTo>
                    <a:pt x="306" y="650"/>
                    <a:pt x="306" y="650"/>
                    <a:pt x="306" y="650"/>
                  </a:cubicBezTo>
                  <a:cubicBezTo>
                    <a:pt x="306" y="650"/>
                    <a:pt x="306" y="650"/>
                    <a:pt x="306" y="650"/>
                  </a:cubicBezTo>
                  <a:cubicBezTo>
                    <a:pt x="306" y="650"/>
                    <a:pt x="306" y="650"/>
                    <a:pt x="306" y="650"/>
                  </a:cubicBezTo>
                  <a:cubicBezTo>
                    <a:pt x="306" y="650"/>
                    <a:pt x="306" y="650"/>
                    <a:pt x="306" y="650"/>
                  </a:cubicBezTo>
                  <a:cubicBezTo>
                    <a:pt x="306" y="651"/>
                    <a:pt x="306" y="651"/>
                    <a:pt x="306" y="651"/>
                  </a:cubicBezTo>
                  <a:cubicBezTo>
                    <a:pt x="306" y="651"/>
                    <a:pt x="306" y="651"/>
                    <a:pt x="306" y="651"/>
                  </a:cubicBezTo>
                  <a:cubicBezTo>
                    <a:pt x="306" y="651"/>
                    <a:pt x="306" y="651"/>
                    <a:pt x="306" y="651"/>
                  </a:cubicBezTo>
                  <a:cubicBezTo>
                    <a:pt x="306" y="651"/>
                    <a:pt x="306" y="651"/>
                    <a:pt x="306" y="651"/>
                  </a:cubicBezTo>
                  <a:cubicBezTo>
                    <a:pt x="306" y="652"/>
                    <a:pt x="306" y="652"/>
                    <a:pt x="306" y="652"/>
                  </a:cubicBezTo>
                  <a:cubicBezTo>
                    <a:pt x="306" y="652"/>
                    <a:pt x="306" y="652"/>
                    <a:pt x="306" y="652"/>
                  </a:cubicBezTo>
                  <a:cubicBezTo>
                    <a:pt x="306" y="652"/>
                    <a:pt x="306" y="652"/>
                    <a:pt x="306" y="652"/>
                  </a:cubicBezTo>
                  <a:cubicBezTo>
                    <a:pt x="306" y="652"/>
                    <a:pt x="306" y="652"/>
                    <a:pt x="306" y="652"/>
                  </a:cubicBezTo>
                  <a:cubicBezTo>
                    <a:pt x="306" y="653"/>
                    <a:pt x="306" y="653"/>
                    <a:pt x="306" y="653"/>
                  </a:cubicBezTo>
                  <a:cubicBezTo>
                    <a:pt x="306" y="653"/>
                    <a:pt x="306" y="653"/>
                    <a:pt x="306" y="653"/>
                  </a:cubicBezTo>
                  <a:cubicBezTo>
                    <a:pt x="307" y="653"/>
                    <a:pt x="307" y="653"/>
                    <a:pt x="307" y="653"/>
                  </a:cubicBezTo>
                  <a:cubicBezTo>
                    <a:pt x="307" y="653"/>
                    <a:pt x="307" y="653"/>
                    <a:pt x="307" y="653"/>
                  </a:cubicBezTo>
                  <a:cubicBezTo>
                    <a:pt x="308" y="653"/>
                    <a:pt x="308" y="653"/>
                    <a:pt x="308" y="653"/>
                  </a:cubicBezTo>
                  <a:cubicBezTo>
                    <a:pt x="308" y="653"/>
                    <a:pt x="308" y="653"/>
                    <a:pt x="308" y="653"/>
                  </a:cubicBezTo>
                  <a:cubicBezTo>
                    <a:pt x="310" y="652"/>
                    <a:pt x="310" y="652"/>
                    <a:pt x="310" y="652"/>
                  </a:cubicBezTo>
                  <a:cubicBezTo>
                    <a:pt x="310" y="652"/>
                    <a:pt x="310" y="652"/>
                    <a:pt x="310" y="652"/>
                  </a:cubicBezTo>
                  <a:cubicBezTo>
                    <a:pt x="311" y="650"/>
                    <a:pt x="311" y="650"/>
                    <a:pt x="311" y="650"/>
                  </a:cubicBezTo>
                  <a:cubicBezTo>
                    <a:pt x="311" y="650"/>
                    <a:pt x="311" y="650"/>
                    <a:pt x="311" y="650"/>
                  </a:cubicBezTo>
                  <a:cubicBezTo>
                    <a:pt x="312" y="649"/>
                    <a:pt x="312" y="649"/>
                    <a:pt x="312" y="649"/>
                  </a:cubicBezTo>
                  <a:cubicBezTo>
                    <a:pt x="312" y="649"/>
                    <a:pt x="312" y="649"/>
                    <a:pt x="312" y="649"/>
                  </a:cubicBezTo>
                  <a:cubicBezTo>
                    <a:pt x="314" y="649"/>
                    <a:pt x="314" y="649"/>
                    <a:pt x="314" y="649"/>
                  </a:cubicBezTo>
                  <a:cubicBezTo>
                    <a:pt x="314" y="649"/>
                    <a:pt x="314" y="649"/>
                    <a:pt x="314" y="649"/>
                  </a:cubicBezTo>
                  <a:cubicBezTo>
                    <a:pt x="315" y="648"/>
                    <a:pt x="315" y="648"/>
                    <a:pt x="315" y="648"/>
                  </a:cubicBezTo>
                  <a:cubicBezTo>
                    <a:pt x="315" y="648"/>
                    <a:pt x="315" y="648"/>
                    <a:pt x="315" y="648"/>
                  </a:cubicBezTo>
                  <a:cubicBezTo>
                    <a:pt x="317" y="648"/>
                    <a:pt x="317" y="648"/>
                    <a:pt x="317" y="648"/>
                  </a:cubicBezTo>
                  <a:cubicBezTo>
                    <a:pt x="317" y="648"/>
                    <a:pt x="317" y="648"/>
                    <a:pt x="317" y="648"/>
                  </a:cubicBezTo>
                  <a:cubicBezTo>
                    <a:pt x="319" y="648"/>
                    <a:pt x="319" y="648"/>
                    <a:pt x="319" y="648"/>
                  </a:cubicBezTo>
                  <a:cubicBezTo>
                    <a:pt x="319" y="648"/>
                    <a:pt x="319" y="648"/>
                    <a:pt x="319" y="648"/>
                  </a:cubicBezTo>
                  <a:cubicBezTo>
                    <a:pt x="320" y="648"/>
                    <a:pt x="320" y="648"/>
                    <a:pt x="320" y="648"/>
                  </a:cubicBezTo>
                  <a:cubicBezTo>
                    <a:pt x="320" y="648"/>
                    <a:pt x="320" y="648"/>
                    <a:pt x="320" y="648"/>
                  </a:cubicBezTo>
                  <a:cubicBezTo>
                    <a:pt x="320" y="649"/>
                    <a:pt x="320" y="649"/>
                    <a:pt x="320" y="649"/>
                  </a:cubicBezTo>
                  <a:cubicBezTo>
                    <a:pt x="320" y="649"/>
                    <a:pt x="320" y="649"/>
                    <a:pt x="320" y="649"/>
                  </a:cubicBezTo>
                  <a:cubicBezTo>
                    <a:pt x="321" y="649"/>
                    <a:pt x="321" y="649"/>
                    <a:pt x="321" y="649"/>
                  </a:cubicBezTo>
                  <a:cubicBezTo>
                    <a:pt x="321" y="649"/>
                    <a:pt x="321" y="649"/>
                    <a:pt x="321" y="649"/>
                  </a:cubicBezTo>
                  <a:cubicBezTo>
                    <a:pt x="321" y="650"/>
                    <a:pt x="321" y="650"/>
                    <a:pt x="321" y="650"/>
                  </a:cubicBezTo>
                  <a:cubicBezTo>
                    <a:pt x="321" y="650"/>
                    <a:pt x="321" y="650"/>
                    <a:pt x="321" y="650"/>
                  </a:cubicBezTo>
                  <a:cubicBezTo>
                    <a:pt x="321" y="651"/>
                    <a:pt x="321" y="651"/>
                    <a:pt x="321" y="651"/>
                  </a:cubicBezTo>
                  <a:cubicBezTo>
                    <a:pt x="321" y="651"/>
                    <a:pt x="321" y="651"/>
                    <a:pt x="321" y="651"/>
                  </a:cubicBezTo>
                  <a:cubicBezTo>
                    <a:pt x="321" y="651"/>
                    <a:pt x="321" y="651"/>
                    <a:pt x="321" y="651"/>
                  </a:cubicBezTo>
                  <a:cubicBezTo>
                    <a:pt x="321" y="651"/>
                    <a:pt x="321" y="651"/>
                    <a:pt x="321" y="651"/>
                  </a:cubicBezTo>
                  <a:cubicBezTo>
                    <a:pt x="321" y="652"/>
                    <a:pt x="321" y="652"/>
                    <a:pt x="321" y="652"/>
                  </a:cubicBezTo>
                  <a:cubicBezTo>
                    <a:pt x="321" y="652"/>
                    <a:pt x="321" y="652"/>
                    <a:pt x="321" y="652"/>
                  </a:cubicBezTo>
                  <a:cubicBezTo>
                    <a:pt x="322" y="653"/>
                    <a:pt x="322" y="653"/>
                    <a:pt x="322" y="653"/>
                  </a:cubicBezTo>
                  <a:cubicBezTo>
                    <a:pt x="322" y="653"/>
                    <a:pt x="322" y="653"/>
                    <a:pt x="322" y="653"/>
                  </a:cubicBezTo>
                  <a:cubicBezTo>
                    <a:pt x="315" y="659"/>
                    <a:pt x="315" y="659"/>
                    <a:pt x="315" y="659"/>
                  </a:cubicBezTo>
                  <a:cubicBezTo>
                    <a:pt x="315" y="659"/>
                    <a:pt x="315" y="659"/>
                    <a:pt x="315" y="659"/>
                  </a:cubicBezTo>
                  <a:cubicBezTo>
                    <a:pt x="309" y="664"/>
                    <a:pt x="309" y="664"/>
                    <a:pt x="309" y="664"/>
                  </a:cubicBezTo>
                  <a:cubicBezTo>
                    <a:pt x="309" y="664"/>
                    <a:pt x="309" y="664"/>
                    <a:pt x="309" y="664"/>
                  </a:cubicBezTo>
                  <a:cubicBezTo>
                    <a:pt x="304" y="669"/>
                    <a:pt x="304" y="669"/>
                    <a:pt x="304" y="669"/>
                  </a:cubicBezTo>
                  <a:cubicBezTo>
                    <a:pt x="304" y="669"/>
                    <a:pt x="304" y="669"/>
                    <a:pt x="304" y="669"/>
                  </a:cubicBezTo>
                  <a:cubicBezTo>
                    <a:pt x="303" y="676"/>
                    <a:pt x="303" y="676"/>
                    <a:pt x="303" y="676"/>
                  </a:cubicBezTo>
                  <a:cubicBezTo>
                    <a:pt x="303" y="676"/>
                    <a:pt x="303" y="676"/>
                    <a:pt x="303" y="676"/>
                  </a:cubicBezTo>
                  <a:cubicBezTo>
                    <a:pt x="304" y="676"/>
                    <a:pt x="304" y="676"/>
                    <a:pt x="304" y="676"/>
                  </a:cubicBezTo>
                  <a:cubicBezTo>
                    <a:pt x="304" y="676"/>
                    <a:pt x="304" y="676"/>
                    <a:pt x="304" y="676"/>
                  </a:cubicBezTo>
                  <a:cubicBezTo>
                    <a:pt x="305" y="676"/>
                    <a:pt x="305" y="676"/>
                    <a:pt x="305" y="676"/>
                  </a:cubicBezTo>
                  <a:cubicBezTo>
                    <a:pt x="305" y="676"/>
                    <a:pt x="305" y="676"/>
                    <a:pt x="305" y="676"/>
                  </a:cubicBezTo>
                  <a:cubicBezTo>
                    <a:pt x="305" y="676"/>
                    <a:pt x="305" y="676"/>
                    <a:pt x="305" y="676"/>
                  </a:cubicBezTo>
                  <a:cubicBezTo>
                    <a:pt x="305" y="676"/>
                    <a:pt x="305" y="676"/>
                    <a:pt x="305" y="676"/>
                  </a:cubicBezTo>
                  <a:cubicBezTo>
                    <a:pt x="306" y="676"/>
                    <a:pt x="306" y="676"/>
                    <a:pt x="306" y="676"/>
                  </a:cubicBezTo>
                  <a:cubicBezTo>
                    <a:pt x="306" y="676"/>
                    <a:pt x="306" y="676"/>
                    <a:pt x="306" y="676"/>
                  </a:cubicBezTo>
                  <a:cubicBezTo>
                    <a:pt x="306" y="675"/>
                    <a:pt x="306" y="675"/>
                    <a:pt x="306" y="675"/>
                  </a:cubicBezTo>
                  <a:cubicBezTo>
                    <a:pt x="306" y="675"/>
                    <a:pt x="306" y="675"/>
                    <a:pt x="306" y="675"/>
                  </a:cubicBezTo>
                  <a:cubicBezTo>
                    <a:pt x="307" y="674"/>
                    <a:pt x="307" y="674"/>
                    <a:pt x="307" y="674"/>
                  </a:cubicBezTo>
                  <a:cubicBezTo>
                    <a:pt x="307" y="674"/>
                    <a:pt x="307" y="674"/>
                    <a:pt x="307" y="674"/>
                  </a:cubicBezTo>
                  <a:cubicBezTo>
                    <a:pt x="307" y="674"/>
                    <a:pt x="307" y="674"/>
                    <a:pt x="307" y="674"/>
                  </a:cubicBezTo>
                  <a:cubicBezTo>
                    <a:pt x="307" y="674"/>
                    <a:pt x="307" y="674"/>
                    <a:pt x="307" y="674"/>
                  </a:cubicBezTo>
                  <a:cubicBezTo>
                    <a:pt x="308" y="673"/>
                    <a:pt x="308" y="673"/>
                    <a:pt x="308" y="673"/>
                  </a:cubicBezTo>
                  <a:cubicBezTo>
                    <a:pt x="308" y="673"/>
                    <a:pt x="308" y="673"/>
                    <a:pt x="308" y="673"/>
                  </a:cubicBezTo>
                  <a:cubicBezTo>
                    <a:pt x="308" y="672"/>
                    <a:pt x="308" y="672"/>
                    <a:pt x="308" y="672"/>
                  </a:cubicBezTo>
                  <a:cubicBezTo>
                    <a:pt x="308" y="672"/>
                    <a:pt x="308" y="672"/>
                    <a:pt x="308" y="672"/>
                  </a:cubicBezTo>
                  <a:cubicBezTo>
                    <a:pt x="308" y="672"/>
                    <a:pt x="308" y="672"/>
                    <a:pt x="308" y="672"/>
                  </a:cubicBezTo>
                  <a:cubicBezTo>
                    <a:pt x="308" y="672"/>
                    <a:pt x="308" y="672"/>
                    <a:pt x="308" y="672"/>
                  </a:cubicBezTo>
                  <a:cubicBezTo>
                    <a:pt x="308" y="672"/>
                    <a:pt x="308" y="672"/>
                    <a:pt x="308" y="672"/>
                  </a:cubicBezTo>
                  <a:cubicBezTo>
                    <a:pt x="308" y="672"/>
                    <a:pt x="308" y="672"/>
                    <a:pt x="308" y="672"/>
                  </a:cubicBezTo>
                  <a:cubicBezTo>
                    <a:pt x="308" y="672"/>
                    <a:pt x="308" y="672"/>
                    <a:pt x="308" y="672"/>
                  </a:cubicBezTo>
                  <a:cubicBezTo>
                    <a:pt x="308" y="672"/>
                    <a:pt x="308" y="672"/>
                    <a:pt x="308" y="672"/>
                  </a:cubicBezTo>
                  <a:cubicBezTo>
                    <a:pt x="308" y="671"/>
                    <a:pt x="308" y="671"/>
                    <a:pt x="308" y="671"/>
                  </a:cubicBezTo>
                  <a:cubicBezTo>
                    <a:pt x="308" y="671"/>
                    <a:pt x="308" y="671"/>
                    <a:pt x="308" y="671"/>
                  </a:cubicBezTo>
                  <a:cubicBezTo>
                    <a:pt x="308" y="671"/>
                    <a:pt x="308" y="671"/>
                    <a:pt x="308" y="671"/>
                  </a:cubicBezTo>
                  <a:cubicBezTo>
                    <a:pt x="308" y="671"/>
                    <a:pt x="308" y="671"/>
                    <a:pt x="308" y="671"/>
                  </a:cubicBezTo>
                  <a:cubicBezTo>
                    <a:pt x="308" y="670"/>
                    <a:pt x="308" y="670"/>
                    <a:pt x="308" y="670"/>
                  </a:cubicBezTo>
                  <a:cubicBezTo>
                    <a:pt x="308" y="670"/>
                    <a:pt x="308" y="670"/>
                    <a:pt x="308" y="670"/>
                  </a:cubicBezTo>
                  <a:cubicBezTo>
                    <a:pt x="308" y="670"/>
                    <a:pt x="308" y="670"/>
                    <a:pt x="308" y="670"/>
                  </a:cubicBezTo>
                  <a:cubicBezTo>
                    <a:pt x="308" y="670"/>
                    <a:pt x="308" y="670"/>
                    <a:pt x="308" y="670"/>
                  </a:cubicBezTo>
                  <a:cubicBezTo>
                    <a:pt x="308" y="670"/>
                    <a:pt x="308" y="670"/>
                    <a:pt x="308" y="670"/>
                  </a:cubicBezTo>
                  <a:cubicBezTo>
                    <a:pt x="308" y="670"/>
                    <a:pt x="308" y="670"/>
                    <a:pt x="308" y="670"/>
                  </a:cubicBezTo>
                  <a:cubicBezTo>
                    <a:pt x="309" y="670"/>
                    <a:pt x="309" y="670"/>
                    <a:pt x="309" y="670"/>
                  </a:cubicBezTo>
                  <a:cubicBezTo>
                    <a:pt x="309" y="670"/>
                    <a:pt x="309" y="670"/>
                    <a:pt x="309" y="670"/>
                  </a:cubicBezTo>
                  <a:cubicBezTo>
                    <a:pt x="309" y="671"/>
                    <a:pt x="309" y="671"/>
                    <a:pt x="309" y="671"/>
                  </a:cubicBezTo>
                  <a:cubicBezTo>
                    <a:pt x="309" y="671"/>
                    <a:pt x="309" y="671"/>
                    <a:pt x="309" y="671"/>
                  </a:cubicBezTo>
                  <a:cubicBezTo>
                    <a:pt x="309" y="672"/>
                    <a:pt x="309" y="672"/>
                    <a:pt x="309" y="672"/>
                  </a:cubicBezTo>
                  <a:cubicBezTo>
                    <a:pt x="309" y="672"/>
                    <a:pt x="309" y="672"/>
                    <a:pt x="309" y="672"/>
                  </a:cubicBezTo>
                  <a:cubicBezTo>
                    <a:pt x="309" y="673"/>
                    <a:pt x="309" y="673"/>
                    <a:pt x="309" y="673"/>
                  </a:cubicBezTo>
                  <a:cubicBezTo>
                    <a:pt x="309" y="673"/>
                    <a:pt x="309" y="673"/>
                    <a:pt x="309" y="673"/>
                  </a:cubicBezTo>
                  <a:cubicBezTo>
                    <a:pt x="309" y="674"/>
                    <a:pt x="309" y="674"/>
                    <a:pt x="309" y="674"/>
                  </a:cubicBezTo>
                  <a:cubicBezTo>
                    <a:pt x="309" y="674"/>
                    <a:pt x="309" y="674"/>
                    <a:pt x="309" y="674"/>
                  </a:cubicBezTo>
                  <a:cubicBezTo>
                    <a:pt x="309" y="675"/>
                    <a:pt x="309" y="675"/>
                    <a:pt x="309" y="675"/>
                  </a:cubicBezTo>
                  <a:cubicBezTo>
                    <a:pt x="309" y="675"/>
                    <a:pt x="309" y="675"/>
                    <a:pt x="309" y="675"/>
                  </a:cubicBezTo>
                  <a:cubicBezTo>
                    <a:pt x="309" y="676"/>
                    <a:pt x="309" y="676"/>
                    <a:pt x="309" y="676"/>
                  </a:cubicBezTo>
                  <a:cubicBezTo>
                    <a:pt x="309" y="676"/>
                    <a:pt x="309" y="676"/>
                    <a:pt x="309" y="676"/>
                  </a:cubicBezTo>
                  <a:cubicBezTo>
                    <a:pt x="308" y="676"/>
                    <a:pt x="308" y="676"/>
                    <a:pt x="308" y="676"/>
                  </a:cubicBezTo>
                  <a:cubicBezTo>
                    <a:pt x="308" y="676"/>
                    <a:pt x="308" y="676"/>
                    <a:pt x="308" y="676"/>
                  </a:cubicBezTo>
                  <a:cubicBezTo>
                    <a:pt x="308" y="677"/>
                    <a:pt x="308" y="677"/>
                    <a:pt x="308" y="677"/>
                  </a:cubicBezTo>
                  <a:cubicBezTo>
                    <a:pt x="308" y="677"/>
                    <a:pt x="308" y="677"/>
                    <a:pt x="308" y="677"/>
                  </a:cubicBezTo>
                  <a:cubicBezTo>
                    <a:pt x="304" y="681"/>
                    <a:pt x="304" y="681"/>
                    <a:pt x="304" y="681"/>
                  </a:cubicBezTo>
                  <a:cubicBezTo>
                    <a:pt x="304" y="681"/>
                    <a:pt x="304" y="681"/>
                    <a:pt x="304" y="681"/>
                  </a:cubicBezTo>
                  <a:cubicBezTo>
                    <a:pt x="304" y="685"/>
                    <a:pt x="304" y="685"/>
                    <a:pt x="304" y="685"/>
                  </a:cubicBezTo>
                  <a:cubicBezTo>
                    <a:pt x="304" y="685"/>
                    <a:pt x="304" y="685"/>
                    <a:pt x="304" y="685"/>
                  </a:cubicBezTo>
                  <a:cubicBezTo>
                    <a:pt x="304" y="688"/>
                    <a:pt x="304" y="688"/>
                    <a:pt x="304" y="688"/>
                  </a:cubicBezTo>
                  <a:cubicBezTo>
                    <a:pt x="304" y="688"/>
                    <a:pt x="304" y="688"/>
                    <a:pt x="304" y="688"/>
                  </a:cubicBezTo>
                  <a:cubicBezTo>
                    <a:pt x="304" y="692"/>
                    <a:pt x="304" y="692"/>
                    <a:pt x="304" y="692"/>
                  </a:cubicBezTo>
                  <a:cubicBezTo>
                    <a:pt x="304" y="692"/>
                    <a:pt x="304" y="692"/>
                    <a:pt x="304" y="692"/>
                  </a:cubicBezTo>
                  <a:cubicBezTo>
                    <a:pt x="305" y="696"/>
                    <a:pt x="305" y="696"/>
                    <a:pt x="305" y="696"/>
                  </a:cubicBezTo>
                  <a:cubicBezTo>
                    <a:pt x="305" y="696"/>
                    <a:pt x="305" y="696"/>
                    <a:pt x="305" y="696"/>
                  </a:cubicBezTo>
                  <a:cubicBezTo>
                    <a:pt x="305" y="701"/>
                    <a:pt x="305" y="701"/>
                    <a:pt x="305" y="701"/>
                  </a:cubicBezTo>
                  <a:cubicBezTo>
                    <a:pt x="305" y="701"/>
                    <a:pt x="305" y="701"/>
                    <a:pt x="305" y="701"/>
                  </a:cubicBezTo>
                  <a:cubicBezTo>
                    <a:pt x="306" y="704"/>
                    <a:pt x="306" y="704"/>
                    <a:pt x="306" y="704"/>
                  </a:cubicBezTo>
                  <a:cubicBezTo>
                    <a:pt x="306" y="704"/>
                    <a:pt x="306" y="704"/>
                    <a:pt x="306" y="704"/>
                  </a:cubicBezTo>
                  <a:cubicBezTo>
                    <a:pt x="306" y="708"/>
                    <a:pt x="306" y="708"/>
                    <a:pt x="306" y="708"/>
                  </a:cubicBezTo>
                  <a:cubicBezTo>
                    <a:pt x="306" y="708"/>
                    <a:pt x="306" y="708"/>
                    <a:pt x="306" y="708"/>
                  </a:cubicBezTo>
                  <a:cubicBezTo>
                    <a:pt x="306" y="712"/>
                    <a:pt x="306" y="712"/>
                    <a:pt x="306" y="712"/>
                  </a:cubicBezTo>
                  <a:cubicBezTo>
                    <a:pt x="306" y="712"/>
                    <a:pt x="306" y="712"/>
                    <a:pt x="306" y="712"/>
                  </a:cubicBezTo>
                  <a:cubicBezTo>
                    <a:pt x="306" y="713"/>
                    <a:pt x="306" y="713"/>
                    <a:pt x="306" y="713"/>
                  </a:cubicBezTo>
                  <a:cubicBezTo>
                    <a:pt x="306" y="713"/>
                    <a:pt x="306" y="713"/>
                    <a:pt x="306" y="713"/>
                  </a:cubicBezTo>
                  <a:cubicBezTo>
                    <a:pt x="306" y="713"/>
                    <a:pt x="306" y="713"/>
                    <a:pt x="306" y="713"/>
                  </a:cubicBezTo>
                  <a:cubicBezTo>
                    <a:pt x="306" y="713"/>
                    <a:pt x="306" y="713"/>
                    <a:pt x="306" y="713"/>
                  </a:cubicBezTo>
                  <a:cubicBezTo>
                    <a:pt x="306" y="713"/>
                    <a:pt x="306" y="713"/>
                    <a:pt x="306" y="713"/>
                  </a:cubicBezTo>
                  <a:cubicBezTo>
                    <a:pt x="306" y="713"/>
                    <a:pt x="306" y="713"/>
                    <a:pt x="306" y="713"/>
                  </a:cubicBezTo>
                  <a:cubicBezTo>
                    <a:pt x="305" y="713"/>
                    <a:pt x="305" y="713"/>
                    <a:pt x="305" y="713"/>
                  </a:cubicBezTo>
                  <a:cubicBezTo>
                    <a:pt x="305" y="713"/>
                    <a:pt x="305" y="713"/>
                    <a:pt x="305" y="713"/>
                  </a:cubicBezTo>
                  <a:cubicBezTo>
                    <a:pt x="305" y="713"/>
                    <a:pt x="305" y="713"/>
                    <a:pt x="305" y="713"/>
                  </a:cubicBezTo>
                  <a:cubicBezTo>
                    <a:pt x="305" y="713"/>
                    <a:pt x="305" y="713"/>
                    <a:pt x="305" y="713"/>
                  </a:cubicBezTo>
                  <a:cubicBezTo>
                    <a:pt x="305" y="713"/>
                    <a:pt x="305" y="713"/>
                    <a:pt x="305" y="713"/>
                  </a:cubicBezTo>
                  <a:cubicBezTo>
                    <a:pt x="305" y="713"/>
                    <a:pt x="305" y="713"/>
                    <a:pt x="305" y="713"/>
                  </a:cubicBezTo>
                  <a:cubicBezTo>
                    <a:pt x="304" y="713"/>
                    <a:pt x="304" y="713"/>
                    <a:pt x="304" y="713"/>
                  </a:cubicBezTo>
                  <a:cubicBezTo>
                    <a:pt x="304" y="713"/>
                    <a:pt x="304" y="713"/>
                    <a:pt x="304" y="713"/>
                  </a:cubicBezTo>
                  <a:cubicBezTo>
                    <a:pt x="304" y="713"/>
                    <a:pt x="304" y="713"/>
                    <a:pt x="304" y="713"/>
                  </a:cubicBezTo>
                  <a:close/>
                  <a:moveTo>
                    <a:pt x="506" y="712"/>
                  </a:moveTo>
                  <a:cubicBezTo>
                    <a:pt x="506" y="710"/>
                    <a:pt x="506" y="710"/>
                    <a:pt x="506" y="710"/>
                  </a:cubicBezTo>
                  <a:cubicBezTo>
                    <a:pt x="506" y="710"/>
                    <a:pt x="506" y="710"/>
                    <a:pt x="506" y="710"/>
                  </a:cubicBezTo>
                  <a:cubicBezTo>
                    <a:pt x="507" y="710"/>
                    <a:pt x="507" y="710"/>
                    <a:pt x="507" y="710"/>
                  </a:cubicBezTo>
                  <a:cubicBezTo>
                    <a:pt x="507" y="710"/>
                    <a:pt x="507" y="710"/>
                    <a:pt x="507" y="710"/>
                  </a:cubicBezTo>
                  <a:cubicBezTo>
                    <a:pt x="509" y="709"/>
                    <a:pt x="509" y="709"/>
                    <a:pt x="509" y="709"/>
                  </a:cubicBezTo>
                  <a:cubicBezTo>
                    <a:pt x="509" y="709"/>
                    <a:pt x="509" y="709"/>
                    <a:pt x="509" y="709"/>
                  </a:cubicBezTo>
                  <a:cubicBezTo>
                    <a:pt x="511" y="708"/>
                    <a:pt x="511" y="708"/>
                    <a:pt x="511" y="708"/>
                  </a:cubicBezTo>
                  <a:cubicBezTo>
                    <a:pt x="511" y="708"/>
                    <a:pt x="511" y="708"/>
                    <a:pt x="511" y="708"/>
                  </a:cubicBezTo>
                  <a:cubicBezTo>
                    <a:pt x="512" y="708"/>
                    <a:pt x="512" y="708"/>
                    <a:pt x="512" y="708"/>
                  </a:cubicBezTo>
                  <a:cubicBezTo>
                    <a:pt x="512" y="708"/>
                    <a:pt x="512" y="708"/>
                    <a:pt x="512" y="708"/>
                  </a:cubicBezTo>
                  <a:cubicBezTo>
                    <a:pt x="514" y="707"/>
                    <a:pt x="514" y="707"/>
                    <a:pt x="514" y="707"/>
                  </a:cubicBezTo>
                  <a:cubicBezTo>
                    <a:pt x="514" y="707"/>
                    <a:pt x="514" y="707"/>
                    <a:pt x="514" y="707"/>
                  </a:cubicBezTo>
                  <a:cubicBezTo>
                    <a:pt x="516" y="706"/>
                    <a:pt x="516" y="706"/>
                    <a:pt x="516" y="706"/>
                  </a:cubicBezTo>
                  <a:cubicBezTo>
                    <a:pt x="516" y="706"/>
                    <a:pt x="516" y="706"/>
                    <a:pt x="516" y="706"/>
                  </a:cubicBezTo>
                  <a:cubicBezTo>
                    <a:pt x="517" y="705"/>
                    <a:pt x="517" y="705"/>
                    <a:pt x="517" y="705"/>
                  </a:cubicBezTo>
                  <a:cubicBezTo>
                    <a:pt x="517" y="705"/>
                    <a:pt x="517" y="705"/>
                    <a:pt x="517" y="705"/>
                  </a:cubicBezTo>
                  <a:cubicBezTo>
                    <a:pt x="520" y="703"/>
                    <a:pt x="520" y="703"/>
                    <a:pt x="520" y="703"/>
                  </a:cubicBezTo>
                  <a:cubicBezTo>
                    <a:pt x="520" y="703"/>
                    <a:pt x="520" y="703"/>
                    <a:pt x="520" y="703"/>
                  </a:cubicBezTo>
                  <a:cubicBezTo>
                    <a:pt x="522" y="701"/>
                    <a:pt x="522" y="701"/>
                    <a:pt x="522" y="701"/>
                  </a:cubicBezTo>
                  <a:cubicBezTo>
                    <a:pt x="522" y="701"/>
                    <a:pt x="522" y="701"/>
                    <a:pt x="522" y="701"/>
                  </a:cubicBezTo>
                  <a:cubicBezTo>
                    <a:pt x="525" y="699"/>
                    <a:pt x="525" y="699"/>
                    <a:pt x="525" y="699"/>
                  </a:cubicBezTo>
                  <a:cubicBezTo>
                    <a:pt x="525" y="699"/>
                    <a:pt x="525" y="699"/>
                    <a:pt x="525" y="699"/>
                  </a:cubicBezTo>
                  <a:cubicBezTo>
                    <a:pt x="527" y="696"/>
                    <a:pt x="527" y="696"/>
                    <a:pt x="527" y="696"/>
                  </a:cubicBezTo>
                  <a:cubicBezTo>
                    <a:pt x="527" y="696"/>
                    <a:pt x="527" y="696"/>
                    <a:pt x="527" y="696"/>
                  </a:cubicBezTo>
                  <a:cubicBezTo>
                    <a:pt x="528" y="693"/>
                    <a:pt x="528" y="693"/>
                    <a:pt x="528" y="693"/>
                  </a:cubicBezTo>
                  <a:cubicBezTo>
                    <a:pt x="528" y="693"/>
                    <a:pt x="528" y="693"/>
                    <a:pt x="528" y="693"/>
                  </a:cubicBezTo>
                  <a:cubicBezTo>
                    <a:pt x="530" y="690"/>
                    <a:pt x="530" y="690"/>
                    <a:pt x="530" y="690"/>
                  </a:cubicBezTo>
                  <a:cubicBezTo>
                    <a:pt x="530" y="690"/>
                    <a:pt x="530" y="690"/>
                    <a:pt x="530" y="690"/>
                  </a:cubicBezTo>
                  <a:cubicBezTo>
                    <a:pt x="531" y="687"/>
                    <a:pt x="531" y="687"/>
                    <a:pt x="531" y="687"/>
                  </a:cubicBezTo>
                  <a:cubicBezTo>
                    <a:pt x="531" y="687"/>
                    <a:pt x="531" y="687"/>
                    <a:pt x="531" y="687"/>
                  </a:cubicBezTo>
                  <a:cubicBezTo>
                    <a:pt x="533" y="683"/>
                    <a:pt x="533" y="683"/>
                    <a:pt x="533" y="683"/>
                  </a:cubicBezTo>
                  <a:cubicBezTo>
                    <a:pt x="533" y="683"/>
                    <a:pt x="533" y="683"/>
                    <a:pt x="533" y="683"/>
                  </a:cubicBezTo>
                  <a:cubicBezTo>
                    <a:pt x="533" y="683"/>
                    <a:pt x="533" y="683"/>
                    <a:pt x="533" y="683"/>
                  </a:cubicBezTo>
                  <a:cubicBezTo>
                    <a:pt x="533" y="683"/>
                    <a:pt x="533" y="683"/>
                    <a:pt x="533" y="683"/>
                  </a:cubicBezTo>
                  <a:cubicBezTo>
                    <a:pt x="533" y="683"/>
                    <a:pt x="533" y="683"/>
                    <a:pt x="533" y="683"/>
                  </a:cubicBezTo>
                  <a:cubicBezTo>
                    <a:pt x="533" y="683"/>
                    <a:pt x="533" y="683"/>
                    <a:pt x="533" y="683"/>
                  </a:cubicBezTo>
                  <a:cubicBezTo>
                    <a:pt x="533" y="683"/>
                    <a:pt x="533" y="683"/>
                    <a:pt x="533" y="683"/>
                  </a:cubicBezTo>
                  <a:cubicBezTo>
                    <a:pt x="533" y="683"/>
                    <a:pt x="533" y="683"/>
                    <a:pt x="533" y="683"/>
                  </a:cubicBezTo>
                  <a:cubicBezTo>
                    <a:pt x="533" y="683"/>
                    <a:pt x="533" y="683"/>
                    <a:pt x="533" y="683"/>
                  </a:cubicBezTo>
                  <a:cubicBezTo>
                    <a:pt x="533" y="683"/>
                    <a:pt x="533" y="683"/>
                    <a:pt x="533" y="683"/>
                  </a:cubicBezTo>
                  <a:cubicBezTo>
                    <a:pt x="532" y="682"/>
                    <a:pt x="532" y="682"/>
                    <a:pt x="532" y="682"/>
                  </a:cubicBezTo>
                  <a:cubicBezTo>
                    <a:pt x="532" y="682"/>
                    <a:pt x="532" y="682"/>
                    <a:pt x="532" y="682"/>
                  </a:cubicBezTo>
                  <a:cubicBezTo>
                    <a:pt x="532" y="682"/>
                    <a:pt x="532" y="682"/>
                    <a:pt x="532" y="682"/>
                  </a:cubicBezTo>
                  <a:cubicBezTo>
                    <a:pt x="532" y="682"/>
                    <a:pt x="532" y="682"/>
                    <a:pt x="532" y="682"/>
                  </a:cubicBezTo>
                  <a:cubicBezTo>
                    <a:pt x="532" y="682"/>
                    <a:pt x="532" y="682"/>
                    <a:pt x="532" y="682"/>
                  </a:cubicBezTo>
                  <a:cubicBezTo>
                    <a:pt x="532" y="682"/>
                    <a:pt x="532" y="682"/>
                    <a:pt x="532" y="682"/>
                  </a:cubicBezTo>
                  <a:cubicBezTo>
                    <a:pt x="532" y="681"/>
                    <a:pt x="532" y="681"/>
                    <a:pt x="532" y="681"/>
                  </a:cubicBezTo>
                  <a:cubicBezTo>
                    <a:pt x="532" y="681"/>
                    <a:pt x="532" y="681"/>
                    <a:pt x="532" y="681"/>
                  </a:cubicBezTo>
                  <a:cubicBezTo>
                    <a:pt x="529" y="682"/>
                    <a:pt x="529" y="682"/>
                    <a:pt x="529" y="682"/>
                  </a:cubicBezTo>
                  <a:cubicBezTo>
                    <a:pt x="529" y="682"/>
                    <a:pt x="529" y="682"/>
                    <a:pt x="529" y="682"/>
                  </a:cubicBezTo>
                  <a:cubicBezTo>
                    <a:pt x="526" y="682"/>
                    <a:pt x="526" y="682"/>
                    <a:pt x="526" y="682"/>
                  </a:cubicBezTo>
                  <a:cubicBezTo>
                    <a:pt x="526" y="682"/>
                    <a:pt x="526" y="682"/>
                    <a:pt x="526" y="682"/>
                  </a:cubicBezTo>
                  <a:cubicBezTo>
                    <a:pt x="523" y="684"/>
                    <a:pt x="523" y="684"/>
                    <a:pt x="523" y="684"/>
                  </a:cubicBezTo>
                  <a:cubicBezTo>
                    <a:pt x="523" y="684"/>
                    <a:pt x="523" y="684"/>
                    <a:pt x="523" y="684"/>
                  </a:cubicBezTo>
                  <a:cubicBezTo>
                    <a:pt x="520" y="685"/>
                    <a:pt x="520" y="685"/>
                    <a:pt x="520" y="685"/>
                  </a:cubicBezTo>
                  <a:cubicBezTo>
                    <a:pt x="520" y="685"/>
                    <a:pt x="520" y="685"/>
                    <a:pt x="520" y="685"/>
                  </a:cubicBezTo>
                  <a:cubicBezTo>
                    <a:pt x="517" y="686"/>
                    <a:pt x="517" y="686"/>
                    <a:pt x="517" y="686"/>
                  </a:cubicBezTo>
                  <a:cubicBezTo>
                    <a:pt x="517" y="686"/>
                    <a:pt x="517" y="686"/>
                    <a:pt x="517" y="686"/>
                  </a:cubicBezTo>
                  <a:cubicBezTo>
                    <a:pt x="514" y="688"/>
                    <a:pt x="514" y="688"/>
                    <a:pt x="514" y="688"/>
                  </a:cubicBezTo>
                  <a:cubicBezTo>
                    <a:pt x="514" y="688"/>
                    <a:pt x="514" y="688"/>
                    <a:pt x="514" y="688"/>
                  </a:cubicBezTo>
                  <a:cubicBezTo>
                    <a:pt x="511" y="689"/>
                    <a:pt x="511" y="689"/>
                    <a:pt x="511" y="689"/>
                  </a:cubicBezTo>
                  <a:cubicBezTo>
                    <a:pt x="511" y="689"/>
                    <a:pt x="511" y="689"/>
                    <a:pt x="511" y="689"/>
                  </a:cubicBezTo>
                  <a:cubicBezTo>
                    <a:pt x="508" y="690"/>
                    <a:pt x="508" y="690"/>
                    <a:pt x="508" y="690"/>
                  </a:cubicBezTo>
                  <a:cubicBezTo>
                    <a:pt x="508" y="690"/>
                    <a:pt x="508" y="690"/>
                    <a:pt x="508" y="690"/>
                  </a:cubicBezTo>
                  <a:cubicBezTo>
                    <a:pt x="501" y="694"/>
                    <a:pt x="501" y="694"/>
                    <a:pt x="501" y="694"/>
                  </a:cubicBezTo>
                  <a:cubicBezTo>
                    <a:pt x="501" y="694"/>
                    <a:pt x="501" y="694"/>
                    <a:pt x="501" y="694"/>
                  </a:cubicBezTo>
                  <a:cubicBezTo>
                    <a:pt x="500" y="694"/>
                    <a:pt x="500" y="694"/>
                    <a:pt x="500" y="694"/>
                  </a:cubicBezTo>
                  <a:cubicBezTo>
                    <a:pt x="500" y="694"/>
                    <a:pt x="500" y="694"/>
                    <a:pt x="500" y="694"/>
                  </a:cubicBezTo>
                  <a:cubicBezTo>
                    <a:pt x="499" y="695"/>
                    <a:pt x="499" y="695"/>
                    <a:pt x="499" y="695"/>
                  </a:cubicBezTo>
                  <a:cubicBezTo>
                    <a:pt x="499" y="695"/>
                    <a:pt x="499" y="695"/>
                    <a:pt x="499" y="695"/>
                  </a:cubicBezTo>
                  <a:cubicBezTo>
                    <a:pt x="498" y="695"/>
                    <a:pt x="498" y="695"/>
                    <a:pt x="498" y="695"/>
                  </a:cubicBezTo>
                  <a:cubicBezTo>
                    <a:pt x="498" y="695"/>
                    <a:pt x="498" y="695"/>
                    <a:pt x="498" y="695"/>
                  </a:cubicBezTo>
                  <a:cubicBezTo>
                    <a:pt x="498" y="695"/>
                    <a:pt x="498" y="695"/>
                    <a:pt x="498" y="695"/>
                  </a:cubicBezTo>
                  <a:cubicBezTo>
                    <a:pt x="498" y="695"/>
                    <a:pt x="498" y="695"/>
                    <a:pt x="498" y="695"/>
                  </a:cubicBezTo>
                  <a:cubicBezTo>
                    <a:pt x="497" y="696"/>
                    <a:pt x="497" y="696"/>
                    <a:pt x="497" y="696"/>
                  </a:cubicBezTo>
                  <a:cubicBezTo>
                    <a:pt x="497" y="696"/>
                    <a:pt x="497" y="696"/>
                    <a:pt x="497" y="696"/>
                  </a:cubicBezTo>
                  <a:cubicBezTo>
                    <a:pt x="496" y="696"/>
                    <a:pt x="496" y="696"/>
                    <a:pt x="496" y="696"/>
                  </a:cubicBezTo>
                  <a:cubicBezTo>
                    <a:pt x="496" y="696"/>
                    <a:pt x="496" y="696"/>
                    <a:pt x="496" y="696"/>
                  </a:cubicBezTo>
                  <a:cubicBezTo>
                    <a:pt x="495" y="696"/>
                    <a:pt x="495" y="696"/>
                    <a:pt x="495" y="696"/>
                  </a:cubicBezTo>
                  <a:cubicBezTo>
                    <a:pt x="495" y="696"/>
                    <a:pt x="495" y="696"/>
                    <a:pt x="495" y="696"/>
                  </a:cubicBezTo>
                  <a:cubicBezTo>
                    <a:pt x="494" y="695"/>
                    <a:pt x="494" y="695"/>
                    <a:pt x="494" y="695"/>
                  </a:cubicBezTo>
                  <a:cubicBezTo>
                    <a:pt x="494" y="695"/>
                    <a:pt x="494" y="695"/>
                    <a:pt x="494" y="695"/>
                  </a:cubicBezTo>
                  <a:cubicBezTo>
                    <a:pt x="487" y="690"/>
                    <a:pt x="487" y="690"/>
                    <a:pt x="487" y="690"/>
                  </a:cubicBezTo>
                  <a:cubicBezTo>
                    <a:pt x="487" y="690"/>
                    <a:pt x="487" y="690"/>
                    <a:pt x="487" y="690"/>
                  </a:cubicBezTo>
                  <a:cubicBezTo>
                    <a:pt x="490" y="690"/>
                    <a:pt x="490" y="690"/>
                    <a:pt x="490" y="690"/>
                  </a:cubicBezTo>
                  <a:cubicBezTo>
                    <a:pt x="490" y="690"/>
                    <a:pt x="490" y="690"/>
                    <a:pt x="490" y="690"/>
                  </a:cubicBezTo>
                  <a:cubicBezTo>
                    <a:pt x="493" y="689"/>
                    <a:pt x="493" y="689"/>
                    <a:pt x="493" y="689"/>
                  </a:cubicBezTo>
                  <a:cubicBezTo>
                    <a:pt x="493" y="689"/>
                    <a:pt x="493" y="689"/>
                    <a:pt x="493" y="689"/>
                  </a:cubicBezTo>
                  <a:cubicBezTo>
                    <a:pt x="496" y="688"/>
                    <a:pt x="496" y="688"/>
                    <a:pt x="496" y="688"/>
                  </a:cubicBezTo>
                  <a:cubicBezTo>
                    <a:pt x="496" y="688"/>
                    <a:pt x="496" y="688"/>
                    <a:pt x="496" y="688"/>
                  </a:cubicBezTo>
                  <a:cubicBezTo>
                    <a:pt x="499" y="686"/>
                    <a:pt x="499" y="686"/>
                    <a:pt x="499" y="686"/>
                  </a:cubicBezTo>
                  <a:cubicBezTo>
                    <a:pt x="499" y="686"/>
                    <a:pt x="499" y="686"/>
                    <a:pt x="499" y="686"/>
                  </a:cubicBezTo>
                  <a:cubicBezTo>
                    <a:pt x="502" y="685"/>
                    <a:pt x="502" y="685"/>
                    <a:pt x="502" y="685"/>
                  </a:cubicBezTo>
                  <a:cubicBezTo>
                    <a:pt x="502" y="685"/>
                    <a:pt x="502" y="685"/>
                    <a:pt x="502" y="685"/>
                  </a:cubicBezTo>
                  <a:cubicBezTo>
                    <a:pt x="506" y="684"/>
                    <a:pt x="506" y="684"/>
                    <a:pt x="506" y="684"/>
                  </a:cubicBezTo>
                  <a:cubicBezTo>
                    <a:pt x="506" y="684"/>
                    <a:pt x="506" y="684"/>
                    <a:pt x="506" y="684"/>
                  </a:cubicBezTo>
                  <a:cubicBezTo>
                    <a:pt x="509" y="683"/>
                    <a:pt x="509" y="683"/>
                    <a:pt x="509" y="683"/>
                  </a:cubicBezTo>
                  <a:cubicBezTo>
                    <a:pt x="509" y="683"/>
                    <a:pt x="509" y="683"/>
                    <a:pt x="509" y="683"/>
                  </a:cubicBezTo>
                  <a:cubicBezTo>
                    <a:pt x="512" y="683"/>
                    <a:pt x="512" y="683"/>
                    <a:pt x="512" y="683"/>
                  </a:cubicBezTo>
                  <a:cubicBezTo>
                    <a:pt x="512" y="683"/>
                    <a:pt x="512" y="683"/>
                    <a:pt x="512" y="683"/>
                  </a:cubicBezTo>
                  <a:cubicBezTo>
                    <a:pt x="522" y="679"/>
                    <a:pt x="522" y="679"/>
                    <a:pt x="522" y="679"/>
                  </a:cubicBezTo>
                  <a:cubicBezTo>
                    <a:pt x="522" y="679"/>
                    <a:pt x="522" y="679"/>
                    <a:pt x="522" y="679"/>
                  </a:cubicBezTo>
                  <a:cubicBezTo>
                    <a:pt x="533" y="677"/>
                    <a:pt x="533" y="677"/>
                    <a:pt x="533" y="677"/>
                  </a:cubicBezTo>
                  <a:cubicBezTo>
                    <a:pt x="533" y="677"/>
                    <a:pt x="533" y="677"/>
                    <a:pt x="533" y="677"/>
                  </a:cubicBezTo>
                  <a:cubicBezTo>
                    <a:pt x="534" y="674"/>
                    <a:pt x="534" y="674"/>
                    <a:pt x="534" y="674"/>
                  </a:cubicBezTo>
                  <a:cubicBezTo>
                    <a:pt x="534" y="674"/>
                    <a:pt x="534" y="674"/>
                    <a:pt x="534" y="674"/>
                  </a:cubicBezTo>
                  <a:cubicBezTo>
                    <a:pt x="536" y="671"/>
                    <a:pt x="536" y="671"/>
                    <a:pt x="536" y="671"/>
                  </a:cubicBezTo>
                  <a:cubicBezTo>
                    <a:pt x="536" y="671"/>
                    <a:pt x="536" y="671"/>
                    <a:pt x="536" y="671"/>
                  </a:cubicBezTo>
                  <a:cubicBezTo>
                    <a:pt x="536" y="668"/>
                    <a:pt x="536" y="668"/>
                    <a:pt x="536" y="668"/>
                  </a:cubicBezTo>
                  <a:cubicBezTo>
                    <a:pt x="536" y="668"/>
                    <a:pt x="536" y="668"/>
                    <a:pt x="536" y="668"/>
                  </a:cubicBezTo>
                  <a:cubicBezTo>
                    <a:pt x="536" y="664"/>
                    <a:pt x="536" y="664"/>
                    <a:pt x="536" y="664"/>
                  </a:cubicBezTo>
                  <a:cubicBezTo>
                    <a:pt x="536" y="664"/>
                    <a:pt x="536" y="664"/>
                    <a:pt x="536" y="664"/>
                  </a:cubicBezTo>
                  <a:cubicBezTo>
                    <a:pt x="536" y="661"/>
                    <a:pt x="536" y="661"/>
                    <a:pt x="536" y="661"/>
                  </a:cubicBezTo>
                  <a:cubicBezTo>
                    <a:pt x="536" y="661"/>
                    <a:pt x="536" y="661"/>
                    <a:pt x="536" y="661"/>
                  </a:cubicBezTo>
                  <a:cubicBezTo>
                    <a:pt x="536" y="657"/>
                    <a:pt x="536" y="657"/>
                    <a:pt x="536" y="657"/>
                  </a:cubicBezTo>
                  <a:cubicBezTo>
                    <a:pt x="536" y="657"/>
                    <a:pt x="536" y="657"/>
                    <a:pt x="536" y="657"/>
                  </a:cubicBezTo>
                  <a:cubicBezTo>
                    <a:pt x="536" y="654"/>
                    <a:pt x="536" y="654"/>
                    <a:pt x="536" y="654"/>
                  </a:cubicBezTo>
                  <a:cubicBezTo>
                    <a:pt x="536" y="654"/>
                    <a:pt x="536" y="654"/>
                    <a:pt x="536" y="654"/>
                  </a:cubicBezTo>
                  <a:cubicBezTo>
                    <a:pt x="536" y="650"/>
                    <a:pt x="536" y="650"/>
                    <a:pt x="535" y="647"/>
                  </a:cubicBezTo>
                  <a:cubicBezTo>
                    <a:pt x="535" y="647"/>
                    <a:pt x="535" y="647"/>
                    <a:pt x="535" y="647"/>
                  </a:cubicBezTo>
                  <a:cubicBezTo>
                    <a:pt x="535" y="645"/>
                    <a:pt x="534" y="644"/>
                    <a:pt x="534" y="643"/>
                  </a:cubicBezTo>
                  <a:cubicBezTo>
                    <a:pt x="534" y="643"/>
                    <a:pt x="534" y="643"/>
                    <a:pt x="534" y="643"/>
                  </a:cubicBezTo>
                  <a:cubicBezTo>
                    <a:pt x="534" y="641"/>
                    <a:pt x="534" y="641"/>
                    <a:pt x="534" y="641"/>
                  </a:cubicBezTo>
                  <a:cubicBezTo>
                    <a:pt x="534" y="641"/>
                    <a:pt x="534" y="641"/>
                    <a:pt x="534" y="641"/>
                  </a:cubicBezTo>
                  <a:cubicBezTo>
                    <a:pt x="533" y="639"/>
                    <a:pt x="533" y="639"/>
                    <a:pt x="533" y="639"/>
                  </a:cubicBezTo>
                  <a:cubicBezTo>
                    <a:pt x="533" y="639"/>
                    <a:pt x="533" y="639"/>
                    <a:pt x="533" y="639"/>
                  </a:cubicBezTo>
                  <a:cubicBezTo>
                    <a:pt x="532" y="637"/>
                    <a:pt x="532" y="637"/>
                    <a:pt x="532" y="637"/>
                  </a:cubicBezTo>
                  <a:cubicBezTo>
                    <a:pt x="532" y="637"/>
                    <a:pt x="532" y="637"/>
                    <a:pt x="532" y="637"/>
                  </a:cubicBezTo>
                  <a:cubicBezTo>
                    <a:pt x="531" y="635"/>
                    <a:pt x="531" y="635"/>
                    <a:pt x="531" y="635"/>
                  </a:cubicBezTo>
                  <a:cubicBezTo>
                    <a:pt x="531" y="635"/>
                    <a:pt x="531" y="635"/>
                    <a:pt x="531" y="635"/>
                  </a:cubicBezTo>
                  <a:cubicBezTo>
                    <a:pt x="531" y="635"/>
                    <a:pt x="531" y="635"/>
                    <a:pt x="531" y="635"/>
                  </a:cubicBezTo>
                  <a:cubicBezTo>
                    <a:pt x="531" y="635"/>
                    <a:pt x="531" y="635"/>
                    <a:pt x="531" y="635"/>
                  </a:cubicBezTo>
                  <a:cubicBezTo>
                    <a:pt x="531" y="635"/>
                    <a:pt x="531" y="635"/>
                    <a:pt x="531" y="635"/>
                  </a:cubicBezTo>
                  <a:cubicBezTo>
                    <a:pt x="531" y="635"/>
                    <a:pt x="531" y="635"/>
                    <a:pt x="531" y="635"/>
                  </a:cubicBezTo>
                  <a:cubicBezTo>
                    <a:pt x="532" y="635"/>
                    <a:pt x="532" y="635"/>
                    <a:pt x="532" y="635"/>
                  </a:cubicBezTo>
                  <a:cubicBezTo>
                    <a:pt x="532" y="635"/>
                    <a:pt x="532" y="635"/>
                    <a:pt x="532" y="635"/>
                  </a:cubicBezTo>
                  <a:cubicBezTo>
                    <a:pt x="533" y="635"/>
                    <a:pt x="533" y="635"/>
                    <a:pt x="533" y="635"/>
                  </a:cubicBezTo>
                  <a:cubicBezTo>
                    <a:pt x="533" y="635"/>
                    <a:pt x="533" y="635"/>
                    <a:pt x="533" y="635"/>
                  </a:cubicBezTo>
                  <a:cubicBezTo>
                    <a:pt x="533" y="635"/>
                    <a:pt x="533" y="635"/>
                    <a:pt x="533" y="635"/>
                  </a:cubicBezTo>
                  <a:cubicBezTo>
                    <a:pt x="533" y="635"/>
                    <a:pt x="533" y="635"/>
                    <a:pt x="533" y="635"/>
                  </a:cubicBezTo>
                  <a:cubicBezTo>
                    <a:pt x="534" y="635"/>
                    <a:pt x="534" y="635"/>
                    <a:pt x="534" y="635"/>
                  </a:cubicBezTo>
                  <a:cubicBezTo>
                    <a:pt x="534" y="635"/>
                    <a:pt x="534" y="635"/>
                    <a:pt x="534" y="635"/>
                  </a:cubicBezTo>
                  <a:cubicBezTo>
                    <a:pt x="534" y="635"/>
                    <a:pt x="534" y="635"/>
                    <a:pt x="534" y="635"/>
                  </a:cubicBezTo>
                  <a:cubicBezTo>
                    <a:pt x="534" y="635"/>
                    <a:pt x="534" y="635"/>
                    <a:pt x="534" y="635"/>
                  </a:cubicBezTo>
                  <a:cubicBezTo>
                    <a:pt x="536" y="637"/>
                    <a:pt x="536" y="637"/>
                    <a:pt x="536" y="637"/>
                  </a:cubicBezTo>
                  <a:cubicBezTo>
                    <a:pt x="536" y="637"/>
                    <a:pt x="536" y="637"/>
                    <a:pt x="536" y="637"/>
                  </a:cubicBezTo>
                  <a:cubicBezTo>
                    <a:pt x="538" y="638"/>
                    <a:pt x="538" y="638"/>
                    <a:pt x="538" y="638"/>
                  </a:cubicBezTo>
                  <a:cubicBezTo>
                    <a:pt x="538" y="638"/>
                    <a:pt x="538" y="638"/>
                    <a:pt x="538" y="638"/>
                  </a:cubicBezTo>
                  <a:cubicBezTo>
                    <a:pt x="540" y="640"/>
                    <a:pt x="540" y="640"/>
                    <a:pt x="540" y="640"/>
                  </a:cubicBezTo>
                  <a:cubicBezTo>
                    <a:pt x="540" y="640"/>
                    <a:pt x="540" y="640"/>
                    <a:pt x="540" y="640"/>
                  </a:cubicBezTo>
                  <a:cubicBezTo>
                    <a:pt x="541" y="641"/>
                    <a:pt x="541" y="641"/>
                    <a:pt x="541" y="641"/>
                  </a:cubicBezTo>
                  <a:cubicBezTo>
                    <a:pt x="541" y="641"/>
                    <a:pt x="541" y="641"/>
                    <a:pt x="541" y="641"/>
                  </a:cubicBezTo>
                  <a:cubicBezTo>
                    <a:pt x="542" y="642"/>
                    <a:pt x="542" y="642"/>
                    <a:pt x="543" y="643"/>
                  </a:cubicBezTo>
                  <a:cubicBezTo>
                    <a:pt x="543" y="643"/>
                    <a:pt x="543" y="643"/>
                    <a:pt x="543" y="643"/>
                  </a:cubicBezTo>
                  <a:cubicBezTo>
                    <a:pt x="544" y="645"/>
                    <a:pt x="544" y="645"/>
                    <a:pt x="544" y="647"/>
                  </a:cubicBezTo>
                  <a:cubicBezTo>
                    <a:pt x="544" y="647"/>
                    <a:pt x="544" y="647"/>
                    <a:pt x="544" y="647"/>
                  </a:cubicBezTo>
                  <a:cubicBezTo>
                    <a:pt x="544" y="648"/>
                    <a:pt x="544" y="648"/>
                    <a:pt x="544" y="649"/>
                  </a:cubicBezTo>
                  <a:cubicBezTo>
                    <a:pt x="544" y="649"/>
                    <a:pt x="544" y="649"/>
                    <a:pt x="544" y="649"/>
                  </a:cubicBezTo>
                  <a:cubicBezTo>
                    <a:pt x="539" y="675"/>
                    <a:pt x="539" y="675"/>
                    <a:pt x="539" y="675"/>
                  </a:cubicBezTo>
                  <a:cubicBezTo>
                    <a:pt x="540" y="675"/>
                    <a:pt x="540" y="675"/>
                    <a:pt x="540" y="675"/>
                  </a:cubicBezTo>
                  <a:cubicBezTo>
                    <a:pt x="543" y="674"/>
                    <a:pt x="543" y="674"/>
                    <a:pt x="543" y="674"/>
                  </a:cubicBezTo>
                  <a:cubicBezTo>
                    <a:pt x="543" y="674"/>
                    <a:pt x="543" y="674"/>
                    <a:pt x="543" y="674"/>
                  </a:cubicBezTo>
                  <a:cubicBezTo>
                    <a:pt x="545" y="674"/>
                    <a:pt x="545" y="674"/>
                    <a:pt x="545" y="674"/>
                  </a:cubicBezTo>
                  <a:cubicBezTo>
                    <a:pt x="545" y="674"/>
                    <a:pt x="545" y="674"/>
                    <a:pt x="545" y="674"/>
                  </a:cubicBezTo>
                  <a:cubicBezTo>
                    <a:pt x="548" y="672"/>
                    <a:pt x="548" y="672"/>
                    <a:pt x="548" y="672"/>
                  </a:cubicBezTo>
                  <a:cubicBezTo>
                    <a:pt x="548" y="672"/>
                    <a:pt x="548" y="672"/>
                    <a:pt x="548" y="672"/>
                  </a:cubicBezTo>
                  <a:cubicBezTo>
                    <a:pt x="551" y="671"/>
                    <a:pt x="551" y="671"/>
                    <a:pt x="551" y="671"/>
                  </a:cubicBezTo>
                  <a:cubicBezTo>
                    <a:pt x="551" y="671"/>
                    <a:pt x="551" y="671"/>
                    <a:pt x="551" y="671"/>
                  </a:cubicBezTo>
                  <a:cubicBezTo>
                    <a:pt x="553" y="670"/>
                    <a:pt x="553" y="670"/>
                    <a:pt x="553" y="670"/>
                  </a:cubicBezTo>
                  <a:cubicBezTo>
                    <a:pt x="553" y="670"/>
                    <a:pt x="553" y="670"/>
                    <a:pt x="553" y="670"/>
                  </a:cubicBezTo>
                  <a:cubicBezTo>
                    <a:pt x="555" y="668"/>
                    <a:pt x="555" y="668"/>
                    <a:pt x="555" y="668"/>
                  </a:cubicBezTo>
                  <a:cubicBezTo>
                    <a:pt x="555" y="668"/>
                    <a:pt x="555" y="668"/>
                    <a:pt x="555" y="668"/>
                  </a:cubicBezTo>
                  <a:cubicBezTo>
                    <a:pt x="557" y="666"/>
                    <a:pt x="557" y="666"/>
                    <a:pt x="557" y="666"/>
                  </a:cubicBezTo>
                  <a:cubicBezTo>
                    <a:pt x="557" y="666"/>
                    <a:pt x="557" y="666"/>
                    <a:pt x="557" y="666"/>
                  </a:cubicBezTo>
                  <a:cubicBezTo>
                    <a:pt x="559" y="664"/>
                    <a:pt x="559" y="664"/>
                    <a:pt x="559" y="664"/>
                  </a:cubicBezTo>
                  <a:cubicBezTo>
                    <a:pt x="559" y="664"/>
                    <a:pt x="559" y="664"/>
                    <a:pt x="559" y="664"/>
                  </a:cubicBezTo>
                  <a:cubicBezTo>
                    <a:pt x="560" y="665"/>
                    <a:pt x="560" y="665"/>
                    <a:pt x="560" y="665"/>
                  </a:cubicBezTo>
                  <a:cubicBezTo>
                    <a:pt x="560" y="665"/>
                    <a:pt x="560" y="665"/>
                    <a:pt x="560" y="665"/>
                  </a:cubicBezTo>
                  <a:cubicBezTo>
                    <a:pt x="561" y="665"/>
                    <a:pt x="561" y="665"/>
                    <a:pt x="561" y="665"/>
                  </a:cubicBezTo>
                  <a:cubicBezTo>
                    <a:pt x="561" y="665"/>
                    <a:pt x="561" y="665"/>
                    <a:pt x="561" y="665"/>
                  </a:cubicBezTo>
                  <a:cubicBezTo>
                    <a:pt x="561" y="665"/>
                    <a:pt x="561" y="665"/>
                    <a:pt x="561" y="665"/>
                  </a:cubicBezTo>
                  <a:cubicBezTo>
                    <a:pt x="561" y="665"/>
                    <a:pt x="561" y="665"/>
                    <a:pt x="561" y="665"/>
                  </a:cubicBezTo>
                  <a:cubicBezTo>
                    <a:pt x="562" y="665"/>
                    <a:pt x="562" y="665"/>
                    <a:pt x="562" y="665"/>
                  </a:cubicBezTo>
                  <a:cubicBezTo>
                    <a:pt x="562" y="665"/>
                    <a:pt x="562" y="665"/>
                    <a:pt x="562" y="665"/>
                  </a:cubicBezTo>
                  <a:cubicBezTo>
                    <a:pt x="563" y="666"/>
                    <a:pt x="563" y="666"/>
                    <a:pt x="563" y="666"/>
                  </a:cubicBezTo>
                  <a:cubicBezTo>
                    <a:pt x="563" y="666"/>
                    <a:pt x="563" y="666"/>
                    <a:pt x="563" y="666"/>
                  </a:cubicBezTo>
                  <a:cubicBezTo>
                    <a:pt x="564" y="666"/>
                    <a:pt x="564" y="666"/>
                    <a:pt x="564" y="666"/>
                  </a:cubicBezTo>
                  <a:cubicBezTo>
                    <a:pt x="564" y="666"/>
                    <a:pt x="564" y="666"/>
                    <a:pt x="564" y="666"/>
                  </a:cubicBezTo>
                  <a:cubicBezTo>
                    <a:pt x="564" y="667"/>
                    <a:pt x="564" y="667"/>
                    <a:pt x="564" y="667"/>
                  </a:cubicBezTo>
                  <a:cubicBezTo>
                    <a:pt x="564" y="667"/>
                    <a:pt x="564" y="667"/>
                    <a:pt x="564" y="667"/>
                  </a:cubicBezTo>
                  <a:cubicBezTo>
                    <a:pt x="565" y="667"/>
                    <a:pt x="565" y="667"/>
                    <a:pt x="565" y="667"/>
                  </a:cubicBezTo>
                  <a:cubicBezTo>
                    <a:pt x="565" y="667"/>
                    <a:pt x="565" y="667"/>
                    <a:pt x="565" y="667"/>
                  </a:cubicBezTo>
                  <a:cubicBezTo>
                    <a:pt x="547" y="676"/>
                    <a:pt x="547" y="676"/>
                    <a:pt x="547" y="676"/>
                  </a:cubicBezTo>
                  <a:cubicBezTo>
                    <a:pt x="547" y="676"/>
                    <a:pt x="547" y="676"/>
                    <a:pt x="547" y="676"/>
                  </a:cubicBezTo>
                  <a:cubicBezTo>
                    <a:pt x="546" y="676"/>
                    <a:pt x="546" y="676"/>
                    <a:pt x="546" y="676"/>
                  </a:cubicBezTo>
                  <a:cubicBezTo>
                    <a:pt x="546" y="676"/>
                    <a:pt x="546" y="676"/>
                    <a:pt x="546" y="676"/>
                  </a:cubicBezTo>
                  <a:cubicBezTo>
                    <a:pt x="545" y="676"/>
                    <a:pt x="545" y="676"/>
                    <a:pt x="545" y="676"/>
                  </a:cubicBezTo>
                  <a:cubicBezTo>
                    <a:pt x="545" y="676"/>
                    <a:pt x="545" y="676"/>
                    <a:pt x="545" y="676"/>
                  </a:cubicBezTo>
                  <a:cubicBezTo>
                    <a:pt x="545" y="676"/>
                    <a:pt x="545" y="676"/>
                    <a:pt x="545" y="676"/>
                  </a:cubicBezTo>
                  <a:cubicBezTo>
                    <a:pt x="545" y="676"/>
                    <a:pt x="545" y="676"/>
                    <a:pt x="545" y="676"/>
                  </a:cubicBezTo>
                  <a:cubicBezTo>
                    <a:pt x="544" y="676"/>
                    <a:pt x="544" y="676"/>
                    <a:pt x="544" y="676"/>
                  </a:cubicBezTo>
                  <a:cubicBezTo>
                    <a:pt x="544" y="676"/>
                    <a:pt x="544" y="676"/>
                    <a:pt x="544" y="676"/>
                  </a:cubicBezTo>
                  <a:cubicBezTo>
                    <a:pt x="544" y="677"/>
                    <a:pt x="544" y="677"/>
                    <a:pt x="544" y="677"/>
                  </a:cubicBezTo>
                  <a:cubicBezTo>
                    <a:pt x="544" y="677"/>
                    <a:pt x="544" y="677"/>
                    <a:pt x="544" y="677"/>
                  </a:cubicBezTo>
                  <a:cubicBezTo>
                    <a:pt x="543" y="677"/>
                    <a:pt x="543" y="677"/>
                    <a:pt x="543" y="677"/>
                  </a:cubicBezTo>
                  <a:cubicBezTo>
                    <a:pt x="543" y="677"/>
                    <a:pt x="543" y="677"/>
                    <a:pt x="543" y="677"/>
                  </a:cubicBezTo>
                  <a:cubicBezTo>
                    <a:pt x="543" y="677"/>
                    <a:pt x="543" y="677"/>
                    <a:pt x="543" y="677"/>
                  </a:cubicBezTo>
                  <a:cubicBezTo>
                    <a:pt x="543" y="677"/>
                    <a:pt x="543" y="677"/>
                    <a:pt x="543" y="677"/>
                  </a:cubicBezTo>
                  <a:cubicBezTo>
                    <a:pt x="543" y="677"/>
                    <a:pt x="543" y="677"/>
                    <a:pt x="543" y="677"/>
                  </a:cubicBezTo>
                  <a:cubicBezTo>
                    <a:pt x="543" y="677"/>
                    <a:pt x="543" y="677"/>
                    <a:pt x="543" y="677"/>
                  </a:cubicBezTo>
                  <a:cubicBezTo>
                    <a:pt x="542" y="678"/>
                    <a:pt x="542" y="678"/>
                    <a:pt x="542" y="678"/>
                  </a:cubicBezTo>
                  <a:cubicBezTo>
                    <a:pt x="542" y="678"/>
                    <a:pt x="542" y="678"/>
                    <a:pt x="542" y="678"/>
                  </a:cubicBezTo>
                  <a:cubicBezTo>
                    <a:pt x="542" y="678"/>
                    <a:pt x="542" y="678"/>
                    <a:pt x="542" y="678"/>
                  </a:cubicBezTo>
                  <a:cubicBezTo>
                    <a:pt x="542" y="678"/>
                    <a:pt x="542" y="678"/>
                    <a:pt x="542" y="678"/>
                  </a:cubicBezTo>
                  <a:cubicBezTo>
                    <a:pt x="541" y="678"/>
                    <a:pt x="541" y="678"/>
                    <a:pt x="541" y="678"/>
                  </a:cubicBezTo>
                  <a:cubicBezTo>
                    <a:pt x="541" y="678"/>
                    <a:pt x="541" y="678"/>
                    <a:pt x="541" y="678"/>
                  </a:cubicBezTo>
                  <a:cubicBezTo>
                    <a:pt x="540" y="678"/>
                    <a:pt x="540" y="678"/>
                    <a:pt x="540" y="678"/>
                  </a:cubicBezTo>
                  <a:cubicBezTo>
                    <a:pt x="540" y="678"/>
                    <a:pt x="540" y="678"/>
                    <a:pt x="540" y="678"/>
                  </a:cubicBezTo>
                  <a:cubicBezTo>
                    <a:pt x="540" y="679"/>
                    <a:pt x="540" y="679"/>
                    <a:pt x="540" y="679"/>
                  </a:cubicBezTo>
                  <a:cubicBezTo>
                    <a:pt x="540" y="679"/>
                    <a:pt x="540" y="679"/>
                    <a:pt x="540" y="679"/>
                  </a:cubicBezTo>
                  <a:cubicBezTo>
                    <a:pt x="539" y="679"/>
                    <a:pt x="539" y="679"/>
                    <a:pt x="539" y="679"/>
                  </a:cubicBezTo>
                  <a:cubicBezTo>
                    <a:pt x="539" y="679"/>
                    <a:pt x="539" y="679"/>
                    <a:pt x="539" y="679"/>
                  </a:cubicBezTo>
                  <a:cubicBezTo>
                    <a:pt x="539" y="679"/>
                    <a:pt x="539" y="679"/>
                    <a:pt x="539" y="679"/>
                  </a:cubicBezTo>
                  <a:cubicBezTo>
                    <a:pt x="539" y="679"/>
                    <a:pt x="539" y="679"/>
                    <a:pt x="539" y="679"/>
                  </a:cubicBezTo>
                  <a:cubicBezTo>
                    <a:pt x="538" y="679"/>
                    <a:pt x="538" y="679"/>
                    <a:pt x="538" y="679"/>
                  </a:cubicBezTo>
                  <a:cubicBezTo>
                    <a:pt x="538" y="679"/>
                    <a:pt x="538" y="679"/>
                    <a:pt x="538" y="679"/>
                  </a:cubicBezTo>
                  <a:cubicBezTo>
                    <a:pt x="535" y="690"/>
                    <a:pt x="535" y="690"/>
                    <a:pt x="535" y="690"/>
                  </a:cubicBezTo>
                  <a:cubicBezTo>
                    <a:pt x="535" y="690"/>
                    <a:pt x="535" y="690"/>
                    <a:pt x="535" y="690"/>
                  </a:cubicBezTo>
                  <a:cubicBezTo>
                    <a:pt x="531" y="698"/>
                    <a:pt x="531" y="698"/>
                    <a:pt x="531" y="698"/>
                  </a:cubicBezTo>
                  <a:cubicBezTo>
                    <a:pt x="531" y="698"/>
                    <a:pt x="531" y="698"/>
                    <a:pt x="531" y="698"/>
                  </a:cubicBezTo>
                  <a:cubicBezTo>
                    <a:pt x="530" y="699"/>
                    <a:pt x="530" y="699"/>
                    <a:pt x="530" y="699"/>
                  </a:cubicBezTo>
                  <a:cubicBezTo>
                    <a:pt x="530" y="699"/>
                    <a:pt x="530" y="699"/>
                    <a:pt x="530" y="699"/>
                  </a:cubicBezTo>
                  <a:cubicBezTo>
                    <a:pt x="529" y="700"/>
                    <a:pt x="529" y="700"/>
                    <a:pt x="529" y="700"/>
                  </a:cubicBezTo>
                  <a:cubicBezTo>
                    <a:pt x="529" y="700"/>
                    <a:pt x="529" y="700"/>
                    <a:pt x="529" y="700"/>
                  </a:cubicBezTo>
                  <a:cubicBezTo>
                    <a:pt x="528" y="701"/>
                    <a:pt x="528" y="701"/>
                    <a:pt x="528" y="701"/>
                  </a:cubicBezTo>
                  <a:cubicBezTo>
                    <a:pt x="528" y="701"/>
                    <a:pt x="528" y="701"/>
                    <a:pt x="528" y="701"/>
                  </a:cubicBezTo>
                  <a:cubicBezTo>
                    <a:pt x="527" y="702"/>
                    <a:pt x="527" y="702"/>
                    <a:pt x="527" y="702"/>
                  </a:cubicBezTo>
                  <a:cubicBezTo>
                    <a:pt x="527" y="702"/>
                    <a:pt x="527" y="702"/>
                    <a:pt x="527" y="702"/>
                  </a:cubicBezTo>
                  <a:cubicBezTo>
                    <a:pt x="526" y="703"/>
                    <a:pt x="526" y="703"/>
                    <a:pt x="526" y="703"/>
                  </a:cubicBezTo>
                  <a:cubicBezTo>
                    <a:pt x="526" y="703"/>
                    <a:pt x="526" y="703"/>
                    <a:pt x="526" y="703"/>
                  </a:cubicBezTo>
                  <a:cubicBezTo>
                    <a:pt x="525" y="704"/>
                    <a:pt x="525" y="704"/>
                    <a:pt x="525" y="704"/>
                  </a:cubicBezTo>
                  <a:cubicBezTo>
                    <a:pt x="525" y="704"/>
                    <a:pt x="525" y="704"/>
                    <a:pt x="525" y="704"/>
                  </a:cubicBezTo>
                  <a:cubicBezTo>
                    <a:pt x="523" y="705"/>
                    <a:pt x="523" y="705"/>
                    <a:pt x="523" y="705"/>
                  </a:cubicBezTo>
                  <a:cubicBezTo>
                    <a:pt x="523" y="705"/>
                    <a:pt x="523" y="705"/>
                    <a:pt x="523" y="705"/>
                  </a:cubicBezTo>
                  <a:cubicBezTo>
                    <a:pt x="521" y="705"/>
                    <a:pt x="521" y="705"/>
                    <a:pt x="521" y="705"/>
                  </a:cubicBezTo>
                  <a:cubicBezTo>
                    <a:pt x="521" y="705"/>
                    <a:pt x="521" y="705"/>
                    <a:pt x="521" y="705"/>
                  </a:cubicBezTo>
                  <a:cubicBezTo>
                    <a:pt x="515" y="708"/>
                    <a:pt x="515" y="708"/>
                    <a:pt x="515" y="708"/>
                  </a:cubicBezTo>
                  <a:cubicBezTo>
                    <a:pt x="515" y="708"/>
                    <a:pt x="515" y="708"/>
                    <a:pt x="515" y="708"/>
                  </a:cubicBezTo>
                  <a:cubicBezTo>
                    <a:pt x="515" y="709"/>
                    <a:pt x="515" y="709"/>
                    <a:pt x="515" y="709"/>
                  </a:cubicBezTo>
                  <a:cubicBezTo>
                    <a:pt x="515" y="709"/>
                    <a:pt x="515" y="709"/>
                    <a:pt x="515" y="709"/>
                  </a:cubicBezTo>
                  <a:cubicBezTo>
                    <a:pt x="514" y="709"/>
                    <a:pt x="514" y="709"/>
                    <a:pt x="514" y="709"/>
                  </a:cubicBezTo>
                  <a:cubicBezTo>
                    <a:pt x="514" y="709"/>
                    <a:pt x="514" y="709"/>
                    <a:pt x="514" y="709"/>
                  </a:cubicBezTo>
                  <a:cubicBezTo>
                    <a:pt x="514" y="709"/>
                    <a:pt x="514" y="709"/>
                    <a:pt x="514" y="709"/>
                  </a:cubicBezTo>
                  <a:cubicBezTo>
                    <a:pt x="514" y="709"/>
                    <a:pt x="514" y="709"/>
                    <a:pt x="514" y="709"/>
                  </a:cubicBezTo>
                  <a:cubicBezTo>
                    <a:pt x="514" y="709"/>
                    <a:pt x="514" y="709"/>
                    <a:pt x="514" y="709"/>
                  </a:cubicBezTo>
                  <a:cubicBezTo>
                    <a:pt x="514" y="709"/>
                    <a:pt x="514" y="709"/>
                    <a:pt x="514" y="709"/>
                  </a:cubicBezTo>
                  <a:cubicBezTo>
                    <a:pt x="513" y="709"/>
                    <a:pt x="513" y="709"/>
                    <a:pt x="513" y="709"/>
                  </a:cubicBezTo>
                  <a:cubicBezTo>
                    <a:pt x="513" y="709"/>
                    <a:pt x="513" y="709"/>
                    <a:pt x="513" y="709"/>
                  </a:cubicBezTo>
                  <a:cubicBezTo>
                    <a:pt x="513" y="710"/>
                    <a:pt x="513" y="710"/>
                    <a:pt x="513" y="710"/>
                  </a:cubicBezTo>
                  <a:cubicBezTo>
                    <a:pt x="513" y="710"/>
                    <a:pt x="513" y="710"/>
                    <a:pt x="513" y="710"/>
                  </a:cubicBezTo>
                  <a:cubicBezTo>
                    <a:pt x="512" y="710"/>
                    <a:pt x="512" y="710"/>
                    <a:pt x="512" y="710"/>
                  </a:cubicBezTo>
                  <a:cubicBezTo>
                    <a:pt x="512" y="710"/>
                    <a:pt x="512" y="710"/>
                    <a:pt x="512" y="710"/>
                  </a:cubicBezTo>
                  <a:cubicBezTo>
                    <a:pt x="512" y="710"/>
                    <a:pt x="512" y="710"/>
                    <a:pt x="512" y="710"/>
                  </a:cubicBezTo>
                  <a:cubicBezTo>
                    <a:pt x="512" y="710"/>
                    <a:pt x="512" y="710"/>
                    <a:pt x="512" y="710"/>
                  </a:cubicBezTo>
                  <a:cubicBezTo>
                    <a:pt x="507" y="712"/>
                    <a:pt x="507" y="712"/>
                    <a:pt x="507" y="712"/>
                  </a:cubicBezTo>
                  <a:lnTo>
                    <a:pt x="506" y="712"/>
                  </a:lnTo>
                  <a:close/>
                  <a:moveTo>
                    <a:pt x="242" y="710"/>
                  </a:moveTo>
                  <a:cubicBezTo>
                    <a:pt x="241" y="710"/>
                    <a:pt x="241" y="710"/>
                    <a:pt x="241" y="710"/>
                  </a:cubicBezTo>
                  <a:cubicBezTo>
                    <a:pt x="241" y="710"/>
                    <a:pt x="241" y="710"/>
                    <a:pt x="241" y="710"/>
                  </a:cubicBezTo>
                  <a:cubicBezTo>
                    <a:pt x="241" y="710"/>
                    <a:pt x="241" y="710"/>
                    <a:pt x="241" y="710"/>
                  </a:cubicBezTo>
                  <a:cubicBezTo>
                    <a:pt x="241" y="710"/>
                    <a:pt x="241" y="710"/>
                    <a:pt x="241" y="710"/>
                  </a:cubicBezTo>
                  <a:cubicBezTo>
                    <a:pt x="241" y="710"/>
                    <a:pt x="241" y="710"/>
                    <a:pt x="241" y="710"/>
                  </a:cubicBezTo>
                  <a:cubicBezTo>
                    <a:pt x="241" y="710"/>
                    <a:pt x="241" y="710"/>
                    <a:pt x="241" y="710"/>
                  </a:cubicBezTo>
                  <a:cubicBezTo>
                    <a:pt x="241" y="710"/>
                    <a:pt x="241" y="710"/>
                    <a:pt x="241" y="710"/>
                  </a:cubicBezTo>
                  <a:cubicBezTo>
                    <a:pt x="241" y="710"/>
                    <a:pt x="241" y="710"/>
                    <a:pt x="241" y="710"/>
                  </a:cubicBezTo>
                  <a:cubicBezTo>
                    <a:pt x="240" y="710"/>
                    <a:pt x="240" y="710"/>
                    <a:pt x="240" y="710"/>
                  </a:cubicBezTo>
                  <a:cubicBezTo>
                    <a:pt x="240" y="710"/>
                    <a:pt x="240" y="710"/>
                    <a:pt x="240" y="710"/>
                  </a:cubicBezTo>
                  <a:cubicBezTo>
                    <a:pt x="240" y="710"/>
                    <a:pt x="240" y="710"/>
                    <a:pt x="240" y="710"/>
                  </a:cubicBezTo>
                  <a:cubicBezTo>
                    <a:pt x="240" y="710"/>
                    <a:pt x="240" y="710"/>
                    <a:pt x="240" y="710"/>
                  </a:cubicBezTo>
                  <a:cubicBezTo>
                    <a:pt x="240" y="709"/>
                    <a:pt x="240" y="709"/>
                    <a:pt x="240" y="709"/>
                  </a:cubicBezTo>
                  <a:cubicBezTo>
                    <a:pt x="240" y="709"/>
                    <a:pt x="240" y="709"/>
                    <a:pt x="240" y="709"/>
                  </a:cubicBezTo>
                  <a:cubicBezTo>
                    <a:pt x="240" y="709"/>
                    <a:pt x="240" y="709"/>
                    <a:pt x="240" y="709"/>
                  </a:cubicBezTo>
                  <a:cubicBezTo>
                    <a:pt x="240" y="709"/>
                    <a:pt x="240" y="709"/>
                    <a:pt x="240" y="709"/>
                  </a:cubicBezTo>
                  <a:cubicBezTo>
                    <a:pt x="240" y="708"/>
                    <a:pt x="240" y="708"/>
                    <a:pt x="240" y="708"/>
                  </a:cubicBezTo>
                  <a:cubicBezTo>
                    <a:pt x="240" y="708"/>
                    <a:pt x="240" y="708"/>
                    <a:pt x="240" y="708"/>
                  </a:cubicBezTo>
                  <a:cubicBezTo>
                    <a:pt x="240" y="706"/>
                    <a:pt x="240" y="706"/>
                    <a:pt x="240" y="706"/>
                  </a:cubicBezTo>
                  <a:cubicBezTo>
                    <a:pt x="240" y="706"/>
                    <a:pt x="240" y="706"/>
                    <a:pt x="240" y="706"/>
                  </a:cubicBezTo>
                  <a:cubicBezTo>
                    <a:pt x="239" y="705"/>
                    <a:pt x="239" y="705"/>
                    <a:pt x="239" y="705"/>
                  </a:cubicBezTo>
                  <a:cubicBezTo>
                    <a:pt x="239" y="705"/>
                    <a:pt x="239" y="705"/>
                    <a:pt x="239" y="705"/>
                  </a:cubicBezTo>
                  <a:cubicBezTo>
                    <a:pt x="239" y="704"/>
                    <a:pt x="239" y="704"/>
                    <a:pt x="239" y="704"/>
                  </a:cubicBezTo>
                  <a:cubicBezTo>
                    <a:pt x="239" y="704"/>
                    <a:pt x="239" y="704"/>
                    <a:pt x="239" y="704"/>
                  </a:cubicBezTo>
                  <a:cubicBezTo>
                    <a:pt x="238" y="703"/>
                    <a:pt x="238" y="703"/>
                    <a:pt x="238" y="703"/>
                  </a:cubicBezTo>
                  <a:cubicBezTo>
                    <a:pt x="238" y="703"/>
                    <a:pt x="238" y="703"/>
                    <a:pt x="238" y="703"/>
                  </a:cubicBezTo>
                  <a:cubicBezTo>
                    <a:pt x="237" y="702"/>
                    <a:pt x="237" y="702"/>
                    <a:pt x="237" y="702"/>
                  </a:cubicBezTo>
                  <a:cubicBezTo>
                    <a:pt x="237" y="702"/>
                    <a:pt x="237" y="702"/>
                    <a:pt x="237" y="702"/>
                  </a:cubicBezTo>
                  <a:cubicBezTo>
                    <a:pt x="236" y="701"/>
                    <a:pt x="236" y="701"/>
                    <a:pt x="236" y="701"/>
                  </a:cubicBezTo>
                  <a:cubicBezTo>
                    <a:pt x="236" y="701"/>
                    <a:pt x="236" y="701"/>
                    <a:pt x="236" y="701"/>
                  </a:cubicBezTo>
                  <a:cubicBezTo>
                    <a:pt x="235" y="700"/>
                    <a:pt x="235" y="700"/>
                    <a:pt x="235" y="700"/>
                  </a:cubicBezTo>
                  <a:cubicBezTo>
                    <a:pt x="235" y="700"/>
                    <a:pt x="235" y="700"/>
                    <a:pt x="235" y="700"/>
                  </a:cubicBezTo>
                  <a:cubicBezTo>
                    <a:pt x="235" y="700"/>
                    <a:pt x="235" y="700"/>
                    <a:pt x="235" y="700"/>
                  </a:cubicBezTo>
                  <a:cubicBezTo>
                    <a:pt x="235" y="700"/>
                    <a:pt x="235" y="700"/>
                    <a:pt x="235" y="700"/>
                  </a:cubicBezTo>
                  <a:cubicBezTo>
                    <a:pt x="235" y="700"/>
                    <a:pt x="235" y="700"/>
                    <a:pt x="235" y="700"/>
                  </a:cubicBezTo>
                  <a:cubicBezTo>
                    <a:pt x="235" y="700"/>
                    <a:pt x="235" y="700"/>
                    <a:pt x="235" y="700"/>
                  </a:cubicBezTo>
                  <a:cubicBezTo>
                    <a:pt x="235" y="700"/>
                    <a:pt x="235" y="700"/>
                    <a:pt x="235" y="700"/>
                  </a:cubicBezTo>
                  <a:cubicBezTo>
                    <a:pt x="235" y="700"/>
                    <a:pt x="235" y="700"/>
                    <a:pt x="235" y="700"/>
                  </a:cubicBezTo>
                  <a:cubicBezTo>
                    <a:pt x="235" y="699"/>
                    <a:pt x="235" y="699"/>
                    <a:pt x="235" y="699"/>
                  </a:cubicBezTo>
                  <a:cubicBezTo>
                    <a:pt x="235" y="699"/>
                    <a:pt x="235" y="699"/>
                    <a:pt x="235" y="699"/>
                  </a:cubicBezTo>
                  <a:cubicBezTo>
                    <a:pt x="236" y="699"/>
                    <a:pt x="236" y="699"/>
                    <a:pt x="236" y="699"/>
                  </a:cubicBezTo>
                  <a:cubicBezTo>
                    <a:pt x="236" y="699"/>
                    <a:pt x="236" y="699"/>
                    <a:pt x="236" y="699"/>
                  </a:cubicBezTo>
                  <a:cubicBezTo>
                    <a:pt x="236" y="699"/>
                    <a:pt x="236" y="699"/>
                    <a:pt x="236" y="699"/>
                  </a:cubicBezTo>
                  <a:cubicBezTo>
                    <a:pt x="236" y="699"/>
                    <a:pt x="236" y="699"/>
                    <a:pt x="236" y="699"/>
                  </a:cubicBezTo>
                  <a:cubicBezTo>
                    <a:pt x="236" y="699"/>
                    <a:pt x="236" y="699"/>
                    <a:pt x="236" y="699"/>
                  </a:cubicBezTo>
                  <a:cubicBezTo>
                    <a:pt x="236" y="699"/>
                    <a:pt x="236" y="699"/>
                    <a:pt x="236" y="699"/>
                  </a:cubicBezTo>
                  <a:cubicBezTo>
                    <a:pt x="237" y="699"/>
                    <a:pt x="237" y="699"/>
                    <a:pt x="237" y="699"/>
                  </a:cubicBezTo>
                  <a:cubicBezTo>
                    <a:pt x="237" y="699"/>
                    <a:pt x="237" y="699"/>
                    <a:pt x="237" y="699"/>
                  </a:cubicBezTo>
                  <a:cubicBezTo>
                    <a:pt x="238" y="699"/>
                    <a:pt x="238" y="699"/>
                    <a:pt x="238" y="699"/>
                  </a:cubicBezTo>
                  <a:cubicBezTo>
                    <a:pt x="238" y="699"/>
                    <a:pt x="238" y="699"/>
                    <a:pt x="238" y="699"/>
                  </a:cubicBezTo>
                  <a:cubicBezTo>
                    <a:pt x="239" y="700"/>
                    <a:pt x="239" y="700"/>
                    <a:pt x="239" y="700"/>
                  </a:cubicBezTo>
                  <a:cubicBezTo>
                    <a:pt x="239" y="700"/>
                    <a:pt x="239" y="700"/>
                    <a:pt x="239" y="700"/>
                  </a:cubicBezTo>
                  <a:cubicBezTo>
                    <a:pt x="241" y="701"/>
                    <a:pt x="241" y="701"/>
                    <a:pt x="241" y="701"/>
                  </a:cubicBezTo>
                  <a:cubicBezTo>
                    <a:pt x="241" y="701"/>
                    <a:pt x="241" y="701"/>
                    <a:pt x="241" y="701"/>
                  </a:cubicBezTo>
                  <a:cubicBezTo>
                    <a:pt x="242" y="702"/>
                    <a:pt x="242" y="702"/>
                    <a:pt x="242" y="702"/>
                  </a:cubicBezTo>
                  <a:cubicBezTo>
                    <a:pt x="242" y="702"/>
                    <a:pt x="242" y="702"/>
                    <a:pt x="242" y="702"/>
                  </a:cubicBezTo>
                  <a:cubicBezTo>
                    <a:pt x="244" y="703"/>
                    <a:pt x="244" y="703"/>
                    <a:pt x="244" y="703"/>
                  </a:cubicBezTo>
                  <a:cubicBezTo>
                    <a:pt x="244" y="703"/>
                    <a:pt x="244" y="703"/>
                    <a:pt x="244" y="703"/>
                  </a:cubicBezTo>
                  <a:cubicBezTo>
                    <a:pt x="245" y="704"/>
                    <a:pt x="245" y="704"/>
                    <a:pt x="245" y="704"/>
                  </a:cubicBezTo>
                  <a:cubicBezTo>
                    <a:pt x="245" y="704"/>
                    <a:pt x="245" y="704"/>
                    <a:pt x="245" y="704"/>
                  </a:cubicBezTo>
                  <a:cubicBezTo>
                    <a:pt x="246" y="705"/>
                    <a:pt x="246" y="705"/>
                    <a:pt x="246" y="705"/>
                  </a:cubicBezTo>
                  <a:cubicBezTo>
                    <a:pt x="246" y="705"/>
                    <a:pt x="246" y="705"/>
                    <a:pt x="246" y="705"/>
                  </a:cubicBezTo>
                  <a:cubicBezTo>
                    <a:pt x="247" y="706"/>
                    <a:pt x="247" y="706"/>
                    <a:pt x="247" y="706"/>
                  </a:cubicBezTo>
                  <a:cubicBezTo>
                    <a:pt x="247" y="706"/>
                    <a:pt x="247" y="706"/>
                    <a:pt x="247" y="706"/>
                  </a:cubicBezTo>
                  <a:cubicBezTo>
                    <a:pt x="247" y="706"/>
                    <a:pt x="247" y="706"/>
                    <a:pt x="247" y="706"/>
                  </a:cubicBezTo>
                  <a:cubicBezTo>
                    <a:pt x="247" y="706"/>
                    <a:pt x="247" y="706"/>
                    <a:pt x="247" y="706"/>
                  </a:cubicBezTo>
                  <a:cubicBezTo>
                    <a:pt x="247" y="706"/>
                    <a:pt x="247" y="706"/>
                    <a:pt x="247" y="706"/>
                  </a:cubicBezTo>
                  <a:cubicBezTo>
                    <a:pt x="247" y="706"/>
                    <a:pt x="247" y="706"/>
                    <a:pt x="247" y="706"/>
                  </a:cubicBezTo>
                  <a:cubicBezTo>
                    <a:pt x="247" y="706"/>
                    <a:pt x="247" y="706"/>
                    <a:pt x="247" y="706"/>
                  </a:cubicBezTo>
                  <a:cubicBezTo>
                    <a:pt x="247" y="706"/>
                    <a:pt x="247" y="706"/>
                    <a:pt x="247" y="706"/>
                  </a:cubicBezTo>
                  <a:cubicBezTo>
                    <a:pt x="247" y="707"/>
                    <a:pt x="247" y="707"/>
                    <a:pt x="247" y="707"/>
                  </a:cubicBezTo>
                  <a:cubicBezTo>
                    <a:pt x="247" y="707"/>
                    <a:pt x="247" y="707"/>
                    <a:pt x="247" y="707"/>
                  </a:cubicBezTo>
                  <a:cubicBezTo>
                    <a:pt x="247" y="707"/>
                    <a:pt x="247" y="707"/>
                    <a:pt x="247" y="707"/>
                  </a:cubicBezTo>
                  <a:cubicBezTo>
                    <a:pt x="247" y="707"/>
                    <a:pt x="247" y="707"/>
                    <a:pt x="247" y="707"/>
                  </a:cubicBezTo>
                  <a:cubicBezTo>
                    <a:pt x="247" y="707"/>
                    <a:pt x="247" y="707"/>
                    <a:pt x="247" y="707"/>
                  </a:cubicBezTo>
                  <a:cubicBezTo>
                    <a:pt x="247" y="707"/>
                    <a:pt x="247" y="707"/>
                    <a:pt x="247" y="707"/>
                  </a:cubicBezTo>
                  <a:cubicBezTo>
                    <a:pt x="247" y="708"/>
                    <a:pt x="247" y="708"/>
                    <a:pt x="247" y="708"/>
                  </a:cubicBezTo>
                  <a:cubicBezTo>
                    <a:pt x="247" y="708"/>
                    <a:pt x="247" y="708"/>
                    <a:pt x="247" y="708"/>
                  </a:cubicBezTo>
                  <a:cubicBezTo>
                    <a:pt x="247" y="708"/>
                    <a:pt x="247" y="708"/>
                    <a:pt x="247" y="708"/>
                  </a:cubicBezTo>
                  <a:cubicBezTo>
                    <a:pt x="247" y="708"/>
                    <a:pt x="247" y="708"/>
                    <a:pt x="247" y="708"/>
                  </a:cubicBezTo>
                  <a:cubicBezTo>
                    <a:pt x="247" y="708"/>
                    <a:pt x="247" y="708"/>
                    <a:pt x="247" y="708"/>
                  </a:cubicBezTo>
                  <a:cubicBezTo>
                    <a:pt x="247" y="708"/>
                    <a:pt x="247" y="708"/>
                    <a:pt x="247" y="708"/>
                  </a:cubicBezTo>
                  <a:cubicBezTo>
                    <a:pt x="246" y="709"/>
                    <a:pt x="246" y="709"/>
                    <a:pt x="246" y="709"/>
                  </a:cubicBezTo>
                  <a:cubicBezTo>
                    <a:pt x="246" y="709"/>
                    <a:pt x="246" y="709"/>
                    <a:pt x="246" y="709"/>
                  </a:cubicBezTo>
                  <a:cubicBezTo>
                    <a:pt x="246" y="709"/>
                    <a:pt x="246" y="709"/>
                    <a:pt x="246" y="709"/>
                  </a:cubicBezTo>
                  <a:cubicBezTo>
                    <a:pt x="246" y="709"/>
                    <a:pt x="246" y="709"/>
                    <a:pt x="246" y="709"/>
                  </a:cubicBezTo>
                  <a:cubicBezTo>
                    <a:pt x="245" y="709"/>
                    <a:pt x="245" y="709"/>
                    <a:pt x="245" y="709"/>
                  </a:cubicBezTo>
                  <a:cubicBezTo>
                    <a:pt x="245" y="709"/>
                    <a:pt x="245" y="709"/>
                    <a:pt x="245" y="709"/>
                  </a:cubicBezTo>
                  <a:cubicBezTo>
                    <a:pt x="245" y="710"/>
                    <a:pt x="245" y="710"/>
                    <a:pt x="245" y="710"/>
                  </a:cubicBezTo>
                  <a:cubicBezTo>
                    <a:pt x="245" y="710"/>
                    <a:pt x="245" y="710"/>
                    <a:pt x="245" y="710"/>
                  </a:cubicBezTo>
                  <a:cubicBezTo>
                    <a:pt x="244" y="710"/>
                    <a:pt x="244" y="710"/>
                    <a:pt x="244" y="710"/>
                  </a:cubicBezTo>
                  <a:cubicBezTo>
                    <a:pt x="244" y="710"/>
                    <a:pt x="244" y="710"/>
                    <a:pt x="244" y="710"/>
                  </a:cubicBezTo>
                  <a:cubicBezTo>
                    <a:pt x="244" y="710"/>
                    <a:pt x="244" y="710"/>
                    <a:pt x="244" y="710"/>
                  </a:cubicBezTo>
                  <a:cubicBezTo>
                    <a:pt x="244" y="710"/>
                    <a:pt x="244" y="710"/>
                    <a:pt x="244" y="710"/>
                  </a:cubicBezTo>
                  <a:cubicBezTo>
                    <a:pt x="244" y="710"/>
                    <a:pt x="244" y="710"/>
                    <a:pt x="244" y="710"/>
                  </a:cubicBezTo>
                  <a:cubicBezTo>
                    <a:pt x="244" y="710"/>
                    <a:pt x="244" y="710"/>
                    <a:pt x="244" y="710"/>
                  </a:cubicBezTo>
                  <a:cubicBezTo>
                    <a:pt x="242" y="710"/>
                    <a:pt x="242" y="710"/>
                    <a:pt x="242" y="710"/>
                  </a:cubicBezTo>
                  <a:close/>
                  <a:moveTo>
                    <a:pt x="468" y="708"/>
                  </a:moveTo>
                  <a:cubicBezTo>
                    <a:pt x="467" y="707"/>
                    <a:pt x="467" y="707"/>
                    <a:pt x="467" y="707"/>
                  </a:cubicBezTo>
                  <a:cubicBezTo>
                    <a:pt x="467" y="707"/>
                    <a:pt x="467" y="707"/>
                    <a:pt x="467" y="707"/>
                  </a:cubicBezTo>
                  <a:cubicBezTo>
                    <a:pt x="466" y="706"/>
                    <a:pt x="466" y="706"/>
                    <a:pt x="466" y="706"/>
                  </a:cubicBezTo>
                  <a:cubicBezTo>
                    <a:pt x="466" y="706"/>
                    <a:pt x="466" y="706"/>
                    <a:pt x="466" y="706"/>
                  </a:cubicBezTo>
                  <a:cubicBezTo>
                    <a:pt x="465" y="705"/>
                    <a:pt x="465" y="705"/>
                    <a:pt x="465" y="705"/>
                  </a:cubicBezTo>
                  <a:cubicBezTo>
                    <a:pt x="465" y="705"/>
                    <a:pt x="465" y="705"/>
                    <a:pt x="465" y="705"/>
                  </a:cubicBezTo>
                  <a:cubicBezTo>
                    <a:pt x="464" y="704"/>
                    <a:pt x="464" y="704"/>
                    <a:pt x="464" y="704"/>
                  </a:cubicBezTo>
                  <a:cubicBezTo>
                    <a:pt x="464" y="704"/>
                    <a:pt x="464" y="704"/>
                    <a:pt x="464" y="704"/>
                  </a:cubicBezTo>
                  <a:cubicBezTo>
                    <a:pt x="463" y="703"/>
                    <a:pt x="463" y="703"/>
                    <a:pt x="463" y="703"/>
                  </a:cubicBezTo>
                  <a:cubicBezTo>
                    <a:pt x="463" y="703"/>
                    <a:pt x="463" y="703"/>
                    <a:pt x="463" y="703"/>
                  </a:cubicBezTo>
                  <a:cubicBezTo>
                    <a:pt x="461" y="702"/>
                    <a:pt x="461" y="702"/>
                    <a:pt x="461" y="702"/>
                  </a:cubicBezTo>
                  <a:cubicBezTo>
                    <a:pt x="461" y="702"/>
                    <a:pt x="461" y="702"/>
                    <a:pt x="461" y="702"/>
                  </a:cubicBezTo>
                  <a:cubicBezTo>
                    <a:pt x="460" y="701"/>
                    <a:pt x="460" y="701"/>
                    <a:pt x="460" y="701"/>
                  </a:cubicBezTo>
                  <a:cubicBezTo>
                    <a:pt x="460" y="701"/>
                    <a:pt x="460" y="701"/>
                    <a:pt x="460" y="701"/>
                  </a:cubicBezTo>
                  <a:cubicBezTo>
                    <a:pt x="459" y="701"/>
                    <a:pt x="459" y="701"/>
                    <a:pt x="459" y="701"/>
                  </a:cubicBezTo>
                  <a:cubicBezTo>
                    <a:pt x="459" y="701"/>
                    <a:pt x="459" y="701"/>
                    <a:pt x="459" y="701"/>
                  </a:cubicBezTo>
                  <a:cubicBezTo>
                    <a:pt x="459" y="699"/>
                    <a:pt x="459" y="699"/>
                    <a:pt x="459" y="699"/>
                  </a:cubicBezTo>
                  <a:cubicBezTo>
                    <a:pt x="459" y="699"/>
                    <a:pt x="459" y="699"/>
                    <a:pt x="459" y="699"/>
                  </a:cubicBezTo>
                  <a:cubicBezTo>
                    <a:pt x="459" y="699"/>
                    <a:pt x="459" y="699"/>
                    <a:pt x="459" y="699"/>
                  </a:cubicBezTo>
                  <a:cubicBezTo>
                    <a:pt x="459" y="699"/>
                    <a:pt x="459" y="699"/>
                    <a:pt x="459" y="699"/>
                  </a:cubicBezTo>
                  <a:cubicBezTo>
                    <a:pt x="461" y="699"/>
                    <a:pt x="461" y="699"/>
                    <a:pt x="461" y="699"/>
                  </a:cubicBezTo>
                  <a:cubicBezTo>
                    <a:pt x="461" y="699"/>
                    <a:pt x="461" y="699"/>
                    <a:pt x="461" y="699"/>
                  </a:cubicBezTo>
                  <a:cubicBezTo>
                    <a:pt x="461" y="699"/>
                    <a:pt x="461" y="699"/>
                    <a:pt x="461" y="699"/>
                  </a:cubicBezTo>
                  <a:cubicBezTo>
                    <a:pt x="461" y="699"/>
                    <a:pt x="461" y="699"/>
                    <a:pt x="461" y="699"/>
                  </a:cubicBezTo>
                  <a:cubicBezTo>
                    <a:pt x="463" y="699"/>
                    <a:pt x="463" y="699"/>
                    <a:pt x="463" y="699"/>
                  </a:cubicBezTo>
                  <a:cubicBezTo>
                    <a:pt x="463" y="699"/>
                    <a:pt x="463" y="699"/>
                    <a:pt x="463" y="699"/>
                  </a:cubicBezTo>
                  <a:cubicBezTo>
                    <a:pt x="464" y="699"/>
                    <a:pt x="464" y="699"/>
                    <a:pt x="464" y="699"/>
                  </a:cubicBezTo>
                  <a:cubicBezTo>
                    <a:pt x="464" y="699"/>
                    <a:pt x="464" y="699"/>
                    <a:pt x="464" y="699"/>
                  </a:cubicBezTo>
                  <a:cubicBezTo>
                    <a:pt x="465" y="699"/>
                    <a:pt x="465" y="699"/>
                    <a:pt x="465" y="699"/>
                  </a:cubicBezTo>
                  <a:cubicBezTo>
                    <a:pt x="465" y="699"/>
                    <a:pt x="465" y="699"/>
                    <a:pt x="465" y="699"/>
                  </a:cubicBezTo>
                  <a:cubicBezTo>
                    <a:pt x="466" y="699"/>
                    <a:pt x="466" y="699"/>
                    <a:pt x="466" y="699"/>
                  </a:cubicBezTo>
                  <a:cubicBezTo>
                    <a:pt x="466" y="699"/>
                    <a:pt x="466" y="699"/>
                    <a:pt x="466" y="699"/>
                  </a:cubicBezTo>
                  <a:cubicBezTo>
                    <a:pt x="467" y="699"/>
                    <a:pt x="467" y="699"/>
                    <a:pt x="467" y="699"/>
                  </a:cubicBezTo>
                  <a:cubicBezTo>
                    <a:pt x="467" y="699"/>
                    <a:pt x="467" y="699"/>
                    <a:pt x="467" y="699"/>
                  </a:cubicBezTo>
                  <a:cubicBezTo>
                    <a:pt x="468" y="700"/>
                    <a:pt x="468" y="700"/>
                    <a:pt x="468" y="700"/>
                  </a:cubicBezTo>
                  <a:cubicBezTo>
                    <a:pt x="468" y="700"/>
                    <a:pt x="468" y="700"/>
                    <a:pt x="468" y="700"/>
                  </a:cubicBezTo>
                  <a:cubicBezTo>
                    <a:pt x="468" y="700"/>
                    <a:pt x="468" y="700"/>
                    <a:pt x="468" y="700"/>
                  </a:cubicBezTo>
                  <a:cubicBezTo>
                    <a:pt x="468" y="700"/>
                    <a:pt x="468" y="700"/>
                    <a:pt x="468" y="700"/>
                  </a:cubicBezTo>
                  <a:cubicBezTo>
                    <a:pt x="469" y="700"/>
                    <a:pt x="469" y="700"/>
                    <a:pt x="469" y="700"/>
                  </a:cubicBezTo>
                  <a:cubicBezTo>
                    <a:pt x="469" y="700"/>
                    <a:pt x="469" y="700"/>
                    <a:pt x="469" y="700"/>
                  </a:cubicBezTo>
                  <a:cubicBezTo>
                    <a:pt x="469" y="701"/>
                    <a:pt x="469" y="701"/>
                    <a:pt x="469" y="701"/>
                  </a:cubicBezTo>
                  <a:cubicBezTo>
                    <a:pt x="469" y="701"/>
                    <a:pt x="469" y="701"/>
                    <a:pt x="469" y="701"/>
                  </a:cubicBezTo>
                  <a:cubicBezTo>
                    <a:pt x="469" y="701"/>
                    <a:pt x="469" y="701"/>
                    <a:pt x="469" y="701"/>
                  </a:cubicBezTo>
                  <a:cubicBezTo>
                    <a:pt x="469" y="701"/>
                    <a:pt x="469" y="701"/>
                    <a:pt x="469" y="701"/>
                  </a:cubicBezTo>
                  <a:cubicBezTo>
                    <a:pt x="470" y="702"/>
                    <a:pt x="470" y="702"/>
                    <a:pt x="470" y="702"/>
                  </a:cubicBezTo>
                  <a:cubicBezTo>
                    <a:pt x="470" y="702"/>
                    <a:pt x="470" y="702"/>
                    <a:pt x="470" y="702"/>
                  </a:cubicBezTo>
                  <a:cubicBezTo>
                    <a:pt x="470" y="702"/>
                    <a:pt x="470" y="702"/>
                    <a:pt x="470" y="702"/>
                  </a:cubicBezTo>
                  <a:cubicBezTo>
                    <a:pt x="470" y="702"/>
                    <a:pt x="470" y="702"/>
                    <a:pt x="470" y="702"/>
                  </a:cubicBezTo>
                  <a:cubicBezTo>
                    <a:pt x="471" y="703"/>
                    <a:pt x="471" y="703"/>
                    <a:pt x="471" y="703"/>
                  </a:cubicBezTo>
                  <a:cubicBezTo>
                    <a:pt x="471" y="703"/>
                    <a:pt x="471" y="703"/>
                    <a:pt x="471" y="703"/>
                  </a:cubicBezTo>
                  <a:cubicBezTo>
                    <a:pt x="471" y="703"/>
                    <a:pt x="471" y="703"/>
                    <a:pt x="471" y="703"/>
                  </a:cubicBezTo>
                  <a:cubicBezTo>
                    <a:pt x="471" y="703"/>
                    <a:pt x="471" y="703"/>
                    <a:pt x="471" y="703"/>
                  </a:cubicBezTo>
                  <a:cubicBezTo>
                    <a:pt x="471" y="704"/>
                    <a:pt x="471" y="704"/>
                    <a:pt x="471" y="704"/>
                  </a:cubicBezTo>
                  <a:cubicBezTo>
                    <a:pt x="471" y="704"/>
                    <a:pt x="471" y="704"/>
                    <a:pt x="471" y="704"/>
                  </a:cubicBezTo>
                  <a:cubicBezTo>
                    <a:pt x="471" y="705"/>
                    <a:pt x="471" y="705"/>
                    <a:pt x="471" y="705"/>
                  </a:cubicBezTo>
                  <a:cubicBezTo>
                    <a:pt x="471" y="705"/>
                    <a:pt x="471" y="705"/>
                    <a:pt x="471" y="705"/>
                  </a:cubicBezTo>
                  <a:cubicBezTo>
                    <a:pt x="471" y="705"/>
                    <a:pt x="471" y="705"/>
                    <a:pt x="471" y="705"/>
                  </a:cubicBezTo>
                  <a:cubicBezTo>
                    <a:pt x="471" y="705"/>
                    <a:pt x="471" y="705"/>
                    <a:pt x="471" y="705"/>
                  </a:cubicBezTo>
                  <a:cubicBezTo>
                    <a:pt x="470" y="706"/>
                    <a:pt x="470" y="706"/>
                    <a:pt x="470" y="706"/>
                  </a:cubicBezTo>
                  <a:cubicBezTo>
                    <a:pt x="470" y="706"/>
                    <a:pt x="470" y="706"/>
                    <a:pt x="470" y="706"/>
                  </a:cubicBezTo>
                  <a:cubicBezTo>
                    <a:pt x="470" y="706"/>
                    <a:pt x="470" y="706"/>
                    <a:pt x="470" y="706"/>
                  </a:cubicBezTo>
                  <a:cubicBezTo>
                    <a:pt x="470" y="706"/>
                    <a:pt x="470" y="706"/>
                    <a:pt x="470" y="706"/>
                  </a:cubicBezTo>
                  <a:cubicBezTo>
                    <a:pt x="470" y="707"/>
                    <a:pt x="470" y="707"/>
                    <a:pt x="470" y="707"/>
                  </a:cubicBezTo>
                  <a:cubicBezTo>
                    <a:pt x="470" y="707"/>
                    <a:pt x="470" y="707"/>
                    <a:pt x="470" y="707"/>
                  </a:cubicBezTo>
                  <a:cubicBezTo>
                    <a:pt x="469" y="707"/>
                    <a:pt x="469" y="707"/>
                    <a:pt x="469" y="707"/>
                  </a:cubicBezTo>
                  <a:cubicBezTo>
                    <a:pt x="469" y="707"/>
                    <a:pt x="469" y="707"/>
                    <a:pt x="469" y="707"/>
                  </a:cubicBezTo>
                  <a:cubicBezTo>
                    <a:pt x="469" y="708"/>
                    <a:pt x="469" y="708"/>
                    <a:pt x="469" y="708"/>
                  </a:cubicBezTo>
                  <a:cubicBezTo>
                    <a:pt x="469" y="708"/>
                    <a:pt x="469" y="708"/>
                    <a:pt x="469" y="708"/>
                  </a:cubicBezTo>
                  <a:cubicBezTo>
                    <a:pt x="469" y="708"/>
                    <a:pt x="469" y="708"/>
                    <a:pt x="469" y="708"/>
                  </a:cubicBezTo>
                  <a:cubicBezTo>
                    <a:pt x="469" y="708"/>
                    <a:pt x="469" y="708"/>
                    <a:pt x="469" y="708"/>
                  </a:cubicBezTo>
                  <a:cubicBezTo>
                    <a:pt x="469" y="708"/>
                    <a:pt x="469" y="708"/>
                    <a:pt x="469" y="708"/>
                  </a:cubicBezTo>
                  <a:cubicBezTo>
                    <a:pt x="469" y="708"/>
                    <a:pt x="469" y="708"/>
                    <a:pt x="469" y="708"/>
                  </a:cubicBezTo>
                  <a:cubicBezTo>
                    <a:pt x="469" y="708"/>
                    <a:pt x="469" y="708"/>
                    <a:pt x="469" y="708"/>
                  </a:cubicBezTo>
                  <a:cubicBezTo>
                    <a:pt x="469" y="708"/>
                    <a:pt x="469" y="708"/>
                    <a:pt x="469" y="708"/>
                  </a:cubicBezTo>
                  <a:cubicBezTo>
                    <a:pt x="468" y="708"/>
                    <a:pt x="468" y="708"/>
                    <a:pt x="468" y="708"/>
                  </a:cubicBezTo>
                  <a:cubicBezTo>
                    <a:pt x="468" y="708"/>
                    <a:pt x="468" y="708"/>
                    <a:pt x="468" y="708"/>
                  </a:cubicBezTo>
                  <a:cubicBezTo>
                    <a:pt x="468" y="708"/>
                    <a:pt x="468" y="708"/>
                    <a:pt x="468" y="708"/>
                  </a:cubicBezTo>
                  <a:cubicBezTo>
                    <a:pt x="468" y="708"/>
                    <a:pt x="468" y="708"/>
                    <a:pt x="468" y="708"/>
                  </a:cubicBezTo>
                  <a:cubicBezTo>
                    <a:pt x="468" y="708"/>
                    <a:pt x="468" y="708"/>
                    <a:pt x="468" y="708"/>
                  </a:cubicBezTo>
                  <a:cubicBezTo>
                    <a:pt x="468" y="708"/>
                    <a:pt x="468" y="708"/>
                    <a:pt x="468" y="708"/>
                  </a:cubicBezTo>
                  <a:cubicBezTo>
                    <a:pt x="468" y="708"/>
                    <a:pt x="468" y="708"/>
                    <a:pt x="468" y="708"/>
                  </a:cubicBezTo>
                  <a:close/>
                  <a:moveTo>
                    <a:pt x="445" y="707"/>
                  </a:moveTo>
                  <a:cubicBezTo>
                    <a:pt x="444" y="707"/>
                    <a:pt x="444" y="707"/>
                    <a:pt x="444" y="707"/>
                  </a:cubicBezTo>
                  <a:cubicBezTo>
                    <a:pt x="444" y="707"/>
                    <a:pt x="444" y="707"/>
                    <a:pt x="444" y="707"/>
                  </a:cubicBezTo>
                  <a:cubicBezTo>
                    <a:pt x="444" y="707"/>
                    <a:pt x="444" y="707"/>
                    <a:pt x="444" y="707"/>
                  </a:cubicBezTo>
                  <a:cubicBezTo>
                    <a:pt x="444" y="707"/>
                    <a:pt x="444" y="707"/>
                    <a:pt x="444" y="707"/>
                  </a:cubicBezTo>
                  <a:cubicBezTo>
                    <a:pt x="444" y="707"/>
                    <a:pt x="444" y="707"/>
                    <a:pt x="444" y="707"/>
                  </a:cubicBezTo>
                  <a:cubicBezTo>
                    <a:pt x="444" y="707"/>
                    <a:pt x="444" y="707"/>
                    <a:pt x="444" y="707"/>
                  </a:cubicBezTo>
                  <a:cubicBezTo>
                    <a:pt x="444" y="707"/>
                    <a:pt x="444" y="707"/>
                    <a:pt x="444" y="707"/>
                  </a:cubicBezTo>
                  <a:cubicBezTo>
                    <a:pt x="444" y="707"/>
                    <a:pt x="444" y="707"/>
                    <a:pt x="444" y="707"/>
                  </a:cubicBezTo>
                  <a:cubicBezTo>
                    <a:pt x="443" y="707"/>
                    <a:pt x="443" y="707"/>
                    <a:pt x="443" y="707"/>
                  </a:cubicBezTo>
                  <a:cubicBezTo>
                    <a:pt x="443" y="707"/>
                    <a:pt x="443" y="707"/>
                    <a:pt x="443" y="707"/>
                  </a:cubicBezTo>
                  <a:cubicBezTo>
                    <a:pt x="443" y="706"/>
                    <a:pt x="443" y="706"/>
                    <a:pt x="443" y="706"/>
                  </a:cubicBezTo>
                  <a:cubicBezTo>
                    <a:pt x="443" y="706"/>
                    <a:pt x="443" y="706"/>
                    <a:pt x="443" y="706"/>
                  </a:cubicBezTo>
                  <a:cubicBezTo>
                    <a:pt x="443" y="706"/>
                    <a:pt x="443" y="706"/>
                    <a:pt x="443" y="706"/>
                  </a:cubicBezTo>
                  <a:cubicBezTo>
                    <a:pt x="443" y="706"/>
                    <a:pt x="443" y="706"/>
                    <a:pt x="443" y="706"/>
                  </a:cubicBezTo>
                  <a:cubicBezTo>
                    <a:pt x="443" y="706"/>
                    <a:pt x="443" y="706"/>
                    <a:pt x="443" y="706"/>
                  </a:cubicBezTo>
                  <a:cubicBezTo>
                    <a:pt x="443" y="706"/>
                    <a:pt x="443" y="706"/>
                    <a:pt x="443" y="706"/>
                  </a:cubicBezTo>
                  <a:cubicBezTo>
                    <a:pt x="443" y="706"/>
                    <a:pt x="443" y="706"/>
                    <a:pt x="443" y="706"/>
                  </a:cubicBezTo>
                  <a:cubicBezTo>
                    <a:pt x="443" y="706"/>
                    <a:pt x="443" y="706"/>
                    <a:pt x="443" y="706"/>
                  </a:cubicBezTo>
                  <a:cubicBezTo>
                    <a:pt x="443" y="705"/>
                    <a:pt x="443" y="705"/>
                    <a:pt x="443" y="705"/>
                  </a:cubicBezTo>
                  <a:cubicBezTo>
                    <a:pt x="443" y="705"/>
                    <a:pt x="443" y="705"/>
                    <a:pt x="443" y="705"/>
                  </a:cubicBezTo>
                  <a:cubicBezTo>
                    <a:pt x="443" y="705"/>
                    <a:pt x="443" y="705"/>
                    <a:pt x="443" y="705"/>
                  </a:cubicBezTo>
                  <a:cubicBezTo>
                    <a:pt x="443" y="705"/>
                    <a:pt x="443" y="705"/>
                    <a:pt x="443" y="705"/>
                  </a:cubicBezTo>
                  <a:cubicBezTo>
                    <a:pt x="444" y="704"/>
                    <a:pt x="444" y="704"/>
                    <a:pt x="444" y="704"/>
                  </a:cubicBezTo>
                  <a:cubicBezTo>
                    <a:pt x="444" y="704"/>
                    <a:pt x="444" y="704"/>
                    <a:pt x="444" y="704"/>
                  </a:cubicBezTo>
                  <a:cubicBezTo>
                    <a:pt x="444" y="704"/>
                    <a:pt x="444" y="704"/>
                    <a:pt x="444" y="704"/>
                  </a:cubicBezTo>
                  <a:cubicBezTo>
                    <a:pt x="444" y="704"/>
                    <a:pt x="444" y="704"/>
                    <a:pt x="444" y="704"/>
                  </a:cubicBezTo>
                  <a:cubicBezTo>
                    <a:pt x="445" y="704"/>
                    <a:pt x="445" y="704"/>
                    <a:pt x="445" y="704"/>
                  </a:cubicBezTo>
                  <a:cubicBezTo>
                    <a:pt x="445" y="704"/>
                    <a:pt x="445" y="704"/>
                    <a:pt x="445" y="704"/>
                  </a:cubicBezTo>
                  <a:cubicBezTo>
                    <a:pt x="445" y="703"/>
                    <a:pt x="445" y="703"/>
                    <a:pt x="445" y="703"/>
                  </a:cubicBezTo>
                  <a:cubicBezTo>
                    <a:pt x="445" y="703"/>
                    <a:pt x="445" y="703"/>
                    <a:pt x="445" y="703"/>
                  </a:cubicBezTo>
                  <a:cubicBezTo>
                    <a:pt x="446" y="702"/>
                    <a:pt x="446" y="702"/>
                    <a:pt x="446" y="702"/>
                  </a:cubicBezTo>
                  <a:cubicBezTo>
                    <a:pt x="446" y="702"/>
                    <a:pt x="446" y="702"/>
                    <a:pt x="446" y="702"/>
                  </a:cubicBezTo>
                  <a:cubicBezTo>
                    <a:pt x="447" y="703"/>
                    <a:pt x="447" y="703"/>
                    <a:pt x="447" y="703"/>
                  </a:cubicBezTo>
                  <a:cubicBezTo>
                    <a:pt x="447" y="703"/>
                    <a:pt x="447" y="703"/>
                    <a:pt x="447" y="703"/>
                  </a:cubicBezTo>
                  <a:cubicBezTo>
                    <a:pt x="447" y="703"/>
                    <a:pt x="447" y="703"/>
                    <a:pt x="447" y="703"/>
                  </a:cubicBezTo>
                  <a:cubicBezTo>
                    <a:pt x="447" y="703"/>
                    <a:pt x="447" y="703"/>
                    <a:pt x="447" y="703"/>
                  </a:cubicBezTo>
                  <a:cubicBezTo>
                    <a:pt x="447" y="703"/>
                    <a:pt x="447" y="703"/>
                    <a:pt x="447" y="703"/>
                  </a:cubicBezTo>
                  <a:cubicBezTo>
                    <a:pt x="447" y="703"/>
                    <a:pt x="447" y="703"/>
                    <a:pt x="447" y="703"/>
                  </a:cubicBezTo>
                  <a:cubicBezTo>
                    <a:pt x="447" y="704"/>
                    <a:pt x="447" y="704"/>
                    <a:pt x="447" y="704"/>
                  </a:cubicBezTo>
                  <a:cubicBezTo>
                    <a:pt x="447" y="704"/>
                    <a:pt x="447" y="704"/>
                    <a:pt x="447" y="704"/>
                  </a:cubicBezTo>
                  <a:cubicBezTo>
                    <a:pt x="447" y="704"/>
                    <a:pt x="447" y="704"/>
                    <a:pt x="447" y="704"/>
                  </a:cubicBezTo>
                  <a:cubicBezTo>
                    <a:pt x="447" y="704"/>
                    <a:pt x="447" y="704"/>
                    <a:pt x="447" y="704"/>
                  </a:cubicBezTo>
                  <a:cubicBezTo>
                    <a:pt x="447" y="705"/>
                    <a:pt x="447" y="705"/>
                    <a:pt x="447" y="705"/>
                  </a:cubicBezTo>
                  <a:cubicBezTo>
                    <a:pt x="447" y="705"/>
                    <a:pt x="447" y="705"/>
                    <a:pt x="447" y="705"/>
                  </a:cubicBezTo>
                  <a:cubicBezTo>
                    <a:pt x="447" y="705"/>
                    <a:pt x="447" y="705"/>
                    <a:pt x="447" y="705"/>
                  </a:cubicBezTo>
                  <a:cubicBezTo>
                    <a:pt x="447" y="705"/>
                    <a:pt x="447" y="705"/>
                    <a:pt x="447" y="705"/>
                  </a:cubicBezTo>
                  <a:cubicBezTo>
                    <a:pt x="447" y="706"/>
                    <a:pt x="447" y="706"/>
                    <a:pt x="447" y="706"/>
                  </a:cubicBezTo>
                  <a:cubicBezTo>
                    <a:pt x="447" y="706"/>
                    <a:pt x="447" y="706"/>
                    <a:pt x="447" y="706"/>
                  </a:cubicBezTo>
                  <a:cubicBezTo>
                    <a:pt x="447" y="706"/>
                    <a:pt x="447" y="706"/>
                    <a:pt x="447" y="706"/>
                  </a:cubicBezTo>
                  <a:cubicBezTo>
                    <a:pt x="447" y="706"/>
                    <a:pt x="447" y="706"/>
                    <a:pt x="447" y="706"/>
                  </a:cubicBezTo>
                  <a:cubicBezTo>
                    <a:pt x="447" y="706"/>
                    <a:pt x="447" y="706"/>
                    <a:pt x="447" y="706"/>
                  </a:cubicBezTo>
                  <a:cubicBezTo>
                    <a:pt x="447" y="706"/>
                    <a:pt x="447" y="706"/>
                    <a:pt x="447" y="706"/>
                  </a:cubicBezTo>
                  <a:cubicBezTo>
                    <a:pt x="447" y="706"/>
                    <a:pt x="447" y="706"/>
                    <a:pt x="447" y="706"/>
                  </a:cubicBezTo>
                  <a:cubicBezTo>
                    <a:pt x="447" y="706"/>
                    <a:pt x="447" y="706"/>
                    <a:pt x="447" y="706"/>
                  </a:cubicBezTo>
                  <a:cubicBezTo>
                    <a:pt x="446" y="707"/>
                    <a:pt x="446" y="707"/>
                    <a:pt x="446" y="707"/>
                  </a:cubicBezTo>
                  <a:cubicBezTo>
                    <a:pt x="446" y="707"/>
                    <a:pt x="446" y="707"/>
                    <a:pt x="446" y="707"/>
                  </a:cubicBezTo>
                  <a:cubicBezTo>
                    <a:pt x="446" y="707"/>
                    <a:pt x="446" y="707"/>
                    <a:pt x="446" y="707"/>
                  </a:cubicBezTo>
                  <a:cubicBezTo>
                    <a:pt x="446" y="707"/>
                    <a:pt x="446" y="707"/>
                    <a:pt x="446" y="707"/>
                  </a:cubicBezTo>
                  <a:cubicBezTo>
                    <a:pt x="446" y="707"/>
                    <a:pt x="446" y="707"/>
                    <a:pt x="446" y="707"/>
                  </a:cubicBezTo>
                  <a:cubicBezTo>
                    <a:pt x="446" y="707"/>
                    <a:pt x="446" y="707"/>
                    <a:pt x="446" y="707"/>
                  </a:cubicBezTo>
                  <a:cubicBezTo>
                    <a:pt x="445" y="707"/>
                    <a:pt x="445" y="707"/>
                    <a:pt x="445" y="707"/>
                  </a:cubicBezTo>
                  <a:cubicBezTo>
                    <a:pt x="445" y="707"/>
                    <a:pt x="445" y="707"/>
                    <a:pt x="445" y="707"/>
                  </a:cubicBezTo>
                  <a:cubicBezTo>
                    <a:pt x="445" y="707"/>
                    <a:pt x="445" y="707"/>
                    <a:pt x="445" y="707"/>
                  </a:cubicBezTo>
                  <a:cubicBezTo>
                    <a:pt x="445" y="707"/>
                    <a:pt x="445" y="707"/>
                    <a:pt x="445" y="707"/>
                  </a:cubicBezTo>
                  <a:cubicBezTo>
                    <a:pt x="445" y="707"/>
                    <a:pt x="445" y="707"/>
                    <a:pt x="445" y="707"/>
                  </a:cubicBezTo>
                  <a:close/>
                  <a:moveTo>
                    <a:pt x="352" y="706"/>
                  </a:moveTo>
                  <a:cubicBezTo>
                    <a:pt x="340" y="700"/>
                    <a:pt x="340" y="700"/>
                    <a:pt x="340" y="700"/>
                  </a:cubicBezTo>
                  <a:cubicBezTo>
                    <a:pt x="340" y="700"/>
                    <a:pt x="340" y="700"/>
                    <a:pt x="340" y="700"/>
                  </a:cubicBezTo>
                  <a:cubicBezTo>
                    <a:pt x="340" y="700"/>
                    <a:pt x="340" y="700"/>
                    <a:pt x="340" y="700"/>
                  </a:cubicBezTo>
                  <a:cubicBezTo>
                    <a:pt x="340" y="700"/>
                    <a:pt x="340" y="700"/>
                    <a:pt x="340" y="700"/>
                  </a:cubicBezTo>
                  <a:cubicBezTo>
                    <a:pt x="340" y="700"/>
                    <a:pt x="340" y="700"/>
                    <a:pt x="340" y="700"/>
                  </a:cubicBezTo>
                  <a:cubicBezTo>
                    <a:pt x="340" y="700"/>
                    <a:pt x="340" y="700"/>
                    <a:pt x="340" y="700"/>
                  </a:cubicBezTo>
                  <a:cubicBezTo>
                    <a:pt x="340" y="700"/>
                    <a:pt x="340" y="700"/>
                    <a:pt x="340" y="700"/>
                  </a:cubicBezTo>
                  <a:cubicBezTo>
                    <a:pt x="340" y="700"/>
                    <a:pt x="340" y="700"/>
                    <a:pt x="340" y="700"/>
                  </a:cubicBezTo>
                  <a:cubicBezTo>
                    <a:pt x="340" y="699"/>
                    <a:pt x="340" y="699"/>
                    <a:pt x="340" y="699"/>
                  </a:cubicBezTo>
                  <a:cubicBezTo>
                    <a:pt x="340" y="699"/>
                    <a:pt x="340" y="699"/>
                    <a:pt x="340" y="699"/>
                  </a:cubicBezTo>
                  <a:cubicBezTo>
                    <a:pt x="340" y="699"/>
                    <a:pt x="340" y="699"/>
                    <a:pt x="340" y="699"/>
                  </a:cubicBezTo>
                  <a:cubicBezTo>
                    <a:pt x="340" y="699"/>
                    <a:pt x="340" y="699"/>
                    <a:pt x="340" y="699"/>
                  </a:cubicBezTo>
                  <a:cubicBezTo>
                    <a:pt x="340" y="699"/>
                    <a:pt x="340" y="699"/>
                    <a:pt x="340" y="699"/>
                  </a:cubicBezTo>
                  <a:cubicBezTo>
                    <a:pt x="340" y="699"/>
                    <a:pt x="340" y="699"/>
                    <a:pt x="340" y="699"/>
                  </a:cubicBezTo>
                  <a:cubicBezTo>
                    <a:pt x="340" y="698"/>
                    <a:pt x="340" y="698"/>
                    <a:pt x="340" y="698"/>
                  </a:cubicBezTo>
                  <a:cubicBezTo>
                    <a:pt x="340" y="698"/>
                    <a:pt x="340" y="698"/>
                    <a:pt x="340" y="698"/>
                  </a:cubicBezTo>
                  <a:cubicBezTo>
                    <a:pt x="341" y="698"/>
                    <a:pt x="341" y="698"/>
                    <a:pt x="341" y="698"/>
                  </a:cubicBezTo>
                  <a:cubicBezTo>
                    <a:pt x="341" y="698"/>
                    <a:pt x="341" y="698"/>
                    <a:pt x="341" y="698"/>
                  </a:cubicBezTo>
                  <a:cubicBezTo>
                    <a:pt x="341" y="698"/>
                    <a:pt x="341" y="698"/>
                    <a:pt x="341" y="698"/>
                  </a:cubicBezTo>
                  <a:cubicBezTo>
                    <a:pt x="341" y="698"/>
                    <a:pt x="341" y="698"/>
                    <a:pt x="341" y="698"/>
                  </a:cubicBezTo>
                  <a:cubicBezTo>
                    <a:pt x="341" y="698"/>
                    <a:pt x="341" y="698"/>
                    <a:pt x="341" y="698"/>
                  </a:cubicBezTo>
                  <a:cubicBezTo>
                    <a:pt x="341" y="698"/>
                    <a:pt x="341" y="698"/>
                    <a:pt x="341" y="698"/>
                  </a:cubicBezTo>
                  <a:cubicBezTo>
                    <a:pt x="342" y="697"/>
                    <a:pt x="342" y="697"/>
                    <a:pt x="342" y="697"/>
                  </a:cubicBezTo>
                  <a:cubicBezTo>
                    <a:pt x="342" y="697"/>
                    <a:pt x="342" y="697"/>
                    <a:pt x="342" y="697"/>
                  </a:cubicBezTo>
                  <a:cubicBezTo>
                    <a:pt x="343" y="697"/>
                    <a:pt x="343" y="697"/>
                    <a:pt x="343" y="697"/>
                  </a:cubicBezTo>
                  <a:cubicBezTo>
                    <a:pt x="343" y="697"/>
                    <a:pt x="343" y="697"/>
                    <a:pt x="343" y="697"/>
                  </a:cubicBezTo>
                  <a:cubicBezTo>
                    <a:pt x="343" y="697"/>
                    <a:pt x="343" y="697"/>
                    <a:pt x="343" y="697"/>
                  </a:cubicBezTo>
                  <a:cubicBezTo>
                    <a:pt x="343" y="697"/>
                    <a:pt x="343" y="697"/>
                    <a:pt x="343" y="697"/>
                  </a:cubicBezTo>
                  <a:cubicBezTo>
                    <a:pt x="344" y="697"/>
                    <a:pt x="344" y="697"/>
                    <a:pt x="344" y="697"/>
                  </a:cubicBezTo>
                  <a:cubicBezTo>
                    <a:pt x="344" y="697"/>
                    <a:pt x="344" y="697"/>
                    <a:pt x="344" y="697"/>
                  </a:cubicBezTo>
                  <a:cubicBezTo>
                    <a:pt x="344" y="697"/>
                    <a:pt x="344" y="697"/>
                    <a:pt x="344" y="697"/>
                  </a:cubicBezTo>
                  <a:cubicBezTo>
                    <a:pt x="344" y="697"/>
                    <a:pt x="344" y="697"/>
                    <a:pt x="344" y="697"/>
                  </a:cubicBezTo>
                  <a:cubicBezTo>
                    <a:pt x="345" y="697"/>
                    <a:pt x="345" y="697"/>
                    <a:pt x="345" y="697"/>
                  </a:cubicBezTo>
                  <a:cubicBezTo>
                    <a:pt x="345" y="697"/>
                    <a:pt x="345" y="697"/>
                    <a:pt x="345" y="697"/>
                  </a:cubicBezTo>
                  <a:cubicBezTo>
                    <a:pt x="345" y="698"/>
                    <a:pt x="345" y="698"/>
                    <a:pt x="345" y="698"/>
                  </a:cubicBezTo>
                  <a:cubicBezTo>
                    <a:pt x="345" y="698"/>
                    <a:pt x="345" y="698"/>
                    <a:pt x="345" y="698"/>
                  </a:cubicBezTo>
                  <a:cubicBezTo>
                    <a:pt x="345" y="698"/>
                    <a:pt x="345" y="698"/>
                    <a:pt x="345" y="698"/>
                  </a:cubicBezTo>
                  <a:cubicBezTo>
                    <a:pt x="345" y="698"/>
                    <a:pt x="345" y="698"/>
                    <a:pt x="345" y="698"/>
                  </a:cubicBezTo>
                  <a:cubicBezTo>
                    <a:pt x="345" y="698"/>
                    <a:pt x="345" y="698"/>
                    <a:pt x="345" y="698"/>
                  </a:cubicBezTo>
                  <a:cubicBezTo>
                    <a:pt x="345" y="698"/>
                    <a:pt x="345" y="698"/>
                    <a:pt x="345" y="698"/>
                  </a:cubicBezTo>
                  <a:cubicBezTo>
                    <a:pt x="346" y="698"/>
                    <a:pt x="346" y="698"/>
                    <a:pt x="346" y="698"/>
                  </a:cubicBezTo>
                  <a:cubicBezTo>
                    <a:pt x="346" y="698"/>
                    <a:pt x="346" y="698"/>
                    <a:pt x="346" y="698"/>
                  </a:cubicBezTo>
                  <a:cubicBezTo>
                    <a:pt x="346" y="698"/>
                    <a:pt x="346" y="698"/>
                    <a:pt x="346" y="698"/>
                  </a:cubicBezTo>
                  <a:cubicBezTo>
                    <a:pt x="346" y="698"/>
                    <a:pt x="346" y="698"/>
                    <a:pt x="346" y="698"/>
                  </a:cubicBezTo>
                  <a:cubicBezTo>
                    <a:pt x="346" y="697"/>
                    <a:pt x="346" y="697"/>
                    <a:pt x="346" y="697"/>
                  </a:cubicBezTo>
                  <a:cubicBezTo>
                    <a:pt x="346" y="697"/>
                    <a:pt x="346" y="697"/>
                    <a:pt x="346" y="697"/>
                  </a:cubicBezTo>
                  <a:cubicBezTo>
                    <a:pt x="347" y="697"/>
                    <a:pt x="347" y="697"/>
                    <a:pt x="347" y="697"/>
                  </a:cubicBezTo>
                  <a:cubicBezTo>
                    <a:pt x="347" y="697"/>
                    <a:pt x="347" y="697"/>
                    <a:pt x="347" y="697"/>
                  </a:cubicBezTo>
                  <a:cubicBezTo>
                    <a:pt x="347" y="697"/>
                    <a:pt x="347" y="697"/>
                    <a:pt x="347" y="697"/>
                  </a:cubicBezTo>
                  <a:cubicBezTo>
                    <a:pt x="347" y="697"/>
                    <a:pt x="347" y="697"/>
                    <a:pt x="347" y="697"/>
                  </a:cubicBezTo>
                  <a:cubicBezTo>
                    <a:pt x="347" y="697"/>
                    <a:pt x="347" y="697"/>
                    <a:pt x="347" y="697"/>
                  </a:cubicBezTo>
                  <a:cubicBezTo>
                    <a:pt x="347" y="697"/>
                    <a:pt x="347" y="697"/>
                    <a:pt x="347" y="697"/>
                  </a:cubicBezTo>
                  <a:cubicBezTo>
                    <a:pt x="347" y="697"/>
                    <a:pt x="347" y="697"/>
                    <a:pt x="347" y="697"/>
                  </a:cubicBezTo>
                  <a:cubicBezTo>
                    <a:pt x="347" y="697"/>
                    <a:pt x="347" y="697"/>
                    <a:pt x="347" y="697"/>
                  </a:cubicBezTo>
                  <a:cubicBezTo>
                    <a:pt x="348" y="697"/>
                    <a:pt x="348" y="697"/>
                    <a:pt x="348" y="697"/>
                  </a:cubicBezTo>
                  <a:cubicBezTo>
                    <a:pt x="348" y="697"/>
                    <a:pt x="348" y="697"/>
                    <a:pt x="348" y="697"/>
                  </a:cubicBezTo>
                  <a:cubicBezTo>
                    <a:pt x="348" y="697"/>
                    <a:pt x="348" y="697"/>
                    <a:pt x="348" y="697"/>
                  </a:cubicBezTo>
                  <a:cubicBezTo>
                    <a:pt x="348" y="697"/>
                    <a:pt x="348" y="697"/>
                    <a:pt x="348" y="697"/>
                  </a:cubicBezTo>
                  <a:cubicBezTo>
                    <a:pt x="348" y="697"/>
                    <a:pt x="348" y="697"/>
                    <a:pt x="348" y="697"/>
                  </a:cubicBezTo>
                  <a:cubicBezTo>
                    <a:pt x="348" y="697"/>
                    <a:pt x="348" y="697"/>
                    <a:pt x="348" y="697"/>
                  </a:cubicBezTo>
                  <a:cubicBezTo>
                    <a:pt x="349" y="697"/>
                    <a:pt x="349" y="697"/>
                    <a:pt x="349" y="697"/>
                  </a:cubicBezTo>
                  <a:cubicBezTo>
                    <a:pt x="349" y="697"/>
                    <a:pt x="349" y="697"/>
                    <a:pt x="349" y="697"/>
                  </a:cubicBezTo>
                  <a:cubicBezTo>
                    <a:pt x="349" y="697"/>
                    <a:pt x="349" y="697"/>
                    <a:pt x="349" y="697"/>
                  </a:cubicBezTo>
                  <a:cubicBezTo>
                    <a:pt x="349" y="697"/>
                    <a:pt x="349" y="697"/>
                    <a:pt x="349" y="697"/>
                  </a:cubicBezTo>
                  <a:cubicBezTo>
                    <a:pt x="349" y="697"/>
                    <a:pt x="349" y="697"/>
                    <a:pt x="349" y="697"/>
                  </a:cubicBezTo>
                  <a:cubicBezTo>
                    <a:pt x="349" y="697"/>
                    <a:pt x="349" y="697"/>
                    <a:pt x="349" y="697"/>
                  </a:cubicBezTo>
                  <a:cubicBezTo>
                    <a:pt x="352" y="697"/>
                    <a:pt x="352" y="697"/>
                    <a:pt x="352" y="697"/>
                  </a:cubicBezTo>
                  <a:cubicBezTo>
                    <a:pt x="352" y="697"/>
                    <a:pt x="352" y="697"/>
                    <a:pt x="352" y="697"/>
                  </a:cubicBezTo>
                  <a:cubicBezTo>
                    <a:pt x="355" y="697"/>
                    <a:pt x="355" y="697"/>
                    <a:pt x="355" y="697"/>
                  </a:cubicBezTo>
                  <a:cubicBezTo>
                    <a:pt x="355" y="697"/>
                    <a:pt x="355" y="697"/>
                    <a:pt x="355" y="697"/>
                  </a:cubicBezTo>
                  <a:cubicBezTo>
                    <a:pt x="358" y="696"/>
                    <a:pt x="358" y="696"/>
                    <a:pt x="358" y="696"/>
                  </a:cubicBezTo>
                  <a:cubicBezTo>
                    <a:pt x="358" y="696"/>
                    <a:pt x="358" y="696"/>
                    <a:pt x="358" y="696"/>
                  </a:cubicBezTo>
                  <a:cubicBezTo>
                    <a:pt x="361" y="695"/>
                    <a:pt x="361" y="695"/>
                    <a:pt x="361" y="695"/>
                  </a:cubicBezTo>
                  <a:cubicBezTo>
                    <a:pt x="361" y="695"/>
                    <a:pt x="361" y="695"/>
                    <a:pt x="361" y="695"/>
                  </a:cubicBezTo>
                  <a:cubicBezTo>
                    <a:pt x="364" y="694"/>
                    <a:pt x="364" y="694"/>
                    <a:pt x="364" y="694"/>
                  </a:cubicBezTo>
                  <a:cubicBezTo>
                    <a:pt x="364" y="694"/>
                    <a:pt x="364" y="694"/>
                    <a:pt x="364" y="694"/>
                  </a:cubicBezTo>
                  <a:cubicBezTo>
                    <a:pt x="367" y="693"/>
                    <a:pt x="367" y="693"/>
                    <a:pt x="367" y="693"/>
                  </a:cubicBezTo>
                  <a:cubicBezTo>
                    <a:pt x="367" y="693"/>
                    <a:pt x="367" y="693"/>
                    <a:pt x="367" y="693"/>
                  </a:cubicBezTo>
                  <a:cubicBezTo>
                    <a:pt x="370" y="691"/>
                    <a:pt x="370" y="691"/>
                    <a:pt x="370" y="691"/>
                  </a:cubicBezTo>
                  <a:cubicBezTo>
                    <a:pt x="370" y="691"/>
                    <a:pt x="370" y="691"/>
                    <a:pt x="370" y="691"/>
                  </a:cubicBezTo>
                  <a:cubicBezTo>
                    <a:pt x="372" y="688"/>
                    <a:pt x="372" y="688"/>
                    <a:pt x="372" y="688"/>
                  </a:cubicBezTo>
                  <a:cubicBezTo>
                    <a:pt x="372" y="688"/>
                    <a:pt x="372" y="688"/>
                    <a:pt x="372" y="688"/>
                  </a:cubicBezTo>
                  <a:cubicBezTo>
                    <a:pt x="380" y="679"/>
                    <a:pt x="380" y="679"/>
                    <a:pt x="380" y="679"/>
                  </a:cubicBezTo>
                  <a:cubicBezTo>
                    <a:pt x="380" y="679"/>
                    <a:pt x="380" y="679"/>
                    <a:pt x="380" y="679"/>
                  </a:cubicBezTo>
                  <a:cubicBezTo>
                    <a:pt x="380" y="679"/>
                    <a:pt x="380" y="679"/>
                    <a:pt x="380" y="679"/>
                  </a:cubicBezTo>
                  <a:cubicBezTo>
                    <a:pt x="380" y="679"/>
                    <a:pt x="380" y="679"/>
                    <a:pt x="380" y="679"/>
                  </a:cubicBezTo>
                  <a:cubicBezTo>
                    <a:pt x="381" y="679"/>
                    <a:pt x="381" y="679"/>
                    <a:pt x="381" y="679"/>
                  </a:cubicBezTo>
                  <a:cubicBezTo>
                    <a:pt x="381" y="679"/>
                    <a:pt x="381" y="679"/>
                    <a:pt x="381" y="679"/>
                  </a:cubicBezTo>
                  <a:cubicBezTo>
                    <a:pt x="381" y="678"/>
                    <a:pt x="381" y="678"/>
                    <a:pt x="381" y="678"/>
                  </a:cubicBezTo>
                  <a:cubicBezTo>
                    <a:pt x="381" y="678"/>
                    <a:pt x="381" y="678"/>
                    <a:pt x="381" y="678"/>
                  </a:cubicBezTo>
                  <a:cubicBezTo>
                    <a:pt x="382" y="677"/>
                    <a:pt x="382" y="677"/>
                    <a:pt x="382" y="677"/>
                  </a:cubicBezTo>
                  <a:cubicBezTo>
                    <a:pt x="382" y="677"/>
                    <a:pt x="382" y="677"/>
                    <a:pt x="382" y="677"/>
                  </a:cubicBezTo>
                  <a:cubicBezTo>
                    <a:pt x="382" y="677"/>
                    <a:pt x="382" y="677"/>
                    <a:pt x="382" y="677"/>
                  </a:cubicBezTo>
                  <a:cubicBezTo>
                    <a:pt x="382" y="677"/>
                    <a:pt x="382" y="677"/>
                    <a:pt x="382" y="677"/>
                  </a:cubicBezTo>
                  <a:cubicBezTo>
                    <a:pt x="383" y="677"/>
                    <a:pt x="383" y="677"/>
                    <a:pt x="383" y="677"/>
                  </a:cubicBezTo>
                  <a:cubicBezTo>
                    <a:pt x="383" y="677"/>
                    <a:pt x="383" y="677"/>
                    <a:pt x="383" y="677"/>
                  </a:cubicBezTo>
                  <a:cubicBezTo>
                    <a:pt x="383" y="676"/>
                    <a:pt x="383" y="676"/>
                    <a:pt x="383" y="676"/>
                  </a:cubicBezTo>
                  <a:cubicBezTo>
                    <a:pt x="383" y="676"/>
                    <a:pt x="383" y="676"/>
                    <a:pt x="383" y="676"/>
                  </a:cubicBezTo>
                  <a:cubicBezTo>
                    <a:pt x="384" y="676"/>
                    <a:pt x="384" y="676"/>
                    <a:pt x="384" y="676"/>
                  </a:cubicBezTo>
                  <a:cubicBezTo>
                    <a:pt x="384" y="676"/>
                    <a:pt x="384" y="676"/>
                    <a:pt x="384" y="676"/>
                  </a:cubicBezTo>
                  <a:cubicBezTo>
                    <a:pt x="385" y="674"/>
                    <a:pt x="385" y="674"/>
                    <a:pt x="385" y="674"/>
                  </a:cubicBezTo>
                  <a:cubicBezTo>
                    <a:pt x="385" y="674"/>
                    <a:pt x="385" y="674"/>
                    <a:pt x="385" y="674"/>
                  </a:cubicBezTo>
                  <a:cubicBezTo>
                    <a:pt x="387" y="673"/>
                    <a:pt x="387" y="673"/>
                    <a:pt x="387" y="673"/>
                  </a:cubicBezTo>
                  <a:cubicBezTo>
                    <a:pt x="387" y="673"/>
                    <a:pt x="387" y="673"/>
                    <a:pt x="387" y="673"/>
                  </a:cubicBezTo>
                  <a:cubicBezTo>
                    <a:pt x="388" y="671"/>
                    <a:pt x="388" y="671"/>
                    <a:pt x="388" y="671"/>
                  </a:cubicBezTo>
                  <a:cubicBezTo>
                    <a:pt x="388" y="671"/>
                    <a:pt x="388" y="671"/>
                    <a:pt x="388" y="671"/>
                  </a:cubicBezTo>
                  <a:cubicBezTo>
                    <a:pt x="390" y="670"/>
                    <a:pt x="390" y="670"/>
                    <a:pt x="390" y="670"/>
                  </a:cubicBezTo>
                  <a:cubicBezTo>
                    <a:pt x="390" y="670"/>
                    <a:pt x="390" y="670"/>
                    <a:pt x="390" y="670"/>
                  </a:cubicBezTo>
                  <a:cubicBezTo>
                    <a:pt x="391" y="668"/>
                    <a:pt x="391" y="668"/>
                    <a:pt x="391" y="668"/>
                  </a:cubicBezTo>
                  <a:cubicBezTo>
                    <a:pt x="391" y="668"/>
                    <a:pt x="391" y="668"/>
                    <a:pt x="391" y="668"/>
                  </a:cubicBezTo>
                  <a:cubicBezTo>
                    <a:pt x="392" y="667"/>
                    <a:pt x="392" y="667"/>
                    <a:pt x="392" y="667"/>
                  </a:cubicBezTo>
                  <a:cubicBezTo>
                    <a:pt x="392" y="667"/>
                    <a:pt x="392" y="667"/>
                    <a:pt x="392" y="667"/>
                  </a:cubicBezTo>
                  <a:cubicBezTo>
                    <a:pt x="393" y="665"/>
                    <a:pt x="393" y="665"/>
                    <a:pt x="393" y="665"/>
                  </a:cubicBezTo>
                  <a:cubicBezTo>
                    <a:pt x="393" y="665"/>
                    <a:pt x="393" y="665"/>
                    <a:pt x="393" y="665"/>
                  </a:cubicBezTo>
                  <a:cubicBezTo>
                    <a:pt x="394" y="663"/>
                    <a:pt x="394" y="663"/>
                    <a:pt x="394" y="663"/>
                  </a:cubicBezTo>
                  <a:cubicBezTo>
                    <a:pt x="394" y="663"/>
                    <a:pt x="394" y="663"/>
                    <a:pt x="394" y="663"/>
                  </a:cubicBezTo>
                  <a:cubicBezTo>
                    <a:pt x="394" y="663"/>
                    <a:pt x="394" y="663"/>
                    <a:pt x="394" y="663"/>
                  </a:cubicBezTo>
                  <a:cubicBezTo>
                    <a:pt x="394" y="663"/>
                    <a:pt x="394" y="663"/>
                    <a:pt x="394" y="663"/>
                  </a:cubicBezTo>
                  <a:cubicBezTo>
                    <a:pt x="393" y="662"/>
                    <a:pt x="393" y="662"/>
                    <a:pt x="393" y="662"/>
                  </a:cubicBezTo>
                  <a:cubicBezTo>
                    <a:pt x="393" y="662"/>
                    <a:pt x="393" y="662"/>
                    <a:pt x="393" y="662"/>
                  </a:cubicBezTo>
                  <a:cubicBezTo>
                    <a:pt x="392" y="662"/>
                    <a:pt x="392" y="662"/>
                    <a:pt x="392" y="662"/>
                  </a:cubicBezTo>
                  <a:cubicBezTo>
                    <a:pt x="392" y="662"/>
                    <a:pt x="392" y="662"/>
                    <a:pt x="392" y="662"/>
                  </a:cubicBezTo>
                  <a:cubicBezTo>
                    <a:pt x="392" y="662"/>
                    <a:pt x="392" y="662"/>
                    <a:pt x="392" y="662"/>
                  </a:cubicBezTo>
                  <a:cubicBezTo>
                    <a:pt x="392" y="662"/>
                    <a:pt x="392" y="662"/>
                    <a:pt x="392" y="662"/>
                  </a:cubicBezTo>
                  <a:cubicBezTo>
                    <a:pt x="391" y="662"/>
                    <a:pt x="391" y="662"/>
                    <a:pt x="391" y="662"/>
                  </a:cubicBezTo>
                  <a:cubicBezTo>
                    <a:pt x="391" y="662"/>
                    <a:pt x="391" y="662"/>
                    <a:pt x="391" y="662"/>
                  </a:cubicBezTo>
                  <a:cubicBezTo>
                    <a:pt x="390" y="662"/>
                    <a:pt x="390" y="662"/>
                    <a:pt x="390" y="662"/>
                  </a:cubicBezTo>
                  <a:cubicBezTo>
                    <a:pt x="390" y="662"/>
                    <a:pt x="390" y="662"/>
                    <a:pt x="390" y="662"/>
                  </a:cubicBezTo>
                  <a:cubicBezTo>
                    <a:pt x="389" y="662"/>
                    <a:pt x="389" y="662"/>
                    <a:pt x="389" y="662"/>
                  </a:cubicBezTo>
                  <a:cubicBezTo>
                    <a:pt x="389" y="662"/>
                    <a:pt x="389" y="662"/>
                    <a:pt x="389" y="662"/>
                  </a:cubicBezTo>
                  <a:cubicBezTo>
                    <a:pt x="389" y="662"/>
                    <a:pt x="389" y="662"/>
                    <a:pt x="389" y="662"/>
                  </a:cubicBezTo>
                  <a:cubicBezTo>
                    <a:pt x="389" y="662"/>
                    <a:pt x="389" y="662"/>
                    <a:pt x="389" y="662"/>
                  </a:cubicBezTo>
                  <a:cubicBezTo>
                    <a:pt x="386" y="663"/>
                    <a:pt x="386" y="663"/>
                    <a:pt x="386" y="663"/>
                  </a:cubicBezTo>
                  <a:cubicBezTo>
                    <a:pt x="386" y="663"/>
                    <a:pt x="386" y="663"/>
                    <a:pt x="386" y="663"/>
                  </a:cubicBezTo>
                  <a:cubicBezTo>
                    <a:pt x="384" y="663"/>
                    <a:pt x="384" y="663"/>
                    <a:pt x="384" y="663"/>
                  </a:cubicBezTo>
                  <a:cubicBezTo>
                    <a:pt x="384" y="663"/>
                    <a:pt x="384" y="663"/>
                    <a:pt x="384" y="663"/>
                  </a:cubicBezTo>
                  <a:cubicBezTo>
                    <a:pt x="382" y="664"/>
                    <a:pt x="382" y="664"/>
                    <a:pt x="382" y="664"/>
                  </a:cubicBezTo>
                  <a:cubicBezTo>
                    <a:pt x="382" y="664"/>
                    <a:pt x="382" y="664"/>
                    <a:pt x="382" y="664"/>
                  </a:cubicBezTo>
                  <a:cubicBezTo>
                    <a:pt x="380" y="664"/>
                    <a:pt x="380" y="664"/>
                    <a:pt x="380" y="664"/>
                  </a:cubicBezTo>
                  <a:cubicBezTo>
                    <a:pt x="380" y="664"/>
                    <a:pt x="380" y="664"/>
                    <a:pt x="380" y="664"/>
                  </a:cubicBezTo>
                  <a:cubicBezTo>
                    <a:pt x="378" y="664"/>
                    <a:pt x="378" y="664"/>
                    <a:pt x="378" y="664"/>
                  </a:cubicBezTo>
                  <a:cubicBezTo>
                    <a:pt x="378" y="664"/>
                    <a:pt x="378" y="664"/>
                    <a:pt x="378" y="664"/>
                  </a:cubicBezTo>
                  <a:cubicBezTo>
                    <a:pt x="376" y="665"/>
                    <a:pt x="376" y="665"/>
                    <a:pt x="376" y="665"/>
                  </a:cubicBezTo>
                  <a:cubicBezTo>
                    <a:pt x="376" y="665"/>
                    <a:pt x="376" y="665"/>
                    <a:pt x="376" y="665"/>
                  </a:cubicBezTo>
                  <a:cubicBezTo>
                    <a:pt x="374" y="665"/>
                    <a:pt x="374" y="665"/>
                    <a:pt x="374" y="665"/>
                  </a:cubicBezTo>
                  <a:cubicBezTo>
                    <a:pt x="374" y="665"/>
                    <a:pt x="374" y="665"/>
                    <a:pt x="374" y="665"/>
                  </a:cubicBezTo>
                  <a:cubicBezTo>
                    <a:pt x="372" y="665"/>
                    <a:pt x="372" y="665"/>
                    <a:pt x="372" y="665"/>
                  </a:cubicBezTo>
                  <a:cubicBezTo>
                    <a:pt x="372" y="665"/>
                    <a:pt x="372" y="665"/>
                    <a:pt x="372" y="665"/>
                  </a:cubicBezTo>
                  <a:cubicBezTo>
                    <a:pt x="372" y="665"/>
                    <a:pt x="372" y="665"/>
                    <a:pt x="372" y="665"/>
                  </a:cubicBezTo>
                  <a:cubicBezTo>
                    <a:pt x="372" y="665"/>
                    <a:pt x="372" y="665"/>
                    <a:pt x="372" y="665"/>
                  </a:cubicBezTo>
                  <a:cubicBezTo>
                    <a:pt x="371" y="665"/>
                    <a:pt x="371" y="665"/>
                    <a:pt x="371" y="665"/>
                  </a:cubicBezTo>
                  <a:cubicBezTo>
                    <a:pt x="371" y="665"/>
                    <a:pt x="371" y="665"/>
                    <a:pt x="371" y="665"/>
                  </a:cubicBezTo>
                  <a:cubicBezTo>
                    <a:pt x="371" y="665"/>
                    <a:pt x="371" y="665"/>
                    <a:pt x="371" y="665"/>
                  </a:cubicBezTo>
                  <a:cubicBezTo>
                    <a:pt x="371" y="665"/>
                    <a:pt x="371" y="665"/>
                    <a:pt x="371" y="665"/>
                  </a:cubicBezTo>
                  <a:cubicBezTo>
                    <a:pt x="371" y="665"/>
                    <a:pt x="371" y="665"/>
                    <a:pt x="371" y="665"/>
                  </a:cubicBezTo>
                  <a:cubicBezTo>
                    <a:pt x="371" y="665"/>
                    <a:pt x="371" y="665"/>
                    <a:pt x="371" y="665"/>
                  </a:cubicBezTo>
                  <a:cubicBezTo>
                    <a:pt x="370" y="665"/>
                    <a:pt x="370" y="665"/>
                    <a:pt x="370" y="665"/>
                  </a:cubicBezTo>
                  <a:cubicBezTo>
                    <a:pt x="370" y="665"/>
                    <a:pt x="370" y="665"/>
                    <a:pt x="370" y="665"/>
                  </a:cubicBezTo>
                  <a:cubicBezTo>
                    <a:pt x="370" y="665"/>
                    <a:pt x="370" y="665"/>
                    <a:pt x="370" y="665"/>
                  </a:cubicBezTo>
                  <a:cubicBezTo>
                    <a:pt x="370" y="665"/>
                    <a:pt x="370" y="665"/>
                    <a:pt x="370" y="665"/>
                  </a:cubicBezTo>
                  <a:cubicBezTo>
                    <a:pt x="369" y="665"/>
                    <a:pt x="369" y="665"/>
                    <a:pt x="369" y="665"/>
                  </a:cubicBezTo>
                  <a:cubicBezTo>
                    <a:pt x="369" y="665"/>
                    <a:pt x="369" y="665"/>
                    <a:pt x="369" y="665"/>
                  </a:cubicBezTo>
                  <a:cubicBezTo>
                    <a:pt x="369" y="664"/>
                    <a:pt x="369" y="664"/>
                    <a:pt x="369" y="664"/>
                  </a:cubicBezTo>
                  <a:cubicBezTo>
                    <a:pt x="369" y="664"/>
                    <a:pt x="369" y="664"/>
                    <a:pt x="369" y="664"/>
                  </a:cubicBezTo>
                  <a:cubicBezTo>
                    <a:pt x="368" y="664"/>
                    <a:pt x="368" y="664"/>
                    <a:pt x="368" y="664"/>
                  </a:cubicBezTo>
                  <a:cubicBezTo>
                    <a:pt x="368" y="664"/>
                    <a:pt x="368" y="664"/>
                    <a:pt x="368" y="664"/>
                  </a:cubicBezTo>
                  <a:cubicBezTo>
                    <a:pt x="368" y="663"/>
                    <a:pt x="368" y="663"/>
                    <a:pt x="368" y="663"/>
                  </a:cubicBezTo>
                  <a:cubicBezTo>
                    <a:pt x="368" y="663"/>
                    <a:pt x="368" y="663"/>
                    <a:pt x="368" y="663"/>
                  </a:cubicBezTo>
                  <a:cubicBezTo>
                    <a:pt x="367" y="663"/>
                    <a:pt x="367" y="663"/>
                    <a:pt x="367" y="663"/>
                  </a:cubicBezTo>
                  <a:cubicBezTo>
                    <a:pt x="367" y="663"/>
                    <a:pt x="367" y="663"/>
                    <a:pt x="367" y="663"/>
                  </a:cubicBezTo>
                  <a:cubicBezTo>
                    <a:pt x="367" y="662"/>
                    <a:pt x="367" y="662"/>
                    <a:pt x="367" y="662"/>
                  </a:cubicBezTo>
                  <a:cubicBezTo>
                    <a:pt x="367" y="662"/>
                    <a:pt x="367" y="662"/>
                    <a:pt x="367" y="662"/>
                  </a:cubicBezTo>
                  <a:cubicBezTo>
                    <a:pt x="366" y="662"/>
                    <a:pt x="366" y="662"/>
                    <a:pt x="366" y="662"/>
                  </a:cubicBezTo>
                  <a:cubicBezTo>
                    <a:pt x="366" y="662"/>
                    <a:pt x="366" y="662"/>
                    <a:pt x="366" y="662"/>
                  </a:cubicBezTo>
                  <a:cubicBezTo>
                    <a:pt x="366" y="661"/>
                    <a:pt x="366" y="661"/>
                    <a:pt x="366" y="661"/>
                  </a:cubicBezTo>
                  <a:cubicBezTo>
                    <a:pt x="366" y="661"/>
                    <a:pt x="366" y="661"/>
                    <a:pt x="366" y="661"/>
                  </a:cubicBezTo>
                  <a:cubicBezTo>
                    <a:pt x="365" y="660"/>
                    <a:pt x="365" y="660"/>
                    <a:pt x="365" y="660"/>
                  </a:cubicBezTo>
                  <a:cubicBezTo>
                    <a:pt x="365" y="660"/>
                    <a:pt x="365" y="660"/>
                    <a:pt x="365" y="660"/>
                  </a:cubicBezTo>
                  <a:cubicBezTo>
                    <a:pt x="365" y="659"/>
                    <a:pt x="365" y="659"/>
                    <a:pt x="365" y="659"/>
                  </a:cubicBezTo>
                  <a:cubicBezTo>
                    <a:pt x="365" y="659"/>
                    <a:pt x="365" y="659"/>
                    <a:pt x="365" y="659"/>
                  </a:cubicBezTo>
                  <a:cubicBezTo>
                    <a:pt x="365" y="659"/>
                    <a:pt x="365" y="659"/>
                    <a:pt x="365" y="659"/>
                  </a:cubicBezTo>
                  <a:cubicBezTo>
                    <a:pt x="365" y="659"/>
                    <a:pt x="365" y="659"/>
                    <a:pt x="365" y="659"/>
                  </a:cubicBezTo>
                  <a:cubicBezTo>
                    <a:pt x="366" y="659"/>
                    <a:pt x="366" y="659"/>
                    <a:pt x="366" y="659"/>
                  </a:cubicBezTo>
                  <a:cubicBezTo>
                    <a:pt x="366" y="659"/>
                    <a:pt x="366" y="659"/>
                    <a:pt x="366" y="659"/>
                  </a:cubicBezTo>
                  <a:cubicBezTo>
                    <a:pt x="366" y="659"/>
                    <a:pt x="366" y="659"/>
                    <a:pt x="366" y="659"/>
                  </a:cubicBezTo>
                  <a:cubicBezTo>
                    <a:pt x="366" y="659"/>
                    <a:pt x="366" y="659"/>
                    <a:pt x="366" y="659"/>
                  </a:cubicBezTo>
                  <a:cubicBezTo>
                    <a:pt x="366" y="658"/>
                    <a:pt x="366" y="658"/>
                    <a:pt x="366" y="658"/>
                  </a:cubicBezTo>
                  <a:cubicBezTo>
                    <a:pt x="366" y="658"/>
                    <a:pt x="366" y="658"/>
                    <a:pt x="366" y="658"/>
                  </a:cubicBezTo>
                  <a:cubicBezTo>
                    <a:pt x="366" y="658"/>
                    <a:pt x="366" y="658"/>
                    <a:pt x="366" y="658"/>
                  </a:cubicBezTo>
                  <a:cubicBezTo>
                    <a:pt x="366" y="658"/>
                    <a:pt x="366" y="658"/>
                    <a:pt x="366" y="658"/>
                  </a:cubicBezTo>
                  <a:cubicBezTo>
                    <a:pt x="367" y="658"/>
                    <a:pt x="367" y="658"/>
                    <a:pt x="367" y="658"/>
                  </a:cubicBezTo>
                  <a:cubicBezTo>
                    <a:pt x="367" y="658"/>
                    <a:pt x="367" y="658"/>
                    <a:pt x="367" y="658"/>
                  </a:cubicBezTo>
                  <a:cubicBezTo>
                    <a:pt x="367" y="658"/>
                    <a:pt x="367" y="658"/>
                    <a:pt x="367" y="658"/>
                  </a:cubicBezTo>
                  <a:cubicBezTo>
                    <a:pt x="367" y="658"/>
                    <a:pt x="367" y="658"/>
                    <a:pt x="367" y="658"/>
                  </a:cubicBezTo>
                  <a:cubicBezTo>
                    <a:pt x="367" y="657"/>
                    <a:pt x="367" y="657"/>
                    <a:pt x="367" y="657"/>
                  </a:cubicBezTo>
                  <a:cubicBezTo>
                    <a:pt x="367" y="657"/>
                    <a:pt x="367" y="657"/>
                    <a:pt x="367" y="657"/>
                  </a:cubicBezTo>
                  <a:cubicBezTo>
                    <a:pt x="368" y="658"/>
                    <a:pt x="368" y="658"/>
                    <a:pt x="368" y="658"/>
                  </a:cubicBezTo>
                  <a:cubicBezTo>
                    <a:pt x="368" y="658"/>
                    <a:pt x="368" y="658"/>
                    <a:pt x="368" y="658"/>
                  </a:cubicBezTo>
                  <a:cubicBezTo>
                    <a:pt x="369" y="658"/>
                    <a:pt x="369" y="658"/>
                    <a:pt x="369" y="658"/>
                  </a:cubicBezTo>
                  <a:cubicBezTo>
                    <a:pt x="369" y="658"/>
                    <a:pt x="369" y="658"/>
                    <a:pt x="369" y="658"/>
                  </a:cubicBezTo>
                  <a:cubicBezTo>
                    <a:pt x="370" y="658"/>
                    <a:pt x="370" y="658"/>
                    <a:pt x="370" y="658"/>
                  </a:cubicBezTo>
                  <a:cubicBezTo>
                    <a:pt x="370" y="658"/>
                    <a:pt x="370" y="658"/>
                    <a:pt x="370" y="658"/>
                  </a:cubicBezTo>
                  <a:cubicBezTo>
                    <a:pt x="370" y="658"/>
                    <a:pt x="370" y="658"/>
                    <a:pt x="370" y="658"/>
                  </a:cubicBezTo>
                  <a:cubicBezTo>
                    <a:pt x="370" y="658"/>
                    <a:pt x="370" y="658"/>
                    <a:pt x="370" y="658"/>
                  </a:cubicBezTo>
                  <a:cubicBezTo>
                    <a:pt x="371" y="658"/>
                    <a:pt x="371" y="658"/>
                    <a:pt x="371" y="658"/>
                  </a:cubicBezTo>
                  <a:cubicBezTo>
                    <a:pt x="371" y="658"/>
                    <a:pt x="371" y="658"/>
                    <a:pt x="371" y="658"/>
                  </a:cubicBezTo>
                  <a:cubicBezTo>
                    <a:pt x="372" y="658"/>
                    <a:pt x="372" y="658"/>
                    <a:pt x="372" y="658"/>
                  </a:cubicBezTo>
                  <a:cubicBezTo>
                    <a:pt x="372" y="658"/>
                    <a:pt x="372" y="658"/>
                    <a:pt x="372" y="658"/>
                  </a:cubicBezTo>
                  <a:cubicBezTo>
                    <a:pt x="373" y="659"/>
                    <a:pt x="373" y="659"/>
                    <a:pt x="373" y="659"/>
                  </a:cubicBezTo>
                  <a:cubicBezTo>
                    <a:pt x="373" y="659"/>
                    <a:pt x="373" y="659"/>
                    <a:pt x="373" y="659"/>
                  </a:cubicBezTo>
                  <a:cubicBezTo>
                    <a:pt x="374" y="659"/>
                    <a:pt x="374" y="659"/>
                    <a:pt x="374" y="659"/>
                  </a:cubicBezTo>
                  <a:cubicBezTo>
                    <a:pt x="374" y="659"/>
                    <a:pt x="374" y="659"/>
                    <a:pt x="374" y="659"/>
                  </a:cubicBezTo>
                  <a:cubicBezTo>
                    <a:pt x="390" y="658"/>
                    <a:pt x="390" y="658"/>
                    <a:pt x="390" y="658"/>
                  </a:cubicBezTo>
                  <a:cubicBezTo>
                    <a:pt x="390" y="658"/>
                    <a:pt x="390" y="658"/>
                    <a:pt x="390" y="658"/>
                  </a:cubicBezTo>
                  <a:cubicBezTo>
                    <a:pt x="398" y="658"/>
                    <a:pt x="398" y="658"/>
                    <a:pt x="398" y="658"/>
                  </a:cubicBezTo>
                  <a:cubicBezTo>
                    <a:pt x="398" y="658"/>
                    <a:pt x="398" y="658"/>
                    <a:pt x="398" y="658"/>
                  </a:cubicBezTo>
                  <a:cubicBezTo>
                    <a:pt x="399" y="658"/>
                    <a:pt x="399" y="658"/>
                    <a:pt x="399" y="658"/>
                  </a:cubicBezTo>
                  <a:cubicBezTo>
                    <a:pt x="399" y="658"/>
                    <a:pt x="399" y="658"/>
                    <a:pt x="399" y="658"/>
                  </a:cubicBezTo>
                  <a:cubicBezTo>
                    <a:pt x="399" y="659"/>
                    <a:pt x="399" y="659"/>
                    <a:pt x="399" y="659"/>
                  </a:cubicBezTo>
                  <a:cubicBezTo>
                    <a:pt x="399" y="659"/>
                    <a:pt x="399" y="659"/>
                    <a:pt x="399" y="659"/>
                  </a:cubicBezTo>
                  <a:cubicBezTo>
                    <a:pt x="400" y="660"/>
                    <a:pt x="400" y="660"/>
                    <a:pt x="400" y="660"/>
                  </a:cubicBezTo>
                  <a:cubicBezTo>
                    <a:pt x="400" y="660"/>
                    <a:pt x="400" y="660"/>
                    <a:pt x="400" y="660"/>
                  </a:cubicBezTo>
                  <a:cubicBezTo>
                    <a:pt x="401" y="661"/>
                    <a:pt x="401" y="661"/>
                    <a:pt x="401" y="661"/>
                  </a:cubicBezTo>
                  <a:cubicBezTo>
                    <a:pt x="401" y="661"/>
                    <a:pt x="401" y="661"/>
                    <a:pt x="401" y="661"/>
                  </a:cubicBezTo>
                  <a:cubicBezTo>
                    <a:pt x="401" y="662"/>
                    <a:pt x="401" y="662"/>
                    <a:pt x="401" y="662"/>
                  </a:cubicBezTo>
                  <a:cubicBezTo>
                    <a:pt x="401" y="662"/>
                    <a:pt x="401" y="662"/>
                    <a:pt x="401" y="662"/>
                  </a:cubicBezTo>
                  <a:cubicBezTo>
                    <a:pt x="401" y="663"/>
                    <a:pt x="401" y="663"/>
                    <a:pt x="401" y="663"/>
                  </a:cubicBezTo>
                  <a:cubicBezTo>
                    <a:pt x="401" y="663"/>
                    <a:pt x="401" y="663"/>
                    <a:pt x="401" y="663"/>
                  </a:cubicBezTo>
                  <a:cubicBezTo>
                    <a:pt x="401" y="664"/>
                    <a:pt x="401" y="664"/>
                    <a:pt x="401" y="664"/>
                  </a:cubicBezTo>
                  <a:cubicBezTo>
                    <a:pt x="401" y="664"/>
                    <a:pt x="401" y="664"/>
                    <a:pt x="401" y="664"/>
                  </a:cubicBezTo>
                  <a:cubicBezTo>
                    <a:pt x="401" y="665"/>
                    <a:pt x="401" y="665"/>
                    <a:pt x="401" y="665"/>
                  </a:cubicBezTo>
                  <a:cubicBezTo>
                    <a:pt x="401" y="665"/>
                    <a:pt x="401" y="665"/>
                    <a:pt x="401" y="665"/>
                  </a:cubicBezTo>
                  <a:cubicBezTo>
                    <a:pt x="400" y="666"/>
                    <a:pt x="400" y="666"/>
                    <a:pt x="400" y="666"/>
                  </a:cubicBezTo>
                  <a:cubicBezTo>
                    <a:pt x="400" y="666"/>
                    <a:pt x="400" y="666"/>
                    <a:pt x="400" y="666"/>
                  </a:cubicBezTo>
                  <a:cubicBezTo>
                    <a:pt x="400" y="666"/>
                    <a:pt x="400" y="666"/>
                    <a:pt x="400" y="666"/>
                  </a:cubicBezTo>
                  <a:cubicBezTo>
                    <a:pt x="400" y="666"/>
                    <a:pt x="400" y="666"/>
                    <a:pt x="400" y="666"/>
                  </a:cubicBezTo>
                  <a:cubicBezTo>
                    <a:pt x="400" y="667"/>
                    <a:pt x="400" y="667"/>
                    <a:pt x="400" y="667"/>
                  </a:cubicBezTo>
                  <a:cubicBezTo>
                    <a:pt x="400" y="667"/>
                    <a:pt x="400" y="667"/>
                    <a:pt x="400" y="667"/>
                  </a:cubicBezTo>
                  <a:cubicBezTo>
                    <a:pt x="399" y="667"/>
                    <a:pt x="399" y="667"/>
                    <a:pt x="399" y="667"/>
                  </a:cubicBezTo>
                  <a:cubicBezTo>
                    <a:pt x="399" y="667"/>
                    <a:pt x="399" y="667"/>
                    <a:pt x="399" y="667"/>
                  </a:cubicBezTo>
                  <a:cubicBezTo>
                    <a:pt x="399" y="668"/>
                    <a:pt x="399" y="668"/>
                    <a:pt x="399" y="668"/>
                  </a:cubicBezTo>
                  <a:cubicBezTo>
                    <a:pt x="399" y="668"/>
                    <a:pt x="399" y="668"/>
                    <a:pt x="399" y="668"/>
                  </a:cubicBezTo>
                  <a:cubicBezTo>
                    <a:pt x="398" y="668"/>
                    <a:pt x="398" y="668"/>
                    <a:pt x="398" y="668"/>
                  </a:cubicBezTo>
                  <a:cubicBezTo>
                    <a:pt x="398" y="668"/>
                    <a:pt x="398" y="668"/>
                    <a:pt x="398" y="668"/>
                  </a:cubicBezTo>
                  <a:cubicBezTo>
                    <a:pt x="398" y="668"/>
                    <a:pt x="398" y="668"/>
                    <a:pt x="398" y="668"/>
                  </a:cubicBezTo>
                  <a:cubicBezTo>
                    <a:pt x="398" y="668"/>
                    <a:pt x="398" y="668"/>
                    <a:pt x="398" y="668"/>
                  </a:cubicBezTo>
                  <a:cubicBezTo>
                    <a:pt x="398" y="669"/>
                    <a:pt x="398" y="669"/>
                    <a:pt x="398" y="669"/>
                  </a:cubicBezTo>
                  <a:cubicBezTo>
                    <a:pt x="398" y="669"/>
                    <a:pt x="398" y="669"/>
                    <a:pt x="398" y="669"/>
                  </a:cubicBezTo>
                  <a:cubicBezTo>
                    <a:pt x="396" y="670"/>
                    <a:pt x="396" y="670"/>
                    <a:pt x="396" y="670"/>
                  </a:cubicBezTo>
                  <a:cubicBezTo>
                    <a:pt x="396" y="670"/>
                    <a:pt x="396" y="670"/>
                    <a:pt x="396" y="670"/>
                  </a:cubicBezTo>
                  <a:cubicBezTo>
                    <a:pt x="395" y="672"/>
                    <a:pt x="395" y="672"/>
                    <a:pt x="395" y="672"/>
                  </a:cubicBezTo>
                  <a:cubicBezTo>
                    <a:pt x="395" y="672"/>
                    <a:pt x="395" y="672"/>
                    <a:pt x="395" y="672"/>
                  </a:cubicBezTo>
                  <a:cubicBezTo>
                    <a:pt x="393" y="673"/>
                    <a:pt x="393" y="673"/>
                    <a:pt x="393" y="673"/>
                  </a:cubicBezTo>
                  <a:cubicBezTo>
                    <a:pt x="393" y="673"/>
                    <a:pt x="393" y="673"/>
                    <a:pt x="393" y="673"/>
                  </a:cubicBezTo>
                  <a:cubicBezTo>
                    <a:pt x="392" y="675"/>
                    <a:pt x="392" y="675"/>
                    <a:pt x="392" y="675"/>
                  </a:cubicBezTo>
                  <a:cubicBezTo>
                    <a:pt x="392" y="675"/>
                    <a:pt x="392" y="675"/>
                    <a:pt x="392" y="675"/>
                  </a:cubicBezTo>
                  <a:cubicBezTo>
                    <a:pt x="391" y="676"/>
                    <a:pt x="391" y="676"/>
                    <a:pt x="391" y="676"/>
                  </a:cubicBezTo>
                  <a:cubicBezTo>
                    <a:pt x="391" y="676"/>
                    <a:pt x="391" y="676"/>
                    <a:pt x="391" y="676"/>
                  </a:cubicBezTo>
                  <a:cubicBezTo>
                    <a:pt x="390" y="677"/>
                    <a:pt x="390" y="677"/>
                    <a:pt x="390" y="677"/>
                  </a:cubicBezTo>
                  <a:cubicBezTo>
                    <a:pt x="390" y="677"/>
                    <a:pt x="390" y="677"/>
                    <a:pt x="390" y="677"/>
                  </a:cubicBezTo>
                  <a:cubicBezTo>
                    <a:pt x="388" y="679"/>
                    <a:pt x="388" y="679"/>
                    <a:pt x="388" y="679"/>
                  </a:cubicBezTo>
                  <a:cubicBezTo>
                    <a:pt x="388" y="679"/>
                    <a:pt x="388" y="679"/>
                    <a:pt x="388" y="679"/>
                  </a:cubicBezTo>
                  <a:cubicBezTo>
                    <a:pt x="387" y="679"/>
                    <a:pt x="387" y="679"/>
                    <a:pt x="387" y="679"/>
                  </a:cubicBezTo>
                  <a:cubicBezTo>
                    <a:pt x="387" y="679"/>
                    <a:pt x="387" y="679"/>
                    <a:pt x="387" y="679"/>
                  </a:cubicBezTo>
                  <a:cubicBezTo>
                    <a:pt x="381" y="688"/>
                    <a:pt x="381" y="688"/>
                    <a:pt x="381" y="688"/>
                  </a:cubicBezTo>
                  <a:cubicBezTo>
                    <a:pt x="381" y="688"/>
                    <a:pt x="381" y="688"/>
                    <a:pt x="381" y="688"/>
                  </a:cubicBezTo>
                  <a:cubicBezTo>
                    <a:pt x="382" y="690"/>
                    <a:pt x="382" y="690"/>
                    <a:pt x="382" y="690"/>
                  </a:cubicBezTo>
                  <a:cubicBezTo>
                    <a:pt x="382" y="690"/>
                    <a:pt x="382" y="690"/>
                    <a:pt x="382" y="690"/>
                  </a:cubicBezTo>
                  <a:cubicBezTo>
                    <a:pt x="383" y="690"/>
                    <a:pt x="383" y="690"/>
                    <a:pt x="383" y="690"/>
                  </a:cubicBezTo>
                  <a:cubicBezTo>
                    <a:pt x="383" y="690"/>
                    <a:pt x="383" y="690"/>
                    <a:pt x="383" y="690"/>
                  </a:cubicBezTo>
                  <a:cubicBezTo>
                    <a:pt x="385" y="690"/>
                    <a:pt x="385" y="690"/>
                    <a:pt x="385" y="690"/>
                  </a:cubicBezTo>
                  <a:cubicBezTo>
                    <a:pt x="385" y="690"/>
                    <a:pt x="385" y="690"/>
                    <a:pt x="385" y="690"/>
                  </a:cubicBezTo>
                  <a:cubicBezTo>
                    <a:pt x="386" y="690"/>
                    <a:pt x="386" y="690"/>
                    <a:pt x="386" y="690"/>
                  </a:cubicBezTo>
                  <a:cubicBezTo>
                    <a:pt x="386" y="690"/>
                    <a:pt x="386" y="690"/>
                    <a:pt x="386" y="690"/>
                  </a:cubicBezTo>
                  <a:cubicBezTo>
                    <a:pt x="388" y="689"/>
                    <a:pt x="388" y="689"/>
                    <a:pt x="388" y="689"/>
                  </a:cubicBezTo>
                  <a:cubicBezTo>
                    <a:pt x="388" y="689"/>
                    <a:pt x="388" y="689"/>
                    <a:pt x="388" y="689"/>
                  </a:cubicBezTo>
                  <a:cubicBezTo>
                    <a:pt x="390" y="688"/>
                    <a:pt x="390" y="688"/>
                    <a:pt x="390" y="688"/>
                  </a:cubicBezTo>
                  <a:cubicBezTo>
                    <a:pt x="390" y="688"/>
                    <a:pt x="390" y="688"/>
                    <a:pt x="390" y="688"/>
                  </a:cubicBezTo>
                  <a:cubicBezTo>
                    <a:pt x="391" y="688"/>
                    <a:pt x="391" y="688"/>
                    <a:pt x="391" y="688"/>
                  </a:cubicBezTo>
                  <a:cubicBezTo>
                    <a:pt x="391" y="688"/>
                    <a:pt x="391" y="688"/>
                    <a:pt x="391" y="688"/>
                  </a:cubicBezTo>
                  <a:cubicBezTo>
                    <a:pt x="392" y="687"/>
                    <a:pt x="392" y="687"/>
                    <a:pt x="392" y="687"/>
                  </a:cubicBezTo>
                  <a:cubicBezTo>
                    <a:pt x="392" y="687"/>
                    <a:pt x="392" y="687"/>
                    <a:pt x="392" y="687"/>
                  </a:cubicBezTo>
                  <a:cubicBezTo>
                    <a:pt x="394" y="686"/>
                    <a:pt x="394" y="686"/>
                    <a:pt x="394" y="686"/>
                  </a:cubicBezTo>
                  <a:cubicBezTo>
                    <a:pt x="394" y="686"/>
                    <a:pt x="394" y="686"/>
                    <a:pt x="394" y="686"/>
                  </a:cubicBezTo>
                  <a:cubicBezTo>
                    <a:pt x="394" y="687"/>
                    <a:pt x="394" y="687"/>
                    <a:pt x="394" y="687"/>
                  </a:cubicBezTo>
                  <a:cubicBezTo>
                    <a:pt x="394" y="687"/>
                    <a:pt x="394" y="687"/>
                    <a:pt x="394" y="687"/>
                  </a:cubicBezTo>
                  <a:cubicBezTo>
                    <a:pt x="395" y="687"/>
                    <a:pt x="395" y="687"/>
                    <a:pt x="395" y="687"/>
                  </a:cubicBezTo>
                  <a:cubicBezTo>
                    <a:pt x="395" y="687"/>
                    <a:pt x="395" y="687"/>
                    <a:pt x="395" y="687"/>
                  </a:cubicBezTo>
                  <a:cubicBezTo>
                    <a:pt x="395" y="688"/>
                    <a:pt x="395" y="688"/>
                    <a:pt x="395" y="688"/>
                  </a:cubicBezTo>
                  <a:cubicBezTo>
                    <a:pt x="395" y="688"/>
                    <a:pt x="395" y="688"/>
                    <a:pt x="395" y="688"/>
                  </a:cubicBezTo>
                  <a:cubicBezTo>
                    <a:pt x="395" y="688"/>
                    <a:pt x="395" y="688"/>
                    <a:pt x="395" y="688"/>
                  </a:cubicBezTo>
                  <a:cubicBezTo>
                    <a:pt x="395" y="688"/>
                    <a:pt x="395" y="688"/>
                    <a:pt x="395" y="688"/>
                  </a:cubicBezTo>
                  <a:cubicBezTo>
                    <a:pt x="395" y="689"/>
                    <a:pt x="395" y="689"/>
                    <a:pt x="395" y="689"/>
                  </a:cubicBezTo>
                  <a:cubicBezTo>
                    <a:pt x="395" y="689"/>
                    <a:pt x="395" y="689"/>
                    <a:pt x="395" y="689"/>
                  </a:cubicBezTo>
                  <a:cubicBezTo>
                    <a:pt x="395" y="689"/>
                    <a:pt x="395" y="689"/>
                    <a:pt x="395" y="689"/>
                  </a:cubicBezTo>
                  <a:cubicBezTo>
                    <a:pt x="395" y="689"/>
                    <a:pt x="395" y="689"/>
                    <a:pt x="395" y="689"/>
                  </a:cubicBezTo>
                  <a:cubicBezTo>
                    <a:pt x="395" y="690"/>
                    <a:pt x="395" y="690"/>
                    <a:pt x="395" y="690"/>
                  </a:cubicBezTo>
                  <a:cubicBezTo>
                    <a:pt x="395" y="690"/>
                    <a:pt x="395" y="690"/>
                    <a:pt x="395" y="690"/>
                  </a:cubicBezTo>
                  <a:cubicBezTo>
                    <a:pt x="395" y="690"/>
                    <a:pt x="395" y="690"/>
                    <a:pt x="395" y="690"/>
                  </a:cubicBezTo>
                  <a:cubicBezTo>
                    <a:pt x="395" y="690"/>
                    <a:pt x="395" y="690"/>
                    <a:pt x="395" y="690"/>
                  </a:cubicBezTo>
                  <a:cubicBezTo>
                    <a:pt x="395" y="691"/>
                    <a:pt x="395" y="691"/>
                    <a:pt x="395" y="691"/>
                  </a:cubicBezTo>
                  <a:cubicBezTo>
                    <a:pt x="395" y="691"/>
                    <a:pt x="395" y="691"/>
                    <a:pt x="395" y="691"/>
                  </a:cubicBezTo>
                  <a:cubicBezTo>
                    <a:pt x="394" y="691"/>
                    <a:pt x="394" y="691"/>
                    <a:pt x="394" y="691"/>
                  </a:cubicBezTo>
                  <a:cubicBezTo>
                    <a:pt x="394" y="691"/>
                    <a:pt x="394" y="691"/>
                    <a:pt x="394" y="691"/>
                  </a:cubicBezTo>
                  <a:cubicBezTo>
                    <a:pt x="394" y="691"/>
                    <a:pt x="394" y="691"/>
                    <a:pt x="394" y="691"/>
                  </a:cubicBezTo>
                  <a:cubicBezTo>
                    <a:pt x="394" y="691"/>
                    <a:pt x="394" y="691"/>
                    <a:pt x="394" y="691"/>
                  </a:cubicBezTo>
                  <a:cubicBezTo>
                    <a:pt x="394" y="691"/>
                    <a:pt x="394" y="691"/>
                    <a:pt x="394" y="691"/>
                  </a:cubicBezTo>
                  <a:cubicBezTo>
                    <a:pt x="394" y="691"/>
                    <a:pt x="394" y="691"/>
                    <a:pt x="394" y="691"/>
                  </a:cubicBezTo>
                  <a:cubicBezTo>
                    <a:pt x="393" y="691"/>
                    <a:pt x="393" y="691"/>
                    <a:pt x="393" y="691"/>
                  </a:cubicBezTo>
                  <a:cubicBezTo>
                    <a:pt x="393" y="691"/>
                    <a:pt x="393" y="691"/>
                    <a:pt x="393" y="691"/>
                  </a:cubicBezTo>
                  <a:cubicBezTo>
                    <a:pt x="393" y="691"/>
                    <a:pt x="393" y="691"/>
                    <a:pt x="393" y="691"/>
                  </a:cubicBezTo>
                  <a:cubicBezTo>
                    <a:pt x="393" y="691"/>
                    <a:pt x="393" y="691"/>
                    <a:pt x="393" y="691"/>
                  </a:cubicBezTo>
                  <a:cubicBezTo>
                    <a:pt x="392" y="691"/>
                    <a:pt x="392" y="691"/>
                    <a:pt x="392" y="691"/>
                  </a:cubicBezTo>
                  <a:cubicBezTo>
                    <a:pt x="392" y="691"/>
                    <a:pt x="392" y="691"/>
                    <a:pt x="392" y="691"/>
                  </a:cubicBezTo>
                  <a:cubicBezTo>
                    <a:pt x="392" y="692"/>
                    <a:pt x="392" y="692"/>
                    <a:pt x="392" y="692"/>
                  </a:cubicBezTo>
                  <a:cubicBezTo>
                    <a:pt x="392" y="692"/>
                    <a:pt x="392" y="692"/>
                    <a:pt x="392" y="692"/>
                  </a:cubicBezTo>
                  <a:cubicBezTo>
                    <a:pt x="376" y="696"/>
                    <a:pt x="376" y="696"/>
                    <a:pt x="376" y="696"/>
                  </a:cubicBezTo>
                  <a:cubicBezTo>
                    <a:pt x="376" y="696"/>
                    <a:pt x="376" y="696"/>
                    <a:pt x="376" y="696"/>
                  </a:cubicBezTo>
                  <a:cubicBezTo>
                    <a:pt x="376" y="697"/>
                    <a:pt x="376" y="697"/>
                    <a:pt x="376" y="697"/>
                  </a:cubicBezTo>
                  <a:cubicBezTo>
                    <a:pt x="376" y="697"/>
                    <a:pt x="376" y="697"/>
                    <a:pt x="376" y="697"/>
                  </a:cubicBezTo>
                  <a:cubicBezTo>
                    <a:pt x="375" y="697"/>
                    <a:pt x="375" y="697"/>
                    <a:pt x="375" y="697"/>
                  </a:cubicBezTo>
                  <a:cubicBezTo>
                    <a:pt x="375" y="697"/>
                    <a:pt x="375" y="697"/>
                    <a:pt x="375" y="697"/>
                  </a:cubicBezTo>
                  <a:cubicBezTo>
                    <a:pt x="375" y="697"/>
                    <a:pt x="375" y="697"/>
                    <a:pt x="375" y="697"/>
                  </a:cubicBezTo>
                  <a:cubicBezTo>
                    <a:pt x="375" y="697"/>
                    <a:pt x="375" y="697"/>
                    <a:pt x="375" y="697"/>
                  </a:cubicBezTo>
                  <a:cubicBezTo>
                    <a:pt x="375" y="697"/>
                    <a:pt x="375" y="697"/>
                    <a:pt x="375" y="697"/>
                  </a:cubicBezTo>
                  <a:cubicBezTo>
                    <a:pt x="375" y="697"/>
                    <a:pt x="375" y="697"/>
                    <a:pt x="375" y="697"/>
                  </a:cubicBezTo>
                  <a:cubicBezTo>
                    <a:pt x="375" y="697"/>
                    <a:pt x="375" y="697"/>
                    <a:pt x="375" y="697"/>
                  </a:cubicBezTo>
                  <a:cubicBezTo>
                    <a:pt x="375" y="697"/>
                    <a:pt x="375" y="697"/>
                    <a:pt x="375" y="697"/>
                  </a:cubicBezTo>
                  <a:cubicBezTo>
                    <a:pt x="375" y="697"/>
                    <a:pt x="375" y="697"/>
                    <a:pt x="375" y="697"/>
                  </a:cubicBezTo>
                  <a:cubicBezTo>
                    <a:pt x="375" y="697"/>
                    <a:pt x="375" y="697"/>
                    <a:pt x="375" y="697"/>
                  </a:cubicBezTo>
                  <a:cubicBezTo>
                    <a:pt x="374" y="698"/>
                    <a:pt x="374" y="698"/>
                    <a:pt x="374" y="698"/>
                  </a:cubicBezTo>
                  <a:cubicBezTo>
                    <a:pt x="374" y="698"/>
                    <a:pt x="374" y="698"/>
                    <a:pt x="374" y="698"/>
                  </a:cubicBezTo>
                  <a:cubicBezTo>
                    <a:pt x="374" y="698"/>
                    <a:pt x="374" y="698"/>
                    <a:pt x="374" y="698"/>
                  </a:cubicBezTo>
                  <a:cubicBezTo>
                    <a:pt x="374" y="698"/>
                    <a:pt x="374" y="698"/>
                    <a:pt x="374" y="698"/>
                  </a:cubicBezTo>
                  <a:cubicBezTo>
                    <a:pt x="373" y="698"/>
                    <a:pt x="373" y="698"/>
                    <a:pt x="373" y="698"/>
                  </a:cubicBezTo>
                  <a:cubicBezTo>
                    <a:pt x="373" y="698"/>
                    <a:pt x="373" y="698"/>
                    <a:pt x="373" y="698"/>
                  </a:cubicBezTo>
                  <a:cubicBezTo>
                    <a:pt x="373" y="698"/>
                    <a:pt x="373" y="698"/>
                    <a:pt x="373" y="698"/>
                  </a:cubicBezTo>
                  <a:cubicBezTo>
                    <a:pt x="373" y="698"/>
                    <a:pt x="373" y="698"/>
                    <a:pt x="373" y="698"/>
                  </a:cubicBezTo>
                  <a:cubicBezTo>
                    <a:pt x="372" y="698"/>
                    <a:pt x="372" y="698"/>
                    <a:pt x="372" y="698"/>
                  </a:cubicBezTo>
                  <a:cubicBezTo>
                    <a:pt x="372" y="698"/>
                    <a:pt x="372" y="698"/>
                    <a:pt x="372" y="698"/>
                  </a:cubicBezTo>
                  <a:cubicBezTo>
                    <a:pt x="372" y="698"/>
                    <a:pt x="372" y="698"/>
                    <a:pt x="372" y="698"/>
                  </a:cubicBezTo>
                  <a:cubicBezTo>
                    <a:pt x="372" y="698"/>
                    <a:pt x="372" y="698"/>
                    <a:pt x="372" y="698"/>
                  </a:cubicBezTo>
                  <a:cubicBezTo>
                    <a:pt x="371" y="699"/>
                    <a:pt x="371" y="699"/>
                    <a:pt x="370" y="699"/>
                  </a:cubicBezTo>
                  <a:cubicBezTo>
                    <a:pt x="370" y="699"/>
                    <a:pt x="370" y="699"/>
                    <a:pt x="370" y="699"/>
                  </a:cubicBezTo>
                  <a:cubicBezTo>
                    <a:pt x="370" y="699"/>
                    <a:pt x="369" y="699"/>
                    <a:pt x="369" y="699"/>
                  </a:cubicBezTo>
                  <a:cubicBezTo>
                    <a:pt x="369" y="699"/>
                    <a:pt x="369" y="700"/>
                    <a:pt x="369" y="700"/>
                  </a:cubicBezTo>
                  <a:cubicBezTo>
                    <a:pt x="369" y="700"/>
                    <a:pt x="368" y="700"/>
                    <a:pt x="368" y="700"/>
                  </a:cubicBezTo>
                  <a:cubicBezTo>
                    <a:pt x="368" y="700"/>
                    <a:pt x="368" y="700"/>
                    <a:pt x="368" y="700"/>
                  </a:cubicBezTo>
                  <a:cubicBezTo>
                    <a:pt x="368" y="700"/>
                    <a:pt x="368" y="700"/>
                    <a:pt x="368" y="700"/>
                  </a:cubicBezTo>
                  <a:cubicBezTo>
                    <a:pt x="368" y="700"/>
                    <a:pt x="368" y="700"/>
                    <a:pt x="368" y="700"/>
                  </a:cubicBezTo>
                  <a:cubicBezTo>
                    <a:pt x="367" y="701"/>
                    <a:pt x="367" y="701"/>
                    <a:pt x="366" y="701"/>
                  </a:cubicBezTo>
                  <a:cubicBezTo>
                    <a:pt x="366" y="701"/>
                    <a:pt x="366" y="701"/>
                    <a:pt x="366" y="701"/>
                  </a:cubicBezTo>
                  <a:cubicBezTo>
                    <a:pt x="366" y="701"/>
                    <a:pt x="365" y="701"/>
                    <a:pt x="365" y="701"/>
                  </a:cubicBezTo>
                  <a:cubicBezTo>
                    <a:pt x="365" y="701"/>
                    <a:pt x="365" y="701"/>
                    <a:pt x="365" y="701"/>
                  </a:cubicBezTo>
                  <a:cubicBezTo>
                    <a:pt x="365" y="701"/>
                    <a:pt x="365" y="701"/>
                    <a:pt x="365" y="701"/>
                  </a:cubicBezTo>
                  <a:cubicBezTo>
                    <a:pt x="365" y="701"/>
                    <a:pt x="365" y="701"/>
                    <a:pt x="365" y="701"/>
                  </a:cubicBezTo>
                  <a:cubicBezTo>
                    <a:pt x="365" y="701"/>
                    <a:pt x="364" y="701"/>
                    <a:pt x="364" y="701"/>
                  </a:cubicBezTo>
                  <a:cubicBezTo>
                    <a:pt x="364" y="701"/>
                    <a:pt x="364" y="701"/>
                    <a:pt x="364" y="701"/>
                  </a:cubicBezTo>
                  <a:cubicBezTo>
                    <a:pt x="364" y="701"/>
                    <a:pt x="364" y="701"/>
                    <a:pt x="364" y="702"/>
                  </a:cubicBezTo>
                  <a:cubicBezTo>
                    <a:pt x="364" y="702"/>
                    <a:pt x="364" y="702"/>
                    <a:pt x="364" y="702"/>
                  </a:cubicBezTo>
                  <a:cubicBezTo>
                    <a:pt x="364" y="702"/>
                    <a:pt x="363" y="702"/>
                    <a:pt x="363" y="702"/>
                  </a:cubicBezTo>
                  <a:cubicBezTo>
                    <a:pt x="363" y="702"/>
                    <a:pt x="363" y="702"/>
                    <a:pt x="363" y="702"/>
                  </a:cubicBezTo>
                  <a:cubicBezTo>
                    <a:pt x="363" y="702"/>
                    <a:pt x="362" y="702"/>
                    <a:pt x="361" y="702"/>
                  </a:cubicBezTo>
                  <a:cubicBezTo>
                    <a:pt x="361" y="702"/>
                    <a:pt x="361" y="702"/>
                    <a:pt x="361" y="702"/>
                  </a:cubicBezTo>
                  <a:cubicBezTo>
                    <a:pt x="361" y="702"/>
                    <a:pt x="361" y="702"/>
                    <a:pt x="361" y="702"/>
                  </a:cubicBezTo>
                  <a:cubicBezTo>
                    <a:pt x="361" y="702"/>
                    <a:pt x="361" y="702"/>
                    <a:pt x="361" y="702"/>
                  </a:cubicBezTo>
                  <a:cubicBezTo>
                    <a:pt x="360" y="702"/>
                    <a:pt x="360" y="702"/>
                    <a:pt x="360" y="702"/>
                  </a:cubicBezTo>
                  <a:cubicBezTo>
                    <a:pt x="360" y="702"/>
                    <a:pt x="360" y="702"/>
                    <a:pt x="360" y="702"/>
                  </a:cubicBezTo>
                  <a:cubicBezTo>
                    <a:pt x="360" y="703"/>
                    <a:pt x="360" y="703"/>
                    <a:pt x="360" y="703"/>
                  </a:cubicBezTo>
                  <a:cubicBezTo>
                    <a:pt x="360" y="703"/>
                    <a:pt x="360" y="703"/>
                    <a:pt x="360" y="703"/>
                  </a:cubicBezTo>
                  <a:cubicBezTo>
                    <a:pt x="359" y="704"/>
                    <a:pt x="359" y="704"/>
                    <a:pt x="359" y="704"/>
                  </a:cubicBezTo>
                  <a:cubicBezTo>
                    <a:pt x="359" y="704"/>
                    <a:pt x="359" y="704"/>
                    <a:pt x="359" y="704"/>
                  </a:cubicBezTo>
                  <a:cubicBezTo>
                    <a:pt x="358" y="704"/>
                    <a:pt x="358" y="704"/>
                    <a:pt x="358" y="704"/>
                  </a:cubicBezTo>
                  <a:cubicBezTo>
                    <a:pt x="358" y="704"/>
                    <a:pt x="358" y="704"/>
                    <a:pt x="358" y="704"/>
                  </a:cubicBezTo>
                  <a:cubicBezTo>
                    <a:pt x="357" y="705"/>
                    <a:pt x="357" y="705"/>
                    <a:pt x="357" y="705"/>
                  </a:cubicBezTo>
                  <a:cubicBezTo>
                    <a:pt x="357" y="705"/>
                    <a:pt x="357" y="705"/>
                    <a:pt x="357" y="705"/>
                  </a:cubicBezTo>
                  <a:cubicBezTo>
                    <a:pt x="356" y="705"/>
                    <a:pt x="356" y="705"/>
                    <a:pt x="356" y="705"/>
                  </a:cubicBezTo>
                  <a:cubicBezTo>
                    <a:pt x="356" y="705"/>
                    <a:pt x="356" y="705"/>
                    <a:pt x="356" y="705"/>
                  </a:cubicBezTo>
                  <a:cubicBezTo>
                    <a:pt x="355" y="706"/>
                    <a:pt x="355" y="706"/>
                    <a:pt x="355" y="706"/>
                  </a:cubicBezTo>
                  <a:cubicBezTo>
                    <a:pt x="355" y="706"/>
                    <a:pt x="355" y="706"/>
                    <a:pt x="355" y="706"/>
                  </a:cubicBezTo>
                  <a:cubicBezTo>
                    <a:pt x="353" y="706"/>
                    <a:pt x="353" y="706"/>
                    <a:pt x="353" y="706"/>
                  </a:cubicBezTo>
                  <a:cubicBezTo>
                    <a:pt x="353" y="706"/>
                    <a:pt x="353" y="706"/>
                    <a:pt x="353" y="706"/>
                  </a:cubicBezTo>
                  <a:cubicBezTo>
                    <a:pt x="352" y="706"/>
                    <a:pt x="352" y="706"/>
                    <a:pt x="352" y="706"/>
                  </a:cubicBezTo>
                  <a:close/>
                  <a:moveTo>
                    <a:pt x="218" y="701"/>
                  </a:moveTo>
                  <a:cubicBezTo>
                    <a:pt x="217" y="699"/>
                    <a:pt x="217" y="699"/>
                    <a:pt x="217" y="699"/>
                  </a:cubicBezTo>
                  <a:cubicBezTo>
                    <a:pt x="217" y="699"/>
                    <a:pt x="217" y="699"/>
                    <a:pt x="217" y="699"/>
                  </a:cubicBezTo>
                  <a:cubicBezTo>
                    <a:pt x="217" y="699"/>
                    <a:pt x="216" y="698"/>
                    <a:pt x="216" y="697"/>
                  </a:cubicBezTo>
                  <a:cubicBezTo>
                    <a:pt x="216" y="697"/>
                    <a:pt x="216" y="697"/>
                    <a:pt x="216" y="697"/>
                  </a:cubicBezTo>
                  <a:cubicBezTo>
                    <a:pt x="216" y="697"/>
                    <a:pt x="216" y="696"/>
                    <a:pt x="215" y="696"/>
                  </a:cubicBezTo>
                  <a:cubicBezTo>
                    <a:pt x="215" y="696"/>
                    <a:pt x="215" y="696"/>
                    <a:pt x="215" y="696"/>
                  </a:cubicBezTo>
                  <a:cubicBezTo>
                    <a:pt x="215" y="695"/>
                    <a:pt x="215" y="695"/>
                    <a:pt x="215" y="694"/>
                  </a:cubicBezTo>
                  <a:cubicBezTo>
                    <a:pt x="215" y="694"/>
                    <a:pt x="215" y="694"/>
                    <a:pt x="215" y="694"/>
                  </a:cubicBezTo>
                  <a:cubicBezTo>
                    <a:pt x="215" y="694"/>
                    <a:pt x="215" y="693"/>
                    <a:pt x="215" y="692"/>
                  </a:cubicBezTo>
                  <a:cubicBezTo>
                    <a:pt x="215" y="692"/>
                    <a:pt x="215" y="692"/>
                    <a:pt x="215" y="692"/>
                  </a:cubicBezTo>
                  <a:cubicBezTo>
                    <a:pt x="215" y="692"/>
                    <a:pt x="215" y="691"/>
                    <a:pt x="215" y="691"/>
                  </a:cubicBezTo>
                  <a:cubicBezTo>
                    <a:pt x="215" y="691"/>
                    <a:pt x="215" y="691"/>
                    <a:pt x="215" y="691"/>
                  </a:cubicBezTo>
                  <a:cubicBezTo>
                    <a:pt x="216" y="690"/>
                    <a:pt x="216" y="689"/>
                    <a:pt x="216" y="689"/>
                  </a:cubicBezTo>
                  <a:cubicBezTo>
                    <a:pt x="216" y="689"/>
                    <a:pt x="216" y="689"/>
                    <a:pt x="216" y="689"/>
                  </a:cubicBezTo>
                  <a:cubicBezTo>
                    <a:pt x="216" y="688"/>
                    <a:pt x="216" y="688"/>
                    <a:pt x="216" y="687"/>
                  </a:cubicBezTo>
                  <a:cubicBezTo>
                    <a:pt x="216" y="687"/>
                    <a:pt x="216" y="687"/>
                    <a:pt x="216" y="687"/>
                  </a:cubicBezTo>
                  <a:cubicBezTo>
                    <a:pt x="216" y="687"/>
                    <a:pt x="217" y="686"/>
                    <a:pt x="217" y="686"/>
                  </a:cubicBezTo>
                  <a:cubicBezTo>
                    <a:pt x="217" y="686"/>
                    <a:pt x="217" y="686"/>
                    <a:pt x="217" y="686"/>
                  </a:cubicBezTo>
                  <a:cubicBezTo>
                    <a:pt x="217" y="686"/>
                    <a:pt x="217" y="685"/>
                    <a:pt x="218" y="685"/>
                  </a:cubicBezTo>
                  <a:cubicBezTo>
                    <a:pt x="218" y="685"/>
                    <a:pt x="218" y="685"/>
                    <a:pt x="218" y="685"/>
                  </a:cubicBezTo>
                  <a:cubicBezTo>
                    <a:pt x="218" y="685"/>
                    <a:pt x="218" y="685"/>
                    <a:pt x="218" y="685"/>
                  </a:cubicBezTo>
                  <a:cubicBezTo>
                    <a:pt x="218" y="685"/>
                    <a:pt x="218" y="685"/>
                    <a:pt x="218" y="685"/>
                  </a:cubicBezTo>
                  <a:cubicBezTo>
                    <a:pt x="219" y="683"/>
                    <a:pt x="219" y="683"/>
                    <a:pt x="219" y="683"/>
                  </a:cubicBezTo>
                  <a:cubicBezTo>
                    <a:pt x="219" y="683"/>
                    <a:pt x="219" y="683"/>
                    <a:pt x="219" y="683"/>
                  </a:cubicBezTo>
                  <a:cubicBezTo>
                    <a:pt x="220" y="683"/>
                    <a:pt x="220" y="683"/>
                    <a:pt x="220" y="683"/>
                  </a:cubicBezTo>
                  <a:cubicBezTo>
                    <a:pt x="220" y="683"/>
                    <a:pt x="220" y="683"/>
                    <a:pt x="220" y="683"/>
                  </a:cubicBezTo>
                  <a:cubicBezTo>
                    <a:pt x="221" y="682"/>
                    <a:pt x="221" y="682"/>
                    <a:pt x="221" y="682"/>
                  </a:cubicBezTo>
                  <a:cubicBezTo>
                    <a:pt x="221" y="682"/>
                    <a:pt x="221" y="682"/>
                    <a:pt x="221" y="682"/>
                  </a:cubicBezTo>
                  <a:cubicBezTo>
                    <a:pt x="221" y="681"/>
                    <a:pt x="221" y="681"/>
                    <a:pt x="221" y="681"/>
                  </a:cubicBezTo>
                  <a:cubicBezTo>
                    <a:pt x="221" y="681"/>
                    <a:pt x="221" y="681"/>
                    <a:pt x="221" y="681"/>
                  </a:cubicBezTo>
                  <a:cubicBezTo>
                    <a:pt x="221" y="679"/>
                    <a:pt x="221" y="679"/>
                    <a:pt x="221" y="679"/>
                  </a:cubicBezTo>
                  <a:cubicBezTo>
                    <a:pt x="221" y="679"/>
                    <a:pt x="221" y="679"/>
                    <a:pt x="221" y="679"/>
                  </a:cubicBezTo>
                  <a:cubicBezTo>
                    <a:pt x="226" y="674"/>
                    <a:pt x="226" y="674"/>
                    <a:pt x="226" y="674"/>
                  </a:cubicBezTo>
                  <a:cubicBezTo>
                    <a:pt x="226" y="674"/>
                    <a:pt x="226" y="674"/>
                    <a:pt x="226" y="674"/>
                  </a:cubicBezTo>
                  <a:cubicBezTo>
                    <a:pt x="228" y="674"/>
                    <a:pt x="228" y="674"/>
                    <a:pt x="228" y="674"/>
                  </a:cubicBezTo>
                  <a:cubicBezTo>
                    <a:pt x="228" y="674"/>
                    <a:pt x="228" y="674"/>
                    <a:pt x="228" y="674"/>
                  </a:cubicBezTo>
                  <a:cubicBezTo>
                    <a:pt x="228" y="674"/>
                    <a:pt x="228" y="674"/>
                    <a:pt x="228" y="674"/>
                  </a:cubicBezTo>
                  <a:cubicBezTo>
                    <a:pt x="228" y="674"/>
                    <a:pt x="228" y="674"/>
                    <a:pt x="228" y="674"/>
                  </a:cubicBezTo>
                  <a:cubicBezTo>
                    <a:pt x="228" y="675"/>
                    <a:pt x="228" y="675"/>
                    <a:pt x="228" y="675"/>
                  </a:cubicBezTo>
                  <a:cubicBezTo>
                    <a:pt x="228" y="675"/>
                    <a:pt x="228" y="675"/>
                    <a:pt x="228" y="675"/>
                  </a:cubicBezTo>
                  <a:cubicBezTo>
                    <a:pt x="229" y="676"/>
                    <a:pt x="229" y="676"/>
                    <a:pt x="229" y="676"/>
                  </a:cubicBezTo>
                  <a:cubicBezTo>
                    <a:pt x="229" y="676"/>
                    <a:pt x="229" y="676"/>
                    <a:pt x="229" y="676"/>
                  </a:cubicBezTo>
                  <a:cubicBezTo>
                    <a:pt x="229" y="676"/>
                    <a:pt x="229" y="676"/>
                    <a:pt x="229" y="676"/>
                  </a:cubicBezTo>
                  <a:cubicBezTo>
                    <a:pt x="229" y="676"/>
                    <a:pt x="229" y="676"/>
                    <a:pt x="229" y="676"/>
                  </a:cubicBezTo>
                  <a:cubicBezTo>
                    <a:pt x="229" y="677"/>
                    <a:pt x="229" y="677"/>
                    <a:pt x="229" y="677"/>
                  </a:cubicBezTo>
                  <a:cubicBezTo>
                    <a:pt x="229" y="677"/>
                    <a:pt x="229" y="677"/>
                    <a:pt x="229" y="677"/>
                  </a:cubicBezTo>
                  <a:cubicBezTo>
                    <a:pt x="229" y="678"/>
                    <a:pt x="229" y="678"/>
                    <a:pt x="229" y="678"/>
                  </a:cubicBezTo>
                  <a:cubicBezTo>
                    <a:pt x="229" y="678"/>
                    <a:pt x="229" y="678"/>
                    <a:pt x="229" y="678"/>
                  </a:cubicBezTo>
                  <a:cubicBezTo>
                    <a:pt x="229" y="679"/>
                    <a:pt x="229" y="679"/>
                    <a:pt x="229" y="679"/>
                  </a:cubicBezTo>
                  <a:cubicBezTo>
                    <a:pt x="229" y="679"/>
                    <a:pt x="229" y="679"/>
                    <a:pt x="229" y="679"/>
                  </a:cubicBezTo>
                  <a:cubicBezTo>
                    <a:pt x="230" y="679"/>
                    <a:pt x="230" y="679"/>
                    <a:pt x="230" y="679"/>
                  </a:cubicBezTo>
                  <a:cubicBezTo>
                    <a:pt x="230" y="679"/>
                    <a:pt x="230" y="679"/>
                    <a:pt x="230" y="679"/>
                  </a:cubicBezTo>
                  <a:cubicBezTo>
                    <a:pt x="229" y="681"/>
                    <a:pt x="229" y="681"/>
                    <a:pt x="229" y="681"/>
                  </a:cubicBezTo>
                  <a:cubicBezTo>
                    <a:pt x="229" y="681"/>
                    <a:pt x="229" y="681"/>
                    <a:pt x="229" y="681"/>
                  </a:cubicBezTo>
                  <a:cubicBezTo>
                    <a:pt x="228" y="681"/>
                    <a:pt x="228" y="681"/>
                    <a:pt x="228" y="681"/>
                  </a:cubicBezTo>
                  <a:cubicBezTo>
                    <a:pt x="228" y="681"/>
                    <a:pt x="228" y="681"/>
                    <a:pt x="228" y="681"/>
                  </a:cubicBezTo>
                  <a:cubicBezTo>
                    <a:pt x="226" y="682"/>
                    <a:pt x="226" y="682"/>
                    <a:pt x="226" y="682"/>
                  </a:cubicBezTo>
                  <a:cubicBezTo>
                    <a:pt x="226" y="682"/>
                    <a:pt x="226" y="682"/>
                    <a:pt x="226" y="682"/>
                  </a:cubicBezTo>
                  <a:cubicBezTo>
                    <a:pt x="225" y="683"/>
                    <a:pt x="225" y="683"/>
                    <a:pt x="225" y="683"/>
                  </a:cubicBezTo>
                  <a:cubicBezTo>
                    <a:pt x="225" y="683"/>
                    <a:pt x="225" y="683"/>
                    <a:pt x="225" y="683"/>
                  </a:cubicBezTo>
                  <a:cubicBezTo>
                    <a:pt x="224" y="683"/>
                    <a:pt x="224" y="683"/>
                    <a:pt x="224" y="683"/>
                  </a:cubicBezTo>
                  <a:cubicBezTo>
                    <a:pt x="224" y="683"/>
                    <a:pt x="224" y="683"/>
                    <a:pt x="224" y="683"/>
                  </a:cubicBezTo>
                  <a:cubicBezTo>
                    <a:pt x="223" y="684"/>
                    <a:pt x="223" y="684"/>
                    <a:pt x="223" y="684"/>
                  </a:cubicBezTo>
                  <a:cubicBezTo>
                    <a:pt x="223" y="684"/>
                    <a:pt x="223" y="684"/>
                    <a:pt x="223" y="684"/>
                  </a:cubicBezTo>
                  <a:cubicBezTo>
                    <a:pt x="221" y="684"/>
                    <a:pt x="221" y="684"/>
                    <a:pt x="221" y="684"/>
                  </a:cubicBezTo>
                  <a:cubicBezTo>
                    <a:pt x="221" y="684"/>
                    <a:pt x="221" y="684"/>
                    <a:pt x="221" y="684"/>
                  </a:cubicBezTo>
                  <a:cubicBezTo>
                    <a:pt x="220" y="685"/>
                    <a:pt x="220" y="685"/>
                    <a:pt x="220" y="685"/>
                  </a:cubicBezTo>
                  <a:cubicBezTo>
                    <a:pt x="220" y="685"/>
                    <a:pt x="220" y="685"/>
                    <a:pt x="220" y="685"/>
                  </a:cubicBezTo>
                  <a:cubicBezTo>
                    <a:pt x="220" y="685"/>
                    <a:pt x="219" y="685"/>
                    <a:pt x="219" y="686"/>
                  </a:cubicBezTo>
                  <a:cubicBezTo>
                    <a:pt x="219" y="686"/>
                    <a:pt x="219" y="686"/>
                    <a:pt x="219" y="686"/>
                  </a:cubicBezTo>
                  <a:cubicBezTo>
                    <a:pt x="219" y="686"/>
                    <a:pt x="219" y="686"/>
                    <a:pt x="219" y="686"/>
                  </a:cubicBezTo>
                  <a:cubicBezTo>
                    <a:pt x="219" y="686"/>
                    <a:pt x="219" y="686"/>
                    <a:pt x="219" y="686"/>
                  </a:cubicBezTo>
                  <a:cubicBezTo>
                    <a:pt x="219" y="686"/>
                    <a:pt x="219" y="686"/>
                    <a:pt x="219" y="686"/>
                  </a:cubicBezTo>
                  <a:cubicBezTo>
                    <a:pt x="219" y="686"/>
                    <a:pt x="219" y="686"/>
                    <a:pt x="219" y="686"/>
                  </a:cubicBezTo>
                  <a:cubicBezTo>
                    <a:pt x="219" y="686"/>
                    <a:pt x="219" y="686"/>
                    <a:pt x="219" y="686"/>
                  </a:cubicBezTo>
                  <a:cubicBezTo>
                    <a:pt x="219" y="686"/>
                    <a:pt x="219" y="686"/>
                    <a:pt x="219" y="686"/>
                  </a:cubicBezTo>
                  <a:cubicBezTo>
                    <a:pt x="219" y="686"/>
                    <a:pt x="219" y="686"/>
                    <a:pt x="219" y="686"/>
                  </a:cubicBezTo>
                  <a:cubicBezTo>
                    <a:pt x="219" y="686"/>
                    <a:pt x="219" y="686"/>
                    <a:pt x="219" y="686"/>
                  </a:cubicBezTo>
                  <a:cubicBezTo>
                    <a:pt x="219" y="687"/>
                    <a:pt x="219" y="687"/>
                    <a:pt x="219" y="687"/>
                  </a:cubicBezTo>
                  <a:cubicBezTo>
                    <a:pt x="219" y="687"/>
                    <a:pt x="219" y="687"/>
                    <a:pt x="219" y="687"/>
                  </a:cubicBezTo>
                  <a:cubicBezTo>
                    <a:pt x="219" y="687"/>
                    <a:pt x="219" y="687"/>
                    <a:pt x="219" y="687"/>
                  </a:cubicBezTo>
                  <a:cubicBezTo>
                    <a:pt x="219" y="687"/>
                    <a:pt x="219" y="687"/>
                    <a:pt x="219" y="687"/>
                  </a:cubicBezTo>
                  <a:cubicBezTo>
                    <a:pt x="219" y="687"/>
                    <a:pt x="220" y="687"/>
                    <a:pt x="220" y="687"/>
                  </a:cubicBezTo>
                  <a:cubicBezTo>
                    <a:pt x="220" y="687"/>
                    <a:pt x="220" y="687"/>
                    <a:pt x="220" y="687"/>
                  </a:cubicBezTo>
                  <a:cubicBezTo>
                    <a:pt x="220" y="687"/>
                    <a:pt x="220" y="687"/>
                    <a:pt x="220" y="687"/>
                  </a:cubicBezTo>
                  <a:cubicBezTo>
                    <a:pt x="220" y="687"/>
                    <a:pt x="220" y="687"/>
                    <a:pt x="220" y="687"/>
                  </a:cubicBezTo>
                  <a:cubicBezTo>
                    <a:pt x="226" y="685"/>
                    <a:pt x="226" y="685"/>
                    <a:pt x="226" y="685"/>
                  </a:cubicBezTo>
                  <a:cubicBezTo>
                    <a:pt x="226" y="685"/>
                    <a:pt x="226" y="685"/>
                    <a:pt x="226" y="685"/>
                  </a:cubicBezTo>
                  <a:cubicBezTo>
                    <a:pt x="226" y="686"/>
                    <a:pt x="226" y="686"/>
                    <a:pt x="226" y="686"/>
                  </a:cubicBezTo>
                  <a:cubicBezTo>
                    <a:pt x="226" y="686"/>
                    <a:pt x="226" y="686"/>
                    <a:pt x="226" y="686"/>
                  </a:cubicBezTo>
                  <a:cubicBezTo>
                    <a:pt x="226" y="686"/>
                    <a:pt x="226" y="686"/>
                    <a:pt x="226" y="686"/>
                  </a:cubicBezTo>
                  <a:cubicBezTo>
                    <a:pt x="226" y="686"/>
                    <a:pt x="226" y="686"/>
                    <a:pt x="226" y="686"/>
                  </a:cubicBezTo>
                  <a:cubicBezTo>
                    <a:pt x="225" y="686"/>
                    <a:pt x="225" y="686"/>
                    <a:pt x="225" y="686"/>
                  </a:cubicBezTo>
                  <a:cubicBezTo>
                    <a:pt x="225" y="686"/>
                    <a:pt x="225" y="686"/>
                    <a:pt x="225" y="686"/>
                  </a:cubicBezTo>
                  <a:cubicBezTo>
                    <a:pt x="225" y="687"/>
                    <a:pt x="225" y="687"/>
                    <a:pt x="225" y="687"/>
                  </a:cubicBezTo>
                  <a:cubicBezTo>
                    <a:pt x="225" y="687"/>
                    <a:pt x="225" y="687"/>
                    <a:pt x="225" y="687"/>
                  </a:cubicBezTo>
                  <a:cubicBezTo>
                    <a:pt x="225" y="687"/>
                    <a:pt x="225" y="687"/>
                    <a:pt x="225" y="687"/>
                  </a:cubicBezTo>
                  <a:cubicBezTo>
                    <a:pt x="225" y="687"/>
                    <a:pt x="225" y="687"/>
                    <a:pt x="225" y="687"/>
                  </a:cubicBezTo>
                  <a:cubicBezTo>
                    <a:pt x="225" y="688"/>
                    <a:pt x="225" y="688"/>
                    <a:pt x="225" y="688"/>
                  </a:cubicBezTo>
                  <a:cubicBezTo>
                    <a:pt x="225" y="688"/>
                    <a:pt x="225" y="688"/>
                    <a:pt x="225" y="688"/>
                  </a:cubicBezTo>
                  <a:cubicBezTo>
                    <a:pt x="225" y="688"/>
                    <a:pt x="225" y="688"/>
                    <a:pt x="224" y="688"/>
                  </a:cubicBezTo>
                  <a:cubicBezTo>
                    <a:pt x="224" y="688"/>
                    <a:pt x="224" y="688"/>
                    <a:pt x="224" y="688"/>
                  </a:cubicBezTo>
                  <a:cubicBezTo>
                    <a:pt x="224" y="688"/>
                    <a:pt x="224" y="689"/>
                    <a:pt x="224" y="689"/>
                  </a:cubicBezTo>
                  <a:cubicBezTo>
                    <a:pt x="224" y="689"/>
                    <a:pt x="224" y="689"/>
                    <a:pt x="224" y="689"/>
                  </a:cubicBezTo>
                  <a:cubicBezTo>
                    <a:pt x="224" y="689"/>
                    <a:pt x="224" y="689"/>
                    <a:pt x="224" y="689"/>
                  </a:cubicBezTo>
                  <a:cubicBezTo>
                    <a:pt x="224" y="689"/>
                    <a:pt x="224" y="689"/>
                    <a:pt x="224" y="689"/>
                  </a:cubicBezTo>
                  <a:cubicBezTo>
                    <a:pt x="224" y="689"/>
                    <a:pt x="224" y="689"/>
                    <a:pt x="224" y="689"/>
                  </a:cubicBezTo>
                  <a:cubicBezTo>
                    <a:pt x="224" y="689"/>
                    <a:pt x="224" y="689"/>
                    <a:pt x="224" y="689"/>
                  </a:cubicBezTo>
                  <a:cubicBezTo>
                    <a:pt x="223" y="689"/>
                    <a:pt x="223" y="689"/>
                    <a:pt x="223" y="690"/>
                  </a:cubicBezTo>
                  <a:cubicBezTo>
                    <a:pt x="223" y="690"/>
                    <a:pt x="223" y="690"/>
                    <a:pt x="223" y="690"/>
                  </a:cubicBezTo>
                  <a:cubicBezTo>
                    <a:pt x="223" y="690"/>
                    <a:pt x="223" y="690"/>
                    <a:pt x="223" y="690"/>
                  </a:cubicBezTo>
                  <a:cubicBezTo>
                    <a:pt x="223" y="690"/>
                    <a:pt x="223" y="690"/>
                    <a:pt x="223" y="690"/>
                  </a:cubicBezTo>
                  <a:cubicBezTo>
                    <a:pt x="222" y="690"/>
                    <a:pt x="222" y="690"/>
                    <a:pt x="222" y="690"/>
                  </a:cubicBezTo>
                  <a:cubicBezTo>
                    <a:pt x="222" y="690"/>
                    <a:pt x="222" y="690"/>
                    <a:pt x="222" y="690"/>
                  </a:cubicBezTo>
                  <a:cubicBezTo>
                    <a:pt x="222" y="690"/>
                    <a:pt x="222" y="690"/>
                    <a:pt x="222" y="690"/>
                  </a:cubicBezTo>
                  <a:cubicBezTo>
                    <a:pt x="222" y="690"/>
                    <a:pt x="222" y="690"/>
                    <a:pt x="222" y="690"/>
                  </a:cubicBezTo>
                  <a:cubicBezTo>
                    <a:pt x="221" y="690"/>
                    <a:pt x="221" y="690"/>
                    <a:pt x="221" y="690"/>
                  </a:cubicBezTo>
                  <a:cubicBezTo>
                    <a:pt x="221" y="690"/>
                    <a:pt x="221" y="690"/>
                    <a:pt x="221" y="690"/>
                  </a:cubicBezTo>
                  <a:cubicBezTo>
                    <a:pt x="221" y="690"/>
                    <a:pt x="221" y="690"/>
                    <a:pt x="221" y="690"/>
                  </a:cubicBezTo>
                  <a:cubicBezTo>
                    <a:pt x="221" y="690"/>
                    <a:pt x="221" y="690"/>
                    <a:pt x="221" y="690"/>
                  </a:cubicBezTo>
                  <a:cubicBezTo>
                    <a:pt x="221" y="691"/>
                    <a:pt x="221" y="691"/>
                    <a:pt x="221" y="691"/>
                  </a:cubicBezTo>
                  <a:cubicBezTo>
                    <a:pt x="221" y="691"/>
                    <a:pt x="221" y="691"/>
                    <a:pt x="221" y="691"/>
                  </a:cubicBezTo>
                  <a:cubicBezTo>
                    <a:pt x="221" y="691"/>
                    <a:pt x="221" y="691"/>
                    <a:pt x="221" y="691"/>
                  </a:cubicBezTo>
                  <a:cubicBezTo>
                    <a:pt x="221" y="691"/>
                    <a:pt x="221" y="691"/>
                    <a:pt x="221" y="691"/>
                  </a:cubicBezTo>
                  <a:cubicBezTo>
                    <a:pt x="221" y="691"/>
                    <a:pt x="220" y="691"/>
                    <a:pt x="220" y="691"/>
                  </a:cubicBezTo>
                  <a:cubicBezTo>
                    <a:pt x="220" y="691"/>
                    <a:pt x="220" y="691"/>
                    <a:pt x="220" y="691"/>
                  </a:cubicBezTo>
                  <a:cubicBezTo>
                    <a:pt x="220" y="691"/>
                    <a:pt x="220" y="691"/>
                    <a:pt x="220" y="691"/>
                  </a:cubicBezTo>
                  <a:cubicBezTo>
                    <a:pt x="220" y="691"/>
                    <a:pt x="220" y="691"/>
                    <a:pt x="220" y="691"/>
                  </a:cubicBezTo>
                  <a:cubicBezTo>
                    <a:pt x="220" y="691"/>
                    <a:pt x="220" y="691"/>
                    <a:pt x="220" y="691"/>
                  </a:cubicBezTo>
                  <a:cubicBezTo>
                    <a:pt x="220" y="691"/>
                    <a:pt x="220" y="691"/>
                    <a:pt x="220" y="691"/>
                  </a:cubicBezTo>
                  <a:cubicBezTo>
                    <a:pt x="220" y="691"/>
                    <a:pt x="220" y="691"/>
                    <a:pt x="220" y="691"/>
                  </a:cubicBezTo>
                  <a:cubicBezTo>
                    <a:pt x="220" y="691"/>
                    <a:pt x="220" y="691"/>
                    <a:pt x="220" y="691"/>
                  </a:cubicBezTo>
                  <a:cubicBezTo>
                    <a:pt x="220" y="691"/>
                    <a:pt x="220" y="692"/>
                    <a:pt x="220" y="692"/>
                  </a:cubicBezTo>
                  <a:cubicBezTo>
                    <a:pt x="220" y="692"/>
                    <a:pt x="220" y="692"/>
                    <a:pt x="220" y="692"/>
                  </a:cubicBezTo>
                  <a:cubicBezTo>
                    <a:pt x="220" y="692"/>
                    <a:pt x="220" y="692"/>
                    <a:pt x="220" y="692"/>
                  </a:cubicBezTo>
                  <a:cubicBezTo>
                    <a:pt x="220" y="692"/>
                    <a:pt x="220" y="692"/>
                    <a:pt x="220" y="692"/>
                  </a:cubicBezTo>
                  <a:cubicBezTo>
                    <a:pt x="220" y="692"/>
                    <a:pt x="220" y="692"/>
                    <a:pt x="220" y="693"/>
                  </a:cubicBezTo>
                  <a:cubicBezTo>
                    <a:pt x="220" y="693"/>
                    <a:pt x="220" y="693"/>
                    <a:pt x="220" y="693"/>
                  </a:cubicBezTo>
                  <a:cubicBezTo>
                    <a:pt x="220" y="693"/>
                    <a:pt x="220" y="693"/>
                    <a:pt x="220" y="693"/>
                  </a:cubicBezTo>
                  <a:cubicBezTo>
                    <a:pt x="220" y="693"/>
                    <a:pt x="220" y="693"/>
                    <a:pt x="220" y="693"/>
                  </a:cubicBezTo>
                  <a:cubicBezTo>
                    <a:pt x="221" y="693"/>
                    <a:pt x="221" y="693"/>
                    <a:pt x="221" y="693"/>
                  </a:cubicBezTo>
                  <a:cubicBezTo>
                    <a:pt x="221" y="693"/>
                    <a:pt x="221" y="693"/>
                    <a:pt x="221" y="693"/>
                  </a:cubicBezTo>
                  <a:cubicBezTo>
                    <a:pt x="221" y="693"/>
                    <a:pt x="221" y="693"/>
                    <a:pt x="221" y="693"/>
                  </a:cubicBezTo>
                  <a:cubicBezTo>
                    <a:pt x="221" y="693"/>
                    <a:pt x="221" y="693"/>
                    <a:pt x="221" y="693"/>
                  </a:cubicBezTo>
                  <a:cubicBezTo>
                    <a:pt x="222" y="693"/>
                    <a:pt x="222" y="692"/>
                    <a:pt x="222" y="692"/>
                  </a:cubicBezTo>
                  <a:cubicBezTo>
                    <a:pt x="222" y="692"/>
                    <a:pt x="222" y="692"/>
                    <a:pt x="222" y="692"/>
                  </a:cubicBezTo>
                  <a:cubicBezTo>
                    <a:pt x="222" y="692"/>
                    <a:pt x="222" y="692"/>
                    <a:pt x="223" y="692"/>
                  </a:cubicBezTo>
                  <a:cubicBezTo>
                    <a:pt x="223" y="692"/>
                    <a:pt x="223" y="692"/>
                    <a:pt x="223" y="692"/>
                  </a:cubicBezTo>
                  <a:cubicBezTo>
                    <a:pt x="223" y="692"/>
                    <a:pt x="223" y="692"/>
                    <a:pt x="223" y="692"/>
                  </a:cubicBezTo>
                  <a:cubicBezTo>
                    <a:pt x="223" y="692"/>
                    <a:pt x="223" y="692"/>
                    <a:pt x="223" y="692"/>
                  </a:cubicBezTo>
                  <a:cubicBezTo>
                    <a:pt x="223" y="692"/>
                    <a:pt x="224" y="692"/>
                    <a:pt x="224" y="692"/>
                  </a:cubicBezTo>
                  <a:cubicBezTo>
                    <a:pt x="224" y="692"/>
                    <a:pt x="224" y="692"/>
                    <a:pt x="224" y="692"/>
                  </a:cubicBezTo>
                  <a:cubicBezTo>
                    <a:pt x="224" y="692"/>
                    <a:pt x="224" y="692"/>
                    <a:pt x="224" y="692"/>
                  </a:cubicBezTo>
                  <a:cubicBezTo>
                    <a:pt x="224" y="692"/>
                    <a:pt x="224" y="692"/>
                    <a:pt x="224" y="692"/>
                  </a:cubicBezTo>
                  <a:cubicBezTo>
                    <a:pt x="224" y="692"/>
                    <a:pt x="224" y="692"/>
                    <a:pt x="224" y="693"/>
                  </a:cubicBezTo>
                  <a:cubicBezTo>
                    <a:pt x="224" y="693"/>
                    <a:pt x="224" y="693"/>
                    <a:pt x="224" y="693"/>
                  </a:cubicBezTo>
                  <a:cubicBezTo>
                    <a:pt x="225" y="693"/>
                    <a:pt x="225" y="693"/>
                    <a:pt x="225" y="693"/>
                  </a:cubicBezTo>
                  <a:cubicBezTo>
                    <a:pt x="225" y="693"/>
                    <a:pt x="225" y="693"/>
                    <a:pt x="225" y="693"/>
                  </a:cubicBezTo>
                  <a:cubicBezTo>
                    <a:pt x="225" y="694"/>
                    <a:pt x="225" y="694"/>
                    <a:pt x="224" y="694"/>
                  </a:cubicBezTo>
                  <a:cubicBezTo>
                    <a:pt x="224" y="694"/>
                    <a:pt x="224" y="694"/>
                    <a:pt x="224" y="694"/>
                  </a:cubicBezTo>
                  <a:cubicBezTo>
                    <a:pt x="224" y="694"/>
                    <a:pt x="224" y="694"/>
                    <a:pt x="224" y="695"/>
                  </a:cubicBezTo>
                  <a:cubicBezTo>
                    <a:pt x="224" y="695"/>
                    <a:pt x="224" y="695"/>
                    <a:pt x="224" y="695"/>
                  </a:cubicBezTo>
                  <a:cubicBezTo>
                    <a:pt x="224" y="695"/>
                    <a:pt x="224" y="695"/>
                    <a:pt x="224" y="695"/>
                  </a:cubicBezTo>
                  <a:cubicBezTo>
                    <a:pt x="224" y="695"/>
                    <a:pt x="224" y="695"/>
                    <a:pt x="224" y="695"/>
                  </a:cubicBezTo>
                  <a:cubicBezTo>
                    <a:pt x="224" y="695"/>
                    <a:pt x="224" y="696"/>
                    <a:pt x="224" y="696"/>
                  </a:cubicBezTo>
                  <a:cubicBezTo>
                    <a:pt x="224" y="696"/>
                    <a:pt x="224" y="696"/>
                    <a:pt x="224" y="696"/>
                  </a:cubicBezTo>
                  <a:cubicBezTo>
                    <a:pt x="224" y="696"/>
                    <a:pt x="224" y="696"/>
                    <a:pt x="224" y="697"/>
                  </a:cubicBezTo>
                  <a:cubicBezTo>
                    <a:pt x="224" y="697"/>
                    <a:pt x="224" y="697"/>
                    <a:pt x="224" y="697"/>
                  </a:cubicBezTo>
                  <a:cubicBezTo>
                    <a:pt x="224" y="697"/>
                    <a:pt x="224" y="697"/>
                    <a:pt x="224" y="697"/>
                  </a:cubicBezTo>
                  <a:cubicBezTo>
                    <a:pt x="224" y="697"/>
                    <a:pt x="224" y="697"/>
                    <a:pt x="224" y="697"/>
                  </a:cubicBezTo>
                  <a:cubicBezTo>
                    <a:pt x="224" y="697"/>
                    <a:pt x="224" y="698"/>
                    <a:pt x="223" y="698"/>
                  </a:cubicBezTo>
                  <a:cubicBezTo>
                    <a:pt x="223" y="698"/>
                    <a:pt x="223" y="698"/>
                    <a:pt x="223" y="698"/>
                  </a:cubicBezTo>
                  <a:cubicBezTo>
                    <a:pt x="223" y="699"/>
                    <a:pt x="223" y="699"/>
                    <a:pt x="223" y="699"/>
                  </a:cubicBezTo>
                  <a:cubicBezTo>
                    <a:pt x="223" y="699"/>
                    <a:pt x="223" y="699"/>
                    <a:pt x="223" y="699"/>
                  </a:cubicBezTo>
                  <a:cubicBezTo>
                    <a:pt x="222" y="699"/>
                    <a:pt x="222" y="699"/>
                    <a:pt x="222" y="699"/>
                  </a:cubicBezTo>
                  <a:cubicBezTo>
                    <a:pt x="222" y="699"/>
                    <a:pt x="222" y="699"/>
                    <a:pt x="222" y="699"/>
                  </a:cubicBezTo>
                  <a:cubicBezTo>
                    <a:pt x="221" y="700"/>
                    <a:pt x="221" y="700"/>
                    <a:pt x="221" y="700"/>
                  </a:cubicBezTo>
                  <a:cubicBezTo>
                    <a:pt x="221" y="700"/>
                    <a:pt x="221" y="700"/>
                    <a:pt x="221" y="700"/>
                  </a:cubicBezTo>
                  <a:cubicBezTo>
                    <a:pt x="220" y="700"/>
                    <a:pt x="220" y="700"/>
                    <a:pt x="220" y="700"/>
                  </a:cubicBezTo>
                  <a:cubicBezTo>
                    <a:pt x="220" y="700"/>
                    <a:pt x="220" y="700"/>
                    <a:pt x="220" y="700"/>
                  </a:cubicBezTo>
                  <a:cubicBezTo>
                    <a:pt x="220" y="701"/>
                    <a:pt x="220" y="701"/>
                    <a:pt x="220" y="701"/>
                  </a:cubicBezTo>
                  <a:cubicBezTo>
                    <a:pt x="220" y="701"/>
                    <a:pt x="220" y="701"/>
                    <a:pt x="220" y="701"/>
                  </a:cubicBezTo>
                  <a:cubicBezTo>
                    <a:pt x="219" y="701"/>
                    <a:pt x="219" y="701"/>
                    <a:pt x="219" y="701"/>
                  </a:cubicBezTo>
                  <a:cubicBezTo>
                    <a:pt x="219" y="701"/>
                    <a:pt x="219" y="701"/>
                    <a:pt x="219" y="701"/>
                  </a:cubicBezTo>
                  <a:cubicBezTo>
                    <a:pt x="218" y="701"/>
                    <a:pt x="218" y="701"/>
                    <a:pt x="218" y="701"/>
                  </a:cubicBezTo>
                  <a:close/>
                  <a:moveTo>
                    <a:pt x="318" y="698"/>
                  </a:moveTo>
                  <a:cubicBezTo>
                    <a:pt x="318" y="698"/>
                    <a:pt x="318" y="698"/>
                    <a:pt x="318" y="698"/>
                  </a:cubicBezTo>
                  <a:cubicBezTo>
                    <a:pt x="318" y="698"/>
                    <a:pt x="318" y="698"/>
                    <a:pt x="318" y="698"/>
                  </a:cubicBezTo>
                  <a:cubicBezTo>
                    <a:pt x="318" y="697"/>
                    <a:pt x="318" y="697"/>
                    <a:pt x="318" y="697"/>
                  </a:cubicBezTo>
                  <a:cubicBezTo>
                    <a:pt x="318" y="697"/>
                    <a:pt x="318" y="697"/>
                    <a:pt x="318" y="697"/>
                  </a:cubicBezTo>
                  <a:cubicBezTo>
                    <a:pt x="318" y="697"/>
                    <a:pt x="318" y="697"/>
                    <a:pt x="318" y="697"/>
                  </a:cubicBezTo>
                  <a:cubicBezTo>
                    <a:pt x="318" y="697"/>
                    <a:pt x="318" y="697"/>
                    <a:pt x="318" y="697"/>
                  </a:cubicBezTo>
                  <a:cubicBezTo>
                    <a:pt x="318" y="697"/>
                    <a:pt x="318" y="697"/>
                    <a:pt x="318" y="697"/>
                  </a:cubicBezTo>
                  <a:cubicBezTo>
                    <a:pt x="318" y="697"/>
                    <a:pt x="318" y="697"/>
                    <a:pt x="318" y="697"/>
                  </a:cubicBezTo>
                  <a:cubicBezTo>
                    <a:pt x="318" y="697"/>
                    <a:pt x="318" y="697"/>
                    <a:pt x="318" y="697"/>
                  </a:cubicBezTo>
                  <a:cubicBezTo>
                    <a:pt x="318" y="697"/>
                    <a:pt x="318" y="697"/>
                    <a:pt x="318" y="697"/>
                  </a:cubicBezTo>
                  <a:cubicBezTo>
                    <a:pt x="318" y="697"/>
                    <a:pt x="318" y="697"/>
                    <a:pt x="318" y="697"/>
                  </a:cubicBezTo>
                  <a:cubicBezTo>
                    <a:pt x="318" y="697"/>
                    <a:pt x="318" y="697"/>
                    <a:pt x="318" y="697"/>
                  </a:cubicBezTo>
                  <a:cubicBezTo>
                    <a:pt x="317" y="697"/>
                    <a:pt x="317" y="697"/>
                    <a:pt x="317" y="697"/>
                  </a:cubicBezTo>
                  <a:cubicBezTo>
                    <a:pt x="317" y="697"/>
                    <a:pt x="317" y="697"/>
                    <a:pt x="317" y="697"/>
                  </a:cubicBezTo>
                  <a:cubicBezTo>
                    <a:pt x="317" y="696"/>
                    <a:pt x="317" y="696"/>
                    <a:pt x="317" y="696"/>
                  </a:cubicBezTo>
                  <a:cubicBezTo>
                    <a:pt x="317" y="696"/>
                    <a:pt x="317" y="696"/>
                    <a:pt x="317" y="696"/>
                  </a:cubicBezTo>
                  <a:cubicBezTo>
                    <a:pt x="317" y="695"/>
                    <a:pt x="317" y="695"/>
                    <a:pt x="317" y="695"/>
                  </a:cubicBezTo>
                  <a:cubicBezTo>
                    <a:pt x="317" y="695"/>
                    <a:pt x="317" y="695"/>
                    <a:pt x="317" y="695"/>
                  </a:cubicBezTo>
                  <a:cubicBezTo>
                    <a:pt x="318" y="694"/>
                    <a:pt x="318" y="694"/>
                    <a:pt x="318" y="694"/>
                  </a:cubicBezTo>
                  <a:cubicBezTo>
                    <a:pt x="318" y="694"/>
                    <a:pt x="318" y="694"/>
                    <a:pt x="318" y="694"/>
                  </a:cubicBezTo>
                  <a:cubicBezTo>
                    <a:pt x="317" y="694"/>
                    <a:pt x="317" y="694"/>
                    <a:pt x="317" y="694"/>
                  </a:cubicBezTo>
                  <a:cubicBezTo>
                    <a:pt x="317" y="694"/>
                    <a:pt x="317" y="694"/>
                    <a:pt x="317" y="694"/>
                  </a:cubicBezTo>
                  <a:cubicBezTo>
                    <a:pt x="317" y="693"/>
                    <a:pt x="317" y="693"/>
                    <a:pt x="317" y="693"/>
                  </a:cubicBezTo>
                  <a:cubicBezTo>
                    <a:pt x="317" y="693"/>
                    <a:pt x="317" y="693"/>
                    <a:pt x="317" y="693"/>
                  </a:cubicBezTo>
                  <a:cubicBezTo>
                    <a:pt x="316" y="692"/>
                    <a:pt x="316" y="692"/>
                    <a:pt x="316" y="692"/>
                  </a:cubicBezTo>
                  <a:cubicBezTo>
                    <a:pt x="316" y="692"/>
                    <a:pt x="316" y="692"/>
                    <a:pt x="316" y="692"/>
                  </a:cubicBezTo>
                  <a:cubicBezTo>
                    <a:pt x="316" y="691"/>
                    <a:pt x="316" y="691"/>
                    <a:pt x="316" y="691"/>
                  </a:cubicBezTo>
                  <a:cubicBezTo>
                    <a:pt x="316" y="691"/>
                    <a:pt x="316" y="691"/>
                    <a:pt x="316" y="691"/>
                  </a:cubicBezTo>
                  <a:cubicBezTo>
                    <a:pt x="315" y="690"/>
                    <a:pt x="315" y="690"/>
                    <a:pt x="315" y="690"/>
                  </a:cubicBezTo>
                  <a:cubicBezTo>
                    <a:pt x="315" y="690"/>
                    <a:pt x="315" y="690"/>
                    <a:pt x="315" y="690"/>
                  </a:cubicBezTo>
                  <a:cubicBezTo>
                    <a:pt x="315" y="689"/>
                    <a:pt x="315" y="689"/>
                    <a:pt x="315" y="689"/>
                  </a:cubicBezTo>
                  <a:cubicBezTo>
                    <a:pt x="315" y="689"/>
                    <a:pt x="315" y="689"/>
                    <a:pt x="315" y="689"/>
                  </a:cubicBezTo>
                  <a:cubicBezTo>
                    <a:pt x="314" y="689"/>
                    <a:pt x="314" y="689"/>
                    <a:pt x="314" y="689"/>
                  </a:cubicBezTo>
                  <a:cubicBezTo>
                    <a:pt x="314" y="689"/>
                    <a:pt x="314" y="689"/>
                    <a:pt x="314" y="689"/>
                  </a:cubicBezTo>
                  <a:cubicBezTo>
                    <a:pt x="314" y="689"/>
                    <a:pt x="314" y="689"/>
                    <a:pt x="314" y="689"/>
                  </a:cubicBezTo>
                  <a:cubicBezTo>
                    <a:pt x="314" y="689"/>
                    <a:pt x="314" y="689"/>
                    <a:pt x="314" y="689"/>
                  </a:cubicBezTo>
                  <a:cubicBezTo>
                    <a:pt x="313" y="689"/>
                    <a:pt x="313" y="689"/>
                    <a:pt x="313" y="689"/>
                  </a:cubicBezTo>
                  <a:cubicBezTo>
                    <a:pt x="313" y="689"/>
                    <a:pt x="313" y="689"/>
                    <a:pt x="313" y="689"/>
                  </a:cubicBezTo>
                  <a:cubicBezTo>
                    <a:pt x="313" y="689"/>
                    <a:pt x="313" y="689"/>
                    <a:pt x="313" y="689"/>
                  </a:cubicBezTo>
                  <a:cubicBezTo>
                    <a:pt x="313" y="689"/>
                    <a:pt x="313" y="689"/>
                    <a:pt x="313" y="689"/>
                  </a:cubicBezTo>
                  <a:cubicBezTo>
                    <a:pt x="313" y="689"/>
                    <a:pt x="313" y="689"/>
                    <a:pt x="313" y="689"/>
                  </a:cubicBezTo>
                  <a:cubicBezTo>
                    <a:pt x="313" y="689"/>
                    <a:pt x="313" y="689"/>
                    <a:pt x="313" y="689"/>
                  </a:cubicBezTo>
                  <a:cubicBezTo>
                    <a:pt x="312" y="688"/>
                    <a:pt x="312" y="688"/>
                    <a:pt x="312" y="688"/>
                  </a:cubicBezTo>
                  <a:cubicBezTo>
                    <a:pt x="312" y="688"/>
                    <a:pt x="312" y="688"/>
                    <a:pt x="312" y="688"/>
                  </a:cubicBezTo>
                  <a:cubicBezTo>
                    <a:pt x="312" y="688"/>
                    <a:pt x="312" y="688"/>
                    <a:pt x="312" y="688"/>
                  </a:cubicBezTo>
                  <a:cubicBezTo>
                    <a:pt x="312" y="688"/>
                    <a:pt x="312" y="688"/>
                    <a:pt x="312" y="688"/>
                  </a:cubicBezTo>
                  <a:cubicBezTo>
                    <a:pt x="312" y="688"/>
                    <a:pt x="312" y="688"/>
                    <a:pt x="312" y="688"/>
                  </a:cubicBezTo>
                  <a:cubicBezTo>
                    <a:pt x="312" y="688"/>
                    <a:pt x="312" y="688"/>
                    <a:pt x="312" y="688"/>
                  </a:cubicBezTo>
                  <a:cubicBezTo>
                    <a:pt x="314" y="688"/>
                    <a:pt x="314" y="688"/>
                    <a:pt x="314" y="688"/>
                  </a:cubicBezTo>
                  <a:cubicBezTo>
                    <a:pt x="314" y="688"/>
                    <a:pt x="314" y="688"/>
                    <a:pt x="314" y="688"/>
                  </a:cubicBezTo>
                  <a:cubicBezTo>
                    <a:pt x="315" y="688"/>
                    <a:pt x="315" y="688"/>
                    <a:pt x="315" y="688"/>
                  </a:cubicBezTo>
                  <a:cubicBezTo>
                    <a:pt x="315" y="688"/>
                    <a:pt x="315" y="688"/>
                    <a:pt x="315" y="688"/>
                  </a:cubicBezTo>
                  <a:cubicBezTo>
                    <a:pt x="317" y="689"/>
                    <a:pt x="317" y="689"/>
                    <a:pt x="317" y="689"/>
                  </a:cubicBezTo>
                  <a:cubicBezTo>
                    <a:pt x="317" y="689"/>
                    <a:pt x="317" y="689"/>
                    <a:pt x="317" y="689"/>
                  </a:cubicBezTo>
                  <a:cubicBezTo>
                    <a:pt x="319" y="689"/>
                    <a:pt x="319" y="689"/>
                    <a:pt x="319" y="689"/>
                  </a:cubicBezTo>
                  <a:cubicBezTo>
                    <a:pt x="319" y="689"/>
                    <a:pt x="319" y="689"/>
                    <a:pt x="319" y="689"/>
                  </a:cubicBezTo>
                  <a:cubicBezTo>
                    <a:pt x="320" y="690"/>
                    <a:pt x="320" y="690"/>
                    <a:pt x="320" y="690"/>
                  </a:cubicBezTo>
                  <a:cubicBezTo>
                    <a:pt x="320" y="690"/>
                    <a:pt x="320" y="690"/>
                    <a:pt x="320" y="690"/>
                  </a:cubicBezTo>
                  <a:cubicBezTo>
                    <a:pt x="322" y="691"/>
                    <a:pt x="322" y="691"/>
                    <a:pt x="322" y="691"/>
                  </a:cubicBezTo>
                  <a:cubicBezTo>
                    <a:pt x="322" y="691"/>
                    <a:pt x="322" y="691"/>
                    <a:pt x="322" y="691"/>
                  </a:cubicBezTo>
                  <a:cubicBezTo>
                    <a:pt x="323" y="692"/>
                    <a:pt x="323" y="692"/>
                    <a:pt x="323" y="692"/>
                  </a:cubicBezTo>
                  <a:cubicBezTo>
                    <a:pt x="323" y="692"/>
                    <a:pt x="323" y="692"/>
                    <a:pt x="323" y="692"/>
                  </a:cubicBezTo>
                  <a:cubicBezTo>
                    <a:pt x="324" y="693"/>
                    <a:pt x="324" y="693"/>
                    <a:pt x="324" y="693"/>
                  </a:cubicBezTo>
                  <a:cubicBezTo>
                    <a:pt x="324" y="693"/>
                    <a:pt x="324" y="693"/>
                    <a:pt x="324" y="693"/>
                  </a:cubicBezTo>
                  <a:cubicBezTo>
                    <a:pt x="324" y="695"/>
                    <a:pt x="324" y="695"/>
                    <a:pt x="324" y="695"/>
                  </a:cubicBezTo>
                  <a:cubicBezTo>
                    <a:pt x="324" y="695"/>
                    <a:pt x="324" y="695"/>
                    <a:pt x="324" y="695"/>
                  </a:cubicBezTo>
                  <a:cubicBezTo>
                    <a:pt x="324" y="695"/>
                    <a:pt x="324" y="695"/>
                    <a:pt x="324" y="695"/>
                  </a:cubicBezTo>
                  <a:cubicBezTo>
                    <a:pt x="324" y="695"/>
                    <a:pt x="324" y="695"/>
                    <a:pt x="324" y="695"/>
                  </a:cubicBezTo>
                  <a:cubicBezTo>
                    <a:pt x="323" y="695"/>
                    <a:pt x="323" y="695"/>
                    <a:pt x="323" y="695"/>
                  </a:cubicBezTo>
                  <a:cubicBezTo>
                    <a:pt x="323" y="695"/>
                    <a:pt x="323" y="695"/>
                    <a:pt x="323" y="695"/>
                  </a:cubicBezTo>
                  <a:cubicBezTo>
                    <a:pt x="322" y="696"/>
                    <a:pt x="322" y="696"/>
                    <a:pt x="322" y="696"/>
                  </a:cubicBezTo>
                  <a:cubicBezTo>
                    <a:pt x="322" y="696"/>
                    <a:pt x="322" y="696"/>
                    <a:pt x="322" y="696"/>
                  </a:cubicBezTo>
                  <a:cubicBezTo>
                    <a:pt x="322" y="696"/>
                    <a:pt x="322" y="696"/>
                    <a:pt x="322" y="696"/>
                  </a:cubicBezTo>
                  <a:cubicBezTo>
                    <a:pt x="322" y="696"/>
                    <a:pt x="322" y="696"/>
                    <a:pt x="322" y="696"/>
                  </a:cubicBezTo>
                  <a:cubicBezTo>
                    <a:pt x="321" y="696"/>
                    <a:pt x="321" y="696"/>
                    <a:pt x="321" y="696"/>
                  </a:cubicBezTo>
                  <a:cubicBezTo>
                    <a:pt x="321" y="696"/>
                    <a:pt x="321" y="696"/>
                    <a:pt x="321" y="696"/>
                  </a:cubicBezTo>
                  <a:cubicBezTo>
                    <a:pt x="321" y="696"/>
                    <a:pt x="321" y="696"/>
                    <a:pt x="321" y="696"/>
                  </a:cubicBezTo>
                  <a:cubicBezTo>
                    <a:pt x="321" y="696"/>
                    <a:pt x="321" y="696"/>
                    <a:pt x="321" y="696"/>
                  </a:cubicBezTo>
                  <a:cubicBezTo>
                    <a:pt x="320" y="697"/>
                    <a:pt x="320" y="697"/>
                    <a:pt x="320" y="697"/>
                  </a:cubicBezTo>
                  <a:cubicBezTo>
                    <a:pt x="320" y="697"/>
                    <a:pt x="320" y="697"/>
                    <a:pt x="320" y="697"/>
                  </a:cubicBezTo>
                  <a:cubicBezTo>
                    <a:pt x="319" y="697"/>
                    <a:pt x="319" y="697"/>
                    <a:pt x="319" y="697"/>
                  </a:cubicBezTo>
                  <a:cubicBezTo>
                    <a:pt x="319" y="697"/>
                    <a:pt x="319" y="697"/>
                    <a:pt x="319" y="697"/>
                  </a:cubicBezTo>
                  <a:cubicBezTo>
                    <a:pt x="319" y="698"/>
                    <a:pt x="319" y="698"/>
                    <a:pt x="319" y="698"/>
                  </a:cubicBezTo>
                  <a:lnTo>
                    <a:pt x="318" y="698"/>
                  </a:lnTo>
                  <a:close/>
                  <a:moveTo>
                    <a:pt x="203" y="679"/>
                  </a:moveTo>
                  <a:cubicBezTo>
                    <a:pt x="203" y="679"/>
                    <a:pt x="202" y="679"/>
                    <a:pt x="202" y="678"/>
                  </a:cubicBezTo>
                  <a:cubicBezTo>
                    <a:pt x="202" y="678"/>
                    <a:pt x="202" y="678"/>
                    <a:pt x="202" y="678"/>
                  </a:cubicBezTo>
                  <a:cubicBezTo>
                    <a:pt x="202" y="678"/>
                    <a:pt x="202" y="678"/>
                    <a:pt x="202" y="677"/>
                  </a:cubicBezTo>
                  <a:cubicBezTo>
                    <a:pt x="202" y="677"/>
                    <a:pt x="202" y="677"/>
                    <a:pt x="202" y="677"/>
                  </a:cubicBezTo>
                  <a:cubicBezTo>
                    <a:pt x="202" y="677"/>
                    <a:pt x="203" y="676"/>
                    <a:pt x="203" y="676"/>
                  </a:cubicBezTo>
                  <a:cubicBezTo>
                    <a:pt x="203" y="676"/>
                    <a:pt x="203" y="676"/>
                    <a:pt x="203" y="676"/>
                  </a:cubicBezTo>
                  <a:cubicBezTo>
                    <a:pt x="204" y="675"/>
                    <a:pt x="204" y="675"/>
                    <a:pt x="204" y="675"/>
                  </a:cubicBezTo>
                  <a:cubicBezTo>
                    <a:pt x="204" y="675"/>
                    <a:pt x="204" y="675"/>
                    <a:pt x="204" y="675"/>
                  </a:cubicBezTo>
                  <a:cubicBezTo>
                    <a:pt x="205" y="674"/>
                    <a:pt x="205" y="674"/>
                    <a:pt x="205" y="674"/>
                  </a:cubicBezTo>
                  <a:cubicBezTo>
                    <a:pt x="205" y="674"/>
                    <a:pt x="205" y="674"/>
                    <a:pt x="205" y="674"/>
                  </a:cubicBezTo>
                  <a:cubicBezTo>
                    <a:pt x="206" y="674"/>
                    <a:pt x="206" y="674"/>
                    <a:pt x="206" y="674"/>
                  </a:cubicBezTo>
                  <a:cubicBezTo>
                    <a:pt x="206" y="674"/>
                    <a:pt x="206" y="674"/>
                    <a:pt x="206" y="674"/>
                  </a:cubicBezTo>
                  <a:cubicBezTo>
                    <a:pt x="207" y="673"/>
                    <a:pt x="207" y="673"/>
                    <a:pt x="207" y="673"/>
                  </a:cubicBezTo>
                  <a:cubicBezTo>
                    <a:pt x="207" y="673"/>
                    <a:pt x="207" y="673"/>
                    <a:pt x="207" y="673"/>
                  </a:cubicBezTo>
                  <a:cubicBezTo>
                    <a:pt x="209" y="672"/>
                    <a:pt x="209" y="672"/>
                    <a:pt x="209" y="672"/>
                  </a:cubicBezTo>
                  <a:cubicBezTo>
                    <a:pt x="209" y="672"/>
                    <a:pt x="209" y="672"/>
                    <a:pt x="209" y="672"/>
                  </a:cubicBezTo>
                  <a:cubicBezTo>
                    <a:pt x="210" y="671"/>
                    <a:pt x="210" y="671"/>
                    <a:pt x="210" y="671"/>
                  </a:cubicBezTo>
                  <a:cubicBezTo>
                    <a:pt x="210" y="671"/>
                    <a:pt x="210" y="671"/>
                    <a:pt x="210" y="671"/>
                  </a:cubicBezTo>
                  <a:cubicBezTo>
                    <a:pt x="220" y="665"/>
                    <a:pt x="220" y="665"/>
                    <a:pt x="220" y="665"/>
                  </a:cubicBezTo>
                  <a:cubicBezTo>
                    <a:pt x="220" y="665"/>
                    <a:pt x="220" y="665"/>
                    <a:pt x="220" y="665"/>
                  </a:cubicBezTo>
                  <a:cubicBezTo>
                    <a:pt x="221" y="665"/>
                    <a:pt x="221" y="665"/>
                    <a:pt x="221" y="665"/>
                  </a:cubicBezTo>
                  <a:cubicBezTo>
                    <a:pt x="221" y="665"/>
                    <a:pt x="221" y="665"/>
                    <a:pt x="221" y="665"/>
                  </a:cubicBezTo>
                  <a:cubicBezTo>
                    <a:pt x="221" y="665"/>
                    <a:pt x="221" y="665"/>
                    <a:pt x="221" y="665"/>
                  </a:cubicBezTo>
                  <a:cubicBezTo>
                    <a:pt x="221" y="665"/>
                    <a:pt x="221" y="665"/>
                    <a:pt x="221" y="665"/>
                  </a:cubicBezTo>
                  <a:cubicBezTo>
                    <a:pt x="222" y="665"/>
                    <a:pt x="222" y="665"/>
                    <a:pt x="222" y="665"/>
                  </a:cubicBezTo>
                  <a:cubicBezTo>
                    <a:pt x="222" y="665"/>
                    <a:pt x="222" y="665"/>
                    <a:pt x="222" y="665"/>
                  </a:cubicBezTo>
                  <a:cubicBezTo>
                    <a:pt x="222" y="665"/>
                    <a:pt x="222" y="665"/>
                    <a:pt x="222" y="665"/>
                  </a:cubicBezTo>
                  <a:cubicBezTo>
                    <a:pt x="222" y="665"/>
                    <a:pt x="222" y="665"/>
                    <a:pt x="222" y="665"/>
                  </a:cubicBezTo>
                  <a:cubicBezTo>
                    <a:pt x="222" y="665"/>
                    <a:pt x="222" y="665"/>
                    <a:pt x="222" y="665"/>
                  </a:cubicBezTo>
                  <a:cubicBezTo>
                    <a:pt x="222" y="665"/>
                    <a:pt x="222" y="665"/>
                    <a:pt x="222" y="665"/>
                  </a:cubicBezTo>
                  <a:cubicBezTo>
                    <a:pt x="223" y="665"/>
                    <a:pt x="223" y="665"/>
                    <a:pt x="223" y="665"/>
                  </a:cubicBezTo>
                  <a:cubicBezTo>
                    <a:pt x="223" y="665"/>
                    <a:pt x="223" y="665"/>
                    <a:pt x="223" y="665"/>
                  </a:cubicBezTo>
                  <a:cubicBezTo>
                    <a:pt x="223" y="666"/>
                    <a:pt x="223" y="666"/>
                    <a:pt x="223" y="666"/>
                  </a:cubicBezTo>
                  <a:cubicBezTo>
                    <a:pt x="223" y="666"/>
                    <a:pt x="223" y="666"/>
                    <a:pt x="223" y="666"/>
                  </a:cubicBezTo>
                  <a:cubicBezTo>
                    <a:pt x="223" y="666"/>
                    <a:pt x="223" y="666"/>
                    <a:pt x="223" y="666"/>
                  </a:cubicBezTo>
                  <a:cubicBezTo>
                    <a:pt x="223" y="666"/>
                    <a:pt x="223" y="666"/>
                    <a:pt x="223" y="666"/>
                  </a:cubicBezTo>
                  <a:cubicBezTo>
                    <a:pt x="224" y="666"/>
                    <a:pt x="224" y="666"/>
                    <a:pt x="224" y="666"/>
                  </a:cubicBezTo>
                  <a:cubicBezTo>
                    <a:pt x="224" y="666"/>
                    <a:pt x="224" y="666"/>
                    <a:pt x="224" y="666"/>
                  </a:cubicBezTo>
                  <a:cubicBezTo>
                    <a:pt x="225" y="666"/>
                    <a:pt x="225" y="666"/>
                    <a:pt x="225" y="666"/>
                  </a:cubicBezTo>
                  <a:cubicBezTo>
                    <a:pt x="225" y="666"/>
                    <a:pt x="225" y="666"/>
                    <a:pt x="225" y="666"/>
                  </a:cubicBezTo>
                  <a:cubicBezTo>
                    <a:pt x="225" y="666"/>
                    <a:pt x="225" y="666"/>
                    <a:pt x="225" y="666"/>
                  </a:cubicBezTo>
                  <a:cubicBezTo>
                    <a:pt x="225" y="666"/>
                    <a:pt x="225" y="666"/>
                    <a:pt x="225" y="666"/>
                  </a:cubicBezTo>
                  <a:cubicBezTo>
                    <a:pt x="225" y="665"/>
                    <a:pt x="225" y="665"/>
                    <a:pt x="225" y="665"/>
                  </a:cubicBezTo>
                  <a:cubicBezTo>
                    <a:pt x="225" y="665"/>
                    <a:pt x="225" y="665"/>
                    <a:pt x="225" y="665"/>
                  </a:cubicBezTo>
                  <a:cubicBezTo>
                    <a:pt x="225" y="665"/>
                    <a:pt x="225" y="665"/>
                    <a:pt x="225" y="665"/>
                  </a:cubicBezTo>
                  <a:cubicBezTo>
                    <a:pt x="225" y="665"/>
                    <a:pt x="225" y="665"/>
                    <a:pt x="225" y="665"/>
                  </a:cubicBezTo>
                  <a:cubicBezTo>
                    <a:pt x="225" y="664"/>
                    <a:pt x="225" y="664"/>
                    <a:pt x="225" y="664"/>
                  </a:cubicBezTo>
                  <a:cubicBezTo>
                    <a:pt x="225" y="664"/>
                    <a:pt x="225" y="664"/>
                    <a:pt x="225" y="664"/>
                  </a:cubicBezTo>
                  <a:cubicBezTo>
                    <a:pt x="225" y="664"/>
                    <a:pt x="225" y="664"/>
                    <a:pt x="225" y="664"/>
                  </a:cubicBezTo>
                  <a:cubicBezTo>
                    <a:pt x="225" y="664"/>
                    <a:pt x="225" y="664"/>
                    <a:pt x="225" y="664"/>
                  </a:cubicBezTo>
                  <a:cubicBezTo>
                    <a:pt x="225" y="663"/>
                    <a:pt x="225" y="663"/>
                    <a:pt x="225" y="663"/>
                  </a:cubicBezTo>
                  <a:cubicBezTo>
                    <a:pt x="225" y="663"/>
                    <a:pt x="225" y="663"/>
                    <a:pt x="225" y="663"/>
                  </a:cubicBezTo>
                  <a:cubicBezTo>
                    <a:pt x="225" y="663"/>
                    <a:pt x="225" y="663"/>
                    <a:pt x="225" y="663"/>
                  </a:cubicBezTo>
                  <a:cubicBezTo>
                    <a:pt x="225" y="663"/>
                    <a:pt x="225" y="663"/>
                    <a:pt x="225" y="663"/>
                  </a:cubicBezTo>
                  <a:cubicBezTo>
                    <a:pt x="225" y="662"/>
                    <a:pt x="225" y="662"/>
                    <a:pt x="225" y="662"/>
                  </a:cubicBezTo>
                  <a:cubicBezTo>
                    <a:pt x="225" y="662"/>
                    <a:pt x="225" y="662"/>
                    <a:pt x="225" y="662"/>
                  </a:cubicBezTo>
                  <a:cubicBezTo>
                    <a:pt x="235" y="658"/>
                    <a:pt x="235" y="658"/>
                    <a:pt x="235" y="658"/>
                  </a:cubicBezTo>
                  <a:cubicBezTo>
                    <a:pt x="235" y="658"/>
                    <a:pt x="235" y="658"/>
                    <a:pt x="235" y="658"/>
                  </a:cubicBezTo>
                  <a:cubicBezTo>
                    <a:pt x="235" y="658"/>
                    <a:pt x="235" y="658"/>
                    <a:pt x="235" y="658"/>
                  </a:cubicBezTo>
                  <a:cubicBezTo>
                    <a:pt x="235" y="658"/>
                    <a:pt x="235" y="658"/>
                    <a:pt x="235" y="658"/>
                  </a:cubicBezTo>
                  <a:cubicBezTo>
                    <a:pt x="234" y="661"/>
                    <a:pt x="234" y="661"/>
                    <a:pt x="234" y="661"/>
                  </a:cubicBezTo>
                  <a:cubicBezTo>
                    <a:pt x="234" y="661"/>
                    <a:pt x="234" y="661"/>
                    <a:pt x="234" y="661"/>
                  </a:cubicBezTo>
                  <a:cubicBezTo>
                    <a:pt x="232" y="664"/>
                    <a:pt x="232" y="664"/>
                    <a:pt x="232" y="664"/>
                  </a:cubicBezTo>
                  <a:cubicBezTo>
                    <a:pt x="232" y="664"/>
                    <a:pt x="232" y="664"/>
                    <a:pt x="232" y="664"/>
                  </a:cubicBezTo>
                  <a:cubicBezTo>
                    <a:pt x="229" y="667"/>
                    <a:pt x="229" y="667"/>
                    <a:pt x="229" y="667"/>
                  </a:cubicBezTo>
                  <a:cubicBezTo>
                    <a:pt x="229" y="667"/>
                    <a:pt x="229" y="667"/>
                    <a:pt x="229" y="667"/>
                  </a:cubicBezTo>
                  <a:cubicBezTo>
                    <a:pt x="226" y="669"/>
                    <a:pt x="226" y="669"/>
                    <a:pt x="226" y="669"/>
                  </a:cubicBezTo>
                  <a:cubicBezTo>
                    <a:pt x="226" y="669"/>
                    <a:pt x="226" y="669"/>
                    <a:pt x="226" y="669"/>
                  </a:cubicBezTo>
                  <a:cubicBezTo>
                    <a:pt x="223" y="671"/>
                    <a:pt x="223" y="671"/>
                    <a:pt x="223" y="671"/>
                  </a:cubicBezTo>
                  <a:cubicBezTo>
                    <a:pt x="223" y="671"/>
                    <a:pt x="223" y="671"/>
                    <a:pt x="223" y="671"/>
                  </a:cubicBezTo>
                  <a:cubicBezTo>
                    <a:pt x="220" y="673"/>
                    <a:pt x="220" y="673"/>
                    <a:pt x="220" y="673"/>
                  </a:cubicBezTo>
                  <a:cubicBezTo>
                    <a:pt x="220" y="673"/>
                    <a:pt x="220" y="673"/>
                    <a:pt x="220" y="673"/>
                  </a:cubicBezTo>
                  <a:cubicBezTo>
                    <a:pt x="217" y="675"/>
                    <a:pt x="217" y="675"/>
                    <a:pt x="217" y="675"/>
                  </a:cubicBezTo>
                  <a:cubicBezTo>
                    <a:pt x="217" y="675"/>
                    <a:pt x="217" y="675"/>
                    <a:pt x="217" y="675"/>
                  </a:cubicBezTo>
                  <a:cubicBezTo>
                    <a:pt x="216" y="675"/>
                    <a:pt x="215" y="676"/>
                    <a:pt x="214" y="676"/>
                  </a:cubicBezTo>
                  <a:cubicBezTo>
                    <a:pt x="214" y="676"/>
                    <a:pt x="214" y="676"/>
                    <a:pt x="214" y="676"/>
                  </a:cubicBezTo>
                  <a:cubicBezTo>
                    <a:pt x="203" y="679"/>
                    <a:pt x="203" y="679"/>
                    <a:pt x="203" y="679"/>
                  </a:cubicBezTo>
                  <a:close/>
                  <a:moveTo>
                    <a:pt x="305" y="665"/>
                  </a:moveTo>
                  <a:cubicBezTo>
                    <a:pt x="306" y="655"/>
                    <a:pt x="306" y="655"/>
                    <a:pt x="306" y="655"/>
                  </a:cubicBezTo>
                  <a:cubicBezTo>
                    <a:pt x="306" y="655"/>
                    <a:pt x="306" y="655"/>
                    <a:pt x="306" y="655"/>
                  </a:cubicBezTo>
                  <a:cubicBezTo>
                    <a:pt x="317" y="649"/>
                    <a:pt x="317" y="649"/>
                    <a:pt x="317" y="649"/>
                  </a:cubicBezTo>
                  <a:cubicBezTo>
                    <a:pt x="317" y="649"/>
                    <a:pt x="317" y="649"/>
                    <a:pt x="317" y="649"/>
                  </a:cubicBezTo>
                  <a:cubicBezTo>
                    <a:pt x="318" y="649"/>
                    <a:pt x="318" y="649"/>
                    <a:pt x="318" y="649"/>
                  </a:cubicBezTo>
                  <a:cubicBezTo>
                    <a:pt x="318" y="649"/>
                    <a:pt x="318" y="649"/>
                    <a:pt x="318" y="649"/>
                  </a:cubicBezTo>
                  <a:cubicBezTo>
                    <a:pt x="318" y="651"/>
                    <a:pt x="318" y="651"/>
                    <a:pt x="318" y="651"/>
                  </a:cubicBezTo>
                  <a:cubicBezTo>
                    <a:pt x="318" y="651"/>
                    <a:pt x="318" y="651"/>
                    <a:pt x="318" y="651"/>
                  </a:cubicBezTo>
                  <a:cubicBezTo>
                    <a:pt x="317" y="653"/>
                    <a:pt x="317" y="653"/>
                    <a:pt x="317" y="653"/>
                  </a:cubicBezTo>
                  <a:cubicBezTo>
                    <a:pt x="317" y="653"/>
                    <a:pt x="317" y="653"/>
                    <a:pt x="317" y="653"/>
                  </a:cubicBezTo>
                  <a:cubicBezTo>
                    <a:pt x="316" y="654"/>
                    <a:pt x="316" y="654"/>
                    <a:pt x="316" y="654"/>
                  </a:cubicBezTo>
                  <a:cubicBezTo>
                    <a:pt x="316" y="654"/>
                    <a:pt x="316" y="654"/>
                    <a:pt x="316" y="654"/>
                  </a:cubicBezTo>
                  <a:cubicBezTo>
                    <a:pt x="315" y="656"/>
                    <a:pt x="315" y="656"/>
                    <a:pt x="315" y="656"/>
                  </a:cubicBezTo>
                  <a:cubicBezTo>
                    <a:pt x="315" y="656"/>
                    <a:pt x="315" y="656"/>
                    <a:pt x="315" y="656"/>
                  </a:cubicBezTo>
                  <a:cubicBezTo>
                    <a:pt x="313" y="657"/>
                    <a:pt x="313" y="657"/>
                    <a:pt x="313" y="657"/>
                  </a:cubicBezTo>
                  <a:cubicBezTo>
                    <a:pt x="313" y="657"/>
                    <a:pt x="313" y="657"/>
                    <a:pt x="313" y="657"/>
                  </a:cubicBezTo>
                  <a:cubicBezTo>
                    <a:pt x="312" y="659"/>
                    <a:pt x="312" y="659"/>
                    <a:pt x="312" y="659"/>
                  </a:cubicBezTo>
                  <a:cubicBezTo>
                    <a:pt x="312" y="659"/>
                    <a:pt x="312" y="659"/>
                    <a:pt x="312" y="659"/>
                  </a:cubicBezTo>
                  <a:cubicBezTo>
                    <a:pt x="311" y="660"/>
                    <a:pt x="311" y="660"/>
                    <a:pt x="311" y="660"/>
                  </a:cubicBezTo>
                  <a:cubicBezTo>
                    <a:pt x="311" y="660"/>
                    <a:pt x="311" y="660"/>
                    <a:pt x="311" y="660"/>
                  </a:cubicBezTo>
                  <a:cubicBezTo>
                    <a:pt x="310" y="661"/>
                    <a:pt x="310" y="661"/>
                    <a:pt x="310" y="661"/>
                  </a:cubicBezTo>
                  <a:cubicBezTo>
                    <a:pt x="310" y="661"/>
                    <a:pt x="310" y="661"/>
                    <a:pt x="310" y="661"/>
                  </a:cubicBezTo>
                  <a:cubicBezTo>
                    <a:pt x="309" y="662"/>
                    <a:pt x="309" y="662"/>
                    <a:pt x="309" y="662"/>
                  </a:cubicBezTo>
                  <a:cubicBezTo>
                    <a:pt x="309" y="662"/>
                    <a:pt x="309" y="662"/>
                    <a:pt x="309" y="662"/>
                  </a:cubicBezTo>
                  <a:cubicBezTo>
                    <a:pt x="309" y="663"/>
                    <a:pt x="309" y="663"/>
                    <a:pt x="309" y="663"/>
                  </a:cubicBezTo>
                  <a:cubicBezTo>
                    <a:pt x="309" y="663"/>
                    <a:pt x="309" y="663"/>
                    <a:pt x="309" y="663"/>
                  </a:cubicBezTo>
                  <a:cubicBezTo>
                    <a:pt x="308" y="663"/>
                    <a:pt x="308" y="663"/>
                    <a:pt x="308" y="663"/>
                  </a:cubicBezTo>
                  <a:cubicBezTo>
                    <a:pt x="308" y="663"/>
                    <a:pt x="308" y="663"/>
                    <a:pt x="308" y="663"/>
                  </a:cubicBezTo>
                  <a:cubicBezTo>
                    <a:pt x="308" y="663"/>
                    <a:pt x="308" y="663"/>
                    <a:pt x="308" y="663"/>
                  </a:cubicBezTo>
                  <a:cubicBezTo>
                    <a:pt x="308" y="663"/>
                    <a:pt x="308" y="663"/>
                    <a:pt x="308" y="663"/>
                  </a:cubicBezTo>
                  <a:cubicBezTo>
                    <a:pt x="307" y="664"/>
                    <a:pt x="307" y="664"/>
                    <a:pt x="307" y="664"/>
                  </a:cubicBezTo>
                  <a:cubicBezTo>
                    <a:pt x="307" y="664"/>
                    <a:pt x="307" y="664"/>
                    <a:pt x="307" y="664"/>
                  </a:cubicBezTo>
                  <a:cubicBezTo>
                    <a:pt x="306" y="665"/>
                    <a:pt x="306" y="665"/>
                    <a:pt x="306" y="665"/>
                  </a:cubicBezTo>
                  <a:cubicBezTo>
                    <a:pt x="306" y="665"/>
                    <a:pt x="306" y="665"/>
                    <a:pt x="306" y="665"/>
                  </a:cubicBezTo>
                  <a:cubicBezTo>
                    <a:pt x="306" y="665"/>
                    <a:pt x="306" y="665"/>
                    <a:pt x="306" y="665"/>
                  </a:cubicBezTo>
                  <a:cubicBezTo>
                    <a:pt x="306" y="665"/>
                    <a:pt x="306" y="665"/>
                    <a:pt x="306" y="665"/>
                  </a:cubicBezTo>
                  <a:cubicBezTo>
                    <a:pt x="305" y="665"/>
                    <a:pt x="305" y="665"/>
                    <a:pt x="305" y="665"/>
                  </a:cubicBezTo>
                  <a:close/>
                  <a:moveTo>
                    <a:pt x="598" y="662"/>
                  </a:moveTo>
                  <a:cubicBezTo>
                    <a:pt x="598" y="661"/>
                    <a:pt x="598" y="661"/>
                    <a:pt x="598" y="661"/>
                  </a:cubicBezTo>
                  <a:cubicBezTo>
                    <a:pt x="598" y="661"/>
                    <a:pt x="598" y="661"/>
                    <a:pt x="598" y="661"/>
                  </a:cubicBezTo>
                  <a:cubicBezTo>
                    <a:pt x="598" y="661"/>
                    <a:pt x="598" y="661"/>
                    <a:pt x="598" y="661"/>
                  </a:cubicBezTo>
                  <a:cubicBezTo>
                    <a:pt x="598" y="661"/>
                    <a:pt x="598" y="661"/>
                    <a:pt x="598" y="661"/>
                  </a:cubicBezTo>
                  <a:cubicBezTo>
                    <a:pt x="598" y="660"/>
                    <a:pt x="598" y="660"/>
                    <a:pt x="598" y="660"/>
                  </a:cubicBezTo>
                  <a:cubicBezTo>
                    <a:pt x="598" y="660"/>
                    <a:pt x="598" y="660"/>
                    <a:pt x="598" y="660"/>
                  </a:cubicBezTo>
                  <a:cubicBezTo>
                    <a:pt x="598" y="659"/>
                    <a:pt x="598" y="659"/>
                    <a:pt x="598" y="659"/>
                  </a:cubicBezTo>
                  <a:cubicBezTo>
                    <a:pt x="598" y="659"/>
                    <a:pt x="598" y="659"/>
                    <a:pt x="598" y="659"/>
                  </a:cubicBezTo>
                  <a:cubicBezTo>
                    <a:pt x="598" y="659"/>
                    <a:pt x="598" y="659"/>
                    <a:pt x="598" y="659"/>
                  </a:cubicBezTo>
                  <a:cubicBezTo>
                    <a:pt x="598" y="659"/>
                    <a:pt x="598" y="659"/>
                    <a:pt x="598" y="659"/>
                  </a:cubicBezTo>
                  <a:cubicBezTo>
                    <a:pt x="598" y="658"/>
                    <a:pt x="598" y="658"/>
                    <a:pt x="598" y="658"/>
                  </a:cubicBezTo>
                  <a:cubicBezTo>
                    <a:pt x="598" y="658"/>
                    <a:pt x="598" y="658"/>
                    <a:pt x="598" y="658"/>
                  </a:cubicBezTo>
                  <a:cubicBezTo>
                    <a:pt x="598" y="658"/>
                    <a:pt x="598" y="658"/>
                    <a:pt x="598" y="658"/>
                  </a:cubicBezTo>
                  <a:cubicBezTo>
                    <a:pt x="598" y="658"/>
                    <a:pt x="598" y="658"/>
                    <a:pt x="598" y="658"/>
                  </a:cubicBezTo>
                  <a:cubicBezTo>
                    <a:pt x="598" y="657"/>
                    <a:pt x="598" y="657"/>
                    <a:pt x="598" y="657"/>
                  </a:cubicBezTo>
                  <a:cubicBezTo>
                    <a:pt x="598" y="657"/>
                    <a:pt x="598" y="657"/>
                    <a:pt x="598" y="657"/>
                  </a:cubicBezTo>
                  <a:cubicBezTo>
                    <a:pt x="598" y="657"/>
                    <a:pt x="598" y="657"/>
                    <a:pt x="598" y="657"/>
                  </a:cubicBezTo>
                  <a:cubicBezTo>
                    <a:pt x="598" y="657"/>
                    <a:pt x="598" y="657"/>
                    <a:pt x="598" y="657"/>
                  </a:cubicBezTo>
                  <a:cubicBezTo>
                    <a:pt x="598" y="657"/>
                    <a:pt x="598" y="657"/>
                    <a:pt x="598" y="657"/>
                  </a:cubicBezTo>
                  <a:cubicBezTo>
                    <a:pt x="598" y="657"/>
                    <a:pt x="598" y="657"/>
                    <a:pt x="598" y="657"/>
                  </a:cubicBezTo>
                  <a:cubicBezTo>
                    <a:pt x="598" y="656"/>
                    <a:pt x="598" y="656"/>
                    <a:pt x="598" y="656"/>
                  </a:cubicBezTo>
                  <a:cubicBezTo>
                    <a:pt x="598" y="656"/>
                    <a:pt x="598" y="656"/>
                    <a:pt x="598" y="656"/>
                  </a:cubicBezTo>
                  <a:cubicBezTo>
                    <a:pt x="598" y="656"/>
                    <a:pt x="598" y="656"/>
                    <a:pt x="598" y="656"/>
                  </a:cubicBezTo>
                  <a:cubicBezTo>
                    <a:pt x="598" y="656"/>
                    <a:pt x="598" y="656"/>
                    <a:pt x="598" y="656"/>
                  </a:cubicBezTo>
                  <a:cubicBezTo>
                    <a:pt x="599" y="656"/>
                    <a:pt x="599" y="656"/>
                    <a:pt x="599" y="656"/>
                  </a:cubicBezTo>
                  <a:cubicBezTo>
                    <a:pt x="599" y="656"/>
                    <a:pt x="599" y="656"/>
                    <a:pt x="599" y="656"/>
                  </a:cubicBezTo>
                  <a:cubicBezTo>
                    <a:pt x="599" y="656"/>
                    <a:pt x="599" y="656"/>
                    <a:pt x="599" y="656"/>
                  </a:cubicBezTo>
                  <a:cubicBezTo>
                    <a:pt x="599" y="656"/>
                    <a:pt x="599" y="656"/>
                    <a:pt x="599" y="656"/>
                  </a:cubicBezTo>
                  <a:cubicBezTo>
                    <a:pt x="600" y="656"/>
                    <a:pt x="600" y="656"/>
                    <a:pt x="600" y="656"/>
                  </a:cubicBezTo>
                  <a:cubicBezTo>
                    <a:pt x="600" y="656"/>
                    <a:pt x="600" y="656"/>
                    <a:pt x="600" y="656"/>
                  </a:cubicBezTo>
                  <a:cubicBezTo>
                    <a:pt x="600" y="657"/>
                    <a:pt x="600" y="657"/>
                    <a:pt x="600" y="657"/>
                  </a:cubicBezTo>
                  <a:cubicBezTo>
                    <a:pt x="600" y="657"/>
                    <a:pt x="600" y="657"/>
                    <a:pt x="600" y="657"/>
                  </a:cubicBezTo>
                  <a:cubicBezTo>
                    <a:pt x="600" y="657"/>
                    <a:pt x="600" y="657"/>
                    <a:pt x="600" y="657"/>
                  </a:cubicBezTo>
                  <a:cubicBezTo>
                    <a:pt x="600" y="657"/>
                    <a:pt x="600" y="657"/>
                    <a:pt x="600" y="657"/>
                  </a:cubicBezTo>
                  <a:cubicBezTo>
                    <a:pt x="600" y="658"/>
                    <a:pt x="600" y="658"/>
                    <a:pt x="600" y="658"/>
                  </a:cubicBezTo>
                  <a:cubicBezTo>
                    <a:pt x="600" y="658"/>
                    <a:pt x="600" y="658"/>
                    <a:pt x="600" y="658"/>
                  </a:cubicBezTo>
                  <a:cubicBezTo>
                    <a:pt x="600" y="658"/>
                    <a:pt x="600" y="658"/>
                    <a:pt x="600" y="658"/>
                  </a:cubicBezTo>
                  <a:cubicBezTo>
                    <a:pt x="600" y="658"/>
                    <a:pt x="600" y="658"/>
                    <a:pt x="600" y="658"/>
                  </a:cubicBezTo>
                  <a:cubicBezTo>
                    <a:pt x="600" y="658"/>
                    <a:pt x="600" y="658"/>
                    <a:pt x="600" y="658"/>
                  </a:cubicBezTo>
                  <a:cubicBezTo>
                    <a:pt x="600" y="658"/>
                    <a:pt x="600" y="658"/>
                    <a:pt x="600" y="658"/>
                  </a:cubicBezTo>
                  <a:cubicBezTo>
                    <a:pt x="601" y="658"/>
                    <a:pt x="601" y="658"/>
                    <a:pt x="601" y="658"/>
                  </a:cubicBezTo>
                  <a:cubicBezTo>
                    <a:pt x="601" y="658"/>
                    <a:pt x="601" y="658"/>
                    <a:pt x="601" y="658"/>
                  </a:cubicBezTo>
                  <a:cubicBezTo>
                    <a:pt x="601" y="659"/>
                    <a:pt x="601" y="659"/>
                    <a:pt x="601" y="659"/>
                  </a:cubicBezTo>
                  <a:cubicBezTo>
                    <a:pt x="601" y="659"/>
                    <a:pt x="601" y="659"/>
                    <a:pt x="601" y="659"/>
                  </a:cubicBezTo>
                  <a:cubicBezTo>
                    <a:pt x="602" y="659"/>
                    <a:pt x="602" y="659"/>
                    <a:pt x="602" y="659"/>
                  </a:cubicBezTo>
                  <a:cubicBezTo>
                    <a:pt x="602" y="659"/>
                    <a:pt x="602" y="659"/>
                    <a:pt x="602" y="659"/>
                  </a:cubicBezTo>
                  <a:cubicBezTo>
                    <a:pt x="601" y="660"/>
                    <a:pt x="601" y="660"/>
                    <a:pt x="601" y="660"/>
                  </a:cubicBezTo>
                  <a:cubicBezTo>
                    <a:pt x="601" y="660"/>
                    <a:pt x="601" y="660"/>
                    <a:pt x="601" y="660"/>
                  </a:cubicBezTo>
                  <a:cubicBezTo>
                    <a:pt x="601" y="660"/>
                    <a:pt x="601" y="660"/>
                    <a:pt x="601" y="660"/>
                  </a:cubicBezTo>
                  <a:cubicBezTo>
                    <a:pt x="601" y="660"/>
                    <a:pt x="601" y="660"/>
                    <a:pt x="601" y="660"/>
                  </a:cubicBezTo>
                  <a:cubicBezTo>
                    <a:pt x="601" y="660"/>
                    <a:pt x="601" y="660"/>
                    <a:pt x="601" y="660"/>
                  </a:cubicBezTo>
                  <a:cubicBezTo>
                    <a:pt x="601" y="660"/>
                    <a:pt x="601" y="660"/>
                    <a:pt x="601" y="660"/>
                  </a:cubicBezTo>
                  <a:cubicBezTo>
                    <a:pt x="601" y="661"/>
                    <a:pt x="601" y="661"/>
                    <a:pt x="601" y="661"/>
                  </a:cubicBezTo>
                  <a:cubicBezTo>
                    <a:pt x="601" y="661"/>
                    <a:pt x="601" y="661"/>
                    <a:pt x="601" y="661"/>
                  </a:cubicBezTo>
                  <a:cubicBezTo>
                    <a:pt x="600" y="661"/>
                    <a:pt x="600" y="661"/>
                    <a:pt x="600" y="661"/>
                  </a:cubicBezTo>
                  <a:cubicBezTo>
                    <a:pt x="600" y="661"/>
                    <a:pt x="600" y="661"/>
                    <a:pt x="600" y="661"/>
                  </a:cubicBezTo>
                  <a:cubicBezTo>
                    <a:pt x="600" y="661"/>
                    <a:pt x="600" y="661"/>
                    <a:pt x="600" y="661"/>
                  </a:cubicBezTo>
                  <a:cubicBezTo>
                    <a:pt x="600" y="661"/>
                    <a:pt x="600" y="661"/>
                    <a:pt x="600" y="661"/>
                  </a:cubicBezTo>
                  <a:cubicBezTo>
                    <a:pt x="599" y="661"/>
                    <a:pt x="599" y="661"/>
                    <a:pt x="599" y="661"/>
                  </a:cubicBezTo>
                  <a:cubicBezTo>
                    <a:pt x="599" y="661"/>
                    <a:pt x="599" y="661"/>
                    <a:pt x="599" y="661"/>
                  </a:cubicBezTo>
                  <a:cubicBezTo>
                    <a:pt x="599" y="662"/>
                    <a:pt x="599" y="662"/>
                    <a:pt x="599" y="662"/>
                  </a:cubicBezTo>
                  <a:lnTo>
                    <a:pt x="598" y="662"/>
                  </a:lnTo>
                  <a:close/>
                  <a:moveTo>
                    <a:pt x="615" y="662"/>
                  </a:moveTo>
                  <a:cubicBezTo>
                    <a:pt x="614" y="662"/>
                    <a:pt x="614" y="662"/>
                    <a:pt x="614" y="662"/>
                  </a:cubicBezTo>
                  <a:cubicBezTo>
                    <a:pt x="614" y="662"/>
                    <a:pt x="614" y="662"/>
                    <a:pt x="614" y="662"/>
                  </a:cubicBezTo>
                  <a:cubicBezTo>
                    <a:pt x="614" y="661"/>
                    <a:pt x="614" y="661"/>
                    <a:pt x="614" y="661"/>
                  </a:cubicBezTo>
                  <a:cubicBezTo>
                    <a:pt x="614" y="661"/>
                    <a:pt x="614" y="661"/>
                    <a:pt x="614" y="661"/>
                  </a:cubicBezTo>
                  <a:cubicBezTo>
                    <a:pt x="614" y="661"/>
                    <a:pt x="614" y="661"/>
                    <a:pt x="614" y="661"/>
                  </a:cubicBezTo>
                  <a:cubicBezTo>
                    <a:pt x="614" y="661"/>
                    <a:pt x="614" y="661"/>
                    <a:pt x="614" y="661"/>
                  </a:cubicBezTo>
                  <a:cubicBezTo>
                    <a:pt x="614" y="661"/>
                    <a:pt x="614" y="661"/>
                    <a:pt x="614" y="661"/>
                  </a:cubicBezTo>
                  <a:cubicBezTo>
                    <a:pt x="614" y="661"/>
                    <a:pt x="614" y="661"/>
                    <a:pt x="614" y="661"/>
                  </a:cubicBezTo>
                  <a:cubicBezTo>
                    <a:pt x="613" y="661"/>
                    <a:pt x="613" y="661"/>
                    <a:pt x="613" y="661"/>
                  </a:cubicBezTo>
                  <a:cubicBezTo>
                    <a:pt x="613" y="661"/>
                    <a:pt x="613" y="661"/>
                    <a:pt x="613" y="661"/>
                  </a:cubicBezTo>
                  <a:cubicBezTo>
                    <a:pt x="613" y="660"/>
                    <a:pt x="613" y="660"/>
                    <a:pt x="613" y="660"/>
                  </a:cubicBezTo>
                  <a:cubicBezTo>
                    <a:pt x="613" y="660"/>
                    <a:pt x="613" y="660"/>
                    <a:pt x="613" y="660"/>
                  </a:cubicBezTo>
                  <a:cubicBezTo>
                    <a:pt x="613" y="660"/>
                    <a:pt x="613" y="660"/>
                    <a:pt x="613" y="660"/>
                  </a:cubicBezTo>
                  <a:cubicBezTo>
                    <a:pt x="613" y="660"/>
                    <a:pt x="613" y="660"/>
                    <a:pt x="613" y="660"/>
                  </a:cubicBezTo>
                  <a:cubicBezTo>
                    <a:pt x="613" y="659"/>
                    <a:pt x="613" y="659"/>
                    <a:pt x="613" y="659"/>
                  </a:cubicBezTo>
                  <a:cubicBezTo>
                    <a:pt x="613" y="659"/>
                    <a:pt x="613" y="659"/>
                    <a:pt x="613" y="659"/>
                  </a:cubicBezTo>
                  <a:cubicBezTo>
                    <a:pt x="613" y="658"/>
                    <a:pt x="613" y="658"/>
                    <a:pt x="613" y="658"/>
                  </a:cubicBezTo>
                  <a:cubicBezTo>
                    <a:pt x="613" y="658"/>
                    <a:pt x="613" y="658"/>
                    <a:pt x="613" y="658"/>
                  </a:cubicBezTo>
                  <a:cubicBezTo>
                    <a:pt x="613" y="658"/>
                    <a:pt x="613" y="658"/>
                    <a:pt x="613" y="658"/>
                  </a:cubicBezTo>
                  <a:cubicBezTo>
                    <a:pt x="613" y="658"/>
                    <a:pt x="613" y="658"/>
                    <a:pt x="613" y="658"/>
                  </a:cubicBezTo>
                  <a:cubicBezTo>
                    <a:pt x="613" y="657"/>
                    <a:pt x="613" y="657"/>
                    <a:pt x="613" y="657"/>
                  </a:cubicBezTo>
                  <a:cubicBezTo>
                    <a:pt x="613" y="657"/>
                    <a:pt x="613" y="657"/>
                    <a:pt x="613" y="657"/>
                  </a:cubicBezTo>
                  <a:cubicBezTo>
                    <a:pt x="614" y="656"/>
                    <a:pt x="614" y="656"/>
                    <a:pt x="614" y="656"/>
                  </a:cubicBezTo>
                  <a:cubicBezTo>
                    <a:pt x="614" y="656"/>
                    <a:pt x="614" y="656"/>
                    <a:pt x="614" y="656"/>
                  </a:cubicBezTo>
                  <a:cubicBezTo>
                    <a:pt x="613" y="656"/>
                    <a:pt x="613" y="656"/>
                    <a:pt x="613" y="656"/>
                  </a:cubicBezTo>
                  <a:cubicBezTo>
                    <a:pt x="613" y="656"/>
                    <a:pt x="613" y="656"/>
                    <a:pt x="613" y="656"/>
                  </a:cubicBezTo>
                  <a:cubicBezTo>
                    <a:pt x="613" y="655"/>
                    <a:pt x="613" y="655"/>
                    <a:pt x="613" y="655"/>
                  </a:cubicBezTo>
                  <a:cubicBezTo>
                    <a:pt x="613" y="655"/>
                    <a:pt x="613" y="655"/>
                    <a:pt x="613" y="655"/>
                  </a:cubicBezTo>
                  <a:cubicBezTo>
                    <a:pt x="613" y="654"/>
                    <a:pt x="613" y="654"/>
                    <a:pt x="613" y="654"/>
                  </a:cubicBezTo>
                  <a:cubicBezTo>
                    <a:pt x="613" y="654"/>
                    <a:pt x="613" y="654"/>
                    <a:pt x="613" y="654"/>
                  </a:cubicBezTo>
                  <a:cubicBezTo>
                    <a:pt x="614" y="654"/>
                    <a:pt x="614" y="654"/>
                    <a:pt x="614" y="654"/>
                  </a:cubicBezTo>
                  <a:cubicBezTo>
                    <a:pt x="614" y="654"/>
                    <a:pt x="614" y="654"/>
                    <a:pt x="614" y="654"/>
                  </a:cubicBezTo>
                  <a:cubicBezTo>
                    <a:pt x="615" y="653"/>
                    <a:pt x="615" y="653"/>
                    <a:pt x="615" y="653"/>
                  </a:cubicBezTo>
                  <a:cubicBezTo>
                    <a:pt x="615" y="653"/>
                    <a:pt x="615" y="653"/>
                    <a:pt x="615" y="653"/>
                  </a:cubicBezTo>
                  <a:cubicBezTo>
                    <a:pt x="617" y="654"/>
                    <a:pt x="617" y="654"/>
                    <a:pt x="617" y="654"/>
                  </a:cubicBezTo>
                  <a:cubicBezTo>
                    <a:pt x="617" y="654"/>
                    <a:pt x="617" y="654"/>
                    <a:pt x="617" y="654"/>
                  </a:cubicBezTo>
                  <a:cubicBezTo>
                    <a:pt x="617" y="655"/>
                    <a:pt x="617" y="655"/>
                    <a:pt x="617" y="655"/>
                  </a:cubicBezTo>
                  <a:cubicBezTo>
                    <a:pt x="617" y="655"/>
                    <a:pt x="617" y="655"/>
                    <a:pt x="617" y="655"/>
                  </a:cubicBezTo>
                  <a:cubicBezTo>
                    <a:pt x="617" y="656"/>
                    <a:pt x="617" y="656"/>
                    <a:pt x="617" y="656"/>
                  </a:cubicBezTo>
                  <a:cubicBezTo>
                    <a:pt x="617" y="656"/>
                    <a:pt x="617" y="656"/>
                    <a:pt x="617" y="656"/>
                  </a:cubicBezTo>
                  <a:cubicBezTo>
                    <a:pt x="617" y="657"/>
                    <a:pt x="617" y="657"/>
                    <a:pt x="617" y="657"/>
                  </a:cubicBezTo>
                  <a:cubicBezTo>
                    <a:pt x="617" y="657"/>
                    <a:pt x="617" y="657"/>
                    <a:pt x="617" y="657"/>
                  </a:cubicBezTo>
                  <a:cubicBezTo>
                    <a:pt x="617" y="658"/>
                    <a:pt x="617" y="658"/>
                    <a:pt x="617" y="658"/>
                  </a:cubicBezTo>
                  <a:cubicBezTo>
                    <a:pt x="617" y="658"/>
                    <a:pt x="617" y="658"/>
                    <a:pt x="617" y="658"/>
                  </a:cubicBezTo>
                  <a:cubicBezTo>
                    <a:pt x="617" y="659"/>
                    <a:pt x="617" y="659"/>
                    <a:pt x="617" y="659"/>
                  </a:cubicBezTo>
                  <a:cubicBezTo>
                    <a:pt x="617" y="659"/>
                    <a:pt x="617" y="659"/>
                    <a:pt x="617" y="659"/>
                  </a:cubicBezTo>
                  <a:cubicBezTo>
                    <a:pt x="617" y="660"/>
                    <a:pt x="617" y="660"/>
                    <a:pt x="617" y="660"/>
                  </a:cubicBezTo>
                  <a:cubicBezTo>
                    <a:pt x="617" y="660"/>
                    <a:pt x="617" y="660"/>
                    <a:pt x="617" y="660"/>
                  </a:cubicBezTo>
                  <a:cubicBezTo>
                    <a:pt x="616" y="661"/>
                    <a:pt x="616" y="661"/>
                    <a:pt x="616" y="661"/>
                  </a:cubicBezTo>
                  <a:cubicBezTo>
                    <a:pt x="616" y="661"/>
                    <a:pt x="616" y="661"/>
                    <a:pt x="616" y="661"/>
                  </a:cubicBezTo>
                  <a:cubicBezTo>
                    <a:pt x="616" y="662"/>
                    <a:pt x="616" y="662"/>
                    <a:pt x="616" y="662"/>
                  </a:cubicBezTo>
                  <a:lnTo>
                    <a:pt x="615" y="662"/>
                  </a:lnTo>
                  <a:close/>
                  <a:moveTo>
                    <a:pt x="607" y="656"/>
                  </a:moveTo>
                  <a:cubicBezTo>
                    <a:pt x="606" y="656"/>
                    <a:pt x="606" y="656"/>
                    <a:pt x="606" y="656"/>
                  </a:cubicBezTo>
                  <a:cubicBezTo>
                    <a:pt x="606" y="656"/>
                    <a:pt x="606" y="656"/>
                    <a:pt x="606" y="656"/>
                  </a:cubicBezTo>
                  <a:cubicBezTo>
                    <a:pt x="605" y="655"/>
                    <a:pt x="605" y="655"/>
                    <a:pt x="605" y="655"/>
                  </a:cubicBezTo>
                  <a:cubicBezTo>
                    <a:pt x="605" y="655"/>
                    <a:pt x="605" y="655"/>
                    <a:pt x="605" y="655"/>
                  </a:cubicBezTo>
                  <a:cubicBezTo>
                    <a:pt x="605" y="655"/>
                    <a:pt x="605" y="655"/>
                    <a:pt x="605" y="655"/>
                  </a:cubicBezTo>
                  <a:cubicBezTo>
                    <a:pt x="605" y="655"/>
                    <a:pt x="605" y="655"/>
                    <a:pt x="605" y="655"/>
                  </a:cubicBezTo>
                  <a:cubicBezTo>
                    <a:pt x="604" y="655"/>
                    <a:pt x="604" y="655"/>
                    <a:pt x="604" y="655"/>
                  </a:cubicBezTo>
                  <a:cubicBezTo>
                    <a:pt x="604" y="655"/>
                    <a:pt x="604" y="655"/>
                    <a:pt x="604" y="655"/>
                  </a:cubicBezTo>
                  <a:cubicBezTo>
                    <a:pt x="604" y="655"/>
                    <a:pt x="604" y="655"/>
                    <a:pt x="604" y="655"/>
                  </a:cubicBezTo>
                  <a:cubicBezTo>
                    <a:pt x="604" y="655"/>
                    <a:pt x="604" y="655"/>
                    <a:pt x="604" y="655"/>
                  </a:cubicBezTo>
                  <a:cubicBezTo>
                    <a:pt x="603" y="654"/>
                    <a:pt x="603" y="654"/>
                    <a:pt x="603" y="654"/>
                  </a:cubicBezTo>
                  <a:cubicBezTo>
                    <a:pt x="603" y="654"/>
                    <a:pt x="603" y="654"/>
                    <a:pt x="603" y="654"/>
                  </a:cubicBezTo>
                  <a:cubicBezTo>
                    <a:pt x="603" y="654"/>
                    <a:pt x="603" y="654"/>
                    <a:pt x="603" y="654"/>
                  </a:cubicBezTo>
                  <a:cubicBezTo>
                    <a:pt x="603" y="654"/>
                    <a:pt x="603" y="654"/>
                    <a:pt x="603" y="654"/>
                  </a:cubicBezTo>
                  <a:cubicBezTo>
                    <a:pt x="603" y="654"/>
                    <a:pt x="603" y="654"/>
                    <a:pt x="603" y="654"/>
                  </a:cubicBezTo>
                  <a:cubicBezTo>
                    <a:pt x="603" y="654"/>
                    <a:pt x="603" y="654"/>
                    <a:pt x="603" y="654"/>
                  </a:cubicBezTo>
                  <a:cubicBezTo>
                    <a:pt x="603" y="652"/>
                    <a:pt x="603" y="652"/>
                    <a:pt x="603" y="652"/>
                  </a:cubicBezTo>
                  <a:cubicBezTo>
                    <a:pt x="603" y="652"/>
                    <a:pt x="603" y="652"/>
                    <a:pt x="603" y="652"/>
                  </a:cubicBezTo>
                  <a:cubicBezTo>
                    <a:pt x="603" y="652"/>
                    <a:pt x="603" y="652"/>
                    <a:pt x="603" y="652"/>
                  </a:cubicBezTo>
                  <a:cubicBezTo>
                    <a:pt x="603" y="652"/>
                    <a:pt x="603" y="652"/>
                    <a:pt x="603" y="652"/>
                  </a:cubicBezTo>
                  <a:cubicBezTo>
                    <a:pt x="603" y="652"/>
                    <a:pt x="603" y="652"/>
                    <a:pt x="603" y="652"/>
                  </a:cubicBezTo>
                  <a:cubicBezTo>
                    <a:pt x="603" y="652"/>
                    <a:pt x="603" y="652"/>
                    <a:pt x="603" y="652"/>
                  </a:cubicBezTo>
                  <a:cubicBezTo>
                    <a:pt x="604" y="652"/>
                    <a:pt x="604" y="652"/>
                    <a:pt x="604" y="652"/>
                  </a:cubicBezTo>
                  <a:cubicBezTo>
                    <a:pt x="604" y="652"/>
                    <a:pt x="604" y="652"/>
                    <a:pt x="604" y="652"/>
                  </a:cubicBezTo>
                  <a:cubicBezTo>
                    <a:pt x="604" y="651"/>
                    <a:pt x="604" y="651"/>
                    <a:pt x="604" y="651"/>
                  </a:cubicBezTo>
                  <a:cubicBezTo>
                    <a:pt x="604" y="651"/>
                    <a:pt x="604" y="651"/>
                    <a:pt x="604" y="651"/>
                  </a:cubicBezTo>
                  <a:cubicBezTo>
                    <a:pt x="604" y="651"/>
                    <a:pt x="604" y="651"/>
                    <a:pt x="604" y="651"/>
                  </a:cubicBezTo>
                  <a:cubicBezTo>
                    <a:pt x="604" y="651"/>
                    <a:pt x="604" y="651"/>
                    <a:pt x="604" y="651"/>
                  </a:cubicBezTo>
                  <a:cubicBezTo>
                    <a:pt x="605" y="651"/>
                    <a:pt x="605" y="651"/>
                    <a:pt x="605" y="651"/>
                  </a:cubicBezTo>
                  <a:cubicBezTo>
                    <a:pt x="605" y="651"/>
                    <a:pt x="605" y="651"/>
                    <a:pt x="605" y="651"/>
                  </a:cubicBezTo>
                  <a:cubicBezTo>
                    <a:pt x="605" y="650"/>
                    <a:pt x="605" y="650"/>
                    <a:pt x="605" y="650"/>
                  </a:cubicBezTo>
                  <a:cubicBezTo>
                    <a:pt x="605" y="650"/>
                    <a:pt x="605" y="650"/>
                    <a:pt x="605" y="650"/>
                  </a:cubicBezTo>
                  <a:cubicBezTo>
                    <a:pt x="605" y="650"/>
                    <a:pt x="605" y="650"/>
                    <a:pt x="605" y="650"/>
                  </a:cubicBezTo>
                  <a:cubicBezTo>
                    <a:pt x="605" y="650"/>
                    <a:pt x="605" y="650"/>
                    <a:pt x="605" y="650"/>
                  </a:cubicBezTo>
                  <a:cubicBezTo>
                    <a:pt x="606" y="650"/>
                    <a:pt x="606" y="650"/>
                    <a:pt x="606" y="650"/>
                  </a:cubicBezTo>
                  <a:cubicBezTo>
                    <a:pt x="606" y="650"/>
                    <a:pt x="606" y="650"/>
                    <a:pt x="606" y="650"/>
                  </a:cubicBezTo>
                  <a:cubicBezTo>
                    <a:pt x="607" y="650"/>
                    <a:pt x="607" y="650"/>
                    <a:pt x="607" y="650"/>
                  </a:cubicBezTo>
                  <a:cubicBezTo>
                    <a:pt x="607" y="650"/>
                    <a:pt x="607" y="650"/>
                    <a:pt x="607" y="650"/>
                  </a:cubicBezTo>
                  <a:cubicBezTo>
                    <a:pt x="608" y="651"/>
                    <a:pt x="608" y="651"/>
                    <a:pt x="608" y="651"/>
                  </a:cubicBezTo>
                  <a:cubicBezTo>
                    <a:pt x="608" y="651"/>
                    <a:pt x="608" y="651"/>
                    <a:pt x="608" y="651"/>
                  </a:cubicBezTo>
                  <a:cubicBezTo>
                    <a:pt x="609" y="651"/>
                    <a:pt x="609" y="651"/>
                    <a:pt x="609" y="651"/>
                  </a:cubicBezTo>
                  <a:cubicBezTo>
                    <a:pt x="609" y="651"/>
                    <a:pt x="609" y="651"/>
                    <a:pt x="609" y="651"/>
                  </a:cubicBezTo>
                  <a:cubicBezTo>
                    <a:pt x="609" y="652"/>
                    <a:pt x="609" y="652"/>
                    <a:pt x="609" y="652"/>
                  </a:cubicBezTo>
                  <a:cubicBezTo>
                    <a:pt x="609" y="652"/>
                    <a:pt x="609" y="652"/>
                    <a:pt x="609" y="652"/>
                  </a:cubicBezTo>
                  <a:cubicBezTo>
                    <a:pt x="610" y="653"/>
                    <a:pt x="610" y="653"/>
                    <a:pt x="610" y="653"/>
                  </a:cubicBezTo>
                  <a:cubicBezTo>
                    <a:pt x="610" y="653"/>
                    <a:pt x="610" y="653"/>
                    <a:pt x="610" y="653"/>
                  </a:cubicBezTo>
                  <a:cubicBezTo>
                    <a:pt x="610" y="654"/>
                    <a:pt x="610" y="654"/>
                    <a:pt x="610" y="654"/>
                  </a:cubicBezTo>
                  <a:cubicBezTo>
                    <a:pt x="610" y="654"/>
                    <a:pt x="610" y="654"/>
                    <a:pt x="610" y="654"/>
                  </a:cubicBezTo>
                  <a:cubicBezTo>
                    <a:pt x="610" y="654"/>
                    <a:pt x="610" y="654"/>
                    <a:pt x="610" y="654"/>
                  </a:cubicBezTo>
                  <a:cubicBezTo>
                    <a:pt x="610" y="654"/>
                    <a:pt x="610" y="654"/>
                    <a:pt x="610" y="654"/>
                  </a:cubicBezTo>
                  <a:cubicBezTo>
                    <a:pt x="609" y="654"/>
                    <a:pt x="609" y="654"/>
                    <a:pt x="609" y="654"/>
                  </a:cubicBezTo>
                  <a:cubicBezTo>
                    <a:pt x="609" y="654"/>
                    <a:pt x="609" y="654"/>
                    <a:pt x="609" y="654"/>
                  </a:cubicBezTo>
                  <a:cubicBezTo>
                    <a:pt x="609" y="655"/>
                    <a:pt x="609" y="655"/>
                    <a:pt x="609" y="655"/>
                  </a:cubicBezTo>
                  <a:cubicBezTo>
                    <a:pt x="609" y="655"/>
                    <a:pt x="609" y="655"/>
                    <a:pt x="609" y="655"/>
                  </a:cubicBezTo>
                  <a:cubicBezTo>
                    <a:pt x="609" y="655"/>
                    <a:pt x="609" y="655"/>
                    <a:pt x="609" y="655"/>
                  </a:cubicBezTo>
                  <a:cubicBezTo>
                    <a:pt x="609" y="655"/>
                    <a:pt x="609" y="655"/>
                    <a:pt x="609" y="655"/>
                  </a:cubicBezTo>
                  <a:cubicBezTo>
                    <a:pt x="608" y="655"/>
                    <a:pt x="608" y="655"/>
                    <a:pt x="608" y="655"/>
                  </a:cubicBezTo>
                  <a:cubicBezTo>
                    <a:pt x="608" y="655"/>
                    <a:pt x="608" y="655"/>
                    <a:pt x="608" y="655"/>
                  </a:cubicBezTo>
                  <a:cubicBezTo>
                    <a:pt x="608" y="655"/>
                    <a:pt x="608" y="655"/>
                    <a:pt x="608" y="655"/>
                  </a:cubicBezTo>
                  <a:cubicBezTo>
                    <a:pt x="608" y="655"/>
                    <a:pt x="608" y="655"/>
                    <a:pt x="608" y="655"/>
                  </a:cubicBezTo>
                  <a:cubicBezTo>
                    <a:pt x="608" y="656"/>
                    <a:pt x="608" y="656"/>
                    <a:pt x="608" y="656"/>
                  </a:cubicBezTo>
                  <a:cubicBezTo>
                    <a:pt x="608" y="656"/>
                    <a:pt x="608" y="656"/>
                    <a:pt x="608" y="656"/>
                  </a:cubicBezTo>
                  <a:cubicBezTo>
                    <a:pt x="607" y="656"/>
                    <a:pt x="607" y="656"/>
                    <a:pt x="607" y="656"/>
                  </a:cubicBezTo>
                  <a:cubicBezTo>
                    <a:pt x="607" y="656"/>
                    <a:pt x="607" y="656"/>
                    <a:pt x="607" y="656"/>
                  </a:cubicBezTo>
                  <a:cubicBezTo>
                    <a:pt x="607" y="656"/>
                    <a:pt x="607" y="656"/>
                    <a:pt x="607" y="656"/>
                  </a:cubicBezTo>
                  <a:close/>
                  <a:moveTo>
                    <a:pt x="307" y="647"/>
                  </a:moveTo>
                  <a:cubicBezTo>
                    <a:pt x="307" y="647"/>
                    <a:pt x="307" y="647"/>
                    <a:pt x="307" y="647"/>
                  </a:cubicBezTo>
                  <a:cubicBezTo>
                    <a:pt x="307" y="647"/>
                    <a:pt x="307" y="647"/>
                    <a:pt x="307" y="647"/>
                  </a:cubicBezTo>
                  <a:cubicBezTo>
                    <a:pt x="307" y="646"/>
                    <a:pt x="307" y="646"/>
                    <a:pt x="307" y="646"/>
                  </a:cubicBezTo>
                  <a:cubicBezTo>
                    <a:pt x="307" y="646"/>
                    <a:pt x="307" y="646"/>
                    <a:pt x="307" y="646"/>
                  </a:cubicBezTo>
                  <a:cubicBezTo>
                    <a:pt x="307" y="646"/>
                    <a:pt x="307" y="646"/>
                    <a:pt x="307" y="646"/>
                  </a:cubicBezTo>
                  <a:cubicBezTo>
                    <a:pt x="307" y="646"/>
                    <a:pt x="307" y="646"/>
                    <a:pt x="307" y="646"/>
                  </a:cubicBezTo>
                  <a:cubicBezTo>
                    <a:pt x="307" y="646"/>
                    <a:pt x="307" y="646"/>
                    <a:pt x="307" y="646"/>
                  </a:cubicBezTo>
                  <a:cubicBezTo>
                    <a:pt x="307" y="646"/>
                    <a:pt x="307" y="646"/>
                    <a:pt x="307" y="646"/>
                  </a:cubicBezTo>
                  <a:cubicBezTo>
                    <a:pt x="307" y="645"/>
                    <a:pt x="307" y="645"/>
                    <a:pt x="307" y="645"/>
                  </a:cubicBezTo>
                  <a:cubicBezTo>
                    <a:pt x="307" y="645"/>
                    <a:pt x="307" y="645"/>
                    <a:pt x="307" y="645"/>
                  </a:cubicBezTo>
                  <a:cubicBezTo>
                    <a:pt x="307" y="645"/>
                    <a:pt x="307" y="645"/>
                    <a:pt x="307" y="645"/>
                  </a:cubicBezTo>
                  <a:cubicBezTo>
                    <a:pt x="307" y="645"/>
                    <a:pt x="307" y="645"/>
                    <a:pt x="307" y="645"/>
                  </a:cubicBezTo>
                  <a:cubicBezTo>
                    <a:pt x="307" y="645"/>
                    <a:pt x="307" y="645"/>
                    <a:pt x="307" y="645"/>
                  </a:cubicBezTo>
                  <a:cubicBezTo>
                    <a:pt x="307" y="645"/>
                    <a:pt x="307" y="645"/>
                    <a:pt x="307" y="645"/>
                  </a:cubicBezTo>
                  <a:cubicBezTo>
                    <a:pt x="307" y="644"/>
                    <a:pt x="307" y="644"/>
                    <a:pt x="307" y="644"/>
                  </a:cubicBezTo>
                  <a:cubicBezTo>
                    <a:pt x="307" y="644"/>
                    <a:pt x="307" y="644"/>
                    <a:pt x="307" y="644"/>
                  </a:cubicBezTo>
                  <a:cubicBezTo>
                    <a:pt x="312" y="642"/>
                    <a:pt x="312" y="642"/>
                    <a:pt x="312" y="642"/>
                  </a:cubicBezTo>
                  <a:cubicBezTo>
                    <a:pt x="312" y="642"/>
                    <a:pt x="312" y="642"/>
                    <a:pt x="312" y="642"/>
                  </a:cubicBezTo>
                  <a:cubicBezTo>
                    <a:pt x="312" y="643"/>
                    <a:pt x="312" y="643"/>
                    <a:pt x="312" y="643"/>
                  </a:cubicBezTo>
                  <a:cubicBezTo>
                    <a:pt x="312" y="643"/>
                    <a:pt x="312" y="643"/>
                    <a:pt x="312" y="643"/>
                  </a:cubicBezTo>
                  <a:cubicBezTo>
                    <a:pt x="311" y="644"/>
                    <a:pt x="311" y="644"/>
                    <a:pt x="311" y="644"/>
                  </a:cubicBezTo>
                  <a:cubicBezTo>
                    <a:pt x="311" y="644"/>
                    <a:pt x="311" y="644"/>
                    <a:pt x="311" y="644"/>
                  </a:cubicBezTo>
                  <a:cubicBezTo>
                    <a:pt x="310" y="644"/>
                    <a:pt x="310" y="644"/>
                    <a:pt x="310" y="644"/>
                  </a:cubicBezTo>
                  <a:cubicBezTo>
                    <a:pt x="310" y="644"/>
                    <a:pt x="310" y="644"/>
                    <a:pt x="310" y="644"/>
                  </a:cubicBezTo>
                  <a:cubicBezTo>
                    <a:pt x="310" y="645"/>
                    <a:pt x="310" y="645"/>
                    <a:pt x="310" y="645"/>
                  </a:cubicBezTo>
                  <a:cubicBezTo>
                    <a:pt x="310" y="645"/>
                    <a:pt x="310" y="645"/>
                    <a:pt x="310" y="645"/>
                  </a:cubicBezTo>
                  <a:cubicBezTo>
                    <a:pt x="309" y="646"/>
                    <a:pt x="309" y="646"/>
                    <a:pt x="309" y="646"/>
                  </a:cubicBezTo>
                  <a:cubicBezTo>
                    <a:pt x="309" y="646"/>
                    <a:pt x="309" y="646"/>
                    <a:pt x="309" y="646"/>
                  </a:cubicBezTo>
                  <a:cubicBezTo>
                    <a:pt x="308" y="646"/>
                    <a:pt x="308" y="646"/>
                    <a:pt x="308" y="646"/>
                  </a:cubicBezTo>
                  <a:cubicBezTo>
                    <a:pt x="308" y="646"/>
                    <a:pt x="308" y="646"/>
                    <a:pt x="308" y="646"/>
                  </a:cubicBezTo>
                  <a:cubicBezTo>
                    <a:pt x="308" y="647"/>
                    <a:pt x="308" y="647"/>
                    <a:pt x="308" y="647"/>
                  </a:cubicBezTo>
                  <a:cubicBezTo>
                    <a:pt x="308" y="647"/>
                    <a:pt x="308" y="647"/>
                    <a:pt x="308" y="647"/>
                  </a:cubicBezTo>
                  <a:cubicBezTo>
                    <a:pt x="307" y="647"/>
                    <a:pt x="307" y="647"/>
                    <a:pt x="307" y="647"/>
                  </a:cubicBezTo>
                  <a:close/>
                  <a:moveTo>
                    <a:pt x="601" y="645"/>
                  </a:moveTo>
                  <a:cubicBezTo>
                    <a:pt x="601" y="645"/>
                    <a:pt x="601" y="645"/>
                    <a:pt x="601" y="645"/>
                  </a:cubicBezTo>
                  <a:close/>
                  <a:moveTo>
                    <a:pt x="217" y="632"/>
                  </a:moveTo>
                  <a:cubicBezTo>
                    <a:pt x="217" y="632"/>
                    <a:pt x="217" y="632"/>
                    <a:pt x="217" y="632"/>
                  </a:cubicBezTo>
                  <a:cubicBezTo>
                    <a:pt x="217" y="632"/>
                    <a:pt x="217" y="632"/>
                    <a:pt x="217" y="632"/>
                  </a:cubicBezTo>
                  <a:cubicBezTo>
                    <a:pt x="217" y="631"/>
                    <a:pt x="217" y="631"/>
                    <a:pt x="217" y="631"/>
                  </a:cubicBezTo>
                  <a:cubicBezTo>
                    <a:pt x="217" y="631"/>
                    <a:pt x="217" y="631"/>
                    <a:pt x="217" y="631"/>
                  </a:cubicBezTo>
                  <a:cubicBezTo>
                    <a:pt x="217" y="631"/>
                    <a:pt x="217" y="631"/>
                    <a:pt x="217" y="631"/>
                  </a:cubicBezTo>
                  <a:cubicBezTo>
                    <a:pt x="217" y="631"/>
                    <a:pt x="217" y="631"/>
                    <a:pt x="217" y="631"/>
                  </a:cubicBezTo>
                  <a:cubicBezTo>
                    <a:pt x="217" y="630"/>
                    <a:pt x="217" y="630"/>
                    <a:pt x="217" y="630"/>
                  </a:cubicBezTo>
                  <a:cubicBezTo>
                    <a:pt x="217" y="630"/>
                    <a:pt x="217" y="630"/>
                    <a:pt x="217" y="630"/>
                  </a:cubicBezTo>
                  <a:cubicBezTo>
                    <a:pt x="218" y="630"/>
                    <a:pt x="218" y="630"/>
                    <a:pt x="218" y="630"/>
                  </a:cubicBezTo>
                  <a:cubicBezTo>
                    <a:pt x="218" y="630"/>
                    <a:pt x="218" y="630"/>
                    <a:pt x="218" y="630"/>
                  </a:cubicBezTo>
                  <a:cubicBezTo>
                    <a:pt x="218" y="629"/>
                    <a:pt x="218" y="629"/>
                    <a:pt x="218" y="629"/>
                  </a:cubicBezTo>
                  <a:cubicBezTo>
                    <a:pt x="218" y="629"/>
                    <a:pt x="218" y="629"/>
                    <a:pt x="218" y="629"/>
                  </a:cubicBezTo>
                  <a:cubicBezTo>
                    <a:pt x="218" y="629"/>
                    <a:pt x="218" y="629"/>
                    <a:pt x="218" y="629"/>
                  </a:cubicBezTo>
                  <a:cubicBezTo>
                    <a:pt x="218" y="629"/>
                    <a:pt x="218" y="629"/>
                    <a:pt x="218" y="629"/>
                  </a:cubicBezTo>
                  <a:cubicBezTo>
                    <a:pt x="218" y="628"/>
                    <a:pt x="218" y="628"/>
                    <a:pt x="218" y="628"/>
                  </a:cubicBezTo>
                  <a:cubicBezTo>
                    <a:pt x="218" y="628"/>
                    <a:pt x="218" y="628"/>
                    <a:pt x="218" y="628"/>
                  </a:cubicBezTo>
                  <a:cubicBezTo>
                    <a:pt x="217" y="628"/>
                    <a:pt x="217" y="628"/>
                    <a:pt x="217" y="628"/>
                  </a:cubicBezTo>
                  <a:cubicBezTo>
                    <a:pt x="217" y="628"/>
                    <a:pt x="217" y="628"/>
                    <a:pt x="217" y="628"/>
                  </a:cubicBezTo>
                  <a:cubicBezTo>
                    <a:pt x="217" y="628"/>
                    <a:pt x="217" y="628"/>
                    <a:pt x="217" y="628"/>
                  </a:cubicBezTo>
                  <a:cubicBezTo>
                    <a:pt x="217" y="628"/>
                    <a:pt x="217" y="628"/>
                    <a:pt x="217" y="628"/>
                  </a:cubicBezTo>
                  <a:cubicBezTo>
                    <a:pt x="217" y="627"/>
                    <a:pt x="217" y="627"/>
                    <a:pt x="217" y="627"/>
                  </a:cubicBezTo>
                  <a:cubicBezTo>
                    <a:pt x="217" y="627"/>
                    <a:pt x="217" y="627"/>
                    <a:pt x="217" y="627"/>
                  </a:cubicBezTo>
                  <a:cubicBezTo>
                    <a:pt x="217" y="627"/>
                    <a:pt x="217" y="627"/>
                    <a:pt x="217" y="627"/>
                  </a:cubicBezTo>
                  <a:cubicBezTo>
                    <a:pt x="217" y="627"/>
                    <a:pt x="217" y="627"/>
                    <a:pt x="217" y="627"/>
                  </a:cubicBezTo>
                  <a:cubicBezTo>
                    <a:pt x="216" y="627"/>
                    <a:pt x="216" y="627"/>
                    <a:pt x="216" y="627"/>
                  </a:cubicBezTo>
                  <a:cubicBezTo>
                    <a:pt x="216" y="627"/>
                    <a:pt x="216" y="627"/>
                    <a:pt x="216" y="627"/>
                  </a:cubicBezTo>
                  <a:cubicBezTo>
                    <a:pt x="216" y="626"/>
                    <a:pt x="216" y="626"/>
                    <a:pt x="216" y="626"/>
                  </a:cubicBezTo>
                  <a:cubicBezTo>
                    <a:pt x="216" y="626"/>
                    <a:pt x="216" y="626"/>
                    <a:pt x="216" y="626"/>
                  </a:cubicBezTo>
                  <a:cubicBezTo>
                    <a:pt x="216" y="626"/>
                    <a:pt x="216" y="626"/>
                    <a:pt x="216" y="626"/>
                  </a:cubicBezTo>
                  <a:cubicBezTo>
                    <a:pt x="216" y="626"/>
                    <a:pt x="216" y="626"/>
                    <a:pt x="216" y="626"/>
                  </a:cubicBezTo>
                  <a:cubicBezTo>
                    <a:pt x="216" y="625"/>
                    <a:pt x="216" y="625"/>
                    <a:pt x="216" y="625"/>
                  </a:cubicBezTo>
                  <a:cubicBezTo>
                    <a:pt x="216" y="625"/>
                    <a:pt x="216" y="625"/>
                    <a:pt x="216" y="625"/>
                  </a:cubicBezTo>
                  <a:cubicBezTo>
                    <a:pt x="211" y="621"/>
                    <a:pt x="211" y="621"/>
                    <a:pt x="211" y="621"/>
                  </a:cubicBezTo>
                  <a:cubicBezTo>
                    <a:pt x="211" y="621"/>
                    <a:pt x="211" y="621"/>
                    <a:pt x="211" y="621"/>
                  </a:cubicBezTo>
                  <a:cubicBezTo>
                    <a:pt x="210" y="621"/>
                    <a:pt x="210" y="621"/>
                    <a:pt x="210" y="621"/>
                  </a:cubicBezTo>
                  <a:cubicBezTo>
                    <a:pt x="210" y="621"/>
                    <a:pt x="210" y="621"/>
                    <a:pt x="210" y="621"/>
                  </a:cubicBezTo>
                  <a:cubicBezTo>
                    <a:pt x="210" y="621"/>
                    <a:pt x="210" y="621"/>
                    <a:pt x="210" y="621"/>
                  </a:cubicBezTo>
                  <a:cubicBezTo>
                    <a:pt x="210" y="621"/>
                    <a:pt x="210" y="621"/>
                    <a:pt x="210" y="621"/>
                  </a:cubicBezTo>
                  <a:cubicBezTo>
                    <a:pt x="210" y="621"/>
                    <a:pt x="210" y="621"/>
                    <a:pt x="210" y="621"/>
                  </a:cubicBezTo>
                  <a:cubicBezTo>
                    <a:pt x="210" y="621"/>
                    <a:pt x="210" y="621"/>
                    <a:pt x="210" y="621"/>
                  </a:cubicBezTo>
                  <a:cubicBezTo>
                    <a:pt x="210" y="621"/>
                    <a:pt x="210" y="621"/>
                    <a:pt x="210" y="621"/>
                  </a:cubicBezTo>
                  <a:cubicBezTo>
                    <a:pt x="210" y="621"/>
                    <a:pt x="210" y="621"/>
                    <a:pt x="210" y="621"/>
                  </a:cubicBezTo>
                  <a:cubicBezTo>
                    <a:pt x="210" y="620"/>
                    <a:pt x="210" y="620"/>
                    <a:pt x="210" y="620"/>
                  </a:cubicBezTo>
                  <a:cubicBezTo>
                    <a:pt x="210" y="620"/>
                    <a:pt x="210" y="620"/>
                    <a:pt x="210" y="620"/>
                  </a:cubicBezTo>
                  <a:cubicBezTo>
                    <a:pt x="210" y="620"/>
                    <a:pt x="210" y="620"/>
                    <a:pt x="210" y="620"/>
                  </a:cubicBezTo>
                  <a:cubicBezTo>
                    <a:pt x="210" y="620"/>
                    <a:pt x="210" y="620"/>
                    <a:pt x="210" y="620"/>
                  </a:cubicBezTo>
                  <a:cubicBezTo>
                    <a:pt x="210" y="620"/>
                    <a:pt x="210" y="620"/>
                    <a:pt x="210" y="620"/>
                  </a:cubicBezTo>
                  <a:cubicBezTo>
                    <a:pt x="210" y="620"/>
                    <a:pt x="210" y="620"/>
                    <a:pt x="210" y="620"/>
                  </a:cubicBezTo>
                  <a:cubicBezTo>
                    <a:pt x="210" y="619"/>
                    <a:pt x="210" y="619"/>
                    <a:pt x="210" y="619"/>
                  </a:cubicBezTo>
                  <a:cubicBezTo>
                    <a:pt x="210" y="619"/>
                    <a:pt x="210" y="619"/>
                    <a:pt x="210" y="619"/>
                  </a:cubicBezTo>
                  <a:cubicBezTo>
                    <a:pt x="213" y="619"/>
                    <a:pt x="213" y="619"/>
                    <a:pt x="213" y="619"/>
                  </a:cubicBezTo>
                  <a:cubicBezTo>
                    <a:pt x="213" y="619"/>
                    <a:pt x="213" y="619"/>
                    <a:pt x="213" y="619"/>
                  </a:cubicBezTo>
                  <a:cubicBezTo>
                    <a:pt x="215" y="620"/>
                    <a:pt x="215" y="620"/>
                    <a:pt x="215" y="620"/>
                  </a:cubicBezTo>
                  <a:cubicBezTo>
                    <a:pt x="215" y="620"/>
                    <a:pt x="215" y="620"/>
                    <a:pt x="215" y="620"/>
                  </a:cubicBezTo>
                  <a:cubicBezTo>
                    <a:pt x="217" y="620"/>
                    <a:pt x="217" y="620"/>
                    <a:pt x="217" y="620"/>
                  </a:cubicBezTo>
                  <a:cubicBezTo>
                    <a:pt x="217" y="620"/>
                    <a:pt x="217" y="620"/>
                    <a:pt x="217" y="620"/>
                  </a:cubicBezTo>
                  <a:cubicBezTo>
                    <a:pt x="220" y="621"/>
                    <a:pt x="220" y="621"/>
                    <a:pt x="220" y="621"/>
                  </a:cubicBezTo>
                  <a:cubicBezTo>
                    <a:pt x="220" y="621"/>
                    <a:pt x="220" y="621"/>
                    <a:pt x="220" y="621"/>
                  </a:cubicBezTo>
                  <a:cubicBezTo>
                    <a:pt x="222" y="622"/>
                    <a:pt x="222" y="622"/>
                    <a:pt x="222" y="622"/>
                  </a:cubicBezTo>
                  <a:cubicBezTo>
                    <a:pt x="222" y="622"/>
                    <a:pt x="222" y="622"/>
                    <a:pt x="222" y="622"/>
                  </a:cubicBezTo>
                  <a:cubicBezTo>
                    <a:pt x="224" y="623"/>
                    <a:pt x="224" y="623"/>
                    <a:pt x="224" y="623"/>
                  </a:cubicBezTo>
                  <a:cubicBezTo>
                    <a:pt x="224" y="623"/>
                    <a:pt x="224" y="623"/>
                    <a:pt x="224" y="623"/>
                  </a:cubicBezTo>
                  <a:cubicBezTo>
                    <a:pt x="226" y="624"/>
                    <a:pt x="226" y="624"/>
                    <a:pt x="226" y="624"/>
                  </a:cubicBezTo>
                  <a:cubicBezTo>
                    <a:pt x="226" y="624"/>
                    <a:pt x="226" y="624"/>
                    <a:pt x="226" y="624"/>
                  </a:cubicBezTo>
                  <a:cubicBezTo>
                    <a:pt x="228" y="626"/>
                    <a:pt x="228" y="626"/>
                    <a:pt x="228" y="626"/>
                  </a:cubicBezTo>
                  <a:cubicBezTo>
                    <a:pt x="228" y="626"/>
                    <a:pt x="228" y="626"/>
                    <a:pt x="228" y="626"/>
                  </a:cubicBezTo>
                  <a:cubicBezTo>
                    <a:pt x="228" y="626"/>
                    <a:pt x="228" y="626"/>
                    <a:pt x="228" y="626"/>
                  </a:cubicBezTo>
                  <a:cubicBezTo>
                    <a:pt x="228" y="626"/>
                    <a:pt x="228" y="626"/>
                    <a:pt x="228" y="626"/>
                  </a:cubicBezTo>
                  <a:cubicBezTo>
                    <a:pt x="229" y="627"/>
                    <a:pt x="229" y="627"/>
                    <a:pt x="229" y="627"/>
                  </a:cubicBezTo>
                  <a:cubicBezTo>
                    <a:pt x="229" y="627"/>
                    <a:pt x="229" y="627"/>
                    <a:pt x="229" y="627"/>
                  </a:cubicBezTo>
                  <a:cubicBezTo>
                    <a:pt x="229" y="627"/>
                    <a:pt x="229" y="627"/>
                    <a:pt x="229" y="627"/>
                  </a:cubicBezTo>
                  <a:cubicBezTo>
                    <a:pt x="229" y="627"/>
                    <a:pt x="229" y="627"/>
                    <a:pt x="229" y="627"/>
                  </a:cubicBezTo>
                  <a:cubicBezTo>
                    <a:pt x="229" y="628"/>
                    <a:pt x="229" y="628"/>
                    <a:pt x="229" y="628"/>
                  </a:cubicBezTo>
                  <a:cubicBezTo>
                    <a:pt x="229" y="628"/>
                    <a:pt x="229" y="628"/>
                    <a:pt x="229" y="628"/>
                  </a:cubicBezTo>
                  <a:cubicBezTo>
                    <a:pt x="230" y="628"/>
                    <a:pt x="230" y="628"/>
                    <a:pt x="230" y="628"/>
                  </a:cubicBezTo>
                  <a:cubicBezTo>
                    <a:pt x="230" y="628"/>
                    <a:pt x="230" y="628"/>
                    <a:pt x="230" y="628"/>
                  </a:cubicBezTo>
                  <a:cubicBezTo>
                    <a:pt x="230" y="629"/>
                    <a:pt x="230" y="629"/>
                    <a:pt x="230" y="629"/>
                  </a:cubicBezTo>
                  <a:cubicBezTo>
                    <a:pt x="230" y="629"/>
                    <a:pt x="230" y="629"/>
                    <a:pt x="230" y="629"/>
                  </a:cubicBezTo>
                  <a:cubicBezTo>
                    <a:pt x="230" y="629"/>
                    <a:pt x="230" y="629"/>
                    <a:pt x="230" y="629"/>
                  </a:cubicBezTo>
                  <a:cubicBezTo>
                    <a:pt x="230" y="629"/>
                    <a:pt x="230" y="629"/>
                    <a:pt x="230" y="629"/>
                  </a:cubicBezTo>
                  <a:cubicBezTo>
                    <a:pt x="230" y="630"/>
                    <a:pt x="230" y="630"/>
                    <a:pt x="230" y="630"/>
                  </a:cubicBezTo>
                  <a:cubicBezTo>
                    <a:pt x="230" y="630"/>
                    <a:pt x="230" y="630"/>
                    <a:pt x="230" y="630"/>
                  </a:cubicBezTo>
                  <a:cubicBezTo>
                    <a:pt x="229" y="631"/>
                    <a:pt x="229" y="631"/>
                    <a:pt x="229" y="631"/>
                  </a:cubicBezTo>
                  <a:cubicBezTo>
                    <a:pt x="229" y="631"/>
                    <a:pt x="229" y="631"/>
                    <a:pt x="229" y="631"/>
                  </a:cubicBezTo>
                  <a:cubicBezTo>
                    <a:pt x="227" y="632"/>
                    <a:pt x="227" y="632"/>
                    <a:pt x="227" y="632"/>
                  </a:cubicBezTo>
                  <a:cubicBezTo>
                    <a:pt x="227" y="632"/>
                    <a:pt x="227" y="632"/>
                    <a:pt x="227" y="632"/>
                  </a:cubicBezTo>
                  <a:cubicBezTo>
                    <a:pt x="226" y="632"/>
                    <a:pt x="226" y="632"/>
                    <a:pt x="226" y="632"/>
                  </a:cubicBezTo>
                  <a:cubicBezTo>
                    <a:pt x="226" y="632"/>
                    <a:pt x="226" y="632"/>
                    <a:pt x="226" y="632"/>
                  </a:cubicBezTo>
                  <a:cubicBezTo>
                    <a:pt x="224" y="632"/>
                    <a:pt x="224" y="632"/>
                    <a:pt x="224" y="632"/>
                  </a:cubicBezTo>
                  <a:cubicBezTo>
                    <a:pt x="224" y="632"/>
                    <a:pt x="224" y="632"/>
                    <a:pt x="224" y="632"/>
                  </a:cubicBezTo>
                  <a:cubicBezTo>
                    <a:pt x="222" y="632"/>
                    <a:pt x="222" y="632"/>
                    <a:pt x="222" y="632"/>
                  </a:cubicBezTo>
                  <a:cubicBezTo>
                    <a:pt x="222" y="632"/>
                    <a:pt x="222" y="632"/>
                    <a:pt x="222" y="632"/>
                  </a:cubicBezTo>
                  <a:cubicBezTo>
                    <a:pt x="220" y="632"/>
                    <a:pt x="220" y="632"/>
                    <a:pt x="220" y="632"/>
                  </a:cubicBezTo>
                  <a:cubicBezTo>
                    <a:pt x="220" y="632"/>
                    <a:pt x="220" y="632"/>
                    <a:pt x="220" y="632"/>
                  </a:cubicBezTo>
                  <a:cubicBezTo>
                    <a:pt x="218" y="632"/>
                    <a:pt x="218" y="632"/>
                    <a:pt x="218" y="632"/>
                  </a:cubicBezTo>
                  <a:cubicBezTo>
                    <a:pt x="218" y="632"/>
                    <a:pt x="218" y="632"/>
                    <a:pt x="218" y="632"/>
                  </a:cubicBezTo>
                  <a:cubicBezTo>
                    <a:pt x="217" y="632"/>
                    <a:pt x="217" y="632"/>
                    <a:pt x="217" y="632"/>
                  </a:cubicBezTo>
                  <a:close/>
                  <a:moveTo>
                    <a:pt x="179" y="574"/>
                  </a:moveTo>
                  <a:cubicBezTo>
                    <a:pt x="174" y="578"/>
                    <a:pt x="174" y="578"/>
                    <a:pt x="174" y="578"/>
                  </a:cubicBezTo>
                  <a:cubicBezTo>
                    <a:pt x="164" y="563"/>
                    <a:pt x="164" y="563"/>
                    <a:pt x="164" y="563"/>
                  </a:cubicBezTo>
                  <a:cubicBezTo>
                    <a:pt x="181" y="551"/>
                    <a:pt x="181" y="551"/>
                    <a:pt x="181" y="551"/>
                  </a:cubicBezTo>
                  <a:cubicBezTo>
                    <a:pt x="190" y="565"/>
                    <a:pt x="190" y="565"/>
                    <a:pt x="190" y="565"/>
                  </a:cubicBezTo>
                  <a:cubicBezTo>
                    <a:pt x="192" y="567"/>
                    <a:pt x="193" y="569"/>
                    <a:pt x="193" y="571"/>
                  </a:cubicBezTo>
                  <a:cubicBezTo>
                    <a:pt x="194" y="572"/>
                    <a:pt x="194" y="574"/>
                    <a:pt x="194" y="576"/>
                  </a:cubicBezTo>
                  <a:cubicBezTo>
                    <a:pt x="194" y="578"/>
                    <a:pt x="193" y="580"/>
                    <a:pt x="192" y="582"/>
                  </a:cubicBezTo>
                  <a:cubicBezTo>
                    <a:pt x="190" y="585"/>
                    <a:pt x="188" y="586"/>
                    <a:pt x="185" y="588"/>
                  </a:cubicBezTo>
                  <a:cubicBezTo>
                    <a:pt x="180" y="592"/>
                    <a:pt x="176" y="593"/>
                    <a:pt x="172" y="593"/>
                  </a:cubicBezTo>
                  <a:cubicBezTo>
                    <a:pt x="168" y="592"/>
                    <a:pt x="164" y="589"/>
                    <a:pt x="161" y="585"/>
                  </a:cubicBezTo>
                  <a:cubicBezTo>
                    <a:pt x="152" y="571"/>
                    <a:pt x="152" y="571"/>
                    <a:pt x="152" y="571"/>
                  </a:cubicBezTo>
                  <a:cubicBezTo>
                    <a:pt x="157" y="568"/>
                    <a:pt x="157" y="568"/>
                    <a:pt x="157" y="568"/>
                  </a:cubicBezTo>
                  <a:cubicBezTo>
                    <a:pt x="166" y="581"/>
                    <a:pt x="166" y="581"/>
                    <a:pt x="166" y="581"/>
                  </a:cubicBezTo>
                  <a:cubicBezTo>
                    <a:pt x="168" y="584"/>
                    <a:pt x="170" y="585"/>
                    <a:pt x="172" y="585"/>
                  </a:cubicBezTo>
                  <a:cubicBezTo>
                    <a:pt x="174" y="585"/>
                    <a:pt x="177" y="584"/>
                    <a:pt x="181" y="582"/>
                  </a:cubicBezTo>
                  <a:cubicBezTo>
                    <a:pt x="184" y="579"/>
                    <a:pt x="186" y="577"/>
                    <a:pt x="186" y="575"/>
                  </a:cubicBezTo>
                  <a:cubicBezTo>
                    <a:pt x="187" y="573"/>
                    <a:pt x="187" y="571"/>
                    <a:pt x="185" y="568"/>
                  </a:cubicBezTo>
                  <a:cubicBezTo>
                    <a:pt x="180" y="561"/>
                    <a:pt x="180" y="561"/>
                    <a:pt x="180" y="561"/>
                  </a:cubicBezTo>
                  <a:cubicBezTo>
                    <a:pt x="173" y="566"/>
                    <a:pt x="173" y="566"/>
                    <a:pt x="173" y="566"/>
                  </a:cubicBezTo>
                  <a:cubicBezTo>
                    <a:pt x="179" y="574"/>
                    <a:pt x="179" y="574"/>
                    <a:pt x="179" y="574"/>
                  </a:cubicBezTo>
                  <a:close/>
                  <a:moveTo>
                    <a:pt x="143" y="556"/>
                  </a:moveTo>
                  <a:cubicBezTo>
                    <a:pt x="162" y="546"/>
                    <a:pt x="162" y="546"/>
                    <a:pt x="162" y="546"/>
                  </a:cubicBezTo>
                  <a:cubicBezTo>
                    <a:pt x="165" y="545"/>
                    <a:pt x="166" y="543"/>
                    <a:pt x="167" y="541"/>
                  </a:cubicBezTo>
                  <a:cubicBezTo>
                    <a:pt x="168" y="540"/>
                    <a:pt x="167" y="537"/>
                    <a:pt x="166" y="535"/>
                  </a:cubicBezTo>
                  <a:cubicBezTo>
                    <a:pt x="165" y="532"/>
                    <a:pt x="163" y="531"/>
                    <a:pt x="162" y="530"/>
                  </a:cubicBezTo>
                  <a:cubicBezTo>
                    <a:pt x="160" y="530"/>
                    <a:pt x="158" y="530"/>
                    <a:pt x="155" y="532"/>
                  </a:cubicBezTo>
                  <a:cubicBezTo>
                    <a:pt x="136" y="541"/>
                    <a:pt x="136" y="541"/>
                    <a:pt x="136" y="541"/>
                  </a:cubicBezTo>
                  <a:cubicBezTo>
                    <a:pt x="132" y="535"/>
                    <a:pt x="132" y="535"/>
                    <a:pt x="132" y="535"/>
                  </a:cubicBezTo>
                  <a:cubicBezTo>
                    <a:pt x="151" y="525"/>
                    <a:pt x="151" y="525"/>
                    <a:pt x="151" y="525"/>
                  </a:cubicBezTo>
                  <a:cubicBezTo>
                    <a:pt x="154" y="524"/>
                    <a:pt x="155" y="523"/>
                    <a:pt x="157" y="523"/>
                  </a:cubicBezTo>
                  <a:cubicBezTo>
                    <a:pt x="158" y="522"/>
                    <a:pt x="160" y="522"/>
                    <a:pt x="161" y="522"/>
                  </a:cubicBezTo>
                  <a:cubicBezTo>
                    <a:pt x="163" y="523"/>
                    <a:pt x="165" y="524"/>
                    <a:pt x="166" y="526"/>
                  </a:cubicBezTo>
                  <a:cubicBezTo>
                    <a:pt x="168" y="527"/>
                    <a:pt x="170" y="529"/>
                    <a:pt x="171" y="532"/>
                  </a:cubicBezTo>
                  <a:cubicBezTo>
                    <a:pt x="173" y="535"/>
                    <a:pt x="173" y="538"/>
                    <a:pt x="174" y="540"/>
                  </a:cubicBezTo>
                  <a:cubicBezTo>
                    <a:pt x="174" y="542"/>
                    <a:pt x="174" y="544"/>
                    <a:pt x="173" y="546"/>
                  </a:cubicBezTo>
                  <a:cubicBezTo>
                    <a:pt x="172" y="547"/>
                    <a:pt x="172" y="548"/>
                    <a:pt x="170" y="549"/>
                  </a:cubicBezTo>
                  <a:cubicBezTo>
                    <a:pt x="169" y="550"/>
                    <a:pt x="168" y="551"/>
                    <a:pt x="165" y="553"/>
                  </a:cubicBezTo>
                  <a:cubicBezTo>
                    <a:pt x="146" y="562"/>
                    <a:pt x="146" y="562"/>
                    <a:pt x="146" y="562"/>
                  </a:cubicBezTo>
                  <a:cubicBezTo>
                    <a:pt x="143" y="556"/>
                    <a:pt x="143" y="556"/>
                    <a:pt x="143" y="556"/>
                  </a:cubicBezTo>
                  <a:close/>
                  <a:moveTo>
                    <a:pt x="130" y="509"/>
                  </a:moveTo>
                  <a:cubicBezTo>
                    <a:pt x="141" y="499"/>
                    <a:pt x="141" y="499"/>
                    <a:pt x="141" y="499"/>
                  </a:cubicBezTo>
                  <a:cubicBezTo>
                    <a:pt x="145" y="509"/>
                    <a:pt x="145" y="509"/>
                    <a:pt x="145" y="509"/>
                  </a:cubicBezTo>
                  <a:cubicBezTo>
                    <a:pt x="130" y="509"/>
                    <a:pt x="130" y="509"/>
                    <a:pt x="130" y="509"/>
                  </a:cubicBezTo>
                  <a:close/>
                  <a:moveTo>
                    <a:pt x="125" y="514"/>
                  </a:moveTo>
                  <a:cubicBezTo>
                    <a:pt x="122" y="507"/>
                    <a:pt x="122" y="507"/>
                    <a:pt x="122" y="507"/>
                  </a:cubicBezTo>
                  <a:cubicBezTo>
                    <a:pt x="151" y="481"/>
                    <a:pt x="151" y="481"/>
                    <a:pt x="151" y="481"/>
                  </a:cubicBezTo>
                  <a:cubicBezTo>
                    <a:pt x="153" y="489"/>
                    <a:pt x="153" y="489"/>
                    <a:pt x="153" y="489"/>
                  </a:cubicBezTo>
                  <a:cubicBezTo>
                    <a:pt x="147" y="495"/>
                    <a:pt x="147" y="495"/>
                    <a:pt x="147" y="495"/>
                  </a:cubicBezTo>
                  <a:cubicBezTo>
                    <a:pt x="152" y="509"/>
                    <a:pt x="152" y="509"/>
                    <a:pt x="152" y="509"/>
                  </a:cubicBezTo>
                  <a:cubicBezTo>
                    <a:pt x="160" y="510"/>
                    <a:pt x="160" y="510"/>
                    <a:pt x="160" y="510"/>
                  </a:cubicBezTo>
                  <a:cubicBezTo>
                    <a:pt x="163" y="517"/>
                    <a:pt x="163" y="517"/>
                    <a:pt x="163" y="517"/>
                  </a:cubicBezTo>
                  <a:cubicBezTo>
                    <a:pt x="125" y="514"/>
                    <a:pt x="125" y="514"/>
                    <a:pt x="125" y="514"/>
                  </a:cubicBezTo>
                  <a:close/>
                  <a:moveTo>
                    <a:pt x="115" y="485"/>
                  </a:moveTo>
                  <a:cubicBezTo>
                    <a:pt x="113" y="475"/>
                    <a:pt x="113" y="475"/>
                    <a:pt x="113" y="475"/>
                  </a:cubicBezTo>
                  <a:cubicBezTo>
                    <a:pt x="135" y="456"/>
                    <a:pt x="135" y="456"/>
                    <a:pt x="135" y="456"/>
                  </a:cubicBezTo>
                  <a:cubicBezTo>
                    <a:pt x="111" y="461"/>
                    <a:pt x="111" y="461"/>
                    <a:pt x="111" y="461"/>
                  </a:cubicBezTo>
                  <a:cubicBezTo>
                    <a:pt x="109" y="454"/>
                    <a:pt x="109" y="454"/>
                    <a:pt x="109" y="454"/>
                  </a:cubicBezTo>
                  <a:cubicBezTo>
                    <a:pt x="144" y="447"/>
                    <a:pt x="144" y="447"/>
                    <a:pt x="144" y="447"/>
                  </a:cubicBezTo>
                  <a:cubicBezTo>
                    <a:pt x="145" y="456"/>
                    <a:pt x="145" y="456"/>
                    <a:pt x="145" y="456"/>
                  </a:cubicBezTo>
                  <a:cubicBezTo>
                    <a:pt x="122" y="476"/>
                    <a:pt x="122" y="476"/>
                    <a:pt x="122" y="476"/>
                  </a:cubicBezTo>
                  <a:cubicBezTo>
                    <a:pt x="148" y="471"/>
                    <a:pt x="148" y="471"/>
                    <a:pt x="148" y="471"/>
                  </a:cubicBezTo>
                  <a:cubicBezTo>
                    <a:pt x="149" y="478"/>
                    <a:pt x="149" y="478"/>
                    <a:pt x="149" y="478"/>
                  </a:cubicBezTo>
                  <a:cubicBezTo>
                    <a:pt x="115" y="485"/>
                    <a:pt x="115" y="485"/>
                    <a:pt x="115" y="485"/>
                  </a:cubicBezTo>
                  <a:close/>
                  <a:moveTo>
                    <a:pt x="128" y="427"/>
                  </a:moveTo>
                  <a:cubicBezTo>
                    <a:pt x="121" y="427"/>
                    <a:pt x="121" y="427"/>
                    <a:pt x="121" y="427"/>
                  </a:cubicBezTo>
                  <a:cubicBezTo>
                    <a:pt x="121" y="410"/>
                    <a:pt x="121" y="410"/>
                    <a:pt x="121" y="410"/>
                  </a:cubicBezTo>
                  <a:cubicBezTo>
                    <a:pt x="142" y="409"/>
                    <a:pt x="142" y="409"/>
                    <a:pt x="142" y="409"/>
                  </a:cubicBezTo>
                  <a:cubicBezTo>
                    <a:pt x="142" y="425"/>
                    <a:pt x="142" y="425"/>
                    <a:pt x="142" y="425"/>
                  </a:cubicBezTo>
                  <a:cubicBezTo>
                    <a:pt x="142" y="428"/>
                    <a:pt x="142" y="431"/>
                    <a:pt x="142" y="432"/>
                  </a:cubicBezTo>
                  <a:cubicBezTo>
                    <a:pt x="141" y="434"/>
                    <a:pt x="140" y="435"/>
                    <a:pt x="139" y="437"/>
                  </a:cubicBezTo>
                  <a:cubicBezTo>
                    <a:pt x="138" y="439"/>
                    <a:pt x="136" y="440"/>
                    <a:pt x="134" y="441"/>
                  </a:cubicBezTo>
                  <a:cubicBezTo>
                    <a:pt x="132" y="442"/>
                    <a:pt x="129" y="442"/>
                    <a:pt x="126" y="443"/>
                  </a:cubicBezTo>
                  <a:cubicBezTo>
                    <a:pt x="119" y="443"/>
                    <a:pt x="115" y="441"/>
                    <a:pt x="112" y="439"/>
                  </a:cubicBezTo>
                  <a:cubicBezTo>
                    <a:pt x="109" y="436"/>
                    <a:pt x="107" y="432"/>
                    <a:pt x="107" y="426"/>
                  </a:cubicBezTo>
                  <a:cubicBezTo>
                    <a:pt x="107" y="410"/>
                    <a:pt x="107" y="410"/>
                    <a:pt x="107" y="410"/>
                  </a:cubicBezTo>
                  <a:cubicBezTo>
                    <a:pt x="113" y="410"/>
                    <a:pt x="113" y="410"/>
                    <a:pt x="113" y="410"/>
                  </a:cubicBezTo>
                  <a:cubicBezTo>
                    <a:pt x="113" y="426"/>
                    <a:pt x="113" y="426"/>
                    <a:pt x="113" y="426"/>
                  </a:cubicBezTo>
                  <a:cubicBezTo>
                    <a:pt x="113" y="429"/>
                    <a:pt x="114" y="431"/>
                    <a:pt x="116" y="432"/>
                  </a:cubicBezTo>
                  <a:cubicBezTo>
                    <a:pt x="118" y="434"/>
                    <a:pt x="121" y="434"/>
                    <a:pt x="125" y="434"/>
                  </a:cubicBezTo>
                  <a:cubicBezTo>
                    <a:pt x="129" y="434"/>
                    <a:pt x="132" y="433"/>
                    <a:pt x="133" y="432"/>
                  </a:cubicBezTo>
                  <a:cubicBezTo>
                    <a:pt x="135" y="431"/>
                    <a:pt x="136" y="428"/>
                    <a:pt x="136" y="425"/>
                  </a:cubicBezTo>
                  <a:cubicBezTo>
                    <a:pt x="136" y="417"/>
                    <a:pt x="136" y="417"/>
                    <a:pt x="136" y="417"/>
                  </a:cubicBezTo>
                  <a:cubicBezTo>
                    <a:pt x="127" y="417"/>
                    <a:pt x="127" y="417"/>
                    <a:pt x="127" y="417"/>
                  </a:cubicBezTo>
                  <a:cubicBezTo>
                    <a:pt x="128" y="427"/>
                    <a:pt x="128" y="427"/>
                    <a:pt x="128" y="427"/>
                  </a:cubicBezTo>
                  <a:close/>
                  <a:moveTo>
                    <a:pt x="115" y="385"/>
                  </a:moveTo>
                  <a:cubicBezTo>
                    <a:pt x="115" y="385"/>
                    <a:pt x="115" y="385"/>
                    <a:pt x="115" y="385"/>
                  </a:cubicBezTo>
                  <a:cubicBezTo>
                    <a:pt x="115" y="382"/>
                    <a:pt x="116" y="379"/>
                    <a:pt x="117" y="378"/>
                  </a:cubicBezTo>
                  <a:cubicBezTo>
                    <a:pt x="119" y="377"/>
                    <a:pt x="122" y="377"/>
                    <a:pt x="127" y="377"/>
                  </a:cubicBezTo>
                  <a:cubicBezTo>
                    <a:pt x="131" y="377"/>
                    <a:pt x="134" y="378"/>
                    <a:pt x="135" y="379"/>
                  </a:cubicBezTo>
                  <a:cubicBezTo>
                    <a:pt x="137" y="381"/>
                    <a:pt x="138" y="383"/>
                    <a:pt x="137" y="386"/>
                  </a:cubicBezTo>
                  <a:cubicBezTo>
                    <a:pt x="137" y="395"/>
                    <a:pt x="137" y="395"/>
                    <a:pt x="137" y="395"/>
                  </a:cubicBezTo>
                  <a:cubicBezTo>
                    <a:pt x="114" y="394"/>
                    <a:pt x="114" y="394"/>
                    <a:pt x="114" y="394"/>
                  </a:cubicBezTo>
                  <a:cubicBezTo>
                    <a:pt x="115" y="385"/>
                    <a:pt x="115" y="385"/>
                    <a:pt x="115" y="385"/>
                  </a:cubicBezTo>
                  <a:close/>
                  <a:moveTo>
                    <a:pt x="107" y="401"/>
                  </a:moveTo>
                  <a:cubicBezTo>
                    <a:pt x="108" y="384"/>
                    <a:pt x="108" y="384"/>
                    <a:pt x="108" y="384"/>
                  </a:cubicBezTo>
                  <a:cubicBezTo>
                    <a:pt x="109" y="378"/>
                    <a:pt x="111" y="374"/>
                    <a:pt x="114" y="372"/>
                  </a:cubicBezTo>
                  <a:cubicBezTo>
                    <a:pt x="117" y="369"/>
                    <a:pt x="122" y="368"/>
                    <a:pt x="128" y="369"/>
                  </a:cubicBezTo>
                  <a:cubicBezTo>
                    <a:pt x="131" y="369"/>
                    <a:pt x="134" y="370"/>
                    <a:pt x="136" y="371"/>
                  </a:cubicBezTo>
                  <a:cubicBezTo>
                    <a:pt x="138" y="372"/>
                    <a:pt x="140" y="373"/>
                    <a:pt x="141" y="375"/>
                  </a:cubicBezTo>
                  <a:cubicBezTo>
                    <a:pt x="142" y="377"/>
                    <a:pt x="143" y="378"/>
                    <a:pt x="143" y="380"/>
                  </a:cubicBezTo>
                  <a:cubicBezTo>
                    <a:pt x="144" y="381"/>
                    <a:pt x="144" y="384"/>
                    <a:pt x="144" y="387"/>
                  </a:cubicBezTo>
                  <a:cubicBezTo>
                    <a:pt x="142" y="403"/>
                    <a:pt x="142" y="403"/>
                    <a:pt x="142" y="403"/>
                  </a:cubicBezTo>
                  <a:cubicBezTo>
                    <a:pt x="107" y="401"/>
                    <a:pt x="107" y="401"/>
                    <a:pt x="107" y="401"/>
                  </a:cubicBezTo>
                  <a:close/>
                  <a:moveTo>
                    <a:pt x="128" y="362"/>
                  </a:moveTo>
                  <a:cubicBezTo>
                    <a:pt x="123" y="361"/>
                    <a:pt x="118" y="359"/>
                    <a:pt x="116" y="355"/>
                  </a:cubicBezTo>
                  <a:cubicBezTo>
                    <a:pt x="114" y="351"/>
                    <a:pt x="114" y="347"/>
                    <a:pt x="115" y="341"/>
                  </a:cubicBezTo>
                  <a:cubicBezTo>
                    <a:pt x="116" y="335"/>
                    <a:pt x="119" y="331"/>
                    <a:pt x="122" y="329"/>
                  </a:cubicBezTo>
                  <a:cubicBezTo>
                    <a:pt x="126" y="327"/>
                    <a:pt x="131" y="326"/>
                    <a:pt x="137" y="328"/>
                  </a:cubicBezTo>
                  <a:cubicBezTo>
                    <a:pt x="143" y="329"/>
                    <a:pt x="147" y="332"/>
                    <a:pt x="149" y="335"/>
                  </a:cubicBezTo>
                  <a:cubicBezTo>
                    <a:pt x="152" y="339"/>
                    <a:pt x="152" y="343"/>
                    <a:pt x="151" y="349"/>
                  </a:cubicBezTo>
                  <a:cubicBezTo>
                    <a:pt x="149" y="355"/>
                    <a:pt x="147" y="359"/>
                    <a:pt x="143" y="361"/>
                  </a:cubicBezTo>
                  <a:cubicBezTo>
                    <a:pt x="140" y="364"/>
                    <a:pt x="135" y="364"/>
                    <a:pt x="128" y="362"/>
                  </a:cubicBezTo>
                  <a:close/>
                  <a:moveTo>
                    <a:pt x="121" y="342"/>
                  </a:moveTo>
                  <a:cubicBezTo>
                    <a:pt x="122" y="339"/>
                    <a:pt x="123" y="337"/>
                    <a:pt x="125" y="336"/>
                  </a:cubicBezTo>
                  <a:cubicBezTo>
                    <a:pt x="128" y="335"/>
                    <a:pt x="131" y="335"/>
                    <a:pt x="135" y="336"/>
                  </a:cubicBezTo>
                  <a:cubicBezTo>
                    <a:pt x="139" y="337"/>
                    <a:pt x="142" y="338"/>
                    <a:pt x="143" y="340"/>
                  </a:cubicBezTo>
                  <a:cubicBezTo>
                    <a:pt x="145" y="342"/>
                    <a:pt x="145" y="345"/>
                    <a:pt x="145" y="348"/>
                  </a:cubicBezTo>
                  <a:cubicBezTo>
                    <a:pt x="144" y="351"/>
                    <a:pt x="142" y="353"/>
                    <a:pt x="140" y="354"/>
                  </a:cubicBezTo>
                  <a:cubicBezTo>
                    <a:pt x="138" y="355"/>
                    <a:pt x="135" y="355"/>
                    <a:pt x="130" y="354"/>
                  </a:cubicBezTo>
                  <a:cubicBezTo>
                    <a:pt x="126" y="353"/>
                    <a:pt x="124" y="352"/>
                    <a:pt x="122" y="350"/>
                  </a:cubicBezTo>
                  <a:cubicBezTo>
                    <a:pt x="121" y="348"/>
                    <a:pt x="120" y="345"/>
                    <a:pt x="121" y="342"/>
                  </a:cubicBezTo>
                  <a:close/>
                  <a:moveTo>
                    <a:pt x="124" y="314"/>
                  </a:moveTo>
                  <a:cubicBezTo>
                    <a:pt x="127" y="305"/>
                    <a:pt x="127" y="305"/>
                    <a:pt x="127" y="305"/>
                  </a:cubicBezTo>
                  <a:cubicBezTo>
                    <a:pt x="156" y="301"/>
                    <a:pt x="156" y="301"/>
                    <a:pt x="156" y="301"/>
                  </a:cubicBezTo>
                  <a:cubicBezTo>
                    <a:pt x="133" y="292"/>
                    <a:pt x="133" y="292"/>
                    <a:pt x="133" y="292"/>
                  </a:cubicBezTo>
                  <a:cubicBezTo>
                    <a:pt x="135" y="284"/>
                    <a:pt x="135" y="284"/>
                    <a:pt x="135" y="284"/>
                  </a:cubicBezTo>
                  <a:cubicBezTo>
                    <a:pt x="168" y="298"/>
                    <a:pt x="168" y="298"/>
                    <a:pt x="168" y="298"/>
                  </a:cubicBezTo>
                  <a:cubicBezTo>
                    <a:pt x="165" y="306"/>
                    <a:pt x="165" y="306"/>
                    <a:pt x="165" y="306"/>
                  </a:cubicBezTo>
                  <a:cubicBezTo>
                    <a:pt x="135" y="310"/>
                    <a:pt x="135" y="310"/>
                    <a:pt x="135" y="310"/>
                  </a:cubicBezTo>
                  <a:cubicBezTo>
                    <a:pt x="159" y="320"/>
                    <a:pt x="159" y="320"/>
                    <a:pt x="159" y="320"/>
                  </a:cubicBezTo>
                  <a:cubicBezTo>
                    <a:pt x="156" y="327"/>
                    <a:pt x="156" y="327"/>
                    <a:pt x="156" y="327"/>
                  </a:cubicBezTo>
                  <a:cubicBezTo>
                    <a:pt x="124" y="314"/>
                    <a:pt x="124" y="314"/>
                    <a:pt x="124" y="314"/>
                  </a:cubicBezTo>
                  <a:close/>
                  <a:moveTo>
                    <a:pt x="166" y="273"/>
                  </a:moveTo>
                  <a:cubicBezTo>
                    <a:pt x="160" y="269"/>
                    <a:pt x="160" y="269"/>
                    <a:pt x="160" y="269"/>
                  </a:cubicBezTo>
                  <a:cubicBezTo>
                    <a:pt x="169" y="254"/>
                    <a:pt x="169" y="254"/>
                    <a:pt x="169" y="254"/>
                  </a:cubicBezTo>
                  <a:cubicBezTo>
                    <a:pt x="187" y="265"/>
                    <a:pt x="187" y="265"/>
                    <a:pt x="187" y="265"/>
                  </a:cubicBezTo>
                  <a:cubicBezTo>
                    <a:pt x="179" y="279"/>
                    <a:pt x="179" y="279"/>
                    <a:pt x="179" y="279"/>
                  </a:cubicBezTo>
                  <a:cubicBezTo>
                    <a:pt x="178" y="281"/>
                    <a:pt x="176" y="283"/>
                    <a:pt x="175" y="284"/>
                  </a:cubicBezTo>
                  <a:cubicBezTo>
                    <a:pt x="174" y="286"/>
                    <a:pt x="172" y="286"/>
                    <a:pt x="171" y="287"/>
                  </a:cubicBezTo>
                  <a:cubicBezTo>
                    <a:pt x="168" y="288"/>
                    <a:pt x="166" y="288"/>
                    <a:pt x="164" y="288"/>
                  </a:cubicBezTo>
                  <a:cubicBezTo>
                    <a:pt x="161" y="287"/>
                    <a:pt x="159" y="286"/>
                    <a:pt x="156" y="284"/>
                  </a:cubicBezTo>
                  <a:cubicBezTo>
                    <a:pt x="151" y="281"/>
                    <a:pt x="147" y="278"/>
                    <a:pt x="146" y="274"/>
                  </a:cubicBezTo>
                  <a:cubicBezTo>
                    <a:pt x="145" y="270"/>
                    <a:pt x="146" y="265"/>
                    <a:pt x="149" y="260"/>
                  </a:cubicBezTo>
                  <a:cubicBezTo>
                    <a:pt x="157" y="247"/>
                    <a:pt x="157" y="247"/>
                    <a:pt x="157" y="247"/>
                  </a:cubicBezTo>
                  <a:cubicBezTo>
                    <a:pt x="162" y="250"/>
                    <a:pt x="162" y="250"/>
                    <a:pt x="162" y="250"/>
                  </a:cubicBezTo>
                  <a:cubicBezTo>
                    <a:pt x="154" y="264"/>
                    <a:pt x="154" y="264"/>
                    <a:pt x="154" y="264"/>
                  </a:cubicBezTo>
                  <a:cubicBezTo>
                    <a:pt x="153" y="266"/>
                    <a:pt x="152" y="268"/>
                    <a:pt x="153" y="271"/>
                  </a:cubicBezTo>
                  <a:cubicBezTo>
                    <a:pt x="154" y="273"/>
                    <a:pt x="156" y="275"/>
                    <a:pt x="160" y="277"/>
                  </a:cubicBezTo>
                  <a:cubicBezTo>
                    <a:pt x="163" y="279"/>
                    <a:pt x="166" y="280"/>
                    <a:pt x="168" y="280"/>
                  </a:cubicBezTo>
                  <a:cubicBezTo>
                    <a:pt x="170" y="279"/>
                    <a:pt x="172" y="278"/>
                    <a:pt x="174" y="276"/>
                  </a:cubicBezTo>
                  <a:cubicBezTo>
                    <a:pt x="178" y="268"/>
                    <a:pt x="178" y="268"/>
                    <a:pt x="178" y="268"/>
                  </a:cubicBezTo>
                  <a:cubicBezTo>
                    <a:pt x="171" y="264"/>
                    <a:pt x="171" y="264"/>
                    <a:pt x="171" y="264"/>
                  </a:cubicBezTo>
                  <a:cubicBezTo>
                    <a:pt x="166" y="273"/>
                    <a:pt x="166" y="273"/>
                    <a:pt x="166" y="273"/>
                  </a:cubicBezTo>
                  <a:close/>
                  <a:moveTo>
                    <a:pt x="197" y="199"/>
                  </a:moveTo>
                  <a:cubicBezTo>
                    <a:pt x="211" y="215"/>
                    <a:pt x="211" y="215"/>
                    <a:pt x="211" y="215"/>
                  </a:cubicBezTo>
                  <a:cubicBezTo>
                    <a:pt x="213" y="217"/>
                    <a:pt x="215" y="218"/>
                    <a:pt x="217" y="219"/>
                  </a:cubicBezTo>
                  <a:cubicBezTo>
                    <a:pt x="219" y="219"/>
                    <a:pt x="221" y="218"/>
                    <a:pt x="223" y="216"/>
                  </a:cubicBezTo>
                  <a:cubicBezTo>
                    <a:pt x="225" y="214"/>
                    <a:pt x="226" y="212"/>
                    <a:pt x="226" y="210"/>
                  </a:cubicBezTo>
                  <a:cubicBezTo>
                    <a:pt x="226" y="208"/>
                    <a:pt x="225" y="206"/>
                    <a:pt x="223" y="204"/>
                  </a:cubicBezTo>
                  <a:cubicBezTo>
                    <a:pt x="208" y="188"/>
                    <a:pt x="208" y="188"/>
                    <a:pt x="208" y="188"/>
                  </a:cubicBezTo>
                  <a:cubicBezTo>
                    <a:pt x="214" y="183"/>
                    <a:pt x="214" y="183"/>
                    <a:pt x="214" y="183"/>
                  </a:cubicBezTo>
                  <a:cubicBezTo>
                    <a:pt x="228" y="199"/>
                    <a:pt x="228" y="199"/>
                    <a:pt x="228" y="199"/>
                  </a:cubicBezTo>
                  <a:cubicBezTo>
                    <a:pt x="230" y="201"/>
                    <a:pt x="231" y="202"/>
                    <a:pt x="232" y="203"/>
                  </a:cubicBezTo>
                  <a:cubicBezTo>
                    <a:pt x="233" y="205"/>
                    <a:pt x="233" y="206"/>
                    <a:pt x="233" y="207"/>
                  </a:cubicBezTo>
                  <a:cubicBezTo>
                    <a:pt x="233" y="209"/>
                    <a:pt x="233" y="212"/>
                    <a:pt x="232" y="214"/>
                  </a:cubicBezTo>
                  <a:cubicBezTo>
                    <a:pt x="231" y="216"/>
                    <a:pt x="229" y="218"/>
                    <a:pt x="227" y="220"/>
                  </a:cubicBezTo>
                  <a:cubicBezTo>
                    <a:pt x="224" y="222"/>
                    <a:pt x="222" y="224"/>
                    <a:pt x="220" y="225"/>
                  </a:cubicBezTo>
                  <a:cubicBezTo>
                    <a:pt x="218" y="226"/>
                    <a:pt x="216" y="226"/>
                    <a:pt x="214" y="226"/>
                  </a:cubicBezTo>
                  <a:cubicBezTo>
                    <a:pt x="213" y="225"/>
                    <a:pt x="212" y="225"/>
                    <a:pt x="210" y="224"/>
                  </a:cubicBezTo>
                  <a:cubicBezTo>
                    <a:pt x="209" y="223"/>
                    <a:pt x="208" y="222"/>
                    <a:pt x="206" y="220"/>
                  </a:cubicBezTo>
                  <a:cubicBezTo>
                    <a:pt x="191" y="204"/>
                    <a:pt x="191" y="204"/>
                    <a:pt x="191" y="204"/>
                  </a:cubicBezTo>
                  <a:cubicBezTo>
                    <a:pt x="197" y="199"/>
                    <a:pt x="197" y="199"/>
                    <a:pt x="197" y="199"/>
                  </a:cubicBezTo>
                  <a:close/>
                  <a:moveTo>
                    <a:pt x="222" y="175"/>
                  </a:moveTo>
                  <a:cubicBezTo>
                    <a:pt x="230" y="170"/>
                    <a:pt x="230" y="170"/>
                    <a:pt x="230" y="170"/>
                  </a:cubicBezTo>
                  <a:cubicBezTo>
                    <a:pt x="256" y="183"/>
                    <a:pt x="256" y="183"/>
                    <a:pt x="256" y="183"/>
                  </a:cubicBezTo>
                  <a:cubicBezTo>
                    <a:pt x="242" y="162"/>
                    <a:pt x="242" y="162"/>
                    <a:pt x="242" y="162"/>
                  </a:cubicBezTo>
                  <a:cubicBezTo>
                    <a:pt x="248" y="157"/>
                    <a:pt x="248" y="157"/>
                    <a:pt x="248" y="157"/>
                  </a:cubicBezTo>
                  <a:cubicBezTo>
                    <a:pt x="268" y="187"/>
                    <a:pt x="268" y="187"/>
                    <a:pt x="268" y="187"/>
                  </a:cubicBezTo>
                  <a:cubicBezTo>
                    <a:pt x="261" y="192"/>
                    <a:pt x="261" y="192"/>
                    <a:pt x="261" y="192"/>
                  </a:cubicBezTo>
                  <a:cubicBezTo>
                    <a:pt x="233" y="178"/>
                    <a:pt x="233" y="178"/>
                    <a:pt x="233" y="178"/>
                  </a:cubicBezTo>
                  <a:cubicBezTo>
                    <a:pt x="249" y="200"/>
                    <a:pt x="249" y="200"/>
                    <a:pt x="249" y="200"/>
                  </a:cubicBezTo>
                  <a:cubicBezTo>
                    <a:pt x="243" y="205"/>
                    <a:pt x="243" y="205"/>
                    <a:pt x="243" y="205"/>
                  </a:cubicBezTo>
                  <a:cubicBezTo>
                    <a:pt x="222" y="175"/>
                    <a:pt x="222" y="175"/>
                    <a:pt x="222" y="175"/>
                  </a:cubicBezTo>
                  <a:close/>
                  <a:moveTo>
                    <a:pt x="282" y="180"/>
                  </a:moveTo>
                  <a:cubicBezTo>
                    <a:pt x="275" y="184"/>
                    <a:pt x="275" y="184"/>
                    <a:pt x="275" y="184"/>
                  </a:cubicBezTo>
                  <a:cubicBezTo>
                    <a:pt x="257" y="153"/>
                    <a:pt x="257" y="153"/>
                    <a:pt x="257" y="153"/>
                  </a:cubicBezTo>
                  <a:cubicBezTo>
                    <a:pt x="264" y="149"/>
                    <a:pt x="264" y="149"/>
                    <a:pt x="264" y="149"/>
                  </a:cubicBezTo>
                  <a:cubicBezTo>
                    <a:pt x="282" y="180"/>
                    <a:pt x="282" y="180"/>
                    <a:pt x="282" y="180"/>
                  </a:cubicBezTo>
                  <a:close/>
                  <a:moveTo>
                    <a:pt x="297" y="172"/>
                  </a:moveTo>
                  <a:cubicBezTo>
                    <a:pt x="268" y="146"/>
                    <a:pt x="268" y="146"/>
                    <a:pt x="268" y="146"/>
                  </a:cubicBezTo>
                  <a:cubicBezTo>
                    <a:pt x="276" y="142"/>
                    <a:pt x="276" y="142"/>
                    <a:pt x="276" y="142"/>
                  </a:cubicBezTo>
                  <a:cubicBezTo>
                    <a:pt x="297" y="162"/>
                    <a:pt x="297" y="162"/>
                    <a:pt x="297" y="162"/>
                  </a:cubicBezTo>
                  <a:cubicBezTo>
                    <a:pt x="295" y="133"/>
                    <a:pt x="295" y="133"/>
                    <a:pt x="295" y="133"/>
                  </a:cubicBezTo>
                  <a:cubicBezTo>
                    <a:pt x="302" y="130"/>
                    <a:pt x="302" y="130"/>
                    <a:pt x="302" y="130"/>
                  </a:cubicBezTo>
                  <a:cubicBezTo>
                    <a:pt x="304" y="169"/>
                    <a:pt x="304" y="169"/>
                    <a:pt x="304" y="169"/>
                  </a:cubicBezTo>
                  <a:cubicBezTo>
                    <a:pt x="297" y="172"/>
                    <a:pt x="297" y="172"/>
                    <a:pt x="297" y="172"/>
                  </a:cubicBezTo>
                  <a:close/>
                  <a:moveTo>
                    <a:pt x="325" y="130"/>
                  </a:moveTo>
                  <a:cubicBezTo>
                    <a:pt x="323" y="131"/>
                    <a:pt x="321" y="132"/>
                    <a:pt x="320" y="134"/>
                  </a:cubicBezTo>
                  <a:cubicBezTo>
                    <a:pt x="319" y="136"/>
                    <a:pt x="319" y="138"/>
                    <a:pt x="320" y="141"/>
                  </a:cubicBezTo>
                  <a:cubicBezTo>
                    <a:pt x="339" y="135"/>
                    <a:pt x="339" y="135"/>
                    <a:pt x="339" y="135"/>
                  </a:cubicBezTo>
                  <a:cubicBezTo>
                    <a:pt x="341" y="141"/>
                    <a:pt x="341" y="141"/>
                    <a:pt x="341" y="141"/>
                  </a:cubicBezTo>
                  <a:cubicBezTo>
                    <a:pt x="321" y="147"/>
                    <a:pt x="321" y="147"/>
                    <a:pt x="321" y="147"/>
                  </a:cubicBezTo>
                  <a:cubicBezTo>
                    <a:pt x="322" y="150"/>
                    <a:pt x="323" y="152"/>
                    <a:pt x="325" y="153"/>
                  </a:cubicBezTo>
                  <a:cubicBezTo>
                    <a:pt x="327" y="154"/>
                    <a:pt x="329" y="154"/>
                    <a:pt x="332" y="153"/>
                  </a:cubicBezTo>
                  <a:cubicBezTo>
                    <a:pt x="344" y="149"/>
                    <a:pt x="344" y="149"/>
                    <a:pt x="344" y="149"/>
                  </a:cubicBezTo>
                  <a:cubicBezTo>
                    <a:pt x="345" y="155"/>
                    <a:pt x="345" y="155"/>
                    <a:pt x="345" y="155"/>
                  </a:cubicBezTo>
                  <a:cubicBezTo>
                    <a:pt x="333" y="159"/>
                    <a:pt x="333" y="159"/>
                    <a:pt x="333" y="159"/>
                  </a:cubicBezTo>
                  <a:cubicBezTo>
                    <a:pt x="331" y="160"/>
                    <a:pt x="328" y="160"/>
                    <a:pt x="327" y="160"/>
                  </a:cubicBezTo>
                  <a:cubicBezTo>
                    <a:pt x="325" y="160"/>
                    <a:pt x="323" y="160"/>
                    <a:pt x="322" y="159"/>
                  </a:cubicBezTo>
                  <a:cubicBezTo>
                    <a:pt x="320" y="158"/>
                    <a:pt x="318" y="157"/>
                    <a:pt x="316" y="155"/>
                  </a:cubicBezTo>
                  <a:cubicBezTo>
                    <a:pt x="315" y="153"/>
                    <a:pt x="314" y="150"/>
                    <a:pt x="313" y="147"/>
                  </a:cubicBezTo>
                  <a:cubicBezTo>
                    <a:pt x="311" y="141"/>
                    <a:pt x="311" y="136"/>
                    <a:pt x="313" y="132"/>
                  </a:cubicBezTo>
                  <a:cubicBezTo>
                    <a:pt x="315" y="129"/>
                    <a:pt x="318" y="126"/>
                    <a:pt x="324" y="124"/>
                  </a:cubicBezTo>
                  <a:cubicBezTo>
                    <a:pt x="335" y="121"/>
                    <a:pt x="335" y="121"/>
                    <a:pt x="335" y="121"/>
                  </a:cubicBezTo>
                  <a:cubicBezTo>
                    <a:pt x="337" y="127"/>
                    <a:pt x="337" y="127"/>
                    <a:pt x="337" y="127"/>
                  </a:cubicBezTo>
                  <a:cubicBezTo>
                    <a:pt x="325" y="130"/>
                    <a:pt x="325" y="130"/>
                    <a:pt x="325" y="130"/>
                  </a:cubicBezTo>
                  <a:close/>
                  <a:moveTo>
                    <a:pt x="364" y="122"/>
                  </a:moveTo>
                  <a:cubicBezTo>
                    <a:pt x="364" y="122"/>
                    <a:pt x="364" y="122"/>
                    <a:pt x="364" y="122"/>
                  </a:cubicBezTo>
                  <a:cubicBezTo>
                    <a:pt x="367" y="122"/>
                    <a:pt x="368" y="122"/>
                    <a:pt x="369" y="123"/>
                  </a:cubicBezTo>
                  <a:cubicBezTo>
                    <a:pt x="370" y="123"/>
                    <a:pt x="371" y="124"/>
                    <a:pt x="371" y="126"/>
                  </a:cubicBezTo>
                  <a:cubicBezTo>
                    <a:pt x="371" y="128"/>
                    <a:pt x="371" y="129"/>
                    <a:pt x="370" y="130"/>
                  </a:cubicBezTo>
                  <a:cubicBezTo>
                    <a:pt x="369" y="130"/>
                    <a:pt x="368" y="131"/>
                    <a:pt x="365" y="131"/>
                  </a:cubicBezTo>
                  <a:cubicBezTo>
                    <a:pt x="356" y="133"/>
                    <a:pt x="356" y="133"/>
                    <a:pt x="356" y="133"/>
                  </a:cubicBezTo>
                  <a:cubicBezTo>
                    <a:pt x="355" y="124"/>
                    <a:pt x="355" y="124"/>
                    <a:pt x="355" y="124"/>
                  </a:cubicBezTo>
                  <a:cubicBezTo>
                    <a:pt x="364" y="122"/>
                    <a:pt x="364" y="122"/>
                    <a:pt x="364" y="122"/>
                  </a:cubicBezTo>
                  <a:close/>
                  <a:moveTo>
                    <a:pt x="347" y="118"/>
                  </a:moveTo>
                  <a:cubicBezTo>
                    <a:pt x="365" y="116"/>
                    <a:pt x="365" y="116"/>
                    <a:pt x="365" y="116"/>
                  </a:cubicBezTo>
                  <a:cubicBezTo>
                    <a:pt x="369" y="115"/>
                    <a:pt x="372" y="116"/>
                    <a:pt x="375" y="117"/>
                  </a:cubicBezTo>
                  <a:cubicBezTo>
                    <a:pt x="377" y="119"/>
                    <a:pt x="378" y="121"/>
                    <a:pt x="379" y="125"/>
                  </a:cubicBezTo>
                  <a:cubicBezTo>
                    <a:pt x="379" y="128"/>
                    <a:pt x="379" y="130"/>
                    <a:pt x="378" y="132"/>
                  </a:cubicBezTo>
                  <a:cubicBezTo>
                    <a:pt x="377" y="134"/>
                    <a:pt x="375" y="135"/>
                    <a:pt x="373" y="136"/>
                  </a:cubicBezTo>
                  <a:cubicBezTo>
                    <a:pt x="384" y="149"/>
                    <a:pt x="384" y="149"/>
                    <a:pt x="384" y="149"/>
                  </a:cubicBezTo>
                  <a:cubicBezTo>
                    <a:pt x="376" y="151"/>
                    <a:pt x="376" y="151"/>
                    <a:pt x="376" y="151"/>
                  </a:cubicBezTo>
                  <a:cubicBezTo>
                    <a:pt x="366" y="138"/>
                    <a:pt x="366" y="138"/>
                    <a:pt x="366" y="138"/>
                  </a:cubicBezTo>
                  <a:cubicBezTo>
                    <a:pt x="357" y="139"/>
                    <a:pt x="357" y="139"/>
                    <a:pt x="357" y="139"/>
                  </a:cubicBezTo>
                  <a:cubicBezTo>
                    <a:pt x="359" y="153"/>
                    <a:pt x="359" y="153"/>
                    <a:pt x="359" y="153"/>
                  </a:cubicBezTo>
                  <a:cubicBezTo>
                    <a:pt x="352" y="154"/>
                    <a:pt x="352" y="154"/>
                    <a:pt x="352" y="154"/>
                  </a:cubicBezTo>
                  <a:cubicBezTo>
                    <a:pt x="347" y="118"/>
                    <a:pt x="347" y="118"/>
                    <a:pt x="347" y="118"/>
                  </a:cubicBezTo>
                  <a:close/>
                  <a:moveTo>
                    <a:pt x="419" y="121"/>
                  </a:moveTo>
                  <a:cubicBezTo>
                    <a:pt x="401" y="121"/>
                    <a:pt x="401" y="121"/>
                    <a:pt x="401" y="121"/>
                  </a:cubicBezTo>
                  <a:cubicBezTo>
                    <a:pt x="399" y="121"/>
                    <a:pt x="397" y="121"/>
                    <a:pt x="396" y="122"/>
                  </a:cubicBezTo>
                  <a:cubicBezTo>
                    <a:pt x="395" y="123"/>
                    <a:pt x="395" y="124"/>
                    <a:pt x="395" y="125"/>
                  </a:cubicBezTo>
                  <a:cubicBezTo>
                    <a:pt x="395" y="127"/>
                    <a:pt x="395" y="128"/>
                    <a:pt x="396" y="128"/>
                  </a:cubicBezTo>
                  <a:cubicBezTo>
                    <a:pt x="397" y="129"/>
                    <a:pt x="398" y="129"/>
                    <a:pt x="399" y="129"/>
                  </a:cubicBezTo>
                  <a:cubicBezTo>
                    <a:pt x="409" y="129"/>
                    <a:pt x="409" y="129"/>
                    <a:pt x="409" y="129"/>
                  </a:cubicBezTo>
                  <a:cubicBezTo>
                    <a:pt x="413" y="130"/>
                    <a:pt x="416" y="130"/>
                    <a:pt x="418" y="132"/>
                  </a:cubicBezTo>
                  <a:cubicBezTo>
                    <a:pt x="420" y="134"/>
                    <a:pt x="420" y="136"/>
                    <a:pt x="420" y="140"/>
                  </a:cubicBezTo>
                  <a:cubicBezTo>
                    <a:pt x="420" y="144"/>
                    <a:pt x="419" y="146"/>
                    <a:pt x="417" y="148"/>
                  </a:cubicBezTo>
                  <a:cubicBezTo>
                    <a:pt x="415" y="150"/>
                    <a:pt x="412" y="150"/>
                    <a:pt x="408" y="150"/>
                  </a:cubicBezTo>
                  <a:cubicBezTo>
                    <a:pt x="388" y="150"/>
                    <a:pt x="388" y="150"/>
                    <a:pt x="388" y="150"/>
                  </a:cubicBezTo>
                  <a:cubicBezTo>
                    <a:pt x="388" y="144"/>
                    <a:pt x="388" y="144"/>
                    <a:pt x="388" y="144"/>
                  </a:cubicBezTo>
                  <a:cubicBezTo>
                    <a:pt x="407" y="144"/>
                    <a:pt x="407" y="144"/>
                    <a:pt x="407" y="144"/>
                  </a:cubicBezTo>
                  <a:cubicBezTo>
                    <a:pt x="409" y="144"/>
                    <a:pt x="410" y="144"/>
                    <a:pt x="411" y="143"/>
                  </a:cubicBezTo>
                  <a:cubicBezTo>
                    <a:pt x="412" y="142"/>
                    <a:pt x="413" y="141"/>
                    <a:pt x="413" y="140"/>
                  </a:cubicBezTo>
                  <a:cubicBezTo>
                    <a:pt x="413" y="139"/>
                    <a:pt x="412" y="137"/>
                    <a:pt x="411" y="137"/>
                  </a:cubicBezTo>
                  <a:cubicBezTo>
                    <a:pt x="411" y="136"/>
                    <a:pt x="409" y="136"/>
                    <a:pt x="407" y="136"/>
                  </a:cubicBezTo>
                  <a:cubicBezTo>
                    <a:pt x="399" y="136"/>
                    <a:pt x="399" y="136"/>
                    <a:pt x="399" y="136"/>
                  </a:cubicBezTo>
                  <a:cubicBezTo>
                    <a:pt x="395" y="136"/>
                    <a:pt x="392" y="135"/>
                    <a:pt x="390" y="133"/>
                  </a:cubicBezTo>
                  <a:cubicBezTo>
                    <a:pt x="388" y="131"/>
                    <a:pt x="387" y="129"/>
                    <a:pt x="387" y="125"/>
                  </a:cubicBezTo>
                  <a:cubicBezTo>
                    <a:pt x="387" y="121"/>
                    <a:pt x="388" y="119"/>
                    <a:pt x="390" y="117"/>
                  </a:cubicBezTo>
                  <a:cubicBezTo>
                    <a:pt x="392" y="115"/>
                    <a:pt x="395" y="114"/>
                    <a:pt x="400" y="114"/>
                  </a:cubicBezTo>
                  <a:cubicBezTo>
                    <a:pt x="419" y="115"/>
                    <a:pt x="419" y="115"/>
                    <a:pt x="419" y="115"/>
                  </a:cubicBezTo>
                  <a:cubicBezTo>
                    <a:pt x="419" y="121"/>
                    <a:pt x="419" y="121"/>
                    <a:pt x="419" y="121"/>
                  </a:cubicBezTo>
                  <a:close/>
                  <a:moveTo>
                    <a:pt x="433" y="152"/>
                  </a:moveTo>
                  <a:cubicBezTo>
                    <a:pt x="426" y="151"/>
                    <a:pt x="426" y="151"/>
                    <a:pt x="426" y="151"/>
                  </a:cubicBezTo>
                  <a:cubicBezTo>
                    <a:pt x="431" y="115"/>
                    <a:pt x="431" y="115"/>
                    <a:pt x="431" y="115"/>
                  </a:cubicBezTo>
                  <a:cubicBezTo>
                    <a:pt x="438" y="117"/>
                    <a:pt x="438" y="117"/>
                    <a:pt x="438" y="117"/>
                  </a:cubicBezTo>
                  <a:cubicBezTo>
                    <a:pt x="433" y="152"/>
                    <a:pt x="433" y="152"/>
                    <a:pt x="433" y="152"/>
                  </a:cubicBezTo>
                  <a:close/>
                  <a:moveTo>
                    <a:pt x="453" y="126"/>
                  </a:moveTo>
                  <a:cubicBezTo>
                    <a:pt x="442" y="124"/>
                    <a:pt x="442" y="124"/>
                    <a:pt x="442" y="124"/>
                  </a:cubicBezTo>
                  <a:cubicBezTo>
                    <a:pt x="443" y="118"/>
                    <a:pt x="443" y="118"/>
                    <a:pt x="443" y="118"/>
                  </a:cubicBezTo>
                  <a:cubicBezTo>
                    <a:pt x="473" y="123"/>
                    <a:pt x="473" y="123"/>
                    <a:pt x="473" y="123"/>
                  </a:cubicBezTo>
                  <a:cubicBezTo>
                    <a:pt x="472" y="129"/>
                    <a:pt x="472" y="129"/>
                    <a:pt x="472" y="129"/>
                  </a:cubicBezTo>
                  <a:cubicBezTo>
                    <a:pt x="461" y="127"/>
                    <a:pt x="461" y="127"/>
                    <a:pt x="461" y="127"/>
                  </a:cubicBezTo>
                  <a:cubicBezTo>
                    <a:pt x="456" y="156"/>
                    <a:pt x="456" y="156"/>
                    <a:pt x="456" y="156"/>
                  </a:cubicBezTo>
                  <a:cubicBezTo>
                    <a:pt x="448" y="155"/>
                    <a:pt x="448" y="155"/>
                    <a:pt x="448" y="155"/>
                  </a:cubicBezTo>
                  <a:cubicBezTo>
                    <a:pt x="453" y="126"/>
                    <a:pt x="453" y="126"/>
                    <a:pt x="453" y="126"/>
                  </a:cubicBezTo>
                  <a:close/>
                  <a:moveTo>
                    <a:pt x="477" y="124"/>
                  </a:moveTo>
                  <a:cubicBezTo>
                    <a:pt x="485" y="127"/>
                    <a:pt x="485" y="127"/>
                    <a:pt x="485" y="127"/>
                  </a:cubicBezTo>
                  <a:cubicBezTo>
                    <a:pt x="488" y="142"/>
                    <a:pt x="488" y="142"/>
                    <a:pt x="488" y="142"/>
                  </a:cubicBezTo>
                  <a:cubicBezTo>
                    <a:pt x="501" y="132"/>
                    <a:pt x="501" y="132"/>
                    <a:pt x="501" y="132"/>
                  </a:cubicBezTo>
                  <a:cubicBezTo>
                    <a:pt x="509" y="135"/>
                    <a:pt x="509" y="135"/>
                    <a:pt x="509" y="135"/>
                  </a:cubicBezTo>
                  <a:cubicBezTo>
                    <a:pt x="490" y="150"/>
                    <a:pt x="490" y="150"/>
                    <a:pt x="490" y="150"/>
                  </a:cubicBezTo>
                  <a:cubicBezTo>
                    <a:pt x="485" y="165"/>
                    <a:pt x="485" y="165"/>
                    <a:pt x="485" y="165"/>
                  </a:cubicBezTo>
                  <a:cubicBezTo>
                    <a:pt x="478" y="162"/>
                    <a:pt x="478" y="162"/>
                    <a:pt x="478" y="162"/>
                  </a:cubicBezTo>
                  <a:cubicBezTo>
                    <a:pt x="483" y="147"/>
                    <a:pt x="483" y="147"/>
                    <a:pt x="483" y="147"/>
                  </a:cubicBezTo>
                  <a:cubicBezTo>
                    <a:pt x="477" y="124"/>
                    <a:pt x="477" y="124"/>
                    <a:pt x="477" y="124"/>
                  </a:cubicBezTo>
                  <a:close/>
                  <a:moveTo>
                    <a:pt x="541" y="171"/>
                  </a:moveTo>
                  <a:cubicBezTo>
                    <a:pt x="545" y="166"/>
                    <a:pt x="548" y="163"/>
                    <a:pt x="552" y="162"/>
                  </a:cubicBezTo>
                  <a:cubicBezTo>
                    <a:pt x="557" y="161"/>
                    <a:pt x="561" y="162"/>
                    <a:pt x="566" y="166"/>
                  </a:cubicBezTo>
                  <a:cubicBezTo>
                    <a:pt x="571" y="169"/>
                    <a:pt x="574" y="173"/>
                    <a:pt x="574" y="177"/>
                  </a:cubicBezTo>
                  <a:cubicBezTo>
                    <a:pt x="575" y="181"/>
                    <a:pt x="574" y="186"/>
                    <a:pt x="570" y="191"/>
                  </a:cubicBezTo>
                  <a:cubicBezTo>
                    <a:pt x="567" y="196"/>
                    <a:pt x="563" y="200"/>
                    <a:pt x="559" y="200"/>
                  </a:cubicBezTo>
                  <a:cubicBezTo>
                    <a:pt x="555" y="201"/>
                    <a:pt x="550" y="200"/>
                    <a:pt x="545" y="197"/>
                  </a:cubicBezTo>
                  <a:cubicBezTo>
                    <a:pt x="540" y="193"/>
                    <a:pt x="538" y="190"/>
                    <a:pt x="537" y="185"/>
                  </a:cubicBezTo>
                  <a:cubicBezTo>
                    <a:pt x="536" y="181"/>
                    <a:pt x="538" y="176"/>
                    <a:pt x="541" y="171"/>
                  </a:cubicBezTo>
                  <a:close/>
                  <a:moveTo>
                    <a:pt x="563" y="171"/>
                  </a:moveTo>
                  <a:cubicBezTo>
                    <a:pt x="565" y="173"/>
                    <a:pt x="567" y="175"/>
                    <a:pt x="567" y="178"/>
                  </a:cubicBezTo>
                  <a:cubicBezTo>
                    <a:pt x="567" y="180"/>
                    <a:pt x="566" y="183"/>
                    <a:pt x="564" y="187"/>
                  </a:cubicBezTo>
                  <a:cubicBezTo>
                    <a:pt x="561" y="190"/>
                    <a:pt x="559" y="192"/>
                    <a:pt x="556" y="193"/>
                  </a:cubicBezTo>
                  <a:cubicBezTo>
                    <a:pt x="554" y="194"/>
                    <a:pt x="551" y="193"/>
                    <a:pt x="549" y="192"/>
                  </a:cubicBezTo>
                  <a:cubicBezTo>
                    <a:pt x="546" y="190"/>
                    <a:pt x="545" y="188"/>
                    <a:pt x="545" y="185"/>
                  </a:cubicBezTo>
                  <a:cubicBezTo>
                    <a:pt x="544" y="182"/>
                    <a:pt x="546" y="179"/>
                    <a:pt x="548" y="176"/>
                  </a:cubicBezTo>
                  <a:cubicBezTo>
                    <a:pt x="550" y="172"/>
                    <a:pt x="553" y="170"/>
                    <a:pt x="555" y="169"/>
                  </a:cubicBezTo>
                  <a:cubicBezTo>
                    <a:pt x="557" y="169"/>
                    <a:pt x="560" y="169"/>
                    <a:pt x="563" y="171"/>
                  </a:cubicBezTo>
                  <a:close/>
                  <a:moveTo>
                    <a:pt x="574" y="198"/>
                  </a:moveTo>
                  <a:cubicBezTo>
                    <a:pt x="577" y="194"/>
                    <a:pt x="580" y="192"/>
                    <a:pt x="581" y="191"/>
                  </a:cubicBezTo>
                  <a:cubicBezTo>
                    <a:pt x="583" y="189"/>
                    <a:pt x="585" y="189"/>
                    <a:pt x="587" y="188"/>
                  </a:cubicBezTo>
                  <a:cubicBezTo>
                    <a:pt x="589" y="188"/>
                    <a:pt x="591" y="189"/>
                    <a:pt x="593" y="190"/>
                  </a:cubicBezTo>
                  <a:cubicBezTo>
                    <a:pt x="595" y="191"/>
                    <a:pt x="597" y="192"/>
                    <a:pt x="600" y="195"/>
                  </a:cubicBezTo>
                  <a:cubicBezTo>
                    <a:pt x="608" y="202"/>
                    <a:pt x="608" y="202"/>
                    <a:pt x="608" y="202"/>
                  </a:cubicBezTo>
                  <a:cubicBezTo>
                    <a:pt x="604" y="207"/>
                    <a:pt x="604" y="207"/>
                    <a:pt x="604" y="207"/>
                  </a:cubicBezTo>
                  <a:cubicBezTo>
                    <a:pt x="595" y="199"/>
                    <a:pt x="595" y="199"/>
                    <a:pt x="595" y="199"/>
                  </a:cubicBezTo>
                  <a:cubicBezTo>
                    <a:pt x="593" y="197"/>
                    <a:pt x="591" y="196"/>
                    <a:pt x="589" y="196"/>
                  </a:cubicBezTo>
                  <a:cubicBezTo>
                    <a:pt x="587" y="196"/>
                    <a:pt x="585" y="197"/>
                    <a:pt x="583" y="199"/>
                  </a:cubicBezTo>
                  <a:cubicBezTo>
                    <a:pt x="599" y="213"/>
                    <a:pt x="599" y="213"/>
                    <a:pt x="599" y="213"/>
                  </a:cubicBezTo>
                  <a:cubicBezTo>
                    <a:pt x="595" y="218"/>
                    <a:pt x="595" y="218"/>
                    <a:pt x="595" y="218"/>
                  </a:cubicBezTo>
                  <a:cubicBezTo>
                    <a:pt x="579" y="204"/>
                    <a:pt x="579" y="204"/>
                    <a:pt x="579" y="204"/>
                  </a:cubicBezTo>
                  <a:cubicBezTo>
                    <a:pt x="569" y="215"/>
                    <a:pt x="569" y="215"/>
                    <a:pt x="569" y="215"/>
                  </a:cubicBezTo>
                  <a:cubicBezTo>
                    <a:pt x="564" y="210"/>
                    <a:pt x="564" y="210"/>
                    <a:pt x="564" y="210"/>
                  </a:cubicBezTo>
                  <a:cubicBezTo>
                    <a:pt x="574" y="198"/>
                    <a:pt x="574" y="198"/>
                    <a:pt x="574" y="198"/>
                  </a:cubicBezTo>
                  <a:close/>
                  <a:moveTo>
                    <a:pt x="641" y="254"/>
                  </a:moveTo>
                  <a:cubicBezTo>
                    <a:pt x="635" y="244"/>
                    <a:pt x="635" y="244"/>
                    <a:pt x="635" y="244"/>
                  </a:cubicBezTo>
                  <a:cubicBezTo>
                    <a:pt x="640" y="241"/>
                    <a:pt x="640" y="241"/>
                    <a:pt x="640" y="241"/>
                  </a:cubicBezTo>
                  <a:cubicBezTo>
                    <a:pt x="656" y="267"/>
                    <a:pt x="656" y="267"/>
                    <a:pt x="656" y="267"/>
                  </a:cubicBezTo>
                  <a:cubicBezTo>
                    <a:pt x="651" y="270"/>
                    <a:pt x="651" y="270"/>
                    <a:pt x="651" y="270"/>
                  </a:cubicBezTo>
                  <a:cubicBezTo>
                    <a:pt x="645" y="260"/>
                    <a:pt x="645" y="260"/>
                    <a:pt x="645" y="260"/>
                  </a:cubicBezTo>
                  <a:cubicBezTo>
                    <a:pt x="620" y="276"/>
                    <a:pt x="620" y="276"/>
                    <a:pt x="620" y="276"/>
                  </a:cubicBezTo>
                  <a:cubicBezTo>
                    <a:pt x="616" y="269"/>
                    <a:pt x="616" y="269"/>
                    <a:pt x="616" y="269"/>
                  </a:cubicBezTo>
                  <a:cubicBezTo>
                    <a:pt x="641" y="254"/>
                    <a:pt x="641" y="254"/>
                    <a:pt x="641" y="254"/>
                  </a:cubicBezTo>
                  <a:close/>
                  <a:moveTo>
                    <a:pt x="662" y="290"/>
                  </a:moveTo>
                  <a:cubicBezTo>
                    <a:pt x="660" y="287"/>
                    <a:pt x="659" y="286"/>
                    <a:pt x="657" y="285"/>
                  </a:cubicBezTo>
                  <a:cubicBezTo>
                    <a:pt x="655" y="284"/>
                    <a:pt x="653" y="285"/>
                    <a:pt x="651" y="286"/>
                  </a:cubicBezTo>
                  <a:cubicBezTo>
                    <a:pt x="659" y="305"/>
                    <a:pt x="659" y="305"/>
                    <a:pt x="659" y="305"/>
                  </a:cubicBezTo>
                  <a:cubicBezTo>
                    <a:pt x="654" y="307"/>
                    <a:pt x="654" y="307"/>
                    <a:pt x="654" y="307"/>
                  </a:cubicBezTo>
                  <a:cubicBezTo>
                    <a:pt x="645" y="288"/>
                    <a:pt x="645" y="288"/>
                    <a:pt x="645" y="288"/>
                  </a:cubicBezTo>
                  <a:cubicBezTo>
                    <a:pt x="642" y="290"/>
                    <a:pt x="641" y="291"/>
                    <a:pt x="640" y="293"/>
                  </a:cubicBezTo>
                  <a:cubicBezTo>
                    <a:pt x="639" y="295"/>
                    <a:pt x="639" y="297"/>
                    <a:pt x="641" y="300"/>
                  </a:cubicBezTo>
                  <a:cubicBezTo>
                    <a:pt x="646" y="311"/>
                    <a:pt x="646" y="311"/>
                    <a:pt x="646" y="311"/>
                  </a:cubicBezTo>
                  <a:cubicBezTo>
                    <a:pt x="640" y="313"/>
                    <a:pt x="640" y="313"/>
                    <a:pt x="640" y="313"/>
                  </a:cubicBezTo>
                  <a:cubicBezTo>
                    <a:pt x="635" y="302"/>
                    <a:pt x="635" y="302"/>
                    <a:pt x="635" y="302"/>
                  </a:cubicBezTo>
                  <a:cubicBezTo>
                    <a:pt x="634" y="299"/>
                    <a:pt x="633" y="297"/>
                    <a:pt x="633" y="296"/>
                  </a:cubicBezTo>
                  <a:cubicBezTo>
                    <a:pt x="633" y="294"/>
                    <a:pt x="633" y="292"/>
                    <a:pt x="633" y="291"/>
                  </a:cubicBezTo>
                  <a:cubicBezTo>
                    <a:pt x="634" y="288"/>
                    <a:pt x="635" y="286"/>
                    <a:pt x="637" y="284"/>
                  </a:cubicBezTo>
                  <a:cubicBezTo>
                    <a:pt x="638" y="283"/>
                    <a:pt x="641" y="281"/>
                    <a:pt x="644" y="280"/>
                  </a:cubicBezTo>
                  <a:cubicBezTo>
                    <a:pt x="649" y="277"/>
                    <a:pt x="654" y="276"/>
                    <a:pt x="658" y="277"/>
                  </a:cubicBezTo>
                  <a:cubicBezTo>
                    <a:pt x="662" y="279"/>
                    <a:pt x="665" y="282"/>
                    <a:pt x="667" y="287"/>
                  </a:cubicBezTo>
                  <a:cubicBezTo>
                    <a:pt x="672" y="298"/>
                    <a:pt x="672" y="298"/>
                    <a:pt x="672" y="298"/>
                  </a:cubicBezTo>
                  <a:cubicBezTo>
                    <a:pt x="667" y="301"/>
                    <a:pt x="667" y="301"/>
                    <a:pt x="667" y="301"/>
                  </a:cubicBezTo>
                  <a:cubicBezTo>
                    <a:pt x="662" y="290"/>
                    <a:pt x="662" y="290"/>
                    <a:pt x="662" y="290"/>
                  </a:cubicBezTo>
                  <a:close/>
                  <a:moveTo>
                    <a:pt x="675" y="325"/>
                  </a:moveTo>
                  <a:cubicBezTo>
                    <a:pt x="674" y="322"/>
                    <a:pt x="672" y="320"/>
                    <a:pt x="670" y="319"/>
                  </a:cubicBezTo>
                  <a:cubicBezTo>
                    <a:pt x="668" y="319"/>
                    <a:pt x="665" y="319"/>
                    <a:pt x="660" y="320"/>
                  </a:cubicBezTo>
                  <a:cubicBezTo>
                    <a:pt x="657" y="322"/>
                    <a:pt x="654" y="323"/>
                    <a:pt x="653" y="325"/>
                  </a:cubicBezTo>
                  <a:cubicBezTo>
                    <a:pt x="652" y="327"/>
                    <a:pt x="652" y="329"/>
                    <a:pt x="653" y="332"/>
                  </a:cubicBezTo>
                  <a:cubicBezTo>
                    <a:pt x="657" y="344"/>
                    <a:pt x="657" y="344"/>
                    <a:pt x="657" y="344"/>
                  </a:cubicBezTo>
                  <a:cubicBezTo>
                    <a:pt x="651" y="346"/>
                    <a:pt x="651" y="346"/>
                    <a:pt x="651" y="346"/>
                  </a:cubicBezTo>
                  <a:cubicBezTo>
                    <a:pt x="647" y="334"/>
                    <a:pt x="647" y="334"/>
                    <a:pt x="647" y="334"/>
                  </a:cubicBezTo>
                  <a:cubicBezTo>
                    <a:pt x="646" y="331"/>
                    <a:pt x="646" y="329"/>
                    <a:pt x="646" y="327"/>
                  </a:cubicBezTo>
                  <a:cubicBezTo>
                    <a:pt x="646" y="326"/>
                    <a:pt x="646" y="324"/>
                    <a:pt x="647" y="322"/>
                  </a:cubicBezTo>
                  <a:cubicBezTo>
                    <a:pt x="647" y="320"/>
                    <a:pt x="649" y="318"/>
                    <a:pt x="651" y="316"/>
                  </a:cubicBezTo>
                  <a:cubicBezTo>
                    <a:pt x="653" y="315"/>
                    <a:pt x="655" y="314"/>
                    <a:pt x="658" y="313"/>
                  </a:cubicBezTo>
                  <a:cubicBezTo>
                    <a:pt x="664" y="311"/>
                    <a:pt x="669" y="310"/>
                    <a:pt x="673" y="312"/>
                  </a:cubicBezTo>
                  <a:cubicBezTo>
                    <a:pt x="676" y="314"/>
                    <a:pt x="679" y="317"/>
                    <a:pt x="681" y="323"/>
                  </a:cubicBezTo>
                  <a:cubicBezTo>
                    <a:pt x="684" y="335"/>
                    <a:pt x="684" y="335"/>
                    <a:pt x="684" y="335"/>
                  </a:cubicBezTo>
                  <a:cubicBezTo>
                    <a:pt x="679" y="337"/>
                    <a:pt x="679" y="337"/>
                    <a:pt x="679" y="337"/>
                  </a:cubicBezTo>
                  <a:cubicBezTo>
                    <a:pt x="675" y="325"/>
                    <a:pt x="675" y="325"/>
                    <a:pt x="675" y="325"/>
                  </a:cubicBezTo>
                  <a:close/>
                  <a:moveTo>
                    <a:pt x="689" y="352"/>
                  </a:moveTo>
                  <a:cubicBezTo>
                    <a:pt x="675" y="354"/>
                    <a:pt x="675" y="354"/>
                    <a:pt x="675" y="354"/>
                  </a:cubicBezTo>
                  <a:cubicBezTo>
                    <a:pt x="677" y="368"/>
                    <a:pt x="677" y="368"/>
                    <a:pt x="677" y="368"/>
                  </a:cubicBezTo>
                  <a:cubicBezTo>
                    <a:pt x="691" y="365"/>
                    <a:pt x="691" y="365"/>
                    <a:pt x="691" y="365"/>
                  </a:cubicBezTo>
                  <a:cubicBezTo>
                    <a:pt x="692" y="373"/>
                    <a:pt x="692" y="373"/>
                    <a:pt x="692" y="373"/>
                  </a:cubicBezTo>
                  <a:cubicBezTo>
                    <a:pt x="658" y="379"/>
                    <a:pt x="658" y="379"/>
                    <a:pt x="658" y="379"/>
                  </a:cubicBezTo>
                  <a:cubicBezTo>
                    <a:pt x="656" y="372"/>
                    <a:pt x="656" y="372"/>
                    <a:pt x="656" y="372"/>
                  </a:cubicBezTo>
                  <a:cubicBezTo>
                    <a:pt x="671" y="369"/>
                    <a:pt x="671" y="369"/>
                    <a:pt x="671" y="369"/>
                  </a:cubicBezTo>
                  <a:cubicBezTo>
                    <a:pt x="669" y="355"/>
                    <a:pt x="669" y="355"/>
                    <a:pt x="669" y="355"/>
                  </a:cubicBezTo>
                  <a:cubicBezTo>
                    <a:pt x="654" y="358"/>
                    <a:pt x="654" y="358"/>
                    <a:pt x="654" y="358"/>
                  </a:cubicBezTo>
                  <a:cubicBezTo>
                    <a:pt x="653" y="351"/>
                    <a:pt x="653" y="351"/>
                    <a:pt x="653" y="351"/>
                  </a:cubicBezTo>
                  <a:cubicBezTo>
                    <a:pt x="687" y="344"/>
                    <a:pt x="687" y="344"/>
                    <a:pt x="687" y="344"/>
                  </a:cubicBezTo>
                  <a:cubicBezTo>
                    <a:pt x="689" y="352"/>
                    <a:pt x="689" y="352"/>
                    <a:pt x="689" y="352"/>
                  </a:cubicBezTo>
                  <a:close/>
                  <a:moveTo>
                    <a:pt x="695" y="386"/>
                  </a:moveTo>
                  <a:cubicBezTo>
                    <a:pt x="695" y="396"/>
                    <a:pt x="695" y="396"/>
                    <a:pt x="695" y="396"/>
                  </a:cubicBezTo>
                  <a:cubicBezTo>
                    <a:pt x="670" y="411"/>
                    <a:pt x="670" y="411"/>
                    <a:pt x="670" y="411"/>
                  </a:cubicBezTo>
                  <a:cubicBezTo>
                    <a:pt x="695" y="410"/>
                    <a:pt x="695" y="410"/>
                    <a:pt x="695" y="410"/>
                  </a:cubicBezTo>
                  <a:cubicBezTo>
                    <a:pt x="695" y="418"/>
                    <a:pt x="695" y="418"/>
                    <a:pt x="695" y="418"/>
                  </a:cubicBezTo>
                  <a:cubicBezTo>
                    <a:pt x="660" y="419"/>
                    <a:pt x="660" y="419"/>
                    <a:pt x="660" y="419"/>
                  </a:cubicBezTo>
                  <a:cubicBezTo>
                    <a:pt x="660" y="410"/>
                    <a:pt x="660" y="410"/>
                    <a:pt x="660" y="410"/>
                  </a:cubicBezTo>
                  <a:cubicBezTo>
                    <a:pt x="686" y="394"/>
                    <a:pt x="686" y="394"/>
                    <a:pt x="686" y="394"/>
                  </a:cubicBezTo>
                  <a:cubicBezTo>
                    <a:pt x="660" y="395"/>
                    <a:pt x="660" y="395"/>
                    <a:pt x="660" y="395"/>
                  </a:cubicBezTo>
                  <a:cubicBezTo>
                    <a:pt x="659" y="387"/>
                    <a:pt x="659" y="387"/>
                    <a:pt x="659" y="387"/>
                  </a:cubicBezTo>
                  <a:cubicBezTo>
                    <a:pt x="695" y="386"/>
                    <a:pt x="695" y="386"/>
                    <a:pt x="695" y="386"/>
                  </a:cubicBezTo>
                  <a:close/>
                  <a:moveTo>
                    <a:pt x="677" y="425"/>
                  </a:moveTo>
                  <a:cubicBezTo>
                    <a:pt x="683" y="426"/>
                    <a:pt x="688" y="428"/>
                    <a:pt x="690" y="431"/>
                  </a:cubicBezTo>
                  <a:cubicBezTo>
                    <a:pt x="693" y="434"/>
                    <a:pt x="694" y="439"/>
                    <a:pt x="693" y="445"/>
                  </a:cubicBezTo>
                  <a:cubicBezTo>
                    <a:pt x="692" y="451"/>
                    <a:pt x="690" y="455"/>
                    <a:pt x="687" y="458"/>
                  </a:cubicBezTo>
                  <a:cubicBezTo>
                    <a:pt x="684" y="460"/>
                    <a:pt x="679" y="461"/>
                    <a:pt x="673" y="460"/>
                  </a:cubicBezTo>
                  <a:cubicBezTo>
                    <a:pt x="667" y="459"/>
                    <a:pt x="662" y="457"/>
                    <a:pt x="660" y="454"/>
                  </a:cubicBezTo>
                  <a:cubicBezTo>
                    <a:pt x="657" y="451"/>
                    <a:pt x="656" y="446"/>
                    <a:pt x="657" y="440"/>
                  </a:cubicBezTo>
                  <a:cubicBezTo>
                    <a:pt x="657" y="434"/>
                    <a:pt x="659" y="430"/>
                    <a:pt x="663" y="427"/>
                  </a:cubicBezTo>
                  <a:cubicBezTo>
                    <a:pt x="666" y="425"/>
                    <a:pt x="671" y="424"/>
                    <a:pt x="677" y="425"/>
                  </a:cubicBezTo>
                  <a:close/>
                  <a:moveTo>
                    <a:pt x="687" y="444"/>
                  </a:moveTo>
                  <a:cubicBezTo>
                    <a:pt x="687" y="447"/>
                    <a:pt x="685" y="450"/>
                    <a:pt x="683" y="451"/>
                  </a:cubicBezTo>
                  <a:cubicBezTo>
                    <a:pt x="681" y="452"/>
                    <a:pt x="678" y="453"/>
                    <a:pt x="674" y="452"/>
                  </a:cubicBezTo>
                  <a:cubicBezTo>
                    <a:pt x="670" y="452"/>
                    <a:pt x="667" y="450"/>
                    <a:pt x="665" y="449"/>
                  </a:cubicBezTo>
                  <a:cubicBezTo>
                    <a:pt x="663" y="447"/>
                    <a:pt x="662" y="444"/>
                    <a:pt x="663" y="441"/>
                  </a:cubicBezTo>
                  <a:cubicBezTo>
                    <a:pt x="663" y="438"/>
                    <a:pt x="664" y="435"/>
                    <a:pt x="667" y="434"/>
                  </a:cubicBezTo>
                  <a:cubicBezTo>
                    <a:pt x="669" y="433"/>
                    <a:pt x="672" y="432"/>
                    <a:pt x="676" y="433"/>
                  </a:cubicBezTo>
                  <a:cubicBezTo>
                    <a:pt x="680" y="433"/>
                    <a:pt x="683" y="435"/>
                    <a:pt x="685" y="436"/>
                  </a:cubicBezTo>
                  <a:cubicBezTo>
                    <a:pt x="687" y="438"/>
                    <a:pt x="687" y="441"/>
                    <a:pt x="687" y="444"/>
                  </a:cubicBezTo>
                  <a:close/>
                  <a:moveTo>
                    <a:pt x="651" y="478"/>
                  </a:moveTo>
                  <a:cubicBezTo>
                    <a:pt x="652" y="474"/>
                    <a:pt x="653" y="472"/>
                    <a:pt x="654" y="471"/>
                  </a:cubicBezTo>
                  <a:cubicBezTo>
                    <a:pt x="655" y="469"/>
                    <a:pt x="656" y="468"/>
                    <a:pt x="658" y="467"/>
                  </a:cubicBezTo>
                  <a:cubicBezTo>
                    <a:pt x="659" y="466"/>
                    <a:pt x="661" y="466"/>
                    <a:pt x="662" y="465"/>
                  </a:cubicBezTo>
                  <a:cubicBezTo>
                    <a:pt x="664" y="465"/>
                    <a:pt x="666" y="466"/>
                    <a:pt x="669" y="466"/>
                  </a:cubicBezTo>
                  <a:cubicBezTo>
                    <a:pt x="689" y="471"/>
                    <a:pt x="689" y="471"/>
                    <a:pt x="689" y="471"/>
                  </a:cubicBezTo>
                  <a:cubicBezTo>
                    <a:pt x="687" y="478"/>
                    <a:pt x="687" y="478"/>
                    <a:pt x="687" y="478"/>
                  </a:cubicBezTo>
                  <a:cubicBezTo>
                    <a:pt x="667" y="474"/>
                    <a:pt x="667" y="474"/>
                    <a:pt x="667" y="474"/>
                  </a:cubicBezTo>
                  <a:cubicBezTo>
                    <a:pt x="665" y="473"/>
                    <a:pt x="664" y="473"/>
                    <a:pt x="663" y="473"/>
                  </a:cubicBezTo>
                  <a:cubicBezTo>
                    <a:pt x="662" y="473"/>
                    <a:pt x="661" y="473"/>
                    <a:pt x="661" y="473"/>
                  </a:cubicBezTo>
                  <a:cubicBezTo>
                    <a:pt x="660" y="474"/>
                    <a:pt x="659" y="475"/>
                    <a:pt x="658" y="475"/>
                  </a:cubicBezTo>
                  <a:cubicBezTo>
                    <a:pt x="658" y="476"/>
                    <a:pt x="657" y="478"/>
                    <a:pt x="657" y="480"/>
                  </a:cubicBezTo>
                  <a:cubicBezTo>
                    <a:pt x="655" y="488"/>
                    <a:pt x="655" y="488"/>
                    <a:pt x="655" y="488"/>
                  </a:cubicBezTo>
                  <a:cubicBezTo>
                    <a:pt x="649" y="487"/>
                    <a:pt x="649" y="487"/>
                    <a:pt x="649" y="487"/>
                  </a:cubicBezTo>
                  <a:cubicBezTo>
                    <a:pt x="651" y="478"/>
                    <a:pt x="651" y="478"/>
                    <a:pt x="651" y="478"/>
                  </a:cubicBezTo>
                  <a:close/>
                  <a:moveTo>
                    <a:pt x="667" y="494"/>
                  </a:moveTo>
                  <a:cubicBezTo>
                    <a:pt x="672" y="496"/>
                    <a:pt x="676" y="499"/>
                    <a:pt x="678" y="503"/>
                  </a:cubicBezTo>
                  <a:cubicBezTo>
                    <a:pt x="679" y="507"/>
                    <a:pt x="679" y="512"/>
                    <a:pt x="677" y="517"/>
                  </a:cubicBezTo>
                  <a:cubicBezTo>
                    <a:pt x="675" y="523"/>
                    <a:pt x="671" y="526"/>
                    <a:pt x="668" y="528"/>
                  </a:cubicBezTo>
                  <a:cubicBezTo>
                    <a:pt x="664" y="529"/>
                    <a:pt x="659" y="529"/>
                    <a:pt x="653" y="527"/>
                  </a:cubicBezTo>
                  <a:cubicBezTo>
                    <a:pt x="647" y="524"/>
                    <a:pt x="644" y="521"/>
                    <a:pt x="642" y="517"/>
                  </a:cubicBezTo>
                  <a:cubicBezTo>
                    <a:pt x="640" y="513"/>
                    <a:pt x="641" y="509"/>
                    <a:pt x="643" y="503"/>
                  </a:cubicBezTo>
                  <a:cubicBezTo>
                    <a:pt x="645" y="497"/>
                    <a:pt x="648" y="494"/>
                    <a:pt x="652" y="492"/>
                  </a:cubicBezTo>
                  <a:cubicBezTo>
                    <a:pt x="656" y="491"/>
                    <a:pt x="661" y="491"/>
                    <a:pt x="667" y="494"/>
                  </a:cubicBezTo>
                  <a:close/>
                  <a:moveTo>
                    <a:pt x="671" y="515"/>
                  </a:moveTo>
                  <a:cubicBezTo>
                    <a:pt x="670" y="518"/>
                    <a:pt x="668" y="520"/>
                    <a:pt x="666" y="520"/>
                  </a:cubicBezTo>
                  <a:cubicBezTo>
                    <a:pt x="663" y="521"/>
                    <a:pt x="660" y="521"/>
                    <a:pt x="656" y="519"/>
                  </a:cubicBezTo>
                  <a:cubicBezTo>
                    <a:pt x="652" y="517"/>
                    <a:pt x="650" y="516"/>
                    <a:pt x="649" y="513"/>
                  </a:cubicBezTo>
                  <a:cubicBezTo>
                    <a:pt x="647" y="511"/>
                    <a:pt x="647" y="508"/>
                    <a:pt x="648" y="505"/>
                  </a:cubicBezTo>
                  <a:cubicBezTo>
                    <a:pt x="650" y="502"/>
                    <a:pt x="651" y="500"/>
                    <a:pt x="654" y="500"/>
                  </a:cubicBezTo>
                  <a:cubicBezTo>
                    <a:pt x="656" y="499"/>
                    <a:pt x="660" y="500"/>
                    <a:pt x="664" y="501"/>
                  </a:cubicBezTo>
                  <a:cubicBezTo>
                    <a:pt x="667" y="503"/>
                    <a:pt x="670" y="505"/>
                    <a:pt x="671" y="507"/>
                  </a:cubicBezTo>
                  <a:cubicBezTo>
                    <a:pt x="672" y="509"/>
                    <a:pt x="672" y="512"/>
                    <a:pt x="671" y="515"/>
                  </a:cubicBezTo>
                  <a:close/>
                  <a:moveTo>
                    <a:pt x="641" y="544"/>
                  </a:moveTo>
                  <a:cubicBezTo>
                    <a:pt x="646" y="547"/>
                    <a:pt x="646" y="547"/>
                    <a:pt x="646" y="547"/>
                  </a:cubicBezTo>
                  <a:cubicBezTo>
                    <a:pt x="637" y="562"/>
                    <a:pt x="637" y="562"/>
                    <a:pt x="637" y="562"/>
                  </a:cubicBezTo>
                  <a:cubicBezTo>
                    <a:pt x="619" y="552"/>
                    <a:pt x="619" y="552"/>
                    <a:pt x="619" y="552"/>
                  </a:cubicBezTo>
                  <a:cubicBezTo>
                    <a:pt x="628" y="538"/>
                    <a:pt x="628" y="538"/>
                    <a:pt x="628" y="538"/>
                  </a:cubicBezTo>
                  <a:cubicBezTo>
                    <a:pt x="629" y="535"/>
                    <a:pt x="631" y="533"/>
                    <a:pt x="632" y="532"/>
                  </a:cubicBezTo>
                  <a:cubicBezTo>
                    <a:pt x="633" y="531"/>
                    <a:pt x="634" y="530"/>
                    <a:pt x="636" y="530"/>
                  </a:cubicBezTo>
                  <a:cubicBezTo>
                    <a:pt x="638" y="529"/>
                    <a:pt x="641" y="529"/>
                    <a:pt x="643" y="529"/>
                  </a:cubicBezTo>
                  <a:cubicBezTo>
                    <a:pt x="645" y="529"/>
                    <a:pt x="648" y="530"/>
                    <a:pt x="651" y="532"/>
                  </a:cubicBezTo>
                  <a:cubicBezTo>
                    <a:pt x="656" y="535"/>
                    <a:pt x="659" y="539"/>
                    <a:pt x="661" y="543"/>
                  </a:cubicBezTo>
                  <a:cubicBezTo>
                    <a:pt x="662" y="547"/>
                    <a:pt x="661" y="551"/>
                    <a:pt x="658" y="556"/>
                  </a:cubicBezTo>
                  <a:cubicBezTo>
                    <a:pt x="650" y="570"/>
                    <a:pt x="650" y="570"/>
                    <a:pt x="650" y="570"/>
                  </a:cubicBezTo>
                  <a:cubicBezTo>
                    <a:pt x="644" y="567"/>
                    <a:pt x="644" y="567"/>
                    <a:pt x="644" y="567"/>
                  </a:cubicBezTo>
                  <a:cubicBezTo>
                    <a:pt x="653" y="553"/>
                    <a:pt x="653" y="553"/>
                    <a:pt x="653" y="553"/>
                  </a:cubicBezTo>
                  <a:cubicBezTo>
                    <a:pt x="654" y="550"/>
                    <a:pt x="654" y="548"/>
                    <a:pt x="654" y="546"/>
                  </a:cubicBezTo>
                  <a:cubicBezTo>
                    <a:pt x="653" y="544"/>
                    <a:pt x="650" y="542"/>
                    <a:pt x="647" y="539"/>
                  </a:cubicBezTo>
                  <a:cubicBezTo>
                    <a:pt x="644" y="537"/>
                    <a:pt x="641" y="537"/>
                    <a:pt x="639" y="537"/>
                  </a:cubicBezTo>
                  <a:cubicBezTo>
                    <a:pt x="636" y="537"/>
                    <a:pt x="635" y="538"/>
                    <a:pt x="633" y="541"/>
                  </a:cubicBezTo>
                  <a:cubicBezTo>
                    <a:pt x="629" y="548"/>
                    <a:pt x="629" y="548"/>
                    <a:pt x="629" y="548"/>
                  </a:cubicBezTo>
                  <a:cubicBezTo>
                    <a:pt x="636" y="553"/>
                    <a:pt x="636" y="553"/>
                    <a:pt x="636" y="553"/>
                  </a:cubicBezTo>
                  <a:cubicBezTo>
                    <a:pt x="641" y="544"/>
                    <a:pt x="641" y="544"/>
                    <a:pt x="641" y="544"/>
                  </a:cubicBezTo>
                  <a:close/>
                  <a:moveTo>
                    <a:pt x="648" y="574"/>
                  </a:moveTo>
                  <a:cubicBezTo>
                    <a:pt x="643" y="581"/>
                    <a:pt x="643" y="581"/>
                    <a:pt x="643" y="581"/>
                  </a:cubicBezTo>
                  <a:cubicBezTo>
                    <a:pt x="627" y="580"/>
                    <a:pt x="627" y="580"/>
                    <a:pt x="627" y="580"/>
                  </a:cubicBezTo>
                  <a:cubicBezTo>
                    <a:pt x="632" y="595"/>
                    <a:pt x="632" y="595"/>
                    <a:pt x="632" y="595"/>
                  </a:cubicBezTo>
                  <a:cubicBezTo>
                    <a:pt x="627" y="602"/>
                    <a:pt x="627" y="602"/>
                    <a:pt x="627" y="602"/>
                  </a:cubicBezTo>
                  <a:cubicBezTo>
                    <a:pt x="619" y="579"/>
                    <a:pt x="619" y="579"/>
                    <a:pt x="619" y="579"/>
                  </a:cubicBezTo>
                  <a:cubicBezTo>
                    <a:pt x="607" y="570"/>
                    <a:pt x="607" y="570"/>
                    <a:pt x="607" y="570"/>
                  </a:cubicBezTo>
                  <a:cubicBezTo>
                    <a:pt x="611" y="564"/>
                    <a:pt x="611" y="564"/>
                    <a:pt x="611" y="564"/>
                  </a:cubicBezTo>
                  <a:cubicBezTo>
                    <a:pt x="624" y="573"/>
                    <a:pt x="624" y="573"/>
                    <a:pt x="624" y="573"/>
                  </a:cubicBezTo>
                  <a:cubicBezTo>
                    <a:pt x="648" y="574"/>
                    <a:pt x="648" y="574"/>
                    <a:pt x="648" y="574"/>
                  </a:cubicBezTo>
                  <a:close/>
                  <a:moveTo>
                    <a:pt x="264" y="535"/>
                  </a:moveTo>
                  <a:cubicBezTo>
                    <a:pt x="392" y="535"/>
                    <a:pt x="392" y="535"/>
                    <a:pt x="392" y="535"/>
                  </a:cubicBezTo>
                  <a:cubicBezTo>
                    <a:pt x="401" y="536"/>
                    <a:pt x="400" y="566"/>
                    <a:pt x="392" y="565"/>
                  </a:cubicBezTo>
                  <a:cubicBezTo>
                    <a:pt x="264" y="565"/>
                    <a:pt x="264" y="565"/>
                    <a:pt x="264" y="565"/>
                  </a:cubicBezTo>
                  <a:cubicBezTo>
                    <a:pt x="275" y="565"/>
                    <a:pt x="276" y="536"/>
                    <a:pt x="264" y="535"/>
                  </a:cubicBezTo>
                  <a:close/>
                  <a:moveTo>
                    <a:pt x="550" y="535"/>
                  </a:moveTo>
                  <a:cubicBezTo>
                    <a:pt x="538" y="536"/>
                    <a:pt x="539" y="565"/>
                    <a:pt x="550" y="565"/>
                  </a:cubicBezTo>
                  <a:cubicBezTo>
                    <a:pt x="421" y="565"/>
                    <a:pt x="421" y="565"/>
                    <a:pt x="421" y="565"/>
                  </a:cubicBezTo>
                  <a:cubicBezTo>
                    <a:pt x="413" y="566"/>
                    <a:pt x="412" y="536"/>
                    <a:pt x="421" y="535"/>
                  </a:cubicBezTo>
                  <a:cubicBezTo>
                    <a:pt x="550" y="535"/>
                    <a:pt x="550" y="535"/>
                    <a:pt x="550" y="535"/>
                  </a:cubicBezTo>
                  <a:close/>
                  <a:moveTo>
                    <a:pt x="495" y="212"/>
                  </a:moveTo>
                  <a:cubicBezTo>
                    <a:pt x="495" y="260"/>
                    <a:pt x="495" y="260"/>
                    <a:pt x="495" y="260"/>
                  </a:cubicBezTo>
                  <a:cubicBezTo>
                    <a:pt x="481" y="257"/>
                    <a:pt x="469" y="266"/>
                    <a:pt x="462" y="280"/>
                  </a:cubicBezTo>
                  <a:cubicBezTo>
                    <a:pt x="462" y="449"/>
                    <a:pt x="462" y="449"/>
                    <a:pt x="462" y="449"/>
                  </a:cubicBezTo>
                  <a:cubicBezTo>
                    <a:pt x="493" y="439"/>
                    <a:pt x="510" y="421"/>
                    <a:pt x="516" y="396"/>
                  </a:cubicBezTo>
                  <a:cubicBezTo>
                    <a:pt x="519" y="389"/>
                    <a:pt x="519" y="377"/>
                    <a:pt x="514" y="358"/>
                  </a:cubicBezTo>
                  <a:cubicBezTo>
                    <a:pt x="501" y="332"/>
                    <a:pt x="486" y="324"/>
                    <a:pt x="477" y="327"/>
                  </a:cubicBezTo>
                  <a:cubicBezTo>
                    <a:pt x="477" y="278"/>
                    <a:pt x="477" y="278"/>
                    <a:pt x="477" y="278"/>
                  </a:cubicBezTo>
                  <a:cubicBezTo>
                    <a:pt x="516" y="281"/>
                    <a:pt x="552" y="305"/>
                    <a:pt x="562" y="357"/>
                  </a:cubicBezTo>
                  <a:cubicBezTo>
                    <a:pt x="570" y="390"/>
                    <a:pt x="562" y="422"/>
                    <a:pt x="545" y="449"/>
                  </a:cubicBezTo>
                  <a:cubicBezTo>
                    <a:pt x="523" y="472"/>
                    <a:pt x="499" y="491"/>
                    <a:pt x="462" y="497"/>
                  </a:cubicBezTo>
                  <a:cubicBezTo>
                    <a:pt x="462" y="514"/>
                    <a:pt x="462" y="514"/>
                    <a:pt x="462" y="514"/>
                  </a:cubicBezTo>
                  <a:cubicBezTo>
                    <a:pt x="413" y="514"/>
                    <a:pt x="413" y="514"/>
                    <a:pt x="413" y="514"/>
                  </a:cubicBezTo>
                  <a:cubicBezTo>
                    <a:pt x="413" y="274"/>
                    <a:pt x="413" y="274"/>
                    <a:pt x="413" y="274"/>
                  </a:cubicBezTo>
                  <a:cubicBezTo>
                    <a:pt x="425" y="233"/>
                    <a:pt x="453" y="213"/>
                    <a:pt x="495" y="212"/>
                  </a:cubicBezTo>
                  <a:close/>
                  <a:moveTo>
                    <a:pt x="316" y="212"/>
                  </a:moveTo>
                  <a:cubicBezTo>
                    <a:pt x="358" y="213"/>
                    <a:pt x="386" y="233"/>
                    <a:pt x="398" y="274"/>
                  </a:cubicBezTo>
                  <a:cubicBezTo>
                    <a:pt x="398" y="514"/>
                    <a:pt x="398" y="514"/>
                    <a:pt x="398" y="514"/>
                  </a:cubicBezTo>
                  <a:cubicBezTo>
                    <a:pt x="349" y="514"/>
                    <a:pt x="349" y="514"/>
                    <a:pt x="349" y="514"/>
                  </a:cubicBezTo>
                  <a:cubicBezTo>
                    <a:pt x="349" y="497"/>
                    <a:pt x="349" y="497"/>
                    <a:pt x="349" y="497"/>
                  </a:cubicBezTo>
                  <a:cubicBezTo>
                    <a:pt x="312" y="491"/>
                    <a:pt x="288" y="472"/>
                    <a:pt x="267" y="449"/>
                  </a:cubicBezTo>
                  <a:cubicBezTo>
                    <a:pt x="249" y="422"/>
                    <a:pt x="241" y="390"/>
                    <a:pt x="249" y="357"/>
                  </a:cubicBezTo>
                  <a:cubicBezTo>
                    <a:pt x="259" y="305"/>
                    <a:pt x="295" y="281"/>
                    <a:pt x="334" y="278"/>
                  </a:cubicBezTo>
                  <a:cubicBezTo>
                    <a:pt x="334" y="327"/>
                    <a:pt x="334" y="327"/>
                    <a:pt x="334" y="327"/>
                  </a:cubicBezTo>
                  <a:cubicBezTo>
                    <a:pt x="325" y="324"/>
                    <a:pt x="310" y="332"/>
                    <a:pt x="297" y="358"/>
                  </a:cubicBezTo>
                  <a:cubicBezTo>
                    <a:pt x="292" y="377"/>
                    <a:pt x="292" y="389"/>
                    <a:pt x="295" y="396"/>
                  </a:cubicBezTo>
                  <a:cubicBezTo>
                    <a:pt x="302" y="421"/>
                    <a:pt x="318" y="439"/>
                    <a:pt x="349" y="449"/>
                  </a:cubicBezTo>
                  <a:cubicBezTo>
                    <a:pt x="349" y="280"/>
                    <a:pt x="349" y="280"/>
                    <a:pt x="349" y="280"/>
                  </a:cubicBezTo>
                  <a:cubicBezTo>
                    <a:pt x="343" y="266"/>
                    <a:pt x="330" y="257"/>
                    <a:pt x="316" y="260"/>
                  </a:cubicBezTo>
                  <a:cubicBezTo>
                    <a:pt x="316" y="212"/>
                    <a:pt x="316" y="212"/>
                    <a:pt x="316" y="212"/>
                  </a:cubicBezTo>
                  <a:close/>
                  <a:moveTo>
                    <a:pt x="249" y="587"/>
                  </a:moveTo>
                  <a:cubicBezTo>
                    <a:pt x="567" y="587"/>
                    <a:pt x="567" y="587"/>
                    <a:pt x="567" y="587"/>
                  </a:cubicBezTo>
                  <a:cubicBezTo>
                    <a:pt x="567" y="615"/>
                    <a:pt x="567" y="615"/>
                    <a:pt x="567" y="615"/>
                  </a:cubicBezTo>
                  <a:cubicBezTo>
                    <a:pt x="249" y="615"/>
                    <a:pt x="249" y="615"/>
                    <a:pt x="249" y="615"/>
                  </a:cubicBezTo>
                  <a:lnTo>
                    <a:pt x="249" y="587"/>
                  </a:lnTo>
                  <a:close/>
                </a:path>
              </a:pathLst>
            </a:custGeom>
            <a:solidFill>
              <a:srgbClr val="B600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800"/>
            </a:p>
          </p:txBody>
        </p:sp>
      </p:grp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F43845CE-D9F1-B269-6F36-98B8FA049B74}"/>
              </a:ext>
            </a:extLst>
          </p:cNvPr>
          <p:cNvSpPr txBox="1">
            <a:spLocks/>
          </p:cNvSpPr>
          <p:nvPr userDrawn="1"/>
        </p:nvSpPr>
        <p:spPr>
          <a:xfrm>
            <a:off x="581192" y="705124"/>
            <a:ext cx="11029616" cy="8516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 cap="all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760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200" b="0" kern="1200" cap="all">
          <a:solidFill>
            <a:schemeClr val="bg1"/>
          </a:solidFill>
          <a:latin typeface="Times New Roman" panose="02020603050405020304" pitchFamily="18" charset="0"/>
          <a:ea typeface="微软雅黑" panose="020B0503020204020204" pitchFamily="34" charset="-122"/>
          <a:cs typeface="Times New Roman" panose="02020603050405020304" pitchFamily="18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800" kern="1200">
          <a:solidFill>
            <a:schemeClr val="tx2"/>
          </a:solidFill>
          <a:latin typeface="Times New Roman" panose="02020603050405020304" pitchFamily="18" charset="0"/>
          <a:ea typeface="微软雅黑" panose="020B0503020204020204" pitchFamily="34" charset="-122"/>
          <a:cs typeface="Times New Roman" panose="02020603050405020304" pitchFamily="18" charset="0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400" kern="1200">
          <a:solidFill>
            <a:schemeClr val="tx2"/>
          </a:solidFill>
          <a:latin typeface="Times New Roman" panose="02020603050405020304" pitchFamily="18" charset="0"/>
          <a:ea typeface="微软雅黑" panose="020B0503020204020204" pitchFamily="34" charset="-122"/>
          <a:cs typeface="Times New Roman" panose="02020603050405020304" pitchFamily="18" charset="0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2"/>
          </a:solidFill>
          <a:latin typeface="Times New Roman" panose="02020603050405020304" pitchFamily="18" charset="0"/>
          <a:ea typeface="微软雅黑" panose="020B0503020204020204" pitchFamily="34" charset="-122"/>
          <a:cs typeface="Times New Roman" panose="02020603050405020304" pitchFamily="18" charset="0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Times New Roman" panose="02020603050405020304" pitchFamily="18" charset="0"/>
          <a:ea typeface="微软雅黑" panose="020B0503020204020204" pitchFamily="34" charset="-122"/>
          <a:cs typeface="Times New Roman" panose="02020603050405020304" pitchFamily="18" charset="0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Times New Roman" panose="02020603050405020304" pitchFamily="18" charset="0"/>
          <a:ea typeface="微软雅黑" panose="020B0503020204020204" pitchFamily="34" charset="-122"/>
          <a:cs typeface="Times New Roman" panose="02020603050405020304" pitchFamily="18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0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3.png"/><Relationship Id="rId5" Type="http://schemas.openxmlformats.org/officeDocument/2006/relationships/image" Target="../media/image910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0.png"/><Relationship Id="rId3" Type="http://schemas.openxmlformats.org/officeDocument/2006/relationships/image" Target="../media/image310.png"/><Relationship Id="rId7" Type="http://schemas.openxmlformats.org/officeDocument/2006/relationships/image" Target="../media/image7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610.png"/><Relationship Id="rId5" Type="http://schemas.openxmlformats.org/officeDocument/2006/relationships/image" Target="../media/image510.png"/><Relationship Id="rId4" Type="http://schemas.openxmlformats.org/officeDocument/2006/relationships/image" Target="../media/image410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911.png"/><Relationship Id="rId21" Type="http://schemas.openxmlformats.org/officeDocument/2006/relationships/image" Target="../media/image181.png"/><Relationship Id="rId34" Type="http://schemas.openxmlformats.org/officeDocument/2006/relationships/image" Target="../media/image400.png"/><Relationship Id="rId7" Type="http://schemas.openxmlformats.org/officeDocument/2006/relationships/image" Target="../media/image130.png"/><Relationship Id="rId12" Type="http://schemas.openxmlformats.org/officeDocument/2006/relationships/image" Target="../media/image180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33" Type="http://schemas.openxmlformats.org/officeDocument/2006/relationships/image" Target="../media/image390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29.png"/><Relationship Id="rId11" Type="http://schemas.openxmlformats.org/officeDocument/2006/relationships/image" Target="../media/image170.png"/><Relationship Id="rId24" Type="http://schemas.openxmlformats.org/officeDocument/2006/relationships/image" Target="../media/image30.png"/><Relationship Id="rId32" Type="http://schemas.openxmlformats.org/officeDocument/2006/relationships/image" Target="../media/image38.png"/><Relationship Id="rId5" Type="http://schemas.openxmlformats.org/officeDocument/2006/relationships/image" Target="../media/image1110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10" Type="http://schemas.openxmlformats.org/officeDocument/2006/relationships/image" Target="../media/image163.png"/><Relationship Id="rId19" Type="http://schemas.openxmlformats.org/officeDocument/2006/relationships/image" Target="../media/image25.png"/><Relationship Id="rId31" Type="http://schemas.openxmlformats.org/officeDocument/2006/relationships/image" Target="../media/image37.png"/><Relationship Id="rId4" Type="http://schemas.openxmlformats.org/officeDocument/2006/relationships/image" Target="../media/image1010.png"/><Relationship Id="rId9" Type="http://schemas.openxmlformats.org/officeDocument/2006/relationships/image" Target="../media/image150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Relationship Id="rId30" Type="http://schemas.openxmlformats.org/officeDocument/2006/relationships/image" Target="../media/image36.png"/><Relationship Id="rId8" Type="http://schemas.openxmlformats.org/officeDocument/2006/relationships/image" Target="../media/image14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2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4.png"/><Relationship Id="rId5" Type="http://schemas.openxmlformats.org/officeDocument/2006/relationships/image" Target="../media/image431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480.png"/><Relationship Id="rId18" Type="http://schemas.openxmlformats.org/officeDocument/2006/relationships/image" Target="../media/image531.png"/><Relationship Id="rId3" Type="http://schemas.openxmlformats.org/officeDocument/2006/relationships/image" Target="../media/image911.png"/><Relationship Id="rId21" Type="http://schemas.openxmlformats.org/officeDocument/2006/relationships/image" Target="../media/image560.png"/><Relationship Id="rId7" Type="http://schemas.openxmlformats.org/officeDocument/2006/relationships/image" Target="../media/image420.png"/><Relationship Id="rId12" Type="http://schemas.openxmlformats.org/officeDocument/2006/relationships/image" Target="../media/image470.png"/><Relationship Id="rId17" Type="http://schemas.openxmlformats.org/officeDocument/2006/relationships/image" Target="../media/image52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511.png"/><Relationship Id="rId20" Type="http://schemas.openxmlformats.org/officeDocument/2006/relationships/image" Target="../media/image551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29.png"/><Relationship Id="rId11" Type="http://schemas.openxmlformats.org/officeDocument/2006/relationships/image" Target="../media/image460.png"/><Relationship Id="rId24" Type="http://schemas.openxmlformats.org/officeDocument/2006/relationships/image" Target="../media/image590.png"/><Relationship Id="rId5" Type="http://schemas.openxmlformats.org/officeDocument/2006/relationships/image" Target="../media/image411.png"/><Relationship Id="rId15" Type="http://schemas.openxmlformats.org/officeDocument/2006/relationships/image" Target="../media/image500.png"/><Relationship Id="rId23" Type="http://schemas.openxmlformats.org/officeDocument/2006/relationships/image" Target="../media/image580.png"/><Relationship Id="rId10" Type="http://schemas.openxmlformats.org/officeDocument/2006/relationships/image" Target="../media/image450.png"/><Relationship Id="rId19" Type="http://schemas.openxmlformats.org/officeDocument/2006/relationships/image" Target="../media/image540.png"/><Relationship Id="rId4" Type="http://schemas.openxmlformats.org/officeDocument/2006/relationships/image" Target="../media/image1010.png"/><Relationship Id="rId9" Type="http://schemas.openxmlformats.org/officeDocument/2006/relationships/image" Target="../media/image440.png"/><Relationship Id="rId14" Type="http://schemas.openxmlformats.org/officeDocument/2006/relationships/image" Target="../media/image490.png"/><Relationship Id="rId22" Type="http://schemas.openxmlformats.org/officeDocument/2006/relationships/image" Target="../media/image57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9.png"/><Relationship Id="rId4" Type="http://schemas.openxmlformats.org/officeDocument/2006/relationships/image" Target="../media/image6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441.png"/><Relationship Id="rId5" Type="http://schemas.openxmlformats.org/officeDocument/2006/relationships/image" Target="../media/image432.png"/><Relationship Id="rId4" Type="http://schemas.openxmlformats.org/officeDocument/2006/relationships/image" Target="../media/image4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471.png"/><Relationship Id="rId4" Type="http://schemas.openxmlformats.org/officeDocument/2006/relationships/image" Target="../media/image46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811.png"/><Relationship Id="rId7" Type="http://schemas.openxmlformats.org/officeDocument/2006/relationships/image" Target="../media/image9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12" Type="http://schemas.openxmlformats.org/officeDocument/2006/relationships/image" Target="../media/image1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60.jpeg"/><Relationship Id="rId11" Type="http://schemas.openxmlformats.org/officeDocument/2006/relationships/image" Target="../media/image111.png"/><Relationship Id="rId5" Type="http://schemas.openxmlformats.org/officeDocument/2006/relationships/image" Target="../media/image104.png"/><Relationship Id="rId10" Type="http://schemas.openxmlformats.org/officeDocument/2006/relationships/image" Target="../media/image110.png"/><Relationship Id="rId4" Type="http://schemas.openxmlformats.org/officeDocument/2006/relationships/image" Target="../media/image103.png"/><Relationship Id="rId9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340.png"/><Relationship Id="rId7" Type="http://schemas.openxmlformats.org/officeDocument/2006/relationships/image" Target="../media/image380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370.png"/><Relationship Id="rId11" Type="http://schemas.openxmlformats.org/officeDocument/2006/relationships/image" Target="../media/image42.png"/><Relationship Id="rId5" Type="http://schemas.openxmlformats.org/officeDocument/2006/relationships/image" Target="../media/image360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4" Type="http://schemas.openxmlformats.org/officeDocument/2006/relationships/image" Target="../media/image350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0.png"/><Relationship Id="rId3" Type="http://schemas.openxmlformats.org/officeDocument/2006/relationships/image" Target="../media/image102.png"/><Relationship Id="rId7" Type="http://schemas.openxmlformats.org/officeDocument/2006/relationships/image" Target="../media/image1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60.jpeg"/><Relationship Id="rId5" Type="http://schemas.openxmlformats.org/officeDocument/2006/relationships/image" Target="../media/image104.png"/><Relationship Id="rId10" Type="http://schemas.openxmlformats.org/officeDocument/2006/relationships/image" Target="../media/image131.png"/><Relationship Id="rId4" Type="http://schemas.openxmlformats.org/officeDocument/2006/relationships/image" Target="../media/image103.png"/><Relationship Id="rId9" Type="http://schemas.openxmlformats.org/officeDocument/2006/relationships/image" Target="../media/image130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102.png"/><Relationship Id="rId7" Type="http://schemas.openxmlformats.org/officeDocument/2006/relationships/image" Target="../media/image132.png"/><Relationship Id="rId12" Type="http://schemas.openxmlformats.org/officeDocument/2006/relationships/image" Target="../media/image1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60.jpeg"/><Relationship Id="rId11" Type="http://schemas.openxmlformats.org/officeDocument/2006/relationships/image" Target="../media/image145.png"/><Relationship Id="rId5" Type="http://schemas.openxmlformats.org/officeDocument/2006/relationships/image" Target="../media/image104.png"/><Relationship Id="rId10" Type="http://schemas.openxmlformats.org/officeDocument/2006/relationships/image" Target="../media/image144.png"/><Relationship Id="rId4" Type="http://schemas.openxmlformats.org/officeDocument/2006/relationships/image" Target="../media/image103.png"/><Relationship Id="rId9" Type="http://schemas.openxmlformats.org/officeDocument/2006/relationships/image" Target="../media/image143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18" Type="http://schemas.openxmlformats.org/officeDocument/2006/relationships/image" Target="../media/image8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17" Type="http://schemas.openxmlformats.org/officeDocument/2006/relationships/image" Target="../media/image79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78.png"/><Relationship Id="rId20" Type="http://schemas.openxmlformats.org/officeDocument/2006/relationships/image" Target="../media/image8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5" Type="http://schemas.openxmlformats.org/officeDocument/2006/relationships/image" Target="../media/image77.png"/><Relationship Id="rId10" Type="http://schemas.openxmlformats.org/officeDocument/2006/relationships/image" Target="../media/image72.png"/><Relationship Id="rId19" Type="http://schemas.openxmlformats.org/officeDocument/2006/relationships/image" Target="../media/image81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13.xml"/><Relationship Id="rId18" Type="http://schemas.openxmlformats.org/officeDocument/2006/relationships/diagramLayout" Target="../diagrams/layout3.xml"/><Relationship Id="rId26" Type="http://schemas.openxmlformats.org/officeDocument/2006/relationships/image" Target="../media/image433.png"/><Relationship Id="rId3" Type="http://schemas.openxmlformats.org/officeDocument/2006/relationships/image" Target="../media/image84.png"/><Relationship Id="rId21" Type="http://schemas.microsoft.com/office/2007/relationships/diagramDrawing" Target="../diagrams/drawing3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17.xml"/><Relationship Id="rId17" Type="http://schemas.openxmlformats.org/officeDocument/2006/relationships/diagramData" Target="../diagrams/data3.xml"/><Relationship Id="rId25" Type="http://schemas.openxmlformats.org/officeDocument/2006/relationships/diagramColors" Target="../diagrams/colors14.xml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90.png"/><Relationship Id="rId20" Type="http://schemas.openxmlformats.org/officeDocument/2006/relationships/diagramColors" Target="../diagrams/colors3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87.png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14.xml"/><Relationship Id="rId5" Type="http://schemas.openxmlformats.org/officeDocument/2006/relationships/image" Target="../media/image86.png"/><Relationship Id="rId15" Type="http://schemas.openxmlformats.org/officeDocument/2006/relationships/diagramColors" Target="../diagrams/colors13.xml"/><Relationship Id="rId23" Type="http://schemas.openxmlformats.org/officeDocument/2006/relationships/diagramLayout" Target="../diagrams/layout14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3.xml"/><Relationship Id="rId4" Type="http://schemas.openxmlformats.org/officeDocument/2006/relationships/image" Target="../media/image85.png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13.xml"/><Relationship Id="rId22" Type="http://schemas.openxmlformats.org/officeDocument/2006/relationships/diagramData" Target="../diagrams/data19.xml"/><Relationship Id="rId27" Type="http://schemas.openxmlformats.org/officeDocument/2006/relationships/image" Target="../media/image94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117.png"/><Relationship Id="rId7" Type="http://schemas.openxmlformats.org/officeDocument/2006/relationships/image" Target="../media/image1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3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9" Type="http://schemas.openxmlformats.org/officeDocument/2006/relationships/image" Target="../media/image9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8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45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image" Target="../media/image340.png"/><Relationship Id="rId7" Type="http://schemas.openxmlformats.org/officeDocument/2006/relationships/image" Target="../media/image380.png"/><Relationship Id="rId12" Type="http://schemas.openxmlformats.org/officeDocument/2006/relationships/image" Target="../media/image43.png"/><Relationship Id="rId17" Type="http://schemas.openxmlformats.org/officeDocument/2006/relationships/image" Target="../media/image55.png"/><Relationship Id="rId16" Type="http://schemas.openxmlformats.org/officeDocument/2006/relationships/image" Target="../media/image5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70.png"/><Relationship Id="rId11" Type="http://schemas.openxmlformats.org/officeDocument/2006/relationships/image" Target="../media/image42.png"/><Relationship Id="rId5" Type="http://schemas.openxmlformats.org/officeDocument/2006/relationships/image" Target="../media/image360.png"/><Relationship Id="rId15" Type="http://schemas.openxmlformats.org/officeDocument/2006/relationships/image" Target="../media/image53.png"/><Relationship Id="rId10" Type="http://schemas.openxmlformats.org/officeDocument/2006/relationships/image" Target="../media/image41.png"/><Relationship Id="rId19" Type="http://schemas.openxmlformats.org/officeDocument/2006/relationships/image" Target="../media/image57.png"/><Relationship Id="rId4" Type="http://schemas.openxmlformats.org/officeDocument/2006/relationships/image" Target="../media/image350.png"/><Relationship Id="rId9" Type="http://schemas.openxmlformats.org/officeDocument/2006/relationships/image" Target="../media/image40.png"/><Relationship Id="rId14" Type="http://schemas.openxmlformats.org/officeDocument/2006/relationships/image" Target="../media/image5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55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1.png"/><Relationship Id="rId7" Type="http://schemas.openxmlformats.org/officeDocument/2006/relationships/image" Target="../media/image60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591.png"/><Relationship Id="rId5" Type="http://schemas.openxmlformats.org/officeDocument/2006/relationships/image" Target="../media/image581.png"/><Relationship Id="rId4" Type="http://schemas.openxmlformats.org/officeDocument/2006/relationships/image" Target="../media/image9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1.png"/><Relationship Id="rId2" Type="http://schemas.openxmlformats.org/officeDocument/2006/relationships/image" Target="../media/image100.jpe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image" Target="../media/image100.jpe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2.png"/><Relationship Id="rId13" Type="http://schemas.openxmlformats.org/officeDocument/2006/relationships/image" Target="../media/image960.png"/><Relationship Id="rId3" Type="http://schemas.openxmlformats.org/officeDocument/2006/relationships/image" Target="../media/image860.png"/><Relationship Id="rId7" Type="http://schemas.openxmlformats.org/officeDocument/2006/relationships/image" Target="../media/image900.png"/><Relationship Id="rId12" Type="http://schemas.openxmlformats.org/officeDocument/2006/relationships/image" Target="../media/image95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891.png"/><Relationship Id="rId11" Type="http://schemas.openxmlformats.org/officeDocument/2006/relationships/image" Target="../media/image941.png"/><Relationship Id="rId5" Type="http://schemas.openxmlformats.org/officeDocument/2006/relationships/image" Target="../media/image881.png"/><Relationship Id="rId10" Type="http://schemas.openxmlformats.org/officeDocument/2006/relationships/image" Target="../media/image930.png"/><Relationship Id="rId4" Type="http://schemas.openxmlformats.org/officeDocument/2006/relationships/image" Target="../media/image870.png"/><Relationship Id="rId9" Type="http://schemas.openxmlformats.org/officeDocument/2006/relationships/image" Target="../media/image920.png"/><Relationship Id="rId14" Type="http://schemas.openxmlformats.org/officeDocument/2006/relationships/image" Target="../media/image97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0.png"/><Relationship Id="rId7" Type="http://schemas.openxmlformats.org/officeDocument/2006/relationships/image" Target="../media/image1030.png"/><Relationship Id="rId2" Type="http://schemas.openxmlformats.org/officeDocument/2006/relationships/image" Target="../media/image98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20.png"/><Relationship Id="rId5" Type="http://schemas.openxmlformats.org/officeDocument/2006/relationships/image" Target="../media/image105.png"/><Relationship Id="rId4" Type="http://schemas.openxmlformats.org/officeDocument/2006/relationships/image" Target="../media/image10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532.png"/><Relationship Id="rId4" Type="http://schemas.openxmlformats.org/officeDocument/2006/relationships/image" Target="../media/image5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12.png"/><Relationship Id="rId4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1.png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9.png"/><Relationship Id="rId4" Type="http://schemas.openxmlformats.org/officeDocument/2006/relationships/image" Target="../media/image8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9C2559C-7E1D-834E-4546-91831C662439}"/>
              </a:ext>
            </a:extLst>
          </p:cNvPr>
          <p:cNvSpPr/>
          <p:nvPr/>
        </p:nvSpPr>
        <p:spPr>
          <a:xfrm>
            <a:off x="4513486" y="1754955"/>
            <a:ext cx="2894654" cy="505268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D633473-1C0F-1457-58D5-64CB1E6E72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定理证明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A72334-5CED-0AB5-CB65-6A46E3701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all" spc="0" normalizeH="0" baseline="0" noProof="0" dirty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第四章 电路定理</a:t>
            </a:r>
            <a:endParaRPr kumimoji="0" lang="en-US" altLang="zh-CN" sz="900" b="0" i="0" u="none" strike="noStrike" kern="1200" cap="all" spc="0" normalizeH="0" baseline="0" noProof="0" dirty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7F013769-80E8-A08E-28A9-1F2800BCA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/34</a:t>
            </a:r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7A788B0D-D264-59FF-4DEE-58E726F7F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</a:rPr>
              <a:t>§4-1 </a:t>
            </a:r>
            <a:r>
              <a:rPr lang="zh-CN" altLang="en-US" dirty="0">
                <a:latin typeface="微软雅黑" panose="020B0503020204020204" pitchFamily="34" charset="-122"/>
              </a:rPr>
              <a:t>叠加定理</a:t>
            </a:r>
            <a:endParaRPr lang="zh-CN" altLang="en-US" dirty="0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481E996B-7F31-EC9D-FC95-2846FF4C00C7}"/>
              </a:ext>
            </a:extLst>
          </p:cNvPr>
          <p:cNvSpPr/>
          <p:nvPr/>
        </p:nvSpPr>
        <p:spPr>
          <a:xfrm>
            <a:off x="158367" y="3111909"/>
            <a:ext cx="1584177" cy="243214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）各电源单独激励下的叠加响应</a:t>
            </a:r>
          </a:p>
        </p:txBody>
      </p:sp>
      <p:sp>
        <p:nvSpPr>
          <p:cNvPr id="37" name="Text Box 5">
            <a:extLst>
              <a:ext uri="{FF2B5EF4-FFF2-40B4-BE49-F238E27FC236}">
                <a16:creationId xmlns:a16="http://schemas.microsoft.com/office/drawing/2014/main" id="{114EFF22-688E-2478-F47F-10EA4990B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510" y="2217411"/>
            <a:ext cx="523464" cy="519112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解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8" name="图片 67">
            <a:extLst>
              <a:ext uri="{FF2B5EF4-FFF2-40B4-BE49-F238E27FC236}">
                <a16:creationId xmlns:a16="http://schemas.microsoft.com/office/drawing/2014/main" id="{48741BD9-4F14-B15B-2B4C-E0CF43A71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052" y="0"/>
            <a:ext cx="2138189" cy="1964671"/>
          </a:xfrm>
          <a:prstGeom prst="rect">
            <a:avLst/>
          </a:prstGeom>
        </p:spPr>
      </p:pic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A72E5DFB-BCEC-4EFF-49B7-403B492CC767}"/>
              </a:ext>
            </a:extLst>
          </p:cNvPr>
          <p:cNvSpPr/>
          <p:nvPr/>
        </p:nvSpPr>
        <p:spPr>
          <a:xfrm>
            <a:off x="1884364" y="2253497"/>
            <a:ext cx="2520280" cy="1688395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① 电流源置零（即电流源开路）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1E9AE48B-9F30-D4E0-3B8E-A49FCB2EF57D}"/>
              </a:ext>
            </a:extLst>
          </p:cNvPr>
          <p:cNvSpPr txBox="1"/>
          <p:nvPr/>
        </p:nvSpPr>
        <p:spPr>
          <a:xfrm>
            <a:off x="5626304" y="3987865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图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4-1(b)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pic>
        <p:nvPicPr>
          <p:cNvPr id="92" name="图片 91">
            <a:extLst>
              <a:ext uri="{FF2B5EF4-FFF2-40B4-BE49-F238E27FC236}">
                <a16:creationId xmlns:a16="http://schemas.microsoft.com/office/drawing/2014/main" id="{FB02D4D9-297D-D98C-741D-3027D25578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0051" y="-148173"/>
            <a:ext cx="3882803" cy="17433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848B3BDC-4F2D-487A-1796-419336667498}"/>
                  </a:ext>
                </a:extLst>
              </p:cNvPr>
              <p:cNvSpPr txBox="1"/>
              <p:nvPr/>
            </p:nvSpPr>
            <p:spPr>
              <a:xfrm>
                <a:off x="7605950" y="2008458"/>
                <a:ext cx="3502049" cy="216726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′</m:t>
                              </m:r>
                            </m:sup>
                          </m:sSubSup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f>
                            <m:f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|</m:t>
                          </m:r>
                        </m:e>
                        <m:sub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𝑠</m:t>
                              </m:r>
                            </m:sub>
                          </m:s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=0</m:t>
                          </m:r>
                        </m:sub>
                      </m:sSub>
                    </m:oMath>
                  </m:oMathPara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′</m:t>
                              </m:r>
                            </m:sup>
                          </m:sSubSup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f>
                            <m:f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|</m:t>
                          </m:r>
                        </m:e>
                        <m:sub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𝑠</m:t>
                              </m:r>
                            </m:sub>
                          </m:s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=0</m:t>
                          </m:r>
                        </m:sub>
                      </m:sSub>
                    </m:oMath>
                  </m:oMathPara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848B3BDC-4F2D-487A-1796-419336667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5950" y="2008458"/>
                <a:ext cx="3502049" cy="21672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7" name="图片 96">
            <a:extLst>
              <a:ext uri="{FF2B5EF4-FFF2-40B4-BE49-F238E27FC236}">
                <a16:creationId xmlns:a16="http://schemas.microsoft.com/office/drawing/2014/main" id="{89D654A6-BD17-5B24-975D-3158EBFB90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2718" y="1754955"/>
            <a:ext cx="2439138" cy="2261531"/>
          </a:xfrm>
          <a:prstGeom prst="rect">
            <a:avLst/>
          </a:prstGeom>
        </p:spPr>
      </p:pic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C0038844-3FD4-00A8-C438-B289880482AA}"/>
              </a:ext>
            </a:extLst>
          </p:cNvPr>
          <p:cNvSpPr/>
          <p:nvPr/>
        </p:nvSpPr>
        <p:spPr>
          <a:xfrm>
            <a:off x="1884363" y="4724947"/>
            <a:ext cx="2520280" cy="1688395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② 电压源置零（即电压源短路）</a:t>
            </a:r>
          </a:p>
        </p:txBody>
      </p:sp>
      <p:pic>
        <p:nvPicPr>
          <p:cNvPr id="117" name="图片 116">
            <a:extLst>
              <a:ext uri="{FF2B5EF4-FFF2-40B4-BE49-F238E27FC236}">
                <a16:creationId xmlns:a16="http://schemas.microsoft.com/office/drawing/2014/main" id="{798552DA-4CCA-DDE4-8AAE-2BD0D637F0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7124" y="4286206"/>
            <a:ext cx="2520280" cy="2174727"/>
          </a:xfrm>
          <a:prstGeom prst="rect">
            <a:avLst/>
          </a:prstGeom>
        </p:spPr>
      </p:pic>
      <p:sp>
        <p:nvSpPr>
          <p:cNvPr id="118" name="文本框 117">
            <a:extLst>
              <a:ext uri="{FF2B5EF4-FFF2-40B4-BE49-F238E27FC236}">
                <a16:creationId xmlns:a16="http://schemas.microsoft.com/office/drawing/2014/main" id="{F6036AA2-C0FC-589A-404B-3FF7F3641CBD}"/>
              </a:ext>
            </a:extLst>
          </p:cNvPr>
          <p:cNvSpPr txBox="1"/>
          <p:nvPr/>
        </p:nvSpPr>
        <p:spPr>
          <a:xfrm>
            <a:off x="5557006" y="645884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图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4-1(c)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AC5EF995-08F5-B119-D273-EEDB225C5918}"/>
                  </a:ext>
                </a:extLst>
              </p:cNvPr>
              <p:cNvSpPr txBox="1"/>
              <p:nvPr/>
            </p:nvSpPr>
            <p:spPr>
              <a:xfrm>
                <a:off x="7590627" y="4416247"/>
                <a:ext cx="3502049" cy="2255617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′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′</m:t>
                              </m:r>
                            </m:sup>
                          </m:sSubSup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f>
                            <m:f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|</m:t>
                          </m:r>
                        </m:e>
                        <m:sub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𝑠</m:t>
                              </m:r>
                            </m:sub>
                          </m:s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=0</m:t>
                          </m:r>
                        </m:sub>
                      </m:sSub>
                    </m:oMath>
                  </m:oMathPara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′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′</m:t>
                              </m:r>
                            </m:sup>
                          </m:sSubSup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f>
                            <m:f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|</m:t>
                          </m:r>
                        </m:e>
                        <m:sub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𝑠</m:t>
                              </m:r>
                            </m:sub>
                          </m:s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=0</m:t>
                          </m:r>
                        </m:sub>
                      </m:sSub>
                    </m:oMath>
                  </m:oMathPara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AC5EF995-08F5-B119-D273-EEDB225C5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0627" y="4416247"/>
                <a:ext cx="3502049" cy="225561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061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89" grpId="0"/>
      <p:bldP spid="94" grpId="0" animBg="1"/>
      <p:bldP spid="98" grpId="0" animBg="1"/>
      <p:bldP spid="118" grpId="0"/>
      <p:bldP spid="11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D633473-1C0F-1457-58D5-64CB1E6E72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相量法分析正弦稳态电路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3A35A3-79AD-871E-5158-BBCB2849A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151653-3C26-47B6-ABA2-013320E73D83}" type="datetime1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2024/7/3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A72334-5CED-0AB5-CB65-6A46E3701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all" spc="0" normalizeH="0" baseline="0" noProof="0" dirty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第九章 正弦稳态电路的分析</a:t>
            </a:r>
            <a:endParaRPr kumimoji="0" lang="en-US" altLang="zh-CN" sz="900" b="0" i="0" u="none" strike="noStrike" kern="1200" cap="all" spc="0" normalizeH="0" baseline="0" noProof="0" dirty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7F013769-80E8-A08E-28A9-1F2800BCA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/29</a:t>
            </a:r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7A788B0D-D264-59FF-4DEE-58E726F7F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</a:rPr>
              <a:t>§9-3 </a:t>
            </a:r>
            <a:r>
              <a:rPr lang="zh-CN" altLang="en-US" dirty="0">
                <a:latin typeface="微软雅黑" panose="020B0503020204020204" pitchFamily="34" charset="-122"/>
              </a:rPr>
              <a:t>正弦稳态电路的分析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7">
                <a:extLst>
                  <a:ext uri="{FF2B5EF4-FFF2-40B4-BE49-F238E27FC236}">
                    <a16:creationId xmlns:a16="http://schemas.microsoft.com/office/drawing/2014/main" id="{0F43C356-00A1-9545-4AD5-5E291641A34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774925" y="2339446"/>
                <a:ext cx="5449646" cy="368184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例</a:t>
                </a:r>
                <a:r>
                  <a:rPr lang="en-US" altLang="zh-CN" dirty="0"/>
                  <a:t>9-3-1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P217</a:t>
                </a:r>
                <a:r>
                  <a:rPr lang="zh-CN" altLang="en-US" dirty="0"/>
                  <a:t>例</a:t>
                </a:r>
                <a:r>
                  <a:rPr lang="en-US" altLang="zh-CN" dirty="0"/>
                  <a:t>9-5</a:t>
                </a:r>
                <a:r>
                  <a:rPr lang="zh-CN" altLang="en-US" dirty="0"/>
                  <a:t>） 图</a:t>
                </a:r>
                <a:r>
                  <a:rPr lang="en-US" altLang="zh-CN" dirty="0"/>
                  <a:t>9-8(a)</a:t>
                </a:r>
                <a:r>
                  <a:rPr lang="zh-CN" altLang="en-US" dirty="0"/>
                  <a:t>中已知：</a:t>
                </a:r>
                <a:endParaRPr lang="en-US" altLang="zh-CN" dirty="0"/>
              </a:p>
              <a:p>
                <a:pPr marL="268288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=200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(314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/>
                  <a:t>，电流表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的读数为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，电压表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i="1" baseline="-25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、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/>
                  <a:t>的读数均为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200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/>
                  <a:t>。求参数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dirty="0"/>
                  <a:t>、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dirty="0"/>
                  <a:t>、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/>
                  <a:t>，并做出该电路的相量图。</a:t>
                </a:r>
              </a:p>
            </p:txBody>
          </p:sp>
        </mc:Choice>
        <mc:Fallback xmlns="">
          <p:sp>
            <p:nvSpPr>
              <p:cNvPr id="8" name="内容占位符 7">
                <a:extLst>
                  <a:ext uri="{FF2B5EF4-FFF2-40B4-BE49-F238E27FC236}">
                    <a16:creationId xmlns:a16="http://schemas.microsoft.com/office/drawing/2014/main" id="{0F43C356-00A1-9545-4AD5-5E291641A3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74925" y="2339446"/>
                <a:ext cx="5449646" cy="3681843"/>
              </a:xfrm>
              <a:blipFill>
                <a:blip r:embed="rId3"/>
                <a:stretch>
                  <a:fillRect l="-1566" t="-1821" r="-89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2F76ABD7-476D-0BD0-52A4-7145624EE2E5}"/>
              </a:ext>
            </a:extLst>
          </p:cNvPr>
          <p:cNvGrpSpPr/>
          <p:nvPr/>
        </p:nvGrpSpPr>
        <p:grpSpPr>
          <a:xfrm>
            <a:off x="6816080" y="2515966"/>
            <a:ext cx="5049838" cy="2593232"/>
            <a:chOff x="1127448" y="2509280"/>
            <a:chExt cx="5409878" cy="2778124"/>
          </a:xfrm>
        </p:grpSpPr>
        <p:sp>
          <p:nvSpPr>
            <p:cNvPr id="11" name="Line 105">
              <a:extLst>
                <a:ext uri="{FF2B5EF4-FFF2-40B4-BE49-F238E27FC236}">
                  <a16:creationId xmlns:a16="http://schemas.microsoft.com/office/drawing/2014/main" id="{3F14B647-98D0-8CA3-DF1A-8A22FA1013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5743" y="3590729"/>
              <a:ext cx="2823620" cy="0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grpSp>
          <p:nvGrpSpPr>
            <p:cNvPr id="12" name="Group 101">
              <a:extLst>
                <a:ext uri="{FF2B5EF4-FFF2-40B4-BE49-F238E27FC236}">
                  <a16:creationId xmlns:a16="http://schemas.microsoft.com/office/drawing/2014/main" id="{74174788-9D81-368B-897F-2588FE003E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04022" y="4277698"/>
              <a:ext cx="363155" cy="136183"/>
              <a:chOff x="4620" y="2479"/>
              <a:chExt cx="240" cy="90"/>
            </a:xfrm>
          </p:grpSpPr>
          <p:sp>
            <p:nvSpPr>
              <p:cNvPr id="39" name="Line 102">
                <a:extLst>
                  <a:ext uri="{FF2B5EF4-FFF2-40B4-BE49-F238E27FC236}">
                    <a16:creationId xmlns:a16="http://schemas.microsoft.com/office/drawing/2014/main" id="{D313B8AB-243B-5660-001B-6BB8595DD8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0" y="2479"/>
                <a:ext cx="240" cy="0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  <p:sp>
            <p:nvSpPr>
              <p:cNvPr id="40" name="Line 103">
                <a:extLst>
                  <a:ext uri="{FF2B5EF4-FFF2-40B4-BE49-F238E27FC236}">
                    <a16:creationId xmlns:a16="http://schemas.microsoft.com/office/drawing/2014/main" id="{90119789-F04F-6106-6B14-FEF75F553D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0" y="2569"/>
                <a:ext cx="240" cy="0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p:grpSp>
        <p:sp>
          <p:nvSpPr>
            <p:cNvPr id="13" name="Freeform 106">
              <a:extLst>
                <a:ext uri="{FF2B5EF4-FFF2-40B4-BE49-F238E27FC236}">
                  <a16:creationId xmlns:a16="http://schemas.microsoft.com/office/drawing/2014/main" id="{5B9FCF9E-91FE-9B63-0D40-A2076F8FFD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1925" y="3590729"/>
              <a:ext cx="583675" cy="685455"/>
            </a:xfrm>
            <a:custGeom>
              <a:avLst/>
              <a:gdLst>
                <a:gd name="T0" fmla="*/ 0 w 337"/>
                <a:gd name="T1" fmla="*/ 0 h 346"/>
                <a:gd name="T2" fmla="*/ 337 w 337"/>
                <a:gd name="T3" fmla="*/ 0 h 346"/>
                <a:gd name="T4" fmla="*/ 337 w 337"/>
                <a:gd name="T5" fmla="*/ 3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7" h="346">
                  <a:moveTo>
                    <a:pt x="0" y="0"/>
                  </a:moveTo>
                  <a:lnTo>
                    <a:pt x="337" y="0"/>
                  </a:lnTo>
                  <a:lnTo>
                    <a:pt x="337" y="346"/>
                  </a:lnTo>
                </a:path>
              </a:pathLst>
            </a:custGeom>
            <a:noFill/>
            <a:ln w="28575" cmpd="sng">
              <a:solidFill>
                <a:srgbClr val="601A3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4" name="Line 107">
              <a:extLst>
                <a:ext uri="{FF2B5EF4-FFF2-40B4-BE49-F238E27FC236}">
                  <a16:creationId xmlns:a16="http://schemas.microsoft.com/office/drawing/2014/main" id="{A9538602-C148-0E8E-73A2-D8B2A413DA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5600" y="4413881"/>
              <a:ext cx="0" cy="823151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5" name="Line 108">
              <a:extLst>
                <a:ext uri="{FF2B5EF4-FFF2-40B4-BE49-F238E27FC236}">
                  <a16:creationId xmlns:a16="http://schemas.microsoft.com/office/drawing/2014/main" id="{8FF4C32E-B3D9-266D-678E-8E51EC00CF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9275" y="5238546"/>
              <a:ext cx="3935403" cy="0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6" name="Rectangle 109">
              <a:extLst>
                <a:ext uri="{FF2B5EF4-FFF2-40B4-BE49-F238E27FC236}">
                  <a16:creationId xmlns:a16="http://schemas.microsoft.com/office/drawing/2014/main" id="{01D2E06D-EFFA-FF5C-C13C-63AB93DD9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590" y="3735992"/>
              <a:ext cx="252696" cy="276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endPara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Rectangle 110">
              <a:extLst>
                <a:ext uri="{FF2B5EF4-FFF2-40B4-BE49-F238E27FC236}">
                  <a16:creationId xmlns:a16="http://schemas.microsoft.com/office/drawing/2014/main" id="{A2983B58-180F-6E73-D152-BDAB89C65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7524" y="3702703"/>
              <a:ext cx="128617" cy="276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L</a:t>
              </a:r>
              <a:endPara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Rectangle 111">
              <a:extLst>
                <a:ext uri="{FF2B5EF4-FFF2-40B4-BE49-F238E27FC236}">
                  <a16:creationId xmlns:a16="http://schemas.microsoft.com/office/drawing/2014/main" id="{68140CBD-E97C-90E7-3AEF-48E57A02D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8061" y="4192899"/>
              <a:ext cx="31473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  <a:endPara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Rectangle 122">
              <a:extLst>
                <a:ext uri="{FF2B5EF4-FFF2-40B4-BE49-F238E27FC236}">
                  <a16:creationId xmlns:a16="http://schemas.microsoft.com/office/drawing/2014/main" id="{85823E81-8392-D99E-E503-E8A66E7C0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2104" y="3486322"/>
              <a:ext cx="479668" cy="20578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grpSp>
          <p:nvGrpSpPr>
            <p:cNvPr id="20" name="Group 132">
              <a:extLst>
                <a:ext uri="{FF2B5EF4-FFF2-40B4-BE49-F238E27FC236}">
                  <a16:creationId xmlns:a16="http://schemas.microsoft.com/office/drawing/2014/main" id="{24AA4BDB-9545-681C-F462-CE8D54E0D6CF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4259197" y="3258594"/>
              <a:ext cx="102894" cy="582561"/>
              <a:chOff x="1565" y="2614"/>
              <a:chExt cx="90" cy="486"/>
            </a:xfrm>
          </p:grpSpPr>
          <p:sp>
            <p:nvSpPr>
              <p:cNvPr id="35" name="Arc 133">
                <a:extLst>
                  <a:ext uri="{FF2B5EF4-FFF2-40B4-BE49-F238E27FC236}">
                    <a16:creationId xmlns:a16="http://schemas.microsoft.com/office/drawing/2014/main" id="{3A03207A-E14B-0D6E-2275-1E259EFAEAE3}"/>
                  </a:ext>
                </a:extLst>
              </p:cNvPr>
              <p:cNvSpPr>
                <a:spLocks/>
              </p:cNvSpPr>
              <p:nvPr/>
            </p:nvSpPr>
            <p:spPr bwMode="auto">
              <a:xfrm rot="21600000" flipH="1" flipV="1">
                <a:off x="1565" y="2860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  <p:sp>
            <p:nvSpPr>
              <p:cNvPr id="36" name="Arc 134">
                <a:extLst>
                  <a:ext uri="{FF2B5EF4-FFF2-40B4-BE49-F238E27FC236}">
                    <a16:creationId xmlns:a16="http://schemas.microsoft.com/office/drawing/2014/main" id="{36A7E0BB-F350-5AC7-739A-C866F9BD072D}"/>
                  </a:ext>
                </a:extLst>
              </p:cNvPr>
              <p:cNvSpPr>
                <a:spLocks/>
              </p:cNvSpPr>
              <p:nvPr/>
            </p:nvSpPr>
            <p:spPr bwMode="auto">
              <a:xfrm rot="21600000" flipH="1" flipV="1">
                <a:off x="1565" y="2737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  <p:sp>
            <p:nvSpPr>
              <p:cNvPr id="37" name="Arc 135">
                <a:extLst>
                  <a:ext uri="{FF2B5EF4-FFF2-40B4-BE49-F238E27FC236}">
                    <a16:creationId xmlns:a16="http://schemas.microsoft.com/office/drawing/2014/main" id="{AEFBBFD3-AC34-130B-7828-5F6F99EF587C}"/>
                  </a:ext>
                </a:extLst>
              </p:cNvPr>
              <p:cNvSpPr>
                <a:spLocks/>
              </p:cNvSpPr>
              <p:nvPr/>
            </p:nvSpPr>
            <p:spPr bwMode="auto">
              <a:xfrm rot="21600000" flipH="1" flipV="1">
                <a:off x="1565" y="261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  <p:sp>
            <p:nvSpPr>
              <p:cNvPr id="38" name="Arc 136">
                <a:extLst>
                  <a:ext uri="{FF2B5EF4-FFF2-40B4-BE49-F238E27FC236}">
                    <a16:creationId xmlns:a16="http://schemas.microsoft.com/office/drawing/2014/main" id="{33E5FCC1-FD27-27CB-A922-6118883DD529}"/>
                  </a:ext>
                </a:extLst>
              </p:cNvPr>
              <p:cNvSpPr>
                <a:spLocks/>
              </p:cNvSpPr>
              <p:nvPr/>
            </p:nvSpPr>
            <p:spPr bwMode="auto">
              <a:xfrm rot="21600000" flipH="1" flipV="1">
                <a:off x="1565" y="298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p:grpSp>
        <p:sp>
          <p:nvSpPr>
            <p:cNvPr id="21" name="Oval 100">
              <a:extLst>
                <a:ext uri="{FF2B5EF4-FFF2-40B4-BE49-F238E27FC236}">
                  <a16:creationId xmlns:a16="http://schemas.microsoft.com/office/drawing/2014/main" id="{FDB50D89-8D4E-7FE6-16CB-C6693243BF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513" y="3537178"/>
              <a:ext cx="110460" cy="11046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601A3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22" name="Oval 100">
              <a:extLst>
                <a:ext uri="{FF2B5EF4-FFF2-40B4-BE49-F238E27FC236}">
                  <a16:creationId xmlns:a16="http://schemas.microsoft.com/office/drawing/2014/main" id="{BD21DC89-9F81-837C-1639-F8BCF86D1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513" y="5176944"/>
              <a:ext cx="110460" cy="11046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601A3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23" name="Rectangle 114">
              <a:extLst>
                <a:ext uri="{FF2B5EF4-FFF2-40B4-BE49-F238E27FC236}">
                  <a16:creationId xmlns:a16="http://schemas.microsoft.com/office/drawing/2014/main" id="{5E272354-FC42-2896-F9C3-E3B7E95BD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448" y="4158160"/>
              <a:ext cx="6480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1" lang="en-US" altLang="zh-CN" sz="2400" b="0" i="1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  <a:endParaRPr kumimoji="1" lang="en-US" altLang="zh-CN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Rectangle 112">
              <a:extLst>
                <a:ext uri="{FF2B5EF4-FFF2-40B4-BE49-F238E27FC236}">
                  <a16:creationId xmlns:a16="http://schemas.microsoft.com/office/drawing/2014/main" id="{6096DED5-160B-0B0A-DD4F-F967D9F11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710" y="3664874"/>
              <a:ext cx="130131" cy="276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</a:p>
          </p:txBody>
        </p:sp>
        <p:sp>
          <p:nvSpPr>
            <p:cNvPr id="25" name="Rectangle 113">
              <a:extLst>
                <a:ext uri="{FF2B5EF4-FFF2-40B4-BE49-F238E27FC236}">
                  <a16:creationId xmlns:a16="http://schemas.microsoft.com/office/drawing/2014/main" id="{81A7DC1C-3F68-86A7-BE7C-A75778425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275" y="4860260"/>
              <a:ext cx="115000" cy="2769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26" name="Line 105">
              <a:extLst>
                <a:ext uri="{FF2B5EF4-FFF2-40B4-BE49-F238E27FC236}">
                  <a16:creationId xmlns:a16="http://schemas.microsoft.com/office/drawing/2014/main" id="{FC12BAB3-ACDA-8AD3-D8D8-6AAC0B2EFD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4678" y="3590729"/>
              <a:ext cx="1045338" cy="0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 type="oval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27" name="Line 105">
              <a:extLst>
                <a:ext uri="{FF2B5EF4-FFF2-40B4-BE49-F238E27FC236}">
                  <a16:creationId xmlns:a16="http://schemas.microsoft.com/office/drawing/2014/main" id="{977216B6-AD37-CAE5-6231-C7458B3184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5600" y="5237032"/>
              <a:ext cx="1045338" cy="0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 type="oval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28" name="Line 105">
              <a:extLst>
                <a:ext uri="{FF2B5EF4-FFF2-40B4-BE49-F238E27FC236}">
                  <a16:creationId xmlns:a16="http://schemas.microsoft.com/office/drawing/2014/main" id="{7EB0C45D-E605-B28F-16D2-F68A7C15E6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23592" y="2797412"/>
              <a:ext cx="0" cy="793317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 type="oval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29" name="Line 105">
              <a:extLst>
                <a:ext uri="{FF2B5EF4-FFF2-40B4-BE49-F238E27FC236}">
                  <a16:creationId xmlns:a16="http://schemas.microsoft.com/office/drawing/2014/main" id="{D05C2F8F-1D64-60B1-18C0-C99068F570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185600" y="2797412"/>
              <a:ext cx="0" cy="793317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 type="oval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30" name="Line 105">
              <a:extLst>
                <a:ext uri="{FF2B5EF4-FFF2-40B4-BE49-F238E27FC236}">
                  <a16:creationId xmlns:a16="http://schemas.microsoft.com/office/drawing/2014/main" id="{CC1D0709-AFE2-5B4A-D7E9-2F9B0F86B4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3592" y="2797412"/>
              <a:ext cx="2771086" cy="0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31" name="Oval 83">
              <a:extLst>
                <a:ext uri="{FF2B5EF4-FFF2-40B4-BE49-F238E27FC236}">
                  <a16:creationId xmlns:a16="http://schemas.microsoft.com/office/drawing/2014/main" id="{CEE53EE3-E4F1-5E2A-9E08-5DBC6C07C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8310" y="3283198"/>
              <a:ext cx="576263" cy="576263"/>
            </a:xfrm>
            <a:prstGeom prst="ellipse">
              <a:avLst/>
            </a:prstGeom>
            <a:gradFill rotWithShape="1">
              <a:gsLst>
                <a:gs pos="0">
                  <a:srgbClr val="3399FF"/>
                </a:gs>
                <a:gs pos="100000">
                  <a:srgbClr val="33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rPr>
                <a:t>A</a:t>
              </a:r>
              <a:endParaRPr kumimoji="0" lang="en-US" altLang="zh-CN" sz="1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32" name="Oval 83">
              <a:extLst>
                <a:ext uri="{FF2B5EF4-FFF2-40B4-BE49-F238E27FC236}">
                  <a16:creationId xmlns:a16="http://schemas.microsoft.com/office/drawing/2014/main" id="{CF28ADC1-E659-F199-216D-B2F5F9E45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7689" y="2509280"/>
              <a:ext cx="576263" cy="576263"/>
            </a:xfrm>
            <a:prstGeom prst="ellipse">
              <a:avLst/>
            </a:prstGeom>
            <a:gradFill rotWithShape="1">
              <a:gsLst>
                <a:gs pos="0">
                  <a:srgbClr val="3399FF"/>
                </a:gs>
                <a:gs pos="100000">
                  <a:srgbClr val="33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rPr>
                <a:t>V</a:t>
              </a:r>
              <a:r>
                <a:rPr kumimoji="0" lang="en-US" altLang="zh-CN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rPr>
                <a:t>1</a:t>
              </a:r>
            </a:p>
          </p:txBody>
        </p:sp>
        <p:sp>
          <p:nvSpPr>
            <p:cNvPr id="33" name="Line 107">
              <a:extLst>
                <a:ext uri="{FF2B5EF4-FFF2-40B4-BE49-F238E27FC236}">
                  <a16:creationId xmlns:a16="http://schemas.microsoft.com/office/drawing/2014/main" id="{47BC7C8E-8EDC-DDD6-10A1-2DD3E87578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30938" y="3589217"/>
              <a:ext cx="0" cy="1647816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34" name="Oval 83">
              <a:extLst>
                <a:ext uri="{FF2B5EF4-FFF2-40B4-BE49-F238E27FC236}">
                  <a16:creationId xmlns:a16="http://schemas.microsoft.com/office/drawing/2014/main" id="{F3B60A68-6C89-355C-EF18-9BDD4EC62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1063" y="4116993"/>
              <a:ext cx="576263" cy="576263"/>
            </a:xfrm>
            <a:prstGeom prst="ellipse">
              <a:avLst/>
            </a:prstGeom>
            <a:gradFill rotWithShape="1">
              <a:gsLst>
                <a:gs pos="0">
                  <a:srgbClr val="3399FF"/>
                </a:gs>
                <a:gs pos="100000">
                  <a:srgbClr val="33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rPr>
                <a:t>V</a:t>
              </a:r>
              <a:r>
                <a:rPr kumimoji="0" lang="en-US" altLang="zh-CN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rPr>
                <a:t>2</a:t>
              </a:r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E7D67491-2DE3-368B-805A-21D4040E8138}"/>
              </a:ext>
            </a:extLst>
          </p:cNvPr>
          <p:cNvSpPr txBox="1"/>
          <p:nvPr/>
        </p:nvSpPr>
        <p:spPr>
          <a:xfrm>
            <a:off x="8858076" y="5547141"/>
            <a:ext cx="97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图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9-8(a)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6" name="AutoShape 191">
            <a:extLst>
              <a:ext uri="{FF2B5EF4-FFF2-40B4-BE49-F238E27FC236}">
                <a16:creationId xmlns:a16="http://schemas.microsoft.com/office/drawing/2014/main" id="{54BE29D9-CC8D-8DEE-B286-C1022AC5F8DE}"/>
              </a:ext>
            </a:extLst>
          </p:cNvPr>
          <p:cNvSpPr>
            <a:spLocks/>
          </p:cNvSpPr>
          <p:nvPr/>
        </p:nvSpPr>
        <p:spPr bwMode="auto">
          <a:xfrm rot="16200000">
            <a:off x="9018259" y="3465478"/>
            <a:ext cx="247650" cy="1420481"/>
          </a:xfrm>
          <a:prstGeom prst="leftBrace">
            <a:avLst>
              <a:gd name="adj1" fmla="val 38622"/>
              <a:gd name="adj2" fmla="val 50000"/>
            </a:avLst>
          </a:prstGeom>
          <a:noFill/>
          <a:ln w="28575">
            <a:solidFill>
              <a:srgbClr val="FFFF0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000080"/>
              </a:highlight>
              <a:uLnTx/>
              <a:uFillTx/>
              <a:latin typeface="Arial" panose="020B0604020202020204" pitchFamily="34" charset="0"/>
              <a:ea typeface="仿宋_GB2312" panose="02010609030101010101" pitchFamily="49" charset="-122"/>
              <a:cs typeface="+mn-cs"/>
            </a:endParaRPr>
          </a:p>
        </p:txBody>
      </p:sp>
      <p:sp>
        <p:nvSpPr>
          <p:cNvPr id="7" name="Text Box 192">
            <a:extLst>
              <a:ext uri="{FF2B5EF4-FFF2-40B4-BE49-F238E27FC236}">
                <a16:creationId xmlns:a16="http://schemas.microsoft.com/office/drawing/2014/main" id="{CD644EDB-2326-D315-AE19-DB674CF87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9023" y="4271865"/>
            <a:ext cx="503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Z</a:t>
            </a:r>
            <a:r>
              <a:rPr kumimoji="1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1</a:t>
            </a:r>
            <a:endParaRPr kumimoji="1" lang="en-US" altLang="zh-CN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733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D633473-1C0F-1457-58D5-64CB1E6E72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相量法分析正弦稳态电路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0F43C356-00A1-9545-4AD5-5E291641A3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例</a:t>
            </a:r>
            <a:r>
              <a:rPr lang="en-US" altLang="zh-CN" dirty="0"/>
              <a:t>9-3-2 </a:t>
            </a:r>
            <a:r>
              <a:rPr lang="zh-CN" altLang="en-US" dirty="0"/>
              <a:t>列写电路的回路电流方程和节点电压方程。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3A35A3-79AD-871E-5158-BBCB2849A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151653-3C26-47B6-ABA2-013320E73D83}" type="datetime1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2024/7/3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A72334-5CED-0AB5-CB65-6A46E3701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all" spc="0" normalizeH="0" baseline="0" noProof="0" dirty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第九章 正弦稳态电路的分析</a:t>
            </a:r>
            <a:endParaRPr kumimoji="0" lang="en-US" altLang="zh-CN" sz="900" b="0" i="0" u="none" strike="noStrike" kern="1200" cap="all" spc="0" normalizeH="0" baseline="0" noProof="0" dirty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7F013769-80E8-A08E-28A9-1F2800BCA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/29</a:t>
            </a:r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7A788B0D-D264-59FF-4DEE-58E726F7F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</a:rPr>
              <a:t>§9-3 </a:t>
            </a:r>
            <a:r>
              <a:rPr lang="zh-CN" altLang="en-US" dirty="0">
                <a:latin typeface="微软雅黑" panose="020B0503020204020204" pitchFamily="34" charset="-122"/>
              </a:rPr>
              <a:t>正弦稳态电路的分析</a:t>
            </a:r>
            <a:endParaRPr lang="zh-CN" altLang="en-US" dirty="0"/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2C544559-F08E-DAD2-FE72-4457B433E091}"/>
              </a:ext>
            </a:extLst>
          </p:cNvPr>
          <p:cNvGrpSpPr/>
          <p:nvPr/>
        </p:nvGrpSpPr>
        <p:grpSpPr>
          <a:xfrm>
            <a:off x="983432" y="3136185"/>
            <a:ext cx="3673476" cy="2559237"/>
            <a:chOff x="983432" y="3119155"/>
            <a:chExt cx="3673476" cy="2559237"/>
          </a:xfrm>
        </p:grpSpPr>
        <p:sp>
          <p:nvSpPr>
            <p:cNvPr id="7" name="Line 119">
              <a:extLst>
                <a:ext uri="{FF2B5EF4-FFF2-40B4-BE49-F238E27FC236}">
                  <a16:creationId xmlns:a16="http://schemas.microsoft.com/office/drawing/2014/main" id="{D2C6F4C0-3F5C-0B58-EDDA-44A20C1BDA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7982" y="3406493"/>
              <a:ext cx="0" cy="2160588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42" name="Oval 121">
              <a:extLst>
                <a:ext uri="{FF2B5EF4-FFF2-40B4-BE49-F238E27FC236}">
                  <a16:creationId xmlns:a16="http://schemas.microsoft.com/office/drawing/2014/main" id="{CE763AD1-A536-57FE-6778-5D32DE516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9695" y="3119155"/>
              <a:ext cx="576263" cy="57626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601A3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43" name="Text Box 122">
              <a:extLst>
                <a:ext uri="{FF2B5EF4-FFF2-40B4-BE49-F238E27FC236}">
                  <a16:creationId xmlns:a16="http://schemas.microsoft.com/office/drawing/2014/main" id="{F353C1CF-7931-F3A0-11E3-4B2C2D8C54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9635" y="3418643"/>
              <a:ext cx="314325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4572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44" name="Text Box 123">
              <a:extLst>
                <a:ext uri="{FF2B5EF4-FFF2-40B4-BE49-F238E27FC236}">
                  <a16:creationId xmlns:a16="http://schemas.microsoft.com/office/drawing/2014/main" id="{83546DFA-2CE8-E26E-3264-0606F803FA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9332" y="3265205"/>
              <a:ext cx="336550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4572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45" name="Line 126">
              <a:extLst>
                <a:ext uri="{FF2B5EF4-FFF2-40B4-BE49-F238E27FC236}">
                  <a16:creationId xmlns:a16="http://schemas.microsoft.com/office/drawing/2014/main" id="{1F9C1166-1783-5DC6-489E-076E5D0073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3432" y="3406493"/>
              <a:ext cx="3384550" cy="0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46" name="Line 127">
              <a:extLst>
                <a:ext uri="{FF2B5EF4-FFF2-40B4-BE49-F238E27FC236}">
                  <a16:creationId xmlns:a16="http://schemas.microsoft.com/office/drawing/2014/main" id="{004F91DC-911F-0D0F-9734-5C5C964861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3432" y="3406493"/>
              <a:ext cx="0" cy="2160588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47" name="Line 128">
              <a:extLst>
                <a:ext uri="{FF2B5EF4-FFF2-40B4-BE49-F238E27FC236}">
                  <a16:creationId xmlns:a16="http://schemas.microsoft.com/office/drawing/2014/main" id="{0549C1FC-C984-4D56-86FE-48F9C99D2C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3432" y="5567080"/>
              <a:ext cx="3384550" cy="0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48" name="Line 129">
              <a:extLst>
                <a:ext uri="{FF2B5EF4-FFF2-40B4-BE49-F238E27FC236}">
                  <a16:creationId xmlns:a16="http://schemas.microsoft.com/office/drawing/2014/main" id="{0AD5765B-206D-6BF1-98EA-008172E82C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97932" y="3406493"/>
              <a:ext cx="19050" cy="2160588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49" name="Line 130">
              <a:extLst>
                <a:ext uri="{FF2B5EF4-FFF2-40B4-BE49-F238E27FC236}">
                  <a16:creationId xmlns:a16="http://schemas.microsoft.com/office/drawing/2014/main" id="{099A7E08-8758-7FD2-4941-2255EB073A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3432" y="4473293"/>
              <a:ext cx="228600" cy="0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 type="oval" w="med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50" name="Line 131">
              <a:extLst>
                <a:ext uri="{FF2B5EF4-FFF2-40B4-BE49-F238E27FC236}">
                  <a16:creationId xmlns:a16="http://schemas.microsoft.com/office/drawing/2014/main" id="{A82877A6-96BB-F11D-B3CC-AE7EE3FD42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9732" y="4473293"/>
              <a:ext cx="838200" cy="0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 type="oval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51" name="Line 132">
              <a:extLst>
                <a:ext uri="{FF2B5EF4-FFF2-40B4-BE49-F238E27FC236}">
                  <a16:creationId xmlns:a16="http://schemas.microsoft.com/office/drawing/2014/main" id="{3E7F14D1-E9F7-5C26-232B-36BD01D298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0757" y="3406493"/>
              <a:ext cx="0" cy="990600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 type="oval" w="med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52" name="Line 133">
              <a:extLst>
                <a:ext uri="{FF2B5EF4-FFF2-40B4-BE49-F238E27FC236}">
                  <a16:creationId xmlns:a16="http://schemas.microsoft.com/office/drawing/2014/main" id="{850007C9-5236-23AE-0E16-456A7C7CF2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0282" y="4559018"/>
              <a:ext cx="0" cy="1008063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53" name="Line 134">
              <a:extLst>
                <a:ext uri="{FF2B5EF4-FFF2-40B4-BE49-F238E27FC236}">
                  <a16:creationId xmlns:a16="http://schemas.microsoft.com/office/drawing/2014/main" id="{37E95E4E-F9A1-0B26-A3C5-1F2E55067E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8357" y="4397093"/>
              <a:ext cx="304800" cy="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54" name="Line 135">
              <a:extLst>
                <a:ext uri="{FF2B5EF4-FFF2-40B4-BE49-F238E27FC236}">
                  <a16:creationId xmlns:a16="http://schemas.microsoft.com/office/drawing/2014/main" id="{0C8FFEDE-9C4E-A621-8E90-8F07B814D8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8357" y="4549493"/>
              <a:ext cx="304800" cy="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Object 136">
                  <a:extLst>
                    <a:ext uri="{FF2B5EF4-FFF2-40B4-BE49-F238E27FC236}">
                      <a16:creationId xmlns:a16="http://schemas.microsoft.com/office/drawing/2014/main" id="{F3DB3090-BED7-0E20-B01F-D1223069F6EC}"/>
                    </a:ext>
                  </a:extLst>
                </p:cNvPr>
                <p:cNvSpPr txBox="1"/>
                <p:nvPr/>
              </p:nvSpPr>
              <p:spPr bwMode="auto">
                <a:xfrm>
                  <a:off x="1656591" y="3641535"/>
                  <a:ext cx="411163" cy="5619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zh-CN" alt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zh-CN" alt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𝑢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0" lang="zh-CN" alt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S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5" name="Object 136">
                  <a:extLst>
                    <a:ext uri="{FF2B5EF4-FFF2-40B4-BE49-F238E27FC236}">
                      <a16:creationId xmlns:a16="http://schemas.microsoft.com/office/drawing/2014/main" id="{F3DB3090-BED7-0E20-B01F-D1223069F6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56591" y="3641535"/>
                  <a:ext cx="411163" cy="5619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Object 137">
                  <a:extLst>
                    <a:ext uri="{FF2B5EF4-FFF2-40B4-BE49-F238E27FC236}">
                      <a16:creationId xmlns:a16="http://schemas.microsoft.com/office/drawing/2014/main" id="{15C74124-97AF-A4D5-8E2B-02BA940A82FA}"/>
                    </a:ext>
                  </a:extLst>
                </p:cNvPr>
                <p:cNvSpPr txBox="1"/>
                <p:nvPr/>
              </p:nvSpPr>
              <p:spPr bwMode="auto">
                <a:xfrm>
                  <a:off x="4018732" y="3611280"/>
                  <a:ext cx="349250" cy="603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zh-CN" alt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zh-CN" alt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𝑖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0" lang="zh-CN" alt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S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6" name="Object 137">
                  <a:extLst>
                    <a:ext uri="{FF2B5EF4-FFF2-40B4-BE49-F238E27FC236}">
                      <a16:creationId xmlns:a16="http://schemas.microsoft.com/office/drawing/2014/main" id="{15C74124-97AF-A4D5-8E2B-02BA940A82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18732" y="3611280"/>
                  <a:ext cx="349250" cy="6032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Text Box 138">
              <a:extLst>
                <a:ext uri="{FF2B5EF4-FFF2-40B4-BE49-F238E27FC236}">
                  <a16:creationId xmlns:a16="http://schemas.microsoft.com/office/drawing/2014/main" id="{8338D4CE-1CC5-35B5-FDFA-D922C0431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7464" y="4431340"/>
              <a:ext cx="396875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L</a:t>
              </a:r>
            </a:p>
          </p:txBody>
        </p:sp>
        <p:sp>
          <p:nvSpPr>
            <p:cNvPr id="58" name="Text Box 139">
              <a:extLst>
                <a:ext uri="{FF2B5EF4-FFF2-40B4-BE49-F238E27FC236}">
                  <a16:creationId xmlns:a16="http://schemas.microsoft.com/office/drawing/2014/main" id="{E62B6CD6-2DC7-F8CA-236E-51E941325B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9680" y="4514114"/>
              <a:ext cx="403225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1" lang="en-US" altLang="zh-CN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1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Text Box 140">
              <a:extLst>
                <a:ext uri="{FF2B5EF4-FFF2-40B4-BE49-F238E27FC236}">
                  <a16:creationId xmlns:a16="http://schemas.microsoft.com/office/drawing/2014/main" id="{CA3014D5-882E-17D0-D28C-FD92F9EF0B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7513" y="3754489"/>
              <a:ext cx="403225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1" lang="en-US" altLang="zh-CN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1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Text Box 141">
              <a:extLst>
                <a:ext uri="{FF2B5EF4-FFF2-40B4-BE49-F238E27FC236}">
                  <a16:creationId xmlns:a16="http://schemas.microsoft.com/office/drawing/2014/main" id="{73368B73-DC2C-BB3E-C12E-F0E74380B8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5989" y="4855653"/>
              <a:ext cx="403225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1" lang="en-US" altLang="zh-CN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1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Text Box 142">
              <a:extLst>
                <a:ext uri="{FF2B5EF4-FFF2-40B4-BE49-F238E27FC236}">
                  <a16:creationId xmlns:a16="http://schemas.microsoft.com/office/drawing/2014/main" id="{44600E2D-19D2-011D-B979-379C278FC7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0820" y="5066113"/>
              <a:ext cx="44300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1" lang="en-US" altLang="zh-CN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1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Text Box 143">
              <a:extLst>
                <a:ext uri="{FF2B5EF4-FFF2-40B4-BE49-F238E27FC236}">
                  <a16:creationId xmlns:a16="http://schemas.microsoft.com/office/drawing/2014/main" id="{4A19401D-3B73-4F3C-699E-C630A4EA5D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7165" y="4288348"/>
              <a:ext cx="338138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63" name="Rectangle 144">
              <a:extLst>
                <a:ext uri="{FF2B5EF4-FFF2-40B4-BE49-F238E27FC236}">
                  <a16:creationId xmlns:a16="http://schemas.microsoft.com/office/drawing/2014/main" id="{DC9D3F62-D689-E4B6-6D3C-914F227EA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063" y="5462492"/>
              <a:ext cx="503238" cy="215900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64" name="Rectangle 145">
              <a:extLst>
                <a:ext uri="{FF2B5EF4-FFF2-40B4-BE49-F238E27FC236}">
                  <a16:creationId xmlns:a16="http://schemas.microsoft.com/office/drawing/2014/main" id="{19ECF99D-6AB1-5271-0FB9-5E2F6F157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6650" y="3685100"/>
              <a:ext cx="201613" cy="504825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65" name="Rectangle 146">
              <a:extLst>
                <a:ext uri="{FF2B5EF4-FFF2-40B4-BE49-F238E27FC236}">
                  <a16:creationId xmlns:a16="http://schemas.microsoft.com/office/drawing/2014/main" id="{8D8BFF62-6F20-B9D4-6F85-49712D1E9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6717" y="4775315"/>
              <a:ext cx="201613" cy="504825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66" name="Rectangle 147">
              <a:extLst>
                <a:ext uri="{FF2B5EF4-FFF2-40B4-BE49-F238E27FC236}">
                  <a16:creationId xmlns:a16="http://schemas.microsoft.com/office/drawing/2014/main" id="{614A5A38-82B8-CFE0-212B-812D6AE45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5179" y="4367250"/>
              <a:ext cx="503238" cy="215900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67" name="Line 124">
              <a:extLst>
                <a:ext uri="{FF2B5EF4-FFF2-40B4-BE49-F238E27FC236}">
                  <a16:creationId xmlns:a16="http://schemas.microsoft.com/office/drawing/2014/main" id="{CCBA3E0A-91FC-CA77-F5DF-0F4B1232C8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7982" y="3838293"/>
              <a:ext cx="0" cy="504825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grpSp>
          <p:nvGrpSpPr>
            <p:cNvPr id="68" name="Group 189">
              <a:extLst>
                <a:ext uri="{FF2B5EF4-FFF2-40B4-BE49-F238E27FC236}">
                  <a16:creationId xmlns:a16="http://schemas.microsoft.com/office/drawing/2014/main" id="{F4960467-0595-9EF0-01C2-979B67E427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0645" y="4343118"/>
              <a:ext cx="576263" cy="576263"/>
              <a:chOff x="2471" y="1298"/>
              <a:chExt cx="363" cy="363"/>
            </a:xfrm>
            <a:solidFill>
              <a:schemeClr val="bg1"/>
            </a:solidFill>
          </p:grpSpPr>
          <p:sp>
            <p:nvSpPr>
              <p:cNvPr id="74" name="Oval 120">
                <a:extLst>
                  <a:ext uri="{FF2B5EF4-FFF2-40B4-BE49-F238E27FC236}">
                    <a16:creationId xmlns:a16="http://schemas.microsoft.com/office/drawing/2014/main" id="{A19A8721-73E1-A6BC-982E-7C16857616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1" y="1298"/>
                <a:ext cx="363" cy="363"/>
              </a:xfrm>
              <a:prstGeom prst="ellipse">
                <a:avLst/>
              </a:prstGeom>
              <a:grpFill/>
              <a:ln w="38100">
                <a:solidFill>
                  <a:srgbClr val="601A35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  <p:sp>
            <p:nvSpPr>
              <p:cNvPr id="75" name="Line 125">
                <a:extLst>
                  <a:ext uri="{FF2B5EF4-FFF2-40B4-BE49-F238E27FC236}">
                    <a16:creationId xmlns:a16="http://schemas.microsoft.com/office/drawing/2014/main" id="{BBF48381-10C3-FAAA-B66A-E8E6F1AC56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1" y="1480"/>
                <a:ext cx="363" cy="0"/>
              </a:xfrm>
              <a:prstGeom prst="line">
                <a:avLst/>
              </a:prstGeom>
              <a:grpFill/>
              <a:ln w="38100">
                <a:solidFill>
                  <a:srgbClr val="601A35"/>
                </a:solidFill>
                <a:round/>
                <a:headEnd/>
                <a:tailEnd type="none" w="sm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p:grpSp>
        <p:grpSp>
          <p:nvGrpSpPr>
            <p:cNvPr id="69" name="Group 196">
              <a:extLst>
                <a:ext uri="{FF2B5EF4-FFF2-40B4-BE49-F238E27FC236}">
                  <a16:creationId xmlns:a16="http://schemas.microsoft.com/office/drawing/2014/main" id="{C9174F79-37E8-3679-CD5F-592F9E778386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1450157" y="4092293"/>
              <a:ext cx="144463" cy="647700"/>
              <a:chOff x="1565" y="2614"/>
              <a:chExt cx="90" cy="486"/>
            </a:xfrm>
          </p:grpSpPr>
          <p:sp>
            <p:nvSpPr>
              <p:cNvPr id="70" name="Arc 197">
                <a:extLst>
                  <a:ext uri="{FF2B5EF4-FFF2-40B4-BE49-F238E27FC236}">
                    <a16:creationId xmlns:a16="http://schemas.microsoft.com/office/drawing/2014/main" id="{64A9B673-1883-E8B6-650B-48317FA36B43}"/>
                  </a:ext>
                </a:extLst>
              </p:cNvPr>
              <p:cNvSpPr>
                <a:spLocks/>
              </p:cNvSpPr>
              <p:nvPr/>
            </p:nvSpPr>
            <p:spPr bwMode="auto">
              <a:xfrm rot="21600000" flipH="1" flipV="1">
                <a:off x="1565" y="2860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  <p:sp>
            <p:nvSpPr>
              <p:cNvPr id="71" name="Arc 198">
                <a:extLst>
                  <a:ext uri="{FF2B5EF4-FFF2-40B4-BE49-F238E27FC236}">
                    <a16:creationId xmlns:a16="http://schemas.microsoft.com/office/drawing/2014/main" id="{7B1E2453-E5F2-FFAB-BDA6-125B6761E516}"/>
                  </a:ext>
                </a:extLst>
              </p:cNvPr>
              <p:cNvSpPr>
                <a:spLocks/>
              </p:cNvSpPr>
              <p:nvPr/>
            </p:nvSpPr>
            <p:spPr bwMode="auto">
              <a:xfrm rot="21600000" flipH="1" flipV="1">
                <a:off x="1565" y="2737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  <p:sp>
            <p:nvSpPr>
              <p:cNvPr id="72" name="Arc 199">
                <a:extLst>
                  <a:ext uri="{FF2B5EF4-FFF2-40B4-BE49-F238E27FC236}">
                    <a16:creationId xmlns:a16="http://schemas.microsoft.com/office/drawing/2014/main" id="{A51EC615-B0BD-82B6-302B-AEF013C15FF2}"/>
                  </a:ext>
                </a:extLst>
              </p:cNvPr>
              <p:cNvSpPr>
                <a:spLocks/>
              </p:cNvSpPr>
              <p:nvPr/>
            </p:nvSpPr>
            <p:spPr bwMode="auto">
              <a:xfrm rot="21600000" flipH="1" flipV="1">
                <a:off x="1565" y="261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  <p:sp>
            <p:nvSpPr>
              <p:cNvPr id="73" name="Arc 200">
                <a:extLst>
                  <a:ext uri="{FF2B5EF4-FFF2-40B4-BE49-F238E27FC236}">
                    <a16:creationId xmlns:a16="http://schemas.microsoft.com/office/drawing/2014/main" id="{360354A2-A704-719B-F52D-B09296750DAC}"/>
                  </a:ext>
                </a:extLst>
              </p:cNvPr>
              <p:cNvSpPr>
                <a:spLocks/>
              </p:cNvSpPr>
              <p:nvPr/>
            </p:nvSpPr>
            <p:spPr bwMode="auto">
              <a:xfrm rot="21600000" flipH="1" flipV="1">
                <a:off x="1565" y="298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p:grpSp>
      </p:grpSp>
      <p:grpSp>
        <p:nvGrpSpPr>
          <p:cNvPr id="81" name="Group 208">
            <a:extLst>
              <a:ext uri="{FF2B5EF4-FFF2-40B4-BE49-F238E27FC236}">
                <a16:creationId xmlns:a16="http://schemas.microsoft.com/office/drawing/2014/main" id="{E21B0CC6-9C21-E385-8077-0EED81198F0E}"/>
              </a:ext>
            </a:extLst>
          </p:cNvPr>
          <p:cNvGrpSpPr>
            <a:grpSpLocks/>
          </p:cNvGrpSpPr>
          <p:nvPr/>
        </p:nvGrpSpPr>
        <p:grpSpPr bwMode="auto">
          <a:xfrm>
            <a:off x="7176318" y="3134691"/>
            <a:ext cx="4032250" cy="2562225"/>
            <a:chOff x="2971" y="618"/>
            <a:chExt cx="2540" cy="1614"/>
          </a:xfrm>
        </p:grpSpPr>
        <p:sp>
          <p:nvSpPr>
            <p:cNvPr id="82" name="Line 153">
              <a:extLst>
                <a:ext uri="{FF2B5EF4-FFF2-40B4-BE49-F238E27FC236}">
                  <a16:creationId xmlns:a16="http://schemas.microsoft.com/office/drawing/2014/main" id="{B1329DAC-9D68-E893-39D8-970F989CB2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2160"/>
              <a:ext cx="2358" cy="0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Object 154">
                  <a:extLst>
                    <a:ext uri="{FF2B5EF4-FFF2-40B4-BE49-F238E27FC236}">
                      <a16:creationId xmlns:a16="http://schemas.microsoft.com/office/drawing/2014/main" id="{25B6F527-6EA3-50F8-99D1-B47DF2CC69BF}"/>
                    </a:ext>
                  </a:extLst>
                </p:cNvPr>
                <p:cNvSpPr txBox="1"/>
                <p:nvPr/>
              </p:nvSpPr>
              <p:spPr bwMode="auto">
                <a:xfrm>
                  <a:off x="5091" y="1061"/>
                  <a:ext cx="233" cy="37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zh-CN" alt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kumimoji="0" lang="zh-CN" alt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0" lang="zh-CN" alt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𝐼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kumimoji="0" lang="zh-CN" alt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s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3" name="Object 154">
                  <a:extLst>
                    <a:ext uri="{FF2B5EF4-FFF2-40B4-BE49-F238E27FC236}">
                      <a16:creationId xmlns:a16="http://schemas.microsoft.com/office/drawing/2014/main" id="{25B6F527-6EA3-50F8-99D1-B47DF2CC69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091" y="1061"/>
                  <a:ext cx="233" cy="3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Object 155">
                  <a:extLst>
                    <a:ext uri="{FF2B5EF4-FFF2-40B4-BE49-F238E27FC236}">
                      <a16:creationId xmlns:a16="http://schemas.microsoft.com/office/drawing/2014/main" id="{89C2D8E5-0967-9C23-7AFD-849805AF6D94}"/>
                    </a:ext>
                  </a:extLst>
                </p:cNvPr>
                <p:cNvSpPr txBox="1"/>
                <p:nvPr/>
              </p:nvSpPr>
              <p:spPr bwMode="auto">
                <a:xfrm>
                  <a:off x="3141" y="1480"/>
                  <a:ext cx="419" cy="2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zh-CN" alt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j</m:t>
                        </m:r>
                        <m:r>
                          <a:rPr kumimoji="0" lang="zh-CN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𝜔</m:t>
                        </m:r>
                        <m:r>
                          <a:rPr kumimoji="0" lang="zh-CN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𝐿</m:t>
                        </m:r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4" name="Object 155">
                  <a:extLst>
                    <a:ext uri="{FF2B5EF4-FFF2-40B4-BE49-F238E27FC236}">
                      <a16:creationId xmlns:a16="http://schemas.microsoft.com/office/drawing/2014/main" id="{89C2D8E5-0967-9C23-7AFD-849805AF6D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41" y="1480"/>
                  <a:ext cx="419" cy="279"/>
                </a:xfrm>
                <a:prstGeom prst="rect">
                  <a:avLst/>
                </a:prstGeom>
                <a:blipFill>
                  <a:blip r:embed="rId6"/>
                  <a:stretch>
                    <a:fillRect l="-1818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Object 156">
                  <a:extLst>
                    <a:ext uri="{FF2B5EF4-FFF2-40B4-BE49-F238E27FC236}">
                      <a16:creationId xmlns:a16="http://schemas.microsoft.com/office/drawing/2014/main" id="{166DAF5B-D55F-276C-1DA7-315EB2FCD0D0}"/>
                    </a:ext>
                  </a:extLst>
                </p:cNvPr>
                <p:cNvSpPr txBox="1"/>
                <p:nvPr/>
              </p:nvSpPr>
              <p:spPr bwMode="auto">
                <a:xfrm>
                  <a:off x="4330" y="1261"/>
                  <a:ext cx="413" cy="5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0" lang="zh-CN" alt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zh-CN" alt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kumimoji="0" lang="zh-CN" alt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j</m:t>
                            </m:r>
                            <m:r>
                              <a:rPr kumimoji="0" lang="zh-CN" alt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𝜔</m:t>
                            </m:r>
                            <m:r>
                              <a:rPr kumimoji="0" lang="zh-CN" alt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𝐶</m:t>
                            </m:r>
                          </m:den>
                        </m:f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5" name="Object 156">
                  <a:extLst>
                    <a:ext uri="{FF2B5EF4-FFF2-40B4-BE49-F238E27FC236}">
                      <a16:creationId xmlns:a16="http://schemas.microsoft.com/office/drawing/2014/main" id="{166DAF5B-D55F-276C-1DA7-315EB2FCD0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30" y="1261"/>
                  <a:ext cx="413" cy="50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Object 157">
                  <a:extLst>
                    <a:ext uri="{FF2B5EF4-FFF2-40B4-BE49-F238E27FC236}">
                      <a16:creationId xmlns:a16="http://schemas.microsoft.com/office/drawing/2014/main" id="{E7E6FBAD-A1BC-0CD5-7F78-7E67C3DCE40C}"/>
                    </a:ext>
                  </a:extLst>
                </p:cNvPr>
                <p:cNvSpPr txBox="1"/>
                <p:nvPr/>
              </p:nvSpPr>
              <p:spPr bwMode="auto">
                <a:xfrm>
                  <a:off x="3396" y="995"/>
                  <a:ext cx="267" cy="3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zh-CN" alt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kumimoji="0" lang="zh-CN" alt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0" lang="zh-CN" alt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𝑈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kumimoji="0" lang="zh-CN" alt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s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6" name="Object 157">
                  <a:extLst>
                    <a:ext uri="{FF2B5EF4-FFF2-40B4-BE49-F238E27FC236}">
                      <a16:creationId xmlns:a16="http://schemas.microsoft.com/office/drawing/2014/main" id="{E7E6FBAD-A1BC-0CD5-7F78-7E67C3DCE4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396" y="995"/>
                  <a:ext cx="267" cy="34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Line 158">
              <a:extLst>
                <a:ext uri="{FF2B5EF4-FFF2-40B4-BE49-F238E27FC236}">
                  <a16:creationId xmlns:a16="http://schemas.microsoft.com/office/drawing/2014/main" id="{0DD426CF-59C4-DE4A-FA49-8C4966ABAA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9" y="799"/>
              <a:ext cx="0" cy="1362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88" name="Oval 160">
              <a:extLst>
                <a:ext uri="{FF2B5EF4-FFF2-40B4-BE49-F238E27FC236}">
                  <a16:creationId xmlns:a16="http://schemas.microsoft.com/office/drawing/2014/main" id="{24745D4F-BD87-72E3-1B24-1C52206CD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618"/>
              <a:ext cx="363" cy="36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601A3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89" name="Text Box 161">
              <a:extLst>
                <a:ext uri="{FF2B5EF4-FFF2-40B4-BE49-F238E27FC236}">
                  <a16:creationId xmlns:a16="http://schemas.microsoft.com/office/drawing/2014/main" id="{32302584-5DD4-7B56-3604-7FE0AE3F1B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0" y="846"/>
              <a:ext cx="1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4572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90" name="Text Box 162">
              <a:extLst>
                <a:ext uri="{FF2B5EF4-FFF2-40B4-BE49-F238E27FC236}">
                  <a16:creationId xmlns:a16="http://schemas.microsoft.com/office/drawing/2014/main" id="{5D1946BA-14B5-905F-DDBD-EFE3CFA400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710"/>
              <a:ext cx="2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4572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91" name="Line 163">
              <a:extLst>
                <a:ext uri="{FF2B5EF4-FFF2-40B4-BE49-F238E27FC236}">
                  <a16:creationId xmlns:a16="http://schemas.microsoft.com/office/drawing/2014/main" id="{424AB471-F930-B480-2F9D-5C0F87CED0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29" y="981"/>
              <a:ext cx="0" cy="40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grpSp>
          <p:nvGrpSpPr>
            <p:cNvPr id="92" name="Group 191">
              <a:extLst>
                <a:ext uri="{FF2B5EF4-FFF2-40B4-BE49-F238E27FC236}">
                  <a16:creationId xmlns:a16="http://schemas.microsoft.com/office/drawing/2014/main" id="{36392192-CA3C-A110-E947-0C7E224F4C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48" y="1389"/>
              <a:ext cx="363" cy="363"/>
              <a:chOff x="8187" y="1117"/>
              <a:chExt cx="363" cy="363"/>
            </a:xfrm>
          </p:grpSpPr>
          <p:sp>
            <p:nvSpPr>
              <p:cNvPr id="115" name="Oval 159">
                <a:extLst>
                  <a:ext uri="{FF2B5EF4-FFF2-40B4-BE49-F238E27FC236}">
                    <a16:creationId xmlns:a16="http://schemas.microsoft.com/office/drawing/2014/main" id="{621DAB75-99A9-56FE-0E78-1AE2091235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87" y="1117"/>
                <a:ext cx="363" cy="36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601A35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  <p:sp>
            <p:nvSpPr>
              <p:cNvPr id="116" name="Line 164">
                <a:extLst>
                  <a:ext uri="{FF2B5EF4-FFF2-40B4-BE49-F238E27FC236}">
                    <a16:creationId xmlns:a16="http://schemas.microsoft.com/office/drawing/2014/main" id="{8B5C41A9-450E-D586-2878-D5CBD5A6CE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87" y="1298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601A35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p:grpSp>
        <p:sp>
          <p:nvSpPr>
            <p:cNvPr id="93" name="Line 165">
              <a:extLst>
                <a:ext uri="{FF2B5EF4-FFF2-40B4-BE49-F238E27FC236}">
                  <a16:creationId xmlns:a16="http://schemas.microsoft.com/office/drawing/2014/main" id="{ADC800B1-44D1-C672-4190-E5C18B5D17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799"/>
              <a:ext cx="2358" cy="1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94" name="Line 166">
              <a:extLst>
                <a:ext uri="{FF2B5EF4-FFF2-40B4-BE49-F238E27FC236}">
                  <a16:creationId xmlns:a16="http://schemas.microsoft.com/office/drawing/2014/main" id="{64D5DF09-25BF-226F-C5C9-DE8CEF7DB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799"/>
              <a:ext cx="0" cy="1362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95" name="Line 167">
              <a:extLst>
                <a:ext uri="{FF2B5EF4-FFF2-40B4-BE49-F238E27FC236}">
                  <a16:creationId xmlns:a16="http://schemas.microsoft.com/office/drawing/2014/main" id="{3AAB3D53-212F-47A0-BF11-58BD532488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51" y="799"/>
              <a:ext cx="12" cy="1362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96" name="Line 168">
              <a:extLst>
                <a:ext uri="{FF2B5EF4-FFF2-40B4-BE49-F238E27FC236}">
                  <a16:creationId xmlns:a16="http://schemas.microsoft.com/office/drawing/2014/main" id="{A75E4A02-1117-2ACF-6D7A-2F5DE44701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1471"/>
              <a:ext cx="144" cy="0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 type="oval" w="med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97" name="Line 169">
              <a:extLst>
                <a:ext uri="{FF2B5EF4-FFF2-40B4-BE49-F238E27FC236}">
                  <a16:creationId xmlns:a16="http://schemas.microsoft.com/office/drawing/2014/main" id="{DD72E1FF-0D47-7DAC-C572-6038E157D7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1480"/>
              <a:ext cx="544" cy="0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 type="oval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98" name="Line 170">
              <a:extLst>
                <a:ext uri="{FF2B5EF4-FFF2-40B4-BE49-F238E27FC236}">
                  <a16:creationId xmlns:a16="http://schemas.microsoft.com/office/drawing/2014/main" id="{568F9765-2811-8065-8D38-D5634BCABE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4" y="799"/>
              <a:ext cx="0" cy="624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 type="oval" w="med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99" name="Line 171">
              <a:extLst>
                <a:ext uri="{FF2B5EF4-FFF2-40B4-BE49-F238E27FC236}">
                  <a16:creationId xmlns:a16="http://schemas.microsoft.com/office/drawing/2014/main" id="{7A0B60DC-B806-4595-CB7F-47B17D2D4A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8" y="1423"/>
              <a:ext cx="192" cy="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00" name="Line 172">
              <a:extLst>
                <a:ext uri="{FF2B5EF4-FFF2-40B4-BE49-F238E27FC236}">
                  <a16:creationId xmlns:a16="http://schemas.microsoft.com/office/drawing/2014/main" id="{57D067DC-B5D1-F8D3-9D68-374861CE0A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8" y="1519"/>
              <a:ext cx="192" cy="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01" name="Text Box 173">
              <a:extLst>
                <a:ext uri="{FF2B5EF4-FFF2-40B4-BE49-F238E27FC236}">
                  <a16:creationId xmlns:a16="http://schemas.microsoft.com/office/drawing/2014/main" id="{130EEDD6-947A-20AB-F72B-6785FF6AA4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4" y="1499"/>
              <a:ext cx="25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1" lang="en-US" altLang="zh-CN" sz="18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1" lang="en-US" altLang="zh-CN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" name="Text Box 174">
              <a:extLst>
                <a:ext uri="{FF2B5EF4-FFF2-40B4-BE49-F238E27FC236}">
                  <a16:creationId xmlns:a16="http://schemas.microsoft.com/office/drawing/2014/main" id="{57D38B2E-A3EA-1D3C-740C-52DBC47813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2" y="1017"/>
              <a:ext cx="25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1" lang="en-US" altLang="zh-CN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1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" name="Text Box 175">
              <a:extLst>
                <a:ext uri="{FF2B5EF4-FFF2-40B4-BE49-F238E27FC236}">
                  <a16:creationId xmlns:a16="http://schemas.microsoft.com/office/drawing/2014/main" id="{135B5B9B-C1EF-1059-3B5F-52DF4919F0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4" y="1701"/>
              <a:ext cx="25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1" lang="en-US" altLang="zh-CN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1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" name="Text Box 176">
              <a:extLst>
                <a:ext uri="{FF2B5EF4-FFF2-40B4-BE49-F238E27FC236}">
                  <a16:creationId xmlns:a16="http://schemas.microsoft.com/office/drawing/2014/main" id="{159720D3-540C-7C52-CFAA-A57690E6C5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877"/>
              <a:ext cx="25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1" lang="en-US" altLang="zh-CN" sz="18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1" lang="en-US" altLang="zh-CN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" name="Rectangle 177">
              <a:extLst>
                <a:ext uri="{FF2B5EF4-FFF2-40B4-BE49-F238E27FC236}">
                  <a16:creationId xmlns:a16="http://schemas.microsoft.com/office/drawing/2014/main" id="{DE316FF3-7BE1-2DF4-C69D-EA3EB257E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" y="2096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06" name="Rectangle 178">
              <a:extLst>
                <a:ext uri="{FF2B5EF4-FFF2-40B4-BE49-F238E27FC236}">
                  <a16:creationId xmlns:a16="http://schemas.microsoft.com/office/drawing/2014/main" id="{2873ABBB-AC4E-E2BE-68D6-BCDAE79DD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" y="981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07" name="Rectangle 179">
              <a:extLst>
                <a:ext uri="{FF2B5EF4-FFF2-40B4-BE49-F238E27FC236}">
                  <a16:creationId xmlns:a16="http://schemas.microsoft.com/office/drawing/2014/main" id="{ADC94FDD-CCBD-ADB8-3CE7-BB91D488D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" y="1661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08" name="Rectangle 180">
              <a:extLst>
                <a:ext uri="{FF2B5EF4-FFF2-40B4-BE49-F238E27FC236}">
                  <a16:creationId xmlns:a16="http://schemas.microsoft.com/office/drawing/2014/main" id="{6CE91F94-7A15-043D-5E14-79B05DE59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1389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09" name="Line 185">
              <a:extLst>
                <a:ext uri="{FF2B5EF4-FFF2-40B4-BE49-F238E27FC236}">
                  <a16:creationId xmlns:a16="http://schemas.microsoft.com/office/drawing/2014/main" id="{3DD423AB-15AC-8815-DF45-2D4E9351B0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0" y="1525"/>
              <a:ext cx="0" cy="635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grpSp>
          <p:nvGrpSpPr>
            <p:cNvPr id="110" name="Group 203">
              <a:extLst>
                <a:ext uri="{FF2B5EF4-FFF2-40B4-BE49-F238E27FC236}">
                  <a16:creationId xmlns:a16="http://schemas.microsoft.com/office/drawing/2014/main" id="{7DC26238-E173-8312-EE5D-DC16CBD4E813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3265" y="1231"/>
              <a:ext cx="91" cy="408"/>
              <a:chOff x="1565" y="2614"/>
              <a:chExt cx="90" cy="486"/>
            </a:xfrm>
          </p:grpSpPr>
          <p:sp>
            <p:nvSpPr>
              <p:cNvPr id="111" name="Arc 204">
                <a:extLst>
                  <a:ext uri="{FF2B5EF4-FFF2-40B4-BE49-F238E27FC236}">
                    <a16:creationId xmlns:a16="http://schemas.microsoft.com/office/drawing/2014/main" id="{434EF87B-A2D8-17A1-B1CD-06AADA80F061}"/>
                  </a:ext>
                </a:extLst>
              </p:cNvPr>
              <p:cNvSpPr>
                <a:spLocks/>
              </p:cNvSpPr>
              <p:nvPr/>
            </p:nvSpPr>
            <p:spPr bwMode="auto">
              <a:xfrm rot="21600000" flipH="1" flipV="1">
                <a:off x="1565" y="2860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  <p:sp>
            <p:nvSpPr>
              <p:cNvPr id="112" name="Arc 205">
                <a:extLst>
                  <a:ext uri="{FF2B5EF4-FFF2-40B4-BE49-F238E27FC236}">
                    <a16:creationId xmlns:a16="http://schemas.microsoft.com/office/drawing/2014/main" id="{B4F99A3D-1AE8-BD78-B7A4-D235FA128E13}"/>
                  </a:ext>
                </a:extLst>
              </p:cNvPr>
              <p:cNvSpPr>
                <a:spLocks/>
              </p:cNvSpPr>
              <p:nvPr/>
            </p:nvSpPr>
            <p:spPr bwMode="auto">
              <a:xfrm rot="21600000" flipH="1" flipV="1">
                <a:off x="1565" y="2737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  <p:sp>
            <p:nvSpPr>
              <p:cNvPr id="113" name="Arc 206">
                <a:extLst>
                  <a:ext uri="{FF2B5EF4-FFF2-40B4-BE49-F238E27FC236}">
                    <a16:creationId xmlns:a16="http://schemas.microsoft.com/office/drawing/2014/main" id="{38A3BA90-A43A-CB93-2094-5F1D2CA232C0}"/>
                  </a:ext>
                </a:extLst>
              </p:cNvPr>
              <p:cNvSpPr>
                <a:spLocks/>
              </p:cNvSpPr>
              <p:nvPr/>
            </p:nvSpPr>
            <p:spPr bwMode="auto">
              <a:xfrm rot="21600000" flipH="1" flipV="1">
                <a:off x="1565" y="261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  <p:sp>
            <p:nvSpPr>
              <p:cNvPr id="114" name="Arc 207">
                <a:extLst>
                  <a:ext uri="{FF2B5EF4-FFF2-40B4-BE49-F238E27FC236}">
                    <a16:creationId xmlns:a16="http://schemas.microsoft.com/office/drawing/2014/main" id="{9CFA85C6-3DCB-DBAD-2811-A1DA4F0BA6C5}"/>
                  </a:ext>
                </a:extLst>
              </p:cNvPr>
              <p:cNvSpPr>
                <a:spLocks/>
              </p:cNvSpPr>
              <p:nvPr/>
            </p:nvSpPr>
            <p:spPr bwMode="auto">
              <a:xfrm rot="21600000" flipH="1" flipV="1">
                <a:off x="1565" y="298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125" name="箭头: 右 124">
            <a:extLst>
              <a:ext uri="{FF2B5EF4-FFF2-40B4-BE49-F238E27FC236}">
                <a16:creationId xmlns:a16="http://schemas.microsoft.com/office/drawing/2014/main" id="{B11C4CC4-CADF-D23C-C0C6-F93243953A32}"/>
              </a:ext>
            </a:extLst>
          </p:cNvPr>
          <p:cNvSpPr/>
          <p:nvPr/>
        </p:nvSpPr>
        <p:spPr>
          <a:xfrm>
            <a:off x="5073832" y="3849278"/>
            <a:ext cx="1685563" cy="113305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相量形式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E26DF9-F8D5-F648-532E-D8B3F9E7E6D9}"/>
              </a:ext>
            </a:extLst>
          </p:cNvPr>
          <p:cNvSpPr txBox="1"/>
          <p:nvPr/>
        </p:nvSpPr>
        <p:spPr>
          <a:xfrm>
            <a:off x="2092301" y="5815697"/>
            <a:ext cx="114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图例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9-3-2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490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8FBA8951-1F2C-3AF5-717E-2276FDB87801}"/>
              </a:ext>
            </a:extLst>
          </p:cNvPr>
          <p:cNvSpPr/>
          <p:nvPr/>
        </p:nvSpPr>
        <p:spPr>
          <a:xfrm>
            <a:off x="7605951" y="548680"/>
            <a:ext cx="4322697" cy="2952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D633473-1C0F-1457-58D5-64CB1E6E72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相量法分析正弦稳态电路</a:t>
            </a:r>
          </a:p>
        </p:txBody>
      </p:sp>
      <p:sp>
        <p:nvSpPr>
          <p:cNvPr id="36" name="内容占位符 35">
            <a:extLst>
              <a:ext uri="{FF2B5EF4-FFF2-40B4-BE49-F238E27FC236}">
                <a16:creationId xmlns:a16="http://schemas.microsoft.com/office/drawing/2014/main" id="{F52ADBBE-2DD2-843B-7578-8DF8794F6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4924" y="2339447"/>
            <a:ext cx="6132473" cy="931414"/>
          </a:xfrm>
        </p:spPr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zh-CN" altLang="en-US" dirty="0"/>
              <a:t>回路电流法方程：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3A35A3-79AD-871E-5158-BBCB2849A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151653-3C26-47B6-ABA2-013320E73D83}" type="datetime1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2024/7/3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A72334-5CED-0AB5-CB65-6A46E3701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all" spc="0" normalizeH="0" baseline="0" noProof="0" dirty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第九章 正弦稳态电路的分析</a:t>
            </a:r>
            <a:endParaRPr kumimoji="0" lang="en-US" altLang="zh-CN" sz="900" b="0" i="0" u="none" strike="noStrike" kern="1200" cap="all" spc="0" normalizeH="0" baseline="0" noProof="0" dirty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7F013769-80E8-A08E-28A9-1F2800BCA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/29</a:t>
            </a:r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7A788B0D-D264-59FF-4DEE-58E726F7F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</a:rPr>
              <a:t>§9-3 </a:t>
            </a:r>
            <a:r>
              <a:rPr lang="zh-CN" altLang="en-US" dirty="0">
                <a:latin typeface="微软雅黑" panose="020B0503020204020204" pitchFamily="34" charset="-122"/>
              </a:rPr>
              <a:t>正弦稳态电路的分析</a:t>
            </a:r>
            <a:endParaRPr lang="zh-CN" altLang="en-US" dirty="0"/>
          </a:p>
        </p:txBody>
      </p:sp>
      <p:grpSp>
        <p:nvGrpSpPr>
          <p:cNvPr id="81" name="Group 208">
            <a:extLst>
              <a:ext uri="{FF2B5EF4-FFF2-40B4-BE49-F238E27FC236}">
                <a16:creationId xmlns:a16="http://schemas.microsoft.com/office/drawing/2014/main" id="{E21B0CC6-9C21-E385-8077-0EED81198F0E}"/>
              </a:ext>
            </a:extLst>
          </p:cNvPr>
          <p:cNvGrpSpPr>
            <a:grpSpLocks/>
          </p:cNvGrpSpPr>
          <p:nvPr/>
        </p:nvGrpSpPr>
        <p:grpSpPr bwMode="auto">
          <a:xfrm>
            <a:off x="7790941" y="620688"/>
            <a:ext cx="4044825" cy="2581362"/>
            <a:chOff x="2971" y="618"/>
            <a:chExt cx="2540" cy="1621"/>
          </a:xfrm>
        </p:grpSpPr>
        <p:sp>
          <p:nvSpPr>
            <p:cNvPr id="82" name="Line 153">
              <a:extLst>
                <a:ext uri="{FF2B5EF4-FFF2-40B4-BE49-F238E27FC236}">
                  <a16:creationId xmlns:a16="http://schemas.microsoft.com/office/drawing/2014/main" id="{B1329DAC-9D68-E893-39D8-970F989CB2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2160"/>
              <a:ext cx="2358" cy="0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Object 154">
                  <a:extLst>
                    <a:ext uri="{FF2B5EF4-FFF2-40B4-BE49-F238E27FC236}">
                      <a16:creationId xmlns:a16="http://schemas.microsoft.com/office/drawing/2014/main" id="{25B6F527-6EA3-50F8-99D1-B47DF2CC69BF}"/>
                    </a:ext>
                  </a:extLst>
                </p:cNvPr>
                <p:cNvSpPr txBox="1"/>
                <p:nvPr/>
              </p:nvSpPr>
              <p:spPr bwMode="auto">
                <a:xfrm>
                  <a:off x="5121" y="1084"/>
                  <a:ext cx="233" cy="37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zh-CN" alt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kumimoji="0" lang="zh-CN" alt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0" lang="zh-CN" alt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𝐼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kumimoji="0" lang="zh-CN" alt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s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3" name="Object 154">
                  <a:extLst>
                    <a:ext uri="{FF2B5EF4-FFF2-40B4-BE49-F238E27FC236}">
                      <a16:creationId xmlns:a16="http://schemas.microsoft.com/office/drawing/2014/main" id="{25B6F527-6EA3-50F8-99D1-B47DF2CC69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121" y="1084"/>
                  <a:ext cx="233" cy="3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Object 155">
                  <a:extLst>
                    <a:ext uri="{FF2B5EF4-FFF2-40B4-BE49-F238E27FC236}">
                      <a16:creationId xmlns:a16="http://schemas.microsoft.com/office/drawing/2014/main" id="{89C2D8E5-0967-9C23-7AFD-849805AF6D94}"/>
                    </a:ext>
                  </a:extLst>
                </p:cNvPr>
                <p:cNvSpPr txBox="1"/>
                <p:nvPr/>
              </p:nvSpPr>
              <p:spPr bwMode="auto">
                <a:xfrm>
                  <a:off x="3141" y="1480"/>
                  <a:ext cx="419" cy="2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zh-CN" alt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j</m:t>
                        </m:r>
                        <m:r>
                          <a:rPr kumimoji="0" lang="zh-CN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𝜔</m:t>
                        </m:r>
                        <m:r>
                          <a:rPr kumimoji="0" lang="zh-CN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𝐿</m:t>
                        </m:r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4" name="Object 155">
                  <a:extLst>
                    <a:ext uri="{FF2B5EF4-FFF2-40B4-BE49-F238E27FC236}">
                      <a16:creationId xmlns:a16="http://schemas.microsoft.com/office/drawing/2014/main" id="{89C2D8E5-0967-9C23-7AFD-849805AF6D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41" y="1480"/>
                  <a:ext cx="419" cy="279"/>
                </a:xfrm>
                <a:prstGeom prst="rect">
                  <a:avLst/>
                </a:prstGeom>
                <a:blipFill>
                  <a:blip r:embed="rId4"/>
                  <a:stretch>
                    <a:fillRect l="-1818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Object 156">
                  <a:extLst>
                    <a:ext uri="{FF2B5EF4-FFF2-40B4-BE49-F238E27FC236}">
                      <a16:creationId xmlns:a16="http://schemas.microsoft.com/office/drawing/2014/main" id="{166DAF5B-D55F-276C-1DA7-315EB2FCD0D0}"/>
                    </a:ext>
                  </a:extLst>
                </p:cNvPr>
                <p:cNvSpPr txBox="1"/>
                <p:nvPr/>
              </p:nvSpPr>
              <p:spPr bwMode="auto">
                <a:xfrm>
                  <a:off x="4304" y="1287"/>
                  <a:ext cx="357" cy="3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0" lang="zh-CN" alt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zh-CN" alt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kumimoji="0" lang="zh-CN" alt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j</m:t>
                            </m:r>
                            <m:r>
                              <a:rPr kumimoji="0" lang="zh-CN" alt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𝜔</m:t>
                            </m:r>
                            <m:r>
                              <a:rPr kumimoji="0" lang="zh-CN" alt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𝐶</m:t>
                            </m:r>
                          </m:den>
                        </m:f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5" name="Object 156">
                  <a:extLst>
                    <a:ext uri="{FF2B5EF4-FFF2-40B4-BE49-F238E27FC236}">
                      <a16:creationId xmlns:a16="http://schemas.microsoft.com/office/drawing/2014/main" id="{166DAF5B-D55F-276C-1DA7-315EB2FCD0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04" y="1287"/>
                  <a:ext cx="357" cy="355"/>
                </a:xfrm>
                <a:prstGeom prst="rect">
                  <a:avLst/>
                </a:prstGeom>
                <a:blipFill>
                  <a:blip r:embed="rId5"/>
                  <a:stretch>
                    <a:fillRect b="-6522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Object 157">
                  <a:extLst>
                    <a:ext uri="{FF2B5EF4-FFF2-40B4-BE49-F238E27FC236}">
                      <a16:creationId xmlns:a16="http://schemas.microsoft.com/office/drawing/2014/main" id="{E7E6FBAD-A1BC-0CD5-7F78-7E67C3DCE40C}"/>
                    </a:ext>
                  </a:extLst>
                </p:cNvPr>
                <p:cNvSpPr txBox="1"/>
                <p:nvPr/>
              </p:nvSpPr>
              <p:spPr bwMode="auto">
                <a:xfrm>
                  <a:off x="3422" y="980"/>
                  <a:ext cx="173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zh-CN" alt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kumimoji="0" lang="zh-CN" alt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0" lang="zh-CN" alt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𝑈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kumimoji="0" lang="zh-CN" alt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s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6" name="Object 157">
                  <a:extLst>
                    <a:ext uri="{FF2B5EF4-FFF2-40B4-BE49-F238E27FC236}">
                      <a16:creationId xmlns:a16="http://schemas.microsoft.com/office/drawing/2014/main" id="{E7E6FBAD-A1BC-0CD5-7F78-7E67C3DCE4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22" y="980"/>
                  <a:ext cx="173" cy="212"/>
                </a:xfrm>
                <a:prstGeom prst="rect">
                  <a:avLst/>
                </a:prstGeom>
                <a:blipFill>
                  <a:blip r:embed="rId6"/>
                  <a:stretch>
                    <a:fillRect r="-13333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Line 158">
              <a:extLst>
                <a:ext uri="{FF2B5EF4-FFF2-40B4-BE49-F238E27FC236}">
                  <a16:creationId xmlns:a16="http://schemas.microsoft.com/office/drawing/2014/main" id="{0DD426CF-59C4-DE4A-FA49-8C4966ABAA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9" y="799"/>
              <a:ext cx="0" cy="1362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88" name="Oval 160">
              <a:extLst>
                <a:ext uri="{FF2B5EF4-FFF2-40B4-BE49-F238E27FC236}">
                  <a16:creationId xmlns:a16="http://schemas.microsoft.com/office/drawing/2014/main" id="{24745D4F-BD87-72E3-1B24-1C52206CD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618"/>
              <a:ext cx="363" cy="36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601A3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89" name="Text Box 161">
              <a:extLst>
                <a:ext uri="{FF2B5EF4-FFF2-40B4-BE49-F238E27FC236}">
                  <a16:creationId xmlns:a16="http://schemas.microsoft.com/office/drawing/2014/main" id="{32302584-5DD4-7B56-3604-7FE0AE3F1B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8" y="778"/>
              <a:ext cx="1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4572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90" name="Text Box 162">
              <a:extLst>
                <a:ext uri="{FF2B5EF4-FFF2-40B4-BE49-F238E27FC236}">
                  <a16:creationId xmlns:a16="http://schemas.microsoft.com/office/drawing/2014/main" id="{5D1946BA-14B5-905F-DDBD-EFE3CFA400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710"/>
              <a:ext cx="2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4572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91" name="Line 163">
              <a:extLst>
                <a:ext uri="{FF2B5EF4-FFF2-40B4-BE49-F238E27FC236}">
                  <a16:creationId xmlns:a16="http://schemas.microsoft.com/office/drawing/2014/main" id="{424AB471-F930-B480-2F9D-5C0F87CED0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29" y="981"/>
              <a:ext cx="0" cy="40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grpSp>
          <p:nvGrpSpPr>
            <p:cNvPr id="92" name="Group 191">
              <a:extLst>
                <a:ext uri="{FF2B5EF4-FFF2-40B4-BE49-F238E27FC236}">
                  <a16:creationId xmlns:a16="http://schemas.microsoft.com/office/drawing/2014/main" id="{36392192-CA3C-A110-E947-0C7E224F4C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48" y="1389"/>
              <a:ext cx="363" cy="363"/>
              <a:chOff x="8187" y="1117"/>
              <a:chExt cx="363" cy="363"/>
            </a:xfrm>
          </p:grpSpPr>
          <p:sp>
            <p:nvSpPr>
              <p:cNvPr id="115" name="Oval 159">
                <a:extLst>
                  <a:ext uri="{FF2B5EF4-FFF2-40B4-BE49-F238E27FC236}">
                    <a16:creationId xmlns:a16="http://schemas.microsoft.com/office/drawing/2014/main" id="{621DAB75-99A9-56FE-0E78-1AE2091235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87" y="1117"/>
                <a:ext cx="363" cy="36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601A35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  <p:sp>
            <p:nvSpPr>
              <p:cNvPr id="116" name="Line 164">
                <a:extLst>
                  <a:ext uri="{FF2B5EF4-FFF2-40B4-BE49-F238E27FC236}">
                    <a16:creationId xmlns:a16="http://schemas.microsoft.com/office/drawing/2014/main" id="{8B5C41A9-450E-D586-2878-D5CBD5A6CE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87" y="1298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601A35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p:grpSp>
        <p:sp>
          <p:nvSpPr>
            <p:cNvPr id="93" name="Line 165">
              <a:extLst>
                <a:ext uri="{FF2B5EF4-FFF2-40B4-BE49-F238E27FC236}">
                  <a16:creationId xmlns:a16="http://schemas.microsoft.com/office/drawing/2014/main" id="{ADC800B1-44D1-C672-4190-E5C18B5D17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799"/>
              <a:ext cx="2358" cy="1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94" name="Line 166">
              <a:extLst>
                <a:ext uri="{FF2B5EF4-FFF2-40B4-BE49-F238E27FC236}">
                  <a16:creationId xmlns:a16="http://schemas.microsoft.com/office/drawing/2014/main" id="{64D5DF09-25BF-226F-C5C9-DE8CEF7DB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799"/>
              <a:ext cx="0" cy="1362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95" name="Line 167">
              <a:extLst>
                <a:ext uri="{FF2B5EF4-FFF2-40B4-BE49-F238E27FC236}">
                  <a16:creationId xmlns:a16="http://schemas.microsoft.com/office/drawing/2014/main" id="{3AAB3D53-212F-47A0-BF11-58BD532488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51" y="799"/>
              <a:ext cx="12" cy="1362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96" name="Line 168">
              <a:extLst>
                <a:ext uri="{FF2B5EF4-FFF2-40B4-BE49-F238E27FC236}">
                  <a16:creationId xmlns:a16="http://schemas.microsoft.com/office/drawing/2014/main" id="{A75E4A02-1117-2ACF-6D7A-2F5DE44701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1471"/>
              <a:ext cx="144" cy="0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 type="oval" w="med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97" name="Line 169">
              <a:extLst>
                <a:ext uri="{FF2B5EF4-FFF2-40B4-BE49-F238E27FC236}">
                  <a16:creationId xmlns:a16="http://schemas.microsoft.com/office/drawing/2014/main" id="{DD72E1FF-0D47-7DAC-C572-6038E157D7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1480"/>
              <a:ext cx="544" cy="0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 type="oval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98" name="Line 170">
              <a:extLst>
                <a:ext uri="{FF2B5EF4-FFF2-40B4-BE49-F238E27FC236}">
                  <a16:creationId xmlns:a16="http://schemas.microsoft.com/office/drawing/2014/main" id="{568F9765-2811-8065-8D38-D5634BCABE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4" y="799"/>
              <a:ext cx="0" cy="624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 type="oval" w="med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99" name="Line 171">
              <a:extLst>
                <a:ext uri="{FF2B5EF4-FFF2-40B4-BE49-F238E27FC236}">
                  <a16:creationId xmlns:a16="http://schemas.microsoft.com/office/drawing/2014/main" id="{7A0B60DC-B806-4595-CB7F-47B17D2D4A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8" y="1423"/>
              <a:ext cx="192" cy="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00" name="Line 172">
              <a:extLst>
                <a:ext uri="{FF2B5EF4-FFF2-40B4-BE49-F238E27FC236}">
                  <a16:creationId xmlns:a16="http://schemas.microsoft.com/office/drawing/2014/main" id="{57D067DC-B5D1-F8D3-9D68-374861CE0A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8" y="1519"/>
              <a:ext cx="192" cy="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01" name="Text Box 173">
              <a:extLst>
                <a:ext uri="{FF2B5EF4-FFF2-40B4-BE49-F238E27FC236}">
                  <a16:creationId xmlns:a16="http://schemas.microsoft.com/office/drawing/2014/main" id="{130EEDD6-947A-20AB-F72B-6785FF6AA4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4" y="1499"/>
              <a:ext cx="25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1" lang="en-US" altLang="zh-CN" sz="18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1" lang="en-US" altLang="zh-CN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" name="Text Box 174">
              <a:extLst>
                <a:ext uri="{FF2B5EF4-FFF2-40B4-BE49-F238E27FC236}">
                  <a16:creationId xmlns:a16="http://schemas.microsoft.com/office/drawing/2014/main" id="{57D38B2E-A3EA-1D3C-740C-52DBC47813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6" y="1029"/>
              <a:ext cx="25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1" lang="en-US" altLang="zh-CN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1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" name="Text Box 175">
              <a:extLst>
                <a:ext uri="{FF2B5EF4-FFF2-40B4-BE49-F238E27FC236}">
                  <a16:creationId xmlns:a16="http://schemas.microsoft.com/office/drawing/2014/main" id="{135B5B9B-C1EF-1059-3B5F-52DF4919F0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6" y="1699"/>
              <a:ext cx="25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1" lang="en-US" altLang="zh-CN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1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" name="Text Box 176">
              <a:extLst>
                <a:ext uri="{FF2B5EF4-FFF2-40B4-BE49-F238E27FC236}">
                  <a16:creationId xmlns:a16="http://schemas.microsoft.com/office/drawing/2014/main" id="{159720D3-540C-7C52-CFAA-A57690E6C5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8" y="1905"/>
              <a:ext cx="25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1" lang="en-US" altLang="zh-CN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1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" name="Rectangle 177">
              <a:extLst>
                <a:ext uri="{FF2B5EF4-FFF2-40B4-BE49-F238E27FC236}">
                  <a16:creationId xmlns:a16="http://schemas.microsoft.com/office/drawing/2014/main" id="{DE316FF3-7BE1-2DF4-C69D-EA3EB257E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6" y="2103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06" name="Rectangle 178">
              <a:extLst>
                <a:ext uri="{FF2B5EF4-FFF2-40B4-BE49-F238E27FC236}">
                  <a16:creationId xmlns:a16="http://schemas.microsoft.com/office/drawing/2014/main" id="{2873ABBB-AC4E-E2BE-68D6-BCDAE79DD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" y="981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07" name="Rectangle 179">
              <a:extLst>
                <a:ext uri="{FF2B5EF4-FFF2-40B4-BE49-F238E27FC236}">
                  <a16:creationId xmlns:a16="http://schemas.microsoft.com/office/drawing/2014/main" id="{ADC94FDD-CCBD-ADB8-3CE7-BB91D488D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" y="1661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08" name="Rectangle 180">
              <a:extLst>
                <a:ext uri="{FF2B5EF4-FFF2-40B4-BE49-F238E27FC236}">
                  <a16:creationId xmlns:a16="http://schemas.microsoft.com/office/drawing/2014/main" id="{6CE91F94-7A15-043D-5E14-79B05DE59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1389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09" name="Line 185">
              <a:extLst>
                <a:ext uri="{FF2B5EF4-FFF2-40B4-BE49-F238E27FC236}">
                  <a16:creationId xmlns:a16="http://schemas.microsoft.com/office/drawing/2014/main" id="{3DD423AB-15AC-8815-DF45-2D4E9351B0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0" y="1525"/>
              <a:ext cx="0" cy="635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grpSp>
          <p:nvGrpSpPr>
            <p:cNvPr id="110" name="Group 203">
              <a:extLst>
                <a:ext uri="{FF2B5EF4-FFF2-40B4-BE49-F238E27FC236}">
                  <a16:creationId xmlns:a16="http://schemas.microsoft.com/office/drawing/2014/main" id="{7DC26238-E173-8312-EE5D-DC16CBD4E813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3265" y="1231"/>
              <a:ext cx="91" cy="408"/>
              <a:chOff x="1565" y="2614"/>
              <a:chExt cx="90" cy="486"/>
            </a:xfrm>
          </p:grpSpPr>
          <p:sp>
            <p:nvSpPr>
              <p:cNvPr id="111" name="Arc 204">
                <a:extLst>
                  <a:ext uri="{FF2B5EF4-FFF2-40B4-BE49-F238E27FC236}">
                    <a16:creationId xmlns:a16="http://schemas.microsoft.com/office/drawing/2014/main" id="{434EF87B-A2D8-17A1-B1CD-06AADA80F061}"/>
                  </a:ext>
                </a:extLst>
              </p:cNvPr>
              <p:cNvSpPr>
                <a:spLocks/>
              </p:cNvSpPr>
              <p:nvPr/>
            </p:nvSpPr>
            <p:spPr bwMode="auto">
              <a:xfrm rot="21600000" flipH="1" flipV="1">
                <a:off x="1565" y="2860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  <p:sp>
            <p:nvSpPr>
              <p:cNvPr id="112" name="Arc 205">
                <a:extLst>
                  <a:ext uri="{FF2B5EF4-FFF2-40B4-BE49-F238E27FC236}">
                    <a16:creationId xmlns:a16="http://schemas.microsoft.com/office/drawing/2014/main" id="{B4F99A3D-1AE8-BD78-B7A4-D235FA128E13}"/>
                  </a:ext>
                </a:extLst>
              </p:cNvPr>
              <p:cNvSpPr>
                <a:spLocks/>
              </p:cNvSpPr>
              <p:nvPr/>
            </p:nvSpPr>
            <p:spPr bwMode="auto">
              <a:xfrm rot="21600000" flipH="1" flipV="1">
                <a:off x="1565" y="2737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  <p:sp>
            <p:nvSpPr>
              <p:cNvPr id="113" name="Arc 206">
                <a:extLst>
                  <a:ext uri="{FF2B5EF4-FFF2-40B4-BE49-F238E27FC236}">
                    <a16:creationId xmlns:a16="http://schemas.microsoft.com/office/drawing/2014/main" id="{38A3BA90-A43A-CB93-2094-5F1D2CA232C0}"/>
                  </a:ext>
                </a:extLst>
              </p:cNvPr>
              <p:cNvSpPr>
                <a:spLocks/>
              </p:cNvSpPr>
              <p:nvPr/>
            </p:nvSpPr>
            <p:spPr bwMode="auto">
              <a:xfrm rot="21600000" flipH="1" flipV="1">
                <a:off x="1565" y="261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  <p:sp>
            <p:nvSpPr>
              <p:cNvPr id="114" name="Arc 207">
                <a:extLst>
                  <a:ext uri="{FF2B5EF4-FFF2-40B4-BE49-F238E27FC236}">
                    <a16:creationId xmlns:a16="http://schemas.microsoft.com/office/drawing/2014/main" id="{9CFA85C6-3DCB-DBAD-2811-A1DA4F0BA6C5}"/>
                  </a:ext>
                </a:extLst>
              </p:cNvPr>
              <p:cNvSpPr>
                <a:spLocks/>
              </p:cNvSpPr>
              <p:nvPr/>
            </p:nvSpPr>
            <p:spPr bwMode="auto">
              <a:xfrm rot="21600000" flipH="1" flipV="1">
                <a:off x="1565" y="298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弧形 5">
                <a:extLst>
                  <a:ext uri="{FF2B5EF4-FFF2-40B4-BE49-F238E27FC236}">
                    <a16:creationId xmlns:a16="http://schemas.microsoft.com/office/drawing/2014/main" id="{044AEDA1-E273-F74E-53A8-CD3153783842}"/>
                  </a:ext>
                </a:extLst>
              </p:cNvPr>
              <p:cNvSpPr/>
              <p:nvPr/>
            </p:nvSpPr>
            <p:spPr>
              <a:xfrm>
                <a:off x="10799435" y="1241149"/>
                <a:ext cx="408000" cy="1628674"/>
              </a:xfrm>
              <a:prstGeom prst="arc">
                <a:avLst>
                  <a:gd name="adj1" fmla="val 13199584"/>
                  <a:gd name="adj2" fmla="val 7150790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2955F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42955F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42955F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2955F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𝑙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2955F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2955F">
                      <a:lumMod val="75000"/>
                    </a:srgbClr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6" name="弧形 5">
                <a:extLst>
                  <a:ext uri="{FF2B5EF4-FFF2-40B4-BE49-F238E27FC236}">
                    <a16:creationId xmlns:a16="http://schemas.microsoft.com/office/drawing/2014/main" id="{044AEDA1-E273-F74E-53A8-CD31537838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9435" y="1241149"/>
                <a:ext cx="408000" cy="1628674"/>
              </a:xfrm>
              <a:prstGeom prst="arc">
                <a:avLst>
                  <a:gd name="adj1" fmla="val 13199584"/>
                  <a:gd name="adj2" fmla="val 7150790"/>
                </a:avLst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accent6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弧形 9">
                <a:extLst>
                  <a:ext uri="{FF2B5EF4-FFF2-40B4-BE49-F238E27FC236}">
                    <a16:creationId xmlns:a16="http://schemas.microsoft.com/office/drawing/2014/main" id="{D2CD70E3-86D3-0AFC-9253-1D6A94E8E424}"/>
                  </a:ext>
                </a:extLst>
              </p:cNvPr>
              <p:cNvSpPr/>
              <p:nvPr/>
            </p:nvSpPr>
            <p:spPr>
              <a:xfrm>
                <a:off x="8044082" y="1305891"/>
                <a:ext cx="1267952" cy="519462"/>
              </a:xfrm>
              <a:prstGeom prst="arc">
                <a:avLst>
                  <a:gd name="adj1" fmla="val 19653776"/>
                  <a:gd name="adj2" fmla="val 12144245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2955F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2955F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42955F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2955F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𝑙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2955F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2955F">
                      <a:lumMod val="75000"/>
                    </a:srgbClr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10" name="弧形 9">
                <a:extLst>
                  <a:ext uri="{FF2B5EF4-FFF2-40B4-BE49-F238E27FC236}">
                    <a16:creationId xmlns:a16="http://schemas.microsoft.com/office/drawing/2014/main" id="{D2CD70E3-86D3-0AFC-9253-1D6A94E8E4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082" y="1305891"/>
                <a:ext cx="1267952" cy="519462"/>
              </a:xfrm>
              <a:prstGeom prst="arc">
                <a:avLst>
                  <a:gd name="adj1" fmla="val 19653776"/>
                  <a:gd name="adj2" fmla="val 12144245"/>
                </a:avLst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accent6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弧形 11">
                <a:extLst>
                  <a:ext uri="{FF2B5EF4-FFF2-40B4-BE49-F238E27FC236}">
                    <a16:creationId xmlns:a16="http://schemas.microsoft.com/office/drawing/2014/main" id="{384F99EF-6F91-91F6-8202-BBA8946168D6}"/>
                  </a:ext>
                </a:extLst>
              </p:cNvPr>
              <p:cNvSpPr/>
              <p:nvPr/>
            </p:nvSpPr>
            <p:spPr>
              <a:xfrm>
                <a:off x="9870248" y="1252387"/>
                <a:ext cx="565753" cy="1653524"/>
              </a:xfrm>
              <a:prstGeom prst="arc">
                <a:avLst>
                  <a:gd name="adj1" fmla="val 13199584"/>
                  <a:gd name="adj2" fmla="val 7150790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bIns="180000" rtlCol="0" anchor="b" anchorCtr="0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2955F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42955F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42955F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2955F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𝑙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2955F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2955F">
                      <a:lumMod val="75000"/>
                    </a:srgbClr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12" name="弧形 11">
                <a:extLst>
                  <a:ext uri="{FF2B5EF4-FFF2-40B4-BE49-F238E27FC236}">
                    <a16:creationId xmlns:a16="http://schemas.microsoft.com/office/drawing/2014/main" id="{384F99EF-6F91-91F6-8202-BBA8946168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0248" y="1252387"/>
                <a:ext cx="565753" cy="1653524"/>
              </a:xfrm>
              <a:prstGeom prst="arc">
                <a:avLst>
                  <a:gd name="adj1" fmla="val 13199584"/>
                  <a:gd name="adj2" fmla="val 7150790"/>
                </a:avLst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chemeClr val="accent6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弧形 12">
                <a:extLst>
                  <a:ext uri="{FF2B5EF4-FFF2-40B4-BE49-F238E27FC236}">
                    <a16:creationId xmlns:a16="http://schemas.microsoft.com/office/drawing/2014/main" id="{F335EA59-8E6C-B71E-A070-2A56EDD46BA4}"/>
                  </a:ext>
                </a:extLst>
              </p:cNvPr>
              <p:cNvSpPr/>
              <p:nvPr/>
            </p:nvSpPr>
            <p:spPr>
              <a:xfrm>
                <a:off x="7975932" y="2280986"/>
                <a:ext cx="1267953" cy="444295"/>
              </a:xfrm>
              <a:prstGeom prst="arc">
                <a:avLst>
                  <a:gd name="adj1" fmla="val 19294901"/>
                  <a:gd name="adj2" fmla="val 12154839"/>
                </a:avLst>
              </a:prstGeom>
              <a:ln w="38100">
                <a:solidFill>
                  <a:schemeClr val="accent6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2955F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42955F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42955F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2955F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𝑙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42955F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2955F">
                      <a:lumMod val="75000"/>
                    </a:srgbClr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13" name="弧形 12">
                <a:extLst>
                  <a:ext uri="{FF2B5EF4-FFF2-40B4-BE49-F238E27FC236}">
                    <a16:creationId xmlns:a16="http://schemas.microsoft.com/office/drawing/2014/main" id="{F335EA59-8E6C-B71E-A070-2A56EDD46B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932" y="2280986"/>
                <a:ext cx="1267953" cy="444295"/>
              </a:xfrm>
              <a:prstGeom prst="arc">
                <a:avLst>
                  <a:gd name="adj1" fmla="val 19294901"/>
                  <a:gd name="adj2" fmla="val 12154839"/>
                </a:avLst>
              </a:prstGeom>
              <a:blipFill>
                <a:blip r:embed="rId10"/>
                <a:stretch>
                  <a:fillRect b="-3125"/>
                </a:stretch>
              </a:blipFill>
              <a:ln w="38100">
                <a:solidFill>
                  <a:schemeClr val="accent6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412492A9-898F-E8DF-E1D3-BC1EAAFC5EA9}"/>
                  </a:ext>
                </a:extLst>
              </p:cNvPr>
              <p:cNvSpPr/>
              <p:nvPr/>
            </p:nvSpPr>
            <p:spPr>
              <a:xfrm>
                <a:off x="592341" y="3601201"/>
                <a:ext cx="1872208" cy="5302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</m:e>
                        <m:sub>
                          <m: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zh-CN" alt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</m:e>
                        <m:sub>
                          <m: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zh-CN" alt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0" lang="zh-CN" alt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j</m:t>
                      </m:r>
                      <m:r>
                        <a:rPr kumimoji="0" lang="zh-CN" alt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𝜔</m:t>
                      </m:r>
                      <m:r>
                        <a:rPr kumimoji="0" lang="zh-CN" alt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𝐿</m:t>
                      </m:r>
                    </m:oMath>
                  </m:oMathPara>
                </a14:m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412492A9-898F-E8DF-E1D3-BC1EAAFC5E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41" y="3601201"/>
                <a:ext cx="1872208" cy="5302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ADDA5AF-A93F-71F5-0CEF-112E60EC3972}"/>
                  </a:ext>
                </a:extLst>
              </p:cNvPr>
              <p:cNvSpPr/>
              <p:nvPr/>
            </p:nvSpPr>
            <p:spPr>
              <a:xfrm>
                <a:off x="2644569" y="3601201"/>
                <a:ext cx="1872208" cy="5302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−(</m:t>
                      </m:r>
                      <m:sSub>
                        <m:sSubPr>
                          <m:ctrlP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</m:e>
                        <m:sub>
                          <m: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zh-CN" alt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0" lang="zh-CN" alt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j</m:t>
                      </m:r>
                      <m:r>
                        <a:rPr kumimoji="0" lang="zh-CN" alt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𝜔</m:t>
                      </m:r>
                      <m:r>
                        <a:rPr kumimoji="0" lang="zh-CN" alt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𝐿</m:t>
                      </m:r>
                      <m:r>
                        <a:rPr kumimoji="0" lang="zh-CN" alt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ADDA5AF-A93F-71F5-0CEF-112E60EC39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569" y="3601201"/>
                <a:ext cx="1872208" cy="5302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9DD5BD5F-4747-2726-C527-ADEBABA9141D}"/>
                  </a:ext>
                </a:extLst>
              </p:cNvPr>
              <p:cNvSpPr/>
              <p:nvPr/>
            </p:nvSpPr>
            <p:spPr>
              <a:xfrm>
                <a:off x="4758309" y="3601201"/>
                <a:ext cx="1872208" cy="5302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</m:e>
                        <m:sub>
                          <m: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9DD5BD5F-4747-2726-C527-ADEBABA914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309" y="3601201"/>
                <a:ext cx="1872208" cy="5302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3EA2823F-CCD8-4587-6DF4-54C05F3FFD12}"/>
                  </a:ext>
                </a:extLst>
              </p:cNvPr>
              <p:cNvSpPr/>
              <p:nvPr/>
            </p:nvSpPr>
            <p:spPr>
              <a:xfrm>
                <a:off x="592341" y="4285610"/>
                <a:ext cx="1872208" cy="5302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−(</m:t>
                      </m:r>
                      <m:sSub>
                        <m:sSubPr>
                          <m:ctrlP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</m:e>
                        <m:sub>
                          <m: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zh-CN" alt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0" lang="zh-CN" alt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j</m:t>
                      </m:r>
                      <m:r>
                        <a:rPr kumimoji="0" lang="zh-CN" alt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𝜔</m:t>
                      </m:r>
                      <m:r>
                        <a:rPr kumimoji="0" lang="zh-CN" alt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𝐿</m:t>
                      </m:r>
                      <m:r>
                        <a:rPr kumimoji="0" lang="zh-CN" alt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3EA2823F-CCD8-4587-6DF4-54C05F3FFD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41" y="4285610"/>
                <a:ext cx="1872208" cy="530232"/>
              </a:xfrm>
              <a:prstGeom prst="rect">
                <a:avLst/>
              </a:prstGeom>
              <a:blipFill>
                <a:blip r:embed="rId14"/>
                <a:stretch>
                  <a:fillRect b="-11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0ABE400F-5C79-B652-C3FF-0BA087454EC1}"/>
                  </a:ext>
                </a:extLst>
              </p:cNvPr>
              <p:cNvSpPr/>
              <p:nvPr/>
            </p:nvSpPr>
            <p:spPr>
              <a:xfrm>
                <a:off x="2377015" y="4285610"/>
                <a:ext cx="2407315" cy="5302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</m:e>
                        <m:sub>
                          <m: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zh-CN" alt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</m:e>
                        <m:sub>
                          <m: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</m:t>
                          </m:r>
                        </m:sub>
                      </m:sSub>
                      <m:r>
                        <a:rPr kumimoji="0" lang="zh-CN" alt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</m:e>
                        <m:sub>
                          <m: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4</m:t>
                          </m:r>
                        </m:sub>
                      </m:sSub>
                      <m:r>
                        <a:rPr kumimoji="0" lang="zh-CN" alt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0" lang="zh-CN" alt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j</m:t>
                      </m:r>
                      <m:r>
                        <a:rPr kumimoji="0" lang="zh-CN" alt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𝜔</m:t>
                      </m:r>
                      <m:r>
                        <a:rPr kumimoji="0" lang="zh-CN" alt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𝐿</m:t>
                      </m:r>
                    </m:oMath>
                  </m:oMathPara>
                </a14:m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0ABE400F-5C79-B652-C3FF-0BA087454E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015" y="4285610"/>
                <a:ext cx="2407315" cy="5302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613572D-EC9A-0A3F-9C7E-F13D353B18C3}"/>
                  </a:ext>
                </a:extLst>
              </p:cNvPr>
              <p:cNvSpPr/>
              <p:nvPr/>
            </p:nvSpPr>
            <p:spPr>
              <a:xfrm>
                <a:off x="4758309" y="4285610"/>
                <a:ext cx="1872208" cy="5302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</m:e>
                        <m:sub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E613572D-EC9A-0A3F-9C7E-F13D353B18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309" y="4285610"/>
                <a:ext cx="1872208" cy="5302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362DEA65-B8F3-FC0F-5DA6-59A5937B8FA1}"/>
                  </a:ext>
                </a:extLst>
              </p:cNvPr>
              <p:cNvSpPr/>
              <p:nvPr/>
            </p:nvSpPr>
            <p:spPr>
              <a:xfrm>
                <a:off x="6581111" y="3601201"/>
                <a:ext cx="1872208" cy="5302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0</m:t>
                      </m:r>
                    </m:oMath>
                  </m:oMathPara>
                </a14:m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362DEA65-B8F3-FC0F-5DA6-59A5937B8F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111" y="3601201"/>
                <a:ext cx="1872208" cy="5302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5ABA611F-3FCD-B85F-A9DD-70EF61F50872}"/>
                  </a:ext>
                </a:extLst>
              </p:cNvPr>
              <p:cNvSpPr/>
              <p:nvPr/>
            </p:nvSpPr>
            <p:spPr>
              <a:xfrm>
                <a:off x="6581111" y="4285610"/>
                <a:ext cx="1872208" cy="5302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0</m:t>
                      </m:r>
                    </m:oMath>
                  </m:oMathPara>
                </a14:m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5ABA611F-3FCD-B85F-A9DD-70EF61F508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111" y="4285610"/>
                <a:ext cx="1872208" cy="5302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82872A3B-57F0-5521-26E8-2AFCE88BF34D}"/>
                  </a:ext>
                </a:extLst>
              </p:cNvPr>
              <p:cNvSpPr/>
              <p:nvPr/>
            </p:nvSpPr>
            <p:spPr>
              <a:xfrm>
                <a:off x="592341" y="4970019"/>
                <a:ext cx="1872208" cy="5302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</m:e>
                        <m:sub>
                          <m: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82872A3B-57F0-5521-26E8-2AFCE88BF3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41" y="4970019"/>
                <a:ext cx="1872208" cy="5302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8D7CDE5D-D83F-6D25-C6C8-C2FE0600506F}"/>
                  </a:ext>
                </a:extLst>
              </p:cNvPr>
              <p:cNvSpPr/>
              <p:nvPr/>
            </p:nvSpPr>
            <p:spPr>
              <a:xfrm>
                <a:off x="2464549" y="4970019"/>
                <a:ext cx="2232248" cy="5302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</m:e>
                        <m:sub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8D7CDE5D-D83F-6D25-C6C8-C2FE060050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549" y="4970019"/>
                <a:ext cx="2232248" cy="5302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48637289-C36D-7E65-1099-5A5CD6E73BE2}"/>
                  </a:ext>
                </a:extLst>
              </p:cNvPr>
              <p:cNvSpPr/>
              <p:nvPr/>
            </p:nvSpPr>
            <p:spPr>
              <a:xfrm>
                <a:off x="4758309" y="4970019"/>
                <a:ext cx="1872208" cy="5302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</m:e>
                        <m:sub>
                          <m: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zh-CN" alt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</m:e>
                        <m:sub>
                          <m: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</m:t>
                          </m:r>
                        </m:sub>
                      </m:sSub>
                      <m:r>
                        <a:rPr kumimoji="0" lang="zh-CN" alt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  <m: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𝜔</m:t>
                          </m:r>
                          <m: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48637289-C36D-7E65-1099-5A5CD6E73B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309" y="4970019"/>
                <a:ext cx="1872208" cy="530232"/>
              </a:xfrm>
              <a:prstGeom prst="rect">
                <a:avLst/>
              </a:prstGeom>
              <a:blipFill>
                <a:blip r:embed="rId21"/>
                <a:stretch>
                  <a:fillRect t="-2299" b="-103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E7A4574F-061A-20BF-1724-B3D449BC1C9B}"/>
                  </a:ext>
                </a:extLst>
              </p:cNvPr>
              <p:cNvSpPr/>
              <p:nvPr/>
            </p:nvSpPr>
            <p:spPr>
              <a:xfrm>
                <a:off x="6581111" y="4970019"/>
                <a:ext cx="1872208" cy="5302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0" lang="zh-CN" altLang="en-US" sz="2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j</m:t>
                          </m:r>
                          <m: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𝜔</m:t>
                          </m:r>
                          <m: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E7A4574F-061A-20BF-1724-B3D449BC1C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111" y="4970019"/>
                <a:ext cx="1872208" cy="530232"/>
              </a:xfrm>
              <a:prstGeom prst="rect">
                <a:avLst/>
              </a:prstGeom>
              <a:blipFill>
                <a:blip r:embed="rId22"/>
                <a:stretch>
                  <a:fillRect t="-2299" b="-103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DA0749A-442D-E537-D120-04CD129F3827}"/>
                  </a:ext>
                </a:extLst>
              </p:cNvPr>
              <p:cNvSpPr/>
              <p:nvPr/>
            </p:nvSpPr>
            <p:spPr>
              <a:xfrm>
                <a:off x="592341" y="5654428"/>
                <a:ext cx="1872208" cy="5302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0</m:t>
                      </m:r>
                    </m:oMath>
                  </m:oMathPara>
                </a14:m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DA0749A-442D-E537-D120-04CD129F38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41" y="5654428"/>
                <a:ext cx="1872208" cy="5302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94F062EB-660F-6122-A01D-31E8554FE345}"/>
                  </a:ext>
                </a:extLst>
              </p:cNvPr>
              <p:cNvSpPr/>
              <p:nvPr/>
            </p:nvSpPr>
            <p:spPr>
              <a:xfrm>
                <a:off x="2464549" y="5654428"/>
                <a:ext cx="2232248" cy="5302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0</m:t>
                      </m:r>
                    </m:oMath>
                  </m:oMathPara>
                </a14:m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94F062EB-660F-6122-A01D-31E8554FE3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549" y="5654428"/>
                <a:ext cx="2232248" cy="5302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3EF4CDF4-413B-31AC-278C-F8DFB2E8573E}"/>
                  </a:ext>
                </a:extLst>
              </p:cNvPr>
              <p:cNvSpPr/>
              <p:nvPr/>
            </p:nvSpPr>
            <p:spPr>
              <a:xfrm>
                <a:off x="4758309" y="5654428"/>
                <a:ext cx="1872208" cy="5302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0</m:t>
                      </m:r>
                    </m:oMath>
                  </m:oMathPara>
                </a14:m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3EF4CDF4-413B-31AC-278C-F8DFB2E857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309" y="5654428"/>
                <a:ext cx="1872208" cy="5302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9E640419-C210-C300-86A5-1045D5641F78}"/>
                  </a:ext>
                </a:extLst>
              </p:cNvPr>
              <p:cNvSpPr/>
              <p:nvPr/>
            </p:nvSpPr>
            <p:spPr>
              <a:xfrm>
                <a:off x="6581111" y="5654428"/>
                <a:ext cx="1872208" cy="5302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1</m:t>
                      </m:r>
                    </m:oMath>
                  </m:oMathPara>
                </a14:m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9E640419-C210-C300-86A5-1045D5641F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111" y="5654428"/>
                <a:ext cx="1872208" cy="5302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28EECA0E-44F4-B8DF-4479-FA21C29C44A4}"/>
                  </a:ext>
                </a:extLst>
              </p:cNvPr>
              <p:cNvSpPr/>
              <p:nvPr/>
            </p:nvSpPr>
            <p:spPr>
              <a:xfrm>
                <a:off x="7884094" y="3601201"/>
                <a:ext cx="1872208" cy="5302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0" lang="zh-CN" alt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zh-CN" alt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𝑙</m:t>
                          </m:r>
                          <m: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28EECA0E-44F4-B8DF-4479-FA21C29C44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094" y="3601201"/>
                <a:ext cx="1872208" cy="5302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C500FBB3-EEA5-C1D2-E3FD-6F237D25F540}"/>
                  </a:ext>
                </a:extLst>
              </p:cNvPr>
              <p:cNvSpPr/>
              <p:nvPr/>
            </p:nvSpPr>
            <p:spPr>
              <a:xfrm>
                <a:off x="7884094" y="4285610"/>
                <a:ext cx="1872208" cy="5302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0" lang="zh-CN" alt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zh-CN" alt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𝑙</m:t>
                          </m:r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C500FBB3-EEA5-C1D2-E3FD-6F237D25F5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094" y="4285610"/>
                <a:ext cx="1872208" cy="5302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684DCD94-9204-F0C1-C1A2-393A03CF5AC0}"/>
                  </a:ext>
                </a:extLst>
              </p:cNvPr>
              <p:cNvSpPr/>
              <p:nvPr/>
            </p:nvSpPr>
            <p:spPr>
              <a:xfrm>
                <a:off x="7884094" y="4970019"/>
                <a:ext cx="1872208" cy="5302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0" lang="zh-CN" alt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zh-CN" alt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𝑙</m:t>
                          </m:r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684DCD94-9204-F0C1-C1A2-393A03CF5A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094" y="4970019"/>
                <a:ext cx="1872208" cy="5302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8BCE89D3-98CE-A54C-8538-4DDFEDA65A99}"/>
                  </a:ext>
                </a:extLst>
              </p:cNvPr>
              <p:cNvSpPr/>
              <p:nvPr/>
            </p:nvSpPr>
            <p:spPr>
              <a:xfrm>
                <a:off x="7884094" y="5654428"/>
                <a:ext cx="1872208" cy="5302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0" lang="zh-CN" alt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zh-CN" alt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𝑙</m:t>
                          </m:r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8BCE89D3-98CE-A54C-8538-4DDFEDA65A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094" y="5654428"/>
                <a:ext cx="1872208" cy="5302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00501AAE-A27C-D4B4-FCA8-BCBACC8EA2AC}"/>
                  </a:ext>
                </a:extLst>
              </p:cNvPr>
              <p:cNvSpPr/>
              <p:nvPr/>
            </p:nvSpPr>
            <p:spPr>
              <a:xfrm>
                <a:off x="9624392" y="3601201"/>
                <a:ext cx="1872208" cy="5302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0" lang="zh-CN" alt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zh-CN" alt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kumimoji="0" lang="zh-CN" altLang="en-US" sz="2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s</m:t>
                          </m:r>
                        </m:sub>
                      </m:sSub>
                    </m:oMath>
                  </m:oMathPara>
                </a14:m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00501AAE-A27C-D4B4-FCA8-BCBACC8EA2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4392" y="3601201"/>
                <a:ext cx="1872208" cy="5302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1A2061CA-7725-A69D-5FB5-3D1F45805628}"/>
                  </a:ext>
                </a:extLst>
              </p:cNvPr>
              <p:cNvSpPr/>
              <p:nvPr/>
            </p:nvSpPr>
            <p:spPr>
              <a:xfrm>
                <a:off x="9624392" y="4285610"/>
                <a:ext cx="1872208" cy="5302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0</m:t>
                      </m:r>
                    </m:oMath>
                  </m:oMathPara>
                </a14:m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1A2061CA-7725-A69D-5FB5-3D1F458056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4392" y="4285610"/>
                <a:ext cx="1872208" cy="5302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3EFD1B00-832F-612C-F550-CE97D3C1710B}"/>
                  </a:ext>
                </a:extLst>
              </p:cNvPr>
              <p:cNvSpPr/>
              <p:nvPr/>
            </p:nvSpPr>
            <p:spPr>
              <a:xfrm>
                <a:off x="9624392" y="4970019"/>
                <a:ext cx="1872208" cy="5302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0</m:t>
                      </m:r>
                    </m:oMath>
                  </m:oMathPara>
                </a14:m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3EFD1B00-832F-612C-F550-CE97D3C171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4392" y="4970019"/>
                <a:ext cx="1872208" cy="5302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A1FAA26A-4005-596A-5AE9-B435C8FF8036}"/>
                  </a:ext>
                </a:extLst>
              </p:cNvPr>
              <p:cNvSpPr/>
              <p:nvPr/>
            </p:nvSpPr>
            <p:spPr>
              <a:xfrm>
                <a:off x="9624392" y="5654428"/>
                <a:ext cx="1872208" cy="5302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0" lang="zh-CN" alt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zh-CN" alt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kumimoji="0" lang="zh-CN" altLang="en-US" sz="2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s</m:t>
                          </m:r>
                        </m:sub>
                      </m:sSub>
                    </m:oMath>
                  </m:oMathPara>
                </a14:m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A1FAA26A-4005-596A-5AE9-B435C8FF80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4392" y="5654428"/>
                <a:ext cx="1872208" cy="5302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双括号 117">
            <a:extLst>
              <a:ext uri="{FF2B5EF4-FFF2-40B4-BE49-F238E27FC236}">
                <a16:creationId xmlns:a16="http://schemas.microsoft.com/office/drawing/2014/main" id="{B3954E47-8C83-C1CA-FE79-05FDC2FD804C}"/>
              </a:ext>
            </a:extLst>
          </p:cNvPr>
          <p:cNvSpPr/>
          <p:nvPr/>
        </p:nvSpPr>
        <p:spPr>
          <a:xfrm>
            <a:off x="592340" y="3521331"/>
            <a:ext cx="7414379" cy="2649194"/>
          </a:xfrm>
          <a:prstGeom prst="bracketPair">
            <a:avLst>
              <a:gd name="adj" fmla="val 607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119" name="双括号 118">
            <a:extLst>
              <a:ext uri="{FF2B5EF4-FFF2-40B4-BE49-F238E27FC236}">
                <a16:creationId xmlns:a16="http://schemas.microsoft.com/office/drawing/2014/main" id="{45782CD4-B569-C126-2D5C-F1A84766B262}"/>
              </a:ext>
            </a:extLst>
          </p:cNvPr>
          <p:cNvSpPr/>
          <p:nvPr/>
        </p:nvSpPr>
        <p:spPr>
          <a:xfrm>
            <a:off x="8321390" y="3521331"/>
            <a:ext cx="893365" cy="2649194"/>
          </a:xfrm>
          <a:prstGeom prst="bracketPair">
            <a:avLst>
              <a:gd name="adj" fmla="val 607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120" name="双括号 119">
            <a:extLst>
              <a:ext uri="{FF2B5EF4-FFF2-40B4-BE49-F238E27FC236}">
                <a16:creationId xmlns:a16="http://schemas.microsoft.com/office/drawing/2014/main" id="{95FF4464-D940-E070-8B17-C2AE89A6069A}"/>
              </a:ext>
            </a:extLst>
          </p:cNvPr>
          <p:cNvSpPr/>
          <p:nvPr/>
        </p:nvSpPr>
        <p:spPr>
          <a:xfrm>
            <a:off x="10034010" y="3521331"/>
            <a:ext cx="975869" cy="2649194"/>
          </a:xfrm>
          <a:prstGeom prst="bracketPair">
            <a:avLst>
              <a:gd name="adj" fmla="val 607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121" name="等号 120">
            <a:extLst>
              <a:ext uri="{FF2B5EF4-FFF2-40B4-BE49-F238E27FC236}">
                <a16:creationId xmlns:a16="http://schemas.microsoft.com/office/drawing/2014/main" id="{093F51E6-571D-02DE-274E-E7432B2F704F}"/>
              </a:ext>
            </a:extLst>
          </p:cNvPr>
          <p:cNvSpPr/>
          <p:nvPr/>
        </p:nvSpPr>
        <p:spPr>
          <a:xfrm>
            <a:off x="9279198" y="4583873"/>
            <a:ext cx="754639" cy="626566"/>
          </a:xfrm>
          <a:prstGeom prst="mathEqual">
            <a:avLst>
              <a:gd name="adj1" fmla="val 7611"/>
              <a:gd name="adj2" fmla="val 36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422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2" grpId="0" animBg="1"/>
      <p:bldP spid="13" grpId="0" animBg="1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9" grpId="0"/>
      <p:bldP spid="40" grpId="0"/>
      <p:bldP spid="41" grpId="0"/>
      <p:bldP spid="76" grpId="0"/>
      <p:bldP spid="77" grpId="0"/>
      <p:bldP spid="78" grpId="0"/>
      <p:bldP spid="79" grpId="0"/>
      <p:bldP spid="117" grpId="0"/>
      <p:bldP spid="118" grpId="0" animBg="1"/>
      <p:bldP spid="119" grpId="0" animBg="1"/>
      <p:bldP spid="120" grpId="0" animBg="1"/>
      <p:bldP spid="1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FF37D2-4067-E169-BD3D-E8153ED53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03851D-519D-4656-91D9-3072F3A79E83}" type="datetime1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2024/7/3</a:t>
            </a:fld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DABD31-E038-4F71-314A-5C6A76BF4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5004" y="6209268"/>
            <a:ext cx="691721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all" spc="0" normalizeH="0" baseline="0" noProof="0" dirty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16E4C7-926A-5155-D51F-99276203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1375A4-56A4-47D6-9801-1991572033F7}" type="slidenum">
              <a:rPr kumimoji="0" lang="en-US" altLang="zh-CN" sz="900" b="0" i="0" u="none" strike="noStrike" kern="1200" cap="none" spc="0" normalizeH="0" baseline="0" noProof="0" smtClean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8C1C0978-38D8-CAA9-DC8F-25B47A0EE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1009" y="1412776"/>
            <a:ext cx="539750" cy="519112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解</a:t>
            </a:r>
          </a:p>
        </p:txBody>
      </p:sp>
      <p:sp>
        <p:nvSpPr>
          <p:cNvPr id="6" name="Text Box 95">
            <a:extLst>
              <a:ext uri="{FF2B5EF4-FFF2-40B4-BE49-F238E27FC236}">
                <a16:creationId xmlns:a16="http://schemas.microsoft.com/office/drawing/2014/main" id="{CB863D92-824D-6BFA-9320-229828700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584" y="1412776"/>
            <a:ext cx="2232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回路方程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96">
                <a:extLst>
                  <a:ext uri="{FF2B5EF4-FFF2-40B4-BE49-F238E27FC236}">
                    <a16:creationId xmlns:a16="http://schemas.microsoft.com/office/drawing/2014/main" id="{BF9585A8-87A8-9B8F-F3C7-A3F76E3BFAA6}"/>
                  </a:ext>
                </a:extLst>
              </p:cNvPr>
              <p:cNvSpPr txBox="1"/>
              <p:nvPr/>
            </p:nvSpPr>
            <p:spPr bwMode="auto">
              <a:xfrm>
                <a:off x="2208709" y="1989038"/>
                <a:ext cx="6877050" cy="5921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</m:e>
                        <m:sub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</m:e>
                        <m:sub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j</m:t>
                      </m:r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𝜔</m:t>
                      </m:r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𝐿</m:t>
                      </m:r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  <m:sSub>
                        <m:sSubPr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−(</m:t>
                      </m:r>
                      <m:sSub>
                        <m:sSubPr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</m:e>
                        <m:sub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j</m:t>
                      </m:r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𝜔</m:t>
                      </m:r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𝐿</m:t>
                      </m:r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  <m:sSub>
                        <m:sSubPr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</m:e>
                        <m:sub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</m:t>
                          </m:r>
                        </m:sub>
                      </m:sSub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kumimoji="0" lang="zh-CN" alt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s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7" name="Object 96">
                <a:extLst>
                  <a:ext uri="{FF2B5EF4-FFF2-40B4-BE49-F238E27FC236}">
                    <a16:creationId xmlns:a16="http://schemas.microsoft.com/office/drawing/2014/main" id="{BF9585A8-87A8-9B8F-F3C7-A3F76E3BF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8709" y="1989038"/>
                <a:ext cx="6877050" cy="592138"/>
              </a:xfrm>
              <a:prstGeom prst="rect">
                <a:avLst/>
              </a:prstGeom>
              <a:blipFill>
                <a:blip r:embed="rId2"/>
                <a:stretch>
                  <a:fillRect l="-26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97">
                <a:extLst>
                  <a:ext uri="{FF2B5EF4-FFF2-40B4-BE49-F238E27FC236}">
                    <a16:creationId xmlns:a16="http://schemas.microsoft.com/office/drawing/2014/main" id="{E6A61854-3054-8426-377C-6E6B73273AEA}"/>
                  </a:ext>
                </a:extLst>
              </p:cNvPr>
              <p:cNvSpPr txBox="1"/>
              <p:nvPr/>
            </p:nvSpPr>
            <p:spPr bwMode="auto">
              <a:xfrm>
                <a:off x="2208709" y="2563713"/>
                <a:ext cx="6877050" cy="5476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</m:e>
                        <m:sub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</m:e>
                        <m:sub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</m:t>
                          </m:r>
                        </m:sub>
                      </m:sSub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</m:e>
                        <m:sub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4</m:t>
                          </m:r>
                        </m:sub>
                      </m:sSub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j</m:t>
                      </m:r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𝜔</m:t>
                      </m:r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𝐿</m:t>
                      </m:r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  <m:sSub>
                        <m:sSubPr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−(</m:t>
                      </m:r>
                      <m:sSub>
                        <m:sSubPr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</m:e>
                        <m:sub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j</m:t>
                      </m:r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𝜔</m:t>
                      </m:r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𝐿</m:t>
                      </m:r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  <m:sSub>
                        <m:sSubPr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</m:e>
                        <m:sub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</m:t>
                          </m:r>
                        </m:sub>
                      </m:sSub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8" name="Object 97">
                <a:extLst>
                  <a:ext uri="{FF2B5EF4-FFF2-40B4-BE49-F238E27FC236}">
                    <a16:creationId xmlns:a16="http://schemas.microsoft.com/office/drawing/2014/main" id="{E6A61854-3054-8426-377C-6E6B73273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8709" y="2563713"/>
                <a:ext cx="6877050" cy="547688"/>
              </a:xfrm>
              <a:prstGeom prst="rect">
                <a:avLst/>
              </a:prstGeom>
              <a:blipFill>
                <a:blip r:embed="rId3"/>
                <a:stretch>
                  <a:fillRect l="-26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98">
                <a:extLst>
                  <a:ext uri="{FF2B5EF4-FFF2-40B4-BE49-F238E27FC236}">
                    <a16:creationId xmlns:a16="http://schemas.microsoft.com/office/drawing/2014/main" id="{98B9E915-34D3-64F3-2CC1-6C16C7DA0AF7}"/>
                  </a:ext>
                </a:extLst>
              </p:cNvPr>
              <p:cNvSpPr txBox="1"/>
              <p:nvPr/>
            </p:nvSpPr>
            <p:spPr bwMode="auto">
              <a:xfrm>
                <a:off x="2465884" y="3068538"/>
                <a:ext cx="5875337" cy="9223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zh-CN" alt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</m:e>
                        <m:sub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</m:e>
                        <m:sub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</m:t>
                          </m:r>
                        </m:sub>
                      </m:sSub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𝜔</m:t>
                          </m:r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𝐶</m:t>
                          </m:r>
                        </m:den>
                      </m:f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  <m:sSub>
                        <m:sSubPr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</m:t>
                          </m:r>
                        </m:sub>
                      </m:sSub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</m:e>
                        <m:sub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</m:e>
                        <m:sub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0" lang="zh-CN" alt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j</m:t>
                          </m:r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𝜔</m:t>
                          </m:r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𝐶</m:t>
                          </m:r>
                        </m:den>
                      </m:f>
                      <m:sSub>
                        <m:sSubPr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4</m:t>
                          </m:r>
                        </m:sub>
                      </m:sSub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9" name="Object 98">
                <a:extLst>
                  <a:ext uri="{FF2B5EF4-FFF2-40B4-BE49-F238E27FC236}">
                    <a16:creationId xmlns:a16="http://schemas.microsoft.com/office/drawing/2014/main" id="{98B9E915-34D3-64F3-2CC1-6C16C7DA0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65884" y="3068538"/>
                <a:ext cx="5875337" cy="9223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99">
                <a:extLst>
                  <a:ext uri="{FF2B5EF4-FFF2-40B4-BE49-F238E27FC236}">
                    <a16:creationId xmlns:a16="http://schemas.microsoft.com/office/drawing/2014/main" id="{A0C8A871-F80C-0BB7-36E9-A2320DCE0A30}"/>
                  </a:ext>
                </a:extLst>
              </p:cNvPr>
              <p:cNvSpPr txBox="1"/>
              <p:nvPr/>
            </p:nvSpPr>
            <p:spPr bwMode="auto">
              <a:xfrm>
                <a:off x="2307134" y="3860701"/>
                <a:ext cx="1238250" cy="5778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4</m:t>
                          </m:r>
                        </m:sub>
                      </m:sSub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=−</m:t>
                      </m:r>
                      <m:sSub>
                        <m:sSubPr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kumimoji="0" lang="zh-CN" alt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s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10" name="Object 99">
                <a:extLst>
                  <a:ext uri="{FF2B5EF4-FFF2-40B4-BE49-F238E27FC236}">
                    <a16:creationId xmlns:a16="http://schemas.microsoft.com/office/drawing/2014/main" id="{A0C8A871-F80C-0BB7-36E9-A2320DCE0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07134" y="3860701"/>
                <a:ext cx="1238250" cy="5778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100">
            <a:extLst>
              <a:ext uri="{FF2B5EF4-FFF2-40B4-BE49-F238E27FC236}">
                <a16:creationId xmlns:a16="http://schemas.microsoft.com/office/drawing/2014/main" id="{D65BB4CA-9390-767E-0F57-8A65C09584CA}"/>
              </a:ext>
            </a:extLst>
          </p:cNvPr>
          <p:cNvSpPr>
            <a:spLocks/>
          </p:cNvSpPr>
          <p:nvPr/>
        </p:nvSpPr>
        <p:spPr bwMode="auto">
          <a:xfrm>
            <a:off x="1992809" y="2060476"/>
            <a:ext cx="142875" cy="2249487"/>
          </a:xfrm>
          <a:prstGeom prst="leftBrace">
            <a:avLst>
              <a:gd name="adj1" fmla="val 131204"/>
              <a:gd name="adj2" fmla="val 50000"/>
            </a:avLst>
          </a:prstGeom>
          <a:noFill/>
          <a:ln w="28575">
            <a:solidFill>
              <a:srgbClr val="FFFF0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/>
              <a:ea typeface="楷体_GB2312" pitchFamily="49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2EDCA4F-6012-4070-9924-A6572FD86B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1750" y="771373"/>
            <a:ext cx="4109060" cy="25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85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8FBA8951-1F2C-3AF5-717E-2276FDB87801}"/>
              </a:ext>
            </a:extLst>
          </p:cNvPr>
          <p:cNvSpPr/>
          <p:nvPr/>
        </p:nvSpPr>
        <p:spPr>
          <a:xfrm>
            <a:off x="7605951" y="404664"/>
            <a:ext cx="4322697" cy="3096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D633473-1C0F-1457-58D5-64CB1E6E72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相量法分析正弦稳态电路</a:t>
            </a:r>
          </a:p>
        </p:txBody>
      </p:sp>
      <p:sp>
        <p:nvSpPr>
          <p:cNvPr id="36" name="内容占位符 35">
            <a:extLst>
              <a:ext uri="{FF2B5EF4-FFF2-40B4-BE49-F238E27FC236}">
                <a16:creationId xmlns:a16="http://schemas.microsoft.com/office/drawing/2014/main" id="{F52ADBBE-2DD2-843B-7578-8DF8794F6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4924" y="2339447"/>
            <a:ext cx="6132473" cy="931414"/>
          </a:xfrm>
        </p:spPr>
        <p:txBody>
          <a:bodyPr/>
          <a:lstStyle/>
          <a:p>
            <a:pPr marL="514350" indent="-514350">
              <a:buFont typeface="+mj-ea"/>
              <a:buAutoNum type="circleNumDbPlain" startAt="2"/>
            </a:pPr>
            <a:r>
              <a:rPr lang="zh-CN" altLang="en-US" dirty="0"/>
              <a:t>节点电压法方程：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3A35A3-79AD-871E-5158-BBCB2849A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151653-3C26-47B6-ABA2-013320E73D83}" type="datetime1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2024/7/3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A72334-5CED-0AB5-CB65-6A46E3701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all" spc="0" normalizeH="0" baseline="0" noProof="0" dirty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第九章 正弦稳态电路的分析</a:t>
            </a:r>
            <a:endParaRPr kumimoji="0" lang="en-US" altLang="zh-CN" sz="900" b="0" i="0" u="none" strike="noStrike" kern="1200" cap="all" spc="0" normalizeH="0" baseline="0" noProof="0" dirty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7F013769-80E8-A08E-28A9-1F2800BCA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/29</a:t>
            </a:r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7A788B0D-D264-59FF-4DEE-58E726F7F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</a:rPr>
              <a:t>§9-3 </a:t>
            </a:r>
            <a:r>
              <a:rPr lang="zh-CN" altLang="en-US" dirty="0">
                <a:latin typeface="微软雅黑" panose="020B0503020204020204" pitchFamily="34" charset="-122"/>
              </a:rPr>
              <a:t>正弦稳态电路的分析</a:t>
            </a:r>
            <a:endParaRPr lang="zh-CN" altLang="en-US" dirty="0"/>
          </a:p>
        </p:txBody>
      </p:sp>
      <p:sp>
        <p:nvSpPr>
          <p:cNvPr id="118" name="双括号 117">
            <a:extLst>
              <a:ext uri="{FF2B5EF4-FFF2-40B4-BE49-F238E27FC236}">
                <a16:creationId xmlns:a16="http://schemas.microsoft.com/office/drawing/2014/main" id="{B3954E47-8C83-C1CA-FE79-05FDC2FD804C}"/>
              </a:ext>
            </a:extLst>
          </p:cNvPr>
          <p:cNvSpPr/>
          <p:nvPr/>
        </p:nvSpPr>
        <p:spPr>
          <a:xfrm>
            <a:off x="581192" y="3689051"/>
            <a:ext cx="7043169" cy="2481474"/>
          </a:xfrm>
          <a:prstGeom prst="bracketPair">
            <a:avLst>
              <a:gd name="adj" fmla="val 607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119" name="双括号 118">
            <a:extLst>
              <a:ext uri="{FF2B5EF4-FFF2-40B4-BE49-F238E27FC236}">
                <a16:creationId xmlns:a16="http://schemas.microsoft.com/office/drawing/2014/main" id="{45782CD4-B569-C126-2D5C-F1A84766B262}"/>
              </a:ext>
            </a:extLst>
          </p:cNvPr>
          <p:cNvSpPr/>
          <p:nvPr/>
        </p:nvSpPr>
        <p:spPr>
          <a:xfrm>
            <a:off x="8061658" y="3679785"/>
            <a:ext cx="893365" cy="2490740"/>
          </a:xfrm>
          <a:prstGeom prst="bracketPair">
            <a:avLst>
              <a:gd name="adj" fmla="val 607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120" name="双括号 119">
            <a:extLst>
              <a:ext uri="{FF2B5EF4-FFF2-40B4-BE49-F238E27FC236}">
                <a16:creationId xmlns:a16="http://schemas.microsoft.com/office/drawing/2014/main" id="{95FF4464-D940-E070-8B17-C2AE89A6069A}"/>
              </a:ext>
            </a:extLst>
          </p:cNvPr>
          <p:cNvSpPr/>
          <p:nvPr/>
        </p:nvSpPr>
        <p:spPr>
          <a:xfrm>
            <a:off x="9774278" y="3632213"/>
            <a:ext cx="893365" cy="2538311"/>
          </a:xfrm>
          <a:prstGeom prst="bracketPair">
            <a:avLst>
              <a:gd name="adj" fmla="val 607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121" name="等号 120">
            <a:extLst>
              <a:ext uri="{FF2B5EF4-FFF2-40B4-BE49-F238E27FC236}">
                <a16:creationId xmlns:a16="http://schemas.microsoft.com/office/drawing/2014/main" id="{093F51E6-571D-02DE-274E-E7432B2F704F}"/>
              </a:ext>
            </a:extLst>
          </p:cNvPr>
          <p:cNvSpPr/>
          <p:nvPr/>
        </p:nvSpPr>
        <p:spPr>
          <a:xfrm>
            <a:off x="9019466" y="4583873"/>
            <a:ext cx="754639" cy="626566"/>
          </a:xfrm>
          <a:prstGeom prst="mathEqual">
            <a:avLst>
              <a:gd name="adj1" fmla="val 7611"/>
              <a:gd name="adj2" fmla="val 36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grpSp>
        <p:nvGrpSpPr>
          <p:cNvPr id="122" name="Group 208">
            <a:extLst>
              <a:ext uri="{FF2B5EF4-FFF2-40B4-BE49-F238E27FC236}">
                <a16:creationId xmlns:a16="http://schemas.microsoft.com/office/drawing/2014/main" id="{E0067EEE-331F-E1A8-5374-BBC465092C0C}"/>
              </a:ext>
            </a:extLst>
          </p:cNvPr>
          <p:cNvGrpSpPr>
            <a:grpSpLocks/>
          </p:cNvGrpSpPr>
          <p:nvPr/>
        </p:nvGrpSpPr>
        <p:grpSpPr bwMode="auto">
          <a:xfrm>
            <a:off x="7790941" y="620688"/>
            <a:ext cx="4044825" cy="2581362"/>
            <a:chOff x="2971" y="618"/>
            <a:chExt cx="2540" cy="1621"/>
          </a:xfrm>
        </p:grpSpPr>
        <p:sp>
          <p:nvSpPr>
            <p:cNvPr id="123" name="Line 153">
              <a:extLst>
                <a:ext uri="{FF2B5EF4-FFF2-40B4-BE49-F238E27FC236}">
                  <a16:creationId xmlns:a16="http://schemas.microsoft.com/office/drawing/2014/main" id="{9688C77F-781D-A847-BE29-711C1BA062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2160"/>
              <a:ext cx="2358" cy="0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Object 154">
                  <a:extLst>
                    <a:ext uri="{FF2B5EF4-FFF2-40B4-BE49-F238E27FC236}">
                      <a16:creationId xmlns:a16="http://schemas.microsoft.com/office/drawing/2014/main" id="{2C9B8C73-A1FB-BA50-EC86-F195835C021F}"/>
                    </a:ext>
                  </a:extLst>
                </p:cNvPr>
                <p:cNvSpPr txBox="1"/>
                <p:nvPr/>
              </p:nvSpPr>
              <p:spPr bwMode="auto">
                <a:xfrm>
                  <a:off x="5121" y="1084"/>
                  <a:ext cx="233" cy="37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zh-CN" alt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kumimoji="0" lang="zh-CN" alt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0" lang="zh-CN" alt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𝐼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kumimoji="0" lang="zh-CN" alt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s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4" name="Object 154">
                  <a:extLst>
                    <a:ext uri="{FF2B5EF4-FFF2-40B4-BE49-F238E27FC236}">
                      <a16:creationId xmlns:a16="http://schemas.microsoft.com/office/drawing/2014/main" id="{2C9B8C73-A1FB-BA50-EC86-F195835C02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121" y="1084"/>
                  <a:ext cx="233" cy="3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Object 155">
                  <a:extLst>
                    <a:ext uri="{FF2B5EF4-FFF2-40B4-BE49-F238E27FC236}">
                      <a16:creationId xmlns:a16="http://schemas.microsoft.com/office/drawing/2014/main" id="{54CEA1DB-E7DE-FBC1-0720-EEA81758F8D7}"/>
                    </a:ext>
                  </a:extLst>
                </p:cNvPr>
                <p:cNvSpPr txBox="1"/>
                <p:nvPr/>
              </p:nvSpPr>
              <p:spPr bwMode="auto">
                <a:xfrm>
                  <a:off x="3141" y="1480"/>
                  <a:ext cx="419" cy="2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zh-CN" altLang="en-US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j</m:t>
                        </m:r>
                        <m:r>
                          <a:rPr kumimoji="0" lang="zh-CN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𝜔</m:t>
                        </m:r>
                        <m:r>
                          <a:rPr kumimoji="0" lang="zh-CN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𝐿</m:t>
                        </m:r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6" name="Object 155">
                  <a:extLst>
                    <a:ext uri="{FF2B5EF4-FFF2-40B4-BE49-F238E27FC236}">
                      <a16:creationId xmlns:a16="http://schemas.microsoft.com/office/drawing/2014/main" id="{54CEA1DB-E7DE-FBC1-0720-EEA81758F8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41" y="1480"/>
                  <a:ext cx="419" cy="279"/>
                </a:xfrm>
                <a:prstGeom prst="rect">
                  <a:avLst/>
                </a:prstGeom>
                <a:blipFill>
                  <a:blip r:embed="rId4"/>
                  <a:stretch>
                    <a:fillRect l="-1818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Object 156">
                  <a:extLst>
                    <a:ext uri="{FF2B5EF4-FFF2-40B4-BE49-F238E27FC236}">
                      <a16:creationId xmlns:a16="http://schemas.microsoft.com/office/drawing/2014/main" id="{67935C24-E749-7294-2A42-58B140E6881A}"/>
                    </a:ext>
                  </a:extLst>
                </p:cNvPr>
                <p:cNvSpPr txBox="1"/>
                <p:nvPr/>
              </p:nvSpPr>
              <p:spPr bwMode="auto">
                <a:xfrm>
                  <a:off x="4376" y="1071"/>
                  <a:ext cx="357" cy="3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0" lang="zh-CN" alt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zh-CN" alt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kumimoji="0" lang="zh-CN" alt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j</m:t>
                            </m:r>
                            <m:r>
                              <a:rPr kumimoji="0" lang="zh-CN" alt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𝜔</m:t>
                            </m:r>
                            <m:r>
                              <a:rPr kumimoji="0" lang="zh-CN" alt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𝐶</m:t>
                            </m:r>
                          </m:den>
                        </m:f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7" name="Object 156">
                  <a:extLst>
                    <a:ext uri="{FF2B5EF4-FFF2-40B4-BE49-F238E27FC236}">
                      <a16:creationId xmlns:a16="http://schemas.microsoft.com/office/drawing/2014/main" id="{67935C24-E749-7294-2A42-58B140E688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76" y="1071"/>
                  <a:ext cx="357" cy="355"/>
                </a:xfrm>
                <a:prstGeom prst="rect">
                  <a:avLst/>
                </a:prstGeom>
                <a:blipFill>
                  <a:blip r:embed="rId5"/>
                  <a:stretch>
                    <a:fillRect b="-6452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Object 157">
                  <a:extLst>
                    <a:ext uri="{FF2B5EF4-FFF2-40B4-BE49-F238E27FC236}">
                      <a16:creationId xmlns:a16="http://schemas.microsoft.com/office/drawing/2014/main" id="{92F009F3-7CF5-9D6F-D9BB-CCF8AE8CEE8C}"/>
                    </a:ext>
                  </a:extLst>
                </p:cNvPr>
                <p:cNvSpPr txBox="1"/>
                <p:nvPr/>
              </p:nvSpPr>
              <p:spPr bwMode="auto">
                <a:xfrm>
                  <a:off x="3422" y="980"/>
                  <a:ext cx="173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zh-CN" alt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kumimoji="0" lang="zh-CN" alt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0" lang="zh-CN" alt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𝑈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kumimoji="0" lang="zh-CN" alt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s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28" name="Object 157">
                  <a:extLst>
                    <a:ext uri="{FF2B5EF4-FFF2-40B4-BE49-F238E27FC236}">
                      <a16:creationId xmlns:a16="http://schemas.microsoft.com/office/drawing/2014/main" id="{92F009F3-7CF5-9D6F-D9BB-CCF8AE8CEE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22" y="980"/>
                  <a:ext cx="173" cy="212"/>
                </a:xfrm>
                <a:prstGeom prst="rect">
                  <a:avLst/>
                </a:prstGeom>
                <a:blipFill>
                  <a:blip r:embed="rId6"/>
                  <a:stretch>
                    <a:fillRect r="-13333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Line 158">
              <a:extLst>
                <a:ext uri="{FF2B5EF4-FFF2-40B4-BE49-F238E27FC236}">
                  <a16:creationId xmlns:a16="http://schemas.microsoft.com/office/drawing/2014/main" id="{558623D5-E81E-7909-5F67-015ED1D1CB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9" y="799"/>
              <a:ext cx="0" cy="1362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30" name="Oval 160">
              <a:extLst>
                <a:ext uri="{FF2B5EF4-FFF2-40B4-BE49-F238E27FC236}">
                  <a16:creationId xmlns:a16="http://schemas.microsoft.com/office/drawing/2014/main" id="{315AD9AF-1561-0EE4-239A-ACEF0E0C4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618"/>
              <a:ext cx="363" cy="36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601A3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31" name="Text Box 161">
              <a:extLst>
                <a:ext uri="{FF2B5EF4-FFF2-40B4-BE49-F238E27FC236}">
                  <a16:creationId xmlns:a16="http://schemas.microsoft.com/office/drawing/2014/main" id="{B789D2C1-CE22-BBE9-10F4-70AD467321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8" y="778"/>
              <a:ext cx="1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4572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132" name="Text Box 162">
              <a:extLst>
                <a:ext uri="{FF2B5EF4-FFF2-40B4-BE49-F238E27FC236}">
                  <a16:creationId xmlns:a16="http://schemas.microsoft.com/office/drawing/2014/main" id="{D8264A63-52E3-6336-56CA-67A94CAAD1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710"/>
              <a:ext cx="2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4572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133" name="Line 163">
              <a:extLst>
                <a:ext uri="{FF2B5EF4-FFF2-40B4-BE49-F238E27FC236}">
                  <a16:creationId xmlns:a16="http://schemas.microsoft.com/office/drawing/2014/main" id="{8DCC710D-E685-81C2-3A4E-B7F4798E0E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29" y="981"/>
              <a:ext cx="0" cy="40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grpSp>
          <p:nvGrpSpPr>
            <p:cNvPr id="134" name="Group 191">
              <a:extLst>
                <a:ext uri="{FF2B5EF4-FFF2-40B4-BE49-F238E27FC236}">
                  <a16:creationId xmlns:a16="http://schemas.microsoft.com/office/drawing/2014/main" id="{C969CA39-8047-1B2B-17FA-AF6E45E997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48" y="1389"/>
              <a:ext cx="363" cy="363"/>
              <a:chOff x="8187" y="1117"/>
              <a:chExt cx="363" cy="363"/>
            </a:xfrm>
          </p:grpSpPr>
          <p:sp>
            <p:nvSpPr>
              <p:cNvPr id="157" name="Oval 159">
                <a:extLst>
                  <a:ext uri="{FF2B5EF4-FFF2-40B4-BE49-F238E27FC236}">
                    <a16:creationId xmlns:a16="http://schemas.microsoft.com/office/drawing/2014/main" id="{BD8A2094-4530-1007-C659-ABF49BBA5E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87" y="1117"/>
                <a:ext cx="363" cy="36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601A35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  <p:sp>
            <p:nvSpPr>
              <p:cNvPr id="158" name="Line 164">
                <a:extLst>
                  <a:ext uri="{FF2B5EF4-FFF2-40B4-BE49-F238E27FC236}">
                    <a16:creationId xmlns:a16="http://schemas.microsoft.com/office/drawing/2014/main" id="{A5D520A3-BEF7-3E6B-7714-4172498BAE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87" y="1298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601A35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p:grpSp>
        <p:sp>
          <p:nvSpPr>
            <p:cNvPr id="135" name="Line 165">
              <a:extLst>
                <a:ext uri="{FF2B5EF4-FFF2-40B4-BE49-F238E27FC236}">
                  <a16:creationId xmlns:a16="http://schemas.microsoft.com/office/drawing/2014/main" id="{6DA6334D-EF08-A271-26F1-C06D0C10CF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799"/>
              <a:ext cx="2358" cy="1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36" name="Line 166">
              <a:extLst>
                <a:ext uri="{FF2B5EF4-FFF2-40B4-BE49-F238E27FC236}">
                  <a16:creationId xmlns:a16="http://schemas.microsoft.com/office/drawing/2014/main" id="{DEC4C29E-859C-7279-5B8B-4F7DC07319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799"/>
              <a:ext cx="0" cy="1362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37" name="Line 167">
              <a:extLst>
                <a:ext uri="{FF2B5EF4-FFF2-40B4-BE49-F238E27FC236}">
                  <a16:creationId xmlns:a16="http://schemas.microsoft.com/office/drawing/2014/main" id="{1F2B188C-3A8A-FBBC-2A26-5C36632721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51" y="799"/>
              <a:ext cx="12" cy="1362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38" name="Line 168">
              <a:extLst>
                <a:ext uri="{FF2B5EF4-FFF2-40B4-BE49-F238E27FC236}">
                  <a16:creationId xmlns:a16="http://schemas.microsoft.com/office/drawing/2014/main" id="{B1AEC3AD-9C94-9B6E-7887-1BF08E8D42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1471"/>
              <a:ext cx="144" cy="0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 type="oval" w="med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39" name="Line 169">
              <a:extLst>
                <a:ext uri="{FF2B5EF4-FFF2-40B4-BE49-F238E27FC236}">
                  <a16:creationId xmlns:a16="http://schemas.microsoft.com/office/drawing/2014/main" id="{3DEAE105-1FC5-102A-8AC5-FA4D8F3E4C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1480"/>
              <a:ext cx="544" cy="0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 type="oval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40" name="Line 170">
              <a:extLst>
                <a:ext uri="{FF2B5EF4-FFF2-40B4-BE49-F238E27FC236}">
                  <a16:creationId xmlns:a16="http://schemas.microsoft.com/office/drawing/2014/main" id="{B48B2771-10CC-5C81-D2D8-BA5A96350E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4" y="799"/>
              <a:ext cx="0" cy="624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 type="oval" w="med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41" name="Line 171">
              <a:extLst>
                <a:ext uri="{FF2B5EF4-FFF2-40B4-BE49-F238E27FC236}">
                  <a16:creationId xmlns:a16="http://schemas.microsoft.com/office/drawing/2014/main" id="{C0156CD1-82EB-B1CF-9030-F8C308C8B0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8" y="1423"/>
              <a:ext cx="192" cy="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42" name="Line 172">
              <a:extLst>
                <a:ext uri="{FF2B5EF4-FFF2-40B4-BE49-F238E27FC236}">
                  <a16:creationId xmlns:a16="http://schemas.microsoft.com/office/drawing/2014/main" id="{23FA4595-2878-FEFA-5041-E66C6162DA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8" y="1519"/>
              <a:ext cx="192" cy="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43" name="Text Box 173">
              <a:extLst>
                <a:ext uri="{FF2B5EF4-FFF2-40B4-BE49-F238E27FC236}">
                  <a16:creationId xmlns:a16="http://schemas.microsoft.com/office/drawing/2014/main" id="{0BB72F56-06D5-E1A6-B850-20D7B645AF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4" y="1499"/>
              <a:ext cx="25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1" lang="en-US" altLang="zh-CN" sz="18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1" lang="en-US" altLang="zh-CN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" name="Text Box 174">
              <a:extLst>
                <a:ext uri="{FF2B5EF4-FFF2-40B4-BE49-F238E27FC236}">
                  <a16:creationId xmlns:a16="http://schemas.microsoft.com/office/drawing/2014/main" id="{77367E36-994F-792E-44A3-C00B64744B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6" y="1029"/>
              <a:ext cx="25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1" lang="en-US" altLang="zh-CN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1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5" name="Text Box 175">
              <a:extLst>
                <a:ext uri="{FF2B5EF4-FFF2-40B4-BE49-F238E27FC236}">
                  <a16:creationId xmlns:a16="http://schemas.microsoft.com/office/drawing/2014/main" id="{43E1C5D1-AD09-1DBE-A18B-EEFDD3B9B5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6" y="1699"/>
              <a:ext cx="25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1" lang="en-US" altLang="zh-CN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1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6" name="Text Box 176">
              <a:extLst>
                <a:ext uri="{FF2B5EF4-FFF2-40B4-BE49-F238E27FC236}">
                  <a16:creationId xmlns:a16="http://schemas.microsoft.com/office/drawing/2014/main" id="{E987186A-761E-89A0-E18C-B4800CBBF6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8" y="1905"/>
              <a:ext cx="25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1" lang="en-US" altLang="zh-CN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endParaRPr kumimoji="1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7" name="Rectangle 177">
              <a:extLst>
                <a:ext uri="{FF2B5EF4-FFF2-40B4-BE49-F238E27FC236}">
                  <a16:creationId xmlns:a16="http://schemas.microsoft.com/office/drawing/2014/main" id="{8004B61E-9AC3-669A-4FCA-3AB84B087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6" y="2103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48" name="Rectangle 178">
              <a:extLst>
                <a:ext uri="{FF2B5EF4-FFF2-40B4-BE49-F238E27FC236}">
                  <a16:creationId xmlns:a16="http://schemas.microsoft.com/office/drawing/2014/main" id="{ABBBAFBC-8076-B8DE-B7CF-E1CC49AC2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" y="981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49" name="Rectangle 179">
              <a:extLst>
                <a:ext uri="{FF2B5EF4-FFF2-40B4-BE49-F238E27FC236}">
                  <a16:creationId xmlns:a16="http://schemas.microsoft.com/office/drawing/2014/main" id="{F01AF561-050E-0120-C298-C0A740894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" y="1661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50" name="Rectangle 180">
              <a:extLst>
                <a:ext uri="{FF2B5EF4-FFF2-40B4-BE49-F238E27FC236}">
                  <a16:creationId xmlns:a16="http://schemas.microsoft.com/office/drawing/2014/main" id="{C7C639C3-F473-74FC-0305-F298EE9A1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1389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51" name="Line 185">
              <a:extLst>
                <a:ext uri="{FF2B5EF4-FFF2-40B4-BE49-F238E27FC236}">
                  <a16:creationId xmlns:a16="http://schemas.microsoft.com/office/drawing/2014/main" id="{41BE9CE4-3A06-EBD6-7E1E-E38505BB09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0" y="1525"/>
              <a:ext cx="0" cy="635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grpSp>
          <p:nvGrpSpPr>
            <p:cNvPr id="152" name="Group 203">
              <a:extLst>
                <a:ext uri="{FF2B5EF4-FFF2-40B4-BE49-F238E27FC236}">
                  <a16:creationId xmlns:a16="http://schemas.microsoft.com/office/drawing/2014/main" id="{5AB3F660-8793-EABA-52E0-571431EDE9C9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3265" y="1231"/>
              <a:ext cx="91" cy="408"/>
              <a:chOff x="1565" y="2614"/>
              <a:chExt cx="90" cy="486"/>
            </a:xfrm>
          </p:grpSpPr>
          <p:sp>
            <p:nvSpPr>
              <p:cNvPr id="153" name="Arc 204">
                <a:extLst>
                  <a:ext uri="{FF2B5EF4-FFF2-40B4-BE49-F238E27FC236}">
                    <a16:creationId xmlns:a16="http://schemas.microsoft.com/office/drawing/2014/main" id="{4F9759EC-81E9-607E-1E42-87B516D5E59C}"/>
                  </a:ext>
                </a:extLst>
              </p:cNvPr>
              <p:cNvSpPr>
                <a:spLocks/>
              </p:cNvSpPr>
              <p:nvPr/>
            </p:nvSpPr>
            <p:spPr bwMode="auto">
              <a:xfrm rot="21600000" flipH="1" flipV="1">
                <a:off x="1565" y="2860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  <p:sp>
            <p:nvSpPr>
              <p:cNvPr id="154" name="Arc 205">
                <a:extLst>
                  <a:ext uri="{FF2B5EF4-FFF2-40B4-BE49-F238E27FC236}">
                    <a16:creationId xmlns:a16="http://schemas.microsoft.com/office/drawing/2014/main" id="{5D8AC87F-A2B9-5D05-88C1-BB7E6AAC7B1B}"/>
                  </a:ext>
                </a:extLst>
              </p:cNvPr>
              <p:cNvSpPr>
                <a:spLocks/>
              </p:cNvSpPr>
              <p:nvPr/>
            </p:nvSpPr>
            <p:spPr bwMode="auto">
              <a:xfrm rot="21600000" flipH="1" flipV="1">
                <a:off x="1565" y="2737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  <p:sp>
            <p:nvSpPr>
              <p:cNvPr id="155" name="Arc 206">
                <a:extLst>
                  <a:ext uri="{FF2B5EF4-FFF2-40B4-BE49-F238E27FC236}">
                    <a16:creationId xmlns:a16="http://schemas.microsoft.com/office/drawing/2014/main" id="{1C8164CF-0E76-61E8-0DCC-13A0123ED1BD}"/>
                  </a:ext>
                </a:extLst>
              </p:cNvPr>
              <p:cNvSpPr>
                <a:spLocks/>
              </p:cNvSpPr>
              <p:nvPr/>
            </p:nvSpPr>
            <p:spPr bwMode="auto">
              <a:xfrm rot="21600000" flipH="1" flipV="1">
                <a:off x="1565" y="261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  <p:sp>
            <p:nvSpPr>
              <p:cNvPr id="156" name="Arc 207">
                <a:extLst>
                  <a:ext uri="{FF2B5EF4-FFF2-40B4-BE49-F238E27FC236}">
                    <a16:creationId xmlns:a16="http://schemas.microsoft.com/office/drawing/2014/main" id="{93962FD6-05A9-09A9-5762-84DF8F061E2B}"/>
                  </a:ext>
                </a:extLst>
              </p:cNvPr>
              <p:cNvSpPr>
                <a:spLocks/>
              </p:cNvSpPr>
              <p:nvPr/>
            </p:nvSpPr>
            <p:spPr bwMode="auto">
              <a:xfrm rot="21600000" flipH="1" flipV="1">
                <a:off x="1565" y="298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Object 46">
                <a:extLst>
                  <a:ext uri="{FF2B5EF4-FFF2-40B4-BE49-F238E27FC236}">
                    <a16:creationId xmlns:a16="http://schemas.microsoft.com/office/drawing/2014/main" id="{A5B4B73D-2357-E742-2838-7D970DFDE3C0}"/>
                  </a:ext>
                </a:extLst>
              </p:cNvPr>
              <p:cNvSpPr txBox="1"/>
              <p:nvPr/>
            </p:nvSpPr>
            <p:spPr bwMode="auto">
              <a:xfrm>
                <a:off x="9305986" y="327754"/>
                <a:ext cx="560388" cy="5603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0" lang="zh-CN" altLang="en-US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zh-CN" altLang="en-US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𝑼</m:t>
                              </m:r>
                            </m:e>
                          </m:acc>
                        </m:e>
                        <m:sub>
                          <m:r>
                            <a:rPr kumimoji="0" lang="zh-CN" altLang="en-US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𝐧</m:t>
                          </m:r>
                          <m:r>
                            <a:rPr kumimoji="0" lang="zh-CN" alt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163" name="Object 46">
                <a:extLst>
                  <a:ext uri="{FF2B5EF4-FFF2-40B4-BE49-F238E27FC236}">
                    <a16:creationId xmlns:a16="http://schemas.microsoft.com/office/drawing/2014/main" id="{A5B4B73D-2357-E742-2838-7D970DFDE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05986" y="327754"/>
                <a:ext cx="560388" cy="560387"/>
              </a:xfrm>
              <a:prstGeom prst="rect">
                <a:avLst/>
              </a:prstGeom>
              <a:blipFill>
                <a:blip r:embed="rId7"/>
                <a:stretch>
                  <a:fillRect r="-1538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Object 47">
                <a:extLst>
                  <a:ext uri="{FF2B5EF4-FFF2-40B4-BE49-F238E27FC236}">
                    <a16:creationId xmlns:a16="http://schemas.microsoft.com/office/drawing/2014/main" id="{EF0D6EA3-B7D4-54BE-0E1B-74C029434D4E}"/>
                  </a:ext>
                </a:extLst>
              </p:cNvPr>
              <p:cNvSpPr txBox="1"/>
              <p:nvPr/>
            </p:nvSpPr>
            <p:spPr bwMode="auto">
              <a:xfrm>
                <a:off x="9542403" y="1809845"/>
                <a:ext cx="420640" cy="4415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0" lang="zh-CN" alt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zh-CN" alt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𝑼</m:t>
                              </m:r>
                            </m:e>
                          </m:acc>
                        </m:e>
                        <m:sub>
                          <m:r>
                            <a:rPr kumimoji="0" lang="zh-CN" altLang="en-US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𝐧</m:t>
                          </m:r>
                          <m:r>
                            <a:rPr kumimoji="0" lang="zh-CN" alt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164" name="Object 47">
                <a:extLst>
                  <a:ext uri="{FF2B5EF4-FFF2-40B4-BE49-F238E27FC236}">
                    <a16:creationId xmlns:a16="http://schemas.microsoft.com/office/drawing/2014/main" id="{EF0D6EA3-B7D4-54BE-0E1B-74C029434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42403" y="1809845"/>
                <a:ext cx="420640" cy="441512"/>
              </a:xfrm>
              <a:prstGeom prst="rect">
                <a:avLst/>
              </a:prstGeom>
              <a:blipFill>
                <a:blip r:embed="rId8"/>
                <a:stretch>
                  <a:fillRect l="-2899" t="-2778" r="-57971" b="-1111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Object 48">
                <a:extLst>
                  <a:ext uri="{FF2B5EF4-FFF2-40B4-BE49-F238E27FC236}">
                    <a16:creationId xmlns:a16="http://schemas.microsoft.com/office/drawing/2014/main" id="{FFEE80E1-E020-E01E-37FB-00C6BCAF3B4E}"/>
                  </a:ext>
                </a:extLst>
              </p:cNvPr>
              <p:cNvSpPr txBox="1"/>
              <p:nvPr/>
            </p:nvSpPr>
            <p:spPr bwMode="auto">
              <a:xfrm>
                <a:off x="9455481" y="3002721"/>
                <a:ext cx="560388" cy="558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0" lang="zh-CN" altLang="en-US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zh-CN" altLang="en-US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𝑼</m:t>
                              </m:r>
                            </m:e>
                          </m:acc>
                        </m:e>
                        <m:sub>
                          <m:r>
                            <a:rPr kumimoji="0" lang="zh-CN" altLang="en-US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𝐧</m:t>
                          </m:r>
                          <m:r>
                            <a:rPr kumimoji="0" lang="zh-CN" altLang="en-US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165" name="Object 48">
                <a:extLst>
                  <a:ext uri="{FF2B5EF4-FFF2-40B4-BE49-F238E27FC236}">
                    <a16:creationId xmlns:a16="http://schemas.microsoft.com/office/drawing/2014/main" id="{FFEE80E1-E020-E01E-37FB-00C6BCAF3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55481" y="3002721"/>
                <a:ext cx="560388" cy="558800"/>
              </a:xfrm>
              <a:prstGeom prst="rect">
                <a:avLst/>
              </a:prstGeom>
              <a:blipFill>
                <a:blip r:embed="rId9"/>
                <a:stretch>
                  <a:fillRect r="-1413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6" name="Group 93">
            <a:extLst>
              <a:ext uri="{FF2B5EF4-FFF2-40B4-BE49-F238E27FC236}">
                <a16:creationId xmlns:a16="http://schemas.microsoft.com/office/drawing/2014/main" id="{63CFE65B-B0AD-7D68-4847-2EA45596BC17}"/>
              </a:ext>
            </a:extLst>
          </p:cNvPr>
          <p:cNvGrpSpPr>
            <a:grpSpLocks/>
          </p:cNvGrpSpPr>
          <p:nvPr/>
        </p:nvGrpSpPr>
        <p:grpSpPr bwMode="auto">
          <a:xfrm>
            <a:off x="7474494" y="1686037"/>
            <a:ext cx="288925" cy="504825"/>
            <a:chOff x="1292" y="1026"/>
            <a:chExt cx="182" cy="318"/>
          </a:xfrm>
        </p:grpSpPr>
        <p:sp>
          <p:nvSpPr>
            <p:cNvPr id="167" name="Line 91">
              <a:extLst>
                <a:ext uri="{FF2B5EF4-FFF2-40B4-BE49-F238E27FC236}">
                  <a16:creationId xmlns:a16="http://schemas.microsoft.com/office/drawing/2014/main" id="{6DED7702-4886-0F2F-851B-CD2B4BEC78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2" y="1207"/>
              <a:ext cx="182" cy="0"/>
            </a:xfrm>
            <a:prstGeom prst="line">
              <a:avLst/>
            </a:prstGeom>
            <a:noFill/>
            <a:ln w="38100">
              <a:solidFill>
                <a:srgbClr val="601A35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68" name="Line 92">
              <a:extLst>
                <a:ext uri="{FF2B5EF4-FFF2-40B4-BE49-F238E27FC236}">
                  <a16:creationId xmlns:a16="http://schemas.microsoft.com/office/drawing/2014/main" id="{66CD3CD0-7F03-CF41-CB2E-142F504C4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1026"/>
              <a:ext cx="0" cy="318"/>
            </a:xfrm>
            <a:prstGeom prst="line">
              <a:avLst/>
            </a:prstGeom>
            <a:noFill/>
            <a:ln w="38100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矩形 174">
                <a:extLst>
                  <a:ext uri="{FF2B5EF4-FFF2-40B4-BE49-F238E27FC236}">
                    <a16:creationId xmlns:a16="http://schemas.microsoft.com/office/drawing/2014/main" id="{99C0BF82-4323-8B81-3DDE-100D8226EDC4}"/>
                  </a:ext>
                </a:extLst>
              </p:cNvPr>
              <p:cNvSpPr/>
              <p:nvPr/>
            </p:nvSpPr>
            <p:spPr>
              <a:xfrm>
                <a:off x="581192" y="3689051"/>
                <a:ext cx="1266336" cy="5302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1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175" name="矩形 174">
                <a:extLst>
                  <a:ext uri="{FF2B5EF4-FFF2-40B4-BE49-F238E27FC236}">
                    <a16:creationId xmlns:a16="http://schemas.microsoft.com/office/drawing/2014/main" id="{99C0BF82-4323-8B81-3DDE-100D8226ED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3689051"/>
                <a:ext cx="1266336" cy="5302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矩形 175">
                <a:extLst>
                  <a:ext uri="{FF2B5EF4-FFF2-40B4-BE49-F238E27FC236}">
                    <a16:creationId xmlns:a16="http://schemas.microsoft.com/office/drawing/2014/main" id="{0496F0B0-4064-B7FA-3D08-7495EDD885E8}"/>
                  </a:ext>
                </a:extLst>
              </p:cNvPr>
              <p:cNvSpPr/>
              <p:nvPr/>
            </p:nvSpPr>
            <p:spPr>
              <a:xfrm>
                <a:off x="2551817" y="3689051"/>
                <a:ext cx="1872208" cy="5302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0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176" name="矩形 175">
                <a:extLst>
                  <a:ext uri="{FF2B5EF4-FFF2-40B4-BE49-F238E27FC236}">
                    <a16:creationId xmlns:a16="http://schemas.microsoft.com/office/drawing/2014/main" id="{0496F0B0-4064-B7FA-3D08-7495EDD885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817" y="3689051"/>
                <a:ext cx="1872208" cy="5302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矩形 176">
                <a:extLst>
                  <a:ext uri="{FF2B5EF4-FFF2-40B4-BE49-F238E27FC236}">
                    <a16:creationId xmlns:a16="http://schemas.microsoft.com/office/drawing/2014/main" id="{09B57574-4919-0C15-7654-F139EC690ABA}"/>
                  </a:ext>
                </a:extLst>
              </p:cNvPr>
              <p:cNvSpPr/>
              <p:nvPr/>
            </p:nvSpPr>
            <p:spPr>
              <a:xfrm>
                <a:off x="5491182" y="3689051"/>
                <a:ext cx="1872208" cy="5302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0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177" name="矩形 176">
                <a:extLst>
                  <a:ext uri="{FF2B5EF4-FFF2-40B4-BE49-F238E27FC236}">
                    <a16:creationId xmlns:a16="http://schemas.microsoft.com/office/drawing/2014/main" id="{09B57574-4919-0C15-7654-F139EC690A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182" y="3689051"/>
                <a:ext cx="1872208" cy="5302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矩形 177">
                <a:extLst>
                  <a:ext uri="{FF2B5EF4-FFF2-40B4-BE49-F238E27FC236}">
                    <a16:creationId xmlns:a16="http://schemas.microsoft.com/office/drawing/2014/main" id="{00262382-717C-6E4C-A28F-14DB93698DC6}"/>
                  </a:ext>
                </a:extLst>
              </p:cNvPr>
              <p:cNvSpPr/>
              <p:nvPr/>
            </p:nvSpPr>
            <p:spPr>
              <a:xfrm>
                <a:off x="581192" y="4621366"/>
                <a:ext cx="1266336" cy="5302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0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0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178" name="矩形 177">
                <a:extLst>
                  <a:ext uri="{FF2B5EF4-FFF2-40B4-BE49-F238E27FC236}">
                    <a16:creationId xmlns:a16="http://schemas.microsoft.com/office/drawing/2014/main" id="{00262382-717C-6E4C-A28F-14DB93698D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4621366"/>
                <a:ext cx="1266336" cy="530232"/>
              </a:xfrm>
              <a:prstGeom prst="rect">
                <a:avLst/>
              </a:prstGeom>
              <a:blipFill>
                <a:blip r:embed="rId13"/>
                <a:stretch>
                  <a:fillRect t="-12644" b="-206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id="{9644E723-8723-9997-D8FC-699AF0D48B67}"/>
                  </a:ext>
                </a:extLst>
              </p:cNvPr>
              <p:cNvSpPr/>
              <p:nvPr/>
            </p:nvSpPr>
            <p:spPr>
              <a:xfrm>
                <a:off x="1991544" y="4621366"/>
                <a:ext cx="2992754" cy="5302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0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kumimoji="0" lang="zh-CN" altLang="en-US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j</m:t>
                          </m:r>
                          <m:r>
                            <a:rPr kumimoji="0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𝜔</m:t>
                          </m:r>
                          <m:r>
                            <a:rPr kumimoji="0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den>
                      </m:f>
                      <m:r>
                        <a:rPr kumimoji="0" lang="zh-CN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0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0" lang="zh-CN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0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id="{9644E723-8723-9997-D8FC-699AF0D48B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4" y="4621366"/>
                <a:ext cx="2992754" cy="530232"/>
              </a:xfrm>
              <a:prstGeom prst="rect">
                <a:avLst/>
              </a:prstGeom>
              <a:blipFill>
                <a:blip r:embed="rId14"/>
                <a:stretch>
                  <a:fillRect t="-12644" b="-206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矩形 179">
                <a:extLst>
                  <a:ext uri="{FF2B5EF4-FFF2-40B4-BE49-F238E27FC236}">
                    <a16:creationId xmlns:a16="http://schemas.microsoft.com/office/drawing/2014/main" id="{DDEBE7E6-48CC-E5DC-5834-1AC91B98365A}"/>
                  </a:ext>
                </a:extLst>
              </p:cNvPr>
              <p:cNvSpPr/>
              <p:nvPr/>
            </p:nvSpPr>
            <p:spPr>
              <a:xfrm>
                <a:off x="5491182" y="4621366"/>
                <a:ext cx="1872208" cy="5302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0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0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180" name="矩形 179">
                <a:extLst>
                  <a:ext uri="{FF2B5EF4-FFF2-40B4-BE49-F238E27FC236}">
                    <a16:creationId xmlns:a16="http://schemas.microsoft.com/office/drawing/2014/main" id="{DDEBE7E6-48CC-E5DC-5834-1AC91B9836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182" y="4621366"/>
                <a:ext cx="1872208" cy="530232"/>
              </a:xfrm>
              <a:prstGeom prst="rect">
                <a:avLst/>
              </a:prstGeom>
              <a:blipFill>
                <a:blip r:embed="rId15"/>
                <a:stretch>
                  <a:fillRect t="-12644" b="-206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矩形 180">
                <a:extLst>
                  <a:ext uri="{FF2B5EF4-FFF2-40B4-BE49-F238E27FC236}">
                    <a16:creationId xmlns:a16="http://schemas.microsoft.com/office/drawing/2014/main" id="{5F69255D-2BCE-DB78-C21E-3EAB03B5F3F9}"/>
                  </a:ext>
                </a:extLst>
              </p:cNvPr>
              <p:cNvSpPr/>
              <p:nvPr/>
            </p:nvSpPr>
            <p:spPr>
              <a:xfrm>
                <a:off x="7673735" y="3689051"/>
                <a:ext cx="1872208" cy="5302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0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kumimoji="0" lang="zh-CN" altLang="en-US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n</m:t>
                          </m:r>
                          <m:r>
                            <a:rPr kumimoji="0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181" name="矩形 180">
                <a:extLst>
                  <a:ext uri="{FF2B5EF4-FFF2-40B4-BE49-F238E27FC236}">
                    <a16:creationId xmlns:a16="http://schemas.microsoft.com/office/drawing/2014/main" id="{5F69255D-2BCE-DB78-C21E-3EAB03B5F3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735" y="3689051"/>
                <a:ext cx="1872208" cy="5302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矩形 181">
                <a:extLst>
                  <a:ext uri="{FF2B5EF4-FFF2-40B4-BE49-F238E27FC236}">
                    <a16:creationId xmlns:a16="http://schemas.microsoft.com/office/drawing/2014/main" id="{AA33ADEC-E591-853D-B9EA-D0DF2FE01B7C}"/>
                  </a:ext>
                </a:extLst>
              </p:cNvPr>
              <p:cNvSpPr/>
              <p:nvPr/>
            </p:nvSpPr>
            <p:spPr>
              <a:xfrm>
                <a:off x="7673735" y="4621366"/>
                <a:ext cx="1872208" cy="5302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0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kumimoji="0" lang="zh-CN" altLang="en-US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n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182" name="矩形 181">
                <a:extLst>
                  <a:ext uri="{FF2B5EF4-FFF2-40B4-BE49-F238E27FC236}">
                    <a16:creationId xmlns:a16="http://schemas.microsoft.com/office/drawing/2014/main" id="{AA33ADEC-E591-853D-B9EA-D0DF2FE01B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735" y="4621366"/>
                <a:ext cx="1872208" cy="5302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矩形 182">
                <a:extLst>
                  <a:ext uri="{FF2B5EF4-FFF2-40B4-BE49-F238E27FC236}">
                    <a16:creationId xmlns:a16="http://schemas.microsoft.com/office/drawing/2014/main" id="{F79C7F15-393F-855A-77E9-951D7F10B907}"/>
                  </a:ext>
                </a:extLst>
              </p:cNvPr>
              <p:cNvSpPr/>
              <p:nvPr/>
            </p:nvSpPr>
            <p:spPr>
              <a:xfrm>
                <a:off x="581192" y="5553680"/>
                <a:ext cx="1266336" cy="5302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0" lang="zh-CN" alt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j</m:t>
                      </m:r>
                      <m:r>
                        <a:rPr kumimoji="0" lang="zh-CN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𝜔</m:t>
                      </m:r>
                      <m:r>
                        <a:rPr kumimoji="0" lang="zh-CN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𝐶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183" name="矩形 182">
                <a:extLst>
                  <a:ext uri="{FF2B5EF4-FFF2-40B4-BE49-F238E27FC236}">
                    <a16:creationId xmlns:a16="http://schemas.microsoft.com/office/drawing/2014/main" id="{F79C7F15-393F-855A-77E9-951D7F10B9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5553680"/>
                <a:ext cx="1266336" cy="530232"/>
              </a:xfrm>
              <a:prstGeom prst="rect">
                <a:avLst/>
              </a:prstGeom>
              <a:blipFill>
                <a:blip r:embed="rId18"/>
                <a:stretch>
                  <a:fillRect b="-91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52A6330D-E91F-F546-02F6-75624CF6A9DA}"/>
                  </a:ext>
                </a:extLst>
              </p:cNvPr>
              <p:cNvSpPr/>
              <p:nvPr/>
            </p:nvSpPr>
            <p:spPr>
              <a:xfrm>
                <a:off x="2371797" y="5553680"/>
                <a:ext cx="2232248" cy="5302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0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0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52A6330D-E91F-F546-02F6-75624CF6A9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797" y="5553680"/>
                <a:ext cx="2232248" cy="530232"/>
              </a:xfrm>
              <a:prstGeom prst="rect">
                <a:avLst/>
              </a:prstGeom>
              <a:blipFill>
                <a:blip r:embed="rId19"/>
                <a:stretch>
                  <a:fillRect t="-12644" b="-206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矩形 184">
                <a:extLst>
                  <a:ext uri="{FF2B5EF4-FFF2-40B4-BE49-F238E27FC236}">
                    <a16:creationId xmlns:a16="http://schemas.microsoft.com/office/drawing/2014/main" id="{E4EB1BA3-62C3-3C60-CECB-35CC9C946D05}"/>
                  </a:ext>
                </a:extLst>
              </p:cNvPr>
              <p:cNvSpPr/>
              <p:nvPr/>
            </p:nvSpPr>
            <p:spPr>
              <a:xfrm>
                <a:off x="5102388" y="5553680"/>
                <a:ext cx="2649796" cy="5302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0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kumimoji="0" lang="zh-CN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0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r>
                        <a:rPr kumimoji="0" lang="zh-CN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0" lang="zh-CN" alt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j</m:t>
                      </m:r>
                      <m:r>
                        <a:rPr kumimoji="0" lang="zh-CN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𝜔</m:t>
                      </m:r>
                      <m:r>
                        <a:rPr kumimoji="0" lang="zh-CN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𝐶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185" name="矩形 184">
                <a:extLst>
                  <a:ext uri="{FF2B5EF4-FFF2-40B4-BE49-F238E27FC236}">
                    <a16:creationId xmlns:a16="http://schemas.microsoft.com/office/drawing/2014/main" id="{E4EB1BA3-62C3-3C60-CECB-35CC9C946D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388" y="5553680"/>
                <a:ext cx="2649796" cy="530232"/>
              </a:xfrm>
              <a:prstGeom prst="rect">
                <a:avLst/>
              </a:prstGeom>
              <a:blipFill>
                <a:blip r:embed="rId20"/>
                <a:stretch>
                  <a:fillRect t="-12644" b="-206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矩形 185">
                <a:extLst>
                  <a:ext uri="{FF2B5EF4-FFF2-40B4-BE49-F238E27FC236}">
                    <a16:creationId xmlns:a16="http://schemas.microsoft.com/office/drawing/2014/main" id="{66E1846F-B2A0-9476-4981-BF2C1EA04784}"/>
                  </a:ext>
                </a:extLst>
              </p:cNvPr>
              <p:cNvSpPr/>
              <p:nvPr/>
            </p:nvSpPr>
            <p:spPr>
              <a:xfrm>
                <a:off x="7673735" y="5553680"/>
                <a:ext cx="1872208" cy="5302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0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kumimoji="0" lang="zh-CN" altLang="en-US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n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186" name="矩形 185">
                <a:extLst>
                  <a:ext uri="{FF2B5EF4-FFF2-40B4-BE49-F238E27FC236}">
                    <a16:creationId xmlns:a16="http://schemas.microsoft.com/office/drawing/2014/main" id="{66E1846F-B2A0-9476-4981-BF2C1EA047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735" y="5553680"/>
                <a:ext cx="1872208" cy="5302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矩形 186">
                <a:extLst>
                  <a:ext uri="{FF2B5EF4-FFF2-40B4-BE49-F238E27FC236}">
                    <a16:creationId xmlns:a16="http://schemas.microsoft.com/office/drawing/2014/main" id="{BBDAD9F0-8E80-1A53-122D-AA7C1078D7B5}"/>
                  </a:ext>
                </a:extLst>
              </p:cNvPr>
              <p:cNvSpPr/>
              <p:nvPr/>
            </p:nvSpPr>
            <p:spPr>
              <a:xfrm>
                <a:off x="9305986" y="5553680"/>
                <a:ext cx="1872208" cy="5302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0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0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kumimoji="0" lang="zh-CN" altLang="en-US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s</m:t>
                          </m:r>
                        </m:sub>
                      </m:sSub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187" name="矩形 186">
                <a:extLst>
                  <a:ext uri="{FF2B5EF4-FFF2-40B4-BE49-F238E27FC236}">
                    <a16:creationId xmlns:a16="http://schemas.microsoft.com/office/drawing/2014/main" id="{BBDAD9F0-8E80-1A53-122D-AA7C1078D7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5986" y="5553680"/>
                <a:ext cx="1872208" cy="5302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矩形 187">
                <a:extLst>
                  <a:ext uri="{FF2B5EF4-FFF2-40B4-BE49-F238E27FC236}">
                    <a16:creationId xmlns:a16="http://schemas.microsoft.com/office/drawing/2014/main" id="{2F91E0BF-8815-9EE2-2695-E23CCF534A38}"/>
                  </a:ext>
                </a:extLst>
              </p:cNvPr>
              <p:cNvSpPr/>
              <p:nvPr/>
            </p:nvSpPr>
            <p:spPr>
              <a:xfrm>
                <a:off x="9305986" y="4621366"/>
                <a:ext cx="1872208" cy="5302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0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188" name="矩形 187">
                <a:extLst>
                  <a:ext uri="{FF2B5EF4-FFF2-40B4-BE49-F238E27FC236}">
                    <a16:creationId xmlns:a16="http://schemas.microsoft.com/office/drawing/2014/main" id="{2F91E0BF-8815-9EE2-2695-E23CCF534A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5986" y="4621366"/>
                <a:ext cx="1872208" cy="5302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9134143A-8EB0-BC3F-BD49-C8CE69B6CF37}"/>
                  </a:ext>
                </a:extLst>
              </p:cNvPr>
              <p:cNvSpPr/>
              <p:nvPr/>
            </p:nvSpPr>
            <p:spPr>
              <a:xfrm>
                <a:off x="9305986" y="3689051"/>
                <a:ext cx="1872208" cy="5302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0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kumimoji="0" lang="zh-CN" altLang="en-US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s</m:t>
                          </m:r>
                        </m:sub>
                      </m:sSub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9134143A-8EB0-BC3F-BD49-C8CE69B6CF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5986" y="3689051"/>
                <a:ext cx="1872208" cy="5302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743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/>
      <p:bldP spid="176" grpId="0"/>
      <p:bldP spid="177" grpId="0"/>
      <p:bldP spid="178" grpId="0"/>
      <p:bldP spid="179" grpId="0"/>
      <p:bldP spid="180" grpId="0"/>
      <p:bldP spid="183" grpId="0"/>
      <p:bldP spid="184" grpId="0"/>
      <p:bldP spid="185" grpId="0"/>
      <p:bldP spid="187" grpId="0"/>
      <p:bldP spid="188" grpId="0"/>
      <p:bldP spid="18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7DB1517-4D9D-7944-787C-761E7EA7A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03851D-519D-4656-91D9-3072F3A79E83}" type="datetime1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2024/7/3</a:t>
            </a:fld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21DCA1-2D90-597B-D89D-FA83836FA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all" spc="0" normalizeH="0" baseline="0" noProof="0" dirty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BFDB0C-9045-A48D-7749-2060DCA4E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1375A4-56A4-47D6-9801-1991572033F7}" type="slidenum">
              <a:rPr kumimoji="0" lang="en-US" altLang="zh-CN" sz="900" b="0" i="0" u="none" strike="noStrike" kern="1200" cap="none" spc="0" normalizeH="0" baseline="0" noProof="0" smtClean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6" name="Text Box 49">
            <a:extLst>
              <a:ext uri="{FF2B5EF4-FFF2-40B4-BE49-F238E27FC236}">
                <a16:creationId xmlns:a16="http://schemas.microsoft.com/office/drawing/2014/main" id="{873A7EA1-801F-1FE9-CADD-9B3EFC17F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5520" y="1628800"/>
            <a:ext cx="1612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结点方程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50">
                <a:extLst>
                  <a:ext uri="{FF2B5EF4-FFF2-40B4-BE49-F238E27FC236}">
                    <a16:creationId xmlns:a16="http://schemas.microsoft.com/office/drawing/2014/main" id="{602E54DD-2BC7-CC93-EDBE-FB3A9CE0F2C7}"/>
                  </a:ext>
                </a:extLst>
              </p:cNvPr>
              <p:cNvSpPr txBox="1"/>
              <p:nvPr/>
            </p:nvSpPr>
            <p:spPr bwMode="auto">
              <a:xfrm>
                <a:off x="2308225" y="2276475"/>
                <a:ext cx="1393825" cy="6048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kumimoji="0" lang="zh-CN" alt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n</m:t>
                          </m:r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kumimoji="0" lang="zh-CN" alt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s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7" name="Object 50">
                <a:extLst>
                  <a:ext uri="{FF2B5EF4-FFF2-40B4-BE49-F238E27FC236}">
                    <a16:creationId xmlns:a16="http://schemas.microsoft.com/office/drawing/2014/main" id="{602E54DD-2BC7-CC93-EDBE-FB3A9CE0F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08225" y="2276475"/>
                <a:ext cx="1393825" cy="6048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51">
                <a:extLst>
                  <a:ext uri="{FF2B5EF4-FFF2-40B4-BE49-F238E27FC236}">
                    <a16:creationId xmlns:a16="http://schemas.microsoft.com/office/drawing/2014/main" id="{F742860F-FBF9-C9A7-5B94-373425AFD9A1}"/>
                  </a:ext>
                </a:extLst>
              </p:cNvPr>
              <p:cNvSpPr txBox="1"/>
              <p:nvPr/>
            </p:nvSpPr>
            <p:spPr bwMode="auto">
              <a:xfrm>
                <a:off x="2207320" y="2781325"/>
                <a:ext cx="7273925" cy="11049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f>
                        <m:fPr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kumimoji="0" lang="zh-CN" alt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j</m:t>
                          </m:r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𝜔</m:t>
                          </m:r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den>
                      </m:f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  <m:sSub>
                        <m:sSubPr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kumimoji="0" lang="zh-CN" alt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n</m:t>
                          </m:r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kumimoji="0" lang="zh-CN" alt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n</m:t>
                          </m:r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kumimoji="0" lang="zh-CN" alt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n</m:t>
                          </m:r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</m:t>
                          </m:r>
                        </m:sub>
                      </m:sSub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8" name="Object 51">
                <a:extLst>
                  <a:ext uri="{FF2B5EF4-FFF2-40B4-BE49-F238E27FC236}">
                    <a16:creationId xmlns:a16="http://schemas.microsoft.com/office/drawing/2014/main" id="{F742860F-FBF9-C9A7-5B94-373425AFD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7320" y="2781325"/>
                <a:ext cx="7273925" cy="11049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52">
                <a:extLst>
                  <a:ext uri="{FF2B5EF4-FFF2-40B4-BE49-F238E27FC236}">
                    <a16:creationId xmlns:a16="http://schemas.microsoft.com/office/drawing/2014/main" id="{6E2B37F5-B960-7C84-594F-D798DE624C13}"/>
                  </a:ext>
                </a:extLst>
              </p:cNvPr>
              <p:cNvSpPr txBox="1"/>
              <p:nvPr/>
            </p:nvSpPr>
            <p:spPr bwMode="auto">
              <a:xfrm>
                <a:off x="2294632" y="3932263"/>
                <a:ext cx="7239000" cy="11255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f>
                        <m:fPr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j</m:t>
                      </m:r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𝜔</m:t>
                      </m:r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𝐶</m:t>
                      </m:r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  <m:sSub>
                        <m:sSubPr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kumimoji="0" lang="zh-CN" alt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n</m:t>
                          </m:r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</m:t>
                          </m:r>
                        </m:sub>
                      </m:sSub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kumimoji="0" lang="zh-CN" alt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n</m:t>
                          </m:r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j</m:t>
                      </m:r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𝜔</m:t>
                      </m:r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𝐶</m:t>
                      </m:r>
                      <m:sSub>
                        <m:sSubPr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kumimoji="0" lang="zh-CN" alt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n</m:t>
                          </m:r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=−</m:t>
                      </m:r>
                      <m:sSub>
                        <m:sSubPr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kumimoji="0" lang="zh-CN" alt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s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9" name="Object 52">
                <a:extLst>
                  <a:ext uri="{FF2B5EF4-FFF2-40B4-BE49-F238E27FC236}">
                    <a16:creationId xmlns:a16="http://schemas.microsoft.com/office/drawing/2014/main" id="{6E2B37F5-B960-7C84-594F-D798DE624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94632" y="3932263"/>
                <a:ext cx="7239000" cy="11255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utoShape 53">
            <a:extLst>
              <a:ext uri="{FF2B5EF4-FFF2-40B4-BE49-F238E27FC236}">
                <a16:creationId xmlns:a16="http://schemas.microsoft.com/office/drawing/2014/main" id="{E9A3D624-F0B5-3074-3097-645E81FDFFF5}"/>
              </a:ext>
            </a:extLst>
          </p:cNvPr>
          <p:cNvSpPr>
            <a:spLocks/>
          </p:cNvSpPr>
          <p:nvPr/>
        </p:nvSpPr>
        <p:spPr bwMode="auto">
          <a:xfrm>
            <a:off x="1919982" y="2492400"/>
            <a:ext cx="144463" cy="2376488"/>
          </a:xfrm>
          <a:prstGeom prst="leftBrace">
            <a:avLst>
              <a:gd name="adj1" fmla="val 137087"/>
              <a:gd name="adj2" fmla="val 50000"/>
            </a:avLst>
          </a:prstGeom>
          <a:noFill/>
          <a:ln w="28575">
            <a:solidFill>
              <a:srgbClr val="FFFF00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/>
              <a:ea typeface="楷体_GB2312" pitchFamily="49" charset="-122"/>
              <a:cs typeface="+mn-cs"/>
            </a:endParaRPr>
          </a:p>
        </p:txBody>
      </p:sp>
      <p:sp>
        <p:nvSpPr>
          <p:cNvPr id="19" name="Text Box 4">
            <a:extLst>
              <a:ext uri="{FF2B5EF4-FFF2-40B4-BE49-F238E27FC236}">
                <a16:creationId xmlns:a16="http://schemas.microsoft.com/office/drawing/2014/main" id="{170E3A6C-595A-A52E-0A03-05CC761B4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5329" y="995388"/>
            <a:ext cx="539750" cy="519112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解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02A8CF-1143-4D90-A546-E8DCF6FCC8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8402" y="678084"/>
            <a:ext cx="4474852" cy="323116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DD8D648-4D52-B08B-9A4E-75B4FEBB1597}"/>
              </a:ext>
            </a:extLst>
          </p:cNvPr>
          <p:cNvSpPr txBox="1"/>
          <p:nvPr/>
        </p:nvSpPr>
        <p:spPr>
          <a:xfrm>
            <a:off x="1508603" y="5480968"/>
            <a:ext cx="6097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正确计算出相量结果，转换成时域表达式。</a:t>
            </a:r>
          </a:p>
        </p:txBody>
      </p:sp>
    </p:spTree>
    <p:extLst>
      <p:ext uri="{BB962C8B-B14F-4D97-AF65-F5344CB8AC3E}">
        <p14:creationId xmlns:p14="http://schemas.microsoft.com/office/powerpoint/2010/main" val="397286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19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>
                <a:extLst>
                  <a:ext uri="{FF2B5EF4-FFF2-40B4-BE49-F238E27FC236}">
                    <a16:creationId xmlns:a16="http://schemas.microsoft.com/office/drawing/2014/main" id="{ED633473-1C0F-1457-58D5-64CB1E6E729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4. </a:t>
                </a:r>
                <a:r>
                  <a:rPr lang="zh-CN" altLang="en-US" dirty="0"/>
                  <a:t>视在功率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（</a:t>
                </a:r>
                <a:r>
                  <a:rPr lang="en-US" altLang="zh-CN" dirty="0"/>
                  <a:t>apparent power</a:t>
                </a:r>
                <a:r>
                  <a:rPr lang="zh-CN" altLang="en-US" dirty="0"/>
                  <a:t>）</a:t>
                </a:r>
              </a:p>
            </p:txBody>
          </p:sp>
        </mc:Choice>
        <mc:Fallback xmlns="">
          <p:sp>
            <p:nvSpPr>
              <p:cNvPr id="2" name="文本占位符 1">
                <a:extLst>
                  <a:ext uri="{FF2B5EF4-FFF2-40B4-BE49-F238E27FC236}">
                    <a16:creationId xmlns:a16="http://schemas.microsoft.com/office/drawing/2014/main" id="{ED633473-1C0F-1457-58D5-64CB1E6E72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144" b="-294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3A35A3-79AD-871E-5158-BBCB2849A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151653-3C26-47B6-ABA2-013320E73D83}" type="datetime1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2024/7/3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A72334-5CED-0AB5-CB65-6A46E3701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all" spc="0" normalizeH="0" baseline="0" noProof="0" dirty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第九章 正弦稳态电路的分析</a:t>
            </a:r>
            <a:endParaRPr kumimoji="0" lang="en-US" altLang="zh-CN" sz="900" b="0" i="0" u="none" strike="noStrike" kern="1200" cap="all" spc="0" normalizeH="0" baseline="0" noProof="0" dirty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7F013769-80E8-A08E-28A9-1F2800BCA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/36</a:t>
            </a:r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7A788B0D-D264-59FF-4DEE-58E726F7F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</a:rPr>
              <a:t>§9-4 </a:t>
            </a:r>
            <a:r>
              <a:rPr lang="zh-CN" altLang="en-US" dirty="0">
                <a:latin typeface="微软雅黑" panose="020B0503020204020204" pitchFamily="34" charset="-122"/>
              </a:rPr>
              <a:t>正弦稳态电路的功率</a:t>
            </a:r>
            <a:endParaRPr lang="zh-CN" altLang="en-US" dirty="0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4C446E67-516A-9131-DA65-D278A6B68E28}"/>
              </a:ext>
            </a:extLst>
          </p:cNvPr>
          <p:cNvSpPr/>
          <p:nvPr/>
        </p:nvSpPr>
        <p:spPr>
          <a:xfrm>
            <a:off x="772499" y="2576841"/>
            <a:ext cx="5755550" cy="3516455"/>
          </a:xfrm>
          <a:custGeom>
            <a:avLst/>
            <a:gdLst>
              <a:gd name="connsiteX0" fmla="*/ 0 w 5537100"/>
              <a:gd name="connsiteY0" fmla="*/ 0 h 2772000"/>
              <a:gd name="connsiteX1" fmla="*/ 5537100 w 5537100"/>
              <a:gd name="connsiteY1" fmla="*/ 0 h 2772000"/>
              <a:gd name="connsiteX2" fmla="*/ 5537100 w 5537100"/>
              <a:gd name="connsiteY2" fmla="*/ 2772000 h 2772000"/>
              <a:gd name="connsiteX3" fmla="*/ 0 w 5537100"/>
              <a:gd name="connsiteY3" fmla="*/ 2772000 h 2772000"/>
              <a:gd name="connsiteX4" fmla="*/ 0 w 5537100"/>
              <a:gd name="connsiteY4" fmla="*/ 0 h 27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37100" h="2772000">
                <a:moveTo>
                  <a:pt x="0" y="0"/>
                </a:moveTo>
                <a:lnTo>
                  <a:pt x="5537100" y="0"/>
                </a:lnTo>
                <a:lnTo>
                  <a:pt x="5537100" y="2772000"/>
                </a:lnTo>
                <a:lnTo>
                  <a:pt x="0" y="2772000"/>
                </a:lnTo>
                <a:lnTo>
                  <a:pt x="0" y="0"/>
                </a:lnTo>
                <a:close/>
              </a:path>
            </a:pathLst>
          </a:custGeom>
          <a:scene3d>
            <a:camera prst="orthographicFront"/>
            <a:lightRig rig="flat" dir="t"/>
          </a:scene3d>
          <a:sp3d z="190500" extrusionH="12700" prstMaterial="plastic">
            <a:bevelT w="50800" h="50800"/>
          </a:sp3d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2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29740" tIns="416560" rIns="429740" bIns="142240" numCol="1" spcCol="1270" anchor="t" anchorCtr="0">
            <a:noAutofit/>
          </a:bodyPr>
          <a:lstStyle/>
          <a:p>
            <a:pPr marL="228600" marR="0" lvl="1" indent="-228600" algn="just" defTabSz="8890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反应电气设备容量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  <a:p>
            <a:pPr marL="228600" marR="0" lvl="1" indent="-228600" algn="just" defTabSz="8890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相当于在给定电压和电流下所能获得的最大有功功率</a:t>
            </a:r>
          </a:p>
          <a:p>
            <a:pPr marL="228600" marR="0" lvl="1" indent="-228600" algn="just" defTabSz="8890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单位：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VA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（伏安），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k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VA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（千伏安）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  <a:p>
            <a:pPr marL="228600" marR="0" lvl="1" indent="-228600" algn="just" defTabSz="8890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150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一般不满足功率守恒定律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D5DB235F-31C9-0D43-35A0-A33D1636B148}"/>
                  </a:ext>
                </a:extLst>
              </p:cNvPr>
              <p:cNvSpPr/>
              <p:nvPr/>
            </p:nvSpPr>
            <p:spPr>
              <a:xfrm>
                <a:off x="1049354" y="2281642"/>
                <a:ext cx="3875970" cy="590400"/>
              </a:xfrm>
              <a:custGeom>
                <a:avLst/>
                <a:gdLst>
                  <a:gd name="connsiteX0" fmla="*/ 0 w 3875970"/>
                  <a:gd name="connsiteY0" fmla="*/ 98402 h 590400"/>
                  <a:gd name="connsiteX1" fmla="*/ 98402 w 3875970"/>
                  <a:gd name="connsiteY1" fmla="*/ 0 h 590400"/>
                  <a:gd name="connsiteX2" fmla="*/ 3777568 w 3875970"/>
                  <a:gd name="connsiteY2" fmla="*/ 0 h 590400"/>
                  <a:gd name="connsiteX3" fmla="*/ 3875970 w 3875970"/>
                  <a:gd name="connsiteY3" fmla="*/ 98402 h 590400"/>
                  <a:gd name="connsiteX4" fmla="*/ 3875970 w 3875970"/>
                  <a:gd name="connsiteY4" fmla="*/ 491998 h 590400"/>
                  <a:gd name="connsiteX5" fmla="*/ 3777568 w 3875970"/>
                  <a:gd name="connsiteY5" fmla="*/ 590400 h 590400"/>
                  <a:gd name="connsiteX6" fmla="*/ 98402 w 3875970"/>
                  <a:gd name="connsiteY6" fmla="*/ 590400 h 590400"/>
                  <a:gd name="connsiteX7" fmla="*/ 0 w 3875970"/>
                  <a:gd name="connsiteY7" fmla="*/ 491998 h 590400"/>
                  <a:gd name="connsiteX8" fmla="*/ 0 w 3875970"/>
                  <a:gd name="connsiteY8" fmla="*/ 98402 h 59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75970" h="590400">
                    <a:moveTo>
                      <a:pt x="0" y="98402"/>
                    </a:moveTo>
                    <a:cubicBezTo>
                      <a:pt x="0" y="44056"/>
                      <a:pt x="44056" y="0"/>
                      <a:pt x="98402" y="0"/>
                    </a:cubicBezTo>
                    <a:lnTo>
                      <a:pt x="3777568" y="0"/>
                    </a:lnTo>
                    <a:cubicBezTo>
                      <a:pt x="3831914" y="0"/>
                      <a:pt x="3875970" y="44056"/>
                      <a:pt x="3875970" y="98402"/>
                    </a:cubicBezTo>
                    <a:lnTo>
                      <a:pt x="3875970" y="491998"/>
                    </a:lnTo>
                    <a:cubicBezTo>
                      <a:pt x="3875970" y="546344"/>
                      <a:pt x="3831914" y="590400"/>
                      <a:pt x="3777568" y="590400"/>
                    </a:cubicBezTo>
                    <a:lnTo>
                      <a:pt x="98402" y="590400"/>
                    </a:lnTo>
                    <a:cubicBezTo>
                      <a:pt x="44056" y="590400"/>
                      <a:pt x="0" y="546344"/>
                      <a:pt x="0" y="491998"/>
                    </a:cubicBezTo>
                    <a:lnTo>
                      <a:pt x="0" y="98402"/>
                    </a:ln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75323" tIns="0" rIns="175323" bIns="0" numCol="1" spcCol="1270" anchor="b" anchorCtr="0">
                <a:noAutofit/>
              </a:bodyPr>
              <a:lstStyle/>
              <a:p>
                <a:pPr marL="0" marR="0" lvl="0" indent="0" algn="just" defTabSz="8890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𝑆</m:t>
                      </m:r>
                      <m:r>
                        <a:rPr kumimoji="0" 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𝑈𝐼</m:t>
                      </m:r>
                    </m:oMath>
                  </m:oMathPara>
                </a14:m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D5DB235F-31C9-0D43-35A0-A33D1636B1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354" y="2281642"/>
                <a:ext cx="3875970" cy="590400"/>
              </a:xfrm>
              <a:custGeom>
                <a:avLst/>
                <a:gdLst>
                  <a:gd name="connsiteX0" fmla="*/ 0 w 3875970"/>
                  <a:gd name="connsiteY0" fmla="*/ 98402 h 590400"/>
                  <a:gd name="connsiteX1" fmla="*/ 98402 w 3875970"/>
                  <a:gd name="connsiteY1" fmla="*/ 0 h 590400"/>
                  <a:gd name="connsiteX2" fmla="*/ 3777568 w 3875970"/>
                  <a:gd name="connsiteY2" fmla="*/ 0 h 590400"/>
                  <a:gd name="connsiteX3" fmla="*/ 3875970 w 3875970"/>
                  <a:gd name="connsiteY3" fmla="*/ 98402 h 590400"/>
                  <a:gd name="connsiteX4" fmla="*/ 3875970 w 3875970"/>
                  <a:gd name="connsiteY4" fmla="*/ 491998 h 590400"/>
                  <a:gd name="connsiteX5" fmla="*/ 3777568 w 3875970"/>
                  <a:gd name="connsiteY5" fmla="*/ 590400 h 590400"/>
                  <a:gd name="connsiteX6" fmla="*/ 98402 w 3875970"/>
                  <a:gd name="connsiteY6" fmla="*/ 590400 h 590400"/>
                  <a:gd name="connsiteX7" fmla="*/ 0 w 3875970"/>
                  <a:gd name="connsiteY7" fmla="*/ 491998 h 590400"/>
                  <a:gd name="connsiteX8" fmla="*/ 0 w 3875970"/>
                  <a:gd name="connsiteY8" fmla="*/ 98402 h 590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75970" h="590400">
                    <a:moveTo>
                      <a:pt x="0" y="98402"/>
                    </a:moveTo>
                    <a:cubicBezTo>
                      <a:pt x="0" y="44056"/>
                      <a:pt x="44056" y="0"/>
                      <a:pt x="98402" y="0"/>
                    </a:cubicBezTo>
                    <a:lnTo>
                      <a:pt x="3777568" y="0"/>
                    </a:lnTo>
                    <a:cubicBezTo>
                      <a:pt x="3831914" y="0"/>
                      <a:pt x="3875970" y="44056"/>
                      <a:pt x="3875970" y="98402"/>
                    </a:cubicBezTo>
                    <a:lnTo>
                      <a:pt x="3875970" y="491998"/>
                    </a:lnTo>
                    <a:cubicBezTo>
                      <a:pt x="3875970" y="546344"/>
                      <a:pt x="3831914" y="590400"/>
                      <a:pt x="3777568" y="590400"/>
                    </a:cubicBezTo>
                    <a:lnTo>
                      <a:pt x="98402" y="590400"/>
                    </a:lnTo>
                    <a:cubicBezTo>
                      <a:pt x="44056" y="590400"/>
                      <a:pt x="0" y="546344"/>
                      <a:pt x="0" y="491998"/>
                    </a:cubicBezTo>
                    <a:lnTo>
                      <a:pt x="0" y="98402"/>
                    </a:lnTo>
                    <a:close/>
                  </a:path>
                </a:pathLst>
              </a:cu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标注: 线形 5">
                <a:extLst>
                  <a:ext uri="{FF2B5EF4-FFF2-40B4-BE49-F238E27FC236}">
                    <a16:creationId xmlns:a16="http://schemas.microsoft.com/office/drawing/2014/main" id="{3C0978C4-DD81-0B05-C1E7-097BE8CDD5BE}"/>
                  </a:ext>
                </a:extLst>
              </p:cNvPr>
              <p:cNvSpPr/>
              <p:nvPr/>
            </p:nvSpPr>
            <p:spPr>
              <a:xfrm>
                <a:off x="6804904" y="2492897"/>
                <a:ext cx="4892171" cy="3677628"/>
              </a:xfrm>
              <a:prstGeom prst="borderCallout1">
                <a:avLst>
                  <a:gd name="adj1" fmla="val 69311"/>
                  <a:gd name="adj2" fmla="val -473"/>
                  <a:gd name="adj3" fmla="val 84892"/>
                  <a:gd name="adj4" fmla="val -20295"/>
                </a:avLst>
              </a:prstGeom>
              <a:ln>
                <a:solidFill>
                  <a:srgbClr val="1A3260"/>
                </a:solidFill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marR="0" lvl="0" indent="-285750" algn="just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rPr>
                  <a:t>有功功率：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𝑃</m:t>
                    </m:r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𝑈𝐼</m:t>
                    </m:r>
                    <m:func>
                      <m:func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cos</m:t>
                        </m:r>
                      </m:fName>
                      <m:e>
                        <m:r>
                          <a:rPr kumimoji="0" lang="zh-CN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𝜑</m:t>
                        </m:r>
                      </m:e>
                    </m:func>
                  </m:oMath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  <a:p>
                <a:pPr marL="285750" marR="0" lvl="0" indent="-285750" algn="just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rPr>
                  <a:t>无功功率：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𝑄</m:t>
                    </m:r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𝑈𝐼</m:t>
                    </m:r>
                    <m:func>
                      <m:func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en-US" altLang="zh-CN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sin</m:t>
                        </m:r>
                      </m:fName>
                      <m:e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𝜑</m:t>
                        </m:r>
                      </m:e>
                    </m:func>
                  </m:oMath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  <a:p>
                <a:pPr marL="285750" marR="0" lvl="0" indent="-285750" algn="just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rPr>
                  <a:t>关系：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𝑆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𝑃</m:t>
                            </m:r>
                          </m:e>
                          <m:sup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p>
                        </m:sSup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  <m:sSup>
                          <m:sSupPr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𝑄</m:t>
                            </m:r>
                          </m:e>
                          <m:sup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  <a:p>
                <a:pPr marL="285750" marR="0" lvl="0" indent="-285750" algn="just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  <a:p>
                <a:pPr marL="285750" marR="0" lvl="0" indent="-285750" algn="just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rPr>
                  <a:t>功率三角形：</a:t>
                </a:r>
              </a:p>
            </p:txBody>
          </p:sp>
        </mc:Choice>
        <mc:Fallback xmlns="">
          <p:sp>
            <p:nvSpPr>
              <p:cNvPr id="6" name="标注: 线形 5">
                <a:extLst>
                  <a:ext uri="{FF2B5EF4-FFF2-40B4-BE49-F238E27FC236}">
                    <a16:creationId xmlns:a16="http://schemas.microsoft.com/office/drawing/2014/main" id="{3C0978C4-DD81-0B05-C1E7-097BE8CDD5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904" y="2492897"/>
                <a:ext cx="4892171" cy="3677628"/>
              </a:xfrm>
              <a:prstGeom prst="borderCallout1">
                <a:avLst>
                  <a:gd name="adj1" fmla="val 69311"/>
                  <a:gd name="adj2" fmla="val -473"/>
                  <a:gd name="adj3" fmla="val 84892"/>
                  <a:gd name="adj4" fmla="val -20295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1A326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7">
            <a:extLst>
              <a:ext uri="{FF2B5EF4-FFF2-40B4-BE49-F238E27FC236}">
                <a16:creationId xmlns:a16="http://schemas.microsoft.com/office/drawing/2014/main" id="{DC6F674F-3186-F435-527A-50B89E4CC731}"/>
              </a:ext>
            </a:extLst>
          </p:cNvPr>
          <p:cNvGrpSpPr>
            <a:grpSpLocks/>
          </p:cNvGrpSpPr>
          <p:nvPr/>
        </p:nvGrpSpPr>
        <p:grpSpPr bwMode="auto">
          <a:xfrm>
            <a:off x="9250989" y="4652408"/>
            <a:ext cx="1570037" cy="1565275"/>
            <a:chOff x="768" y="2304"/>
            <a:chExt cx="849" cy="806"/>
          </a:xfrm>
        </p:grpSpPr>
        <p:sp>
          <p:nvSpPr>
            <p:cNvPr id="8" name="Line 8">
              <a:extLst>
                <a:ext uri="{FF2B5EF4-FFF2-40B4-BE49-F238E27FC236}">
                  <a16:creationId xmlns:a16="http://schemas.microsoft.com/office/drawing/2014/main" id="{C2465F41-737D-FDCC-12E5-7586027393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8" y="2304"/>
              <a:ext cx="624" cy="528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BC881E6F-5E8B-E186-C2CA-04443FD29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304"/>
              <a:ext cx="0" cy="528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1E74ACC5-B115-2976-B12F-46CE033CD2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832"/>
              <a:ext cx="624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A06912F0-388C-14E5-1C07-69A49A607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" y="2736"/>
              <a:ext cx="60" cy="96"/>
            </a:xfrm>
            <a:custGeom>
              <a:avLst/>
              <a:gdLst>
                <a:gd name="T0" fmla="*/ 0 w 60"/>
                <a:gd name="T1" fmla="*/ 0 h 96"/>
                <a:gd name="T2" fmla="*/ 60 w 60"/>
                <a:gd name="T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0" h="96">
                  <a:moveTo>
                    <a:pt x="0" y="0"/>
                  </a:moveTo>
                  <a:cubicBezTo>
                    <a:pt x="53" y="18"/>
                    <a:pt x="60" y="35"/>
                    <a:pt x="60" y="96"/>
                  </a:cubicBezTo>
                </a:path>
              </a:pathLst>
            </a:custGeom>
            <a:noFill/>
            <a:ln w="38100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5" name="Text Box 12">
              <a:extLst>
                <a:ext uri="{FF2B5EF4-FFF2-40B4-BE49-F238E27FC236}">
                  <a16:creationId xmlns:a16="http://schemas.microsoft.com/office/drawing/2014/main" id="{4EEB90BF-EBFF-5CF3-6EF4-E6E190FCB0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1" y="2555"/>
              <a:ext cx="215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j</a:t>
              </a:r>
              <a:endParaRPr kumimoji="1" lang="en-US" altLang="zh-CN" sz="18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Text Box 13">
              <a:extLst>
                <a:ext uri="{FF2B5EF4-FFF2-40B4-BE49-F238E27FC236}">
                  <a16:creationId xmlns:a16="http://schemas.microsoft.com/office/drawing/2014/main" id="{DF02441A-0F07-5D5F-DAF0-C1D50CC76A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2" y="2363"/>
              <a:ext cx="196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</a:p>
          </p:txBody>
        </p:sp>
        <p:sp>
          <p:nvSpPr>
            <p:cNvPr id="17" name="Text Box 14">
              <a:extLst>
                <a:ext uri="{FF2B5EF4-FFF2-40B4-BE49-F238E27FC236}">
                  <a16:creationId xmlns:a16="http://schemas.microsoft.com/office/drawing/2014/main" id="{4759840A-9D26-80E9-8736-5297163EDC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6" y="2843"/>
              <a:ext cx="25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  <p:sp>
          <p:nvSpPr>
            <p:cNvPr id="18" name="Text Box 15">
              <a:extLst>
                <a:ext uri="{FF2B5EF4-FFF2-40B4-BE49-F238E27FC236}">
                  <a16:creationId xmlns:a16="http://schemas.microsoft.com/office/drawing/2014/main" id="{6EA6B1A0-1831-6B3C-8C42-5C8693830C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2459"/>
              <a:ext cx="238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对话气泡: 圆角矩形 18">
                <a:extLst>
                  <a:ext uri="{FF2B5EF4-FFF2-40B4-BE49-F238E27FC236}">
                    <a16:creationId xmlns:a16="http://schemas.microsoft.com/office/drawing/2014/main" id="{F8810FD4-C51B-78C0-7ECD-8E2C764284D9}"/>
                  </a:ext>
                </a:extLst>
              </p:cNvPr>
              <p:cNvSpPr/>
              <p:nvPr/>
            </p:nvSpPr>
            <p:spPr>
              <a:xfrm>
                <a:off x="7423082" y="733272"/>
                <a:ext cx="3126619" cy="1656183"/>
              </a:xfrm>
              <a:prstGeom prst="wedgeRoundRectCallout">
                <a:avLst>
                  <a:gd name="adj1" fmla="val -32996"/>
                  <a:gd name="adj2" fmla="val 79635"/>
                  <a:gd name="adj3" fmla="val 16667"/>
                </a:avLst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marR="0" lvl="0" indent="-285750" algn="just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𝑃</m:t>
                        </m:r>
                      </m:num>
                      <m:den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𝑆</m:t>
                        </m:r>
                      </m:den>
                    </m:f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func>
                      <m:func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en-US" altLang="zh-CN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cos</m:t>
                        </m:r>
                      </m:fName>
                      <m:e>
                        <m:r>
                          <a:rPr kumimoji="0" lang="zh-CN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𝜑</m:t>
                        </m:r>
                      </m:e>
                    </m:func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zh-CN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𝜆</m:t>
                    </m:r>
                  </m:oMath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  <a:p>
                <a:pPr marL="285750" marR="0" lvl="0" indent="-285750" algn="just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rPr>
                  <a:t>表示传输系统有功功率所占的比率</a:t>
                </a:r>
              </a:p>
            </p:txBody>
          </p:sp>
        </mc:Choice>
        <mc:Fallback xmlns="">
          <p:sp>
            <p:nvSpPr>
              <p:cNvPr id="19" name="对话气泡: 圆角矩形 18">
                <a:extLst>
                  <a:ext uri="{FF2B5EF4-FFF2-40B4-BE49-F238E27FC236}">
                    <a16:creationId xmlns:a16="http://schemas.microsoft.com/office/drawing/2014/main" id="{F8810FD4-C51B-78C0-7ECD-8E2C764284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082" y="733272"/>
                <a:ext cx="3126619" cy="1656183"/>
              </a:xfrm>
              <a:prstGeom prst="wedgeRoundRectCallout">
                <a:avLst>
                  <a:gd name="adj1" fmla="val -32996"/>
                  <a:gd name="adj2" fmla="val 79635"/>
                  <a:gd name="adj3" fmla="val 16667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>
            <a:extLst>
              <a:ext uri="{FF2B5EF4-FFF2-40B4-BE49-F238E27FC236}">
                <a16:creationId xmlns:a16="http://schemas.microsoft.com/office/drawing/2014/main" id="{EC5B2F2A-4B73-D9FF-CAF1-A15D13B0B907}"/>
              </a:ext>
            </a:extLst>
          </p:cNvPr>
          <p:cNvSpPr/>
          <p:nvPr/>
        </p:nvSpPr>
        <p:spPr>
          <a:xfrm rot="1600884">
            <a:off x="10696320" y="1431605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/>
                <a:ea typeface="微软雅黑"/>
                <a:cs typeface="+mn-cs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90310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 animBg="1"/>
      <p:bldP spid="19" grpId="0" animBg="1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>
                <a:extLst>
                  <a:ext uri="{FF2B5EF4-FFF2-40B4-BE49-F238E27FC236}">
                    <a16:creationId xmlns:a16="http://schemas.microsoft.com/office/drawing/2014/main" id="{ED633473-1C0F-1457-58D5-64CB1E6E729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5.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dirty="0"/>
                  <a:t>、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dirty="0"/>
                  <a:t>、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/>
                  <a:t>元件的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占位符 1">
                <a:extLst>
                  <a:ext uri="{FF2B5EF4-FFF2-40B4-BE49-F238E27FC236}">
                    <a16:creationId xmlns:a16="http://schemas.microsoft.com/office/drawing/2014/main" id="{ED633473-1C0F-1457-58D5-64CB1E6E72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144" b="-294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表格 22">
                <a:extLst>
                  <a:ext uri="{FF2B5EF4-FFF2-40B4-BE49-F238E27FC236}">
                    <a16:creationId xmlns:a16="http://schemas.microsoft.com/office/drawing/2014/main" id="{FD0D0034-3A61-11E6-BD62-DF37E644FD8B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</p:nvPr>
            </p:nvGraphicFramePr>
            <p:xfrm>
              <a:off x="581193" y="2339975"/>
              <a:ext cx="9869557" cy="3884015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998741">
                      <a:extLst>
                        <a:ext uri="{9D8B030D-6E8A-4147-A177-3AD203B41FA5}">
                          <a16:colId xmlns:a16="http://schemas.microsoft.com/office/drawing/2014/main" val="4027365316"/>
                        </a:ext>
                      </a:extLst>
                    </a:gridCol>
                    <a:gridCol w="3291930">
                      <a:extLst>
                        <a:ext uri="{9D8B030D-6E8A-4147-A177-3AD203B41FA5}">
                          <a16:colId xmlns:a16="http://schemas.microsoft.com/office/drawing/2014/main" val="939298272"/>
                        </a:ext>
                      </a:extLst>
                    </a:gridCol>
                    <a:gridCol w="5578886">
                      <a:extLst>
                        <a:ext uri="{9D8B030D-6E8A-4147-A177-3AD203B41FA5}">
                          <a16:colId xmlns:a16="http://schemas.microsoft.com/office/drawing/2014/main" val="3318104081"/>
                        </a:ext>
                      </a:extLst>
                    </a:gridCol>
                  </a:tblGrid>
                  <a:tr h="58033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kern="120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zh-CN" sz="1800" kern="12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1800" kern="1200">
                                    <a:latin typeface="Cambria Math" panose="02040503050406030204" pitchFamily="18" charset="0"/>
                                  </a:rPr>
                                  <m:t>𝑈𝐼</m:t>
                                </m:r>
                                <m:func>
                                  <m:funcPr>
                                    <m:ctrlPr>
                                      <a:rPr lang="en-US" altLang="zh-CN" sz="1800" i="1" kern="120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kern="12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zh-CN" altLang="zh-CN" sz="1800" kern="120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</m:func>
                                <m:r>
                                  <a:rPr lang="en-US" altLang="zh-CN" sz="1800" kern="12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1800" kern="1200">
                                    <a:latin typeface="Cambria Math" panose="02040503050406030204" pitchFamily="18" charset="0"/>
                                  </a:rPr>
                                  <m:t>𝑈𝐼</m:t>
                                </m:r>
                                <m:func>
                                  <m:funcPr>
                                    <m:ctrlPr>
                                      <a:rPr lang="en-US" altLang="zh-CN" sz="1800" i="1" kern="120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kern="12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sz="1800" kern="120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zh-CN" sz="1800" i="1" kern="120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zh-CN" sz="1800" kern="120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altLang="zh-CN" sz="1800" kern="120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  <m:r>
                                      <a:rPr lang="en-US" altLang="zh-CN" sz="1800" kern="12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1800" i="1" kern="120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zh-CN" sz="1800" kern="120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altLang="zh-CN" sz="1800" kern="12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1800" kern="120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zh-CN" altLang="zh-CN" sz="1800" kern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kern="1200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altLang="zh-CN" sz="1800" kern="12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1800" kern="1200">
                                    <a:latin typeface="Cambria Math" panose="02040503050406030204" pitchFamily="18" charset="0"/>
                                  </a:rPr>
                                  <m:t>𝑈𝐼</m:t>
                                </m:r>
                                <m:func>
                                  <m:funcPr>
                                    <m:ctrlPr>
                                      <a:rPr lang="en-US" altLang="zh-CN" sz="1800" i="1" kern="12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kern="120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sz="1800" kern="1200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</m:func>
                                <m:r>
                                  <a:rPr lang="en-US" altLang="zh-CN" sz="1800" kern="12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1800" kern="1200">
                                    <a:latin typeface="Cambria Math" panose="02040503050406030204" pitchFamily="18" charset="0"/>
                                  </a:rPr>
                                  <m:t>𝑈𝐼</m:t>
                                </m:r>
                                <m:func>
                                  <m:funcPr>
                                    <m:ctrlPr>
                                      <a:rPr lang="en-US" altLang="zh-CN" sz="1800" i="1" kern="12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kern="120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sz="180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80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altLang="zh-CN" sz="180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  <m:r>
                                      <a:rPr lang="en-US" altLang="zh-CN" sz="18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180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altLang="zh-CN" sz="18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180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27748347"/>
                      </a:ext>
                    </a:extLst>
                  </a:tr>
                  <a:tr h="1083407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457200" lvl="1" indent="0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kern="12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000" b="0" kern="120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  <m:r>
                                  <a:rPr lang="en-US" altLang="zh-CN" sz="2000" kern="12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kern="1200" smtClean="0">
                                    <a:latin typeface="Cambria Math" panose="02040503050406030204" pitchFamily="18" charset="0"/>
                                  </a:rPr>
                                  <m:t>𝑈𝐼</m:t>
                                </m:r>
                                <m:r>
                                  <a:rPr lang="en-US" altLang="zh-CN" sz="2000" b="0" kern="12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sz="2000" b="0" i="1" kern="12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kern="1200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p>
                                    <m:r>
                                      <a:rPr lang="en-US" altLang="zh-CN" sz="2000" b="0" kern="12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000" b="0" kern="120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altLang="zh-CN" sz="2000" b="0" kern="12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2000" b="0" i="1" kern="12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sz="2000" b="0" i="1" kern="120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b="0" kern="1200" smtClean="0">
                                            <a:latin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e>
                                      <m:sup>
                                        <m:r>
                                          <a:rPr lang="en-US" altLang="zh-CN" sz="2000" b="0" kern="120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CN" sz="2000" b="0" kern="120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altLang="zh-CN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000" b="0" i="1" kern="120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kern="1200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zh-CN" sz="2000" b="0" kern="1200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en-US" altLang="zh-CN" sz="2000" kern="12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000" kern="1200" smtClean="0">
                                  <a:latin typeface="Cambria Math" panose="02040503050406030204" pitchFamily="18" charset="0"/>
                                </a:rPr>
                                <m:t>𝑈𝐼</m:t>
                              </m:r>
                              <m:func>
                                <m:funcPr>
                                  <m:ctrlPr>
                                    <a:rPr lang="en-US" altLang="zh-CN" sz="2000" i="1" kern="120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 kern="120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sz="2000" b="0" kern="1200" smtClean="0">
                                      <a:latin typeface="Cambria Math" panose="02040503050406030204" pitchFamily="18" charset="0"/>
                                    </a:rPr>
                                    <m:t>0°</m:t>
                                  </m:r>
                                </m:e>
                              </m:func>
                              <m:r>
                                <a:rPr lang="en-US" altLang="zh-CN" sz="2000" b="0" kern="12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altLang="zh-CN" sz="2000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39513647"/>
                      </a:ext>
                    </a:extLst>
                  </a:tr>
                  <a:tr h="1083407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457200" lvl="1" indent="0" algn="just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000" b="0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  <m:r>
                                  <a:rPr lang="en-US" altLang="zh-CN" sz="20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kern="1200" smtClean="0">
                                    <a:latin typeface="Cambria Math" panose="02040503050406030204" pitchFamily="18" charset="0"/>
                                  </a:rPr>
                                  <m:t>𝑈𝐼</m:t>
                                </m:r>
                                <m:func>
                                  <m:func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sz="2000" b="0" smtClean="0">
                                        <a:latin typeface="Cambria Math" panose="02040503050406030204" pitchFamily="18" charset="0"/>
                                      </a:rPr>
                                      <m:t>90°</m:t>
                                    </m:r>
                                  </m:e>
                                </m:func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zh-CN" sz="2000" b="0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  <m:r>
                                  <a:rPr lang="en-US" altLang="zh-CN" sz="20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kern="1200" smtClean="0">
                                    <a:latin typeface="Cambria Math" panose="02040503050406030204" pitchFamily="18" charset="0"/>
                                  </a:rPr>
                                  <m:t>𝑈𝐼</m:t>
                                </m:r>
                                <m:func>
                                  <m:func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sz="2000" b="0" smtClean="0">
                                        <a:latin typeface="Cambria Math" panose="02040503050406030204" pitchFamily="18" charset="0"/>
                                      </a:rPr>
                                      <m:t>90°</m:t>
                                    </m:r>
                                  </m:e>
                                </m:func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kern="1200" smtClean="0">
                                    <a:latin typeface="Cambria Math" panose="02040503050406030204" pitchFamily="18" charset="0"/>
                                  </a:rPr>
                                  <m:t>𝑈𝐼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sz="2000" b="0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sSubSup>
                                  <m:sSub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b="0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CN" sz="2000" b="0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  <m:sup>
                                    <m:r>
                                      <a:rPr lang="en-US" altLang="zh-CN" sz="20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000" b="0" smtClean="0">
                                            <a:latin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sub>
                                      <m:sup>
                                        <m:r>
                                          <a:rPr lang="en-US" altLang="zh-CN" sz="2000" b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zh-CN" altLang="en-US" sz="2000" b="0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en-US" altLang="zh-CN" sz="2000" b="0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altLang="zh-CN" sz="20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44339976"/>
                      </a:ext>
                    </a:extLst>
                  </a:tr>
                  <a:tr h="1083407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457200" marR="0" lvl="1" indent="0" algn="just" defTabSz="4572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00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  <m:r>
                                  <a:rPr lang="en-US" altLang="zh-CN" sz="2000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kern="1200" smtClean="0">
                                    <a:latin typeface="Cambria Math" panose="02040503050406030204" pitchFamily="18" charset="0"/>
                                  </a:rPr>
                                  <m:t>𝑈𝐼</m:t>
                                </m:r>
                                <m:func>
                                  <m:funcPr>
                                    <m:ctrlPr>
                                      <a:rPr lang="en-US" altLang="zh-CN" sz="2000" i="1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sz="200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(−</m:t>
                                    </m:r>
                                    <m:r>
                                      <a:rPr lang="en-US" altLang="zh-CN" sz="2000" kern="120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90°</m:t>
                                    </m:r>
                                    <m:r>
                                      <a:rPr lang="en-US" altLang="zh-CN" sz="2000" kern="120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  <m:r>
                                  <a:rPr lang="en-US" altLang="zh-CN" sz="2000" kern="120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zh-CN" altLang="en-US" sz="200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lnSpc>
                              <a:spcPct val="150000"/>
                            </a:lnSpc>
                            <a:buFont typeface="Arial" panose="020B0604020202020204" pitchFamily="34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zh-CN" sz="2000" b="0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  <m:r>
                                  <a:rPr lang="en-US" altLang="zh-CN" sz="20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kern="1200" smtClean="0">
                                    <a:latin typeface="Cambria Math" panose="02040503050406030204" pitchFamily="18" charset="0"/>
                                  </a:rPr>
                                  <m:t>𝑈𝐼</m:t>
                                </m:r>
                                <m:func>
                                  <m:func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sz="2000" b="0" smtClean="0">
                                        <a:latin typeface="Cambria Math" panose="02040503050406030204" pitchFamily="18" charset="0"/>
                                      </a:rPr>
                                      <m:t>(−</m:t>
                                    </m:r>
                                    <m:r>
                                      <a:rPr lang="en-US" altLang="zh-CN" sz="2000">
                                        <a:latin typeface="Cambria Math" panose="02040503050406030204" pitchFamily="18" charset="0"/>
                                      </a:rPr>
                                      <m:t>90°</m:t>
                                    </m:r>
                                    <m:r>
                                      <a:rPr lang="en-US" altLang="zh-CN" sz="2000" b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  <m:r>
                                  <a:rPr lang="en-US" altLang="zh-CN" sz="20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kern="1200" smtClean="0">
                                    <a:latin typeface="Cambria Math" panose="02040503050406030204" pitchFamily="18" charset="0"/>
                                  </a:rPr>
                                  <m:t>𝑈𝐼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000" b="0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sub>
                                      <m:sup>
                                        <m:r>
                                          <a:rPr lang="en-US" altLang="zh-CN" sz="2000" b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zh-CN" altLang="en-US" sz="2000" b="0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en-US" altLang="zh-CN" sz="2000" b="0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den>
                                </m:f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zh-CN" altLang="en-US" sz="2000" b="0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altLang="zh-CN" sz="2000" b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sSubSup>
                                  <m:sSub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b="0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altLang="zh-CN" sz="2000" b="0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  <m:sup>
                                    <m:r>
                                      <a:rPr lang="en-US" altLang="zh-CN" sz="20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sz="2800" i="1" kern="1200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119432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表格 22">
                <a:extLst>
                  <a:ext uri="{FF2B5EF4-FFF2-40B4-BE49-F238E27FC236}">
                    <a16:creationId xmlns:a16="http://schemas.microsoft.com/office/drawing/2014/main" id="{FD0D0034-3A61-11E6-BD62-DF37E644FD8B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989766282"/>
                  </p:ext>
                </p:extLst>
              </p:nvPr>
            </p:nvGraphicFramePr>
            <p:xfrm>
              <a:off x="581193" y="2339975"/>
              <a:ext cx="9869557" cy="3830551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998741">
                      <a:extLst>
                        <a:ext uri="{9D8B030D-6E8A-4147-A177-3AD203B41FA5}">
                          <a16:colId xmlns:a16="http://schemas.microsoft.com/office/drawing/2014/main" val="4027365316"/>
                        </a:ext>
                      </a:extLst>
                    </a:gridCol>
                    <a:gridCol w="3291930">
                      <a:extLst>
                        <a:ext uri="{9D8B030D-6E8A-4147-A177-3AD203B41FA5}">
                          <a16:colId xmlns:a16="http://schemas.microsoft.com/office/drawing/2014/main" val="939298272"/>
                        </a:ext>
                      </a:extLst>
                    </a:gridCol>
                    <a:gridCol w="5578886">
                      <a:extLst>
                        <a:ext uri="{9D8B030D-6E8A-4147-A177-3AD203B41FA5}">
                          <a16:colId xmlns:a16="http://schemas.microsoft.com/office/drawing/2014/main" val="3318104081"/>
                        </a:ext>
                      </a:extLst>
                    </a:gridCol>
                  </a:tblGrid>
                  <a:tr h="58033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556" t="-1053" r="-170370" b="-56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6965" t="-1053" r="-437" b="-56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27748347"/>
                      </a:ext>
                    </a:extLst>
                  </a:tr>
                  <a:tr h="1083407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556" t="-53631" r="-17037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6965" t="-53631" r="-437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9513647"/>
                      </a:ext>
                    </a:extLst>
                  </a:tr>
                  <a:tr h="1083407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556" t="-154494" r="-170370" b="-1011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6965" t="-154494" r="-437" b="-1011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4339976"/>
                      </a:ext>
                    </a:extLst>
                  </a:tr>
                  <a:tr h="1083407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556" t="-254494" r="-170370" b="-11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6965" t="-254494" r="-437" b="-11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194322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3A35A3-79AD-871E-5158-BBCB2849A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151653-3C26-47B6-ABA2-013320E73D83}" type="datetime1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2024/7/3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A72334-5CED-0AB5-CB65-6A46E3701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all" spc="0" normalizeH="0" baseline="0" noProof="0" dirty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第九章 正弦稳态电路的分析</a:t>
            </a:r>
            <a:endParaRPr kumimoji="0" lang="en-US" altLang="zh-CN" sz="900" b="0" i="0" u="none" strike="noStrike" kern="1200" cap="all" spc="0" normalizeH="0" baseline="0" noProof="0" dirty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7F013769-80E8-A08E-28A9-1F2800BCA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/36</a:t>
            </a:r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7A788B0D-D264-59FF-4DEE-58E726F7F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</a:rPr>
              <a:t>§9-4 </a:t>
            </a:r>
            <a:r>
              <a:rPr lang="zh-CN" altLang="en-US" dirty="0">
                <a:latin typeface="微软雅黑" panose="020B0503020204020204" pitchFamily="34" charset="-122"/>
              </a:rPr>
              <a:t>正弦稳态电路的功率</a:t>
            </a:r>
            <a:endParaRPr lang="zh-CN" altLang="en-US" dirty="0"/>
          </a:p>
        </p:txBody>
      </p:sp>
      <p:grpSp>
        <p:nvGrpSpPr>
          <p:cNvPr id="23" name="Group 90">
            <a:extLst>
              <a:ext uri="{FF2B5EF4-FFF2-40B4-BE49-F238E27FC236}">
                <a16:creationId xmlns:a16="http://schemas.microsoft.com/office/drawing/2014/main" id="{2B18B662-E1EC-D68F-DC62-7D3268FCB0A6}"/>
              </a:ext>
            </a:extLst>
          </p:cNvPr>
          <p:cNvGrpSpPr>
            <a:grpSpLocks/>
          </p:cNvGrpSpPr>
          <p:nvPr/>
        </p:nvGrpSpPr>
        <p:grpSpPr bwMode="auto">
          <a:xfrm>
            <a:off x="563451" y="3104977"/>
            <a:ext cx="1097042" cy="868785"/>
            <a:chOff x="385" y="845"/>
            <a:chExt cx="1091" cy="864"/>
          </a:xfrm>
        </p:grpSpPr>
        <p:sp>
          <p:nvSpPr>
            <p:cNvPr id="35" name="Text Box 15">
              <a:extLst>
                <a:ext uri="{FF2B5EF4-FFF2-40B4-BE49-F238E27FC236}">
                  <a16:creationId xmlns:a16="http://schemas.microsoft.com/office/drawing/2014/main" id="{93B18B10-EC12-498F-FA58-55A3A55CDE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" y="1342"/>
              <a:ext cx="298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-</a:t>
              </a:r>
              <a:endPara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Text Box 14">
              <a:extLst>
                <a:ext uri="{FF2B5EF4-FFF2-40B4-BE49-F238E27FC236}">
                  <a16:creationId xmlns:a16="http://schemas.microsoft.com/office/drawing/2014/main" id="{D95B45E0-DE79-F69D-7B13-4843700782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" y="863"/>
              <a:ext cx="313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</a:p>
          </p:txBody>
        </p:sp>
        <p:sp>
          <p:nvSpPr>
            <p:cNvPr id="24" name="Line 4">
              <a:extLst>
                <a:ext uri="{FF2B5EF4-FFF2-40B4-BE49-F238E27FC236}">
                  <a16:creationId xmlns:a16="http://schemas.microsoft.com/office/drawing/2014/main" id="{FB354A85-4709-5C06-7DAA-41B78311CA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5" y="907"/>
              <a:ext cx="0" cy="720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25" name="Rectangle 5">
              <a:extLst>
                <a:ext uri="{FF2B5EF4-FFF2-40B4-BE49-F238E27FC236}">
                  <a16:creationId xmlns:a16="http://schemas.microsoft.com/office/drawing/2014/main" id="{78A89083-D56B-1EA0-80CB-7056EAF18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" y="1099"/>
              <a:ext cx="120" cy="28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26" name="Line 6">
              <a:extLst>
                <a:ext uri="{FF2B5EF4-FFF2-40B4-BE49-F238E27FC236}">
                  <a16:creationId xmlns:a16="http://schemas.microsoft.com/office/drawing/2014/main" id="{6322722A-9160-CAA3-0928-05C7A28316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" y="907"/>
              <a:ext cx="576" cy="0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27" name="Line 7">
              <a:extLst>
                <a:ext uri="{FF2B5EF4-FFF2-40B4-BE49-F238E27FC236}">
                  <a16:creationId xmlns:a16="http://schemas.microsoft.com/office/drawing/2014/main" id="{46FD5AC2-913B-489F-A1F5-A4FC1F984E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" y="1627"/>
              <a:ext cx="576" cy="0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28" name="Text Box 8">
              <a:extLst>
                <a:ext uri="{FF2B5EF4-FFF2-40B4-BE49-F238E27FC236}">
                  <a16:creationId xmlns:a16="http://schemas.microsoft.com/office/drawing/2014/main" id="{97037D4E-00BE-9D7F-EEA5-A1EEE6CA21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1103"/>
              <a:ext cx="298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endParaRPr kumimoji="1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Line 9">
              <a:extLst>
                <a:ext uri="{FF2B5EF4-FFF2-40B4-BE49-F238E27FC236}">
                  <a16:creationId xmlns:a16="http://schemas.microsoft.com/office/drawing/2014/main" id="{19C052C6-0E70-3FDC-A4E9-BB53B9BCDE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" y="908"/>
              <a:ext cx="413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30" name="Text Box 10">
              <a:extLst>
                <a:ext uri="{FF2B5EF4-FFF2-40B4-BE49-F238E27FC236}">
                  <a16:creationId xmlns:a16="http://schemas.microsoft.com/office/drawing/2014/main" id="{804FEB58-58D6-1F06-3386-DE8F848E10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845"/>
              <a:ext cx="247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endPara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Text Box 11">
              <a:extLst>
                <a:ext uri="{FF2B5EF4-FFF2-40B4-BE49-F238E27FC236}">
                  <a16:creationId xmlns:a16="http://schemas.microsoft.com/office/drawing/2014/main" id="{0DFE0382-9738-F329-2D67-597090AE5C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1067"/>
              <a:ext cx="324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</a:p>
          </p:txBody>
        </p:sp>
        <p:sp>
          <p:nvSpPr>
            <p:cNvPr id="32" name="Oval 12">
              <a:extLst>
                <a:ext uri="{FF2B5EF4-FFF2-40B4-BE49-F238E27FC236}">
                  <a16:creationId xmlns:a16="http://schemas.microsoft.com/office/drawing/2014/main" id="{8BE9C8B3-67F6-CAD8-935E-418E74D2C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" y="1606"/>
              <a:ext cx="48" cy="48"/>
            </a:xfrm>
            <a:prstGeom prst="ellips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33" name="Oval 13">
              <a:extLst>
                <a:ext uri="{FF2B5EF4-FFF2-40B4-BE49-F238E27FC236}">
                  <a16:creationId xmlns:a16="http://schemas.microsoft.com/office/drawing/2014/main" id="{883F2A37-093F-35A1-1683-063101661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" y="886"/>
              <a:ext cx="48" cy="48"/>
            </a:xfrm>
            <a:prstGeom prst="ellips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</p:grpSp>
      <p:grpSp>
        <p:nvGrpSpPr>
          <p:cNvPr id="36" name="Group 97">
            <a:extLst>
              <a:ext uri="{FF2B5EF4-FFF2-40B4-BE49-F238E27FC236}">
                <a16:creationId xmlns:a16="http://schemas.microsoft.com/office/drawing/2014/main" id="{8295E00F-34D5-520B-A4B8-5F75E8A4E13F}"/>
              </a:ext>
            </a:extLst>
          </p:cNvPr>
          <p:cNvGrpSpPr>
            <a:grpSpLocks/>
          </p:cNvGrpSpPr>
          <p:nvPr/>
        </p:nvGrpSpPr>
        <p:grpSpPr bwMode="auto">
          <a:xfrm>
            <a:off x="551384" y="5035471"/>
            <a:ext cx="1122181" cy="1098048"/>
            <a:chOff x="385" y="2840"/>
            <a:chExt cx="1116" cy="1092"/>
          </a:xfrm>
        </p:grpSpPr>
        <p:sp>
          <p:nvSpPr>
            <p:cNvPr id="48" name="Text Box 50">
              <a:extLst>
                <a:ext uri="{FF2B5EF4-FFF2-40B4-BE49-F238E27FC236}">
                  <a16:creationId xmlns:a16="http://schemas.microsoft.com/office/drawing/2014/main" id="{C78A874E-FB72-CA4E-03F9-43FAA0D49D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" y="3565"/>
              <a:ext cx="298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-</a:t>
              </a:r>
              <a:endPara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Text Box 49">
              <a:extLst>
                <a:ext uri="{FF2B5EF4-FFF2-40B4-BE49-F238E27FC236}">
                  <a16:creationId xmlns:a16="http://schemas.microsoft.com/office/drawing/2014/main" id="{D80DC111-A3C3-DF30-EE59-AC5BACFD99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3134"/>
              <a:ext cx="313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</a:p>
          </p:txBody>
        </p:sp>
        <p:sp>
          <p:nvSpPr>
            <p:cNvPr id="37" name="Freeform 39">
              <a:extLst>
                <a:ext uri="{FF2B5EF4-FFF2-40B4-BE49-F238E27FC236}">
                  <a16:creationId xmlns:a16="http://schemas.microsoft.com/office/drawing/2014/main" id="{54047419-7C0B-1C7A-E37D-6B733E945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6" y="3142"/>
              <a:ext cx="1" cy="306"/>
            </a:xfrm>
            <a:custGeom>
              <a:avLst/>
              <a:gdLst>
                <a:gd name="T0" fmla="*/ 1 w 1"/>
                <a:gd name="T1" fmla="*/ 306 h 306"/>
                <a:gd name="T2" fmla="*/ 0 w 1"/>
                <a:gd name="T3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06">
                  <a:moveTo>
                    <a:pt x="1" y="306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601A3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38" name="Freeform 40">
              <a:extLst>
                <a:ext uri="{FF2B5EF4-FFF2-40B4-BE49-F238E27FC236}">
                  <a16:creationId xmlns:a16="http://schemas.microsoft.com/office/drawing/2014/main" id="{1AC3122C-1544-D039-8365-FC1CF2815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0" y="3556"/>
              <a:ext cx="1" cy="312"/>
            </a:xfrm>
            <a:custGeom>
              <a:avLst/>
              <a:gdLst>
                <a:gd name="T0" fmla="*/ 1 w 1"/>
                <a:gd name="T1" fmla="*/ 0 h 312"/>
                <a:gd name="T2" fmla="*/ 0 w 1"/>
                <a:gd name="T3" fmla="*/ 31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12">
                  <a:moveTo>
                    <a:pt x="1" y="0"/>
                  </a:moveTo>
                  <a:lnTo>
                    <a:pt x="0" y="312"/>
                  </a:lnTo>
                </a:path>
              </a:pathLst>
            </a:custGeom>
            <a:noFill/>
            <a:ln w="28575" cmpd="sng">
              <a:solidFill>
                <a:srgbClr val="601A3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39" name="Freeform 41">
              <a:extLst>
                <a:ext uri="{FF2B5EF4-FFF2-40B4-BE49-F238E27FC236}">
                  <a16:creationId xmlns:a16="http://schemas.microsoft.com/office/drawing/2014/main" id="{EA8C21CE-E238-7A23-E859-A44B0F900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" y="3142"/>
              <a:ext cx="576" cy="6"/>
            </a:xfrm>
            <a:custGeom>
              <a:avLst/>
              <a:gdLst>
                <a:gd name="T0" fmla="*/ 0 w 576"/>
                <a:gd name="T1" fmla="*/ 6 h 6"/>
                <a:gd name="T2" fmla="*/ 576 w 576"/>
                <a:gd name="T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6" h="6">
                  <a:moveTo>
                    <a:pt x="0" y="6"/>
                  </a:moveTo>
                  <a:lnTo>
                    <a:pt x="576" y="0"/>
                  </a:lnTo>
                </a:path>
              </a:pathLst>
            </a:custGeom>
            <a:noFill/>
            <a:ln w="28575" cmpd="sng">
              <a:solidFill>
                <a:srgbClr val="601A3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40" name="Freeform 42">
              <a:extLst>
                <a:ext uri="{FF2B5EF4-FFF2-40B4-BE49-F238E27FC236}">
                  <a16:creationId xmlns:a16="http://schemas.microsoft.com/office/drawing/2014/main" id="{E2391DE2-04A5-B456-9A6F-62567A0A7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" y="3862"/>
              <a:ext cx="570" cy="3"/>
            </a:xfrm>
            <a:custGeom>
              <a:avLst/>
              <a:gdLst>
                <a:gd name="T0" fmla="*/ 0 w 570"/>
                <a:gd name="T1" fmla="*/ 3 h 3"/>
                <a:gd name="T2" fmla="*/ 570 w 570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0" h="3">
                  <a:moveTo>
                    <a:pt x="0" y="3"/>
                  </a:moveTo>
                  <a:lnTo>
                    <a:pt x="570" y="0"/>
                  </a:lnTo>
                </a:path>
              </a:pathLst>
            </a:custGeom>
            <a:noFill/>
            <a:ln w="28575" cmpd="sng">
              <a:solidFill>
                <a:srgbClr val="601A3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41" name="Line 43">
              <a:extLst>
                <a:ext uri="{FF2B5EF4-FFF2-40B4-BE49-F238E27FC236}">
                  <a16:creationId xmlns:a16="http://schemas.microsoft.com/office/drawing/2014/main" id="{5292B36B-CAB6-6A83-C52F-0DBA39222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" y="3149"/>
              <a:ext cx="405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42" name="Text Box 44">
              <a:extLst>
                <a:ext uri="{FF2B5EF4-FFF2-40B4-BE49-F238E27FC236}">
                  <a16:creationId xmlns:a16="http://schemas.microsoft.com/office/drawing/2014/main" id="{DC4D2803-10AC-5755-5C1B-E55787DCE7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2840"/>
              <a:ext cx="247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endParaRPr kumimoji="1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Text Box 45">
              <a:extLst>
                <a:ext uri="{FF2B5EF4-FFF2-40B4-BE49-F238E27FC236}">
                  <a16:creationId xmlns:a16="http://schemas.microsoft.com/office/drawing/2014/main" id="{73B92EB5-C28E-015E-83C4-5568E1B8AC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" y="3358"/>
              <a:ext cx="245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endParaRPr kumimoji="1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Text Box 46">
              <a:extLst>
                <a:ext uri="{FF2B5EF4-FFF2-40B4-BE49-F238E27FC236}">
                  <a16:creationId xmlns:a16="http://schemas.microsoft.com/office/drawing/2014/main" id="{3F3C872F-4339-E8DF-4C81-6285F400E3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4" y="3326"/>
              <a:ext cx="337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45" name="Oval 47">
              <a:extLst>
                <a:ext uri="{FF2B5EF4-FFF2-40B4-BE49-F238E27FC236}">
                  <a16:creationId xmlns:a16="http://schemas.microsoft.com/office/drawing/2014/main" id="{0352835B-23FC-FEBF-E963-A31B02DB5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" y="3838"/>
              <a:ext cx="48" cy="48"/>
            </a:xfrm>
            <a:prstGeom prst="ellips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46" name="Oval 48">
              <a:extLst>
                <a:ext uri="{FF2B5EF4-FFF2-40B4-BE49-F238E27FC236}">
                  <a16:creationId xmlns:a16="http://schemas.microsoft.com/office/drawing/2014/main" id="{629108E7-A3C3-13B0-12C0-8B7181DF0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" y="3127"/>
              <a:ext cx="48" cy="48"/>
            </a:xfrm>
            <a:prstGeom prst="ellips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49" name="Line 51">
              <a:extLst>
                <a:ext uri="{FF2B5EF4-FFF2-40B4-BE49-F238E27FC236}">
                  <a16:creationId xmlns:a16="http://schemas.microsoft.com/office/drawing/2014/main" id="{FF64C651-6C41-A080-DA29-CA5A2649E2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1" y="3454"/>
              <a:ext cx="240" cy="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50" name="Line 52">
              <a:extLst>
                <a:ext uri="{FF2B5EF4-FFF2-40B4-BE49-F238E27FC236}">
                  <a16:creationId xmlns:a16="http://schemas.microsoft.com/office/drawing/2014/main" id="{2E2EF2D4-F834-63D1-46A8-42FEE934AE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1" y="3550"/>
              <a:ext cx="240" cy="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</p:grpSp>
      <p:grpSp>
        <p:nvGrpSpPr>
          <p:cNvPr id="51" name="Group 96">
            <a:extLst>
              <a:ext uri="{FF2B5EF4-FFF2-40B4-BE49-F238E27FC236}">
                <a16:creationId xmlns:a16="http://schemas.microsoft.com/office/drawing/2014/main" id="{4BF8D797-5530-9B2D-EDBD-00039C0F01DC}"/>
              </a:ext>
            </a:extLst>
          </p:cNvPr>
          <p:cNvGrpSpPr>
            <a:grpSpLocks/>
          </p:cNvGrpSpPr>
          <p:nvPr/>
        </p:nvGrpSpPr>
        <p:grpSpPr bwMode="auto">
          <a:xfrm>
            <a:off x="563451" y="3934849"/>
            <a:ext cx="1096037" cy="1190558"/>
            <a:chOff x="385" y="1706"/>
            <a:chExt cx="1090" cy="1184"/>
          </a:xfrm>
        </p:grpSpPr>
        <p:sp>
          <p:nvSpPr>
            <p:cNvPr id="63" name="Text Box 79">
              <a:extLst>
                <a:ext uri="{FF2B5EF4-FFF2-40B4-BE49-F238E27FC236}">
                  <a16:creationId xmlns:a16="http://schemas.microsoft.com/office/drawing/2014/main" id="{F9BA6E06-0777-64CF-CE30-0564D2E5AD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2523"/>
              <a:ext cx="298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-</a:t>
              </a:r>
              <a:endPara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Text Box 78">
              <a:extLst>
                <a:ext uri="{FF2B5EF4-FFF2-40B4-BE49-F238E27FC236}">
                  <a16:creationId xmlns:a16="http://schemas.microsoft.com/office/drawing/2014/main" id="{2C3360AD-00A6-6B36-B5F6-DAB31E1725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2000"/>
              <a:ext cx="313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</a:p>
          </p:txBody>
        </p:sp>
        <p:sp>
          <p:nvSpPr>
            <p:cNvPr id="52" name="Freeform 68">
              <a:extLst>
                <a:ext uri="{FF2B5EF4-FFF2-40B4-BE49-F238E27FC236}">
                  <a16:creationId xmlns:a16="http://schemas.microsoft.com/office/drawing/2014/main" id="{50259215-5BA2-2F12-42CF-9E12A44AD2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6" y="2008"/>
              <a:ext cx="60" cy="197"/>
            </a:xfrm>
            <a:custGeom>
              <a:avLst/>
              <a:gdLst>
                <a:gd name="T0" fmla="*/ 0 w 1"/>
                <a:gd name="T1" fmla="*/ 168 h 168"/>
                <a:gd name="T2" fmla="*/ 0 w 1"/>
                <a:gd name="T3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68">
                  <a:moveTo>
                    <a:pt x="0" y="168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601A3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53" name="Freeform 69">
              <a:extLst>
                <a:ext uri="{FF2B5EF4-FFF2-40B4-BE49-F238E27FC236}">
                  <a16:creationId xmlns:a16="http://schemas.microsoft.com/office/drawing/2014/main" id="{B45858BE-52C9-FDD7-FF33-0DD660F1A20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65" y="2568"/>
              <a:ext cx="44" cy="227"/>
            </a:xfrm>
            <a:custGeom>
              <a:avLst/>
              <a:gdLst>
                <a:gd name="T0" fmla="*/ 0 w 1"/>
                <a:gd name="T1" fmla="*/ 0 h 174"/>
                <a:gd name="T2" fmla="*/ 0 w 1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74">
                  <a:moveTo>
                    <a:pt x="0" y="0"/>
                  </a:moveTo>
                  <a:lnTo>
                    <a:pt x="0" y="174"/>
                  </a:lnTo>
                </a:path>
              </a:pathLst>
            </a:custGeom>
            <a:noFill/>
            <a:ln w="28575" cmpd="sng">
              <a:solidFill>
                <a:srgbClr val="601A3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54" name="Freeform 70">
              <a:extLst>
                <a:ext uri="{FF2B5EF4-FFF2-40B4-BE49-F238E27FC236}">
                  <a16:creationId xmlns:a16="http://schemas.microsoft.com/office/drawing/2014/main" id="{3AE523CA-694F-3689-E8FA-264A6424E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" y="2008"/>
              <a:ext cx="576" cy="6"/>
            </a:xfrm>
            <a:custGeom>
              <a:avLst/>
              <a:gdLst>
                <a:gd name="T0" fmla="*/ 0 w 576"/>
                <a:gd name="T1" fmla="*/ 6 h 6"/>
                <a:gd name="T2" fmla="*/ 576 w 576"/>
                <a:gd name="T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6" h="6">
                  <a:moveTo>
                    <a:pt x="0" y="6"/>
                  </a:moveTo>
                  <a:lnTo>
                    <a:pt x="576" y="0"/>
                  </a:lnTo>
                </a:path>
              </a:pathLst>
            </a:custGeom>
            <a:noFill/>
            <a:ln w="28575" cmpd="sng">
              <a:solidFill>
                <a:srgbClr val="601A3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55" name="Freeform 71">
              <a:extLst>
                <a:ext uri="{FF2B5EF4-FFF2-40B4-BE49-F238E27FC236}">
                  <a16:creationId xmlns:a16="http://schemas.microsoft.com/office/drawing/2014/main" id="{C0226D0C-F210-E9A8-EE7E-8644C51E08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" y="2795"/>
              <a:ext cx="570" cy="3"/>
            </a:xfrm>
            <a:custGeom>
              <a:avLst/>
              <a:gdLst>
                <a:gd name="T0" fmla="*/ 0 w 570"/>
                <a:gd name="T1" fmla="*/ 3 h 3"/>
                <a:gd name="T2" fmla="*/ 570 w 570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0" h="3">
                  <a:moveTo>
                    <a:pt x="0" y="3"/>
                  </a:moveTo>
                  <a:lnTo>
                    <a:pt x="570" y="0"/>
                  </a:lnTo>
                </a:path>
              </a:pathLst>
            </a:custGeom>
            <a:noFill/>
            <a:ln w="28575" cmpd="sng">
              <a:solidFill>
                <a:srgbClr val="601A3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56" name="Line 72">
              <a:extLst>
                <a:ext uri="{FF2B5EF4-FFF2-40B4-BE49-F238E27FC236}">
                  <a16:creationId xmlns:a16="http://schemas.microsoft.com/office/drawing/2014/main" id="{B6E662C7-370B-CA8E-FCC1-37215711FB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0" y="2006"/>
              <a:ext cx="425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57" name="Text Box 73">
              <a:extLst>
                <a:ext uri="{FF2B5EF4-FFF2-40B4-BE49-F238E27FC236}">
                  <a16:creationId xmlns:a16="http://schemas.microsoft.com/office/drawing/2014/main" id="{834E3FA3-3487-FC3F-27A3-A917A8E76E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1706"/>
              <a:ext cx="247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endPara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Text Box 74">
              <a:extLst>
                <a:ext uri="{FF2B5EF4-FFF2-40B4-BE49-F238E27FC236}">
                  <a16:creationId xmlns:a16="http://schemas.microsoft.com/office/drawing/2014/main" id="{6877E856-BBBC-4D27-A1D3-8DBB0DC947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" y="2224"/>
              <a:ext cx="192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endParaRPr kumimoji="1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Text Box 75">
              <a:extLst>
                <a:ext uri="{FF2B5EF4-FFF2-40B4-BE49-F238E27FC236}">
                  <a16:creationId xmlns:a16="http://schemas.microsoft.com/office/drawing/2014/main" id="{AB08103D-CE56-42A9-1B42-CCCF114361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4" y="2192"/>
              <a:ext cx="311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L</a:t>
              </a:r>
            </a:p>
          </p:txBody>
        </p:sp>
        <p:sp>
          <p:nvSpPr>
            <p:cNvPr id="60" name="Oval 76">
              <a:extLst>
                <a:ext uri="{FF2B5EF4-FFF2-40B4-BE49-F238E27FC236}">
                  <a16:creationId xmlns:a16="http://schemas.microsoft.com/office/drawing/2014/main" id="{11D5DA59-5A7A-9653-824D-D5AE817AA2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" y="2776"/>
              <a:ext cx="48" cy="48"/>
            </a:xfrm>
            <a:prstGeom prst="ellips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61" name="Oval 77">
              <a:extLst>
                <a:ext uri="{FF2B5EF4-FFF2-40B4-BE49-F238E27FC236}">
                  <a16:creationId xmlns:a16="http://schemas.microsoft.com/office/drawing/2014/main" id="{E142FDB6-F1B4-3DF1-E92A-982B7A91F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" y="1993"/>
              <a:ext cx="48" cy="48"/>
            </a:xfrm>
            <a:prstGeom prst="ellips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grpSp>
          <p:nvGrpSpPr>
            <p:cNvPr id="64" name="Group 91">
              <a:extLst>
                <a:ext uri="{FF2B5EF4-FFF2-40B4-BE49-F238E27FC236}">
                  <a16:creationId xmlns:a16="http://schemas.microsoft.com/office/drawing/2014/main" id="{1644C9A5-2B55-9289-2E89-BA031ECB8BF2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1093" y="2205"/>
              <a:ext cx="90" cy="363"/>
              <a:chOff x="1565" y="2614"/>
              <a:chExt cx="90" cy="486"/>
            </a:xfrm>
          </p:grpSpPr>
          <p:sp>
            <p:nvSpPr>
              <p:cNvPr id="65" name="Arc 92">
                <a:extLst>
                  <a:ext uri="{FF2B5EF4-FFF2-40B4-BE49-F238E27FC236}">
                    <a16:creationId xmlns:a16="http://schemas.microsoft.com/office/drawing/2014/main" id="{F48F222D-CD14-662B-51B9-AAC21AFF38FE}"/>
                  </a:ext>
                </a:extLst>
              </p:cNvPr>
              <p:cNvSpPr>
                <a:spLocks/>
              </p:cNvSpPr>
              <p:nvPr/>
            </p:nvSpPr>
            <p:spPr bwMode="auto">
              <a:xfrm rot="21600000" flipH="1" flipV="1">
                <a:off x="1565" y="2860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  <p:sp>
            <p:nvSpPr>
              <p:cNvPr id="66" name="Arc 93">
                <a:extLst>
                  <a:ext uri="{FF2B5EF4-FFF2-40B4-BE49-F238E27FC236}">
                    <a16:creationId xmlns:a16="http://schemas.microsoft.com/office/drawing/2014/main" id="{1EA4E7AF-D9A2-EE32-B8FC-7F2854B38488}"/>
                  </a:ext>
                </a:extLst>
              </p:cNvPr>
              <p:cNvSpPr>
                <a:spLocks/>
              </p:cNvSpPr>
              <p:nvPr/>
            </p:nvSpPr>
            <p:spPr bwMode="auto">
              <a:xfrm rot="21600000" flipH="1" flipV="1">
                <a:off x="1565" y="2737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  <p:sp>
            <p:nvSpPr>
              <p:cNvPr id="67" name="Arc 94">
                <a:extLst>
                  <a:ext uri="{FF2B5EF4-FFF2-40B4-BE49-F238E27FC236}">
                    <a16:creationId xmlns:a16="http://schemas.microsoft.com/office/drawing/2014/main" id="{38E29B37-83AC-5FF4-9F9C-1CF7C9D5E281}"/>
                  </a:ext>
                </a:extLst>
              </p:cNvPr>
              <p:cNvSpPr>
                <a:spLocks/>
              </p:cNvSpPr>
              <p:nvPr/>
            </p:nvSpPr>
            <p:spPr bwMode="auto">
              <a:xfrm rot="21600000" flipH="1" flipV="1">
                <a:off x="1565" y="261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  <p:sp>
            <p:nvSpPr>
              <p:cNvPr id="68" name="Arc 95">
                <a:extLst>
                  <a:ext uri="{FF2B5EF4-FFF2-40B4-BE49-F238E27FC236}">
                    <a16:creationId xmlns:a16="http://schemas.microsoft.com/office/drawing/2014/main" id="{7FE3A618-4B6F-3EF6-F1C8-B8CE05BEBF9E}"/>
                  </a:ext>
                </a:extLst>
              </p:cNvPr>
              <p:cNvSpPr>
                <a:spLocks/>
              </p:cNvSpPr>
              <p:nvPr/>
            </p:nvSpPr>
            <p:spPr bwMode="auto">
              <a:xfrm rot="21600000" flipH="1" flipV="1">
                <a:off x="1565" y="298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: 圆角 68">
                <a:extLst>
                  <a:ext uri="{FF2B5EF4-FFF2-40B4-BE49-F238E27FC236}">
                    <a16:creationId xmlns:a16="http://schemas.microsoft.com/office/drawing/2014/main" id="{62575BA7-006F-F0AF-1E12-EC6748D92826}"/>
                  </a:ext>
                </a:extLst>
              </p:cNvPr>
              <p:cNvSpPr/>
              <p:nvPr/>
            </p:nvSpPr>
            <p:spPr>
              <a:xfrm>
                <a:off x="6456040" y="6085220"/>
                <a:ext cx="3036778" cy="601017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𝜔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𝐿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𝑋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sub>
                      </m:sSub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，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𝜔</m:t>
                          </m:r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𝐶</m:t>
                          </m:r>
                        </m:den>
                      </m:f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𝑋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69" name="矩形: 圆角 68">
                <a:extLst>
                  <a:ext uri="{FF2B5EF4-FFF2-40B4-BE49-F238E27FC236}">
                    <a16:creationId xmlns:a16="http://schemas.microsoft.com/office/drawing/2014/main" id="{62575BA7-006F-F0AF-1E12-EC6748D928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040" y="6085220"/>
                <a:ext cx="3036778" cy="601017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1" name="表格 71">
            <a:extLst>
              <a:ext uri="{FF2B5EF4-FFF2-40B4-BE49-F238E27FC236}">
                <a16:creationId xmlns:a16="http://schemas.microsoft.com/office/drawing/2014/main" id="{8DE73F24-901E-1B61-C04C-2A96A09425F6}"/>
              </a:ext>
            </a:extLst>
          </p:cNvPr>
          <p:cNvGraphicFramePr>
            <a:graphicFrameLocks noGrp="1"/>
          </p:cNvGraphicFramePr>
          <p:nvPr/>
        </p:nvGraphicFramePr>
        <p:xfrm>
          <a:off x="10416480" y="2339976"/>
          <a:ext cx="1368831" cy="38245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68831">
                  <a:extLst>
                    <a:ext uri="{9D8B030D-6E8A-4147-A177-3AD203B41FA5}">
                      <a16:colId xmlns:a16="http://schemas.microsoft.com/office/drawing/2014/main" val="1182681077"/>
                    </a:ext>
                  </a:extLst>
                </a:gridCol>
              </a:tblGrid>
              <a:tr h="5826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942910"/>
                  </a:ext>
                </a:extLst>
              </a:tr>
              <a:tr h="1080633"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zh-CN" alt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吸收有功功率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695771"/>
                  </a:ext>
                </a:extLst>
              </a:tr>
              <a:tr h="1080633"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zh-CN" alt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吸收无功功率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0169450"/>
                  </a:ext>
                </a:extLst>
              </a:tr>
              <a:tr h="1080633"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zh-CN" altLang="en-US" sz="2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发出无功功率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9431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514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D633473-1C0F-1457-58D5-64CB1E6E72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任意阻抗的功率计算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61069C9-ABEE-7A53-5004-0384742E317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774925" y="2339446"/>
                <a:ext cx="6565208" cy="368184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例</a:t>
                </a:r>
                <a:r>
                  <a:rPr lang="en-US" altLang="zh-CN" sz="2400" dirty="0"/>
                  <a:t>9-4-1(</a:t>
                </a:r>
                <a:r>
                  <a:rPr lang="zh-CN" altLang="en-US" sz="2400" dirty="0"/>
                  <a:t>课本例</a:t>
                </a:r>
                <a:r>
                  <a:rPr lang="en-US" altLang="zh-CN" sz="2400" dirty="0"/>
                  <a:t>9-9) </a:t>
                </a:r>
                <a:r>
                  <a:rPr lang="zh-CN" altLang="en-US" sz="2400" dirty="0"/>
                  <a:t>求图</a:t>
                </a:r>
                <a:r>
                  <a:rPr lang="en-US" altLang="zh-CN" sz="2400" dirty="0"/>
                  <a:t>9-5(a)</a:t>
                </a:r>
                <a:r>
                  <a:rPr lang="zh-CN" altLang="en-US" sz="2400" dirty="0"/>
                  <a:t>所示电路中电源发出的有功功率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sz="2400" dirty="0"/>
                  <a:t>、无功功率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sz="2400" dirty="0"/>
                  <a:t>、视在功率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400" dirty="0"/>
                  <a:t>和电路的功率因数</a:t>
                </a:r>
                <a14:m>
                  <m:oMath xmlns:m="http://schemas.openxmlformats.org/officeDocument/2006/math">
                    <m:r>
                      <a:rPr lang="el-GR" altLang="zh-CN" sz="2400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sz="2400" dirty="0"/>
                  <a:t>。其中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10 + 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157</m:t>
                        </m:r>
                      </m:e>
                    </m:d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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，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sz="2400" i="1" baseline="-25000" dirty="0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= 1000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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sz="2400" i="1" baseline="-25000" dirty="0" smtClean="0">
                        <a:latin typeface="Cambria Math" panose="02040503050406030204" pitchFamily="18" charset="0"/>
                      </a:rPr>
                      <m:t>2 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318.47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，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𝑈</m:t>
                    </m:r>
                    <m:r>
                      <a:rPr lang="en-US" altLang="zh-CN" sz="2400" i="1" baseline="-2500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=100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=314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𝑟𝑎𝑑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61069C9-ABEE-7A53-5004-0384742E31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74925" y="2339446"/>
                <a:ext cx="6565208" cy="3681843"/>
              </a:xfrm>
              <a:blipFill>
                <a:blip r:embed="rId3"/>
                <a:stretch>
                  <a:fillRect l="-929" r="-14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4" name="灯片编号占位符 5">
            <a:extLst>
              <a:ext uri="{FF2B5EF4-FFF2-40B4-BE49-F238E27FC236}">
                <a16:creationId xmlns:a16="http://schemas.microsoft.com/office/drawing/2014/main" id="{1B5E562C-AA5B-9182-33AE-E51CFA576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/36</a:t>
            </a:r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7A788B0D-D264-59FF-4DEE-58E726F7F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</a:rPr>
              <a:t>§9-4 </a:t>
            </a:r>
            <a:r>
              <a:rPr lang="zh-CN" altLang="en-US" dirty="0">
                <a:latin typeface="微软雅黑" panose="020B0503020204020204" pitchFamily="34" charset="-122"/>
              </a:rPr>
              <a:t>正弦稳态电路的功率</a:t>
            </a:r>
            <a:endParaRPr lang="zh-CN" altLang="en-US" dirty="0"/>
          </a:p>
        </p:txBody>
      </p:sp>
      <p:grpSp>
        <p:nvGrpSpPr>
          <p:cNvPr id="226" name="组合 225">
            <a:extLst>
              <a:ext uri="{FF2B5EF4-FFF2-40B4-BE49-F238E27FC236}">
                <a16:creationId xmlns:a16="http://schemas.microsoft.com/office/drawing/2014/main" id="{2DE4B8A9-2AE7-2707-ADD4-B816DB6C675A}"/>
              </a:ext>
            </a:extLst>
          </p:cNvPr>
          <p:cNvGrpSpPr/>
          <p:nvPr/>
        </p:nvGrpSpPr>
        <p:grpSpPr>
          <a:xfrm>
            <a:off x="7680176" y="2010847"/>
            <a:ext cx="3624667" cy="2698076"/>
            <a:chOff x="7768195" y="2603132"/>
            <a:chExt cx="3624667" cy="2698076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51C70A16-EDE5-88CD-7A8C-B80B3A024C5F}"/>
                </a:ext>
              </a:extLst>
            </p:cNvPr>
            <p:cNvGrpSpPr/>
            <p:nvPr/>
          </p:nvGrpSpPr>
          <p:grpSpPr>
            <a:xfrm>
              <a:off x="7781668" y="2603132"/>
              <a:ext cx="3611194" cy="2698076"/>
              <a:chOff x="6610419" y="2164768"/>
              <a:chExt cx="2164993" cy="1617557"/>
            </a:xfrm>
          </p:grpSpPr>
          <p:sp>
            <p:nvSpPr>
              <p:cNvPr id="5" name="Text Box 182">
                <a:extLst>
                  <a:ext uri="{FF2B5EF4-FFF2-40B4-BE49-F238E27FC236}">
                    <a16:creationId xmlns:a16="http://schemas.microsoft.com/office/drawing/2014/main" id="{7236A1DF-0322-EA34-15A9-1945ACE831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20015" y="2164768"/>
                <a:ext cx="504825" cy="2767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Z</a:t>
                </a:r>
                <a:endParaRPr kumimoji="1" lang="en-US" altLang="zh-CN" sz="2400" b="0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B60D1894-2A10-CAEC-6455-140C03D0C5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44072" y="2533428"/>
                <a:ext cx="1930534" cy="0"/>
              </a:xfrm>
              <a:prstGeom prst="line">
                <a:avLst/>
              </a:prstGeom>
              <a:ln w="19050">
                <a:solidFill>
                  <a:srgbClr val="601A3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20CD8B70-7F7A-EE5E-E043-06EEC5156D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92502" y="2542381"/>
                <a:ext cx="0" cy="1194620"/>
              </a:xfrm>
              <a:prstGeom prst="line">
                <a:avLst/>
              </a:prstGeom>
              <a:ln w="19050">
                <a:solidFill>
                  <a:srgbClr val="601A3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148">
                <a:extLst>
                  <a:ext uri="{FF2B5EF4-FFF2-40B4-BE49-F238E27FC236}">
                    <a16:creationId xmlns:a16="http://schemas.microsoft.com/office/drawing/2014/main" id="{C4496EE0-1DFD-3C39-B907-9A834F0EC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91695" y="2902106"/>
                <a:ext cx="201613" cy="504825"/>
              </a:xfrm>
              <a:prstGeom prst="rect">
                <a:avLst/>
              </a:pr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2AE32141-F6F4-FB21-7CB3-10BAE6CE87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4606" y="2542381"/>
                <a:ext cx="0" cy="1194620"/>
              </a:xfrm>
              <a:prstGeom prst="line">
                <a:avLst/>
              </a:prstGeom>
              <a:ln w="19050">
                <a:solidFill>
                  <a:srgbClr val="601A3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48">
                <a:extLst>
                  <a:ext uri="{FF2B5EF4-FFF2-40B4-BE49-F238E27FC236}">
                    <a16:creationId xmlns:a16="http://schemas.microsoft.com/office/drawing/2014/main" id="{F3F07DE2-1E6F-4A6A-5E12-4CE0C3EFC7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73799" y="2902106"/>
                <a:ext cx="201613" cy="504825"/>
              </a:xfrm>
              <a:prstGeom prst="rect">
                <a:avLst/>
              </a:pr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7DF321F3-693F-6B9B-5B07-CCCE30DDC5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44072" y="3745669"/>
                <a:ext cx="1930534" cy="0"/>
              </a:xfrm>
              <a:prstGeom prst="line">
                <a:avLst/>
              </a:prstGeom>
              <a:ln w="19050">
                <a:solidFill>
                  <a:srgbClr val="601A3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tangle 148">
                <a:extLst>
                  <a:ext uri="{FF2B5EF4-FFF2-40B4-BE49-F238E27FC236}">
                    <a16:creationId xmlns:a16="http://schemas.microsoft.com/office/drawing/2014/main" id="{E73D8934-1CDE-D006-91AE-B3463852C7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7306859" y="2289968"/>
                <a:ext cx="201613" cy="504825"/>
              </a:xfrm>
              <a:prstGeom prst="rect">
                <a:avLst/>
              </a:pr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  <p:sp>
            <p:nvSpPr>
              <p:cNvPr id="17" name="Text Box 182">
                <a:extLst>
                  <a:ext uri="{FF2B5EF4-FFF2-40B4-BE49-F238E27FC236}">
                    <a16:creationId xmlns:a16="http://schemas.microsoft.com/office/drawing/2014/main" id="{67B6ECBC-9308-2256-864C-B620C9E09D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88483" y="3001312"/>
                <a:ext cx="504825" cy="2767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Z</a:t>
                </a:r>
                <a:r>
                  <a:rPr kumimoji="1" lang="en-US" altLang="zh-CN" sz="2400" b="0" i="1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18" name="Text Box 182">
                <a:extLst>
                  <a:ext uri="{FF2B5EF4-FFF2-40B4-BE49-F238E27FC236}">
                    <a16:creationId xmlns:a16="http://schemas.microsoft.com/office/drawing/2014/main" id="{3C8E63DA-C980-C9BA-93DD-502DEE478B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54052" y="3012908"/>
                <a:ext cx="504825" cy="2767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Z</a:t>
                </a:r>
                <a:r>
                  <a:rPr kumimoji="1" lang="en-US" altLang="zh-CN" sz="2400" b="0" i="1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19" name="Oval 139">
                <a:extLst>
                  <a:ext uri="{FF2B5EF4-FFF2-40B4-BE49-F238E27FC236}">
                    <a16:creationId xmlns:a16="http://schemas.microsoft.com/office/drawing/2014/main" id="{75662973-BBD0-F51E-0ED9-9534688EDB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0761" y="3709014"/>
                <a:ext cx="73311" cy="73311"/>
              </a:xfrm>
              <a:prstGeom prst="ellipse">
                <a:avLst/>
              </a:prstGeom>
              <a:noFill/>
              <a:ln w="38100">
                <a:solidFill>
                  <a:srgbClr val="601A35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  <p:sp>
            <p:nvSpPr>
              <p:cNvPr id="20" name="Oval 139">
                <a:extLst>
                  <a:ext uri="{FF2B5EF4-FFF2-40B4-BE49-F238E27FC236}">
                    <a16:creationId xmlns:a16="http://schemas.microsoft.com/office/drawing/2014/main" id="{54476889-CE7B-537D-72F7-B35F2C5AC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8838" y="2496773"/>
                <a:ext cx="73311" cy="73311"/>
              </a:xfrm>
              <a:prstGeom prst="ellipse">
                <a:avLst/>
              </a:prstGeom>
              <a:noFill/>
              <a:ln w="38100">
                <a:solidFill>
                  <a:srgbClr val="601A35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  <p:sp>
            <p:nvSpPr>
              <p:cNvPr id="21" name="Text Box 182">
                <a:extLst>
                  <a:ext uri="{FF2B5EF4-FFF2-40B4-BE49-F238E27FC236}">
                    <a16:creationId xmlns:a16="http://schemas.microsoft.com/office/drawing/2014/main" id="{22F133A1-3636-9991-FDAB-3FD6C21AB9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10419" y="2535139"/>
                <a:ext cx="210149" cy="2767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+</a:t>
                </a:r>
                <a:endParaRPr kumimoji="1" lang="en-US" altLang="zh-CN" sz="2400" b="0" i="1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 Box 182">
                    <a:extLst>
                      <a:ext uri="{FF2B5EF4-FFF2-40B4-BE49-F238E27FC236}">
                        <a16:creationId xmlns:a16="http://schemas.microsoft.com/office/drawing/2014/main" id="{5C366E51-F56B-5E67-6B72-16ED5D7F9DB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13150" y="3434258"/>
                    <a:ext cx="210149" cy="27677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−</m:t>
                          </m:r>
                        </m:oMath>
                      </m:oMathPara>
                    </a14:m>
                    <a:endParaRPr kumimoji="1" lang="en-US" altLang="zh-CN" sz="2400" b="0" i="1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2" name="Text Box 182">
                    <a:extLst>
                      <a:ext uri="{FF2B5EF4-FFF2-40B4-BE49-F238E27FC236}">
                        <a16:creationId xmlns:a16="http://schemas.microsoft.com/office/drawing/2014/main" id="{5C366E51-F56B-5E67-6B72-16ED5D7F9DB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613150" y="3434258"/>
                    <a:ext cx="210149" cy="27677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5263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bject 187">
                  <a:extLst>
                    <a:ext uri="{FF2B5EF4-FFF2-40B4-BE49-F238E27FC236}">
                      <a16:creationId xmlns:a16="http://schemas.microsoft.com/office/drawing/2014/main" id="{2B0437EB-7194-884F-840C-2D7D998E39D2}"/>
                    </a:ext>
                  </a:extLst>
                </p:cNvPr>
                <p:cNvSpPr txBox="1"/>
                <p:nvPr/>
              </p:nvSpPr>
              <p:spPr bwMode="auto">
                <a:xfrm>
                  <a:off x="8229607" y="2805902"/>
                  <a:ext cx="350528" cy="69255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kumimoji="0" lang="zh-CN" alt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zh-CN" alt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𝐼</m:t>
                            </m:r>
                          </m:e>
                        </m:acc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3" name="Object 187">
                  <a:extLst>
                    <a:ext uri="{FF2B5EF4-FFF2-40B4-BE49-F238E27FC236}">
                      <a16:creationId xmlns:a16="http://schemas.microsoft.com/office/drawing/2014/main" id="{2B0437EB-7194-884F-840C-2D7D998E39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229607" y="2805902"/>
                  <a:ext cx="350528" cy="69255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Line 135">
              <a:extLst>
                <a:ext uri="{FF2B5EF4-FFF2-40B4-BE49-F238E27FC236}">
                  <a16:creationId xmlns:a16="http://schemas.microsoft.com/office/drawing/2014/main" id="{8EAF7D00-A2FE-B045-2C34-172A54F8D8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7613" y="3209280"/>
              <a:ext cx="588138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bject 187">
                  <a:extLst>
                    <a:ext uri="{FF2B5EF4-FFF2-40B4-BE49-F238E27FC236}">
                      <a16:creationId xmlns:a16="http://schemas.microsoft.com/office/drawing/2014/main" id="{64C31796-5ADB-8542-1C81-F022F8DB1F0B}"/>
                    </a:ext>
                  </a:extLst>
                </p:cNvPr>
                <p:cNvSpPr txBox="1"/>
                <p:nvPr/>
              </p:nvSpPr>
              <p:spPr bwMode="auto">
                <a:xfrm>
                  <a:off x="9736862" y="3207066"/>
                  <a:ext cx="350528" cy="69255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zh-CN" alt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limUpp>
                              <m:limUppPr>
                                <m:ctrlPr>
                                  <a:rPr kumimoji="0" lang="zh-CN" alt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limUppPr>
                              <m:e>
                                <m:acc>
                                  <m:accPr>
                                    <m:chr m:val="̇"/>
                                    <m:ctrlPr>
                                      <a:rPr kumimoji="0" lang="zh-CN" alt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zh-CN" alt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𝐼</m:t>
                                    </m:r>
                                  </m:e>
                                </m:acc>
                              </m:e>
                              <m:lim>
                                <m:r>
                                  <a:rPr kumimoji="0" lang="zh-CN" altLang="en-US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 </m:t>
                                </m:r>
                              </m:lim>
                            </m:limUpp>
                          </m:e>
                          <m:sub>
                            <m: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Object 187">
                  <a:extLst>
                    <a:ext uri="{FF2B5EF4-FFF2-40B4-BE49-F238E27FC236}">
                      <a16:creationId xmlns:a16="http://schemas.microsoft.com/office/drawing/2014/main" id="{64C31796-5ADB-8542-1C81-F022F8DB1F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736862" y="3207066"/>
                  <a:ext cx="350528" cy="69255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Line 135">
              <a:extLst>
                <a:ext uri="{FF2B5EF4-FFF2-40B4-BE49-F238E27FC236}">
                  <a16:creationId xmlns:a16="http://schemas.microsoft.com/office/drawing/2014/main" id="{769246B2-0DCC-04AC-0CF2-16EF1355A6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6973" y="3286992"/>
              <a:ext cx="0" cy="51007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Object 187">
                  <a:extLst>
                    <a:ext uri="{FF2B5EF4-FFF2-40B4-BE49-F238E27FC236}">
                      <a16:creationId xmlns:a16="http://schemas.microsoft.com/office/drawing/2014/main" id="{D829BB8D-758E-1F56-B30D-0D5679F96F69}"/>
                    </a:ext>
                  </a:extLst>
                </p:cNvPr>
                <p:cNvSpPr txBox="1"/>
                <p:nvPr/>
              </p:nvSpPr>
              <p:spPr bwMode="auto">
                <a:xfrm>
                  <a:off x="10874338" y="3207066"/>
                  <a:ext cx="350528" cy="69255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zh-CN" alt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limUpp>
                              <m:limUppPr>
                                <m:ctrlPr>
                                  <a:rPr kumimoji="0" lang="zh-CN" alt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limUppPr>
                              <m:e>
                                <m:acc>
                                  <m:accPr>
                                    <m:chr m:val="̇"/>
                                    <m:ctrlPr>
                                      <a:rPr kumimoji="0" lang="zh-CN" alt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zh-CN" alt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𝐼</m:t>
                                    </m:r>
                                  </m:e>
                                </m:acc>
                              </m:e>
                              <m:lim>
                                <m:r>
                                  <a:rPr kumimoji="0" lang="zh-CN" altLang="en-US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 </m:t>
                                </m:r>
                              </m:lim>
                            </m:limUpp>
                          </m:e>
                          <m:sub>
                            <m: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0" name="Object 187">
                  <a:extLst>
                    <a:ext uri="{FF2B5EF4-FFF2-40B4-BE49-F238E27FC236}">
                      <a16:creationId xmlns:a16="http://schemas.microsoft.com/office/drawing/2014/main" id="{D829BB8D-758E-1F56-B30D-0D5679F96F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874338" y="3207066"/>
                  <a:ext cx="350528" cy="69255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Line 135">
              <a:extLst>
                <a:ext uri="{FF2B5EF4-FFF2-40B4-BE49-F238E27FC236}">
                  <a16:creationId xmlns:a16="http://schemas.microsoft.com/office/drawing/2014/main" id="{D18FE657-49F8-8DCF-BA4B-D2940A4BAC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224449" y="3286992"/>
              <a:ext cx="0" cy="51007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Object 187">
                  <a:extLst>
                    <a:ext uri="{FF2B5EF4-FFF2-40B4-BE49-F238E27FC236}">
                      <a16:creationId xmlns:a16="http://schemas.microsoft.com/office/drawing/2014/main" id="{85B01336-3B30-DCD6-3842-ECC6AFE2F75D}"/>
                    </a:ext>
                  </a:extLst>
                </p:cNvPr>
                <p:cNvSpPr txBox="1"/>
                <p:nvPr/>
              </p:nvSpPr>
              <p:spPr bwMode="auto">
                <a:xfrm>
                  <a:off x="7768195" y="3982496"/>
                  <a:ext cx="350528" cy="69255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zh-CN" alt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limUpp>
                              <m:limUppPr>
                                <m:ctrlPr>
                                  <a:rPr kumimoji="0" lang="zh-CN" alt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limUppPr>
                              <m:e>
                                <m:acc>
                                  <m:accPr>
                                    <m:chr m:val="̇"/>
                                    <m:ctrlPr>
                                      <a:rPr kumimoji="0" lang="zh-CN" alt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𝑈</m:t>
                                    </m:r>
                                  </m:e>
                                </m:acc>
                              </m:e>
                              <m:lim>
                                <m:r>
                                  <a:rPr kumimoji="0" lang="zh-CN" altLang="en-US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 </m:t>
                                </m:r>
                              </m:lim>
                            </m:limUpp>
                          </m:e>
                          <m:sub>
                            <m: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25" name="Object 187">
                  <a:extLst>
                    <a:ext uri="{FF2B5EF4-FFF2-40B4-BE49-F238E27FC236}">
                      <a16:creationId xmlns:a16="http://schemas.microsoft.com/office/drawing/2014/main" id="{85B01336-3B30-DCD6-3842-ECC6AFE2F7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768195" y="3982496"/>
                  <a:ext cx="350528" cy="692557"/>
                </a:xfrm>
                <a:prstGeom prst="rect">
                  <a:avLst/>
                </a:prstGeom>
                <a:blipFill>
                  <a:blip r:embed="rId8"/>
                  <a:stretch>
                    <a:fillRect r="-8772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7" name="文本框 226">
            <a:extLst>
              <a:ext uri="{FF2B5EF4-FFF2-40B4-BE49-F238E27FC236}">
                <a16:creationId xmlns:a16="http://schemas.microsoft.com/office/drawing/2014/main" id="{D6F422FE-329D-592E-43D1-F4185E85EF3D}"/>
              </a:ext>
            </a:extLst>
          </p:cNvPr>
          <p:cNvSpPr txBox="1"/>
          <p:nvPr/>
        </p:nvSpPr>
        <p:spPr>
          <a:xfrm>
            <a:off x="9214830" y="4899859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图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9-5(a)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228" name="日期占位符 3">
            <a:extLst>
              <a:ext uri="{FF2B5EF4-FFF2-40B4-BE49-F238E27FC236}">
                <a16:creationId xmlns:a16="http://schemas.microsoft.com/office/drawing/2014/main" id="{40D27A1D-5890-EF3B-0FB1-15E5B8F306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222708"/>
            <a:ext cx="284479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151653-3C26-47B6-ABA2-013320E73D83}" type="datetime1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2024/7/3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229" name="页脚占位符 4">
            <a:extLst>
              <a:ext uri="{FF2B5EF4-FFF2-40B4-BE49-F238E27FC236}">
                <a16:creationId xmlns:a16="http://schemas.microsoft.com/office/drawing/2014/main" id="{5869DC61-8B1E-B7BD-1647-480A5857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218382"/>
            <a:ext cx="691721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all" spc="0" normalizeH="0" baseline="0" noProof="0" dirty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第九章 正弦稳态电路的分析</a:t>
            </a:r>
            <a:endParaRPr kumimoji="0" lang="en-US" altLang="zh-CN" sz="900" b="0" i="0" u="none" strike="noStrike" kern="1200" cap="all" spc="0" normalizeH="0" baseline="0" noProof="0" dirty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991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D633473-1C0F-1457-58D5-64CB1E6E72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7. </a:t>
            </a:r>
            <a:r>
              <a:rPr lang="zh-CN" altLang="en-US" dirty="0"/>
              <a:t>交流电路功率的测量</a:t>
            </a:r>
          </a:p>
        </p:txBody>
      </p:sp>
      <p:sp>
        <p:nvSpPr>
          <p:cNvPr id="224" name="灯片编号占位符 5">
            <a:extLst>
              <a:ext uri="{FF2B5EF4-FFF2-40B4-BE49-F238E27FC236}">
                <a16:creationId xmlns:a16="http://schemas.microsoft.com/office/drawing/2014/main" id="{1B5E562C-AA5B-9182-33AE-E51CFA576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/36</a:t>
            </a:r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7A788B0D-D264-59FF-4DEE-58E726F7F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</a:rPr>
              <a:t>§9-4 </a:t>
            </a:r>
            <a:r>
              <a:rPr lang="zh-CN" altLang="en-US" dirty="0">
                <a:latin typeface="微软雅黑" panose="020B0503020204020204" pitchFamily="34" charset="-122"/>
              </a:rPr>
              <a:t>正弦稳态电路的功率</a:t>
            </a:r>
            <a:endParaRPr lang="zh-CN" altLang="en-US" dirty="0"/>
          </a:p>
        </p:txBody>
      </p:sp>
      <p:sp>
        <p:nvSpPr>
          <p:cNvPr id="266" name="日期占位符 3">
            <a:extLst>
              <a:ext uri="{FF2B5EF4-FFF2-40B4-BE49-F238E27FC236}">
                <a16:creationId xmlns:a16="http://schemas.microsoft.com/office/drawing/2014/main" id="{B939AF4B-3D23-6F24-A883-D7E61FEAD6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222708"/>
            <a:ext cx="284479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151653-3C26-47B6-ABA2-013320E73D83}" type="datetime1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2024/7/3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267" name="页脚占位符 4">
            <a:extLst>
              <a:ext uri="{FF2B5EF4-FFF2-40B4-BE49-F238E27FC236}">
                <a16:creationId xmlns:a16="http://schemas.microsoft.com/office/drawing/2014/main" id="{CD29946E-8EBA-3BBD-AE5C-F5C9DB9B2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218382"/>
            <a:ext cx="691721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all" spc="0" normalizeH="0" baseline="0" noProof="0" dirty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第九章 正弦稳态电路的分析</a:t>
            </a:r>
            <a:endParaRPr kumimoji="0" lang="en-US" altLang="zh-CN" sz="900" b="0" i="0" u="none" strike="noStrike" kern="1200" cap="all" spc="0" normalizeH="0" baseline="0" noProof="0" dirty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CD4B22F-A485-C966-CC30-0E6516EE6BD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例</a:t>
                </a:r>
                <a:r>
                  <a:rPr lang="en-US" altLang="zh-CN" dirty="0"/>
                  <a:t>9-4-2 </a:t>
                </a:r>
                <a:r>
                  <a:rPr lang="zh-CN" altLang="en-US" dirty="0"/>
                  <a:t>已知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=50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zh-CN" altLang="en-US" dirty="0"/>
                  <a:t>，且测得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=50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=30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en-US" dirty="0"/>
                  <a:t>。用三表法求电感线圈的参数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dirty="0"/>
                  <a:t>及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CD4B22F-A485-C966-CC30-0E6516EE6B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801" r="-11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109">
            <a:extLst>
              <a:ext uri="{FF2B5EF4-FFF2-40B4-BE49-F238E27FC236}">
                <a16:creationId xmlns:a16="http://schemas.microsoft.com/office/drawing/2014/main" id="{71A28F41-650D-BC32-323F-233B5B0B8ABA}"/>
              </a:ext>
            </a:extLst>
          </p:cNvPr>
          <p:cNvGrpSpPr>
            <a:grpSpLocks/>
          </p:cNvGrpSpPr>
          <p:nvPr/>
        </p:nvGrpSpPr>
        <p:grpSpPr bwMode="auto">
          <a:xfrm>
            <a:off x="8007896" y="3284131"/>
            <a:ext cx="3937000" cy="2422525"/>
            <a:chOff x="410" y="759"/>
            <a:chExt cx="2480" cy="1526"/>
          </a:xfrm>
        </p:grpSpPr>
        <p:sp>
          <p:nvSpPr>
            <p:cNvPr id="11" name="Line 65">
              <a:extLst>
                <a:ext uri="{FF2B5EF4-FFF2-40B4-BE49-F238E27FC236}">
                  <a16:creationId xmlns:a16="http://schemas.microsoft.com/office/drawing/2014/main" id="{E0092629-9626-2206-6BEC-7B55629CAA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7" y="1071"/>
              <a:ext cx="0" cy="1179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2" name="Line 66">
              <a:extLst>
                <a:ext uri="{FF2B5EF4-FFF2-40B4-BE49-F238E27FC236}">
                  <a16:creationId xmlns:a16="http://schemas.microsoft.com/office/drawing/2014/main" id="{11331564-256B-8743-4B78-F81125FB94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5" y="1071"/>
              <a:ext cx="1905" cy="0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27" name="Line 67">
              <a:extLst>
                <a:ext uri="{FF2B5EF4-FFF2-40B4-BE49-F238E27FC236}">
                  <a16:creationId xmlns:a16="http://schemas.microsoft.com/office/drawing/2014/main" id="{ED99357D-CE67-2751-F60C-34737B5A14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72" y="1071"/>
              <a:ext cx="8" cy="590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232" name="Line 68">
              <a:extLst>
                <a:ext uri="{FF2B5EF4-FFF2-40B4-BE49-F238E27FC236}">
                  <a16:creationId xmlns:a16="http://schemas.microsoft.com/office/drawing/2014/main" id="{FBF04CF7-7235-02ED-0599-FC7F47CFB2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" y="2247"/>
              <a:ext cx="1920" cy="0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258" name="Rectangle 69">
              <a:extLst>
                <a:ext uri="{FF2B5EF4-FFF2-40B4-BE49-F238E27FC236}">
                  <a16:creationId xmlns:a16="http://schemas.microsoft.com/office/drawing/2014/main" id="{7E4F201F-0AFC-06E7-8EFA-8C4AE5AC0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4" y="1162"/>
              <a:ext cx="317" cy="952"/>
            </a:xfrm>
            <a:prstGeom prst="rect">
              <a:avLst/>
            </a:prstGeom>
            <a:noFill/>
            <a:ln w="28575">
              <a:solidFill>
                <a:srgbClr val="448FB7"/>
              </a:solidFill>
              <a:prstDash val="sys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259" name="Text Box 70">
              <a:extLst>
                <a:ext uri="{FF2B5EF4-FFF2-40B4-BE49-F238E27FC236}">
                  <a16:creationId xmlns:a16="http://schemas.microsoft.com/office/drawing/2014/main" id="{BE2F9B1D-2F36-4436-B4D0-66DCAE496D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5" y="1345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4572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endParaRPr kumimoji="1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1" name="Text Box 71">
              <a:extLst>
                <a:ext uri="{FF2B5EF4-FFF2-40B4-BE49-F238E27FC236}">
                  <a16:creationId xmlns:a16="http://schemas.microsoft.com/office/drawing/2014/main" id="{725C4FCB-F68B-1847-EBE2-E7FE19020B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3" y="1753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4572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L</a:t>
              </a:r>
              <a:endPara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2" name="Text Box 72">
              <a:extLst>
                <a:ext uri="{FF2B5EF4-FFF2-40B4-BE49-F238E27FC236}">
                  <a16:creationId xmlns:a16="http://schemas.microsoft.com/office/drawing/2014/main" id="{002FCF5B-2999-8DF4-86A4-925E1BCB36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1171"/>
              <a:ext cx="1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4572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</a:p>
          </p:txBody>
        </p:sp>
        <p:sp>
          <p:nvSpPr>
            <p:cNvPr id="263" name="Text Box 73">
              <a:extLst>
                <a:ext uri="{FF2B5EF4-FFF2-40B4-BE49-F238E27FC236}">
                  <a16:creationId xmlns:a16="http://schemas.microsoft.com/office/drawing/2014/main" id="{D0EE890C-AF3C-CFAB-D326-C69F8A5F3D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" y="1885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4572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_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Object 74">
                  <a:extLst>
                    <a:ext uri="{FF2B5EF4-FFF2-40B4-BE49-F238E27FC236}">
                      <a16:creationId xmlns:a16="http://schemas.microsoft.com/office/drawing/2014/main" id="{4BEE6F40-5EA8-D670-4C50-A9018B530B58}"/>
                    </a:ext>
                  </a:extLst>
                </p:cNvPr>
                <p:cNvSpPr txBox="1"/>
                <p:nvPr/>
              </p:nvSpPr>
              <p:spPr bwMode="auto">
                <a:xfrm>
                  <a:off x="410" y="1592"/>
                  <a:ext cx="217" cy="2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kumimoji="0" lang="zh-CN" alt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zh-CN" alt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𝑈</m:t>
                            </m:r>
                          </m:e>
                        </m:acc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68" name="Object 74">
                  <a:extLst>
                    <a:ext uri="{FF2B5EF4-FFF2-40B4-BE49-F238E27FC236}">
                      <a16:creationId xmlns:a16="http://schemas.microsoft.com/office/drawing/2014/main" id="{4BEE6F40-5EA8-D670-4C50-A9018B530B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0" y="1592"/>
                  <a:ext cx="217" cy="279"/>
                </a:xfrm>
                <a:prstGeom prst="rect">
                  <a:avLst/>
                </a:prstGeom>
                <a:blipFill>
                  <a:blip r:embed="rId4"/>
                  <a:stretch>
                    <a:fillRect r="-5357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9" name="Oval 75">
              <a:extLst>
                <a:ext uri="{FF2B5EF4-FFF2-40B4-BE49-F238E27FC236}">
                  <a16:creationId xmlns:a16="http://schemas.microsoft.com/office/drawing/2014/main" id="{123BBA9D-C555-0121-8C5A-EAB3E7114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" y="2217"/>
              <a:ext cx="68" cy="6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270" name="Oval 76">
              <a:extLst>
                <a:ext uri="{FF2B5EF4-FFF2-40B4-BE49-F238E27FC236}">
                  <a16:creationId xmlns:a16="http://schemas.microsoft.com/office/drawing/2014/main" id="{48FB89A3-A6B4-9BD9-5CAC-605BA7F5B2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" y="1037"/>
              <a:ext cx="68" cy="68"/>
            </a:xfrm>
            <a:prstGeom prst="ellips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271" name="Line 77">
              <a:extLst>
                <a:ext uri="{FF2B5EF4-FFF2-40B4-BE49-F238E27FC236}">
                  <a16:creationId xmlns:a16="http://schemas.microsoft.com/office/drawing/2014/main" id="{F210576F-1ECA-581C-2461-D0B952EFE4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" y="1071"/>
              <a:ext cx="24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2" name="Object 78">
                  <a:extLst>
                    <a:ext uri="{FF2B5EF4-FFF2-40B4-BE49-F238E27FC236}">
                      <a16:creationId xmlns:a16="http://schemas.microsoft.com/office/drawing/2014/main" id="{3CC97202-EF23-DF3F-ED99-10D02EE31FDA}"/>
                    </a:ext>
                  </a:extLst>
                </p:cNvPr>
                <p:cNvSpPr txBox="1"/>
                <p:nvPr/>
              </p:nvSpPr>
              <p:spPr bwMode="auto">
                <a:xfrm>
                  <a:off x="624" y="799"/>
                  <a:ext cx="154" cy="3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limUpp>
                          <m:limUppPr>
                            <m:ctrlPr>
                              <a:rPr kumimoji="0" lang="zh-CN" alt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limUppPr>
                          <m:e>
                            <m:acc>
                              <m:accPr>
                                <m:chr m:val="̇"/>
                                <m:ctrlPr>
                                  <a:rPr kumimoji="0" lang="zh-CN" alt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0" lang="zh-CN" alt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𝐼</m:t>
                                </m:r>
                              </m:e>
                            </m:acc>
                          </m:e>
                          <m:lim>
                            <m:r>
                              <m:rPr>
                                <m:nor/>
                              </m:rPr>
                              <a:rPr kumimoji="0" lang="zh-CN" alt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/>
                                <a:cs typeface="+mn-cs"/>
                              </a:rPr>
                              <m:t>  </m:t>
                            </m:r>
                          </m:lim>
                        </m:limUpp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72" name="Object 78">
                  <a:extLst>
                    <a:ext uri="{FF2B5EF4-FFF2-40B4-BE49-F238E27FC236}">
                      <a16:creationId xmlns:a16="http://schemas.microsoft.com/office/drawing/2014/main" id="{3CC97202-EF23-DF3F-ED99-10D02EE31F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4" y="799"/>
                  <a:ext cx="154" cy="388"/>
                </a:xfrm>
                <a:prstGeom prst="rect">
                  <a:avLst/>
                </a:prstGeom>
                <a:blipFill>
                  <a:blip r:embed="rId5"/>
                  <a:stretch>
                    <a:fillRect r="-25000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3" name="Text Box 79">
              <a:extLst>
                <a:ext uri="{FF2B5EF4-FFF2-40B4-BE49-F238E27FC236}">
                  <a16:creationId xmlns:a16="http://schemas.microsoft.com/office/drawing/2014/main" id="{6083C735-267A-2C70-BE62-E44A2DC93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4" y="1526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4572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Z</a:t>
              </a:r>
              <a:endParaRPr kumimoji="1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4" name="Oval 80">
              <a:extLst>
                <a:ext uri="{FF2B5EF4-FFF2-40B4-BE49-F238E27FC236}">
                  <a16:creationId xmlns:a16="http://schemas.microsoft.com/office/drawing/2014/main" id="{44B2485C-AAE4-A5F3-B0D3-CC01700C0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951"/>
              <a:ext cx="272" cy="272"/>
            </a:xfrm>
            <a:prstGeom prst="ellipse">
              <a:avLst/>
            </a:prstGeom>
            <a:blipFill dpi="0" rotWithShape="1">
              <a:blip r:embed="rId6"/>
              <a:srcRect/>
              <a:tile tx="0" ty="0" sx="100000" sy="100000" flip="none" algn="tl"/>
            </a:blip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/>
                  <a:cs typeface="+mn-cs"/>
                </a:rPr>
                <a:t>W</a:t>
              </a:r>
            </a:p>
          </p:txBody>
        </p:sp>
        <p:sp>
          <p:nvSpPr>
            <p:cNvPr id="275" name="Oval 81">
              <a:extLst>
                <a:ext uri="{FF2B5EF4-FFF2-40B4-BE49-F238E27FC236}">
                  <a16:creationId xmlns:a16="http://schemas.microsoft.com/office/drawing/2014/main" id="{5BAEA53E-4963-429C-BFE2-CA6E12E35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4" y="951"/>
              <a:ext cx="272" cy="272"/>
            </a:xfrm>
            <a:prstGeom prst="ellipse">
              <a:avLst/>
            </a:prstGeom>
            <a:blipFill dpi="0" rotWithShape="1">
              <a:blip r:embed="rId6"/>
              <a:srcRect/>
              <a:tile tx="0" ty="0" sx="100000" sy="100000" flip="none" algn="tl"/>
            </a:blip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rPr>
                <a:t>A</a:t>
              </a:r>
            </a:p>
          </p:txBody>
        </p:sp>
        <p:sp>
          <p:nvSpPr>
            <p:cNvPr id="276" name="Oval 82">
              <a:extLst>
                <a:ext uri="{FF2B5EF4-FFF2-40B4-BE49-F238E27FC236}">
                  <a16:creationId xmlns:a16="http://schemas.microsoft.com/office/drawing/2014/main" id="{9924BC87-70A2-EC75-2377-E5C3127A8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" y="1479"/>
              <a:ext cx="272" cy="272"/>
            </a:xfrm>
            <a:prstGeom prst="ellipse">
              <a:avLst/>
            </a:prstGeom>
            <a:blipFill dpi="0" rotWithShape="1">
              <a:blip r:embed="rId6"/>
              <a:srcRect/>
              <a:tile tx="0" ty="0" sx="100000" sy="100000" flip="none" algn="tl"/>
            </a:blip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</a:p>
          </p:txBody>
        </p:sp>
        <p:sp>
          <p:nvSpPr>
            <p:cNvPr id="277" name="Freeform 83">
              <a:extLst>
                <a:ext uri="{FF2B5EF4-FFF2-40B4-BE49-F238E27FC236}">
                  <a16:creationId xmlns:a16="http://schemas.microsoft.com/office/drawing/2014/main" id="{57738783-DBB2-A8CE-73D5-92355942A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7" y="759"/>
              <a:ext cx="363" cy="312"/>
            </a:xfrm>
            <a:custGeom>
              <a:avLst/>
              <a:gdLst>
                <a:gd name="T0" fmla="*/ 0 w 336"/>
                <a:gd name="T1" fmla="*/ 336 h 336"/>
                <a:gd name="T2" fmla="*/ 0 w 336"/>
                <a:gd name="T3" fmla="*/ 0 h 336"/>
                <a:gd name="T4" fmla="*/ 336 w 336"/>
                <a:gd name="T5" fmla="*/ 0 h 336"/>
                <a:gd name="T6" fmla="*/ 336 w 336"/>
                <a:gd name="T7" fmla="*/ 192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6" h="336">
                  <a:moveTo>
                    <a:pt x="0" y="336"/>
                  </a:moveTo>
                  <a:lnTo>
                    <a:pt x="0" y="0"/>
                  </a:lnTo>
                  <a:lnTo>
                    <a:pt x="336" y="0"/>
                  </a:lnTo>
                  <a:lnTo>
                    <a:pt x="336" y="192"/>
                  </a:lnTo>
                </a:path>
              </a:pathLst>
            </a:custGeom>
            <a:noFill/>
            <a:ln w="28575" cap="flat" cmpd="sng">
              <a:solidFill>
                <a:srgbClr val="601A35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278" name="Freeform 84">
              <a:extLst>
                <a:ext uri="{FF2B5EF4-FFF2-40B4-BE49-F238E27FC236}">
                  <a16:creationId xmlns:a16="http://schemas.microsoft.com/office/drawing/2014/main" id="{C7AA2891-1263-2FE6-2D22-5164ABF07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4" y="1215"/>
              <a:ext cx="44" cy="1036"/>
            </a:xfrm>
            <a:custGeom>
              <a:avLst/>
              <a:gdLst>
                <a:gd name="T0" fmla="*/ 0 w 1"/>
                <a:gd name="T1" fmla="*/ 0 h 1044"/>
                <a:gd name="T2" fmla="*/ 0 w 1"/>
                <a:gd name="T3" fmla="*/ 1044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044">
                  <a:moveTo>
                    <a:pt x="0" y="0"/>
                  </a:moveTo>
                  <a:lnTo>
                    <a:pt x="0" y="1044"/>
                  </a:lnTo>
                </a:path>
              </a:pathLst>
            </a:custGeom>
            <a:noFill/>
            <a:ln w="28575" cap="flat" cmpd="sng">
              <a:solidFill>
                <a:srgbClr val="601A35"/>
              </a:solidFill>
              <a:prstDash val="solid"/>
              <a:round/>
              <a:headEnd type="none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279" name="Text Box 85">
              <a:extLst>
                <a:ext uri="{FF2B5EF4-FFF2-40B4-BE49-F238E27FC236}">
                  <a16:creationId xmlns:a16="http://schemas.microsoft.com/office/drawing/2014/main" id="{87A4E614-3F0D-0BD7-DD94-74DF360014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1" y="1431"/>
              <a:ext cx="1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1" name="Text Box 89">
              <a:extLst>
                <a:ext uri="{FF2B5EF4-FFF2-40B4-BE49-F238E27FC236}">
                  <a16:creationId xmlns:a16="http://schemas.microsoft.com/office/drawing/2014/main" id="{384E042D-9AB6-8AAA-AEB3-07C425803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0" y="759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*</a:t>
              </a:r>
            </a:p>
          </p:txBody>
        </p:sp>
        <p:sp>
          <p:nvSpPr>
            <p:cNvPr id="282" name="Text Box 90">
              <a:extLst>
                <a:ext uri="{FF2B5EF4-FFF2-40B4-BE49-F238E27FC236}">
                  <a16:creationId xmlns:a16="http://schemas.microsoft.com/office/drawing/2014/main" id="{D92A6EC7-03A6-608F-734A-542C47E8C6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0" y="1043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*</a:t>
              </a:r>
            </a:p>
          </p:txBody>
        </p:sp>
        <p:sp>
          <p:nvSpPr>
            <p:cNvPr id="283" name="Rectangle 91">
              <a:extLst>
                <a:ext uri="{FF2B5EF4-FFF2-40B4-BE49-F238E27FC236}">
                  <a16:creationId xmlns:a16="http://schemas.microsoft.com/office/drawing/2014/main" id="{6EDB0D87-6BAC-CA1B-8563-940143177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6" y="1252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284" name="Line 92">
              <a:extLst>
                <a:ext uri="{FF2B5EF4-FFF2-40B4-BE49-F238E27FC236}">
                  <a16:creationId xmlns:a16="http://schemas.microsoft.com/office/drawing/2014/main" id="{73AE1752-31A2-700D-0953-7CECA79E89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0" y="2023"/>
              <a:ext cx="0" cy="227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grpSp>
          <p:nvGrpSpPr>
            <p:cNvPr id="285" name="Group 104">
              <a:extLst>
                <a:ext uri="{FF2B5EF4-FFF2-40B4-BE49-F238E27FC236}">
                  <a16:creationId xmlns:a16="http://schemas.microsoft.com/office/drawing/2014/main" id="{3C50CC0D-4CE5-3BD5-F59C-5E793CB48AEF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2472" y="1661"/>
              <a:ext cx="90" cy="363"/>
              <a:chOff x="1565" y="2614"/>
              <a:chExt cx="90" cy="486"/>
            </a:xfrm>
          </p:grpSpPr>
          <p:sp>
            <p:nvSpPr>
              <p:cNvPr id="286" name="Arc 105">
                <a:extLst>
                  <a:ext uri="{FF2B5EF4-FFF2-40B4-BE49-F238E27FC236}">
                    <a16:creationId xmlns:a16="http://schemas.microsoft.com/office/drawing/2014/main" id="{6C876571-42CC-2DCD-E4BF-BF7F40C59AF9}"/>
                  </a:ext>
                </a:extLst>
              </p:cNvPr>
              <p:cNvSpPr>
                <a:spLocks/>
              </p:cNvSpPr>
              <p:nvPr/>
            </p:nvSpPr>
            <p:spPr bwMode="auto">
              <a:xfrm rot="21600000" flipH="1" flipV="1">
                <a:off x="1565" y="2860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  <p:sp>
            <p:nvSpPr>
              <p:cNvPr id="287" name="Arc 106">
                <a:extLst>
                  <a:ext uri="{FF2B5EF4-FFF2-40B4-BE49-F238E27FC236}">
                    <a16:creationId xmlns:a16="http://schemas.microsoft.com/office/drawing/2014/main" id="{909C89F4-C65F-F2E0-C5D5-1329EE022310}"/>
                  </a:ext>
                </a:extLst>
              </p:cNvPr>
              <p:cNvSpPr>
                <a:spLocks/>
              </p:cNvSpPr>
              <p:nvPr/>
            </p:nvSpPr>
            <p:spPr bwMode="auto">
              <a:xfrm rot="21600000" flipH="1" flipV="1">
                <a:off x="1565" y="2737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  <p:sp>
            <p:nvSpPr>
              <p:cNvPr id="288" name="Arc 107">
                <a:extLst>
                  <a:ext uri="{FF2B5EF4-FFF2-40B4-BE49-F238E27FC236}">
                    <a16:creationId xmlns:a16="http://schemas.microsoft.com/office/drawing/2014/main" id="{6F229BED-1742-CAEA-CDE5-BCE67D473382}"/>
                  </a:ext>
                </a:extLst>
              </p:cNvPr>
              <p:cNvSpPr>
                <a:spLocks/>
              </p:cNvSpPr>
              <p:nvPr/>
            </p:nvSpPr>
            <p:spPr bwMode="auto">
              <a:xfrm rot="21600000" flipH="1" flipV="1">
                <a:off x="1565" y="261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  <p:sp>
            <p:nvSpPr>
              <p:cNvPr id="289" name="Arc 108">
                <a:extLst>
                  <a:ext uri="{FF2B5EF4-FFF2-40B4-BE49-F238E27FC236}">
                    <a16:creationId xmlns:a16="http://schemas.microsoft.com/office/drawing/2014/main" id="{9DE1A759-1918-4D32-9AD9-FB3B27E2F20F}"/>
                  </a:ext>
                </a:extLst>
              </p:cNvPr>
              <p:cNvSpPr>
                <a:spLocks/>
              </p:cNvSpPr>
              <p:nvPr/>
            </p:nvSpPr>
            <p:spPr bwMode="auto">
              <a:xfrm rot="21600000" flipH="1" flipV="1">
                <a:off x="1565" y="298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294" name="Text Box 6">
            <a:extLst>
              <a:ext uri="{FF2B5EF4-FFF2-40B4-BE49-F238E27FC236}">
                <a16:creationId xmlns:a16="http://schemas.microsoft.com/office/drawing/2014/main" id="{42C33625-AE4C-408E-BB79-1D5F9C96F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043" y="3758267"/>
            <a:ext cx="952500" cy="400110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4572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解法 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6" name="文本框 295">
                <a:extLst>
                  <a:ext uri="{FF2B5EF4-FFF2-40B4-BE49-F238E27FC236}">
                    <a16:creationId xmlns:a16="http://schemas.microsoft.com/office/drawing/2014/main" id="{B10261BB-0B64-FFDB-1BC7-5021451CBEC8}"/>
                  </a:ext>
                </a:extLst>
              </p:cNvPr>
              <p:cNvSpPr txBox="1"/>
              <p:nvPr/>
            </p:nvSpPr>
            <p:spPr>
              <a:xfrm>
                <a:off x="4799856" y="1486723"/>
                <a:ext cx="2493454" cy="849235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square" tIns="144000" bIns="14400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𝑈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𝐼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Sup>
                        <m:sSubSupPr>
                          <m:ctrlP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𝐼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</m:sub>
                        <m:sup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bSup>
                      <m:r>
                        <a:rPr kumimoji="0" lang="en-US" altLang="zh-CN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𝑅</m:t>
                      </m:r>
                      <m:r>
                        <a:rPr kumimoji="0" lang="en-US" altLang="zh-CN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𝑈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𝑅</m:t>
                              </m:r>
                            </m:sub>
                            <m:sup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296" name="文本框 295">
                <a:extLst>
                  <a:ext uri="{FF2B5EF4-FFF2-40B4-BE49-F238E27FC236}">
                    <a16:creationId xmlns:a16="http://schemas.microsoft.com/office/drawing/2014/main" id="{B10261BB-0B64-FFDB-1BC7-5021451CB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856" y="1486723"/>
                <a:ext cx="2493454" cy="8492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文本框 297">
                <a:extLst>
                  <a:ext uri="{FF2B5EF4-FFF2-40B4-BE49-F238E27FC236}">
                    <a16:creationId xmlns:a16="http://schemas.microsoft.com/office/drawing/2014/main" id="{23E80260-0326-D7BB-8715-1A9E132AB865}"/>
                  </a:ext>
                </a:extLst>
              </p:cNvPr>
              <p:cNvSpPr txBox="1"/>
              <p:nvPr/>
            </p:nvSpPr>
            <p:spPr>
              <a:xfrm>
                <a:off x="7567091" y="1467273"/>
                <a:ext cx="4289547" cy="886525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square" tIns="0">
                <a:spAutoFit/>
              </a:bodyPr>
              <a:lstStyle/>
              <a:p>
                <a:pPr marL="0" marR="0" lvl="0" indent="0" algn="just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𝑄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𝑈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𝐼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sub>
                      </m:sSub>
                      <m:func>
                        <m:funcPr>
                          <m:ctrlP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sin</m:t>
                          </m:r>
                        </m:fName>
                        <m:e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90°</m:t>
                          </m:r>
                        </m:e>
                      </m:func>
                      <m:r>
                        <a:rPr kumimoji="0" lang="en-US" altLang="zh-CN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𝑈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𝐼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𝜔</m:t>
                      </m:r>
                      <m:r>
                        <a:rPr kumimoji="0" lang="en-US" altLang="zh-CN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𝐿</m:t>
                      </m:r>
                      <m:sSubSup>
                        <m:sSubSupPr>
                          <m:ctrlP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𝐼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sub>
                        <m:sup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bSup>
                      <m:r>
                        <a:rPr kumimoji="0" lang="en-US" altLang="zh-CN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𝑈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𝐿</m:t>
                              </m:r>
                            </m:sub>
                            <m:sup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𝜔</m:t>
                          </m:r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kumimoji="0" lang="zh-CN" alt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 panose="02040503050406030204" pitchFamily="18" charset="0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298" name="文本框 297">
                <a:extLst>
                  <a:ext uri="{FF2B5EF4-FFF2-40B4-BE49-F238E27FC236}">
                    <a16:creationId xmlns:a16="http://schemas.microsoft.com/office/drawing/2014/main" id="{23E80260-0326-D7BB-8715-1A9E132AB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7091" y="1467273"/>
                <a:ext cx="4289547" cy="8865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9" name="Object 45">
                <a:extLst>
                  <a:ext uri="{FF2B5EF4-FFF2-40B4-BE49-F238E27FC236}">
                    <a16:creationId xmlns:a16="http://schemas.microsoft.com/office/drawing/2014/main" id="{8E56C793-FA47-74F5-075D-42C7107E6F9C}"/>
                  </a:ext>
                </a:extLst>
              </p:cNvPr>
              <p:cNvSpPr txBox="1"/>
              <p:nvPr/>
            </p:nvSpPr>
            <p:spPr bwMode="auto">
              <a:xfrm>
                <a:off x="2025190" y="3748772"/>
                <a:ext cx="5138667" cy="4191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zh-CN" alt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𝑆</m:t>
                      </m:r>
                      <m:r>
                        <a:rPr kumimoji="0" lang="zh-CN" alt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zh-CN" alt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𝑈𝐼</m:t>
                      </m:r>
                      <m:r>
                        <a:rPr kumimoji="0" lang="zh-CN" alt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=50×1=50</m:t>
                      </m:r>
                      <m:r>
                        <m:rPr>
                          <m:sty m:val="p"/>
                        </m:rPr>
                        <a:rPr kumimoji="0" lang="zh-CN" alt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V</m:t>
                      </m:r>
                      <m:r>
                        <a:rPr kumimoji="0" lang="zh-CN" alt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⋅</m:t>
                      </m:r>
                      <m:r>
                        <m:rPr>
                          <m:sty m:val="p"/>
                        </m:rPr>
                        <a:rPr kumimoji="0" lang="zh-CN" alt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A</m:t>
                      </m:r>
                    </m:oMath>
                  </m:oMathPara>
                </a14:m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>
          <p:sp>
            <p:nvSpPr>
              <p:cNvPr id="299" name="Object 45">
                <a:extLst>
                  <a:ext uri="{FF2B5EF4-FFF2-40B4-BE49-F238E27FC236}">
                    <a16:creationId xmlns:a16="http://schemas.microsoft.com/office/drawing/2014/main" id="{8E56C793-FA47-74F5-075D-42C7107E6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25190" y="3748772"/>
                <a:ext cx="5138667" cy="4191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Object 46">
                <a:extLst>
                  <a:ext uri="{FF2B5EF4-FFF2-40B4-BE49-F238E27FC236}">
                    <a16:creationId xmlns:a16="http://schemas.microsoft.com/office/drawing/2014/main" id="{666E6AC9-84B2-AC16-B66D-5BFB73816999}"/>
                  </a:ext>
                </a:extLst>
              </p:cNvPr>
              <p:cNvSpPr txBox="1"/>
              <p:nvPr/>
            </p:nvSpPr>
            <p:spPr bwMode="auto">
              <a:xfrm>
                <a:off x="2134580" y="4290162"/>
                <a:ext cx="6162670" cy="53708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zh-CN" alt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𝑄</m:t>
                      </m:r>
                      <m:r>
                        <a:rPr kumimoji="0" lang="zh-CN" alt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kumimoji="0" lang="zh-CN" alt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zh-CN" alt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𝑆</m:t>
                              </m:r>
                            </m:e>
                            <m:sup>
                              <m:r>
                                <a:rPr kumimoji="0" lang="zh-CN" alt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0" lang="zh-CN" alt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zh-CN" alt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𝑃</m:t>
                              </m:r>
                            </m:e>
                            <m:sup>
                              <m:r>
                                <a:rPr kumimoji="0" lang="zh-CN" alt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kumimoji="0" lang="zh-CN" alt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radPr>
                        <m:deg/>
                        <m:e>
                          <m: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5</m:t>
                          </m:r>
                          <m:sSup>
                            <m:sSupPr>
                              <m:ctrlPr>
                                <a:rPr kumimoji="0" lang="zh-CN" alt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zh-CN" alt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e>
                            <m:sup>
                              <m:r>
                                <a:rPr kumimoji="0" lang="zh-CN" alt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−3</m:t>
                          </m:r>
                          <m:sSup>
                            <m:sSupPr>
                              <m:ctrlPr>
                                <a:rPr kumimoji="0" lang="zh-CN" alt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zh-CN" alt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e>
                            <m:sup>
                              <m:r>
                                <a:rPr kumimoji="0" lang="zh-CN" alt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zh-CN" alt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40</m:t>
                      </m:r>
                      <m:r>
                        <m:rPr>
                          <m:sty m:val="p"/>
                        </m:rPr>
                        <a:rPr kumimoji="0" lang="zh-CN" alt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var</m:t>
                      </m:r>
                    </m:oMath>
                  </m:oMathPara>
                </a14:m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300" name="Object 46">
                <a:extLst>
                  <a:ext uri="{FF2B5EF4-FFF2-40B4-BE49-F238E27FC236}">
                    <a16:creationId xmlns:a16="http://schemas.microsoft.com/office/drawing/2014/main" id="{666E6AC9-84B2-AC16-B66D-5BFB73816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4580" y="4290162"/>
                <a:ext cx="6162670" cy="53708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Object 47">
                <a:extLst>
                  <a:ext uri="{FF2B5EF4-FFF2-40B4-BE49-F238E27FC236}">
                    <a16:creationId xmlns:a16="http://schemas.microsoft.com/office/drawing/2014/main" id="{B6BB0BDC-0D6B-7121-F431-C5B6F36A8B81}"/>
                  </a:ext>
                </a:extLst>
              </p:cNvPr>
              <p:cNvSpPr txBox="1"/>
              <p:nvPr/>
            </p:nvSpPr>
            <p:spPr bwMode="auto">
              <a:xfrm>
                <a:off x="2134580" y="4949536"/>
                <a:ext cx="4053772" cy="69679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zh-CN" alt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𝑅</m:t>
                      </m:r>
                      <m:r>
                        <a:rPr kumimoji="0" lang="zh-CN" alt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𝑃</m:t>
                          </m:r>
                        </m:num>
                        <m:den>
                          <m:sSup>
                            <m:sSupPr>
                              <m:ctrlPr>
                                <a:rPr kumimoji="0" lang="zh-CN" alt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zh-CN" alt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𝐼</m:t>
                              </m:r>
                            </m:e>
                            <m:sup>
                              <m:r>
                                <a:rPr kumimoji="0" lang="zh-CN" alt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0" lang="zh-CN" alt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30</m:t>
                          </m:r>
                        </m:num>
                        <m:den>
                          <m: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den>
                      </m:f>
                      <m:r>
                        <a:rPr kumimoji="0" lang="zh-CN" alt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=30</m:t>
                      </m:r>
                      <m:r>
                        <m:rPr>
                          <m:sty m:val="p"/>
                        </m:rPr>
                        <a:rPr kumimoji="0" lang="zh-CN" alt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Ω</m:t>
                      </m:r>
                    </m:oMath>
                  </m:oMathPara>
                </a14:m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301" name="Object 47">
                <a:extLst>
                  <a:ext uri="{FF2B5EF4-FFF2-40B4-BE49-F238E27FC236}">
                    <a16:creationId xmlns:a16="http://schemas.microsoft.com/office/drawing/2014/main" id="{B6BB0BDC-0D6B-7121-F431-C5B6F36A8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4580" y="4949536"/>
                <a:ext cx="4053772" cy="69679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2" name="Object 48">
                <a:extLst>
                  <a:ext uri="{FF2B5EF4-FFF2-40B4-BE49-F238E27FC236}">
                    <a16:creationId xmlns:a16="http://schemas.microsoft.com/office/drawing/2014/main" id="{6C93A5A8-0AFF-18F3-2822-C095F02B0C5D}"/>
                  </a:ext>
                </a:extLst>
              </p:cNvPr>
              <p:cNvSpPr txBox="1"/>
              <p:nvPr/>
            </p:nvSpPr>
            <p:spPr bwMode="auto">
              <a:xfrm>
                <a:off x="2134580" y="5700365"/>
                <a:ext cx="4093335" cy="7209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𝑋</m:t>
                          </m:r>
                        </m:e>
                        <m:sub>
                          <m: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sub>
                      </m:sSub>
                      <m:r>
                        <a:rPr kumimoji="0" lang="zh-CN" alt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𝑄</m:t>
                          </m:r>
                        </m:num>
                        <m:den>
                          <m:sSup>
                            <m:sSupPr>
                              <m:ctrlPr>
                                <a:rPr kumimoji="0" lang="zh-CN" alt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zh-CN" alt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𝐼</m:t>
                              </m:r>
                            </m:e>
                            <m:sup>
                              <m:r>
                                <a:rPr kumimoji="0" lang="zh-CN" alt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0" lang="zh-CN" alt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40</m:t>
                          </m:r>
                        </m:num>
                        <m:den>
                          <m: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den>
                      </m:f>
                      <m:r>
                        <a:rPr kumimoji="0" lang="zh-CN" alt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=40</m:t>
                      </m:r>
                      <m:r>
                        <m:rPr>
                          <m:sty m:val="p"/>
                        </m:rPr>
                        <a:rPr kumimoji="0" lang="zh-CN" alt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Ω</m:t>
                      </m:r>
                    </m:oMath>
                  </m:oMathPara>
                </a14:m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302" name="Object 48">
                <a:extLst>
                  <a:ext uri="{FF2B5EF4-FFF2-40B4-BE49-F238E27FC236}">
                    <a16:creationId xmlns:a16="http://schemas.microsoft.com/office/drawing/2014/main" id="{6C93A5A8-0AFF-18F3-2822-C095F02B0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4580" y="5700365"/>
                <a:ext cx="4093335" cy="7209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3" name="Object 50">
                <a:extLst>
                  <a:ext uri="{FF2B5EF4-FFF2-40B4-BE49-F238E27FC236}">
                    <a16:creationId xmlns:a16="http://schemas.microsoft.com/office/drawing/2014/main" id="{8A5554BE-207F-F3A3-EC68-BFD3DB8B7DD5}"/>
                  </a:ext>
                </a:extLst>
              </p:cNvPr>
              <p:cNvSpPr txBox="1"/>
              <p:nvPr/>
            </p:nvSpPr>
            <p:spPr bwMode="auto">
              <a:xfrm>
                <a:off x="4861166" y="5712619"/>
                <a:ext cx="3683106" cy="78381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zh-CN" alt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𝐿</m:t>
                      </m:r>
                      <m:r>
                        <a:rPr kumimoji="0" lang="zh-CN" alt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zh-CN" alt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0" lang="zh-CN" alt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𝜔</m:t>
                          </m:r>
                        </m:den>
                      </m:f>
                      <m:r>
                        <a:rPr kumimoji="0" lang="zh-CN" alt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40</m:t>
                          </m:r>
                        </m:num>
                        <m:den>
                          <m: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100</m:t>
                          </m:r>
                          <m:r>
                            <m:rPr>
                              <m:sty m:val="p"/>
                            </m:rPr>
                            <a:rPr kumimoji="0" lang="zh-CN" altLang="en-US" sz="2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π</m:t>
                          </m:r>
                        </m:den>
                      </m:f>
                      <m:r>
                        <a:rPr kumimoji="0" lang="zh-CN" alt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=0.127</m:t>
                      </m:r>
                      <m:r>
                        <m:rPr>
                          <m:sty m:val="p"/>
                        </m:rPr>
                        <a:rPr kumimoji="0" lang="zh-CN" alt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H</m:t>
                      </m:r>
                    </m:oMath>
                  </m:oMathPara>
                </a14:m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303" name="Object 50">
                <a:extLst>
                  <a:ext uri="{FF2B5EF4-FFF2-40B4-BE49-F238E27FC236}">
                    <a16:creationId xmlns:a16="http://schemas.microsoft.com/office/drawing/2014/main" id="{8A5554BE-207F-F3A3-EC68-BFD3DB8B7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61166" y="5712619"/>
                <a:ext cx="3683106" cy="78381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4" name="文本框 313">
            <a:extLst>
              <a:ext uri="{FF2B5EF4-FFF2-40B4-BE49-F238E27FC236}">
                <a16:creationId xmlns:a16="http://schemas.microsoft.com/office/drawing/2014/main" id="{D9CC26E5-C90F-37A3-471F-0EB722FC8106}"/>
              </a:ext>
            </a:extLst>
          </p:cNvPr>
          <p:cNvSpPr txBox="1"/>
          <p:nvPr/>
        </p:nvSpPr>
        <p:spPr>
          <a:xfrm>
            <a:off x="9207899" y="5735196"/>
            <a:ext cx="114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图例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9-4-2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625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" grpId="0" animBg="1" autoUpdateAnimBg="0"/>
      <p:bldP spid="296" grpId="0" animBg="1"/>
      <p:bldP spid="298" grpId="0" animBg="1"/>
      <p:bldP spid="299" grpId="0"/>
      <p:bldP spid="300" grpId="0"/>
      <p:bldP spid="301" grpId="0"/>
      <p:bldP spid="302" grpId="0"/>
      <p:bldP spid="30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0960548-A655-2E9F-7B75-F4F7AF5F9753}"/>
              </a:ext>
            </a:extLst>
          </p:cNvPr>
          <p:cNvSpPr/>
          <p:nvPr/>
        </p:nvSpPr>
        <p:spPr>
          <a:xfrm>
            <a:off x="3184834" y="3920737"/>
            <a:ext cx="8618450" cy="266277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44D4024D-F328-6FCF-5563-6667B1EA4FF6}"/>
              </a:ext>
            </a:extLst>
          </p:cNvPr>
          <p:cNvSpPr/>
          <p:nvPr/>
        </p:nvSpPr>
        <p:spPr>
          <a:xfrm>
            <a:off x="5673606" y="461083"/>
            <a:ext cx="5773164" cy="33407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D633473-1C0F-1457-58D5-64CB1E6E72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定理的应用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A72334-5CED-0AB5-CB65-6A46E3701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all" spc="0" normalizeH="0" baseline="0" noProof="0" dirty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第四章 电路定理</a:t>
            </a:r>
            <a:endParaRPr kumimoji="0" lang="en-US" altLang="zh-CN" sz="900" b="0" i="0" u="none" strike="noStrike" kern="1200" cap="all" spc="0" normalizeH="0" baseline="0" noProof="0" dirty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7F013769-80E8-A08E-28A9-1F2800BCA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/34</a:t>
            </a:r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7A788B0D-D264-59FF-4DEE-58E726F7F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</a:rPr>
              <a:t>§4-1 </a:t>
            </a:r>
            <a:r>
              <a:rPr lang="zh-CN" altLang="en-US" dirty="0">
                <a:latin typeface="微软雅黑" panose="020B0503020204020204" pitchFamily="34" charset="-122"/>
              </a:rPr>
              <a:t>叠加定理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EFB81BC4-7332-1EFF-52DC-77EBEDCE24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4-1-3 </a:t>
            </a:r>
            <a:r>
              <a:rPr lang="zh-CN" altLang="en-US" dirty="0"/>
              <a:t>计算电压</a:t>
            </a:r>
            <a:r>
              <a:rPr lang="en-US" altLang="zh-CN" i="1" dirty="0"/>
              <a:t>u</a:t>
            </a:r>
            <a:r>
              <a:rPr lang="zh-CN" altLang="en-US" i="1" dirty="0"/>
              <a:t>、</a:t>
            </a:r>
            <a:r>
              <a:rPr lang="zh-CN" altLang="en-US" dirty="0"/>
              <a:t>电流</a:t>
            </a:r>
            <a:r>
              <a:rPr lang="en-US" altLang="zh-CN" i="1" dirty="0" err="1"/>
              <a:t>i</a:t>
            </a:r>
            <a:r>
              <a:rPr lang="zh-CN" altLang="en-US" dirty="0"/>
              <a:t>。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CC4C5CF-3EB5-65DD-7706-3827548B7F61}"/>
              </a:ext>
            </a:extLst>
          </p:cNvPr>
          <p:cNvSpPr txBox="1"/>
          <p:nvPr/>
        </p:nvSpPr>
        <p:spPr>
          <a:xfrm>
            <a:off x="7811652" y="3352735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图 例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4-1-3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62E6CF1C-84EB-E58A-C2BB-0775D4E940C5}"/>
              </a:ext>
            </a:extLst>
          </p:cNvPr>
          <p:cNvSpPr/>
          <p:nvPr/>
        </p:nvSpPr>
        <p:spPr>
          <a:xfrm>
            <a:off x="1504164" y="3153255"/>
            <a:ext cx="2549476" cy="532013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画出分电路图</a:t>
            </a:r>
          </a:p>
        </p:txBody>
      </p:sp>
      <p:sp>
        <p:nvSpPr>
          <p:cNvPr id="36" name="Text Box 5">
            <a:extLst>
              <a:ext uri="{FF2B5EF4-FFF2-40B4-BE49-F238E27FC236}">
                <a16:creationId xmlns:a16="http://schemas.microsoft.com/office/drawing/2014/main" id="{0B58B850-3A84-F3D7-547B-1A0FCEC0F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122" y="3153255"/>
            <a:ext cx="523464" cy="519112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解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9" name="加号 158">
            <a:extLst>
              <a:ext uri="{FF2B5EF4-FFF2-40B4-BE49-F238E27FC236}">
                <a16:creationId xmlns:a16="http://schemas.microsoft.com/office/drawing/2014/main" id="{FC62B49B-F2AC-DE59-9369-C806BE8B01D2}"/>
              </a:ext>
            </a:extLst>
          </p:cNvPr>
          <p:cNvSpPr/>
          <p:nvPr/>
        </p:nvSpPr>
        <p:spPr>
          <a:xfrm>
            <a:off x="6959810" y="5111637"/>
            <a:ext cx="677531" cy="677531"/>
          </a:xfrm>
          <a:prstGeom prst="mathPlus">
            <a:avLst>
              <a:gd name="adj1" fmla="val 7964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3BA5FC7-56C8-95DE-5A33-2B7FB5A442A1}"/>
              </a:ext>
            </a:extLst>
          </p:cNvPr>
          <p:cNvGrpSpPr/>
          <p:nvPr/>
        </p:nvGrpSpPr>
        <p:grpSpPr>
          <a:xfrm>
            <a:off x="7698917" y="4109720"/>
            <a:ext cx="3856240" cy="2107832"/>
            <a:chOff x="6600949" y="4266634"/>
            <a:chExt cx="3476451" cy="1900238"/>
          </a:xfrm>
        </p:grpSpPr>
        <p:sp>
          <p:nvSpPr>
            <p:cNvPr id="11" name="Rectangle 177">
              <a:extLst>
                <a:ext uri="{FF2B5EF4-FFF2-40B4-BE49-F238E27FC236}">
                  <a16:creationId xmlns:a16="http://schemas.microsoft.com/office/drawing/2014/main" id="{8FB56A5B-ED9C-99FA-65E4-B5D0E16EA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0949" y="4366647"/>
              <a:ext cx="2952750" cy="1800225"/>
            </a:xfrm>
            <a:prstGeom prst="rect">
              <a:avLst/>
            </a:prstGeom>
            <a:noFill/>
            <a:ln w="28575">
              <a:solidFill>
                <a:srgbClr val="601A35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2" name="Text Box 164">
              <a:extLst>
                <a:ext uri="{FF2B5EF4-FFF2-40B4-BE49-F238E27FC236}">
                  <a16:creationId xmlns:a16="http://schemas.microsoft.com/office/drawing/2014/main" id="{B69087C2-72E4-1EC9-A7E7-F9552DC287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12716" y="5117535"/>
              <a:ext cx="489460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rPr>
                <a:t>u</a:t>
              </a:r>
              <a:r>
                <a:rPr kumimoji="0" lang="en-US" altLang="zh-CN" sz="20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rPr>
                <a:t>(2)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13" name="Text Box 165">
              <a:extLst>
                <a:ext uri="{FF2B5EF4-FFF2-40B4-BE49-F238E27FC236}">
                  <a16:creationId xmlns:a16="http://schemas.microsoft.com/office/drawing/2014/main" id="{45D2473F-0CF1-9BA2-C86A-F0D1C46FB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39224" y="5303272"/>
              <a:ext cx="792162" cy="360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rPr>
                <a:t>2</a:t>
              </a:r>
              <a:r>
                <a:rPr kumimoji="0" lang="en-US" altLang="zh-CN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rPr>
                <a:t>i</a:t>
              </a:r>
              <a:r>
                <a:rPr kumimoji="0" lang="en-US" altLang="zh-CN" sz="20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rPr>
                <a:t>(2)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14" name="Text Box 166">
              <a:extLst>
                <a:ext uri="{FF2B5EF4-FFF2-40B4-BE49-F238E27FC236}">
                  <a16:creationId xmlns:a16="http://schemas.microsoft.com/office/drawing/2014/main" id="{92263343-BCC6-1B96-27DF-E789027557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00949" y="4885759"/>
              <a:ext cx="647700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rPr>
                <a:t>i</a:t>
              </a:r>
              <a:r>
                <a:rPr kumimoji="0" lang="en-US" altLang="zh-CN" sz="2000" b="0" i="0" u="none" strike="noStrike" kern="1200" cap="none" spc="0" normalizeH="0" baseline="30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rPr>
                <a:t> (2)</a:t>
              </a:r>
              <a:endPara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67">
                  <a:extLst>
                    <a:ext uri="{FF2B5EF4-FFF2-40B4-BE49-F238E27FC236}">
                      <a16:creationId xmlns:a16="http://schemas.microsoft.com/office/drawing/2014/main" id="{332F3F75-7616-02D2-96E6-8AE5AD3A268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798208" y="5054035"/>
                  <a:ext cx="504825" cy="4000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5" name="Text Box 167">
                  <a:extLst>
                    <a:ext uri="{FF2B5EF4-FFF2-40B4-BE49-F238E27FC236}">
                      <a16:creationId xmlns:a16="http://schemas.microsoft.com/office/drawing/2014/main" id="{332F3F75-7616-02D2-96E6-8AE5AD3A26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798208" y="5054035"/>
                  <a:ext cx="504825" cy="40005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68">
                  <a:extLst>
                    <a:ext uri="{FF2B5EF4-FFF2-40B4-BE49-F238E27FC236}">
                      <a16:creationId xmlns:a16="http://schemas.microsoft.com/office/drawing/2014/main" id="{4C18D0B0-9DA9-5E5B-DC4B-C42552A6E06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768722" y="5679013"/>
                  <a:ext cx="595312" cy="4000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</m:oMath>
                    </m:oMathPara>
                  </a14:m>
                  <a:endPara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6" name="Text Box 168">
                  <a:extLst>
                    <a:ext uri="{FF2B5EF4-FFF2-40B4-BE49-F238E27FC236}">
                      <a16:creationId xmlns:a16="http://schemas.microsoft.com/office/drawing/2014/main" id="{4C18D0B0-9DA9-5E5B-DC4B-C42552A6E0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768722" y="5679013"/>
                  <a:ext cx="595312" cy="4000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 Box 169">
              <a:extLst>
                <a:ext uri="{FF2B5EF4-FFF2-40B4-BE49-F238E27FC236}">
                  <a16:creationId xmlns:a16="http://schemas.microsoft.com/office/drawing/2014/main" id="{D7951013-3D16-960C-9CC5-AD601E800B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96349" y="4511109"/>
              <a:ext cx="10064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rPr>
                <a:t>1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18" name="Text Box 170">
              <a:extLst>
                <a:ext uri="{FF2B5EF4-FFF2-40B4-BE49-F238E27FC236}">
                  <a16:creationId xmlns:a16="http://schemas.microsoft.com/office/drawing/2014/main" id="{F7FFC9FD-4680-72D2-529B-E64C211589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61311" y="4423797"/>
              <a:ext cx="790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rPr>
                <a:t>2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  <a:sym typeface="Symbol" panose="05050102010706020507" pitchFamily="18" charset="2"/>
                </a:rPr>
                <a:t></a:t>
              </a:r>
              <a:endPara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19" name="Line 171">
              <a:extLst>
                <a:ext uri="{FF2B5EF4-FFF2-40B4-BE49-F238E27FC236}">
                  <a16:creationId xmlns:a16="http://schemas.microsoft.com/office/drawing/2014/main" id="{EC2919C8-5930-EF9E-0521-FF686B1432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23324" y="4366647"/>
              <a:ext cx="0" cy="1800225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20" name="Line 172">
              <a:extLst>
                <a:ext uri="{FF2B5EF4-FFF2-40B4-BE49-F238E27FC236}">
                  <a16:creationId xmlns:a16="http://schemas.microsoft.com/office/drawing/2014/main" id="{DC5B464B-E4FA-FF96-57A5-C186414607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00949" y="4958784"/>
              <a:ext cx="0" cy="360363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173">
                  <a:extLst>
                    <a:ext uri="{FF2B5EF4-FFF2-40B4-BE49-F238E27FC236}">
                      <a16:creationId xmlns:a16="http://schemas.microsoft.com/office/drawing/2014/main" id="{B2CDDA47-2785-F313-307A-0BAE9E7952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954419" y="4665891"/>
                  <a:ext cx="504825" cy="4000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1" name="Text Box 173">
                  <a:extLst>
                    <a:ext uri="{FF2B5EF4-FFF2-40B4-BE49-F238E27FC236}">
                      <a16:creationId xmlns:a16="http://schemas.microsoft.com/office/drawing/2014/main" id="{B2CDDA47-2785-F313-307A-0BAE9E7952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954419" y="4665891"/>
                  <a:ext cx="504825" cy="40005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74">
                  <a:extLst>
                    <a:ext uri="{FF2B5EF4-FFF2-40B4-BE49-F238E27FC236}">
                      <a16:creationId xmlns:a16="http://schemas.microsoft.com/office/drawing/2014/main" id="{FD7C7F9A-DF33-6330-CF67-9E4EFCD1C0E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938709" y="5493773"/>
                  <a:ext cx="595312" cy="4000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</m:oMath>
                    </m:oMathPara>
                  </a14:m>
                  <a:endPara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2" name="Text Box 174">
                  <a:extLst>
                    <a:ext uri="{FF2B5EF4-FFF2-40B4-BE49-F238E27FC236}">
                      <a16:creationId xmlns:a16="http://schemas.microsoft.com/office/drawing/2014/main" id="{FD7C7F9A-DF33-6330-CF67-9E4EFCD1C0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938709" y="5493773"/>
                  <a:ext cx="595312" cy="40005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 Box 176">
              <a:extLst>
                <a:ext uri="{FF2B5EF4-FFF2-40B4-BE49-F238E27FC236}">
                  <a16:creationId xmlns:a16="http://schemas.microsoft.com/office/drawing/2014/main" id="{7484E7C3-8FC8-A16A-B967-A954654D60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3700" y="4511109"/>
              <a:ext cx="523700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rPr>
                <a:t>5A</a:t>
              </a:r>
            </a:p>
          </p:txBody>
        </p:sp>
        <p:sp>
          <p:nvSpPr>
            <p:cNvPr id="24" name="Rectangle 178">
              <a:extLst>
                <a:ext uri="{FF2B5EF4-FFF2-40B4-BE49-F238E27FC236}">
                  <a16:creationId xmlns:a16="http://schemas.microsoft.com/office/drawing/2014/main" id="{C9C8319B-1DCC-97B5-40AF-1629BDA0A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3311" y="4511109"/>
              <a:ext cx="201612" cy="504825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25" name="Rectangle 179">
              <a:extLst>
                <a:ext uri="{FF2B5EF4-FFF2-40B4-BE49-F238E27FC236}">
                  <a16:creationId xmlns:a16="http://schemas.microsoft.com/office/drawing/2014/main" id="{CB1C5887-B4A3-79BB-49F1-F122402CB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2749" y="4266634"/>
              <a:ext cx="503237" cy="215900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26" name="Line 175">
              <a:extLst>
                <a:ext uri="{FF2B5EF4-FFF2-40B4-BE49-F238E27FC236}">
                  <a16:creationId xmlns:a16="http://schemas.microsoft.com/office/drawing/2014/main" id="{4D652B31-B88A-C280-26AD-A8912119C5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553699" y="4526984"/>
              <a:ext cx="0" cy="50323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27" name="Oval 182">
              <a:extLst>
                <a:ext uri="{FF2B5EF4-FFF2-40B4-BE49-F238E27FC236}">
                  <a16:creationId xmlns:a16="http://schemas.microsoft.com/office/drawing/2014/main" id="{401FC107-328E-70CE-DD4A-5F81F1DA3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774" y="5030222"/>
              <a:ext cx="576262" cy="57626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601A3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仿宋_GB2312" pitchFamily="49" charset="-122"/>
                <a:cs typeface="+mn-cs"/>
              </a:endParaRPr>
            </a:p>
          </p:txBody>
        </p:sp>
        <p:sp>
          <p:nvSpPr>
            <p:cNvPr id="28" name="Line 183">
              <a:extLst>
                <a:ext uri="{FF2B5EF4-FFF2-40B4-BE49-F238E27FC236}">
                  <a16:creationId xmlns:a16="http://schemas.microsoft.com/office/drawing/2014/main" id="{B396C6D2-4A55-5B1F-C443-82567FA17F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64774" y="5317560"/>
              <a:ext cx="576262" cy="0"/>
            </a:xfrm>
            <a:prstGeom prst="line">
              <a:avLst/>
            </a:prstGeom>
            <a:noFill/>
            <a:ln w="38100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29" name="AutoShape 161">
              <a:extLst>
                <a:ext uri="{FF2B5EF4-FFF2-40B4-BE49-F238E27FC236}">
                  <a16:creationId xmlns:a16="http://schemas.microsoft.com/office/drawing/2014/main" id="{8406565A-68A5-474F-DF59-7AEDC7370B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7505825" y="5326202"/>
              <a:ext cx="630238" cy="512760"/>
            </a:xfrm>
            <a:prstGeom prst="flowChartSort">
              <a:avLst/>
            </a:prstGeom>
            <a:solidFill>
              <a:schemeClr val="bg1"/>
            </a:solidFill>
            <a:ln w="38100">
              <a:solidFill>
                <a:srgbClr val="601A35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4C828DA7-F4E6-F43C-9AF2-B3D334762DB5}"/>
              </a:ext>
            </a:extLst>
          </p:cNvPr>
          <p:cNvGrpSpPr/>
          <p:nvPr/>
        </p:nvGrpSpPr>
        <p:grpSpPr>
          <a:xfrm>
            <a:off x="3184834" y="4125790"/>
            <a:ext cx="3722589" cy="2200730"/>
            <a:chOff x="2201203" y="3766960"/>
            <a:chExt cx="3355963" cy="1983987"/>
          </a:xfrm>
        </p:grpSpPr>
        <p:sp>
          <p:nvSpPr>
            <p:cNvPr id="31" name="Text Box 142">
              <a:extLst>
                <a:ext uri="{FF2B5EF4-FFF2-40B4-BE49-F238E27FC236}">
                  <a16:creationId xmlns:a16="http://schemas.microsoft.com/office/drawing/2014/main" id="{C5F0806D-9480-77A5-0CEB-96397D47C3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0358" y="4584362"/>
              <a:ext cx="465137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rPr>
                <a:t>u</a:t>
              </a:r>
              <a:r>
                <a:rPr kumimoji="0" lang="en-US" altLang="zh-CN" sz="20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rPr>
                <a:t>(1)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32" name="Line 139">
              <a:extLst>
                <a:ext uri="{FF2B5EF4-FFF2-40B4-BE49-F238E27FC236}">
                  <a16:creationId xmlns:a16="http://schemas.microsoft.com/office/drawing/2014/main" id="{7B82B07E-819A-8E46-B3B8-F1442DE131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9999" y="3879284"/>
              <a:ext cx="0" cy="1798638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33" name="Oval 140">
              <a:extLst>
                <a:ext uri="{FF2B5EF4-FFF2-40B4-BE49-F238E27FC236}">
                  <a16:creationId xmlns:a16="http://schemas.microsoft.com/office/drawing/2014/main" id="{0B10D772-363A-6B28-9583-0CE2C6242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1574" y="4669859"/>
              <a:ext cx="576263" cy="57626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601A3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仿宋_GB2312" pitchFamily="49" charset="-122"/>
                <a:cs typeface="+mn-cs"/>
              </a:endParaRPr>
            </a:p>
          </p:txBody>
        </p:sp>
        <p:sp>
          <p:nvSpPr>
            <p:cNvPr id="37" name="Rectangle 141">
              <a:extLst>
                <a:ext uri="{FF2B5EF4-FFF2-40B4-BE49-F238E27FC236}">
                  <a16:creationId xmlns:a16="http://schemas.microsoft.com/office/drawing/2014/main" id="{190836BF-65CB-89E9-3CF0-CBD2BFC4D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748" y="4114234"/>
              <a:ext cx="201613" cy="504825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143">
                  <a:extLst>
                    <a:ext uri="{FF2B5EF4-FFF2-40B4-BE49-F238E27FC236}">
                      <a16:creationId xmlns:a16="http://schemas.microsoft.com/office/drawing/2014/main" id="{F7B21F08-C990-F385-96F5-2A0DF8DCB9E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23418" y="4423797"/>
                  <a:ext cx="504825" cy="4000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8" name="Text Box 143">
                  <a:extLst>
                    <a:ext uri="{FF2B5EF4-FFF2-40B4-BE49-F238E27FC236}">
                      <a16:creationId xmlns:a16="http://schemas.microsoft.com/office/drawing/2014/main" id="{F7B21F08-C990-F385-96F5-2A0DF8DCB9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23418" y="4423797"/>
                  <a:ext cx="504825" cy="40005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 Box 144">
                  <a:extLst>
                    <a:ext uri="{FF2B5EF4-FFF2-40B4-BE49-F238E27FC236}">
                      <a16:creationId xmlns:a16="http://schemas.microsoft.com/office/drawing/2014/main" id="{53E099DB-3332-9D7B-4C7F-9EC4BE1D689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67893" y="5103247"/>
                  <a:ext cx="595313" cy="4000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</m:oMath>
                    </m:oMathPara>
                  </a14:m>
                  <a:endPara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9" name="Text Box 144">
                  <a:extLst>
                    <a:ext uri="{FF2B5EF4-FFF2-40B4-BE49-F238E27FC236}">
                      <a16:creationId xmlns:a16="http://schemas.microsoft.com/office/drawing/2014/main" id="{53E099DB-3332-9D7B-4C7F-9EC4BE1D68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67893" y="5103247"/>
                  <a:ext cx="595313" cy="40005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Text Box 145">
              <a:extLst>
                <a:ext uri="{FF2B5EF4-FFF2-40B4-BE49-F238E27FC236}">
                  <a16:creationId xmlns:a16="http://schemas.microsoft.com/office/drawing/2014/main" id="{251EE54A-C28C-CEB8-0F1F-A58A18163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1203" y="4804315"/>
              <a:ext cx="776309" cy="360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rPr>
                <a:t>10V</a:t>
              </a:r>
            </a:p>
          </p:txBody>
        </p:sp>
        <p:sp>
          <p:nvSpPr>
            <p:cNvPr id="41" name="Text Box 146">
              <a:extLst>
                <a:ext uri="{FF2B5EF4-FFF2-40B4-BE49-F238E27FC236}">
                  <a16:creationId xmlns:a16="http://schemas.microsoft.com/office/drawing/2014/main" id="{61F2BE8D-102C-2184-8F3D-92676B4A4F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5899" y="4885759"/>
              <a:ext cx="512760" cy="360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rPr>
                <a:t>2</a:t>
              </a:r>
              <a:r>
                <a:rPr kumimoji="0" lang="en-US" altLang="zh-CN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rPr>
                <a:t>i</a:t>
              </a:r>
              <a:r>
                <a:rPr kumimoji="0" lang="en-US" altLang="zh-CN" sz="20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rPr>
                <a:t>(1)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 Box 147">
                  <a:extLst>
                    <a:ext uri="{FF2B5EF4-FFF2-40B4-BE49-F238E27FC236}">
                      <a16:creationId xmlns:a16="http://schemas.microsoft.com/office/drawing/2014/main" id="{5BEBC009-1F5C-C5DE-7A0F-55DA5EF342F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55790" y="4557940"/>
                  <a:ext cx="504825" cy="4000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2" name="Text Box 147">
                  <a:extLst>
                    <a:ext uri="{FF2B5EF4-FFF2-40B4-BE49-F238E27FC236}">
                      <a16:creationId xmlns:a16="http://schemas.microsoft.com/office/drawing/2014/main" id="{5BEBC009-1F5C-C5DE-7A0F-55DA5EF342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55790" y="4557940"/>
                  <a:ext cx="504825" cy="40005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 Box 148">
                  <a:extLst>
                    <a:ext uri="{FF2B5EF4-FFF2-40B4-BE49-F238E27FC236}">
                      <a16:creationId xmlns:a16="http://schemas.microsoft.com/office/drawing/2014/main" id="{C68B77AD-440B-FE88-E569-660CD87A4D4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34357" y="5198428"/>
                  <a:ext cx="595313" cy="4000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</m:oMath>
                    </m:oMathPara>
                  </a14:m>
                  <a:endPara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3" name="Text Box 148">
                  <a:extLst>
                    <a:ext uri="{FF2B5EF4-FFF2-40B4-BE49-F238E27FC236}">
                      <a16:creationId xmlns:a16="http://schemas.microsoft.com/office/drawing/2014/main" id="{C68B77AD-440B-FE88-E569-660CD87A4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34357" y="5198428"/>
                  <a:ext cx="595313" cy="40005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Text Box 149">
              <a:extLst>
                <a:ext uri="{FF2B5EF4-FFF2-40B4-BE49-F238E27FC236}">
                  <a16:creationId xmlns:a16="http://schemas.microsoft.com/office/drawing/2014/main" id="{D7FF9AEF-9BE7-32F3-9556-70CC398D7E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5248" y="4155260"/>
              <a:ext cx="509588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rPr>
                <a:t>1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  <a:sym typeface="Symbol" panose="05050102010706020507" pitchFamily="18" charset="2"/>
                </a:rPr>
                <a:t></a:t>
              </a:r>
              <a:endPara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45" name="Text Box 150">
              <a:extLst>
                <a:ext uri="{FF2B5EF4-FFF2-40B4-BE49-F238E27FC236}">
                  <a16:creationId xmlns:a16="http://schemas.microsoft.com/office/drawing/2014/main" id="{3FD242BA-8A15-3EEB-D500-803F1BAA82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4265" y="3958729"/>
              <a:ext cx="513557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rPr>
                <a:t>2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  <a:sym typeface="Symbol" panose="05050102010706020507" pitchFamily="18" charset="2"/>
                </a:rPr>
                <a:t>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46" name="Line 151">
              <a:extLst>
                <a:ext uri="{FF2B5EF4-FFF2-40B4-BE49-F238E27FC236}">
                  <a16:creationId xmlns:a16="http://schemas.microsoft.com/office/drawing/2014/main" id="{9BE5F22F-1461-8B3A-32EF-2BBACD63E4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499" y="3877697"/>
              <a:ext cx="2303463" cy="1588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47" name="Line 152">
              <a:extLst>
                <a:ext uri="{FF2B5EF4-FFF2-40B4-BE49-F238E27FC236}">
                  <a16:creationId xmlns:a16="http://schemas.microsoft.com/office/drawing/2014/main" id="{4EB4B201-0332-08E0-8D9D-149A1DE6DF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499" y="5677922"/>
              <a:ext cx="2268538" cy="0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48" name="Line 153">
              <a:extLst>
                <a:ext uri="{FF2B5EF4-FFF2-40B4-BE49-F238E27FC236}">
                  <a16:creationId xmlns:a16="http://schemas.microsoft.com/office/drawing/2014/main" id="{697145EA-1B03-7E6D-312C-A8DA011012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499" y="3879284"/>
              <a:ext cx="0" cy="1798638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49" name="Line 154">
              <a:extLst>
                <a:ext uri="{FF2B5EF4-FFF2-40B4-BE49-F238E27FC236}">
                  <a16:creationId xmlns:a16="http://schemas.microsoft.com/office/drawing/2014/main" id="{A8C5BF98-8651-DD97-915D-C6036A5443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499" y="3950722"/>
              <a:ext cx="0" cy="360363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 Box 155">
                  <a:extLst>
                    <a:ext uri="{FF2B5EF4-FFF2-40B4-BE49-F238E27FC236}">
                      <a16:creationId xmlns:a16="http://schemas.microsoft.com/office/drawing/2014/main" id="{0B7ECB3C-AF3D-909D-15FE-DE804C13825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15036" y="3879284"/>
                  <a:ext cx="504825" cy="4000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0" name="Text Box 155">
                  <a:extLst>
                    <a:ext uri="{FF2B5EF4-FFF2-40B4-BE49-F238E27FC236}">
                      <a16:creationId xmlns:a16="http://schemas.microsoft.com/office/drawing/2014/main" id="{0B7ECB3C-AF3D-909D-15FE-DE804C1382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015036" y="3879284"/>
                  <a:ext cx="504825" cy="40005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 Box 156">
                  <a:extLst>
                    <a:ext uri="{FF2B5EF4-FFF2-40B4-BE49-F238E27FC236}">
                      <a16:creationId xmlns:a16="http://schemas.microsoft.com/office/drawing/2014/main" id="{8BF26109-760C-8CCB-FD40-FF99700463E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61853" y="5254060"/>
                  <a:ext cx="595313" cy="4000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</m:oMath>
                    </m:oMathPara>
                  </a14:m>
                  <a:endPara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1" name="Text Box 156">
                  <a:extLst>
                    <a:ext uri="{FF2B5EF4-FFF2-40B4-BE49-F238E27FC236}">
                      <a16:creationId xmlns:a16="http://schemas.microsoft.com/office/drawing/2014/main" id="{8BF26109-760C-8CCB-FD40-FF99700463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61853" y="5254060"/>
                  <a:ext cx="595313" cy="40005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Text Box 157">
              <a:extLst>
                <a:ext uri="{FF2B5EF4-FFF2-40B4-BE49-F238E27FC236}">
                  <a16:creationId xmlns:a16="http://schemas.microsoft.com/office/drawing/2014/main" id="{89B5556B-AF20-A641-F582-89A21F3255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6629" y="3977689"/>
              <a:ext cx="4603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rPr>
                <a:t>i</a:t>
              </a:r>
              <a:r>
                <a:rPr kumimoji="0" lang="en-US" altLang="zh-CN" sz="20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rPr>
                <a:t>(1)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53" name="Oval 158">
              <a:extLst>
                <a:ext uri="{FF2B5EF4-FFF2-40B4-BE49-F238E27FC236}">
                  <a16:creationId xmlns:a16="http://schemas.microsoft.com/office/drawing/2014/main" id="{11CFC5B2-B81A-B68F-4BA4-EBF6FDD3C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6463" y="5606484"/>
              <a:ext cx="142875" cy="144463"/>
            </a:xfrm>
            <a:prstGeom prst="ellips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54" name="Rectangle 160">
              <a:extLst>
                <a:ext uri="{FF2B5EF4-FFF2-40B4-BE49-F238E27FC236}">
                  <a16:creationId xmlns:a16="http://schemas.microsoft.com/office/drawing/2014/main" id="{9AD8FB9E-F627-DEA0-1B3B-EDD2BB853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7517" y="3766960"/>
              <a:ext cx="503238" cy="215900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55" name="AutoShape 161">
              <a:extLst>
                <a:ext uri="{FF2B5EF4-FFF2-40B4-BE49-F238E27FC236}">
                  <a16:creationId xmlns:a16="http://schemas.microsoft.com/office/drawing/2014/main" id="{53FF2069-BD83-F081-D413-31BD6EBF9EA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763292" y="4882586"/>
              <a:ext cx="630238" cy="512760"/>
            </a:xfrm>
            <a:prstGeom prst="flowChartSort">
              <a:avLst/>
            </a:prstGeom>
            <a:solidFill>
              <a:schemeClr val="bg1"/>
            </a:solidFill>
            <a:ln w="38100">
              <a:solidFill>
                <a:srgbClr val="601A35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56" name="Oval 159">
              <a:extLst>
                <a:ext uri="{FF2B5EF4-FFF2-40B4-BE49-F238E27FC236}">
                  <a16:creationId xmlns:a16="http://schemas.microsoft.com/office/drawing/2014/main" id="{34F511B6-377C-8B86-A1FA-BF0272F87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5549" y="3806259"/>
              <a:ext cx="142875" cy="144463"/>
            </a:xfrm>
            <a:prstGeom prst="ellips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</p:grpSp>
      <p:grpSp>
        <p:nvGrpSpPr>
          <p:cNvPr id="163" name="组合 162">
            <a:extLst>
              <a:ext uri="{FF2B5EF4-FFF2-40B4-BE49-F238E27FC236}">
                <a16:creationId xmlns:a16="http://schemas.microsoft.com/office/drawing/2014/main" id="{B5A9109E-206C-1FC3-3847-26BE2E6944B1}"/>
              </a:ext>
            </a:extLst>
          </p:cNvPr>
          <p:cNvGrpSpPr/>
          <p:nvPr/>
        </p:nvGrpSpPr>
        <p:grpSpPr>
          <a:xfrm>
            <a:off x="5936899" y="569388"/>
            <a:ext cx="5441208" cy="2694448"/>
            <a:chOff x="5936899" y="569388"/>
            <a:chExt cx="5441208" cy="2694448"/>
          </a:xfrm>
        </p:grpSpPr>
        <p:sp>
          <p:nvSpPr>
            <p:cNvPr id="58" name="Rectangle 129">
              <a:extLst>
                <a:ext uri="{FF2B5EF4-FFF2-40B4-BE49-F238E27FC236}">
                  <a16:creationId xmlns:a16="http://schemas.microsoft.com/office/drawing/2014/main" id="{FDB55874-648A-7E05-0C01-0600FB9F7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2836" y="672229"/>
              <a:ext cx="4250784" cy="2591607"/>
            </a:xfrm>
            <a:prstGeom prst="rect">
              <a:avLst/>
            </a:prstGeom>
            <a:noFill/>
            <a:ln w="28575">
              <a:solidFill>
                <a:srgbClr val="601A35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59" name="Text Box 113">
              <a:extLst>
                <a:ext uri="{FF2B5EF4-FFF2-40B4-BE49-F238E27FC236}">
                  <a16:creationId xmlns:a16="http://schemas.microsoft.com/office/drawing/2014/main" id="{B85F0EB0-823E-E967-09E1-ACB378B5C6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52167" y="1824249"/>
              <a:ext cx="726747" cy="461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rPr>
                <a:t>u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 Box 114">
                  <a:extLst>
                    <a:ext uri="{FF2B5EF4-FFF2-40B4-BE49-F238E27FC236}">
                      <a16:creationId xmlns:a16="http://schemas.microsoft.com/office/drawing/2014/main" id="{83AB1F74-C9B7-FCAC-AFA2-6BEF389064A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330552" y="1188722"/>
                  <a:ext cx="726747" cy="4616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0" name="Text Box 114">
                  <a:extLst>
                    <a:ext uri="{FF2B5EF4-FFF2-40B4-BE49-F238E27FC236}">
                      <a16:creationId xmlns:a16="http://schemas.microsoft.com/office/drawing/2014/main" id="{83AB1F74-C9B7-FCAC-AFA2-6BEF389064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330552" y="1188722"/>
                  <a:ext cx="726747" cy="46166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115">
                  <a:extLst>
                    <a:ext uri="{FF2B5EF4-FFF2-40B4-BE49-F238E27FC236}">
                      <a16:creationId xmlns:a16="http://schemas.microsoft.com/office/drawing/2014/main" id="{2AB81B8B-6679-4D92-970F-4B0B066CBFD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265419" y="2331406"/>
                  <a:ext cx="857012" cy="4616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</m:oMath>
                    </m:oMathPara>
                  </a14:m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1" name="Text Box 115">
                  <a:extLst>
                    <a:ext uri="{FF2B5EF4-FFF2-40B4-BE49-F238E27FC236}">
                      <a16:creationId xmlns:a16="http://schemas.microsoft.com/office/drawing/2014/main" id="{2AB81B8B-6679-4D92-970F-4B0B066CBF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65419" y="2331406"/>
                  <a:ext cx="857012" cy="46166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Text Box 116">
              <a:extLst>
                <a:ext uri="{FF2B5EF4-FFF2-40B4-BE49-F238E27FC236}">
                  <a16:creationId xmlns:a16="http://schemas.microsoft.com/office/drawing/2014/main" id="{B2CF89D5-7257-7B1C-E9FD-A7048188C3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5917" y="1944519"/>
              <a:ext cx="1243240" cy="461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rPr>
                <a:t>10V</a:t>
              </a:r>
            </a:p>
          </p:txBody>
        </p:sp>
        <p:sp>
          <p:nvSpPr>
            <p:cNvPr id="63" name="Text Box 117">
              <a:extLst>
                <a:ext uri="{FF2B5EF4-FFF2-40B4-BE49-F238E27FC236}">
                  <a16:creationId xmlns:a16="http://schemas.microsoft.com/office/drawing/2014/main" id="{C363B294-0D7C-4DFB-6484-309F82477E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18318" y="2153881"/>
              <a:ext cx="777025" cy="461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rPr>
                <a:t>2</a:t>
              </a: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rPr>
                <a:t>i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118">
                  <a:extLst>
                    <a:ext uri="{FF2B5EF4-FFF2-40B4-BE49-F238E27FC236}">
                      <a16:creationId xmlns:a16="http://schemas.microsoft.com/office/drawing/2014/main" id="{18FD8B77-539E-0AA4-A28A-4F3587FFAAF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362422" y="1598817"/>
                  <a:ext cx="726747" cy="4616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4" name="Text Box 118">
                  <a:extLst>
                    <a:ext uri="{FF2B5EF4-FFF2-40B4-BE49-F238E27FC236}">
                      <a16:creationId xmlns:a16="http://schemas.microsoft.com/office/drawing/2014/main" id="{18FD8B77-539E-0AA4-A28A-4F3587FFAA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362422" y="1598817"/>
                  <a:ext cx="726747" cy="46166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 Box 119">
                  <a:extLst>
                    <a:ext uri="{FF2B5EF4-FFF2-40B4-BE49-F238E27FC236}">
                      <a16:creationId xmlns:a16="http://schemas.microsoft.com/office/drawing/2014/main" id="{680FB241-382D-71E0-5C17-9E55010BA3C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329688" y="2507380"/>
                  <a:ext cx="857012" cy="4616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</m:oMath>
                    </m:oMathPara>
                  </a14:m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5" name="Text Box 119">
                  <a:extLst>
                    <a:ext uri="{FF2B5EF4-FFF2-40B4-BE49-F238E27FC236}">
                      <a16:creationId xmlns:a16="http://schemas.microsoft.com/office/drawing/2014/main" id="{680FB241-382D-71E0-5C17-9E55010BA3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329688" y="2507380"/>
                  <a:ext cx="857012" cy="46166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Text Box 120">
              <a:extLst>
                <a:ext uri="{FF2B5EF4-FFF2-40B4-BE49-F238E27FC236}">
                  <a16:creationId xmlns:a16="http://schemas.microsoft.com/office/drawing/2014/main" id="{F5E4EFB7-1D2C-B0EB-3DF0-FDE1101A35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91432" y="945838"/>
              <a:ext cx="827303" cy="461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rPr>
                <a:t>1</a:t>
              </a: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67" name="Text Box 121">
              <a:extLst>
                <a:ext uri="{FF2B5EF4-FFF2-40B4-BE49-F238E27FC236}">
                  <a16:creationId xmlns:a16="http://schemas.microsoft.com/office/drawing/2014/main" id="{46809C93-5A47-6E85-E588-D57F0F66B5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5078" y="864794"/>
              <a:ext cx="569056" cy="461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rPr>
                <a:t>i</a:t>
              </a:r>
              <a:endPara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68" name="Text Box 122">
              <a:extLst>
                <a:ext uri="{FF2B5EF4-FFF2-40B4-BE49-F238E27FC236}">
                  <a16:creationId xmlns:a16="http://schemas.microsoft.com/office/drawing/2014/main" id="{1A071128-664D-2BCE-D375-F7DA3A0C8A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3139" y="878275"/>
              <a:ext cx="745028" cy="461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rPr>
                <a:t>2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  <a:sym typeface="Symbol" panose="05050102010706020507" pitchFamily="18" charset="2"/>
                </a:rPr>
                <a:t>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69" name="Line 123">
              <a:extLst>
                <a:ext uri="{FF2B5EF4-FFF2-40B4-BE49-F238E27FC236}">
                  <a16:creationId xmlns:a16="http://schemas.microsoft.com/office/drawing/2014/main" id="{A5A17A61-8812-1035-0468-BFBB94CF61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25664" y="672229"/>
              <a:ext cx="0" cy="2591607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70" name="Line 124">
              <a:extLst>
                <a:ext uri="{FF2B5EF4-FFF2-40B4-BE49-F238E27FC236}">
                  <a16:creationId xmlns:a16="http://schemas.microsoft.com/office/drawing/2014/main" id="{6E71E177-99FD-DCD6-B968-5C6B7750C5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52836" y="777356"/>
              <a:ext cx="0" cy="51877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 Box 125">
                  <a:extLst>
                    <a:ext uri="{FF2B5EF4-FFF2-40B4-BE49-F238E27FC236}">
                      <a16:creationId xmlns:a16="http://schemas.microsoft.com/office/drawing/2014/main" id="{18558B9D-BC6D-B0AF-2BEA-39E127BDD6D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794597" y="1143114"/>
                  <a:ext cx="726747" cy="4616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1" name="Text Box 125">
                  <a:extLst>
                    <a:ext uri="{FF2B5EF4-FFF2-40B4-BE49-F238E27FC236}">
                      <a16:creationId xmlns:a16="http://schemas.microsoft.com/office/drawing/2014/main" id="{18558B9D-BC6D-B0AF-2BEA-39E127BDD6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794597" y="1143114"/>
                  <a:ext cx="726747" cy="46166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 Box 126">
                  <a:extLst>
                    <a:ext uri="{FF2B5EF4-FFF2-40B4-BE49-F238E27FC236}">
                      <a16:creationId xmlns:a16="http://schemas.microsoft.com/office/drawing/2014/main" id="{58092D1A-DB24-643D-D148-9CEEA730180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863162" y="2297125"/>
                  <a:ext cx="857012" cy="4616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</m:oMath>
                    </m:oMathPara>
                  </a14:m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2" name="Text Box 126">
                  <a:extLst>
                    <a:ext uri="{FF2B5EF4-FFF2-40B4-BE49-F238E27FC236}">
                      <a16:creationId xmlns:a16="http://schemas.microsoft.com/office/drawing/2014/main" id="{58092D1A-DB24-643D-D148-9CEEA73018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863162" y="2297125"/>
                  <a:ext cx="857012" cy="46166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Text Box 128">
              <a:extLst>
                <a:ext uri="{FF2B5EF4-FFF2-40B4-BE49-F238E27FC236}">
                  <a16:creationId xmlns:a16="http://schemas.microsoft.com/office/drawing/2014/main" id="{8C3A7414-062D-6759-4932-78531E6B8E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24188" y="1002465"/>
              <a:ext cx="753919" cy="461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rPr>
                <a:t>5A</a:t>
              </a:r>
            </a:p>
          </p:txBody>
        </p:sp>
        <p:sp>
          <p:nvSpPr>
            <p:cNvPr id="75" name="Rectangle 130">
              <a:extLst>
                <a:ext uri="{FF2B5EF4-FFF2-40B4-BE49-F238E27FC236}">
                  <a16:creationId xmlns:a16="http://schemas.microsoft.com/office/drawing/2014/main" id="{733817CE-D00A-ADE3-ABAF-BC94A69F5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0146" y="880198"/>
              <a:ext cx="290241" cy="726747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76" name="Rectangle 131">
              <a:extLst>
                <a:ext uri="{FF2B5EF4-FFF2-40B4-BE49-F238E27FC236}">
                  <a16:creationId xmlns:a16="http://schemas.microsoft.com/office/drawing/2014/main" id="{4CCDBEF2-D704-A00F-37F8-364B91FAD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4456" y="569388"/>
              <a:ext cx="724461" cy="310810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82" name="Oval 134">
              <a:extLst>
                <a:ext uri="{FF2B5EF4-FFF2-40B4-BE49-F238E27FC236}">
                  <a16:creationId xmlns:a16="http://schemas.microsoft.com/office/drawing/2014/main" id="{EE4CEC57-2E84-211F-3FA9-2DE79D1DB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87683" y="1604659"/>
              <a:ext cx="829588" cy="82958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601A3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仿宋_GB2312" pitchFamily="49" charset="-122"/>
                <a:cs typeface="+mn-cs"/>
              </a:endParaRPr>
            </a:p>
          </p:txBody>
        </p:sp>
        <p:sp>
          <p:nvSpPr>
            <p:cNvPr id="83" name="Line 135">
              <a:extLst>
                <a:ext uri="{FF2B5EF4-FFF2-40B4-BE49-F238E27FC236}">
                  <a16:creationId xmlns:a16="http://schemas.microsoft.com/office/drawing/2014/main" id="{CA167B06-E797-A301-5329-A369012093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87683" y="2018310"/>
              <a:ext cx="829588" cy="0"/>
            </a:xfrm>
            <a:prstGeom prst="line">
              <a:avLst/>
            </a:prstGeom>
            <a:noFill/>
            <a:ln w="38100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84" name="Line 127">
              <a:extLst>
                <a:ext uri="{FF2B5EF4-FFF2-40B4-BE49-F238E27FC236}">
                  <a16:creationId xmlns:a16="http://schemas.microsoft.com/office/drawing/2014/main" id="{EFCF026C-69F7-60FF-E909-8B611D844F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603620" y="880198"/>
              <a:ext cx="0" cy="724461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60" name="AutoShape 161">
              <a:extLst>
                <a:ext uri="{FF2B5EF4-FFF2-40B4-BE49-F238E27FC236}">
                  <a16:creationId xmlns:a16="http://schemas.microsoft.com/office/drawing/2014/main" id="{BE55BAC3-1BBB-12BE-E473-F317E0E036C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7980154" y="2124782"/>
              <a:ext cx="887937" cy="694498"/>
            </a:xfrm>
            <a:prstGeom prst="flowChartSort">
              <a:avLst/>
            </a:prstGeom>
            <a:solidFill>
              <a:schemeClr val="bg1"/>
            </a:solidFill>
            <a:ln w="38100">
              <a:solidFill>
                <a:srgbClr val="601A35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62" name="Oval 112">
              <a:extLst>
                <a:ext uri="{FF2B5EF4-FFF2-40B4-BE49-F238E27FC236}">
                  <a16:creationId xmlns:a16="http://schemas.microsoft.com/office/drawing/2014/main" id="{5841FEEE-8F23-5959-238A-800646A9AC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6899" y="1709786"/>
              <a:ext cx="829588" cy="829588"/>
            </a:xfrm>
            <a:prstGeom prst="ellipse">
              <a:avLst/>
            </a:prstGeom>
            <a:noFill/>
            <a:ln w="38100">
              <a:solidFill>
                <a:srgbClr val="601A3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仿宋_GB2312" pitchFamily="49" charset="-122"/>
                <a:cs typeface="+mn-cs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EB867D75-4794-381C-747C-0456B7153CD8}"/>
              </a:ext>
            </a:extLst>
          </p:cNvPr>
          <p:cNvSpPr txBox="1"/>
          <p:nvPr/>
        </p:nvSpPr>
        <p:spPr>
          <a:xfrm>
            <a:off x="463065" y="4729437"/>
            <a:ext cx="2479347" cy="142276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①受控源始终保留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②受控源的控制量随之变化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60CEB1FE-0908-D522-9D23-BB5AA17F5077}"/>
                  </a:ext>
                </a:extLst>
              </p:cNvPr>
              <p:cNvSpPr/>
              <p:nvPr/>
            </p:nvSpPr>
            <p:spPr>
              <a:xfrm>
                <a:off x="461745" y="3947540"/>
                <a:ext cx="2549476" cy="532013"/>
              </a:xfrm>
              <a:prstGeom prst="roundRect">
                <a:avLst/>
              </a:prstGeom>
              <a:solidFill>
                <a:srgbClr val="601A35"/>
              </a:solidFill>
              <a:ln>
                <a:solidFill>
                  <a:schemeClr val="accent1"/>
                </a:solidFill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just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𝑢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=8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𝑉</m:t>
                      </m:r>
                      <m:r>
                        <a:rPr kumimoji="0" lang="zh-CN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，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𝑖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=1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60CEB1FE-0908-D522-9D23-BB5AA17F50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45" y="3947540"/>
                <a:ext cx="2549476" cy="532013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233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159" grpId="0" animBg="1"/>
      <p:bldP spid="4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D633473-1C0F-1457-58D5-64CB1E6E72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7. </a:t>
            </a:r>
            <a:r>
              <a:rPr lang="zh-CN" altLang="en-US" dirty="0"/>
              <a:t>交流电路功率的测量</a:t>
            </a:r>
          </a:p>
        </p:txBody>
      </p:sp>
      <p:sp>
        <p:nvSpPr>
          <p:cNvPr id="224" name="灯片编号占位符 5">
            <a:extLst>
              <a:ext uri="{FF2B5EF4-FFF2-40B4-BE49-F238E27FC236}">
                <a16:creationId xmlns:a16="http://schemas.microsoft.com/office/drawing/2014/main" id="{1B5E562C-AA5B-9182-33AE-E51CFA576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/36</a:t>
            </a:r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7A788B0D-D264-59FF-4DEE-58E726F7F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</a:rPr>
              <a:t>§9-4 </a:t>
            </a:r>
            <a:r>
              <a:rPr lang="zh-CN" altLang="en-US" dirty="0">
                <a:latin typeface="微软雅黑" panose="020B0503020204020204" pitchFamily="34" charset="-122"/>
              </a:rPr>
              <a:t>正弦稳态电路的功率</a:t>
            </a:r>
            <a:endParaRPr lang="zh-CN" altLang="en-US" dirty="0"/>
          </a:p>
        </p:txBody>
      </p:sp>
      <p:sp>
        <p:nvSpPr>
          <p:cNvPr id="266" name="日期占位符 3">
            <a:extLst>
              <a:ext uri="{FF2B5EF4-FFF2-40B4-BE49-F238E27FC236}">
                <a16:creationId xmlns:a16="http://schemas.microsoft.com/office/drawing/2014/main" id="{B939AF4B-3D23-6F24-A883-D7E61FEAD6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222708"/>
            <a:ext cx="284479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151653-3C26-47B6-ABA2-013320E73D83}" type="datetime1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2024/7/3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267" name="页脚占位符 4">
            <a:extLst>
              <a:ext uri="{FF2B5EF4-FFF2-40B4-BE49-F238E27FC236}">
                <a16:creationId xmlns:a16="http://schemas.microsoft.com/office/drawing/2014/main" id="{CD29946E-8EBA-3BBD-AE5C-F5C9DB9B2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218382"/>
            <a:ext cx="691721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all" spc="0" normalizeH="0" baseline="0" noProof="0" dirty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第九章 正弦稳态电路的分析</a:t>
            </a:r>
            <a:endParaRPr kumimoji="0" lang="en-US" altLang="zh-CN" sz="900" b="0" i="0" u="none" strike="noStrike" kern="1200" cap="all" spc="0" normalizeH="0" baseline="0" noProof="0" dirty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CD4B22F-A485-C966-CC30-0E6516EE6BD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例</a:t>
                </a:r>
                <a:r>
                  <a:rPr lang="en-US" altLang="zh-CN" dirty="0"/>
                  <a:t>9-4-2 </a:t>
                </a:r>
                <a:r>
                  <a:rPr lang="zh-CN" altLang="en-US" dirty="0"/>
                  <a:t>已知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=50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zh-CN" altLang="en-US" dirty="0"/>
                  <a:t>，且测得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=50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=30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en-US" dirty="0"/>
                  <a:t>。用三表法求电感线圈的参数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dirty="0"/>
                  <a:t>及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CD4B22F-A485-C966-CC30-0E6516EE6B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801" r="-11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109">
            <a:extLst>
              <a:ext uri="{FF2B5EF4-FFF2-40B4-BE49-F238E27FC236}">
                <a16:creationId xmlns:a16="http://schemas.microsoft.com/office/drawing/2014/main" id="{71A28F41-650D-BC32-323F-233B5B0B8ABA}"/>
              </a:ext>
            </a:extLst>
          </p:cNvPr>
          <p:cNvGrpSpPr>
            <a:grpSpLocks/>
          </p:cNvGrpSpPr>
          <p:nvPr/>
        </p:nvGrpSpPr>
        <p:grpSpPr bwMode="auto">
          <a:xfrm>
            <a:off x="8007896" y="3284131"/>
            <a:ext cx="3937000" cy="2422525"/>
            <a:chOff x="410" y="759"/>
            <a:chExt cx="2480" cy="1526"/>
          </a:xfrm>
        </p:grpSpPr>
        <p:sp>
          <p:nvSpPr>
            <p:cNvPr id="11" name="Line 65">
              <a:extLst>
                <a:ext uri="{FF2B5EF4-FFF2-40B4-BE49-F238E27FC236}">
                  <a16:creationId xmlns:a16="http://schemas.microsoft.com/office/drawing/2014/main" id="{E0092629-9626-2206-6BEC-7B55629CAA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7" y="1071"/>
              <a:ext cx="0" cy="1179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2" name="Line 66">
              <a:extLst>
                <a:ext uri="{FF2B5EF4-FFF2-40B4-BE49-F238E27FC236}">
                  <a16:creationId xmlns:a16="http://schemas.microsoft.com/office/drawing/2014/main" id="{11331564-256B-8743-4B78-F81125FB94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5" y="1071"/>
              <a:ext cx="1905" cy="0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27" name="Line 67">
              <a:extLst>
                <a:ext uri="{FF2B5EF4-FFF2-40B4-BE49-F238E27FC236}">
                  <a16:creationId xmlns:a16="http://schemas.microsoft.com/office/drawing/2014/main" id="{ED99357D-CE67-2751-F60C-34737B5A14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72" y="1071"/>
              <a:ext cx="8" cy="590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232" name="Line 68">
              <a:extLst>
                <a:ext uri="{FF2B5EF4-FFF2-40B4-BE49-F238E27FC236}">
                  <a16:creationId xmlns:a16="http://schemas.microsoft.com/office/drawing/2014/main" id="{FBF04CF7-7235-02ED-0599-FC7F47CFB2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" y="2247"/>
              <a:ext cx="1920" cy="0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258" name="Rectangle 69">
              <a:extLst>
                <a:ext uri="{FF2B5EF4-FFF2-40B4-BE49-F238E27FC236}">
                  <a16:creationId xmlns:a16="http://schemas.microsoft.com/office/drawing/2014/main" id="{7E4F201F-0AFC-06E7-8EFA-8C4AE5AC0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4" y="1162"/>
              <a:ext cx="317" cy="952"/>
            </a:xfrm>
            <a:prstGeom prst="rect">
              <a:avLst/>
            </a:prstGeom>
            <a:noFill/>
            <a:ln w="28575">
              <a:solidFill>
                <a:srgbClr val="448FB7"/>
              </a:solidFill>
              <a:prstDash val="sys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259" name="Text Box 70">
              <a:extLst>
                <a:ext uri="{FF2B5EF4-FFF2-40B4-BE49-F238E27FC236}">
                  <a16:creationId xmlns:a16="http://schemas.microsoft.com/office/drawing/2014/main" id="{BE2F9B1D-2F36-4436-B4D0-66DCAE496D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5" y="1345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4572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endParaRPr kumimoji="1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1" name="Text Box 71">
              <a:extLst>
                <a:ext uri="{FF2B5EF4-FFF2-40B4-BE49-F238E27FC236}">
                  <a16:creationId xmlns:a16="http://schemas.microsoft.com/office/drawing/2014/main" id="{725C4FCB-F68B-1847-EBE2-E7FE19020B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3" y="1753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4572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L</a:t>
              </a:r>
              <a:endPara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2" name="Text Box 72">
              <a:extLst>
                <a:ext uri="{FF2B5EF4-FFF2-40B4-BE49-F238E27FC236}">
                  <a16:creationId xmlns:a16="http://schemas.microsoft.com/office/drawing/2014/main" id="{002FCF5B-2999-8DF4-86A4-925E1BCB36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1171"/>
              <a:ext cx="1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4572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</a:p>
          </p:txBody>
        </p:sp>
        <p:sp>
          <p:nvSpPr>
            <p:cNvPr id="263" name="Text Box 73">
              <a:extLst>
                <a:ext uri="{FF2B5EF4-FFF2-40B4-BE49-F238E27FC236}">
                  <a16:creationId xmlns:a16="http://schemas.microsoft.com/office/drawing/2014/main" id="{D0EE890C-AF3C-CFAB-D326-C69F8A5F3D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" y="1885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4572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_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Object 74">
                  <a:extLst>
                    <a:ext uri="{FF2B5EF4-FFF2-40B4-BE49-F238E27FC236}">
                      <a16:creationId xmlns:a16="http://schemas.microsoft.com/office/drawing/2014/main" id="{4BEE6F40-5EA8-D670-4C50-A9018B530B58}"/>
                    </a:ext>
                  </a:extLst>
                </p:cNvPr>
                <p:cNvSpPr txBox="1"/>
                <p:nvPr/>
              </p:nvSpPr>
              <p:spPr bwMode="auto">
                <a:xfrm>
                  <a:off x="410" y="1592"/>
                  <a:ext cx="217" cy="2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kumimoji="0" lang="zh-CN" alt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zh-CN" alt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𝑈</m:t>
                            </m:r>
                          </m:e>
                        </m:acc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68" name="Object 74">
                  <a:extLst>
                    <a:ext uri="{FF2B5EF4-FFF2-40B4-BE49-F238E27FC236}">
                      <a16:creationId xmlns:a16="http://schemas.microsoft.com/office/drawing/2014/main" id="{4BEE6F40-5EA8-D670-4C50-A9018B530B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0" y="1592"/>
                  <a:ext cx="217" cy="279"/>
                </a:xfrm>
                <a:prstGeom prst="rect">
                  <a:avLst/>
                </a:prstGeom>
                <a:blipFill>
                  <a:blip r:embed="rId4"/>
                  <a:stretch>
                    <a:fillRect r="-5357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9" name="Oval 75">
              <a:extLst>
                <a:ext uri="{FF2B5EF4-FFF2-40B4-BE49-F238E27FC236}">
                  <a16:creationId xmlns:a16="http://schemas.microsoft.com/office/drawing/2014/main" id="{123BBA9D-C555-0121-8C5A-EAB3E7114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" y="2217"/>
              <a:ext cx="68" cy="6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270" name="Oval 76">
              <a:extLst>
                <a:ext uri="{FF2B5EF4-FFF2-40B4-BE49-F238E27FC236}">
                  <a16:creationId xmlns:a16="http://schemas.microsoft.com/office/drawing/2014/main" id="{48FB89A3-A6B4-9BD9-5CAC-605BA7F5B2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" y="1037"/>
              <a:ext cx="68" cy="68"/>
            </a:xfrm>
            <a:prstGeom prst="ellips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271" name="Line 77">
              <a:extLst>
                <a:ext uri="{FF2B5EF4-FFF2-40B4-BE49-F238E27FC236}">
                  <a16:creationId xmlns:a16="http://schemas.microsoft.com/office/drawing/2014/main" id="{F210576F-1ECA-581C-2461-D0B952EFE4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" y="1071"/>
              <a:ext cx="24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2" name="Object 78">
                  <a:extLst>
                    <a:ext uri="{FF2B5EF4-FFF2-40B4-BE49-F238E27FC236}">
                      <a16:creationId xmlns:a16="http://schemas.microsoft.com/office/drawing/2014/main" id="{3CC97202-EF23-DF3F-ED99-10D02EE31FDA}"/>
                    </a:ext>
                  </a:extLst>
                </p:cNvPr>
                <p:cNvSpPr txBox="1"/>
                <p:nvPr/>
              </p:nvSpPr>
              <p:spPr bwMode="auto">
                <a:xfrm>
                  <a:off x="624" y="799"/>
                  <a:ext cx="154" cy="3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limUpp>
                          <m:limUppPr>
                            <m:ctrlPr>
                              <a:rPr kumimoji="0" lang="zh-CN" alt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limUppPr>
                          <m:e>
                            <m:acc>
                              <m:accPr>
                                <m:chr m:val="̇"/>
                                <m:ctrlPr>
                                  <a:rPr kumimoji="0" lang="zh-CN" alt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0" lang="zh-CN" alt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𝐼</m:t>
                                </m:r>
                              </m:e>
                            </m:acc>
                          </m:e>
                          <m:lim>
                            <m:r>
                              <m:rPr>
                                <m:nor/>
                              </m:rPr>
                              <a:rPr kumimoji="0" lang="zh-CN" alt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/>
                                <a:cs typeface="+mn-cs"/>
                              </a:rPr>
                              <m:t>  </m:t>
                            </m:r>
                          </m:lim>
                        </m:limUpp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72" name="Object 78">
                  <a:extLst>
                    <a:ext uri="{FF2B5EF4-FFF2-40B4-BE49-F238E27FC236}">
                      <a16:creationId xmlns:a16="http://schemas.microsoft.com/office/drawing/2014/main" id="{3CC97202-EF23-DF3F-ED99-10D02EE31F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4" y="799"/>
                  <a:ext cx="154" cy="388"/>
                </a:xfrm>
                <a:prstGeom prst="rect">
                  <a:avLst/>
                </a:prstGeom>
                <a:blipFill>
                  <a:blip r:embed="rId5"/>
                  <a:stretch>
                    <a:fillRect r="-25000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3" name="Text Box 79">
              <a:extLst>
                <a:ext uri="{FF2B5EF4-FFF2-40B4-BE49-F238E27FC236}">
                  <a16:creationId xmlns:a16="http://schemas.microsoft.com/office/drawing/2014/main" id="{6083C735-267A-2C70-BE62-E44A2DC93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4" y="1526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4572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Z</a:t>
              </a:r>
              <a:endParaRPr kumimoji="1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4" name="Oval 80">
              <a:extLst>
                <a:ext uri="{FF2B5EF4-FFF2-40B4-BE49-F238E27FC236}">
                  <a16:creationId xmlns:a16="http://schemas.microsoft.com/office/drawing/2014/main" id="{44B2485C-AAE4-A5F3-B0D3-CC01700C0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951"/>
              <a:ext cx="272" cy="272"/>
            </a:xfrm>
            <a:prstGeom prst="ellipse">
              <a:avLst/>
            </a:prstGeom>
            <a:blipFill dpi="0" rotWithShape="1">
              <a:blip r:embed="rId6"/>
              <a:srcRect/>
              <a:tile tx="0" ty="0" sx="100000" sy="100000" flip="none" algn="tl"/>
            </a:blip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/>
                  <a:cs typeface="+mn-cs"/>
                </a:rPr>
                <a:t>W</a:t>
              </a:r>
            </a:p>
          </p:txBody>
        </p:sp>
        <p:sp>
          <p:nvSpPr>
            <p:cNvPr id="275" name="Oval 81">
              <a:extLst>
                <a:ext uri="{FF2B5EF4-FFF2-40B4-BE49-F238E27FC236}">
                  <a16:creationId xmlns:a16="http://schemas.microsoft.com/office/drawing/2014/main" id="{5BAEA53E-4963-429C-BFE2-CA6E12E35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4" y="951"/>
              <a:ext cx="272" cy="272"/>
            </a:xfrm>
            <a:prstGeom prst="ellipse">
              <a:avLst/>
            </a:prstGeom>
            <a:blipFill dpi="0" rotWithShape="1">
              <a:blip r:embed="rId6"/>
              <a:srcRect/>
              <a:tile tx="0" ty="0" sx="100000" sy="100000" flip="none" algn="tl"/>
            </a:blip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rPr>
                <a:t>A</a:t>
              </a:r>
            </a:p>
          </p:txBody>
        </p:sp>
        <p:sp>
          <p:nvSpPr>
            <p:cNvPr id="276" name="Oval 82">
              <a:extLst>
                <a:ext uri="{FF2B5EF4-FFF2-40B4-BE49-F238E27FC236}">
                  <a16:creationId xmlns:a16="http://schemas.microsoft.com/office/drawing/2014/main" id="{9924BC87-70A2-EC75-2377-E5C3127A8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" y="1479"/>
              <a:ext cx="272" cy="272"/>
            </a:xfrm>
            <a:prstGeom prst="ellipse">
              <a:avLst/>
            </a:prstGeom>
            <a:blipFill dpi="0" rotWithShape="1">
              <a:blip r:embed="rId6"/>
              <a:srcRect/>
              <a:tile tx="0" ty="0" sx="100000" sy="100000" flip="none" algn="tl"/>
            </a:blip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</a:p>
          </p:txBody>
        </p:sp>
        <p:sp>
          <p:nvSpPr>
            <p:cNvPr id="277" name="Freeform 83">
              <a:extLst>
                <a:ext uri="{FF2B5EF4-FFF2-40B4-BE49-F238E27FC236}">
                  <a16:creationId xmlns:a16="http://schemas.microsoft.com/office/drawing/2014/main" id="{57738783-DBB2-A8CE-73D5-92355942A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7" y="759"/>
              <a:ext cx="363" cy="312"/>
            </a:xfrm>
            <a:custGeom>
              <a:avLst/>
              <a:gdLst>
                <a:gd name="T0" fmla="*/ 0 w 336"/>
                <a:gd name="T1" fmla="*/ 336 h 336"/>
                <a:gd name="T2" fmla="*/ 0 w 336"/>
                <a:gd name="T3" fmla="*/ 0 h 336"/>
                <a:gd name="T4" fmla="*/ 336 w 336"/>
                <a:gd name="T5" fmla="*/ 0 h 336"/>
                <a:gd name="T6" fmla="*/ 336 w 336"/>
                <a:gd name="T7" fmla="*/ 192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6" h="336">
                  <a:moveTo>
                    <a:pt x="0" y="336"/>
                  </a:moveTo>
                  <a:lnTo>
                    <a:pt x="0" y="0"/>
                  </a:lnTo>
                  <a:lnTo>
                    <a:pt x="336" y="0"/>
                  </a:lnTo>
                  <a:lnTo>
                    <a:pt x="336" y="192"/>
                  </a:lnTo>
                </a:path>
              </a:pathLst>
            </a:custGeom>
            <a:noFill/>
            <a:ln w="28575" cap="flat" cmpd="sng">
              <a:solidFill>
                <a:srgbClr val="601A35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278" name="Freeform 84">
              <a:extLst>
                <a:ext uri="{FF2B5EF4-FFF2-40B4-BE49-F238E27FC236}">
                  <a16:creationId xmlns:a16="http://schemas.microsoft.com/office/drawing/2014/main" id="{C7AA2891-1263-2FE6-2D22-5164ABF07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4" y="1215"/>
              <a:ext cx="44" cy="1036"/>
            </a:xfrm>
            <a:custGeom>
              <a:avLst/>
              <a:gdLst>
                <a:gd name="T0" fmla="*/ 0 w 1"/>
                <a:gd name="T1" fmla="*/ 0 h 1044"/>
                <a:gd name="T2" fmla="*/ 0 w 1"/>
                <a:gd name="T3" fmla="*/ 1044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044">
                  <a:moveTo>
                    <a:pt x="0" y="0"/>
                  </a:moveTo>
                  <a:lnTo>
                    <a:pt x="0" y="1044"/>
                  </a:lnTo>
                </a:path>
              </a:pathLst>
            </a:custGeom>
            <a:noFill/>
            <a:ln w="28575" cap="flat" cmpd="sng">
              <a:solidFill>
                <a:srgbClr val="601A35"/>
              </a:solidFill>
              <a:prstDash val="solid"/>
              <a:round/>
              <a:headEnd type="none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279" name="Text Box 85">
              <a:extLst>
                <a:ext uri="{FF2B5EF4-FFF2-40B4-BE49-F238E27FC236}">
                  <a16:creationId xmlns:a16="http://schemas.microsoft.com/office/drawing/2014/main" id="{87A4E614-3F0D-0BD7-DD94-74DF360014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1" y="1431"/>
              <a:ext cx="1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1" name="Text Box 89">
              <a:extLst>
                <a:ext uri="{FF2B5EF4-FFF2-40B4-BE49-F238E27FC236}">
                  <a16:creationId xmlns:a16="http://schemas.microsoft.com/office/drawing/2014/main" id="{384E042D-9AB6-8AAA-AEB3-07C425803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0" y="759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*</a:t>
              </a:r>
            </a:p>
          </p:txBody>
        </p:sp>
        <p:sp>
          <p:nvSpPr>
            <p:cNvPr id="282" name="Text Box 90">
              <a:extLst>
                <a:ext uri="{FF2B5EF4-FFF2-40B4-BE49-F238E27FC236}">
                  <a16:creationId xmlns:a16="http://schemas.microsoft.com/office/drawing/2014/main" id="{D92A6EC7-03A6-608F-734A-542C47E8C6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0" y="1043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*</a:t>
              </a:r>
            </a:p>
          </p:txBody>
        </p:sp>
        <p:sp>
          <p:nvSpPr>
            <p:cNvPr id="283" name="Rectangle 91">
              <a:extLst>
                <a:ext uri="{FF2B5EF4-FFF2-40B4-BE49-F238E27FC236}">
                  <a16:creationId xmlns:a16="http://schemas.microsoft.com/office/drawing/2014/main" id="{6EDB0D87-6BAC-CA1B-8563-940143177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6" y="1252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284" name="Line 92">
              <a:extLst>
                <a:ext uri="{FF2B5EF4-FFF2-40B4-BE49-F238E27FC236}">
                  <a16:creationId xmlns:a16="http://schemas.microsoft.com/office/drawing/2014/main" id="{73AE1752-31A2-700D-0953-7CECA79E89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0" y="2023"/>
              <a:ext cx="0" cy="227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grpSp>
          <p:nvGrpSpPr>
            <p:cNvPr id="285" name="Group 104">
              <a:extLst>
                <a:ext uri="{FF2B5EF4-FFF2-40B4-BE49-F238E27FC236}">
                  <a16:creationId xmlns:a16="http://schemas.microsoft.com/office/drawing/2014/main" id="{3C50CC0D-4CE5-3BD5-F59C-5E793CB48AEF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2472" y="1661"/>
              <a:ext cx="90" cy="363"/>
              <a:chOff x="1565" y="2614"/>
              <a:chExt cx="90" cy="486"/>
            </a:xfrm>
          </p:grpSpPr>
          <p:sp>
            <p:nvSpPr>
              <p:cNvPr id="286" name="Arc 105">
                <a:extLst>
                  <a:ext uri="{FF2B5EF4-FFF2-40B4-BE49-F238E27FC236}">
                    <a16:creationId xmlns:a16="http://schemas.microsoft.com/office/drawing/2014/main" id="{6C876571-42CC-2DCD-E4BF-BF7F40C59AF9}"/>
                  </a:ext>
                </a:extLst>
              </p:cNvPr>
              <p:cNvSpPr>
                <a:spLocks/>
              </p:cNvSpPr>
              <p:nvPr/>
            </p:nvSpPr>
            <p:spPr bwMode="auto">
              <a:xfrm rot="21600000" flipH="1" flipV="1">
                <a:off x="1565" y="2860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  <p:sp>
            <p:nvSpPr>
              <p:cNvPr id="287" name="Arc 106">
                <a:extLst>
                  <a:ext uri="{FF2B5EF4-FFF2-40B4-BE49-F238E27FC236}">
                    <a16:creationId xmlns:a16="http://schemas.microsoft.com/office/drawing/2014/main" id="{909C89F4-C65F-F2E0-C5D5-1329EE022310}"/>
                  </a:ext>
                </a:extLst>
              </p:cNvPr>
              <p:cNvSpPr>
                <a:spLocks/>
              </p:cNvSpPr>
              <p:nvPr/>
            </p:nvSpPr>
            <p:spPr bwMode="auto">
              <a:xfrm rot="21600000" flipH="1" flipV="1">
                <a:off x="1565" y="2737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  <p:sp>
            <p:nvSpPr>
              <p:cNvPr id="288" name="Arc 107">
                <a:extLst>
                  <a:ext uri="{FF2B5EF4-FFF2-40B4-BE49-F238E27FC236}">
                    <a16:creationId xmlns:a16="http://schemas.microsoft.com/office/drawing/2014/main" id="{6F229BED-1742-CAEA-CDE5-BCE67D473382}"/>
                  </a:ext>
                </a:extLst>
              </p:cNvPr>
              <p:cNvSpPr>
                <a:spLocks/>
              </p:cNvSpPr>
              <p:nvPr/>
            </p:nvSpPr>
            <p:spPr bwMode="auto">
              <a:xfrm rot="21600000" flipH="1" flipV="1">
                <a:off x="1565" y="261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  <p:sp>
            <p:nvSpPr>
              <p:cNvPr id="289" name="Arc 108">
                <a:extLst>
                  <a:ext uri="{FF2B5EF4-FFF2-40B4-BE49-F238E27FC236}">
                    <a16:creationId xmlns:a16="http://schemas.microsoft.com/office/drawing/2014/main" id="{9DE1A759-1918-4D32-9AD9-FB3B27E2F20F}"/>
                  </a:ext>
                </a:extLst>
              </p:cNvPr>
              <p:cNvSpPr>
                <a:spLocks/>
              </p:cNvSpPr>
              <p:nvPr/>
            </p:nvSpPr>
            <p:spPr bwMode="auto">
              <a:xfrm rot="21600000" flipH="1" flipV="1">
                <a:off x="1565" y="298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Object 47">
                <a:extLst>
                  <a:ext uri="{FF2B5EF4-FFF2-40B4-BE49-F238E27FC236}">
                    <a16:creationId xmlns:a16="http://schemas.microsoft.com/office/drawing/2014/main" id="{B6BB0BDC-0D6B-7121-F431-C5B6F36A8B81}"/>
                  </a:ext>
                </a:extLst>
              </p:cNvPr>
              <p:cNvSpPr txBox="1"/>
              <p:nvPr/>
            </p:nvSpPr>
            <p:spPr bwMode="auto">
              <a:xfrm>
                <a:off x="2134580" y="3657610"/>
                <a:ext cx="3071992" cy="7695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zh-CN" alt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𝑅</m:t>
                      </m:r>
                      <m:r>
                        <a:rPr kumimoji="0" lang="zh-CN" alt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𝑃</m:t>
                          </m:r>
                        </m:num>
                        <m:den>
                          <m:sSup>
                            <m:sSupPr>
                              <m:ctrlPr>
                                <a:rPr kumimoji="0" lang="zh-CN" alt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zh-CN" alt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𝐼</m:t>
                              </m:r>
                            </m:e>
                            <m:sup>
                              <m:r>
                                <a:rPr kumimoji="0" lang="zh-CN" alt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0" lang="zh-CN" alt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30</m:t>
                          </m:r>
                        </m:num>
                        <m:den>
                          <m: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den>
                      </m:f>
                      <m:r>
                        <a:rPr kumimoji="0" lang="zh-CN" alt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=30</m:t>
                      </m:r>
                      <m:r>
                        <m:rPr>
                          <m:sty m:val="p"/>
                        </m:rPr>
                        <a:rPr kumimoji="0" lang="zh-CN" alt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Ω</m:t>
                      </m:r>
                    </m:oMath>
                  </m:oMathPara>
                </a14:m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301" name="Object 47">
                <a:extLst>
                  <a:ext uri="{FF2B5EF4-FFF2-40B4-BE49-F238E27FC236}">
                    <a16:creationId xmlns:a16="http://schemas.microsoft.com/office/drawing/2014/main" id="{B6BB0BDC-0D6B-7121-F431-C5B6F36A8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4580" y="3657610"/>
                <a:ext cx="3071992" cy="7695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4">
                <a:extLst>
                  <a:ext uri="{FF2B5EF4-FFF2-40B4-BE49-F238E27FC236}">
                    <a16:creationId xmlns:a16="http://schemas.microsoft.com/office/drawing/2014/main" id="{DB7046DF-742C-9FA1-86C2-1B65BA0B79EA}"/>
                  </a:ext>
                </a:extLst>
              </p:cNvPr>
              <p:cNvSpPr txBox="1"/>
              <p:nvPr/>
            </p:nvSpPr>
            <p:spPr bwMode="auto">
              <a:xfrm>
                <a:off x="2134580" y="4366297"/>
                <a:ext cx="3062287" cy="8572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zh-CN" alt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|</m:t>
                      </m:r>
                      <m:r>
                        <a:rPr kumimoji="0" lang="zh-CN" alt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𝑍</m:t>
                      </m:r>
                      <m:r>
                        <a:rPr kumimoji="0" lang="zh-CN" alt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|=</m:t>
                      </m:r>
                      <m:f>
                        <m:fPr>
                          <m:ctrlP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𝑈</m:t>
                          </m:r>
                        </m:num>
                        <m:den>
                          <m: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𝐼</m:t>
                          </m:r>
                        </m:den>
                      </m:f>
                      <m:r>
                        <a:rPr kumimoji="0" lang="zh-CN" alt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50</m:t>
                          </m:r>
                        </m:num>
                        <m:den>
                          <m: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den>
                      </m:f>
                      <m:r>
                        <m:rPr>
                          <m:sty m:val="p"/>
                        </m:rPr>
                        <a:rPr kumimoji="0" lang="zh-CN" alt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Ω</m:t>
                      </m:r>
                      <m:r>
                        <a:rPr kumimoji="0" lang="zh-CN" alt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=50</m:t>
                      </m:r>
                      <m:r>
                        <m:rPr>
                          <m:sty m:val="p"/>
                        </m:rPr>
                        <a:rPr kumimoji="0" lang="zh-CN" alt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Ω</m:t>
                      </m:r>
                    </m:oMath>
                  </m:oMathPara>
                </a14:m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3" name="Object 4">
                <a:extLst>
                  <a:ext uri="{FF2B5EF4-FFF2-40B4-BE49-F238E27FC236}">
                    <a16:creationId xmlns:a16="http://schemas.microsoft.com/office/drawing/2014/main" id="{DB7046DF-742C-9FA1-86C2-1B65BA0B7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4580" y="4366297"/>
                <a:ext cx="3062287" cy="8572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6">
                <a:extLst>
                  <a:ext uri="{FF2B5EF4-FFF2-40B4-BE49-F238E27FC236}">
                    <a16:creationId xmlns:a16="http://schemas.microsoft.com/office/drawing/2014/main" id="{FD0175E8-CD4D-07FB-BC11-E797332178BE}"/>
                  </a:ext>
                </a:extLst>
              </p:cNvPr>
              <p:cNvSpPr txBox="1"/>
              <p:nvPr/>
            </p:nvSpPr>
            <p:spPr bwMode="auto">
              <a:xfrm>
                <a:off x="2134580" y="5134154"/>
                <a:ext cx="3920691" cy="7695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0" lang="zh-CN" alt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zh-CN" alt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𝑍</m:t>
                          </m:r>
                        </m:e>
                      </m:d>
                      <m:r>
                        <a:rPr kumimoji="0" lang="zh-CN" alt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0" lang="zh-CN" alt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𝑅</m:t>
                              </m:r>
                            </m:e>
                            <m:sup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bSup>
                            <m:sSubSup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𝐿</m:t>
                              </m:r>
                            </m:sub>
                            <m:sup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kumimoji="0" lang="zh-CN" alt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zh-CN" alt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𝑅</m:t>
                              </m:r>
                            </m:e>
                            <m:sup>
                              <m:r>
                                <a:rPr kumimoji="0" lang="zh-CN" alt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+(</m:t>
                          </m:r>
                          <m: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𝜔</m:t>
                          </m:r>
                          <m: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  <m:sSup>
                            <m:sSupPr>
                              <m:ctrlPr>
                                <a:rPr kumimoji="0" lang="zh-CN" alt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zh-CN" alt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0" lang="zh-CN" alt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4" name="Object 6">
                <a:extLst>
                  <a:ext uri="{FF2B5EF4-FFF2-40B4-BE49-F238E27FC236}">
                    <a16:creationId xmlns:a16="http://schemas.microsoft.com/office/drawing/2014/main" id="{FD0175E8-CD4D-07FB-BC11-E79733217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4580" y="5134154"/>
                <a:ext cx="3920691" cy="7695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8">
                <a:extLst>
                  <a:ext uri="{FF2B5EF4-FFF2-40B4-BE49-F238E27FC236}">
                    <a16:creationId xmlns:a16="http://schemas.microsoft.com/office/drawing/2014/main" id="{04D45ED2-5C67-5698-E1F7-FF3C3826ACBE}"/>
                  </a:ext>
                </a:extLst>
              </p:cNvPr>
              <p:cNvSpPr txBox="1"/>
              <p:nvPr/>
            </p:nvSpPr>
            <p:spPr bwMode="auto">
              <a:xfrm>
                <a:off x="2134580" y="5910110"/>
                <a:ext cx="6880225" cy="77736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zh-CN" alt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𝐿</m:t>
                      </m:r>
                      <m:r>
                        <a:rPr kumimoji="0" lang="zh-CN" alt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𝜔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radPr>
                        <m:deg/>
                        <m:e>
                          <m: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|</m:t>
                          </m:r>
                          <m: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𝑍</m:t>
                          </m:r>
                          <m:sSup>
                            <m:sSupPr>
                              <m:ctrlPr>
                                <a:rPr kumimoji="0" lang="zh-CN" alt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zh-CN" alt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</m:e>
                            <m:sup>
                              <m:r>
                                <a:rPr kumimoji="0" lang="zh-CN" alt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0" lang="zh-CN" alt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zh-CN" alt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𝑅</m:t>
                              </m:r>
                            </m:e>
                            <m:sup>
                              <m:r>
                                <a:rPr kumimoji="0" lang="zh-CN" alt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kumimoji="0" lang="zh-CN" alt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314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radPr>
                        <m:deg/>
                        <m:e>
                          <m: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5</m:t>
                          </m:r>
                          <m:sSup>
                            <m:sSupPr>
                              <m:ctrlPr>
                                <a:rPr kumimoji="0" lang="zh-CN" alt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zh-CN" alt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e>
                            <m:sup>
                              <m:r>
                                <a:rPr kumimoji="0" lang="zh-CN" alt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−3</m:t>
                          </m:r>
                          <m:sSup>
                            <m:sSupPr>
                              <m:ctrlPr>
                                <a:rPr kumimoji="0" lang="zh-CN" alt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zh-CN" alt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e>
                            <m:sup>
                              <m:r>
                                <a:rPr kumimoji="0" lang="zh-CN" alt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m:rPr>
                          <m:sty m:val="p"/>
                        </m:rPr>
                        <a:rPr kumimoji="0" lang="zh-CN" alt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H</m:t>
                      </m:r>
                      <m:r>
                        <a:rPr kumimoji="0" lang="zh-CN" alt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=0.127</m:t>
                      </m:r>
                      <m:r>
                        <m:rPr>
                          <m:sty m:val="p"/>
                        </m:rPr>
                        <a:rPr kumimoji="0" lang="zh-CN" alt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H</m:t>
                      </m:r>
                    </m:oMath>
                  </m:oMathPara>
                </a14:m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5" name="Object 8">
                <a:extLst>
                  <a:ext uri="{FF2B5EF4-FFF2-40B4-BE49-F238E27FC236}">
                    <a16:creationId xmlns:a16="http://schemas.microsoft.com/office/drawing/2014/main" id="{04D45ED2-5C67-5698-E1F7-FF3C3826A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4580" y="5910110"/>
                <a:ext cx="6880225" cy="77736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443CC205-58B9-8C33-1D13-8806E60D37DE}"/>
              </a:ext>
            </a:extLst>
          </p:cNvPr>
          <p:cNvSpPr txBox="1"/>
          <p:nvPr/>
        </p:nvSpPr>
        <p:spPr>
          <a:xfrm>
            <a:off x="9207899" y="5735196"/>
            <a:ext cx="114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图例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9-4-2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18" name="Text Box 6">
            <a:extLst>
              <a:ext uri="{FF2B5EF4-FFF2-40B4-BE49-F238E27FC236}">
                <a16:creationId xmlns:a16="http://schemas.microsoft.com/office/drawing/2014/main" id="{8955A9EA-9B5F-C6F8-8007-F88E32AFE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043" y="3758267"/>
            <a:ext cx="952500" cy="400110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4572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解法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5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18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D633473-1C0F-1457-58D5-64CB1E6E72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7. </a:t>
            </a:r>
            <a:r>
              <a:rPr lang="zh-CN" altLang="en-US" dirty="0"/>
              <a:t>交流电路功率的测量</a:t>
            </a:r>
          </a:p>
        </p:txBody>
      </p:sp>
      <p:sp>
        <p:nvSpPr>
          <p:cNvPr id="224" name="灯片编号占位符 5">
            <a:extLst>
              <a:ext uri="{FF2B5EF4-FFF2-40B4-BE49-F238E27FC236}">
                <a16:creationId xmlns:a16="http://schemas.microsoft.com/office/drawing/2014/main" id="{1B5E562C-AA5B-9182-33AE-E51CFA576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/36</a:t>
            </a:r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7A788B0D-D264-59FF-4DEE-58E726F7F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</a:rPr>
              <a:t>§9-4 </a:t>
            </a:r>
            <a:r>
              <a:rPr lang="zh-CN" altLang="en-US" dirty="0">
                <a:latin typeface="微软雅黑" panose="020B0503020204020204" pitchFamily="34" charset="-122"/>
              </a:rPr>
              <a:t>正弦稳态电路的功率</a:t>
            </a:r>
            <a:endParaRPr lang="zh-CN" altLang="en-US" dirty="0"/>
          </a:p>
        </p:txBody>
      </p:sp>
      <p:sp>
        <p:nvSpPr>
          <p:cNvPr id="266" name="日期占位符 3">
            <a:extLst>
              <a:ext uri="{FF2B5EF4-FFF2-40B4-BE49-F238E27FC236}">
                <a16:creationId xmlns:a16="http://schemas.microsoft.com/office/drawing/2014/main" id="{B939AF4B-3D23-6F24-A883-D7E61FEAD6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222708"/>
            <a:ext cx="284479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151653-3C26-47B6-ABA2-013320E73D83}" type="datetime1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2024/7/3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267" name="页脚占位符 4">
            <a:extLst>
              <a:ext uri="{FF2B5EF4-FFF2-40B4-BE49-F238E27FC236}">
                <a16:creationId xmlns:a16="http://schemas.microsoft.com/office/drawing/2014/main" id="{CD29946E-8EBA-3BBD-AE5C-F5C9DB9B2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218382"/>
            <a:ext cx="691721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all" spc="0" normalizeH="0" baseline="0" noProof="0" dirty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第九章 正弦稳态电路的分析</a:t>
            </a:r>
            <a:endParaRPr kumimoji="0" lang="en-US" altLang="zh-CN" sz="900" b="0" i="0" u="none" strike="noStrike" kern="1200" cap="all" spc="0" normalizeH="0" baseline="0" noProof="0" dirty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CD4B22F-A485-C966-CC30-0E6516EE6BD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例</a:t>
                </a:r>
                <a:r>
                  <a:rPr lang="en-US" altLang="zh-CN" dirty="0"/>
                  <a:t>9-4-2 </a:t>
                </a:r>
                <a:r>
                  <a:rPr lang="zh-CN" altLang="en-US" dirty="0"/>
                  <a:t>已知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=50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zh-CN" altLang="en-US" dirty="0"/>
                  <a:t>，且测得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=50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=30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en-US" dirty="0"/>
                  <a:t>。用三表法求电感线圈的参数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dirty="0"/>
                  <a:t>及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CD4B22F-A485-C966-CC30-0E6516EE6B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801" r="-11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109">
            <a:extLst>
              <a:ext uri="{FF2B5EF4-FFF2-40B4-BE49-F238E27FC236}">
                <a16:creationId xmlns:a16="http://schemas.microsoft.com/office/drawing/2014/main" id="{71A28F41-650D-BC32-323F-233B5B0B8ABA}"/>
              </a:ext>
            </a:extLst>
          </p:cNvPr>
          <p:cNvGrpSpPr>
            <a:grpSpLocks/>
          </p:cNvGrpSpPr>
          <p:nvPr/>
        </p:nvGrpSpPr>
        <p:grpSpPr bwMode="auto">
          <a:xfrm>
            <a:off x="8007896" y="3284131"/>
            <a:ext cx="3937000" cy="2422525"/>
            <a:chOff x="410" y="759"/>
            <a:chExt cx="2480" cy="1526"/>
          </a:xfrm>
        </p:grpSpPr>
        <p:sp>
          <p:nvSpPr>
            <p:cNvPr id="11" name="Line 65">
              <a:extLst>
                <a:ext uri="{FF2B5EF4-FFF2-40B4-BE49-F238E27FC236}">
                  <a16:creationId xmlns:a16="http://schemas.microsoft.com/office/drawing/2014/main" id="{E0092629-9626-2206-6BEC-7B55629CAA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7" y="1071"/>
              <a:ext cx="0" cy="1179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2" name="Line 66">
              <a:extLst>
                <a:ext uri="{FF2B5EF4-FFF2-40B4-BE49-F238E27FC236}">
                  <a16:creationId xmlns:a16="http://schemas.microsoft.com/office/drawing/2014/main" id="{11331564-256B-8743-4B78-F81125FB94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5" y="1071"/>
              <a:ext cx="1905" cy="0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27" name="Line 67">
              <a:extLst>
                <a:ext uri="{FF2B5EF4-FFF2-40B4-BE49-F238E27FC236}">
                  <a16:creationId xmlns:a16="http://schemas.microsoft.com/office/drawing/2014/main" id="{ED99357D-CE67-2751-F60C-34737B5A14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72" y="1071"/>
              <a:ext cx="8" cy="590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232" name="Line 68">
              <a:extLst>
                <a:ext uri="{FF2B5EF4-FFF2-40B4-BE49-F238E27FC236}">
                  <a16:creationId xmlns:a16="http://schemas.microsoft.com/office/drawing/2014/main" id="{FBF04CF7-7235-02ED-0599-FC7F47CFB2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" y="2247"/>
              <a:ext cx="1920" cy="0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258" name="Rectangle 69">
              <a:extLst>
                <a:ext uri="{FF2B5EF4-FFF2-40B4-BE49-F238E27FC236}">
                  <a16:creationId xmlns:a16="http://schemas.microsoft.com/office/drawing/2014/main" id="{7E4F201F-0AFC-06E7-8EFA-8C4AE5AC0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4" y="1162"/>
              <a:ext cx="317" cy="952"/>
            </a:xfrm>
            <a:prstGeom prst="rect">
              <a:avLst/>
            </a:prstGeom>
            <a:noFill/>
            <a:ln w="28575">
              <a:solidFill>
                <a:srgbClr val="448FB7"/>
              </a:solidFill>
              <a:prstDash val="sys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259" name="Text Box 70">
              <a:extLst>
                <a:ext uri="{FF2B5EF4-FFF2-40B4-BE49-F238E27FC236}">
                  <a16:creationId xmlns:a16="http://schemas.microsoft.com/office/drawing/2014/main" id="{BE2F9B1D-2F36-4436-B4D0-66DCAE496D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5" y="1345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4572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endParaRPr kumimoji="1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1" name="Text Box 71">
              <a:extLst>
                <a:ext uri="{FF2B5EF4-FFF2-40B4-BE49-F238E27FC236}">
                  <a16:creationId xmlns:a16="http://schemas.microsoft.com/office/drawing/2014/main" id="{725C4FCB-F68B-1847-EBE2-E7FE19020B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3" y="1753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4572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L</a:t>
              </a:r>
              <a:endPara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2" name="Text Box 72">
              <a:extLst>
                <a:ext uri="{FF2B5EF4-FFF2-40B4-BE49-F238E27FC236}">
                  <a16:creationId xmlns:a16="http://schemas.microsoft.com/office/drawing/2014/main" id="{002FCF5B-2999-8DF4-86A4-925E1BCB36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1171"/>
              <a:ext cx="1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4572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</a:p>
          </p:txBody>
        </p:sp>
        <p:sp>
          <p:nvSpPr>
            <p:cNvPr id="263" name="Text Box 73">
              <a:extLst>
                <a:ext uri="{FF2B5EF4-FFF2-40B4-BE49-F238E27FC236}">
                  <a16:creationId xmlns:a16="http://schemas.microsoft.com/office/drawing/2014/main" id="{D0EE890C-AF3C-CFAB-D326-C69F8A5F3D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" y="1885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4572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_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Object 74">
                  <a:extLst>
                    <a:ext uri="{FF2B5EF4-FFF2-40B4-BE49-F238E27FC236}">
                      <a16:creationId xmlns:a16="http://schemas.microsoft.com/office/drawing/2014/main" id="{4BEE6F40-5EA8-D670-4C50-A9018B530B58}"/>
                    </a:ext>
                  </a:extLst>
                </p:cNvPr>
                <p:cNvSpPr txBox="1"/>
                <p:nvPr/>
              </p:nvSpPr>
              <p:spPr bwMode="auto">
                <a:xfrm>
                  <a:off x="410" y="1592"/>
                  <a:ext cx="217" cy="2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kumimoji="0" lang="zh-CN" alt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zh-CN" alt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𝑈</m:t>
                            </m:r>
                          </m:e>
                        </m:acc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68" name="Object 74">
                  <a:extLst>
                    <a:ext uri="{FF2B5EF4-FFF2-40B4-BE49-F238E27FC236}">
                      <a16:creationId xmlns:a16="http://schemas.microsoft.com/office/drawing/2014/main" id="{4BEE6F40-5EA8-D670-4C50-A9018B530B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10" y="1592"/>
                  <a:ext cx="217" cy="279"/>
                </a:xfrm>
                <a:prstGeom prst="rect">
                  <a:avLst/>
                </a:prstGeom>
                <a:blipFill>
                  <a:blip r:embed="rId4"/>
                  <a:stretch>
                    <a:fillRect r="-5357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9" name="Oval 75">
              <a:extLst>
                <a:ext uri="{FF2B5EF4-FFF2-40B4-BE49-F238E27FC236}">
                  <a16:creationId xmlns:a16="http://schemas.microsoft.com/office/drawing/2014/main" id="{123BBA9D-C555-0121-8C5A-EAB3E7114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" y="2217"/>
              <a:ext cx="68" cy="6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270" name="Oval 76">
              <a:extLst>
                <a:ext uri="{FF2B5EF4-FFF2-40B4-BE49-F238E27FC236}">
                  <a16:creationId xmlns:a16="http://schemas.microsoft.com/office/drawing/2014/main" id="{48FB89A3-A6B4-9BD9-5CAC-605BA7F5B2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" y="1037"/>
              <a:ext cx="68" cy="68"/>
            </a:xfrm>
            <a:prstGeom prst="ellips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271" name="Line 77">
              <a:extLst>
                <a:ext uri="{FF2B5EF4-FFF2-40B4-BE49-F238E27FC236}">
                  <a16:creationId xmlns:a16="http://schemas.microsoft.com/office/drawing/2014/main" id="{F210576F-1ECA-581C-2461-D0B952EFE4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" y="1071"/>
              <a:ext cx="240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2" name="Object 78">
                  <a:extLst>
                    <a:ext uri="{FF2B5EF4-FFF2-40B4-BE49-F238E27FC236}">
                      <a16:creationId xmlns:a16="http://schemas.microsoft.com/office/drawing/2014/main" id="{3CC97202-EF23-DF3F-ED99-10D02EE31FDA}"/>
                    </a:ext>
                  </a:extLst>
                </p:cNvPr>
                <p:cNvSpPr txBox="1"/>
                <p:nvPr/>
              </p:nvSpPr>
              <p:spPr bwMode="auto">
                <a:xfrm>
                  <a:off x="624" y="799"/>
                  <a:ext cx="154" cy="3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limUpp>
                          <m:limUppPr>
                            <m:ctrlPr>
                              <a:rPr kumimoji="0" lang="zh-CN" alt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limUppPr>
                          <m:e>
                            <m:acc>
                              <m:accPr>
                                <m:chr m:val="̇"/>
                                <m:ctrlPr>
                                  <a:rPr kumimoji="0" lang="zh-CN" alt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0" lang="zh-CN" alt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𝐼</m:t>
                                </m:r>
                              </m:e>
                            </m:acc>
                          </m:e>
                          <m:lim>
                            <m:r>
                              <m:rPr>
                                <m:nor/>
                              </m:rPr>
                              <a:rPr kumimoji="0" lang="zh-CN" alt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/>
                                <a:cs typeface="+mn-cs"/>
                              </a:rPr>
                              <m:t>  </m:t>
                            </m:r>
                          </m:lim>
                        </m:limUpp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72" name="Object 78">
                  <a:extLst>
                    <a:ext uri="{FF2B5EF4-FFF2-40B4-BE49-F238E27FC236}">
                      <a16:creationId xmlns:a16="http://schemas.microsoft.com/office/drawing/2014/main" id="{3CC97202-EF23-DF3F-ED99-10D02EE31F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4" y="799"/>
                  <a:ext cx="154" cy="388"/>
                </a:xfrm>
                <a:prstGeom prst="rect">
                  <a:avLst/>
                </a:prstGeom>
                <a:blipFill>
                  <a:blip r:embed="rId5"/>
                  <a:stretch>
                    <a:fillRect r="-25000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3" name="Text Box 79">
              <a:extLst>
                <a:ext uri="{FF2B5EF4-FFF2-40B4-BE49-F238E27FC236}">
                  <a16:creationId xmlns:a16="http://schemas.microsoft.com/office/drawing/2014/main" id="{6083C735-267A-2C70-BE62-E44A2DC93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4" y="1526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4572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Z</a:t>
              </a:r>
              <a:endParaRPr kumimoji="1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4" name="Oval 80">
              <a:extLst>
                <a:ext uri="{FF2B5EF4-FFF2-40B4-BE49-F238E27FC236}">
                  <a16:creationId xmlns:a16="http://schemas.microsoft.com/office/drawing/2014/main" id="{44B2485C-AAE4-A5F3-B0D3-CC01700C0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951"/>
              <a:ext cx="272" cy="272"/>
            </a:xfrm>
            <a:prstGeom prst="ellipse">
              <a:avLst/>
            </a:prstGeom>
            <a:blipFill dpi="0" rotWithShape="1">
              <a:blip r:embed="rId6"/>
              <a:srcRect/>
              <a:tile tx="0" ty="0" sx="100000" sy="100000" flip="none" algn="tl"/>
            </a:blip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/>
                  <a:cs typeface="+mn-cs"/>
                </a:rPr>
                <a:t>W</a:t>
              </a:r>
            </a:p>
          </p:txBody>
        </p:sp>
        <p:sp>
          <p:nvSpPr>
            <p:cNvPr id="275" name="Oval 81">
              <a:extLst>
                <a:ext uri="{FF2B5EF4-FFF2-40B4-BE49-F238E27FC236}">
                  <a16:creationId xmlns:a16="http://schemas.microsoft.com/office/drawing/2014/main" id="{5BAEA53E-4963-429C-BFE2-CA6E12E35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4" y="951"/>
              <a:ext cx="272" cy="272"/>
            </a:xfrm>
            <a:prstGeom prst="ellipse">
              <a:avLst/>
            </a:prstGeom>
            <a:blipFill dpi="0" rotWithShape="1">
              <a:blip r:embed="rId6"/>
              <a:srcRect/>
              <a:tile tx="0" ty="0" sx="100000" sy="100000" flip="none" algn="tl"/>
            </a:blip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rPr>
                <a:t>A</a:t>
              </a:r>
            </a:p>
          </p:txBody>
        </p:sp>
        <p:sp>
          <p:nvSpPr>
            <p:cNvPr id="276" name="Oval 82">
              <a:extLst>
                <a:ext uri="{FF2B5EF4-FFF2-40B4-BE49-F238E27FC236}">
                  <a16:creationId xmlns:a16="http://schemas.microsoft.com/office/drawing/2014/main" id="{9924BC87-70A2-EC75-2377-E5C3127A8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" y="1479"/>
              <a:ext cx="272" cy="272"/>
            </a:xfrm>
            <a:prstGeom prst="ellipse">
              <a:avLst/>
            </a:prstGeom>
            <a:blipFill dpi="0" rotWithShape="1">
              <a:blip r:embed="rId6"/>
              <a:srcRect/>
              <a:tile tx="0" ty="0" sx="100000" sy="100000" flip="none" algn="tl"/>
            </a:blip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</a:p>
          </p:txBody>
        </p:sp>
        <p:sp>
          <p:nvSpPr>
            <p:cNvPr id="277" name="Freeform 83">
              <a:extLst>
                <a:ext uri="{FF2B5EF4-FFF2-40B4-BE49-F238E27FC236}">
                  <a16:creationId xmlns:a16="http://schemas.microsoft.com/office/drawing/2014/main" id="{57738783-DBB2-A8CE-73D5-92355942A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7" y="759"/>
              <a:ext cx="363" cy="312"/>
            </a:xfrm>
            <a:custGeom>
              <a:avLst/>
              <a:gdLst>
                <a:gd name="T0" fmla="*/ 0 w 336"/>
                <a:gd name="T1" fmla="*/ 336 h 336"/>
                <a:gd name="T2" fmla="*/ 0 w 336"/>
                <a:gd name="T3" fmla="*/ 0 h 336"/>
                <a:gd name="T4" fmla="*/ 336 w 336"/>
                <a:gd name="T5" fmla="*/ 0 h 336"/>
                <a:gd name="T6" fmla="*/ 336 w 336"/>
                <a:gd name="T7" fmla="*/ 192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6" h="336">
                  <a:moveTo>
                    <a:pt x="0" y="336"/>
                  </a:moveTo>
                  <a:lnTo>
                    <a:pt x="0" y="0"/>
                  </a:lnTo>
                  <a:lnTo>
                    <a:pt x="336" y="0"/>
                  </a:lnTo>
                  <a:lnTo>
                    <a:pt x="336" y="192"/>
                  </a:lnTo>
                </a:path>
              </a:pathLst>
            </a:custGeom>
            <a:noFill/>
            <a:ln w="28575" cap="flat" cmpd="sng">
              <a:solidFill>
                <a:srgbClr val="601A35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278" name="Freeform 84">
              <a:extLst>
                <a:ext uri="{FF2B5EF4-FFF2-40B4-BE49-F238E27FC236}">
                  <a16:creationId xmlns:a16="http://schemas.microsoft.com/office/drawing/2014/main" id="{C7AA2891-1263-2FE6-2D22-5164ABF07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4" y="1215"/>
              <a:ext cx="44" cy="1036"/>
            </a:xfrm>
            <a:custGeom>
              <a:avLst/>
              <a:gdLst>
                <a:gd name="T0" fmla="*/ 0 w 1"/>
                <a:gd name="T1" fmla="*/ 0 h 1044"/>
                <a:gd name="T2" fmla="*/ 0 w 1"/>
                <a:gd name="T3" fmla="*/ 1044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044">
                  <a:moveTo>
                    <a:pt x="0" y="0"/>
                  </a:moveTo>
                  <a:lnTo>
                    <a:pt x="0" y="1044"/>
                  </a:lnTo>
                </a:path>
              </a:pathLst>
            </a:custGeom>
            <a:noFill/>
            <a:ln w="28575" cap="flat" cmpd="sng">
              <a:solidFill>
                <a:srgbClr val="601A35"/>
              </a:solidFill>
              <a:prstDash val="solid"/>
              <a:round/>
              <a:headEnd type="none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279" name="Text Box 85">
              <a:extLst>
                <a:ext uri="{FF2B5EF4-FFF2-40B4-BE49-F238E27FC236}">
                  <a16:creationId xmlns:a16="http://schemas.microsoft.com/office/drawing/2014/main" id="{87A4E614-3F0D-0BD7-DD94-74DF360014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1" y="1431"/>
              <a:ext cx="1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1" name="Text Box 89">
              <a:extLst>
                <a:ext uri="{FF2B5EF4-FFF2-40B4-BE49-F238E27FC236}">
                  <a16:creationId xmlns:a16="http://schemas.microsoft.com/office/drawing/2014/main" id="{384E042D-9AB6-8AAA-AEB3-07C425803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0" y="759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*</a:t>
              </a:r>
            </a:p>
          </p:txBody>
        </p:sp>
        <p:sp>
          <p:nvSpPr>
            <p:cNvPr id="282" name="Text Box 90">
              <a:extLst>
                <a:ext uri="{FF2B5EF4-FFF2-40B4-BE49-F238E27FC236}">
                  <a16:creationId xmlns:a16="http://schemas.microsoft.com/office/drawing/2014/main" id="{D92A6EC7-03A6-608F-734A-542C47E8C6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0" y="1043"/>
              <a:ext cx="18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*</a:t>
              </a:r>
            </a:p>
          </p:txBody>
        </p:sp>
        <p:sp>
          <p:nvSpPr>
            <p:cNvPr id="283" name="Rectangle 91">
              <a:extLst>
                <a:ext uri="{FF2B5EF4-FFF2-40B4-BE49-F238E27FC236}">
                  <a16:creationId xmlns:a16="http://schemas.microsoft.com/office/drawing/2014/main" id="{6EDB0D87-6BAC-CA1B-8563-940143177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6" y="1252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284" name="Line 92">
              <a:extLst>
                <a:ext uri="{FF2B5EF4-FFF2-40B4-BE49-F238E27FC236}">
                  <a16:creationId xmlns:a16="http://schemas.microsoft.com/office/drawing/2014/main" id="{73AE1752-31A2-700D-0953-7CECA79E89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0" y="2023"/>
              <a:ext cx="0" cy="227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grpSp>
          <p:nvGrpSpPr>
            <p:cNvPr id="285" name="Group 104">
              <a:extLst>
                <a:ext uri="{FF2B5EF4-FFF2-40B4-BE49-F238E27FC236}">
                  <a16:creationId xmlns:a16="http://schemas.microsoft.com/office/drawing/2014/main" id="{3C50CC0D-4CE5-3BD5-F59C-5E793CB48AEF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2472" y="1661"/>
              <a:ext cx="90" cy="363"/>
              <a:chOff x="1565" y="2614"/>
              <a:chExt cx="90" cy="486"/>
            </a:xfrm>
          </p:grpSpPr>
          <p:sp>
            <p:nvSpPr>
              <p:cNvPr id="286" name="Arc 105">
                <a:extLst>
                  <a:ext uri="{FF2B5EF4-FFF2-40B4-BE49-F238E27FC236}">
                    <a16:creationId xmlns:a16="http://schemas.microsoft.com/office/drawing/2014/main" id="{6C876571-42CC-2DCD-E4BF-BF7F40C59AF9}"/>
                  </a:ext>
                </a:extLst>
              </p:cNvPr>
              <p:cNvSpPr>
                <a:spLocks/>
              </p:cNvSpPr>
              <p:nvPr/>
            </p:nvSpPr>
            <p:spPr bwMode="auto">
              <a:xfrm rot="21600000" flipH="1" flipV="1">
                <a:off x="1565" y="2860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  <p:sp>
            <p:nvSpPr>
              <p:cNvPr id="287" name="Arc 106">
                <a:extLst>
                  <a:ext uri="{FF2B5EF4-FFF2-40B4-BE49-F238E27FC236}">
                    <a16:creationId xmlns:a16="http://schemas.microsoft.com/office/drawing/2014/main" id="{909C89F4-C65F-F2E0-C5D5-1329EE022310}"/>
                  </a:ext>
                </a:extLst>
              </p:cNvPr>
              <p:cNvSpPr>
                <a:spLocks/>
              </p:cNvSpPr>
              <p:nvPr/>
            </p:nvSpPr>
            <p:spPr bwMode="auto">
              <a:xfrm rot="21600000" flipH="1" flipV="1">
                <a:off x="1565" y="2737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  <p:sp>
            <p:nvSpPr>
              <p:cNvPr id="288" name="Arc 107">
                <a:extLst>
                  <a:ext uri="{FF2B5EF4-FFF2-40B4-BE49-F238E27FC236}">
                    <a16:creationId xmlns:a16="http://schemas.microsoft.com/office/drawing/2014/main" id="{6F229BED-1742-CAEA-CDE5-BCE67D473382}"/>
                  </a:ext>
                </a:extLst>
              </p:cNvPr>
              <p:cNvSpPr>
                <a:spLocks/>
              </p:cNvSpPr>
              <p:nvPr/>
            </p:nvSpPr>
            <p:spPr bwMode="auto">
              <a:xfrm rot="21600000" flipH="1" flipV="1">
                <a:off x="1565" y="261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  <p:sp>
            <p:nvSpPr>
              <p:cNvPr id="289" name="Arc 108">
                <a:extLst>
                  <a:ext uri="{FF2B5EF4-FFF2-40B4-BE49-F238E27FC236}">
                    <a16:creationId xmlns:a16="http://schemas.microsoft.com/office/drawing/2014/main" id="{9DE1A759-1918-4D32-9AD9-FB3B27E2F20F}"/>
                  </a:ext>
                </a:extLst>
              </p:cNvPr>
              <p:cNvSpPr>
                <a:spLocks/>
              </p:cNvSpPr>
              <p:nvPr/>
            </p:nvSpPr>
            <p:spPr bwMode="auto">
              <a:xfrm rot="21600000" flipH="1" flipV="1">
                <a:off x="1565" y="298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45">
                <a:extLst>
                  <a:ext uri="{FF2B5EF4-FFF2-40B4-BE49-F238E27FC236}">
                    <a16:creationId xmlns:a16="http://schemas.microsoft.com/office/drawing/2014/main" id="{EFAF9AA4-4A66-4483-7A61-3B6ABAB3A4A8}"/>
                  </a:ext>
                </a:extLst>
              </p:cNvPr>
              <p:cNvSpPr txBox="1"/>
              <p:nvPr/>
            </p:nvSpPr>
            <p:spPr bwMode="auto">
              <a:xfrm>
                <a:off x="2123828" y="3748772"/>
                <a:ext cx="3894137" cy="5991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zh-CN" alt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𝑆</m:t>
                      </m:r>
                      <m:r>
                        <a:rPr kumimoji="0" lang="zh-CN" alt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zh-CN" alt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𝑈𝐼</m:t>
                      </m:r>
                      <m:r>
                        <a:rPr kumimoji="0" lang="zh-CN" alt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=50×1=50</m:t>
                      </m:r>
                      <m:r>
                        <m:rPr>
                          <m:sty m:val="p"/>
                        </m:rPr>
                        <a:rPr kumimoji="0" lang="zh-CN" alt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V</m:t>
                      </m:r>
                      <m:r>
                        <a:rPr kumimoji="0" lang="zh-CN" alt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⋅</m:t>
                      </m:r>
                      <m:r>
                        <m:rPr>
                          <m:sty m:val="p"/>
                        </m:rPr>
                        <a:rPr kumimoji="0" lang="zh-CN" alt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A</m:t>
                      </m:r>
                    </m:oMath>
                  </m:oMathPara>
                </a14:m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8" name="Object 45">
                <a:extLst>
                  <a:ext uri="{FF2B5EF4-FFF2-40B4-BE49-F238E27FC236}">
                    <a16:creationId xmlns:a16="http://schemas.microsoft.com/office/drawing/2014/main" id="{EFAF9AA4-4A66-4483-7A61-3B6ABAB3A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3828" y="3748772"/>
                <a:ext cx="3894137" cy="599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12">
                <a:extLst>
                  <a:ext uri="{FF2B5EF4-FFF2-40B4-BE49-F238E27FC236}">
                    <a16:creationId xmlns:a16="http://schemas.microsoft.com/office/drawing/2014/main" id="{20A2EC7B-7EB0-F693-A6A2-2B68643DEF1A}"/>
                  </a:ext>
                </a:extLst>
              </p:cNvPr>
              <p:cNvSpPr txBox="1"/>
              <p:nvPr/>
            </p:nvSpPr>
            <p:spPr bwMode="auto">
              <a:xfrm>
                <a:off x="2123828" y="4153785"/>
                <a:ext cx="3767137" cy="97316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zh-CN" alt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𝜆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zh-CN" altLang="en-US" sz="2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cos</m:t>
                          </m:r>
                        </m:fName>
                        <m:e>
                          <m: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𝜙</m:t>
                          </m:r>
                        </m:e>
                      </m:func>
                      <m:r>
                        <a:rPr kumimoji="0" lang="zh-CN" alt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𝑃</m:t>
                          </m:r>
                        </m:num>
                        <m:den>
                          <m: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𝑈𝐼</m:t>
                          </m:r>
                        </m:den>
                      </m:f>
                      <m:r>
                        <a:rPr kumimoji="0" lang="zh-CN" alt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30</m:t>
                          </m:r>
                        </m:num>
                        <m:den>
                          <m: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50×1</m:t>
                          </m:r>
                        </m:den>
                      </m:f>
                      <m:r>
                        <a:rPr kumimoji="0" lang="zh-CN" alt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=0.6</m:t>
                      </m:r>
                    </m:oMath>
                  </m:oMathPara>
                </a14:m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10" name="Object 12">
                <a:extLst>
                  <a:ext uri="{FF2B5EF4-FFF2-40B4-BE49-F238E27FC236}">
                    <a16:creationId xmlns:a16="http://schemas.microsoft.com/office/drawing/2014/main" id="{20A2EC7B-7EB0-F693-A6A2-2B68643DE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3828" y="4153785"/>
                <a:ext cx="3767137" cy="9731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13">
                <a:extLst>
                  <a:ext uri="{FF2B5EF4-FFF2-40B4-BE49-F238E27FC236}">
                    <a16:creationId xmlns:a16="http://schemas.microsoft.com/office/drawing/2014/main" id="{26008D47-E4BC-C10E-C625-FC25DA70D35C}"/>
                  </a:ext>
                </a:extLst>
              </p:cNvPr>
              <p:cNvSpPr txBox="1"/>
              <p:nvPr/>
            </p:nvSpPr>
            <p:spPr bwMode="auto">
              <a:xfrm>
                <a:off x="5407571" y="3551973"/>
                <a:ext cx="2952750" cy="94703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zh-CN" alt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|</m:t>
                      </m:r>
                      <m:r>
                        <a:rPr kumimoji="0" lang="zh-CN" alt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𝑍</m:t>
                      </m:r>
                      <m:r>
                        <a:rPr kumimoji="0" lang="zh-CN" alt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|=</m:t>
                      </m:r>
                      <m:f>
                        <m:fPr>
                          <m:ctrlP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𝑈</m:t>
                          </m:r>
                        </m:num>
                        <m:den>
                          <m: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𝐼</m:t>
                          </m:r>
                        </m:den>
                      </m:f>
                      <m:r>
                        <a:rPr kumimoji="0" lang="zh-CN" alt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50</m:t>
                          </m:r>
                        </m:num>
                        <m:den>
                          <m: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den>
                      </m:f>
                      <m:r>
                        <a:rPr kumimoji="0" lang="zh-CN" alt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=50</m:t>
                      </m:r>
                      <m:r>
                        <m:rPr>
                          <m:sty m:val="p"/>
                        </m:rPr>
                        <a:rPr kumimoji="0" lang="zh-CN" alt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Ω</m:t>
                      </m:r>
                    </m:oMath>
                  </m:oMathPara>
                </a14:m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13" name="Object 13">
                <a:extLst>
                  <a:ext uri="{FF2B5EF4-FFF2-40B4-BE49-F238E27FC236}">
                    <a16:creationId xmlns:a16="http://schemas.microsoft.com/office/drawing/2014/main" id="{26008D47-E4BC-C10E-C625-FC25DA70D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07571" y="3551973"/>
                <a:ext cx="2952750" cy="9470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14">
                <a:extLst>
                  <a:ext uri="{FF2B5EF4-FFF2-40B4-BE49-F238E27FC236}">
                    <a16:creationId xmlns:a16="http://schemas.microsoft.com/office/drawing/2014/main" id="{283AD34C-BEF1-9227-FC8D-7D6FEBE26A23}"/>
                  </a:ext>
                </a:extLst>
              </p:cNvPr>
              <p:cNvSpPr txBox="1"/>
              <p:nvPr/>
            </p:nvSpPr>
            <p:spPr bwMode="auto">
              <a:xfrm>
                <a:off x="2123828" y="4933039"/>
                <a:ext cx="4978400" cy="60799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zh-CN" alt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𝑅</m:t>
                      </m:r>
                      <m:r>
                        <a:rPr kumimoji="0" lang="zh-CN" alt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0" lang="zh-CN" altLang="en-US" sz="2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Z</m:t>
                          </m:r>
                        </m:e>
                      </m:d>
                      <m:r>
                        <m:rPr>
                          <m:nor/>
                        </m:rPr>
                        <a:rPr kumimoji="0" lang="zh-CN" alt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/>
                          <a:cs typeface="+mn-cs"/>
                        </a:rPr>
                        <m:t>cos</m:t>
                      </m:r>
                      <m:r>
                        <a:rPr kumimoji="0" lang="zh-CN" alt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𝜙</m:t>
                      </m:r>
                      <m:r>
                        <a:rPr kumimoji="0" lang="zh-CN" alt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m:rPr>
                          <m:nor/>
                        </m:rPr>
                        <a:rPr kumimoji="0" lang="zh-CN" alt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/>
                          <a:cs typeface="+mn-cs"/>
                        </a:rPr>
                        <m:t>50</m:t>
                      </m:r>
                      <m:r>
                        <a:rPr kumimoji="0" lang="zh-CN" alt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×</m:t>
                      </m:r>
                      <m:r>
                        <m:rPr>
                          <m:nor/>
                        </m:rPr>
                        <a:rPr kumimoji="0" lang="zh-CN" alt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/>
                          <a:cs typeface="+mn-cs"/>
                        </a:rPr>
                        <m:t>0.6</m:t>
                      </m:r>
                      <m:r>
                        <m:rPr>
                          <m:nor/>
                        </m:rPr>
                        <a:rPr kumimoji="0" lang="zh-CN" alt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/>
                          <a:cs typeface="+mn-cs"/>
                        </a:rPr>
                        <m:t>Ω</m:t>
                      </m:r>
                      <m:r>
                        <a:rPr kumimoji="0" lang="zh-CN" alt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m:rPr>
                          <m:nor/>
                        </m:rPr>
                        <a:rPr kumimoji="0" lang="zh-CN" alt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/>
                          <a:cs typeface="+mn-cs"/>
                        </a:rPr>
                        <m:t>30</m:t>
                      </m:r>
                      <m:r>
                        <m:rPr>
                          <m:sty m:val="p"/>
                        </m:rPr>
                        <a:rPr kumimoji="0" lang="zh-CN" alt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Ω</m:t>
                      </m:r>
                    </m:oMath>
                  </m:oMathPara>
                </a14:m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14" name="Object 14">
                <a:extLst>
                  <a:ext uri="{FF2B5EF4-FFF2-40B4-BE49-F238E27FC236}">
                    <a16:creationId xmlns:a16="http://schemas.microsoft.com/office/drawing/2014/main" id="{283AD34C-BEF1-9227-FC8D-7D6FEBE26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3828" y="4933039"/>
                <a:ext cx="4978400" cy="60799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15">
                <a:extLst>
                  <a:ext uri="{FF2B5EF4-FFF2-40B4-BE49-F238E27FC236}">
                    <a16:creationId xmlns:a16="http://schemas.microsoft.com/office/drawing/2014/main" id="{F4609D90-E024-FEE6-6030-6E0620C3B486}"/>
                  </a:ext>
                </a:extLst>
              </p:cNvPr>
              <p:cNvSpPr txBox="1"/>
              <p:nvPr/>
            </p:nvSpPr>
            <p:spPr bwMode="auto">
              <a:xfrm>
                <a:off x="2125962" y="5500789"/>
                <a:ext cx="5543550" cy="5463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𝑋</m:t>
                          </m:r>
                        </m:e>
                        <m:sub>
                          <m: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sub>
                      </m:sSub>
                      <m:r>
                        <a:rPr kumimoji="0" lang="zh-CN" alt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=|</m:t>
                      </m:r>
                      <m:r>
                        <a:rPr kumimoji="0" lang="zh-CN" alt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𝑍</m:t>
                      </m:r>
                      <m:r>
                        <a:rPr kumimoji="0" lang="zh-CN" alt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|</m:t>
                      </m:r>
                      <m:r>
                        <m:rPr>
                          <m:nor/>
                        </m:rPr>
                        <a:rPr kumimoji="0" lang="zh-CN" alt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/>
                          <a:cs typeface="+mn-cs"/>
                        </a:rPr>
                        <m:t>sin</m:t>
                      </m:r>
                      <m:r>
                        <a:rPr kumimoji="0" lang="zh-CN" alt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𝜙</m:t>
                      </m:r>
                      <m:r>
                        <a:rPr kumimoji="0" lang="zh-CN" alt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=50×0.8</m:t>
                      </m:r>
                      <m:r>
                        <m:rPr>
                          <m:sty m:val="p"/>
                        </m:rPr>
                        <a:rPr kumimoji="0" lang="zh-CN" alt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Ω</m:t>
                      </m:r>
                      <m:r>
                        <a:rPr kumimoji="0" lang="zh-CN" alt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=40</m:t>
                      </m:r>
                      <m:r>
                        <m:rPr>
                          <m:sty m:val="p"/>
                        </m:rPr>
                        <a:rPr kumimoji="0" lang="zh-CN" alt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Ω</m:t>
                      </m:r>
                    </m:oMath>
                  </m:oMathPara>
                </a14:m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15" name="Object 15">
                <a:extLst>
                  <a:ext uri="{FF2B5EF4-FFF2-40B4-BE49-F238E27FC236}">
                    <a16:creationId xmlns:a16="http://schemas.microsoft.com/office/drawing/2014/main" id="{F4609D90-E024-FEE6-6030-6E0620C3B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5962" y="5500789"/>
                <a:ext cx="5543550" cy="54636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EBC7F718-B611-7AF5-4476-30ECE41CBB2B}"/>
              </a:ext>
            </a:extLst>
          </p:cNvPr>
          <p:cNvSpPr txBox="1"/>
          <p:nvPr/>
        </p:nvSpPr>
        <p:spPr>
          <a:xfrm>
            <a:off x="9207899" y="5735196"/>
            <a:ext cx="114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图例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9-4-2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25" name="Text Box 6">
            <a:extLst>
              <a:ext uri="{FF2B5EF4-FFF2-40B4-BE49-F238E27FC236}">
                <a16:creationId xmlns:a16="http://schemas.microsoft.com/office/drawing/2014/main" id="{BF8D5BD1-23BD-E2EB-1DE7-DBDE242FD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043" y="3758267"/>
            <a:ext cx="952500" cy="400110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4572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解法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bject 50">
                <a:extLst>
                  <a:ext uri="{FF2B5EF4-FFF2-40B4-BE49-F238E27FC236}">
                    <a16:creationId xmlns:a16="http://schemas.microsoft.com/office/drawing/2014/main" id="{E5FD4604-167D-C84C-8187-459F22AC536B}"/>
                  </a:ext>
                </a:extLst>
              </p:cNvPr>
              <p:cNvSpPr txBox="1"/>
              <p:nvPr/>
            </p:nvSpPr>
            <p:spPr bwMode="auto">
              <a:xfrm>
                <a:off x="2123828" y="5927830"/>
                <a:ext cx="3683106" cy="78381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zh-CN" alt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𝐿</m:t>
                      </m:r>
                      <m:r>
                        <a:rPr kumimoji="0" lang="zh-CN" alt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zh-CN" alt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0" lang="zh-CN" alt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𝜔</m:t>
                          </m:r>
                        </m:den>
                      </m:f>
                      <m:r>
                        <a:rPr kumimoji="0" lang="zh-CN" alt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40</m:t>
                          </m:r>
                        </m:num>
                        <m:den>
                          <m:r>
                            <a:rPr kumimoji="0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100</m:t>
                          </m:r>
                          <m:r>
                            <m:rPr>
                              <m:sty m:val="p"/>
                            </m:rPr>
                            <a:rPr kumimoji="0" lang="zh-CN" altLang="en-US" sz="2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π</m:t>
                          </m:r>
                        </m:den>
                      </m:f>
                      <m:r>
                        <a:rPr kumimoji="0" lang="zh-CN" alt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=0.127</m:t>
                      </m:r>
                      <m:r>
                        <m:rPr>
                          <m:sty m:val="p"/>
                        </m:rPr>
                        <a:rPr kumimoji="0" lang="zh-CN" alt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H</m:t>
                      </m:r>
                    </m:oMath>
                  </m:oMathPara>
                </a14:m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26" name="Object 50">
                <a:extLst>
                  <a:ext uri="{FF2B5EF4-FFF2-40B4-BE49-F238E27FC236}">
                    <a16:creationId xmlns:a16="http://schemas.microsoft.com/office/drawing/2014/main" id="{E5FD4604-167D-C84C-8187-459F22AC5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3828" y="5927830"/>
                <a:ext cx="3683106" cy="78381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529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5" grpId="0"/>
      <p:bldP spid="25" grpId="0" animBg="1" autoUpdateAnimBg="0"/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1">
                <a:extLst>
                  <a:ext uri="{FF2B5EF4-FFF2-40B4-BE49-F238E27FC236}">
                    <a16:creationId xmlns:a16="http://schemas.microsoft.com/office/drawing/2014/main" id="{1DD29C43-7892-4A7C-1078-8D6363BA1E5F}"/>
                  </a:ext>
                </a:extLst>
              </p:cNvPr>
              <p:cNvSpPr>
                <a:spLocks noGrp="1"/>
              </p:cNvSpPr>
              <p:nvPr>
                <p:ph sz="half" idx="10"/>
              </p:nvPr>
            </p:nvSpPr>
            <p:spPr>
              <a:xfrm>
                <a:off x="581193" y="1772816"/>
                <a:ext cx="8410562" cy="4305876"/>
              </a:xfrm>
            </p:spPr>
            <p:txBody>
              <a:bodyPr/>
              <a:lstStyle/>
              <a:p>
                <a:r>
                  <a:rPr lang="zh-CN" altLang="en-US" dirty="0"/>
                  <a:t>一端口网络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 baseline="-25000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向终端负载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zh-CN" altLang="en-US" dirty="0"/>
                  <a:t>传输功率</a:t>
                </a:r>
                <a:endParaRPr lang="en-US" altLang="zh-CN" dirty="0"/>
              </a:p>
              <a:p>
                <a:r>
                  <a:rPr lang="zh-CN" altLang="en-US" dirty="0"/>
                  <a:t>通信系统、电子电路等传输功率较小，不计传输效率时，分析使负载获得最大功率的条件</a:t>
                </a:r>
              </a:p>
            </p:txBody>
          </p:sp>
        </mc:Choice>
        <mc:Fallback xmlns="">
          <p:sp>
            <p:nvSpPr>
              <p:cNvPr id="22" name="内容占位符 21">
                <a:extLst>
                  <a:ext uri="{FF2B5EF4-FFF2-40B4-BE49-F238E27FC236}">
                    <a16:creationId xmlns:a16="http://schemas.microsoft.com/office/drawing/2014/main" id="{1DD29C43-7892-4A7C-1078-8D6363BA1E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0"/>
              </p:nvPr>
            </p:nvSpPr>
            <p:spPr>
              <a:xfrm>
                <a:off x="581193" y="1772816"/>
                <a:ext cx="8410562" cy="4305876"/>
              </a:xfrm>
              <a:blipFill>
                <a:blip r:embed="rId3"/>
                <a:stretch>
                  <a:fillRect l="-1014" r="-14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标题 8">
            <a:extLst>
              <a:ext uri="{FF2B5EF4-FFF2-40B4-BE49-F238E27FC236}">
                <a16:creationId xmlns:a16="http://schemas.microsoft.com/office/drawing/2014/main" id="{7A788B0D-D264-59FF-4DEE-58E726F7F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</a:rPr>
              <a:t>§9-6 </a:t>
            </a:r>
            <a:r>
              <a:rPr lang="zh-CN" altLang="en-US" dirty="0">
                <a:latin typeface="微软雅黑" panose="020B0503020204020204" pitchFamily="34" charset="-122"/>
              </a:rPr>
              <a:t>最大功率传输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A72334-5CED-0AB5-CB65-6A46E37017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all" spc="0" normalizeH="0" baseline="0" noProof="0" dirty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第九章 正弦稳态电路的分析</a:t>
            </a:r>
            <a:endParaRPr kumimoji="0" lang="en-US" altLang="zh-CN" sz="900" b="0" i="0" u="none" strike="noStrike" kern="1200" cap="all" spc="0" normalizeH="0" baseline="0" noProof="0" dirty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7F013769-80E8-A08E-28A9-1F2800BCA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/31</a:t>
            </a:r>
          </a:p>
        </p:txBody>
      </p:sp>
      <p:sp>
        <p:nvSpPr>
          <p:cNvPr id="47" name="AutoShape 37">
            <a:extLst>
              <a:ext uri="{FF2B5EF4-FFF2-40B4-BE49-F238E27FC236}">
                <a16:creationId xmlns:a16="http://schemas.microsoft.com/office/drawing/2014/main" id="{0CEDBC2B-1F6B-2670-7CA6-713CFD16D0A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0029727" y="3880960"/>
            <a:ext cx="575506" cy="247650"/>
          </a:xfrm>
          <a:prstGeom prst="rightArrow">
            <a:avLst>
              <a:gd name="adj1" fmla="val 50000"/>
              <a:gd name="adj2" fmla="val 76923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A74B73E2-9CB3-BA57-316B-802F585C91FF}"/>
              </a:ext>
            </a:extLst>
          </p:cNvPr>
          <p:cNvGrpSpPr/>
          <p:nvPr/>
        </p:nvGrpSpPr>
        <p:grpSpPr>
          <a:xfrm>
            <a:off x="9239881" y="1556792"/>
            <a:ext cx="2363259" cy="2257065"/>
            <a:chOff x="9120341" y="1702800"/>
            <a:chExt cx="2363259" cy="2257065"/>
          </a:xfrm>
        </p:grpSpPr>
        <p:sp>
          <p:nvSpPr>
            <p:cNvPr id="40" name="Line 31">
              <a:extLst>
                <a:ext uri="{FF2B5EF4-FFF2-40B4-BE49-F238E27FC236}">
                  <a16:creationId xmlns:a16="http://schemas.microsoft.com/office/drawing/2014/main" id="{D0CAE41B-91F2-82E1-AD5C-310CCB270B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78194" y="2063869"/>
              <a:ext cx="0" cy="1447800"/>
            </a:xfrm>
            <a:prstGeom prst="line">
              <a:avLst/>
            </a:prstGeom>
            <a:noFill/>
            <a:ln w="19050">
              <a:solidFill>
                <a:srgbClr val="601A35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 Box 25">
                  <a:extLst>
                    <a:ext uri="{FF2B5EF4-FFF2-40B4-BE49-F238E27FC236}">
                      <a16:creationId xmlns:a16="http://schemas.microsoft.com/office/drawing/2014/main" id="{0B0CED9E-DC7A-7604-0E1E-FF111210935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319409" y="3121144"/>
                  <a:ext cx="453970" cy="41549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1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</m:oMath>
                    </m:oMathPara>
                  </a14:m>
                  <a:endParaRPr kumimoji="0" lang="en-US" altLang="zh-CN" sz="2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4" name="Text Box 25">
                  <a:extLst>
                    <a:ext uri="{FF2B5EF4-FFF2-40B4-BE49-F238E27FC236}">
                      <a16:creationId xmlns:a16="http://schemas.microsoft.com/office/drawing/2014/main" id="{0B0CED9E-DC7A-7604-0E1E-FF11121093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319409" y="3121144"/>
                  <a:ext cx="453970" cy="41549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bject 26">
                  <a:extLst>
                    <a:ext uri="{FF2B5EF4-FFF2-40B4-BE49-F238E27FC236}">
                      <a16:creationId xmlns:a16="http://schemas.microsoft.com/office/drawing/2014/main" id="{F2A8B477-24A3-8F4E-02CD-7FA4E87343C6}"/>
                    </a:ext>
                  </a:extLst>
                </p:cNvPr>
                <p:cNvSpPr txBox="1"/>
                <p:nvPr/>
              </p:nvSpPr>
              <p:spPr bwMode="auto">
                <a:xfrm>
                  <a:off x="11061932" y="2090191"/>
                  <a:ext cx="230188" cy="349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kumimoji="0" lang="zh-CN" alt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zh-CN" alt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𝐼</m:t>
                            </m:r>
                          </m:e>
                        </m:acc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5" name="Object 26">
                  <a:extLst>
                    <a:ext uri="{FF2B5EF4-FFF2-40B4-BE49-F238E27FC236}">
                      <a16:creationId xmlns:a16="http://schemas.microsoft.com/office/drawing/2014/main" id="{F2A8B477-24A3-8F4E-02CD-7FA4E87343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061932" y="2090191"/>
                  <a:ext cx="230188" cy="349250"/>
                </a:xfrm>
                <a:prstGeom prst="rect">
                  <a:avLst/>
                </a:prstGeom>
                <a:blipFill>
                  <a:blip r:embed="rId5"/>
                  <a:stretch>
                    <a:fillRect r="-18421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bject 27">
                  <a:extLst>
                    <a:ext uri="{FF2B5EF4-FFF2-40B4-BE49-F238E27FC236}">
                      <a16:creationId xmlns:a16="http://schemas.microsoft.com/office/drawing/2014/main" id="{0E0F1F03-8EF2-96CA-46C7-D8C16B419CE0}"/>
                    </a:ext>
                  </a:extLst>
                </p:cNvPr>
                <p:cNvSpPr txBox="1"/>
                <p:nvPr/>
              </p:nvSpPr>
              <p:spPr bwMode="auto">
                <a:xfrm>
                  <a:off x="11088687" y="2603500"/>
                  <a:ext cx="394913" cy="42049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𝑍</m:t>
                        </m:r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6" name="Object 27">
                  <a:extLst>
                    <a:ext uri="{FF2B5EF4-FFF2-40B4-BE49-F238E27FC236}">
                      <a16:creationId xmlns:a16="http://schemas.microsoft.com/office/drawing/2014/main" id="{0E0F1F03-8EF2-96CA-46C7-D8C16B419C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088687" y="2603500"/>
                  <a:ext cx="394913" cy="42049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 Box 28">
                  <a:extLst>
                    <a:ext uri="{FF2B5EF4-FFF2-40B4-BE49-F238E27FC236}">
                      <a16:creationId xmlns:a16="http://schemas.microsoft.com/office/drawing/2014/main" id="{F2DDDA7E-5C31-3740-3320-D1F63C31CD8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295596" y="2047994"/>
                  <a:ext cx="453970" cy="41549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1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0" lang="en-US" altLang="zh-CN" sz="2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7" name="Text Box 28">
                  <a:extLst>
                    <a:ext uri="{FF2B5EF4-FFF2-40B4-BE49-F238E27FC236}">
                      <a16:creationId xmlns:a16="http://schemas.microsoft.com/office/drawing/2014/main" id="{F2DDDA7E-5C31-3740-3320-D1F63C31CD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295596" y="2047994"/>
                  <a:ext cx="453970" cy="41549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bject 29">
                  <a:extLst>
                    <a:ext uri="{FF2B5EF4-FFF2-40B4-BE49-F238E27FC236}">
                      <a16:creationId xmlns:a16="http://schemas.microsoft.com/office/drawing/2014/main" id="{CDFA9065-C641-1E7D-DCB9-23C73F94F380}"/>
                    </a:ext>
                  </a:extLst>
                </p:cNvPr>
                <p:cNvSpPr txBox="1"/>
                <p:nvPr/>
              </p:nvSpPr>
              <p:spPr bwMode="auto">
                <a:xfrm>
                  <a:off x="10332874" y="2627124"/>
                  <a:ext cx="303213" cy="3746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kumimoji="0" lang="zh-CN" alt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zh-CN" alt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𝑈</m:t>
                            </m:r>
                          </m:e>
                        </m:acc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8" name="Object 29">
                  <a:extLst>
                    <a:ext uri="{FF2B5EF4-FFF2-40B4-BE49-F238E27FC236}">
                      <a16:creationId xmlns:a16="http://schemas.microsoft.com/office/drawing/2014/main" id="{CDFA9065-C641-1E7D-DCB9-23C73F94F3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332874" y="2627124"/>
                  <a:ext cx="303213" cy="374650"/>
                </a:xfrm>
                <a:prstGeom prst="rect">
                  <a:avLst/>
                </a:prstGeom>
                <a:blipFill>
                  <a:blip r:embed="rId8"/>
                  <a:stretch>
                    <a:fillRect r="-20408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Line 30">
              <a:extLst>
                <a:ext uri="{FF2B5EF4-FFF2-40B4-BE49-F238E27FC236}">
                  <a16:creationId xmlns:a16="http://schemas.microsoft.com/office/drawing/2014/main" id="{39A4A350-0AF1-5CBC-1405-DFCBB5D231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82956" y="2128916"/>
              <a:ext cx="1589" cy="3791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42" name="Line 33">
              <a:extLst>
                <a:ext uri="{FF2B5EF4-FFF2-40B4-BE49-F238E27FC236}">
                  <a16:creationId xmlns:a16="http://schemas.microsoft.com/office/drawing/2014/main" id="{5894D775-9633-C686-6357-47FFB25BE2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71744" y="2063869"/>
              <a:ext cx="800100" cy="0"/>
            </a:xfrm>
            <a:prstGeom prst="line">
              <a:avLst/>
            </a:prstGeom>
            <a:noFill/>
            <a:ln w="19050">
              <a:solidFill>
                <a:srgbClr val="601A35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43" name="Line 34">
              <a:extLst>
                <a:ext uri="{FF2B5EF4-FFF2-40B4-BE49-F238E27FC236}">
                  <a16:creationId xmlns:a16="http://schemas.microsoft.com/office/drawing/2014/main" id="{A9A3713C-AE0B-5944-807E-4B3F49ED90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71744" y="3511669"/>
              <a:ext cx="804863" cy="0"/>
            </a:xfrm>
            <a:prstGeom prst="line">
              <a:avLst/>
            </a:prstGeom>
            <a:noFill/>
            <a:ln w="19050">
              <a:solidFill>
                <a:srgbClr val="601A35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44" name="Oval 35">
              <a:extLst>
                <a:ext uri="{FF2B5EF4-FFF2-40B4-BE49-F238E27FC236}">
                  <a16:creationId xmlns:a16="http://schemas.microsoft.com/office/drawing/2014/main" id="{4FF4E9C0-D60D-6F71-79B2-79C5B1AF7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4481" y="3476744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601A35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45" name="Oval 36">
              <a:extLst>
                <a:ext uri="{FF2B5EF4-FFF2-40B4-BE49-F238E27FC236}">
                  <a16:creationId xmlns:a16="http://schemas.microsoft.com/office/drawing/2014/main" id="{D98DB62C-3725-0D13-3C4C-84D084141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4481" y="2028944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601A35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87" name="Rectangle 27">
              <a:extLst>
                <a:ext uri="{FF2B5EF4-FFF2-40B4-BE49-F238E27FC236}">
                  <a16:creationId xmlns:a16="http://schemas.microsoft.com/office/drawing/2014/main" id="{E2CC5D53-AA0B-4194-2BC3-008C96A46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0341" y="1873151"/>
              <a:ext cx="1051404" cy="1823339"/>
            </a:xfrm>
            <a:prstGeom prst="rect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1" lang="en-US" altLang="zh-CN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  <a:endParaRPr kumimoji="1" lang="zh-CN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" name="Rectangle 65">
              <a:extLst>
                <a:ext uri="{FF2B5EF4-FFF2-40B4-BE49-F238E27FC236}">
                  <a16:creationId xmlns:a16="http://schemas.microsoft.com/office/drawing/2014/main" id="{7D4398DD-EF4D-722F-6BE6-5254B282A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71037" y="2519170"/>
              <a:ext cx="201613" cy="504825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Object 27">
                  <a:extLst>
                    <a:ext uri="{FF2B5EF4-FFF2-40B4-BE49-F238E27FC236}">
                      <a16:creationId xmlns:a16="http://schemas.microsoft.com/office/drawing/2014/main" id="{67F053D0-3415-259A-6E06-D07370000973}"/>
                    </a:ext>
                  </a:extLst>
                </p:cNvPr>
                <p:cNvSpPr txBox="1"/>
                <p:nvPr/>
              </p:nvSpPr>
              <p:spPr bwMode="auto">
                <a:xfrm>
                  <a:off x="10359414" y="1702800"/>
                  <a:ext cx="394913" cy="42049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8" name="Object 27">
                  <a:extLst>
                    <a:ext uri="{FF2B5EF4-FFF2-40B4-BE49-F238E27FC236}">
                      <a16:creationId xmlns:a16="http://schemas.microsoft.com/office/drawing/2014/main" id="{67F053D0-3415-259A-6E06-D073700009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359414" y="1702800"/>
                  <a:ext cx="394913" cy="42049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Object 27">
                  <a:extLst>
                    <a:ext uri="{FF2B5EF4-FFF2-40B4-BE49-F238E27FC236}">
                      <a16:creationId xmlns:a16="http://schemas.microsoft.com/office/drawing/2014/main" id="{BD082271-2A12-F42F-042D-E1F469CA1F77}"/>
                    </a:ext>
                  </a:extLst>
                </p:cNvPr>
                <p:cNvSpPr txBox="1"/>
                <p:nvPr/>
              </p:nvSpPr>
              <p:spPr bwMode="auto">
                <a:xfrm>
                  <a:off x="10359414" y="3539370"/>
                  <a:ext cx="394913" cy="42049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1′</m:t>
                        </m:r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9" name="Object 27">
                  <a:extLst>
                    <a:ext uri="{FF2B5EF4-FFF2-40B4-BE49-F238E27FC236}">
                      <a16:creationId xmlns:a16="http://schemas.microsoft.com/office/drawing/2014/main" id="{BD082271-2A12-F42F-042D-E1F469CA1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359414" y="3539370"/>
                  <a:ext cx="394913" cy="42049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F97AF075-E59E-117C-0A53-6053DDFAF063}"/>
              </a:ext>
            </a:extLst>
          </p:cNvPr>
          <p:cNvGrpSpPr/>
          <p:nvPr/>
        </p:nvGrpSpPr>
        <p:grpSpPr>
          <a:xfrm>
            <a:off x="9171304" y="4077072"/>
            <a:ext cx="2379663" cy="2306546"/>
            <a:chOff x="9171304" y="4077072"/>
            <a:chExt cx="2379663" cy="2306546"/>
          </a:xfrm>
        </p:grpSpPr>
        <p:sp>
          <p:nvSpPr>
            <p:cNvPr id="78" name="Line 18">
              <a:extLst>
                <a:ext uri="{FF2B5EF4-FFF2-40B4-BE49-F238E27FC236}">
                  <a16:creationId xmlns:a16="http://schemas.microsoft.com/office/drawing/2014/main" id="{338F3A88-FFED-F138-955D-64FA12827A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7729" y="4465842"/>
              <a:ext cx="0" cy="1447800"/>
            </a:xfrm>
            <a:prstGeom prst="line">
              <a:avLst/>
            </a:prstGeom>
            <a:noFill/>
            <a:ln w="19050">
              <a:solidFill>
                <a:srgbClr val="601A35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50" name="Line 4">
              <a:extLst>
                <a:ext uri="{FF2B5EF4-FFF2-40B4-BE49-F238E27FC236}">
                  <a16:creationId xmlns:a16="http://schemas.microsoft.com/office/drawing/2014/main" id="{A29D73AE-03C6-B0EB-40FC-07A91BA01C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99904" y="4465842"/>
              <a:ext cx="1654175" cy="0"/>
            </a:xfrm>
            <a:prstGeom prst="line">
              <a:avLst/>
            </a:prstGeom>
            <a:noFill/>
            <a:ln w="19050">
              <a:solidFill>
                <a:srgbClr val="601A35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 Box 5">
                  <a:extLst>
                    <a:ext uri="{FF2B5EF4-FFF2-40B4-BE49-F238E27FC236}">
                      <a16:creationId xmlns:a16="http://schemas.microsoft.com/office/drawing/2014/main" id="{98F8EC57-864D-C380-A0BC-79954F59E7A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484167" y="5561217"/>
                  <a:ext cx="453970" cy="41549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1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</m:oMath>
                    </m:oMathPara>
                  </a14:m>
                  <a:endParaRPr kumimoji="0" lang="en-US" altLang="zh-CN" sz="2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2" name="Text Box 5">
                  <a:extLst>
                    <a:ext uri="{FF2B5EF4-FFF2-40B4-BE49-F238E27FC236}">
                      <a16:creationId xmlns:a16="http://schemas.microsoft.com/office/drawing/2014/main" id="{98F8EC57-864D-C380-A0BC-79954F59E7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484167" y="5561217"/>
                  <a:ext cx="453970" cy="41549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Oval 6">
              <a:extLst>
                <a:ext uri="{FF2B5EF4-FFF2-40B4-BE49-F238E27FC236}">
                  <a16:creationId xmlns:a16="http://schemas.microsoft.com/office/drawing/2014/main" id="{65D51AF2-5EB6-4B17-16FE-7192E0A0A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1304" y="4999242"/>
              <a:ext cx="457200" cy="4572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601A35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Object 8">
                  <a:extLst>
                    <a:ext uri="{FF2B5EF4-FFF2-40B4-BE49-F238E27FC236}">
                      <a16:creationId xmlns:a16="http://schemas.microsoft.com/office/drawing/2014/main" id="{97DF80AE-2954-134C-D9F8-23131CF3349F}"/>
                    </a:ext>
                  </a:extLst>
                </p:cNvPr>
                <p:cNvSpPr txBox="1"/>
                <p:nvPr/>
              </p:nvSpPr>
              <p:spPr bwMode="auto">
                <a:xfrm>
                  <a:off x="9672954" y="5037342"/>
                  <a:ext cx="444500" cy="4460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zh-CN" alt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kumimoji="0" lang="zh-CN" alt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kumimoji="0" lang="zh-CN" alt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U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kumimoji="0" lang="zh-CN" alt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oc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7" name="Object 8">
                  <a:extLst>
                    <a:ext uri="{FF2B5EF4-FFF2-40B4-BE49-F238E27FC236}">
                      <a16:creationId xmlns:a16="http://schemas.microsoft.com/office/drawing/2014/main" id="{97DF80AE-2954-134C-D9F8-23131CF334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672954" y="5037342"/>
                  <a:ext cx="444500" cy="446088"/>
                </a:xfrm>
                <a:prstGeom prst="rect">
                  <a:avLst/>
                </a:prstGeom>
                <a:blipFill>
                  <a:blip r:embed="rId12"/>
                  <a:stretch>
                    <a:fillRect r="-5479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Object 9">
                  <a:extLst>
                    <a:ext uri="{FF2B5EF4-FFF2-40B4-BE49-F238E27FC236}">
                      <a16:creationId xmlns:a16="http://schemas.microsoft.com/office/drawing/2014/main" id="{DCBB6990-FF71-7916-54A5-991B07D5BCEA}"/>
                    </a:ext>
                  </a:extLst>
                </p:cNvPr>
                <p:cNvSpPr txBox="1"/>
                <p:nvPr/>
              </p:nvSpPr>
              <p:spPr bwMode="auto">
                <a:xfrm>
                  <a:off x="11182667" y="4573792"/>
                  <a:ext cx="230188" cy="349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kumimoji="0" lang="zh-CN" alt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zh-CN" alt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𝐼</m:t>
                            </m:r>
                          </m:e>
                        </m:acc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8" name="Object 9">
                  <a:extLst>
                    <a:ext uri="{FF2B5EF4-FFF2-40B4-BE49-F238E27FC236}">
                      <a16:creationId xmlns:a16="http://schemas.microsoft.com/office/drawing/2014/main" id="{DCBB6990-FF71-7916-54A5-991B07D5BC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182667" y="4573792"/>
                  <a:ext cx="230188" cy="349250"/>
                </a:xfrm>
                <a:prstGeom prst="rect">
                  <a:avLst/>
                </a:prstGeom>
                <a:blipFill>
                  <a:blip r:embed="rId13"/>
                  <a:stretch>
                    <a:fillRect r="-18421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 Box 10">
                  <a:extLst>
                    <a:ext uri="{FF2B5EF4-FFF2-40B4-BE49-F238E27FC236}">
                      <a16:creationId xmlns:a16="http://schemas.microsoft.com/office/drawing/2014/main" id="{58912DFC-0C5F-D171-125E-C5D143A0E88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353922" y="4652434"/>
                  <a:ext cx="453970" cy="41549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1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0" lang="en-US" altLang="zh-CN" sz="2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9" name="Text Box 10">
                  <a:extLst>
                    <a:ext uri="{FF2B5EF4-FFF2-40B4-BE49-F238E27FC236}">
                      <a16:creationId xmlns:a16="http://schemas.microsoft.com/office/drawing/2014/main" id="{58912DFC-0C5F-D171-125E-C5D143A0E8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353922" y="4652434"/>
                  <a:ext cx="453970" cy="415498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 Box 11">
                  <a:extLst>
                    <a:ext uri="{FF2B5EF4-FFF2-40B4-BE49-F238E27FC236}">
                      <a16:creationId xmlns:a16="http://schemas.microsoft.com/office/drawing/2014/main" id="{800FA9BB-3557-3D43-67F0-1E733E5A37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370591" y="5342617"/>
                  <a:ext cx="453970" cy="41549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1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</m:oMath>
                    </m:oMathPara>
                  </a14:m>
                  <a:endParaRPr kumimoji="0" lang="en-US" altLang="zh-CN" sz="2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1" name="Text Box 11">
                  <a:extLst>
                    <a:ext uri="{FF2B5EF4-FFF2-40B4-BE49-F238E27FC236}">
                      <a16:creationId xmlns:a16="http://schemas.microsoft.com/office/drawing/2014/main" id="{800FA9BB-3557-3D43-67F0-1E733E5A37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370591" y="5342617"/>
                  <a:ext cx="453970" cy="415498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Object 12">
                  <a:extLst>
                    <a:ext uri="{FF2B5EF4-FFF2-40B4-BE49-F238E27FC236}">
                      <a16:creationId xmlns:a16="http://schemas.microsoft.com/office/drawing/2014/main" id="{E8368112-264C-5B1F-19B7-7A25A2C64EC4}"/>
                    </a:ext>
                  </a:extLst>
                </p:cNvPr>
                <p:cNvSpPr txBox="1"/>
                <p:nvPr/>
              </p:nvSpPr>
              <p:spPr bwMode="auto">
                <a:xfrm>
                  <a:off x="9755505" y="4504415"/>
                  <a:ext cx="438150" cy="4413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zh-CN" alt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0" lang="zh-CN" alt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Z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0" lang="zh-CN" alt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eq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2" name="Object 12">
                  <a:extLst>
                    <a:ext uri="{FF2B5EF4-FFF2-40B4-BE49-F238E27FC236}">
                      <a16:creationId xmlns:a16="http://schemas.microsoft.com/office/drawing/2014/main" id="{E8368112-264C-5B1F-19B7-7A25A2C64E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755505" y="4504415"/>
                  <a:ext cx="438150" cy="441325"/>
                </a:xfrm>
                <a:prstGeom prst="rect">
                  <a:avLst/>
                </a:prstGeom>
                <a:blipFill>
                  <a:blip r:embed="rId16"/>
                  <a:stretch>
                    <a:fillRect r="-8333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Object 13">
                  <a:extLst>
                    <a:ext uri="{FF2B5EF4-FFF2-40B4-BE49-F238E27FC236}">
                      <a16:creationId xmlns:a16="http://schemas.microsoft.com/office/drawing/2014/main" id="{D1F2FCF2-AAD9-1EB7-3D41-B0AED3C1B45D}"/>
                    </a:ext>
                  </a:extLst>
                </p:cNvPr>
                <p:cNvSpPr txBox="1"/>
                <p:nvPr/>
              </p:nvSpPr>
              <p:spPr bwMode="auto">
                <a:xfrm>
                  <a:off x="11158854" y="5005592"/>
                  <a:ext cx="392113" cy="4175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𝑍</m:t>
                        </m:r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3" name="Object 13">
                  <a:extLst>
                    <a:ext uri="{FF2B5EF4-FFF2-40B4-BE49-F238E27FC236}">
                      <a16:creationId xmlns:a16="http://schemas.microsoft.com/office/drawing/2014/main" id="{D1F2FCF2-AAD9-1EB7-3D41-B0AED3C1B4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158854" y="5005592"/>
                  <a:ext cx="392113" cy="41751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Oval 14">
              <a:extLst>
                <a:ext uri="{FF2B5EF4-FFF2-40B4-BE49-F238E27FC236}">
                  <a16:creationId xmlns:a16="http://schemas.microsoft.com/office/drawing/2014/main" id="{AC2A5A2B-2891-F244-2614-F06FCF18A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992" y="4424567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601A35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75" name="Text Box 15">
              <a:extLst>
                <a:ext uri="{FF2B5EF4-FFF2-40B4-BE49-F238E27FC236}">
                  <a16:creationId xmlns:a16="http://schemas.microsoft.com/office/drawing/2014/main" id="{1892C312-2246-EE1C-E500-5E9DBBEBAE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98454" y="4465842"/>
              <a:ext cx="330200" cy="412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rPr>
                <a:t>+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Object 16">
                  <a:extLst>
                    <a:ext uri="{FF2B5EF4-FFF2-40B4-BE49-F238E27FC236}">
                      <a16:creationId xmlns:a16="http://schemas.microsoft.com/office/drawing/2014/main" id="{8C65F28C-7C10-6DDF-3CC6-F40FEE9A5969}"/>
                    </a:ext>
                  </a:extLst>
                </p:cNvPr>
                <p:cNvSpPr txBox="1"/>
                <p:nvPr/>
              </p:nvSpPr>
              <p:spPr bwMode="auto">
                <a:xfrm>
                  <a:off x="10517504" y="5043692"/>
                  <a:ext cx="303213" cy="3746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kumimoji="0" lang="zh-CN" alt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zh-CN" alt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𝑈</m:t>
                            </m:r>
                          </m:e>
                        </m:acc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6" name="Object 16">
                  <a:extLst>
                    <a:ext uri="{FF2B5EF4-FFF2-40B4-BE49-F238E27FC236}">
                      <a16:creationId xmlns:a16="http://schemas.microsoft.com/office/drawing/2014/main" id="{8C65F28C-7C10-6DDF-3CC6-F40FEE9A59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517504" y="5043692"/>
                  <a:ext cx="303213" cy="374650"/>
                </a:xfrm>
                <a:prstGeom prst="rect">
                  <a:avLst/>
                </a:prstGeom>
                <a:blipFill>
                  <a:blip r:embed="rId18"/>
                  <a:stretch>
                    <a:fillRect r="-20000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Line 17">
              <a:extLst>
                <a:ext uri="{FF2B5EF4-FFF2-40B4-BE49-F238E27FC236}">
                  <a16:creationId xmlns:a16="http://schemas.microsoft.com/office/drawing/2014/main" id="{4DC49922-A738-B33C-3848-A6E2A5F69E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9317" y="4542042"/>
              <a:ext cx="0" cy="457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81" name="Line 19">
              <a:extLst>
                <a:ext uri="{FF2B5EF4-FFF2-40B4-BE49-F238E27FC236}">
                  <a16:creationId xmlns:a16="http://schemas.microsoft.com/office/drawing/2014/main" id="{87FE502A-3C3A-702A-AF1F-39BF35CD36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99904" y="5913642"/>
              <a:ext cx="1654175" cy="0"/>
            </a:xfrm>
            <a:prstGeom prst="line">
              <a:avLst/>
            </a:prstGeom>
            <a:noFill/>
            <a:ln w="19050">
              <a:solidFill>
                <a:srgbClr val="601A35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83" name="Oval 21">
              <a:extLst>
                <a:ext uri="{FF2B5EF4-FFF2-40B4-BE49-F238E27FC236}">
                  <a16:creationId xmlns:a16="http://schemas.microsoft.com/office/drawing/2014/main" id="{E066C327-8283-5B82-AB3B-ECE9E860D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992" y="5878717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601A35"/>
              </a:solidFill>
              <a:round/>
              <a:headEnd/>
              <a:tailEnd type="none" w="med" len="lg"/>
            </a:ln>
            <a:effectLst/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85" name="Line 22">
              <a:extLst>
                <a:ext uri="{FF2B5EF4-FFF2-40B4-BE49-F238E27FC236}">
                  <a16:creationId xmlns:a16="http://schemas.microsoft.com/office/drawing/2014/main" id="{336B14B5-40ED-4FA9-3B14-55E0042D3E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99904" y="4465842"/>
              <a:ext cx="0" cy="1447800"/>
            </a:xfrm>
            <a:prstGeom prst="line">
              <a:avLst/>
            </a:prstGeom>
            <a:noFill/>
            <a:ln w="19050">
              <a:solidFill>
                <a:srgbClr val="601A35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06" name="Rectangle 65">
              <a:extLst>
                <a:ext uri="{FF2B5EF4-FFF2-40B4-BE49-F238E27FC236}">
                  <a16:creationId xmlns:a16="http://schemas.microsoft.com/office/drawing/2014/main" id="{7AB34ED4-B547-CFDB-3448-602E2F5E0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7241" y="5007973"/>
              <a:ext cx="201613" cy="504825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07" name="Rectangle 65">
              <a:extLst>
                <a:ext uri="{FF2B5EF4-FFF2-40B4-BE49-F238E27FC236}">
                  <a16:creationId xmlns:a16="http://schemas.microsoft.com/office/drawing/2014/main" id="{BCC25857-2BFD-0DD4-1DA4-35731CD02C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9865808" y="4206072"/>
              <a:ext cx="201613" cy="504825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Object 27">
                  <a:extLst>
                    <a:ext uri="{FF2B5EF4-FFF2-40B4-BE49-F238E27FC236}">
                      <a16:creationId xmlns:a16="http://schemas.microsoft.com/office/drawing/2014/main" id="{37FB2012-F25D-A21E-61A3-C1823EF54A9B}"/>
                    </a:ext>
                  </a:extLst>
                </p:cNvPr>
                <p:cNvSpPr txBox="1"/>
                <p:nvPr/>
              </p:nvSpPr>
              <p:spPr bwMode="auto">
                <a:xfrm>
                  <a:off x="10473770" y="4077072"/>
                  <a:ext cx="394913" cy="42049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0" name="Object 27">
                  <a:extLst>
                    <a:ext uri="{FF2B5EF4-FFF2-40B4-BE49-F238E27FC236}">
                      <a16:creationId xmlns:a16="http://schemas.microsoft.com/office/drawing/2014/main" id="{37FB2012-F25D-A21E-61A3-C1823EF54A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473770" y="4077072"/>
                  <a:ext cx="394913" cy="42049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Object 27">
                  <a:extLst>
                    <a:ext uri="{FF2B5EF4-FFF2-40B4-BE49-F238E27FC236}">
                      <a16:creationId xmlns:a16="http://schemas.microsoft.com/office/drawing/2014/main" id="{BC7F77C6-AA5C-318E-8941-6D443C62CDF5}"/>
                    </a:ext>
                  </a:extLst>
                </p:cNvPr>
                <p:cNvSpPr txBox="1"/>
                <p:nvPr/>
              </p:nvSpPr>
              <p:spPr bwMode="auto">
                <a:xfrm>
                  <a:off x="10670934" y="5963123"/>
                  <a:ext cx="394913" cy="42049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1′</m:t>
                        </m:r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11" name="Object 27">
                  <a:extLst>
                    <a:ext uri="{FF2B5EF4-FFF2-40B4-BE49-F238E27FC236}">
                      <a16:creationId xmlns:a16="http://schemas.microsoft.com/office/drawing/2014/main" id="{BC7F77C6-AA5C-318E-8941-6D443C62CD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670934" y="5963123"/>
                  <a:ext cx="394913" cy="42049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4" name="文本框 113">
            <a:extLst>
              <a:ext uri="{FF2B5EF4-FFF2-40B4-BE49-F238E27FC236}">
                <a16:creationId xmlns:a16="http://schemas.microsoft.com/office/drawing/2014/main" id="{5EEF1542-A133-4E6A-B9C9-341E41A992DC}"/>
              </a:ext>
            </a:extLst>
          </p:cNvPr>
          <p:cNvSpPr txBox="1"/>
          <p:nvPr/>
        </p:nvSpPr>
        <p:spPr>
          <a:xfrm>
            <a:off x="9096803" y="6234844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图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9-14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最大功率传输</a:t>
            </a:r>
          </a:p>
        </p:txBody>
      </p: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3FE20508-DC55-4867-3BC4-58DC5E4BB648}"/>
              </a:ext>
            </a:extLst>
          </p:cNvPr>
          <p:cNvCxnSpPr/>
          <p:nvPr/>
        </p:nvCxnSpPr>
        <p:spPr>
          <a:xfrm>
            <a:off x="4553726" y="3692705"/>
            <a:ext cx="137868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对话气泡: 圆角矩形 116">
            <a:extLst>
              <a:ext uri="{FF2B5EF4-FFF2-40B4-BE49-F238E27FC236}">
                <a16:creationId xmlns:a16="http://schemas.microsoft.com/office/drawing/2014/main" id="{50B9A4FF-DF5C-FAEA-B856-24305BEBFB0C}"/>
              </a:ext>
            </a:extLst>
          </p:cNvPr>
          <p:cNvSpPr/>
          <p:nvPr/>
        </p:nvSpPr>
        <p:spPr>
          <a:xfrm>
            <a:off x="4354426" y="4087369"/>
            <a:ext cx="1741574" cy="612648"/>
          </a:xfrm>
          <a:prstGeom prst="wedgeRoundRectCallout">
            <a:avLst>
              <a:gd name="adj1" fmla="val -6595"/>
              <a:gd name="adj2" fmla="val -106992"/>
              <a:gd name="adj3" fmla="val 1666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有功功率</a:t>
            </a:r>
          </a:p>
        </p:txBody>
      </p:sp>
      <p:sp>
        <p:nvSpPr>
          <p:cNvPr id="118" name="矩形: 圆角 117">
            <a:extLst>
              <a:ext uri="{FF2B5EF4-FFF2-40B4-BE49-F238E27FC236}">
                <a16:creationId xmlns:a16="http://schemas.microsoft.com/office/drawing/2014/main" id="{CE25F9DE-B9DD-3D18-2452-DFF79EF5B60F}"/>
              </a:ext>
            </a:extLst>
          </p:cNvPr>
          <p:cNvSpPr/>
          <p:nvPr/>
        </p:nvSpPr>
        <p:spPr>
          <a:xfrm>
            <a:off x="1748462" y="4905605"/>
            <a:ext cx="6214982" cy="115565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利用戴维南定理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/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诺顿定理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化简为等效电路进行研究</a:t>
            </a:r>
          </a:p>
        </p:txBody>
      </p:sp>
    </p:spTree>
    <p:extLst>
      <p:ext uri="{BB962C8B-B14F-4D97-AF65-F5344CB8AC3E}">
        <p14:creationId xmlns:p14="http://schemas.microsoft.com/office/powerpoint/2010/main" val="260595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/>
      <p:bldP spid="117" grpId="0" animBg="1"/>
      <p:bldP spid="1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>
                <a:extLst>
                  <a:ext uri="{FF2B5EF4-FFF2-40B4-BE49-F238E27FC236}">
                    <a16:creationId xmlns:a16="http://schemas.microsoft.com/office/drawing/2014/main" id="{CA329F97-202E-073C-FC28-D16FC815DC1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1.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4590B8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m:rPr>
                        <m:aln/>
                      </m:rPr>
                      <a:rPr lang="zh-CN" altLang="en-US" i="1">
                        <a:solidFill>
                          <a:srgbClr val="4590B8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4590B8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zh-CN" altLang="en-US" i="1">
                        <a:solidFill>
                          <a:srgbClr val="4590B8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rgbClr val="4590B8"/>
                        </a:solidFill>
                        <a:latin typeface="Cambria Math" panose="02040503050406030204" pitchFamily="18" charset="0"/>
                      </a:rPr>
                      <m:t>𝑗𝑋</m:t>
                    </m:r>
                  </m:oMath>
                </a14:m>
                <a:r>
                  <a:rPr lang="zh-CN" altLang="en-US" dirty="0"/>
                  <a:t>可任意改变</a:t>
                </a:r>
              </a:p>
            </p:txBody>
          </p:sp>
        </mc:Choice>
        <mc:Fallback xmlns="">
          <p:sp>
            <p:nvSpPr>
              <p:cNvPr id="2" name="文本占位符 1">
                <a:extLst>
                  <a:ext uri="{FF2B5EF4-FFF2-40B4-BE49-F238E27FC236}">
                    <a16:creationId xmlns:a16="http://schemas.microsoft.com/office/drawing/2014/main" id="{CA329F97-202E-073C-FC28-D16FC815DC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144" b="-294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A72334-5CED-0AB5-CB65-6A46E3701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all" spc="0" normalizeH="0" baseline="0" noProof="0" dirty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第九章 正弦稳态电路的分析</a:t>
            </a:r>
            <a:endParaRPr kumimoji="0" lang="en-US" altLang="zh-CN" sz="900" b="0" i="0" u="none" strike="noStrike" kern="1200" cap="all" spc="0" normalizeH="0" baseline="0" noProof="0" dirty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7F013769-80E8-A08E-28A9-1F2800BCA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/31</a:t>
            </a:r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7A788B0D-D264-59FF-4DEE-58E726F7F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</a:rPr>
              <a:t>§9-6 </a:t>
            </a:r>
            <a:r>
              <a:rPr lang="zh-CN" altLang="en-US" dirty="0">
                <a:latin typeface="微软雅黑" panose="020B0503020204020204" pitchFamily="34" charset="-122"/>
              </a:rPr>
              <a:t>最大功率传输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4810078-3D4A-7257-2223-141900ABCF48}"/>
                  </a:ext>
                </a:extLst>
              </p:cNvPr>
              <p:cNvSpPr txBox="1"/>
              <p:nvPr/>
            </p:nvSpPr>
            <p:spPr>
              <a:xfrm>
                <a:off x="6063127" y="840069"/>
                <a:ext cx="5487987" cy="1049775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𝑃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𝑅</m:t>
                      </m:r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𝐼</m:t>
                          </m:r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  <m:sSubSup>
                            <m:sSubSup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𝑈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𝑂𝐶</m:t>
                              </m:r>
                            </m:sub>
                            <m:sup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zh-CN" alt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zh-CN" alt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kumimoji="0" lang="zh-CN" alt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eq</m:t>
                                      </m:r>
                                    </m:sub>
                                  </m:sSub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𝑅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p>
                            <m:sSup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zh-CN" alt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zh-CN" alt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kumimoji="0" lang="zh-CN" alt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eq</m:t>
                                      </m:r>
                                    </m:sub>
                                  </m:sSub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4810078-3D4A-7257-2223-141900ABC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127" y="840069"/>
                <a:ext cx="5487987" cy="1049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4C3E2CD0-8A70-B965-DA8E-3D23EF64FD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222708"/>
            <a:ext cx="2844799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​</a:t>
            </a:r>
            <a:fld id="{287D6F96-5905-40E8-BB7E-55FEC4A79B15}" type="datetime1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2024/7/3</a:t>
            </a:fld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11">
                <a:extLst>
                  <a:ext uri="{FF2B5EF4-FFF2-40B4-BE49-F238E27FC236}">
                    <a16:creationId xmlns:a16="http://schemas.microsoft.com/office/drawing/2014/main" id="{E1B62E7D-7421-8381-DC5E-473253926D7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774925" y="2133054"/>
                <a:ext cx="5177060" cy="3888235"/>
              </a:xfrm>
            </p:spPr>
            <p:txBody>
              <a:bodyPr/>
              <a:lstStyle/>
              <a:p>
                <a:pPr marL="514350" indent="-514350">
                  <a:buFont typeface="+mj-ea"/>
                  <a:buAutoNum type="circleNumDbPlain"/>
                </a:pPr>
                <a:r>
                  <a:rPr lang="zh-CN" altLang="en-US" dirty="0"/>
                  <a:t>先设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dirty="0"/>
                  <a:t>不变，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dirty="0"/>
                  <a:t>可改变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12" name="内容占位符 11">
                <a:extLst>
                  <a:ext uri="{FF2B5EF4-FFF2-40B4-BE49-F238E27FC236}">
                    <a16:creationId xmlns:a16="http://schemas.microsoft.com/office/drawing/2014/main" id="{E1B62E7D-7421-8381-DC5E-473253926D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74925" y="2133054"/>
                <a:ext cx="5177060" cy="3888235"/>
              </a:xfrm>
              <a:blipFill>
                <a:blip r:embed="rId5"/>
                <a:stretch>
                  <a:fillRect l="-24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内容占位符 11">
                <a:extLst>
                  <a:ext uri="{FF2B5EF4-FFF2-40B4-BE49-F238E27FC236}">
                    <a16:creationId xmlns:a16="http://schemas.microsoft.com/office/drawing/2014/main" id="{C9F9CCB8-30C8-02C2-2368-A80AA480D3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40015" y="2133054"/>
                <a:ext cx="5177060" cy="3888235"/>
              </a:xfrm>
              <a:prstGeom prst="rect">
                <a:avLst/>
              </a:prstGeom>
            </p:spPr>
            <p:txBody>
              <a:bodyPr vert="horz" lIns="91440" tIns="45720" rIns="91440" bIns="45720" rtlCol="0" anchor="t" anchorCtr="0">
                <a:normAutofit/>
              </a:bodyPr>
              <a:lstStyle>
                <a:lvl1pPr marL="306000" indent="-306000" algn="just" defTabSz="457200" rtl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2800" kern="1200">
                    <a:solidFill>
                      <a:schemeClr val="tx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defRPr>
                </a:lvl1pPr>
                <a:lvl2pPr marL="630000" indent="-306000" algn="just" defTabSz="457200" rtl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2400" kern="1200">
                    <a:solidFill>
                      <a:schemeClr val="tx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defRPr>
                </a:lvl2pPr>
                <a:lvl3pPr marL="900000" indent="-270000" algn="just" defTabSz="457200" rtl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2000" kern="1200">
                    <a:solidFill>
                      <a:schemeClr val="tx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defRPr>
                </a:lvl3pPr>
                <a:lvl4pPr marL="1242000" indent="-234000" algn="just" defTabSz="457200" rtl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defRPr>
                </a:lvl4pPr>
                <a:lvl5pPr marL="1602000" indent="-234000" algn="just" defTabSz="457200" rtl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marR="0" lvl="0" indent="-514350" algn="just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590B8"/>
                  </a:buClr>
                  <a:buSzPct val="92000"/>
                  <a:buFont typeface="+mj-ea"/>
                  <a:buAutoNum type="circleNumDbPlain" startAt="2"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3D3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再讨论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3D3D3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D3D3D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可改变</a:t>
                </a:r>
              </a:p>
            </p:txBody>
          </p:sp>
        </mc:Choice>
        <mc:Fallback xmlns="">
          <p:sp>
            <p:nvSpPr>
              <p:cNvPr id="13" name="内容占位符 11">
                <a:extLst>
                  <a:ext uri="{FF2B5EF4-FFF2-40B4-BE49-F238E27FC236}">
                    <a16:creationId xmlns:a16="http://schemas.microsoft.com/office/drawing/2014/main" id="{C9F9CCB8-30C8-02C2-2368-A80AA480D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15" y="2133054"/>
                <a:ext cx="5177060" cy="3888235"/>
              </a:xfrm>
              <a:prstGeom prst="rect">
                <a:avLst/>
              </a:prstGeom>
              <a:blipFill>
                <a:blip r:embed="rId6"/>
                <a:stretch>
                  <a:fillRect l="-24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图示 13">
                <a:extLst>
                  <a:ext uri="{FF2B5EF4-FFF2-40B4-BE49-F238E27FC236}">
                    <a16:creationId xmlns:a16="http://schemas.microsoft.com/office/drawing/2014/main" id="{F52A6F9A-D9D1-CA3E-D409-7BAFDC6FACA1}"/>
                  </a:ext>
                </a:extLst>
              </p:cNvPr>
              <p:cNvGraphicFramePr/>
              <p:nvPr/>
            </p:nvGraphicFramePr>
            <p:xfrm>
              <a:off x="764074" y="2924944"/>
              <a:ext cx="4251806" cy="269381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Choice>
        <mc:Fallback xmlns="">
          <p:graphicFrame>
            <p:nvGraphicFramePr>
              <p:cNvPr id="14" name="图示 13">
                <a:extLst>
                  <a:ext uri="{FF2B5EF4-FFF2-40B4-BE49-F238E27FC236}">
                    <a16:creationId xmlns:a16="http://schemas.microsoft.com/office/drawing/2014/main" id="{F52A6F9A-D9D1-CA3E-D409-7BAFDC6FACA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64348515"/>
                  </p:ext>
                </p:extLst>
              </p:nvPr>
            </p:nvGraphicFramePr>
            <p:xfrm>
              <a:off x="764074" y="2924944"/>
              <a:ext cx="4251806" cy="269381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7">
                <a:extLst>
                  <a:ext uri="{FF2B5EF4-FFF2-40B4-BE49-F238E27FC236}">
                    <a16:creationId xmlns:a16="http://schemas.microsoft.com/office/drawing/2014/main" id="{9199CC6B-7524-9D39-7E9F-7441B85D37AE}"/>
                  </a:ext>
                </a:extLst>
              </p:cNvPr>
              <p:cNvSpPr txBox="1"/>
              <p:nvPr/>
            </p:nvSpPr>
            <p:spPr bwMode="auto">
              <a:xfrm>
                <a:off x="6374056" y="2857631"/>
                <a:ext cx="5177060" cy="1512168"/>
              </a:xfrm>
              <a:prstGeom prst="rect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>
                <a:norm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zh-CN" alt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</m:den>
                      </m:f>
                      <m:r>
                        <m:rPr>
                          <m:aln/>
                        </m:rP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𝑈</m:t>
                              </m:r>
                            </m:e>
                            <m:sub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𝑜𝑐</m:t>
                              </m:r>
                            </m:sub>
                            <m:sup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sSub>
                            <m:sSubPr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𝑒𝑞</m:t>
                              </m:r>
                            </m:sub>
                          </m:sSub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  <m:sSup>
                            <m:sSupPr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−2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  <m:sSubSup>
                            <m:sSubSupPr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𝑈</m:t>
                              </m:r>
                            </m:e>
                            <m:sub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𝑜𝑐</m:t>
                              </m:r>
                            </m:sub>
                            <m:sup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sSub>
                            <m:sSubPr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𝑒𝑞</m:t>
                              </m:r>
                            </m:sub>
                          </m:sSub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num>
                        <m:den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sSub>
                            <m:sSubPr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𝑒𝑞</m:t>
                              </m:r>
                            </m:sub>
                          </m:sSub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  <m:sSup>
                            <m:sSupPr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𝑈</m:t>
                              </m:r>
                            </m:e>
                            <m:sub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𝑜𝑐</m:t>
                              </m:r>
                            </m:sub>
                            <m:sup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[(</m:t>
                          </m:r>
                          <m:sSub>
                            <m:sSubPr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𝑒𝑞</m:t>
                              </m:r>
                            </m:sub>
                          </m:sSub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)−2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]</m:t>
                          </m:r>
                        </m:num>
                        <m:den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sSub>
                            <m:sSubPr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𝑒𝑞</m:t>
                              </m:r>
                            </m:sub>
                          </m:sSub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  <m:sSup>
                            <m:sSupPr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𝑈</m:t>
                              </m:r>
                            </m:e>
                            <m:sub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𝑜𝑐</m:t>
                              </m:r>
                            </m:sub>
                            <m:sup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sSub>
                            <m:sSubPr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𝑒𝑞</m:t>
                              </m:r>
                            </m:sub>
                          </m:sSub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num>
                        <m:den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sSub>
                            <m:sSubPr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𝑒𝑞</m:t>
                              </m:r>
                            </m:sub>
                          </m:sSub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  <m:sSup>
                            <m:sSupPr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zh-CN" alt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15" name="Object 7">
                <a:extLst>
                  <a:ext uri="{FF2B5EF4-FFF2-40B4-BE49-F238E27FC236}">
                    <a16:creationId xmlns:a16="http://schemas.microsoft.com/office/drawing/2014/main" id="{9199CC6B-7524-9D39-7E9F-7441B85D3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74056" y="2857631"/>
                <a:ext cx="5177060" cy="151216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图示 18">
                <a:extLst>
                  <a:ext uri="{FF2B5EF4-FFF2-40B4-BE49-F238E27FC236}">
                    <a16:creationId xmlns:a16="http://schemas.microsoft.com/office/drawing/2014/main" id="{CEFFD57F-6FDE-B4F5-08FF-8D646C03E639}"/>
                  </a:ext>
                </a:extLst>
              </p:cNvPr>
              <p:cNvGraphicFramePr/>
              <p:nvPr/>
            </p:nvGraphicFramePr>
            <p:xfrm>
              <a:off x="6374055" y="4566892"/>
              <a:ext cx="5177060" cy="108813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</mc:Choice>
        <mc:Fallback xmlns="">
          <p:graphicFrame>
            <p:nvGraphicFramePr>
              <p:cNvPr id="19" name="图示 18">
                <a:extLst>
                  <a:ext uri="{FF2B5EF4-FFF2-40B4-BE49-F238E27FC236}">
                    <a16:creationId xmlns:a16="http://schemas.microsoft.com/office/drawing/2014/main" id="{CEFFD57F-6FDE-B4F5-08FF-8D646C03E63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532538630"/>
                  </p:ext>
                </p:extLst>
              </p:nvPr>
            </p:nvGraphicFramePr>
            <p:xfrm>
              <a:off x="6374055" y="4566892"/>
              <a:ext cx="5177060" cy="108813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38CB4FD0-9341-A160-3894-95BA7DE03EB1}"/>
                  </a:ext>
                </a:extLst>
              </p:cNvPr>
              <p:cNvSpPr/>
              <p:nvPr/>
            </p:nvSpPr>
            <p:spPr>
              <a:xfrm>
                <a:off x="727429" y="5788811"/>
                <a:ext cx="7621804" cy="91440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rPr>
                  <a:t>负载获得最大功率的条件：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𝑍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zh-CN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zh-CN" alt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zh-CN" alt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eq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−</m:t>
                    </m:r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𝑗</m:t>
                    </m:r>
                    <m:sSub>
                      <m:sSubPr>
                        <m:ctrlPr>
                          <a:rPr kumimoji="0" lang="zh-CN" alt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zh-CN" alt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𝑋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zh-CN" alt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eq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𝑍</m:t>
                        </m:r>
                        <m:r>
                          <a:rPr kumimoji="0" lang="en-US" altLang="zh-CN" sz="2400" b="0" i="1" u="none" strike="noStrike" kern="1200" cap="none" spc="0" normalizeH="0" baseline="-2500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𝑒𝑞</m:t>
                        </m:r>
                      </m:e>
                      <m:sup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∗</m:t>
                        </m:r>
                      </m:sup>
                    </m:sSup>
                  </m:oMath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38CB4FD0-9341-A160-3894-95BA7DE03E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29" y="5788811"/>
                <a:ext cx="7621804" cy="914400"/>
              </a:xfrm>
              <a:prstGeom prst="round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0061DA56-3623-76C8-B112-8D38176027DA}"/>
              </a:ext>
            </a:extLst>
          </p:cNvPr>
          <p:cNvSpPr/>
          <p:nvPr/>
        </p:nvSpPr>
        <p:spPr>
          <a:xfrm>
            <a:off x="8806792" y="5788812"/>
            <a:ext cx="2717831" cy="914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共轭匹配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5D7A0F7-104E-8E90-2EE1-D191E3F3498D}"/>
                  </a:ext>
                </a:extLst>
              </p:cNvPr>
              <p:cNvSpPr txBox="1"/>
              <p:nvPr/>
            </p:nvSpPr>
            <p:spPr>
              <a:xfrm>
                <a:off x="5243967" y="3518830"/>
                <a:ext cx="92902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CN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𝑃</m:t>
                    </m:r>
                  </m:oMath>
                </a14:m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rPr>
                  <a:t>对</a:t>
                </a:r>
                <a14:m>
                  <m:oMath xmlns:m="http://schemas.openxmlformats.org/officeDocument/2006/math">
                    <m:r>
                      <a:rPr kumimoji="0" lang="en-US" altLang="zh-CN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𝑅</m:t>
                    </m:r>
                  </m:oMath>
                </a14:m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rPr>
                  <a:t>、</a:t>
                </a:r>
                <a14:m>
                  <m:oMath xmlns:m="http://schemas.openxmlformats.org/officeDocument/2006/math">
                    <m:r>
                      <a:rPr kumimoji="0" lang="en-US" altLang="zh-CN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𝑋</m:t>
                    </m:r>
                  </m:oMath>
                </a14:m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rPr>
                  <a:t>分别求偏导数而得</a:t>
                </a: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5D7A0F7-104E-8E90-2EE1-D191E3F34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967" y="3518830"/>
                <a:ext cx="929027" cy="1200329"/>
              </a:xfrm>
              <a:prstGeom prst="rect">
                <a:avLst/>
              </a:prstGeom>
              <a:blipFill>
                <a:blip r:embed="rId27"/>
                <a:stretch>
                  <a:fillRect l="-5229" t="-2538" r="-30065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994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C3ADD7E0-8F55-474C-991A-3DF9E1B0A8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graphicEl>
                                              <a:dgm id="{C3ADD7E0-8F55-474C-991A-3DF9E1B0A8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0526763E-7F32-4AB6-BC17-9AD070FC1E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graphicEl>
                                              <a:dgm id="{0526763E-7F32-4AB6-BC17-9AD070FC1E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dgm id="{D5D44A44-BC01-4AF2-BCDD-6649EA524F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graphicEl>
                                              <a:dgm id="{D5D44A44-BC01-4AF2-BCDD-6649EA524F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39E3E408-11DE-4713-958E-9805A90C6E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>
                                            <p:graphicEl>
                                              <a:dgm id="{39E3E408-11DE-4713-958E-9805A90C6E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BB2CF2DE-993E-492C-BED1-22F3F198F3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>
                                            <p:graphicEl>
                                              <a:dgm id="{BB2CF2DE-993E-492C-BED1-22F3F198F3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dgm id="{60615D36-91DA-4C6F-BECF-96F18746B1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>
                                            <p:graphicEl>
                                              <a:dgm id="{60615D36-91DA-4C6F-BECF-96F18746B1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/>
      <p:bldGraphic spid="14" grpId="0" uiExpand="1">
        <p:bldSub>
          <a:bldDgm bld="one"/>
        </p:bldSub>
      </p:bldGraphic>
      <p:bldP spid="15" grpId="0" animBg="1"/>
      <p:bldGraphic spid="19" grpId="0" uiExpand="1">
        <p:bldSub>
          <a:bldDgm bld="one"/>
        </p:bldSub>
      </p:bldGraphic>
      <p:bldP spid="20" grpId="0" animBg="1"/>
      <p:bldP spid="21" grpId="0" animBg="1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DAE3D9-8BB8-41FA-B144-623B324B6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222708"/>
            <a:ext cx="2844799" cy="365125"/>
          </a:xfrm>
        </p:spPr>
        <p:txBody>
          <a:bodyPr/>
          <a:lstStyle/>
          <a:p>
            <a:fld id="{0303851D-519D-4656-91D9-3072F3A79E83}" type="datetime1">
              <a:rPr lang="zh-CN" altLang="en-US" smtClean="0"/>
              <a:t>2024/7/3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B948C95-99E3-433D-910D-93FAA4A45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218382"/>
            <a:ext cx="6917210" cy="365125"/>
          </a:xfrm>
        </p:spPr>
        <p:txBody>
          <a:bodyPr/>
          <a:lstStyle/>
          <a:p>
            <a:endParaRPr lang="zh-CN" altLang="en-US" noProof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E38E09-C105-467A-AAB7-7B674C32D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222708"/>
            <a:ext cx="1052510" cy="365125"/>
          </a:xfrm>
        </p:spPr>
        <p:txBody>
          <a:bodyPr/>
          <a:lstStyle/>
          <a:p>
            <a:fld id="{E31375A4-56A4-47D6-9801-1991572033F7}" type="slidenum">
              <a:rPr lang="en-US" altLang="zh-CN" smtClean="0"/>
              <a:pPr/>
              <a:t>24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C551B50-917E-4A20-8C8E-C0D8A378D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35" y="0"/>
            <a:ext cx="120149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3121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内容占位符 12">
                <a:extLst>
                  <a:ext uri="{FF2B5EF4-FFF2-40B4-BE49-F238E27FC236}">
                    <a16:creationId xmlns:a16="http://schemas.microsoft.com/office/drawing/2014/main" id="{225C232A-A6BB-1BC2-933E-A11F1CDAFBCE}"/>
                  </a:ext>
                </a:extLst>
              </p:cNvPr>
              <p:cNvSpPr>
                <a:spLocks noGrp="1"/>
              </p:cNvSpPr>
              <p:nvPr>
                <p:ph sz="half" idx="10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例</a:t>
                </a:r>
                <a:r>
                  <a:rPr lang="en-US" altLang="zh-CN" dirty="0"/>
                  <a:t>9-6-2 </a:t>
                </a:r>
                <a:r>
                  <a:rPr lang="zh-CN" altLang="en-US" dirty="0"/>
                  <a:t>电路如图。求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i="1" baseline="-25000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/>
                  <a:t>？时能获得最大功率，并求最大功率。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3" name="内容占位符 12">
                <a:extLst>
                  <a:ext uri="{FF2B5EF4-FFF2-40B4-BE49-F238E27FC236}">
                    <a16:creationId xmlns:a16="http://schemas.microsoft.com/office/drawing/2014/main" id="{225C232A-A6BB-1BC2-933E-A11F1CDAFB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0"/>
              </p:nvPr>
            </p:nvSpPr>
            <p:spPr>
              <a:blipFill>
                <a:blip r:embed="rId3"/>
                <a:stretch>
                  <a:fillRect l="-7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标题 8">
            <a:extLst>
              <a:ext uri="{FF2B5EF4-FFF2-40B4-BE49-F238E27FC236}">
                <a16:creationId xmlns:a16="http://schemas.microsoft.com/office/drawing/2014/main" id="{7A788B0D-D264-59FF-4DEE-58E726F7F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</a:rPr>
              <a:t>§9-6 </a:t>
            </a:r>
            <a:r>
              <a:rPr lang="zh-CN" altLang="en-US" dirty="0">
                <a:latin typeface="微软雅黑" panose="020B0503020204020204" pitchFamily="34" charset="-122"/>
              </a:rPr>
              <a:t>最大功率传输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A72334-5CED-0AB5-CB65-6A46E37017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all" spc="0" normalizeH="0" baseline="0" noProof="0" dirty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第九章 正弦稳态电路的分析</a:t>
            </a:r>
            <a:endParaRPr kumimoji="0" lang="en-US" altLang="zh-CN" sz="900" b="0" i="0" u="none" strike="noStrike" kern="1200" cap="all" spc="0" normalizeH="0" baseline="0" noProof="0" dirty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7F013769-80E8-A08E-28A9-1F2800BCA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/31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05CE1679-CF5B-3166-FEC4-B4341A4353EE}"/>
              </a:ext>
            </a:extLst>
          </p:cNvPr>
          <p:cNvSpPr txBox="1"/>
          <p:nvPr/>
        </p:nvSpPr>
        <p:spPr>
          <a:xfrm>
            <a:off x="2355134" y="5652724"/>
            <a:ext cx="114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图例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9-6-2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810EA9F-04ED-C597-B9A2-C54EF3734461}"/>
              </a:ext>
            </a:extLst>
          </p:cNvPr>
          <p:cNvGrpSpPr/>
          <p:nvPr/>
        </p:nvGrpSpPr>
        <p:grpSpPr>
          <a:xfrm>
            <a:off x="620731" y="2821865"/>
            <a:ext cx="5054698" cy="2551352"/>
            <a:chOff x="1343720" y="2570237"/>
            <a:chExt cx="4219432" cy="2124075"/>
          </a:xfrm>
        </p:grpSpPr>
        <p:sp>
          <p:nvSpPr>
            <p:cNvPr id="4" name="Line 88">
              <a:extLst>
                <a:ext uri="{FF2B5EF4-FFF2-40B4-BE49-F238E27FC236}">
                  <a16:creationId xmlns:a16="http://schemas.microsoft.com/office/drawing/2014/main" id="{0BB45B32-D33B-8BAA-7097-75C30B4A68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1058" y="2684537"/>
              <a:ext cx="0" cy="2009775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6" name="Line 90">
              <a:extLst>
                <a:ext uri="{FF2B5EF4-FFF2-40B4-BE49-F238E27FC236}">
                  <a16:creationId xmlns:a16="http://schemas.microsoft.com/office/drawing/2014/main" id="{D538C983-0122-F28A-C1E2-A17A16EC3E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1058" y="2678187"/>
              <a:ext cx="3454400" cy="0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7" name="Line 91">
              <a:extLst>
                <a:ext uri="{FF2B5EF4-FFF2-40B4-BE49-F238E27FC236}">
                  <a16:creationId xmlns:a16="http://schemas.microsoft.com/office/drawing/2014/main" id="{8E6039BE-8195-8299-E1F8-2745A49D87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1058" y="4694312"/>
              <a:ext cx="3454400" cy="0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bject 92">
                  <a:extLst>
                    <a:ext uri="{FF2B5EF4-FFF2-40B4-BE49-F238E27FC236}">
                      <a16:creationId xmlns:a16="http://schemas.microsoft.com/office/drawing/2014/main" id="{61BA5D70-425D-FEA1-5626-B573B5CB96BA}"/>
                    </a:ext>
                  </a:extLst>
                </p:cNvPr>
                <p:cNvSpPr txBox="1"/>
                <p:nvPr/>
              </p:nvSpPr>
              <p:spPr bwMode="auto">
                <a:xfrm>
                  <a:off x="1343720" y="2751212"/>
                  <a:ext cx="244475" cy="4445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kumimoji="0" lang="zh-CN" alt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zh-CN" alt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𝐼</m:t>
                            </m:r>
                          </m:e>
                        </m:acc>
                      </m:oMath>
                    </m:oMathPara>
                  </a14:m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8" name="Object 92">
                  <a:extLst>
                    <a:ext uri="{FF2B5EF4-FFF2-40B4-BE49-F238E27FC236}">
                      <a16:creationId xmlns:a16="http://schemas.microsoft.com/office/drawing/2014/main" id="{61BA5D70-425D-FEA1-5626-B573B5CB96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43720" y="2751212"/>
                  <a:ext cx="244475" cy="444500"/>
                </a:xfrm>
                <a:prstGeom prst="rect">
                  <a:avLst/>
                </a:prstGeom>
                <a:blipFill>
                  <a:blip r:embed="rId4"/>
                  <a:stretch>
                    <a:fillRect l="-6250" t="-2299" r="-37500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Line 94">
              <a:extLst>
                <a:ext uri="{FF2B5EF4-FFF2-40B4-BE49-F238E27FC236}">
                  <a16:creationId xmlns:a16="http://schemas.microsoft.com/office/drawing/2014/main" id="{D4712553-8B83-B5FF-D503-2697BCA1F4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31058" y="2894087"/>
              <a:ext cx="0" cy="649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2" name="Text Box 96">
              <a:extLst>
                <a:ext uri="{FF2B5EF4-FFF2-40B4-BE49-F238E27FC236}">
                  <a16:creationId xmlns:a16="http://schemas.microsoft.com/office/drawing/2014/main" id="{0F6F34F6-F6C4-E4BB-9D18-6ED826422C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8069" y="3412319"/>
              <a:ext cx="415083" cy="384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Z</a:t>
              </a:r>
              <a:r>
                <a:rPr kumimoji="1" lang="en-US" altLang="zh-CN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L</a:t>
              </a:r>
            </a:p>
          </p:txBody>
        </p:sp>
        <p:sp>
          <p:nvSpPr>
            <p:cNvPr id="17" name="Text Box 97">
              <a:extLst>
                <a:ext uri="{FF2B5EF4-FFF2-40B4-BE49-F238E27FC236}">
                  <a16:creationId xmlns:a16="http://schemas.microsoft.com/office/drawing/2014/main" id="{3DCEEFA6-1BF8-489F-57B4-D73A83ED11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18" y="2763912"/>
              <a:ext cx="1160463" cy="384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-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j30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W</a:t>
              </a:r>
              <a:endPara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Text Box 98">
              <a:extLst>
                <a:ext uri="{FF2B5EF4-FFF2-40B4-BE49-F238E27FC236}">
                  <a16:creationId xmlns:a16="http://schemas.microsoft.com/office/drawing/2014/main" id="{591C72D3-4BAA-6C5F-35D6-89390BA48F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0336" y="3430498"/>
              <a:ext cx="607771" cy="384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30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W</a:t>
              </a:r>
              <a:endPara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Text Box 99">
              <a:extLst>
                <a:ext uri="{FF2B5EF4-FFF2-40B4-BE49-F238E27FC236}">
                  <a16:creationId xmlns:a16="http://schemas.microsoft.com/office/drawing/2014/main" id="{E4A3BB3B-E98E-0B7E-6714-64BAE500DF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2617766" y="3455472"/>
              <a:ext cx="804998" cy="3853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-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j30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panose="05050102010706020507" pitchFamily="18" charset="2"/>
                  <a:ea typeface="宋体" panose="02010600030101010101" pitchFamily="2" charset="-122"/>
                  <a:cs typeface="+mn-cs"/>
                </a:rPr>
                <a:t>W</a:t>
              </a:r>
              <a:endPara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Line 100">
              <a:extLst>
                <a:ext uri="{FF2B5EF4-FFF2-40B4-BE49-F238E27FC236}">
                  <a16:creationId xmlns:a16="http://schemas.microsoft.com/office/drawing/2014/main" id="{0501F8D7-60D8-3D96-0C68-FC5B5661C0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3583" y="2684537"/>
              <a:ext cx="0" cy="2009775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46" name="Line 101">
              <a:extLst>
                <a:ext uri="{FF2B5EF4-FFF2-40B4-BE49-F238E27FC236}">
                  <a16:creationId xmlns:a16="http://schemas.microsoft.com/office/drawing/2014/main" id="{3F3917BE-99CC-5B6A-A907-126FAF2254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1645" y="2684537"/>
              <a:ext cx="0" cy="2009775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47" name="Line 102">
              <a:extLst>
                <a:ext uri="{FF2B5EF4-FFF2-40B4-BE49-F238E27FC236}">
                  <a16:creationId xmlns:a16="http://schemas.microsoft.com/office/drawing/2014/main" id="{B4B46CC4-E935-3A66-F771-ABDEBFFC81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5458" y="2684538"/>
              <a:ext cx="0" cy="2009774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48" name="Rectangle 103">
              <a:extLst>
                <a:ext uri="{FF2B5EF4-FFF2-40B4-BE49-F238E27FC236}">
                  <a16:creationId xmlns:a16="http://schemas.microsoft.com/office/drawing/2014/main" id="{9C81842D-294D-1C23-A69E-50584597D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0480" y="3359500"/>
              <a:ext cx="201613" cy="504825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53" name="Rectangle 104">
              <a:extLst>
                <a:ext uri="{FF2B5EF4-FFF2-40B4-BE49-F238E27FC236}">
                  <a16:creationId xmlns:a16="http://schemas.microsoft.com/office/drawing/2014/main" id="{C776E558-BD05-5860-4C43-1D9C27622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1344" y="3374940"/>
              <a:ext cx="201613" cy="504825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54" name="Rectangle 105">
              <a:extLst>
                <a:ext uri="{FF2B5EF4-FFF2-40B4-BE49-F238E27FC236}">
                  <a16:creationId xmlns:a16="http://schemas.microsoft.com/office/drawing/2014/main" id="{9ACC519E-506C-133E-C0C3-F2B900121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4610" y="3374940"/>
              <a:ext cx="201613" cy="504825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61" name="Rectangle 106">
              <a:extLst>
                <a:ext uri="{FF2B5EF4-FFF2-40B4-BE49-F238E27FC236}">
                  <a16:creationId xmlns:a16="http://schemas.microsoft.com/office/drawing/2014/main" id="{02258450-E350-1845-0DE5-71427B5AF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0430" y="2570237"/>
              <a:ext cx="503238" cy="215900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62" name="Oval 89">
              <a:extLst>
                <a:ext uri="{FF2B5EF4-FFF2-40B4-BE49-F238E27FC236}">
                  <a16:creationId xmlns:a16="http://schemas.microsoft.com/office/drawing/2014/main" id="{0686059D-5B21-E2BB-C935-4DB0FA4F5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720" y="3470350"/>
              <a:ext cx="576263" cy="57626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601A3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63" name="Line 93">
              <a:extLst>
                <a:ext uri="{FF2B5EF4-FFF2-40B4-BE49-F238E27FC236}">
                  <a16:creationId xmlns:a16="http://schemas.microsoft.com/office/drawing/2014/main" id="{91CECC2A-0B2A-7134-524D-4D9D473B43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3720" y="3759275"/>
              <a:ext cx="576263" cy="0"/>
            </a:xfrm>
            <a:prstGeom prst="line">
              <a:avLst/>
            </a:prstGeom>
            <a:noFill/>
            <a:ln w="38100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D2891EA1-9908-FB77-C1DD-4D672E8EFC7A}"/>
                </a:ext>
              </a:extLst>
            </p:cNvPr>
            <p:cNvGrpSpPr/>
            <p:nvPr/>
          </p:nvGrpSpPr>
          <p:grpSpPr>
            <a:xfrm>
              <a:off x="1907521" y="3189763"/>
              <a:ext cx="385377" cy="1084905"/>
              <a:chOff x="1907521" y="3189764"/>
              <a:chExt cx="385376" cy="1084905"/>
            </a:xfrm>
          </p:grpSpPr>
          <p:sp>
            <p:nvSpPr>
              <p:cNvPr id="65" name="Text Box 95">
                <a:extLst>
                  <a:ext uri="{FF2B5EF4-FFF2-40B4-BE49-F238E27FC236}">
                    <a16:creationId xmlns:a16="http://schemas.microsoft.com/office/drawing/2014/main" id="{4C808D34-ED30-B681-6B0A-867C2897BC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1557756" y="3539529"/>
                <a:ext cx="1084905" cy="3853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4  90</a:t>
                </a:r>
                <a:r>
                  <a:rPr kumimoji="1" lang="en-US" altLang="zh-CN" sz="2400" b="0" i="0" u="none" strike="noStrike" kern="1200" cap="none" spc="0" normalizeH="0" baseline="5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o 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66" name="Line 135">
                <a:extLst>
                  <a:ext uri="{FF2B5EF4-FFF2-40B4-BE49-F238E27FC236}">
                    <a16:creationId xmlns:a16="http://schemas.microsoft.com/office/drawing/2014/main" id="{CC2A44D1-D487-6CD3-1644-F8945105A3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1987880" y="3789501"/>
                <a:ext cx="173422" cy="26013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  <p:sp>
            <p:nvSpPr>
              <p:cNvPr id="67" name="Line 136">
                <a:extLst>
                  <a:ext uri="{FF2B5EF4-FFF2-40B4-BE49-F238E27FC236}">
                    <a16:creationId xmlns:a16="http://schemas.microsoft.com/office/drawing/2014/main" id="{2D1B0F05-62E3-276A-06E6-3270503199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2021423" y="3823044"/>
                <a:ext cx="36646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p:grp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E9850FED-4232-E1FE-7A10-BF3A2A9A6F41}"/>
              </a:ext>
            </a:extLst>
          </p:cNvPr>
          <p:cNvGrpSpPr/>
          <p:nvPr/>
        </p:nvGrpSpPr>
        <p:grpSpPr>
          <a:xfrm>
            <a:off x="6940822" y="2912442"/>
            <a:ext cx="4058390" cy="2532779"/>
            <a:chOff x="6384032" y="2636912"/>
            <a:chExt cx="3090284" cy="2016125"/>
          </a:xfrm>
        </p:grpSpPr>
        <p:sp>
          <p:nvSpPr>
            <p:cNvPr id="69" name="Line 115">
              <a:extLst>
                <a:ext uri="{FF2B5EF4-FFF2-40B4-BE49-F238E27FC236}">
                  <a16:creationId xmlns:a16="http://schemas.microsoft.com/office/drawing/2014/main" id="{A7DD554B-5E1C-B36B-0417-DB30B6555E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71370" y="2636912"/>
              <a:ext cx="2301875" cy="6350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70" name="Oval 108">
              <a:extLst>
                <a:ext uri="{FF2B5EF4-FFF2-40B4-BE49-F238E27FC236}">
                  <a16:creationId xmlns:a16="http://schemas.microsoft.com/office/drawing/2014/main" id="{6DC4C27B-541C-39C0-95DF-AA4507940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4032" y="3789437"/>
              <a:ext cx="576263" cy="57626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601A3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bject 109">
                  <a:extLst>
                    <a:ext uri="{FF2B5EF4-FFF2-40B4-BE49-F238E27FC236}">
                      <a16:creationId xmlns:a16="http://schemas.microsoft.com/office/drawing/2014/main" id="{4688BC11-B491-2135-9782-395F366F8A09}"/>
                    </a:ext>
                  </a:extLst>
                </p:cNvPr>
                <p:cNvSpPr txBox="1"/>
                <p:nvPr/>
              </p:nvSpPr>
              <p:spPr bwMode="auto">
                <a:xfrm>
                  <a:off x="6960295" y="3802137"/>
                  <a:ext cx="449263" cy="5746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zh-CN" alt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limUpp>
                              <m:limUppPr>
                                <m:ctrlPr>
                                  <a:rPr kumimoji="0" lang="zh-CN" alt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limUppPr>
                              <m:e>
                                <m:r>
                                  <a:rPr kumimoji="0" lang="zh-CN" alt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𝑈</m:t>
                                </m:r>
                              </m:e>
                              <m:lim>
                                <m:r>
                                  <a:rPr kumimoji="0" lang="zh-CN" altLang="en-US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0" lang="zh-CN" alt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•</m:t>
                                </m:r>
                              </m:lim>
                            </m:limUpp>
                          </m:e>
                          <m:sub>
                            <m:r>
                              <m:rPr>
                                <m:sty m:val="p"/>
                              </m:rPr>
                              <a:rPr kumimoji="0" lang="zh-CN" altLang="en-US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s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1" name="Object 109">
                  <a:extLst>
                    <a:ext uri="{FF2B5EF4-FFF2-40B4-BE49-F238E27FC236}">
                      <a16:creationId xmlns:a16="http://schemas.microsoft.com/office/drawing/2014/main" id="{4688BC11-B491-2135-9782-395F366F8A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960295" y="3802137"/>
                  <a:ext cx="449263" cy="5746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Text Box 110">
              <a:extLst>
                <a:ext uri="{FF2B5EF4-FFF2-40B4-BE49-F238E27FC236}">
                  <a16:creationId xmlns:a16="http://schemas.microsoft.com/office/drawing/2014/main" id="{DC387A93-891E-3318-B85B-5CDA3DC4A0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0107" y="2925837"/>
              <a:ext cx="315163" cy="367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Z</a:t>
              </a:r>
              <a:r>
                <a:rPr kumimoji="1" lang="en-US" altLang="zh-CN" sz="24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Line 111">
              <a:extLst>
                <a:ext uri="{FF2B5EF4-FFF2-40B4-BE49-F238E27FC236}">
                  <a16:creationId xmlns:a16="http://schemas.microsoft.com/office/drawing/2014/main" id="{F0489022-A762-0CBD-DABA-8F5C8B95DF8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7931845" y="2313062"/>
              <a:ext cx="0" cy="64770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74" name="Text Box 112">
              <a:extLst>
                <a:ext uri="{FF2B5EF4-FFF2-40B4-BE49-F238E27FC236}">
                  <a16:creationId xmlns:a16="http://schemas.microsoft.com/office/drawing/2014/main" id="{A440BFCF-CBAC-9F42-372A-12AC70DCD0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87270" y="3429075"/>
              <a:ext cx="272441" cy="367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</a:p>
          </p:txBody>
        </p:sp>
        <p:sp>
          <p:nvSpPr>
            <p:cNvPr id="75" name="Text Box 113">
              <a:extLst>
                <a:ext uri="{FF2B5EF4-FFF2-40B4-BE49-F238E27FC236}">
                  <a16:creationId xmlns:a16="http://schemas.microsoft.com/office/drawing/2014/main" id="{785272C2-8E7C-C2DF-EE2A-CB91F44080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87270" y="4149800"/>
              <a:ext cx="257794" cy="367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-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" name="Line 114">
              <a:extLst>
                <a:ext uri="{FF2B5EF4-FFF2-40B4-BE49-F238E27FC236}">
                  <a16:creationId xmlns:a16="http://schemas.microsoft.com/office/drawing/2014/main" id="{AEBFA08A-5CF2-4D16-1EB0-089D94DD8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71370" y="2643262"/>
              <a:ext cx="0" cy="2009775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77" name="Line 116">
              <a:extLst>
                <a:ext uri="{FF2B5EF4-FFF2-40B4-BE49-F238E27FC236}">
                  <a16:creationId xmlns:a16="http://schemas.microsoft.com/office/drawing/2014/main" id="{B9C05FE1-3531-65D9-6054-744188407A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71370" y="4653037"/>
              <a:ext cx="2305050" cy="0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Object 117">
                  <a:extLst>
                    <a:ext uri="{FF2B5EF4-FFF2-40B4-BE49-F238E27FC236}">
                      <a16:creationId xmlns:a16="http://schemas.microsoft.com/office/drawing/2014/main" id="{125C2067-0C24-8532-B413-FD28B2A39606}"/>
                    </a:ext>
                  </a:extLst>
                </p:cNvPr>
                <p:cNvSpPr txBox="1"/>
                <p:nvPr/>
              </p:nvSpPr>
              <p:spPr bwMode="auto">
                <a:xfrm>
                  <a:off x="7679432" y="2636912"/>
                  <a:ext cx="244475" cy="4445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kumimoji="0" lang="zh-CN" alt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zh-CN" alt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𝐼</m:t>
                            </m:r>
                          </m:e>
                        </m:acc>
                      </m:oMath>
                    </m:oMathPara>
                  </a14:m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8" name="Object 117">
                  <a:extLst>
                    <a:ext uri="{FF2B5EF4-FFF2-40B4-BE49-F238E27FC236}">
                      <a16:creationId xmlns:a16="http://schemas.microsoft.com/office/drawing/2014/main" id="{125C2067-0C24-8532-B413-FD28B2A396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79432" y="2636912"/>
                  <a:ext cx="244475" cy="444500"/>
                </a:xfrm>
                <a:prstGeom prst="rect">
                  <a:avLst/>
                </a:prstGeom>
                <a:blipFill>
                  <a:blip r:embed="rId6"/>
                  <a:stretch>
                    <a:fillRect l="-5769" t="-2198" r="-30769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Text Box 118">
              <a:extLst>
                <a:ext uri="{FF2B5EF4-FFF2-40B4-BE49-F238E27FC236}">
                  <a16:creationId xmlns:a16="http://schemas.microsoft.com/office/drawing/2014/main" id="{670F83ED-756C-2ADE-BF4C-0A45D5BE1E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95681" y="3369165"/>
              <a:ext cx="378635" cy="367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Z</a:t>
              </a:r>
              <a:r>
                <a:rPr kumimoji="1" lang="en-US" altLang="zh-CN" sz="24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L</a:t>
              </a:r>
            </a:p>
          </p:txBody>
        </p:sp>
        <p:sp>
          <p:nvSpPr>
            <p:cNvPr id="80" name="Line 119">
              <a:extLst>
                <a:ext uri="{FF2B5EF4-FFF2-40B4-BE49-F238E27FC236}">
                  <a16:creationId xmlns:a16="http://schemas.microsoft.com/office/drawing/2014/main" id="{7C60B605-0896-8B8A-4380-E7729F69E6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73245" y="2643262"/>
              <a:ext cx="3175" cy="2009775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81" name="Rectangle 120">
              <a:extLst>
                <a:ext uri="{FF2B5EF4-FFF2-40B4-BE49-F238E27FC236}">
                  <a16:creationId xmlns:a16="http://schemas.microsoft.com/office/drawing/2014/main" id="{CCA64E11-3345-A8D2-B195-96FCCE19D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7070" y="2997275"/>
              <a:ext cx="201613" cy="504825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82" name="Rectangle 121">
              <a:extLst>
                <a:ext uri="{FF2B5EF4-FFF2-40B4-BE49-F238E27FC236}">
                  <a16:creationId xmlns:a16="http://schemas.microsoft.com/office/drawing/2014/main" id="{7E235E5F-1A7E-BC4A-D342-26E1DBE62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2438" y="3360791"/>
              <a:ext cx="201613" cy="504825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Object 3">
                <a:extLst>
                  <a:ext uri="{FF2B5EF4-FFF2-40B4-BE49-F238E27FC236}">
                    <a16:creationId xmlns:a16="http://schemas.microsoft.com/office/drawing/2014/main" id="{B5B866DA-60AE-8207-2BD9-2F3B97244E21}"/>
                  </a:ext>
                </a:extLst>
              </p:cNvPr>
              <p:cNvSpPr txBox="1"/>
              <p:nvPr/>
            </p:nvSpPr>
            <p:spPr bwMode="auto">
              <a:xfrm>
                <a:off x="8303467" y="5890960"/>
                <a:ext cx="2300094" cy="587097"/>
              </a:xfrm>
              <a:prstGeom prst="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 anchorCtr="0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𝑚𝑎𝑥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=120</m:t>
                      </m:r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𝑊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85" name="Object 3">
                <a:extLst>
                  <a:ext uri="{FF2B5EF4-FFF2-40B4-BE49-F238E27FC236}">
                    <a16:creationId xmlns:a16="http://schemas.microsoft.com/office/drawing/2014/main" id="{B5B866DA-60AE-8207-2BD9-2F3B97244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03467" y="5890960"/>
                <a:ext cx="2300094" cy="5870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bject 3">
                <a:extLst>
                  <a:ext uri="{FF2B5EF4-FFF2-40B4-BE49-F238E27FC236}">
                    <a16:creationId xmlns:a16="http://schemas.microsoft.com/office/drawing/2014/main" id="{7A5C7580-C255-4C54-89B3-8E80994CD2E4}"/>
                  </a:ext>
                </a:extLst>
              </p:cNvPr>
              <p:cNvSpPr txBox="1"/>
              <p:nvPr/>
            </p:nvSpPr>
            <p:spPr bwMode="auto">
              <a:xfrm>
                <a:off x="4073823" y="5890961"/>
                <a:ext cx="3657423" cy="587097"/>
              </a:xfrm>
              <a:prstGeom prst="rect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 anchorCtr="0"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𝑍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Sup>
                        <m:sSubSup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𝑍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  <m: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∗</m:t>
                          </m:r>
                        </m:sup>
                      </m:sSubSup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=(15+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𝑗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45) </m:t>
                      </m:r>
                      <m:r>
                        <m:rPr>
                          <m:sty m:val="p"/>
                        </m:rPr>
                        <a:rPr kumimoji="0" lang="el-GR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Ω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86" name="Object 3">
                <a:extLst>
                  <a:ext uri="{FF2B5EF4-FFF2-40B4-BE49-F238E27FC236}">
                    <a16:creationId xmlns:a16="http://schemas.microsoft.com/office/drawing/2014/main" id="{7A5C7580-C255-4C54-89B3-8E80994CD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73823" y="5890961"/>
                <a:ext cx="3657423" cy="5870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ine 43">
            <a:extLst>
              <a:ext uri="{FF2B5EF4-FFF2-40B4-BE49-F238E27FC236}">
                <a16:creationId xmlns:a16="http://schemas.microsoft.com/office/drawing/2014/main" id="{B1A92055-BD6D-36A1-A6B9-AD1F0518E9C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9976" y="4141812"/>
            <a:ext cx="647700" cy="0"/>
          </a:xfrm>
          <a:prstGeom prst="line">
            <a:avLst/>
          </a:prstGeom>
          <a:noFill/>
          <a:ln w="76200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848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06A9BA-89F8-B8A2-F80B-040710138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03851D-519D-4656-91D9-3072F3A79E83}" type="datetime1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2024/7/3</a:t>
            </a:fld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A87192-C074-17BA-B11A-64F1A2B38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all" spc="0" normalizeH="0" baseline="0" noProof="0" dirty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AE432A-1436-BD07-824F-0C80A0DE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1375A4-56A4-47D6-9801-1991572033F7}" type="slidenum">
              <a:rPr kumimoji="0" lang="en-US" altLang="zh-CN" sz="900" b="0" i="0" u="none" strike="noStrike" kern="1200" cap="none" spc="0" normalizeH="0" baseline="0" noProof="0" smtClean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pic>
        <p:nvPicPr>
          <p:cNvPr id="14" name="图片 13" descr="文本&#10;&#10;描述已自动生成">
            <a:extLst>
              <a:ext uri="{FF2B5EF4-FFF2-40B4-BE49-F238E27FC236}">
                <a16:creationId xmlns:a16="http://schemas.microsoft.com/office/drawing/2014/main" id="{B283A19C-EE15-E650-1AEF-0E96154F1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72618"/>
            <a:ext cx="6917210" cy="3507897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6A6FA7E8-CAD9-2D5A-8FFF-F64C64C419BF}"/>
              </a:ext>
            </a:extLst>
          </p:cNvPr>
          <p:cNvGrpSpPr/>
          <p:nvPr/>
        </p:nvGrpSpPr>
        <p:grpSpPr>
          <a:xfrm>
            <a:off x="7968208" y="929045"/>
            <a:ext cx="4058390" cy="2532779"/>
            <a:chOff x="6384032" y="2636912"/>
            <a:chExt cx="3090284" cy="2016125"/>
          </a:xfrm>
        </p:grpSpPr>
        <p:sp>
          <p:nvSpPr>
            <p:cNvPr id="17" name="Line 115">
              <a:extLst>
                <a:ext uri="{FF2B5EF4-FFF2-40B4-BE49-F238E27FC236}">
                  <a16:creationId xmlns:a16="http://schemas.microsoft.com/office/drawing/2014/main" id="{8BDC5A8C-8F35-FC07-88D1-2EA0679B6E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71370" y="2636912"/>
              <a:ext cx="2301875" cy="6350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8" name="Oval 108">
              <a:extLst>
                <a:ext uri="{FF2B5EF4-FFF2-40B4-BE49-F238E27FC236}">
                  <a16:creationId xmlns:a16="http://schemas.microsoft.com/office/drawing/2014/main" id="{3EEA2BB2-D629-6B90-3E83-FE0C6F49DA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4032" y="3789437"/>
              <a:ext cx="576263" cy="57626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601A3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bject 109">
                  <a:extLst>
                    <a:ext uri="{FF2B5EF4-FFF2-40B4-BE49-F238E27FC236}">
                      <a16:creationId xmlns:a16="http://schemas.microsoft.com/office/drawing/2014/main" id="{AC861F57-52AC-36D4-0069-AA9E9F8C669C}"/>
                    </a:ext>
                  </a:extLst>
                </p:cNvPr>
                <p:cNvSpPr txBox="1"/>
                <p:nvPr/>
              </p:nvSpPr>
              <p:spPr bwMode="auto">
                <a:xfrm>
                  <a:off x="6960295" y="3802137"/>
                  <a:ext cx="449263" cy="5746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zh-CN" alt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limUpp>
                              <m:limUppPr>
                                <m:ctrlPr>
                                  <a:rPr kumimoji="0" lang="zh-CN" alt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limUppPr>
                              <m:e>
                                <m:r>
                                  <a:rPr kumimoji="0" lang="zh-CN" alt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𝑈</m:t>
                                </m:r>
                              </m:e>
                              <m:lim>
                                <m:r>
                                  <a:rPr kumimoji="0" lang="zh-CN" altLang="en-US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0" lang="zh-CN" alt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•</m:t>
                                </m:r>
                              </m:lim>
                            </m:limUpp>
                          </m:e>
                          <m:sub>
                            <m:r>
                              <m:rPr>
                                <m:sty m:val="p"/>
                              </m:rPr>
                              <a:rPr kumimoji="0" lang="zh-CN" altLang="en-US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s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1" name="Object 109">
                  <a:extLst>
                    <a:ext uri="{FF2B5EF4-FFF2-40B4-BE49-F238E27FC236}">
                      <a16:creationId xmlns:a16="http://schemas.microsoft.com/office/drawing/2014/main" id="{4688BC11-B491-2135-9782-395F366F8A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960295" y="3802137"/>
                  <a:ext cx="449263" cy="5746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 Box 110">
              <a:extLst>
                <a:ext uri="{FF2B5EF4-FFF2-40B4-BE49-F238E27FC236}">
                  <a16:creationId xmlns:a16="http://schemas.microsoft.com/office/drawing/2014/main" id="{5B7B1C04-DFE8-95E5-6733-DFCB3ACF39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0107" y="2925837"/>
              <a:ext cx="315163" cy="367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Z</a:t>
              </a:r>
              <a:r>
                <a:rPr kumimoji="1" lang="en-US" altLang="zh-CN" sz="24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Line 111">
              <a:extLst>
                <a:ext uri="{FF2B5EF4-FFF2-40B4-BE49-F238E27FC236}">
                  <a16:creationId xmlns:a16="http://schemas.microsoft.com/office/drawing/2014/main" id="{69662819-1AAF-F7D9-C90E-75517EC5E9F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7931845" y="2313062"/>
              <a:ext cx="0" cy="64770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22" name="Text Box 112">
              <a:extLst>
                <a:ext uri="{FF2B5EF4-FFF2-40B4-BE49-F238E27FC236}">
                  <a16:creationId xmlns:a16="http://schemas.microsoft.com/office/drawing/2014/main" id="{C7FF4D22-CA81-C55B-357C-BE159AABD1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87270" y="3429075"/>
              <a:ext cx="272441" cy="367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</a:p>
          </p:txBody>
        </p:sp>
        <p:sp>
          <p:nvSpPr>
            <p:cNvPr id="23" name="Text Box 113">
              <a:extLst>
                <a:ext uri="{FF2B5EF4-FFF2-40B4-BE49-F238E27FC236}">
                  <a16:creationId xmlns:a16="http://schemas.microsoft.com/office/drawing/2014/main" id="{3CAAB9B3-0D5A-BFF0-A5A2-520B6F1E36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87270" y="4149800"/>
              <a:ext cx="257794" cy="367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-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Line 114">
              <a:extLst>
                <a:ext uri="{FF2B5EF4-FFF2-40B4-BE49-F238E27FC236}">
                  <a16:creationId xmlns:a16="http://schemas.microsoft.com/office/drawing/2014/main" id="{7F667615-C2DC-FD10-4233-FC23E969BA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71370" y="2643262"/>
              <a:ext cx="0" cy="2009775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25" name="Line 116">
              <a:extLst>
                <a:ext uri="{FF2B5EF4-FFF2-40B4-BE49-F238E27FC236}">
                  <a16:creationId xmlns:a16="http://schemas.microsoft.com/office/drawing/2014/main" id="{2183F375-3A71-EA31-B800-A1DC24896C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71370" y="4653037"/>
              <a:ext cx="2305050" cy="0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Object 117">
                  <a:extLst>
                    <a:ext uri="{FF2B5EF4-FFF2-40B4-BE49-F238E27FC236}">
                      <a16:creationId xmlns:a16="http://schemas.microsoft.com/office/drawing/2014/main" id="{7FEA9761-6150-722D-490E-AB590059E76F}"/>
                    </a:ext>
                  </a:extLst>
                </p:cNvPr>
                <p:cNvSpPr txBox="1"/>
                <p:nvPr/>
              </p:nvSpPr>
              <p:spPr bwMode="auto">
                <a:xfrm>
                  <a:off x="7679432" y="2636912"/>
                  <a:ext cx="244475" cy="4445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kumimoji="0" lang="zh-CN" alt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zh-CN" alt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𝐼</m:t>
                            </m:r>
                          </m:e>
                        </m:acc>
                      </m:oMath>
                    </m:oMathPara>
                  </a14:m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8" name="Object 117">
                  <a:extLst>
                    <a:ext uri="{FF2B5EF4-FFF2-40B4-BE49-F238E27FC236}">
                      <a16:creationId xmlns:a16="http://schemas.microsoft.com/office/drawing/2014/main" id="{125C2067-0C24-8532-B413-FD28B2A396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79432" y="2636912"/>
                  <a:ext cx="244475" cy="444500"/>
                </a:xfrm>
                <a:prstGeom prst="rect">
                  <a:avLst/>
                </a:prstGeom>
                <a:blipFill>
                  <a:blip r:embed="rId6"/>
                  <a:stretch>
                    <a:fillRect l="-5769" t="-2198" r="-30769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Text Box 118">
              <a:extLst>
                <a:ext uri="{FF2B5EF4-FFF2-40B4-BE49-F238E27FC236}">
                  <a16:creationId xmlns:a16="http://schemas.microsoft.com/office/drawing/2014/main" id="{CA1CABC3-A1E6-4481-A977-CC69FFC4B5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95681" y="3369165"/>
              <a:ext cx="378635" cy="367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Z</a:t>
              </a:r>
              <a:r>
                <a:rPr kumimoji="1" lang="en-US" altLang="zh-CN" sz="24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L</a:t>
              </a:r>
            </a:p>
          </p:txBody>
        </p:sp>
        <p:sp>
          <p:nvSpPr>
            <p:cNvPr id="28" name="Line 119">
              <a:extLst>
                <a:ext uri="{FF2B5EF4-FFF2-40B4-BE49-F238E27FC236}">
                  <a16:creationId xmlns:a16="http://schemas.microsoft.com/office/drawing/2014/main" id="{77B54C48-618C-BAD8-3164-B8CAD4E87E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73245" y="2643262"/>
              <a:ext cx="3175" cy="2009775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29" name="Rectangle 120">
              <a:extLst>
                <a:ext uri="{FF2B5EF4-FFF2-40B4-BE49-F238E27FC236}">
                  <a16:creationId xmlns:a16="http://schemas.microsoft.com/office/drawing/2014/main" id="{2C926AE1-74C8-52F3-4F38-DE5965664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7070" y="2997275"/>
              <a:ext cx="201613" cy="504825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30" name="Rectangle 121">
              <a:extLst>
                <a:ext uri="{FF2B5EF4-FFF2-40B4-BE49-F238E27FC236}">
                  <a16:creationId xmlns:a16="http://schemas.microsoft.com/office/drawing/2014/main" id="{476E4AE1-649A-4900-F94C-D0B0ED6E5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2438" y="3360791"/>
              <a:ext cx="201613" cy="504825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B5079089-9C15-751F-0B70-08F5D3C7CF02}"/>
              </a:ext>
            </a:extLst>
          </p:cNvPr>
          <p:cNvSpPr txBox="1"/>
          <p:nvPr/>
        </p:nvSpPr>
        <p:spPr>
          <a:xfrm>
            <a:off x="2922577" y="4420340"/>
            <a:ext cx="60974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共轭匹配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710E64-CA63-CD7B-59DA-886CF62886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9379" y="249271"/>
            <a:ext cx="2395936" cy="23044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16E8B8FE-9D5C-EFD2-318B-E717DD5117CD}"/>
                  </a:ext>
                </a:extLst>
              </p:cNvPr>
              <p:cNvSpPr/>
              <p:nvPr/>
            </p:nvSpPr>
            <p:spPr>
              <a:xfrm>
                <a:off x="9004933" y="4143044"/>
                <a:ext cx="2154159" cy="1088135"/>
              </a:xfrm>
              <a:custGeom>
                <a:avLst/>
                <a:gdLst>
                  <a:gd name="connsiteX0" fmla="*/ 0 w 2154159"/>
                  <a:gd name="connsiteY0" fmla="*/ 108814 h 1088135"/>
                  <a:gd name="connsiteX1" fmla="*/ 108814 w 2154159"/>
                  <a:gd name="connsiteY1" fmla="*/ 0 h 1088135"/>
                  <a:gd name="connsiteX2" fmla="*/ 2045346 w 2154159"/>
                  <a:gd name="connsiteY2" fmla="*/ 0 h 1088135"/>
                  <a:gd name="connsiteX3" fmla="*/ 2154160 w 2154159"/>
                  <a:gd name="connsiteY3" fmla="*/ 108814 h 1088135"/>
                  <a:gd name="connsiteX4" fmla="*/ 2154159 w 2154159"/>
                  <a:gd name="connsiteY4" fmla="*/ 979322 h 1088135"/>
                  <a:gd name="connsiteX5" fmla="*/ 2045345 w 2154159"/>
                  <a:gd name="connsiteY5" fmla="*/ 1088136 h 1088135"/>
                  <a:gd name="connsiteX6" fmla="*/ 108814 w 2154159"/>
                  <a:gd name="connsiteY6" fmla="*/ 1088135 h 1088135"/>
                  <a:gd name="connsiteX7" fmla="*/ 0 w 2154159"/>
                  <a:gd name="connsiteY7" fmla="*/ 979321 h 1088135"/>
                  <a:gd name="connsiteX8" fmla="*/ 0 w 2154159"/>
                  <a:gd name="connsiteY8" fmla="*/ 108814 h 1088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54159" h="1088135">
                    <a:moveTo>
                      <a:pt x="0" y="108814"/>
                    </a:moveTo>
                    <a:cubicBezTo>
                      <a:pt x="0" y="48718"/>
                      <a:pt x="48718" y="0"/>
                      <a:pt x="108814" y="0"/>
                    </a:cubicBezTo>
                    <a:lnTo>
                      <a:pt x="2045346" y="0"/>
                    </a:lnTo>
                    <a:cubicBezTo>
                      <a:pt x="2105442" y="0"/>
                      <a:pt x="2154160" y="48718"/>
                      <a:pt x="2154160" y="108814"/>
                    </a:cubicBezTo>
                    <a:cubicBezTo>
                      <a:pt x="2154160" y="398983"/>
                      <a:pt x="2154159" y="689153"/>
                      <a:pt x="2154159" y="979322"/>
                    </a:cubicBezTo>
                    <a:cubicBezTo>
                      <a:pt x="2154159" y="1039418"/>
                      <a:pt x="2105441" y="1088136"/>
                      <a:pt x="2045345" y="1088136"/>
                    </a:cubicBezTo>
                    <a:lnTo>
                      <a:pt x="108814" y="1088135"/>
                    </a:lnTo>
                    <a:cubicBezTo>
                      <a:pt x="48718" y="1088135"/>
                      <a:pt x="0" y="1039417"/>
                      <a:pt x="0" y="979321"/>
                    </a:cubicBezTo>
                    <a:lnTo>
                      <a:pt x="0" y="108814"/>
                    </a:lnTo>
                    <a:close/>
                  </a:path>
                </a:pathLst>
              </a:custGeom>
              <a:scene3d>
                <a:camera prst="orthographicFront"/>
                <a:lightRig rig="flat" dir="t"/>
              </a:scene3d>
              <a:sp3d prstMaterial="plastic">
                <a:bevelT w="120900" h="88900"/>
                <a:bevelB w="88900" h="31750" prst="angle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23310" tIns="391870" rIns="123310" bIns="123310" numCol="1" spcCol="1270" anchor="ctr" anchorCtr="0">
                <a:noAutofit/>
              </a:bodyPr>
              <a:lstStyle/>
              <a:p>
                <a:pPr marL="0" lvl="0" indent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24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40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𝑂𝐶</m:t>
                              </m:r>
                            </m:sub>
                            <m:sup>
                              <m:r>
                                <a:rPr lang="en-US" sz="240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2400" b="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n-US" sz="240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kern="12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sz="2400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16E8B8FE-9D5C-EFD2-318B-E717DD5117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4933" y="4143044"/>
                <a:ext cx="2154159" cy="1088135"/>
              </a:xfrm>
              <a:custGeom>
                <a:avLst/>
                <a:gdLst>
                  <a:gd name="connsiteX0" fmla="*/ 0 w 2154159"/>
                  <a:gd name="connsiteY0" fmla="*/ 108814 h 1088135"/>
                  <a:gd name="connsiteX1" fmla="*/ 108814 w 2154159"/>
                  <a:gd name="connsiteY1" fmla="*/ 0 h 1088135"/>
                  <a:gd name="connsiteX2" fmla="*/ 2045346 w 2154159"/>
                  <a:gd name="connsiteY2" fmla="*/ 0 h 1088135"/>
                  <a:gd name="connsiteX3" fmla="*/ 2154160 w 2154159"/>
                  <a:gd name="connsiteY3" fmla="*/ 108814 h 1088135"/>
                  <a:gd name="connsiteX4" fmla="*/ 2154159 w 2154159"/>
                  <a:gd name="connsiteY4" fmla="*/ 979322 h 1088135"/>
                  <a:gd name="connsiteX5" fmla="*/ 2045345 w 2154159"/>
                  <a:gd name="connsiteY5" fmla="*/ 1088136 h 1088135"/>
                  <a:gd name="connsiteX6" fmla="*/ 108814 w 2154159"/>
                  <a:gd name="connsiteY6" fmla="*/ 1088135 h 1088135"/>
                  <a:gd name="connsiteX7" fmla="*/ 0 w 2154159"/>
                  <a:gd name="connsiteY7" fmla="*/ 979321 h 1088135"/>
                  <a:gd name="connsiteX8" fmla="*/ 0 w 2154159"/>
                  <a:gd name="connsiteY8" fmla="*/ 108814 h 1088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54159" h="1088135">
                    <a:moveTo>
                      <a:pt x="0" y="108814"/>
                    </a:moveTo>
                    <a:cubicBezTo>
                      <a:pt x="0" y="48718"/>
                      <a:pt x="48718" y="0"/>
                      <a:pt x="108814" y="0"/>
                    </a:cubicBezTo>
                    <a:lnTo>
                      <a:pt x="2045346" y="0"/>
                    </a:lnTo>
                    <a:cubicBezTo>
                      <a:pt x="2105442" y="0"/>
                      <a:pt x="2154160" y="48718"/>
                      <a:pt x="2154160" y="108814"/>
                    </a:cubicBezTo>
                    <a:cubicBezTo>
                      <a:pt x="2154160" y="398983"/>
                      <a:pt x="2154159" y="689153"/>
                      <a:pt x="2154159" y="979322"/>
                    </a:cubicBezTo>
                    <a:cubicBezTo>
                      <a:pt x="2154159" y="1039418"/>
                      <a:pt x="2105441" y="1088136"/>
                      <a:pt x="2045345" y="1088136"/>
                    </a:cubicBezTo>
                    <a:lnTo>
                      <a:pt x="108814" y="1088135"/>
                    </a:lnTo>
                    <a:cubicBezTo>
                      <a:pt x="48718" y="1088135"/>
                      <a:pt x="0" y="1039417"/>
                      <a:pt x="0" y="979321"/>
                    </a:cubicBezTo>
                    <a:lnTo>
                      <a:pt x="0" y="108814"/>
                    </a:lnTo>
                    <a:close/>
                  </a:path>
                </a:pathLst>
              </a:cu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44A07414-E35A-6A70-C2BD-23D832E8F007}"/>
                  </a:ext>
                </a:extLst>
              </p:cNvPr>
              <p:cNvSpPr/>
              <p:nvPr/>
            </p:nvSpPr>
            <p:spPr>
              <a:xfrm>
                <a:off x="4404794" y="5816094"/>
                <a:ext cx="7621804" cy="914400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rPr>
                  <a:t>负载获得最大功率的条件：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𝑍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zh-CN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zh-CN" alt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zh-CN" alt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eq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−</m:t>
                    </m:r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𝑗</m:t>
                    </m:r>
                    <m:sSub>
                      <m:sSubPr>
                        <m:ctrlPr>
                          <a:rPr kumimoji="0" lang="zh-CN" alt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zh-CN" alt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𝑋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zh-CN" alt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eq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𝑍</m:t>
                        </m:r>
                        <m:r>
                          <a:rPr kumimoji="0" lang="en-US" altLang="zh-CN" sz="2400" b="0" i="1" u="none" strike="noStrike" kern="1200" cap="none" spc="0" normalizeH="0" baseline="-2500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𝑒𝑞</m:t>
                        </m:r>
                      </m:e>
                      <m:sup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∗</m:t>
                        </m:r>
                      </m:sup>
                    </m:sSup>
                  </m:oMath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44A07414-E35A-6A70-C2BD-23D832E8F0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794" y="5816094"/>
                <a:ext cx="7621804" cy="914400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0256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D633473-1C0F-1457-58D5-64CB1E6E72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定理应用的注意事项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内容占位符 15">
                <a:extLst>
                  <a:ext uri="{FF2B5EF4-FFF2-40B4-BE49-F238E27FC236}">
                    <a16:creationId xmlns:a16="http://schemas.microsoft.com/office/drawing/2014/main" id="{C986D157-F9AC-2724-CE6D-1EE0160490A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774925" y="2339446"/>
                <a:ext cx="5969148" cy="3681843"/>
              </a:xfrm>
            </p:spPr>
            <p:txBody>
              <a:bodyPr>
                <a:normAutofit fontScale="92500" lnSpcReduction="20000"/>
              </a:bodyPr>
              <a:lstStyle/>
              <a:p>
                <a:pPr marL="514350" indent="-514350" algn="just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zh-CN" altLang="en-US" dirty="0"/>
                  <a:t>开路电压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 baseline="-25000" dirty="0" err="1" smtClean="0">
                        <a:latin typeface="Cambria Math" panose="02040503050406030204" pitchFamily="18" charset="0"/>
                      </a:rPr>
                      <m:t>𝑜𝑐</m:t>
                    </m:r>
                  </m:oMath>
                </a14:m>
                <a:r>
                  <a:rPr lang="en-US" altLang="zh-CN" dirty="0"/>
                  <a:t>/</a:t>
                </a:r>
                <a:r>
                  <a:rPr lang="zh-CN" altLang="en-US" dirty="0"/>
                  <a:t>短路电流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baseline="-25000" dirty="0" err="1" smtClean="0">
                        <a:latin typeface="Cambria Math" panose="02040503050406030204" pitchFamily="18" charset="0"/>
                      </a:rPr>
                      <m:t>𝑠𝑐</m:t>
                    </m:r>
                  </m:oMath>
                </a14:m>
                <a:r>
                  <a:rPr lang="zh-CN" altLang="en-US" dirty="0"/>
                  <a:t>的计算</a:t>
                </a:r>
                <a:endParaRPr lang="en-US" altLang="zh-CN" dirty="0"/>
              </a:p>
              <a:p>
                <a:pPr marL="838350" lvl="1" indent="-514350" algn="just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zh-CN" altLang="en-US" dirty="0"/>
                  <a:t>戴维南等效电路的电压源电压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将外电路断开时的开路电压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 baseline="-25000" dirty="0" err="1" smtClean="0">
                        <a:latin typeface="Cambria Math" panose="02040503050406030204" pitchFamily="18" charset="0"/>
                      </a:rPr>
                      <m:t>𝑜𝑐</m:t>
                    </m:r>
                  </m:oMath>
                </a14:m>
                <a:r>
                  <a:rPr lang="zh-CN" altLang="en-US" dirty="0"/>
                  <a:t>，电压源方向与所求的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 baseline="-25000" dirty="0" err="1">
                        <a:latin typeface="Cambria Math" panose="02040503050406030204" pitchFamily="18" charset="0"/>
                      </a:rPr>
                      <m:t>𝑜𝑐</m:t>
                    </m:r>
                  </m:oMath>
                </a14:m>
                <a:r>
                  <a:rPr lang="zh-CN" altLang="en-US" dirty="0"/>
                  <a:t>有关</a:t>
                </a:r>
                <a:endParaRPr lang="en-US" altLang="zh-CN" dirty="0"/>
              </a:p>
              <a:p>
                <a:pPr marL="838350" lvl="1" indent="-514350" algn="just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zh-CN" altLang="en-US" dirty="0"/>
                  <a:t>诺顿等效电路的电流源电流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将外电路短路时的短路电流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baseline="-25000" dirty="0" err="1" smtClean="0">
                        <a:latin typeface="Cambria Math" panose="02040503050406030204" pitchFamily="18" charset="0"/>
                      </a:rPr>
                      <m:t>𝑠𝑐</m:t>
                    </m:r>
                  </m:oMath>
                </a14:m>
                <a:r>
                  <a:rPr lang="zh-CN" altLang="en-US" dirty="0"/>
                  <a:t>，电流源方向与所求的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baseline="-25000" dirty="0" err="1">
                        <a:latin typeface="Cambria Math" panose="02040503050406030204" pitchFamily="18" charset="0"/>
                      </a:rPr>
                      <m:t>𝑠𝑐</m:t>
                    </m:r>
                  </m:oMath>
                </a14:m>
                <a:r>
                  <a:rPr lang="zh-CN" altLang="en-US" dirty="0"/>
                  <a:t>有关</a:t>
                </a:r>
              </a:p>
            </p:txBody>
          </p:sp>
        </mc:Choice>
        <mc:Fallback xmlns="">
          <p:sp>
            <p:nvSpPr>
              <p:cNvPr id="16" name="内容占位符 15">
                <a:extLst>
                  <a:ext uri="{FF2B5EF4-FFF2-40B4-BE49-F238E27FC236}">
                    <a16:creationId xmlns:a16="http://schemas.microsoft.com/office/drawing/2014/main" id="{C986D157-F9AC-2724-CE6D-1EE0160490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74925" y="2339446"/>
                <a:ext cx="5969148" cy="3681843"/>
              </a:xfrm>
              <a:blipFill>
                <a:blip r:embed="rId3"/>
                <a:stretch>
                  <a:fillRect l="-1839" r="-1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3A35A3-79AD-871E-5158-BBCB2849A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151653-3C26-47B6-ABA2-013320E73D83}" type="datetime1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2024/7/3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A72334-5CED-0AB5-CB65-6A46E3701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all" spc="0" normalizeH="0" baseline="0" noProof="0" dirty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第四章 电路定理</a:t>
            </a:r>
            <a:endParaRPr kumimoji="0" lang="en-US" altLang="zh-CN" sz="900" b="0" i="0" u="none" strike="noStrike" kern="1200" cap="all" spc="0" normalizeH="0" baseline="0" noProof="0" dirty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7F013769-80E8-A08E-28A9-1F2800BCA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/34</a:t>
            </a:r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7A788B0D-D264-59FF-4DEE-58E726F7F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</a:rPr>
              <a:t>§4-3 </a:t>
            </a:r>
            <a:r>
              <a:rPr lang="zh-CN" altLang="en-US" dirty="0">
                <a:latin typeface="微软雅黑" panose="020B0503020204020204" pitchFamily="34" charset="-122"/>
              </a:rPr>
              <a:t>戴维南定理和诺顿定理</a:t>
            </a:r>
            <a:endParaRPr lang="zh-CN" altLang="en-US" dirty="0"/>
          </a:p>
        </p:txBody>
      </p:sp>
      <p:pic>
        <p:nvPicPr>
          <p:cNvPr id="89" name="图片 88">
            <a:extLst>
              <a:ext uri="{FF2B5EF4-FFF2-40B4-BE49-F238E27FC236}">
                <a16:creationId xmlns:a16="http://schemas.microsoft.com/office/drawing/2014/main" id="{BD51B8D9-FAC6-1B45-F4D3-0EC203266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5563" y="1674767"/>
            <a:ext cx="1799819" cy="1838215"/>
          </a:xfrm>
          <a:prstGeom prst="rect">
            <a:avLst/>
          </a:prstGeom>
        </p:spPr>
      </p:pic>
      <p:pic>
        <p:nvPicPr>
          <p:cNvPr id="90" name="图片 89">
            <a:extLst>
              <a:ext uri="{FF2B5EF4-FFF2-40B4-BE49-F238E27FC236}">
                <a16:creationId xmlns:a16="http://schemas.microsoft.com/office/drawing/2014/main" id="{C63A4A88-7A52-36D1-40AD-5D82B7C84E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4112" y="3816066"/>
            <a:ext cx="1847814" cy="2303769"/>
          </a:xfrm>
          <a:prstGeom prst="rect">
            <a:avLst/>
          </a:prstGeom>
        </p:spPr>
      </p:pic>
      <p:pic>
        <p:nvPicPr>
          <p:cNvPr id="112" name="图片 111">
            <a:extLst>
              <a:ext uri="{FF2B5EF4-FFF2-40B4-BE49-F238E27FC236}">
                <a16:creationId xmlns:a16="http://schemas.microsoft.com/office/drawing/2014/main" id="{9B510590-2574-893A-9FCF-189309D202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7211" y="3816065"/>
            <a:ext cx="2222177" cy="230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4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D633473-1C0F-1457-58D5-64CB1E6E72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定理应用的注意事项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内容占位符 15">
                <a:extLst>
                  <a:ext uri="{FF2B5EF4-FFF2-40B4-BE49-F238E27FC236}">
                    <a16:creationId xmlns:a16="http://schemas.microsoft.com/office/drawing/2014/main" id="{C986D157-F9AC-2724-CE6D-1EE0160490A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 algn="just">
                  <a:lnSpc>
                    <a:spcPct val="150000"/>
                  </a:lnSpc>
                  <a:buFont typeface="+mj-ea"/>
                  <a:buAutoNum type="circleNumDbPlain" startAt="2"/>
                </a:pPr>
                <a:r>
                  <a:rPr lang="zh-CN" altLang="en-US" dirty="0"/>
                  <a:t>电阻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baseline="-25000" dirty="0" smtClean="0">
                        <a:latin typeface="Cambria Math" panose="02040503050406030204" pitchFamily="18" charset="0"/>
                      </a:rPr>
                      <m:t>𝑒𝑞</m:t>
                    </m:r>
                  </m:oMath>
                </a14:m>
                <a:r>
                  <a:rPr lang="zh-CN" altLang="en-US" dirty="0"/>
                  <a:t>的计算</a:t>
                </a:r>
                <a:endParaRPr lang="en-US" altLang="zh-CN" dirty="0"/>
              </a:p>
              <a:p>
                <a:pPr lvl="1" algn="just">
                  <a:lnSpc>
                    <a:spcPct val="150000"/>
                  </a:lnSpc>
                </a:pPr>
                <a:r>
                  <a:rPr lang="zh-CN" altLang="en-US" dirty="0"/>
                  <a:t>一端口网络输入电阻：内部独立电源全部置零（电压源短路，电流源开路）</a:t>
                </a:r>
                <a:endParaRPr lang="en-US" altLang="zh-CN" dirty="0"/>
              </a:p>
              <a:p>
                <a:pPr marL="781200" lvl="1" indent="-457200" algn="just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zh-CN" altLang="en-US" dirty="0"/>
                  <a:t>不含受控源时采用电阻串并联及</a:t>
                </a:r>
                <a:r>
                  <a:rPr lang="el-GR" altLang="zh-CN" dirty="0"/>
                  <a:t>Δ</a:t>
                </a:r>
                <a:r>
                  <a:rPr lang="zh-CN" altLang="en-US" dirty="0"/>
                  <a:t>－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互换的方法计算等效电阻</a:t>
                </a:r>
                <a:endParaRPr lang="en-US" altLang="zh-CN" dirty="0"/>
              </a:p>
              <a:p>
                <a:pPr marL="781200" lvl="1" indent="-457200" algn="just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zh-CN" altLang="en-US" dirty="0"/>
                  <a:t>外加电源法（加压求流法或加流求压法）</a:t>
                </a:r>
                <a:endParaRPr lang="en-US" altLang="zh-CN" dirty="0"/>
              </a:p>
              <a:p>
                <a:pPr marL="781200" lvl="1" indent="-457200" algn="just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zh-CN" altLang="en-US" dirty="0"/>
                  <a:t>开路电压、短路电流法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16" name="内容占位符 15">
                <a:extLst>
                  <a:ext uri="{FF2B5EF4-FFF2-40B4-BE49-F238E27FC236}">
                    <a16:creationId xmlns:a16="http://schemas.microsoft.com/office/drawing/2014/main" id="{C986D157-F9AC-2724-CE6D-1EE0160490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201" r="-37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3A35A3-79AD-871E-5158-BBCB2849A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151653-3C26-47B6-ABA2-013320E73D83}" type="datetime1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2024/7/3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A72334-5CED-0AB5-CB65-6A46E3701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all" spc="0" normalizeH="0" baseline="0" noProof="0" dirty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第四章 电路定理</a:t>
            </a:r>
            <a:endParaRPr kumimoji="0" lang="en-US" altLang="zh-CN" sz="900" b="0" i="0" u="none" strike="noStrike" kern="1200" cap="all" spc="0" normalizeH="0" baseline="0" noProof="0" dirty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7F013769-80E8-A08E-28A9-1F2800BCA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/34</a:t>
            </a:r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7A788B0D-D264-59FF-4DEE-58E726F7F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</a:rPr>
              <a:t>§4-3 </a:t>
            </a:r>
            <a:r>
              <a:rPr lang="zh-CN" altLang="en-US" dirty="0">
                <a:latin typeface="微软雅黑" panose="020B0503020204020204" pitchFamily="34" charset="-122"/>
              </a:rPr>
              <a:t>戴维南定理和诺顿定理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AAE959F-2C68-92BC-AD07-EB991DC68457}"/>
              </a:ext>
            </a:extLst>
          </p:cNvPr>
          <p:cNvCxnSpPr>
            <a:cxnSpLocks/>
          </p:cNvCxnSpPr>
          <p:nvPr/>
        </p:nvCxnSpPr>
        <p:spPr>
          <a:xfrm>
            <a:off x="1127448" y="5157192"/>
            <a:ext cx="5904656" cy="0"/>
          </a:xfrm>
          <a:prstGeom prst="line">
            <a:avLst/>
          </a:prstGeom>
          <a:ln w="57150">
            <a:solidFill>
              <a:srgbClr val="601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F8EE9D7-F347-CBDB-EF6F-19CDD14B9719}"/>
              </a:ext>
            </a:extLst>
          </p:cNvPr>
          <p:cNvCxnSpPr>
            <a:cxnSpLocks/>
          </p:cNvCxnSpPr>
          <p:nvPr/>
        </p:nvCxnSpPr>
        <p:spPr>
          <a:xfrm>
            <a:off x="1127448" y="5805264"/>
            <a:ext cx="5904656" cy="0"/>
          </a:xfrm>
          <a:prstGeom prst="line">
            <a:avLst/>
          </a:prstGeom>
          <a:ln w="57150">
            <a:solidFill>
              <a:srgbClr val="601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右大括号 9">
            <a:extLst>
              <a:ext uri="{FF2B5EF4-FFF2-40B4-BE49-F238E27FC236}">
                <a16:creationId xmlns:a16="http://schemas.microsoft.com/office/drawing/2014/main" id="{661A046C-5497-8C44-D484-134C8BAF6159}"/>
              </a:ext>
            </a:extLst>
          </p:cNvPr>
          <p:cNvSpPr/>
          <p:nvPr/>
        </p:nvSpPr>
        <p:spPr>
          <a:xfrm>
            <a:off x="7305803" y="4844008"/>
            <a:ext cx="360332" cy="914400"/>
          </a:xfrm>
          <a:prstGeom prst="rightBrace">
            <a:avLst>
              <a:gd name="adj1" fmla="val 59086"/>
              <a:gd name="adj2" fmla="val 50000"/>
            </a:avLst>
          </a:prstGeom>
          <a:ln w="38100">
            <a:solidFill>
              <a:srgbClr val="601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82C7A54-A976-2612-DA53-25AE1526CAE3}"/>
              </a:ext>
            </a:extLst>
          </p:cNvPr>
          <p:cNvSpPr/>
          <p:nvPr/>
        </p:nvSpPr>
        <p:spPr>
          <a:xfrm>
            <a:off x="7973190" y="4844008"/>
            <a:ext cx="3098562" cy="914400"/>
          </a:xfrm>
          <a:prstGeom prst="roundRect">
            <a:avLst/>
          </a:prstGeom>
          <a:solidFill>
            <a:srgbClr val="601A35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常用，更具有一般性</a:t>
            </a:r>
          </a:p>
        </p:txBody>
      </p:sp>
    </p:spTree>
    <p:extLst>
      <p:ext uri="{BB962C8B-B14F-4D97-AF65-F5344CB8AC3E}">
        <p14:creationId xmlns:p14="http://schemas.microsoft.com/office/powerpoint/2010/main" val="289016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D633473-1C0F-1457-58D5-64CB1E6E72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定理应用的注意事项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3A35A3-79AD-871E-5158-BBCB2849A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151653-3C26-47B6-ABA2-013320E73D83}" type="datetime1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2024/7/3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A72334-5CED-0AB5-CB65-6A46E3701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all" spc="0" normalizeH="0" baseline="0" noProof="0" dirty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第四章 电路定理</a:t>
            </a:r>
            <a:endParaRPr kumimoji="0" lang="en-US" altLang="zh-CN" sz="900" b="0" i="0" u="none" strike="noStrike" kern="1200" cap="all" spc="0" normalizeH="0" baseline="0" noProof="0" dirty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7F013769-80E8-A08E-28A9-1F2800BCA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/34</a:t>
            </a:r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7A788B0D-D264-59FF-4DEE-58E726F7F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</a:rPr>
              <a:t>§4-3 </a:t>
            </a:r>
            <a:r>
              <a:rPr lang="zh-CN" altLang="en-US" dirty="0">
                <a:latin typeface="微软雅黑" panose="020B0503020204020204" pitchFamily="34" charset="-122"/>
              </a:rPr>
              <a:t>戴维南定理和诺顿定理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9">
                <a:extLst>
                  <a:ext uri="{FF2B5EF4-FFF2-40B4-BE49-F238E27FC236}">
                    <a16:creationId xmlns:a16="http://schemas.microsoft.com/office/drawing/2014/main" id="{611F70B5-3F58-3877-3BB6-8E22D1C93A36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735196108"/>
                  </p:ext>
                </p:extLst>
              </p:nvPr>
            </p:nvGraphicFramePr>
            <p:xfrm>
              <a:off x="774700" y="2339974"/>
              <a:ext cx="10653712" cy="3756122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5753348">
                      <a:extLst>
                        <a:ext uri="{9D8B030D-6E8A-4147-A177-3AD203B41FA5}">
                          <a16:colId xmlns:a16="http://schemas.microsoft.com/office/drawing/2014/main" val="1671577763"/>
                        </a:ext>
                      </a:extLst>
                    </a:gridCol>
                    <a:gridCol w="4900364">
                      <a:extLst>
                        <a:ext uri="{9D8B030D-6E8A-4147-A177-3AD203B41FA5}">
                          <a16:colId xmlns:a16="http://schemas.microsoft.com/office/drawing/2014/main" val="1925448146"/>
                        </a:ext>
                      </a:extLst>
                    </a:gridCol>
                  </a:tblGrid>
                  <a:tr h="656978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dirty="0"/>
                            <a:t>外加电源法</a:t>
                          </a:r>
                          <a:endParaRPr lang="en-US" altLang="zh-CN" sz="2400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dirty="0"/>
                            <a:t>（加压求流法或加流求压法）</a:t>
                          </a:r>
                          <a:endParaRPr lang="en-US" altLang="zh-CN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dirty="0"/>
                            <a:t>开路电压、短路电流法</a:t>
                          </a:r>
                          <a:endParaRPr lang="en-US" altLang="zh-CN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93240194"/>
                      </a:ext>
                    </a:extLst>
                  </a:tr>
                  <a:tr h="1466581">
                    <a:tc>
                      <a:txBody>
                        <a:bodyPr/>
                        <a:lstStyle/>
                        <a:p>
                          <a:pPr marL="342900" indent="-342900" algn="just">
                            <a:buFont typeface="+mj-ea"/>
                            <a:buAutoNum type="circleNumDbPlain"/>
                          </a:pPr>
                          <a:r>
                            <a:rPr lang="zh-CN" altLang="en-US" sz="2200" dirty="0"/>
                            <a:t>将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200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sz="2200" baseline="-25000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oMath>
                          </a14:m>
                          <a:r>
                            <a:rPr lang="zh-CN" altLang="en-US" sz="2200" dirty="0"/>
                            <a:t>内所有独立源置零</a:t>
                          </a:r>
                          <a:endParaRPr lang="en-US" altLang="zh-CN" sz="2200" dirty="0"/>
                        </a:p>
                        <a:p>
                          <a:pPr marL="342900" indent="-342900" algn="just">
                            <a:buFont typeface="+mj-ea"/>
                            <a:buAutoNum type="circleNumDbPlain"/>
                          </a:pPr>
                          <a:r>
                            <a:rPr lang="zh-CN" altLang="en-US" sz="2200" dirty="0"/>
                            <a:t>在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200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sz="2200" kern="1200" baseline="-2500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zh-CN" altLang="en-US" sz="2200" dirty="0"/>
                            <a:t>端口处施加电压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200" dirty="0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oMath>
                          </a14:m>
                          <a:r>
                            <a:rPr lang="zh-CN" altLang="en-US" sz="2200" dirty="0"/>
                            <a:t>，求其端口处电流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200" dirty="0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oMath>
                          </a14:m>
                          <a:r>
                            <a:rPr lang="zh-CN" altLang="en-US" sz="2200" dirty="0"/>
                            <a:t>（或端口处引入电流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200" dirty="0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oMath>
                          </a14:m>
                          <a:r>
                            <a:rPr lang="zh-CN" altLang="en-US" sz="2200" dirty="0"/>
                            <a:t>，求其端口处两端电源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200" dirty="0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oMath>
                          </a14:m>
                          <a:r>
                            <a:rPr lang="zh-CN" altLang="en-US" sz="2200" dirty="0"/>
                            <a:t>）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457200" indent="-457200" algn="just">
                            <a:lnSpc>
                              <a:spcPct val="150000"/>
                            </a:lnSpc>
                            <a:buFont typeface="+mj-ea"/>
                            <a:buAutoNum type="circleNumDbPlain"/>
                          </a:pPr>
                          <a:r>
                            <a:rPr lang="zh-CN" altLang="en-US" sz="2200" dirty="0"/>
                            <a:t>求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200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sz="2200" kern="1200" baseline="-2500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oMath>
                          </a14:m>
                          <a:r>
                            <a:rPr lang="zh-CN" altLang="en-US" sz="2200" dirty="0"/>
                            <a:t>的开路电压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200" dirty="0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altLang="zh-CN" sz="2200" kern="1200" baseline="-25000" dirty="0" err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𝑜𝑐</m:t>
                              </m:r>
                            </m:oMath>
                          </a14:m>
                          <a:endParaRPr lang="en-US" altLang="zh-CN" sz="2200" kern="1200" baseline="-25000" dirty="0">
                            <a:solidFill>
                              <a:schemeClr val="dk1"/>
                            </a:solidFill>
                          </a:endParaRPr>
                        </a:p>
                        <a:p>
                          <a:pPr marL="457200" indent="-457200" algn="just">
                            <a:lnSpc>
                              <a:spcPct val="150000"/>
                            </a:lnSpc>
                            <a:buFont typeface="+mj-ea"/>
                            <a:buAutoNum type="circleNumDbPlain"/>
                          </a:pPr>
                          <a:r>
                            <a:rPr lang="zh-CN" altLang="en-US" sz="2200" dirty="0"/>
                            <a:t>求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200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sz="2200" kern="1200" baseline="-2500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oMath>
                          </a14:m>
                          <a:r>
                            <a:rPr lang="zh-CN" altLang="en-US" sz="2200" dirty="0"/>
                            <a:t>的短路电流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200" dirty="0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zh-CN" sz="2200" kern="1200" baseline="-25000" dirty="0" err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𝑠𝑐</m:t>
                              </m:r>
                            </m:oMath>
                          </a14:m>
                          <a:endParaRPr lang="zh-CN" altLang="en-US" sz="2200" kern="1200" baseline="-250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17550036"/>
                      </a:ext>
                    </a:extLst>
                  </a:tr>
                  <a:tr h="1466581">
                    <a:tc>
                      <a:txBody>
                        <a:bodyPr/>
                        <a:lstStyle/>
                        <a:p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</a:rPr>
                            <a:t>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𝑒𝑞</m:t>
                                  </m:r>
                                </m:sub>
                              </m:sSub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den>
                              </m:f>
                            </m:oMath>
                          </a14:m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</a:rPr>
                            <a:t>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alt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𝑒𝑞</m:t>
                                  </m:r>
                                </m:sub>
                              </m:sSub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zh-CN" alt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𝑜𝑐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zh-CN" alt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𝑠𝑐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endParaRPr lang="zh-CN" altLang="en-US" sz="1800" i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64548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9">
                <a:extLst>
                  <a:ext uri="{FF2B5EF4-FFF2-40B4-BE49-F238E27FC236}">
                    <a16:creationId xmlns:a16="http://schemas.microsoft.com/office/drawing/2014/main" id="{611F70B5-3F58-3877-3BB6-8E22D1C93A36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735196108"/>
                  </p:ext>
                </p:extLst>
              </p:nvPr>
            </p:nvGraphicFramePr>
            <p:xfrm>
              <a:off x="774700" y="2339974"/>
              <a:ext cx="10653712" cy="3756122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5753348">
                      <a:extLst>
                        <a:ext uri="{9D8B030D-6E8A-4147-A177-3AD203B41FA5}">
                          <a16:colId xmlns:a16="http://schemas.microsoft.com/office/drawing/2014/main" val="1671577763"/>
                        </a:ext>
                      </a:extLst>
                    </a:gridCol>
                    <a:gridCol w="4900364">
                      <a:extLst>
                        <a:ext uri="{9D8B030D-6E8A-4147-A177-3AD203B41FA5}">
                          <a16:colId xmlns:a16="http://schemas.microsoft.com/office/drawing/2014/main" val="1925448146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dirty="0"/>
                            <a:t>外加电源法</a:t>
                          </a:r>
                          <a:endParaRPr lang="en-US" altLang="zh-CN" sz="2400" dirty="0"/>
                        </a:p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dirty="0"/>
                            <a:t>（加压求流法或加流求压法）</a:t>
                          </a:r>
                          <a:endParaRPr lang="en-US" altLang="zh-CN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400" dirty="0"/>
                            <a:t>开路电压、短路电流法</a:t>
                          </a:r>
                          <a:endParaRPr lang="en-US" altLang="zh-CN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93240194"/>
                      </a:ext>
                    </a:extLst>
                  </a:tr>
                  <a:tr h="146658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6" t="-58678" r="-85487" b="-1004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7537" t="-58678" r="-373" b="-1004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7550036"/>
                      </a:ext>
                    </a:extLst>
                  </a:tr>
                  <a:tr h="146658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6" t="-159336" r="-85487" b="-8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7537" t="-159336" r="-373" b="-8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45485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0" name="Group 51">
            <a:extLst>
              <a:ext uri="{FF2B5EF4-FFF2-40B4-BE49-F238E27FC236}">
                <a16:creationId xmlns:a16="http://schemas.microsoft.com/office/drawing/2014/main" id="{683823DB-F953-5AE1-1FB0-F66F58341210}"/>
              </a:ext>
            </a:extLst>
          </p:cNvPr>
          <p:cNvGrpSpPr>
            <a:grpSpLocks/>
          </p:cNvGrpSpPr>
          <p:nvPr/>
        </p:nvGrpSpPr>
        <p:grpSpPr bwMode="auto">
          <a:xfrm>
            <a:off x="3794757" y="4544339"/>
            <a:ext cx="2740025" cy="1647825"/>
            <a:chOff x="3166" y="1797"/>
            <a:chExt cx="1726" cy="1038"/>
          </a:xfrm>
        </p:grpSpPr>
        <p:sp>
          <p:nvSpPr>
            <p:cNvPr id="11" name="Text Box 52">
              <a:extLst>
                <a:ext uri="{FF2B5EF4-FFF2-40B4-BE49-F238E27FC236}">
                  <a16:creationId xmlns:a16="http://schemas.microsoft.com/office/drawing/2014/main" id="{7D57BDA1-945F-69E2-F483-40A5316628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6" y="2469"/>
              <a:ext cx="348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rPr>
                <a:t>-</a:t>
              </a:r>
              <a:endParaRPr kumimoji="0" lang="en-US" altLang="zh-CN" sz="21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2" name="Rectangle 53">
              <a:extLst>
                <a:ext uri="{FF2B5EF4-FFF2-40B4-BE49-F238E27FC236}">
                  <a16:creationId xmlns:a16="http://schemas.microsoft.com/office/drawing/2014/main" id="{D8BF6A20-F3A8-9B99-2687-40492E60B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6" y="2037"/>
              <a:ext cx="580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3" name="Text Box 54">
              <a:extLst>
                <a:ext uri="{FF2B5EF4-FFF2-40B4-BE49-F238E27FC236}">
                  <a16:creationId xmlns:a16="http://schemas.microsoft.com/office/drawing/2014/main" id="{EE69F3E7-9F26-A41F-B36E-8FAFE58C0E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2" y="2181"/>
              <a:ext cx="464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/>
                  <a:cs typeface="+mn-cs"/>
                </a:rPr>
                <a:t>N</a:t>
              </a:r>
              <a:r>
                <a:rPr kumimoji="0" lang="en-US" altLang="zh-CN" sz="2100" b="0" i="0" u="none" strike="noStrike" kern="1200" cap="none" spc="0" normalizeH="0" baseline="-2500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/>
                  <a:cs typeface="+mn-cs"/>
                </a:rPr>
                <a:t>0</a:t>
              </a:r>
              <a:endParaRPr kumimoji="0" lang="en-US" altLang="zh-CN" sz="21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+mn-cs"/>
              </a:endParaRPr>
            </a:p>
          </p:txBody>
        </p:sp>
        <p:sp>
          <p:nvSpPr>
            <p:cNvPr id="14" name="Line 55">
              <a:extLst>
                <a:ext uri="{FF2B5EF4-FFF2-40B4-BE49-F238E27FC236}">
                  <a16:creationId xmlns:a16="http://schemas.microsoft.com/office/drawing/2014/main" id="{AF2B3209-B988-2ECE-10C5-4A6A849487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" y="2085"/>
              <a:ext cx="6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5" name="Line 56">
              <a:extLst>
                <a:ext uri="{FF2B5EF4-FFF2-40B4-BE49-F238E27FC236}">
                  <a16:creationId xmlns:a16="http://schemas.microsoft.com/office/drawing/2014/main" id="{1164C116-10C1-7207-6FB7-C20D3E5177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6" y="2613"/>
              <a:ext cx="6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7" name="Oval 57">
              <a:extLst>
                <a:ext uri="{FF2B5EF4-FFF2-40B4-BE49-F238E27FC236}">
                  <a16:creationId xmlns:a16="http://schemas.microsoft.com/office/drawing/2014/main" id="{8D507327-1189-9E4B-9D2A-C991ECB1F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9" y="2591"/>
              <a:ext cx="46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8" name="Text Box 58">
              <a:extLst>
                <a:ext uri="{FF2B5EF4-FFF2-40B4-BE49-F238E27FC236}">
                  <a16:creationId xmlns:a16="http://schemas.microsoft.com/office/drawing/2014/main" id="{70ACBD6E-243C-8780-0F96-650654DBE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6" y="2229"/>
              <a:ext cx="406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/>
                  <a:cs typeface="+mn-cs"/>
                </a:rPr>
                <a:t>U</a:t>
              </a:r>
            </a:p>
          </p:txBody>
        </p:sp>
        <p:sp>
          <p:nvSpPr>
            <p:cNvPr id="19" name="Text Box 59">
              <a:extLst>
                <a:ext uri="{FF2B5EF4-FFF2-40B4-BE49-F238E27FC236}">
                  <a16:creationId xmlns:a16="http://schemas.microsoft.com/office/drawing/2014/main" id="{026A2A3B-A191-9E6E-8A8A-3038ED94E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6" y="1943"/>
              <a:ext cx="290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rPr>
                <a:t>+</a:t>
              </a:r>
              <a:endPara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20" name="Line 60">
              <a:extLst>
                <a:ext uri="{FF2B5EF4-FFF2-40B4-BE49-F238E27FC236}">
                  <a16:creationId xmlns:a16="http://schemas.microsoft.com/office/drawing/2014/main" id="{5527CA10-FA15-6EB3-ED65-7CB6D51136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62" y="2037"/>
              <a:ext cx="4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21" name="Text Box 61">
              <a:extLst>
                <a:ext uri="{FF2B5EF4-FFF2-40B4-BE49-F238E27FC236}">
                  <a16:creationId xmlns:a16="http://schemas.microsoft.com/office/drawing/2014/main" id="{50387C3B-D0DB-7A88-8AC3-554EE59FE7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0" y="1797"/>
              <a:ext cx="580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/>
                  <a:cs typeface="+mn-cs"/>
                </a:rPr>
                <a:t>I</a:t>
              </a:r>
            </a:p>
          </p:txBody>
        </p:sp>
        <p:sp>
          <p:nvSpPr>
            <p:cNvPr id="22" name="Line 62">
              <a:extLst>
                <a:ext uri="{FF2B5EF4-FFF2-40B4-BE49-F238E27FC236}">
                  <a16:creationId xmlns:a16="http://schemas.microsoft.com/office/drawing/2014/main" id="{F0AC98CD-53BB-16C9-D2A7-1F346080A4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6" y="2267"/>
              <a:ext cx="2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23" name="Text Box 63">
              <a:extLst>
                <a:ext uri="{FF2B5EF4-FFF2-40B4-BE49-F238E27FC236}">
                  <a16:creationId xmlns:a16="http://schemas.microsoft.com/office/drawing/2014/main" id="{281840D5-20ED-F421-D5F9-3EE76FA97F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8" y="2283"/>
              <a:ext cx="348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/>
                  <a:cs typeface="+mn-cs"/>
                </a:rPr>
                <a:t>R</a:t>
              </a:r>
              <a:r>
                <a:rPr kumimoji="0" lang="en-US" altLang="zh-CN" sz="21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/>
                  <a:cs typeface="+mn-cs"/>
                </a:rPr>
                <a:t>eq </a:t>
              </a:r>
              <a:endParaRPr kumimoji="0" lang="en-US" altLang="zh-CN" sz="2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+mn-cs"/>
              </a:endParaRPr>
            </a:p>
          </p:txBody>
        </p:sp>
        <p:sp>
          <p:nvSpPr>
            <p:cNvPr id="24" name="Text Box 64">
              <a:extLst>
                <a:ext uri="{FF2B5EF4-FFF2-40B4-BE49-F238E27FC236}">
                  <a16:creationId xmlns:a16="http://schemas.microsoft.com/office/drawing/2014/main" id="{BB32ED5D-422E-6B34-19AA-4B0BC7B15C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6" y="1797"/>
              <a:ext cx="522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/>
                  <a:cs typeface="+mn-cs"/>
                </a:rPr>
                <a:t>a</a:t>
              </a:r>
            </a:p>
          </p:txBody>
        </p:sp>
        <p:sp>
          <p:nvSpPr>
            <p:cNvPr id="25" name="Text Box 65">
              <a:extLst>
                <a:ext uri="{FF2B5EF4-FFF2-40B4-BE49-F238E27FC236}">
                  <a16:creationId xmlns:a16="http://schemas.microsoft.com/office/drawing/2014/main" id="{24056704-73A9-D6C6-9094-3D679E9BD1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6" y="2575"/>
              <a:ext cx="522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/>
                  <a:cs typeface="+mn-cs"/>
                </a:rPr>
                <a:t>b</a:t>
              </a:r>
            </a:p>
          </p:txBody>
        </p:sp>
        <p:sp>
          <p:nvSpPr>
            <p:cNvPr id="26" name="Oval 66">
              <a:extLst>
                <a:ext uri="{FF2B5EF4-FFF2-40B4-BE49-F238E27FC236}">
                  <a16:creationId xmlns:a16="http://schemas.microsoft.com/office/drawing/2014/main" id="{B0D252B4-B9C5-9F3D-0EFA-155CB0C31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8" y="2062"/>
              <a:ext cx="46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</p:grpSp>
      <p:grpSp>
        <p:nvGrpSpPr>
          <p:cNvPr id="27" name="Group 84">
            <a:extLst>
              <a:ext uri="{FF2B5EF4-FFF2-40B4-BE49-F238E27FC236}">
                <a16:creationId xmlns:a16="http://schemas.microsoft.com/office/drawing/2014/main" id="{3F06A8BC-50B7-B19B-A306-06C723AEC5BF}"/>
              </a:ext>
            </a:extLst>
          </p:cNvPr>
          <p:cNvGrpSpPr>
            <a:grpSpLocks/>
          </p:cNvGrpSpPr>
          <p:nvPr/>
        </p:nvGrpSpPr>
        <p:grpSpPr bwMode="auto">
          <a:xfrm>
            <a:off x="9098385" y="4934864"/>
            <a:ext cx="2019300" cy="933450"/>
            <a:chOff x="1338" y="3609"/>
            <a:chExt cx="1272" cy="588"/>
          </a:xfrm>
        </p:grpSpPr>
        <p:sp>
          <p:nvSpPr>
            <p:cNvPr id="28" name="Text Box 68">
              <a:extLst>
                <a:ext uri="{FF2B5EF4-FFF2-40B4-BE49-F238E27FC236}">
                  <a16:creationId xmlns:a16="http://schemas.microsoft.com/office/drawing/2014/main" id="{E4AF311A-BB72-472A-DCCE-D0E7D0711A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6" y="3859"/>
              <a:ext cx="384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/>
                  <a:cs typeface="+mn-cs"/>
                </a:rPr>
                <a:t>b</a:t>
              </a:r>
            </a:p>
          </p:txBody>
        </p:sp>
        <p:sp>
          <p:nvSpPr>
            <p:cNvPr id="29" name="Rectangle 69">
              <a:extLst>
                <a:ext uri="{FF2B5EF4-FFF2-40B4-BE49-F238E27FC236}">
                  <a16:creationId xmlns:a16="http://schemas.microsoft.com/office/drawing/2014/main" id="{1303844F-4CFE-529D-DC66-F4310DBA2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3621"/>
              <a:ext cx="480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30" name="Text Box 70">
              <a:extLst>
                <a:ext uri="{FF2B5EF4-FFF2-40B4-BE49-F238E27FC236}">
                  <a16:creationId xmlns:a16="http://schemas.microsoft.com/office/drawing/2014/main" id="{6B3E2B77-1915-884A-BF72-F8F0CA5144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4" y="3717"/>
              <a:ext cx="432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/>
                  <a:cs typeface="+mn-cs"/>
                </a:rPr>
                <a:t>N</a:t>
              </a:r>
              <a:r>
                <a:rPr kumimoji="0" lang="en-US" altLang="zh-CN" sz="2100" b="0" i="0" u="none" strike="noStrike" kern="1200" cap="none" spc="0" normalizeH="0" baseline="-2500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/>
                  <a:cs typeface="+mn-cs"/>
                </a:rPr>
                <a:t>S</a:t>
              </a:r>
              <a:endParaRPr kumimoji="0" lang="en-US" altLang="zh-CN" sz="2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+mn-cs"/>
              </a:endParaRPr>
            </a:p>
          </p:txBody>
        </p:sp>
        <p:sp>
          <p:nvSpPr>
            <p:cNvPr id="31" name="Line 71">
              <a:extLst>
                <a:ext uri="{FF2B5EF4-FFF2-40B4-BE49-F238E27FC236}">
                  <a16:creationId xmlns:a16="http://schemas.microsoft.com/office/drawing/2014/main" id="{ED7F840F-0F8D-6113-0C2F-9A271ABAF1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8" y="3669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32" name="Line 72">
              <a:extLst>
                <a:ext uri="{FF2B5EF4-FFF2-40B4-BE49-F238E27FC236}">
                  <a16:creationId xmlns:a16="http://schemas.microsoft.com/office/drawing/2014/main" id="{6565E79C-2396-CF16-C595-ADC7141079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8" y="4101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33" name="Text Box 73">
              <a:extLst>
                <a:ext uri="{FF2B5EF4-FFF2-40B4-BE49-F238E27FC236}">
                  <a16:creationId xmlns:a16="http://schemas.microsoft.com/office/drawing/2014/main" id="{A4F5306F-9734-8A19-B675-A34DC41D49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8" y="3609"/>
              <a:ext cx="240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/>
                  <a:cs typeface="+mn-cs"/>
                </a:rPr>
                <a:t>a</a:t>
              </a:r>
            </a:p>
          </p:txBody>
        </p:sp>
        <p:sp>
          <p:nvSpPr>
            <p:cNvPr id="34" name="Arc 74">
              <a:extLst>
                <a:ext uri="{FF2B5EF4-FFF2-40B4-BE49-F238E27FC236}">
                  <a16:creationId xmlns:a16="http://schemas.microsoft.com/office/drawing/2014/main" id="{C928D513-1834-DB68-5387-42043127CB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" y="3662"/>
              <a:ext cx="201" cy="440"/>
            </a:xfrm>
            <a:custGeom>
              <a:avLst/>
              <a:gdLst>
                <a:gd name="G0" fmla="+- 3840 0 0"/>
                <a:gd name="G1" fmla="+- 21600 0 0"/>
                <a:gd name="G2" fmla="+- 21600 0 0"/>
                <a:gd name="T0" fmla="*/ 0 w 25440"/>
                <a:gd name="T1" fmla="*/ 344 h 43200"/>
                <a:gd name="T2" fmla="*/ 351 w 25440"/>
                <a:gd name="T3" fmla="*/ 42916 h 43200"/>
                <a:gd name="T4" fmla="*/ 3840 w 2544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440" h="43200" fill="none" extrusionOk="0">
                  <a:moveTo>
                    <a:pt x="0" y="344"/>
                  </a:moveTo>
                  <a:cubicBezTo>
                    <a:pt x="1267" y="115"/>
                    <a:pt x="2552" y="0"/>
                    <a:pt x="3840" y="0"/>
                  </a:cubicBezTo>
                  <a:cubicBezTo>
                    <a:pt x="15769" y="0"/>
                    <a:pt x="25440" y="9670"/>
                    <a:pt x="25440" y="21600"/>
                  </a:cubicBezTo>
                  <a:cubicBezTo>
                    <a:pt x="25440" y="33529"/>
                    <a:pt x="15769" y="43200"/>
                    <a:pt x="3840" y="43200"/>
                  </a:cubicBezTo>
                  <a:cubicBezTo>
                    <a:pt x="2671" y="43200"/>
                    <a:pt x="1504" y="43105"/>
                    <a:pt x="350" y="42916"/>
                  </a:cubicBezTo>
                </a:path>
                <a:path w="25440" h="43200" stroke="0" extrusionOk="0">
                  <a:moveTo>
                    <a:pt x="0" y="344"/>
                  </a:moveTo>
                  <a:cubicBezTo>
                    <a:pt x="1267" y="115"/>
                    <a:pt x="2552" y="0"/>
                    <a:pt x="3840" y="0"/>
                  </a:cubicBezTo>
                  <a:cubicBezTo>
                    <a:pt x="15769" y="0"/>
                    <a:pt x="25440" y="9670"/>
                    <a:pt x="25440" y="21600"/>
                  </a:cubicBezTo>
                  <a:cubicBezTo>
                    <a:pt x="25440" y="33529"/>
                    <a:pt x="15769" y="43200"/>
                    <a:pt x="3840" y="43200"/>
                  </a:cubicBezTo>
                  <a:cubicBezTo>
                    <a:pt x="2671" y="43200"/>
                    <a:pt x="1504" y="43105"/>
                    <a:pt x="350" y="42916"/>
                  </a:cubicBezTo>
                  <a:lnTo>
                    <a:pt x="384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35" name="Line 75">
              <a:extLst>
                <a:ext uri="{FF2B5EF4-FFF2-40B4-BE49-F238E27FC236}">
                  <a16:creationId xmlns:a16="http://schemas.microsoft.com/office/drawing/2014/main" id="{0B70C494-5FE7-EBEB-8C76-E467EC629A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4" y="3669"/>
              <a:ext cx="176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36" name="Text Box 76">
              <a:extLst>
                <a:ext uri="{FF2B5EF4-FFF2-40B4-BE49-F238E27FC236}">
                  <a16:creationId xmlns:a16="http://schemas.microsoft.com/office/drawing/2014/main" id="{3AF50F3E-B963-BA8D-6197-777858EEC8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2" y="3655"/>
              <a:ext cx="432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00" b="0" i="1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/>
                  <a:cs typeface="+mn-cs"/>
                </a:rPr>
                <a:t>I</a:t>
              </a:r>
              <a:r>
                <a:rPr kumimoji="0" lang="en-US" altLang="zh-CN" sz="2100" b="0" i="0" u="none" strike="noStrike" kern="1200" cap="none" spc="0" normalizeH="0" baseline="-2500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/>
                  <a:cs typeface="+mn-cs"/>
                </a:rPr>
                <a:t>SC</a:t>
              </a:r>
            </a:p>
          </p:txBody>
        </p:sp>
        <p:sp>
          <p:nvSpPr>
            <p:cNvPr id="37" name="Oval 77">
              <a:extLst>
                <a:ext uri="{FF2B5EF4-FFF2-40B4-BE49-F238E27FC236}">
                  <a16:creationId xmlns:a16="http://schemas.microsoft.com/office/drawing/2014/main" id="{06968DB3-5A88-DEFE-4D51-7961AA828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4" y="3644"/>
              <a:ext cx="46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38" name="Oval 78">
              <a:extLst>
                <a:ext uri="{FF2B5EF4-FFF2-40B4-BE49-F238E27FC236}">
                  <a16:creationId xmlns:a16="http://schemas.microsoft.com/office/drawing/2014/main" id="{00BA25BA-A5EB-8597-CFBA-084719927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3" y="4076"/>
              <a:ext cx="46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B269CDDF-C4D7-E676-BAEE-EE8E4C25D7FC}"/>
                  </a:ext>
                </a:extLst>
              </p:cNvPr>
              <p:cNvSpPr/>
              <p:nvPr/>
            </p:nvSpPr>
            <p:spPr>
              <a:xfrm>
                <a:off x="5484620" y="1472309"/>
                <a:ext cx="5929437" cy="792830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marR="0" lvl="0" indent="-285750" algn="just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CN" sz="2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𝑁</m:t>
                    </m:r>
                    <m:r>
                      <a:rPr kumimoji="0" lang="en-US" altLang="zh-CN" sz="2000" b="0" i="0" u="none" strike="noStrike" kern="1200" cap="none" spc="0" normalizeH="0" baseline="-2500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𝑆</m:t>
                    </m:r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rPr>
                  <a:t>为含源一端口网络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  <a:p>
                <a:pPr marL="285750" marR="0" lvl="0" indent="-285750" algn="just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C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𝑁</m:t>
                    </m:r>
                    <m:r>
                      <a:rPr kumimoji="0" lang="en-US" altLang="zh-CN" sz="2000" b="0" i="0" u="none" strike="noStrike" kern="1200" cap="none" spc="0" normalizeH="0" baseline="-2500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0</m:t>
                    </m:r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rPr>
                  <a:t>为</a:t>
                </a:r>
                <a14:m>
                  <m:oMath xmlns:m="http://schemas.openxmlformats.org/officeDocument/2006/math">
                    <m:r>
                      <a:rPr kumimoji="0" lang="en-US" altLang="zh-CN" sz="2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𝑁</m:t>
                    </m:r>
                    <m:r>
                      <a:rPr kumimoji="0" lang="en-US" altLang="zh-CN" sz="2000" b="0" i="0" u="none" strike="noStrike" kern="1200" cap="none" spc="0" normalizeH="0" baseline="-2500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𝑆</m:t>
                    </m:r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rPr>
                  <a:t>内所有独立源置零后的无源一端口网络</a:t>
                </a:r>
              </a:p>
            </p:txBody>
          </p:sp>
        </mc:Choice>
        <mc:Fallback xmlns="">
          <p:sp>
            <p:nvSpPr>
              <p:cNvPr id="45" name="矩形: 圆角 44">
                <a:extLst>
                  <a:ext uri="{FF2B5EF4-FFF2-40B4-BE49-F238E27FC236}">
                    <a16:creationId xmlns:a16="http://schemas.microsoft.com/office/drawing/2014/main" id="{B269CDDF-C4D7-E676-BAEE-EE8E4C25D7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620" y="1472309"/>
                <a:ext cx="5929437" cy="79283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296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3797F2-2EAE-470A-8C4A-247B344AA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03851D-519D-4656-91D9-3072F3A79E83}" type="datetime1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2024/7/3</a:t>
            </a:fld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1DBDE4-6DFA-4DCD-B384-BC1E1F00A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all" spc="0" normalizeH="0" baseline="0" noProof="0" dirty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FB4D2D-BB04-46E7-8CAF-DFE6BCEFA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1375A4-56A4-47D6-9801-1991572033F7}" type="slidenum">
              <a:rPr kumimoji="0" lang="en-US" altLang="zh-CN" sz="900" b="0" i="0" u="none" strike="noStrike" kern="1200" cap="none" spc="0" normalizeH="0" baseline="0" noProof="0" smtClean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48949B-CCF9-4AAA-A1AB-CD0C71956DC1}"/>
              </a:ext>
            </a:extLst>
          </p:cNvPr>
          <p:cNvSpPr/>
          <p:nvPr/>
        </p:nvSpPr>
        <p:spPr>
          <a:xfrm>
            <a:off x="1199456" y="620688"/>
            <a:ext cx="8618450" cy="266277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7" name="加号 6">
            <a:extLst>
              <a:ext uri="{FF2B5EF4-FFF2-40B4-BE49-F238E27FC236}">
                <a16:creationId xmlns:a16="http://schemas.microsoft.com/office/drawing/2014/main" id="{E321F23A-446A-4AD3-9D99-55B17F457EA8}"/>
              </a:ext>
            </a:extLst>
          </p:cNvPr>
          <p:cNvSpPr/>
          <p:nvPr/>
        </p:nvSpPr>
        <p:spPr>
          <a:xfrm>
            <a:off x="4974432" y="1811588"/>
            <a:ext cx="677531" cy="677531"/>
          </a:xfrm>
          <a:prstGeom prst="mathPlus">
            <a:avLst>
              <a:gd name="adj1" fmla="val 7964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049BF884-2C5F-4F17-BC07-4CA7D2914454}"/>
              </a:ext>
            </a:extLst>
          </p:cNvPr>
          <p:cNvGrpSpPr/>
          <p:nvPr/>
        </p:nvGrpSpPr>
        <p:grpSpPr>
          <a:xfrm>
            <a:off x="5713539" y="809671"/>
            <a:ext cx="3856240" cy="2107832"/>
            <a:chOff x="6600949" y="4266634"/>
            <a:chExt cx="3476451" cy="1900238"/>
          </a:xfrm>
        </p:grpSpPr>
        <p:sp>
          <p:nvSpPr>
            <p:cNvPr id="9" name="Rectangle 177">
              <a:extLst>
                <a:ext uri="{FF2B5EF4-FFF2-40B4-BE49-F238E27FC236}">
                  <a16:creationId xmlns:a16="http://schemas.microsoft.com/office/drawing/2014/main" id="{5E60466F-F489-468B-9440-9D5B119B1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0949" y="4366647"/>
              <a:ext cx="2952750" cy="1800225"/>
            </a:xfrm>
            <a:prstGeom prst="rect">
              <a:avLst/>
            </a:prstGeom>
            <a:noFill/>
            <a:ln w="28575">
              <a:solidFill>
                <a:srgbClr val="601A35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0" name="Text Box 164">
              <a:extLst>
                <a:ext uri="{FF2B5EF4-FFF2-40B4-BE49-F238E27FC236}">
                  <a16:creationId xmlns:a16="http://schemas.microsoft.com/office/drawing/2014/main" id="{AC5D3EB9-8B3B-4CC1-9470-A6999518F8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12716" y="5117535"/>
              <a:ext cx="489460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rPr>
                <a:t>u</a:t>
              </a:r>
              <a:r>
                <a:rPr kumimoji="0" lang="en-US" altLang="zh-CN" sz="20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rPr>
                <a:t>(2)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11" name="Text Box 165">
              <a:extLst>
                <a:ext uri="{FF2B5EF4-FFF2-40B4-BE49-F238E27FC236}">
                  <a16:creationId xmlns:a16="http://schemas.microsoft.com/office/drawing/2014/main" id="{6091274F-F896-47EC-BB14-3599B64879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39224" y="5303272"/>
              <a:ext cx="792162" cy="360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rPr>
                <a:t>2</a:t>
              </a:r>
              <a:r>
                <a:rPr kumimoji="0" lang="en-US" altLang="zh-CN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rPr>
                <a:t>i</a:t>
              </a:r>
              <a:r>
                <a:rPr kumimoji="0" lang="en-US" altLang="zh-CN" sz="20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rPr>
                <a:t>(2)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12" name="Text Box 166">
              <a:extLst>
                <a:ext uri="{FF2B5EF4-FFF2-40B4-BE49-F238E27FC236}">
                  <a16:creationId xmlns:a16="http://schemas.microsoft.com/office/drawing/2014/main" id="{5E450DE2-6E95-4921-A22E-D212C37B15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00949" y="4885759"/>
              <a:ext cx="647700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rPr>
                <a:t>i</a:t>
              </a:r>
              <a:r>
                <a:rPr kumimoji="0" lang="en-US" altLang="zh-CN" sz="2000" b="0" i="0" u="none" strike="noStrike" kern="1200" cap="none" spc="0" normalizeH="0" baseline="30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rPr>
                <a:t> (2)</a:t>
              </a:r>
              <a:endPara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67">
                  <a:extLst>
                    <a:ext uri="{FF2B5EF4-FFF2-40B4-BE49-F238E27FC236}">
                      <a16:creationId xmlns:a16="http://schemas.microsoft.com/office/drawing/2014/main" id="{3254FC22-DFBA-4627-81B8-00DEAD55A11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798208" y="5054035"/>
                  <a:ext cx="504825" cy="4000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5" name="Text Box 167">
                  <a:extLst>
                    <a:ext uri="{FF2B5EF4-FFF2-40B4-BE49-F238E27FC236}">
                      <a16:creationId xmlns:a16="http://schemas.microsoft.com/office/drawing/2014/main" id="{332F3F75-7616-02D2-96E6-8AE5AD3A26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798208" y="5054035"/>
                  <a:ext cx="504825" cy="40005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68">
                  <a:extLst>
                    <a:ext uri="{FF2B5EF4-FFF2-40B4-BE49-F238E27FC236}">
                      <a16:creationId xmlns:a16="http://schemas.microsoft.com/office/drawing/2014/main" id="{88E3E98B-6A7E-4969-8E31-D2C55A0740B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768722" y="5679013"/>
                  <a:ext cx="595312" cy="4000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</m:oMath>
                    </m:oMathPara>
                  </a14:m>
                  <a:endPara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6" name="Text Box 168">
                  <a:extLst>
                    <a:ext uri="{FF2B5EF4-FFF2-40B4-BE49-F238E27FC236}">
                      <a16:creationId xmlns:a16="http://schemas.microsoft.com/office/drawing/2014/main" id="{4C18D0B0-9DA9-5E5B-DC4B-C42552A6E0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768722" y="5679013"/>
                  <a:ext cx="595312" cy="4000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 Box 169">
              <a:extLst>
                <a:ext uri="{FF2B5EF4-FFF2-40B4-BE49-F238E27FC236}">
                  <a16:creationId xmlns:a16="http://schemas.microsoft.com/office/drawing/2014/main" id="{102723BF-D8E2-4EDC-BCF8-6911CD480B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96349" y="4511109"/>
              <a:ext cx="10064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rPr>
                <a:t>1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16" name="Text Box 170">
              <a:extLst>
                <a:ext uri="{FF2B5EF4-FFF2-40B4-BE49-F238E27FC236}">
                  <a16:creationId xmlns:a16="http://schemas.microsoft.com/office/drawing/2014/main" id="{FD34F899-5FE0-4FF9-B129-39C2B6A5FD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61311" y="4423797"/>
              <a:ext cx="7905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rPr>
                <a:t>2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  <a:sym typeface="Symbol" panose="05050102010706020507" pitchFamily="18" charset="2"/>
                </a:rPr>
                <a:t></a:t>
              </a:r>
              <a:endPara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17" name="Line 171">
              <a:extLst>
                <a:ext uri="{FF2B5EF4-FFF2-40B4-BE49-F238E27FC236}">
                  <a16:creationId xmlns:a16="http://schemas.microsoft.com/office/drawing/2014/main" id="{3C02C307-76D8-41DD-A588-00812A9244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23324" y="4366647"/>
              <a:ext cx="0" cy="1800225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8" name="Line 172">
              <a:extLst>
                <a:ext uri="{FF2B5EF4-FFF2-40B4-BE49-F238E27FC236}">
                  <a16:creationId xmlns:a16="http://schemas.microsoft.com/office/drawing/2014/main" id="{F6A8B9C5-6438-4324-9DE7-F5DCC24DFB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00949" y="4958784"/>
              <a:ext cx="0" cy="360363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73">
                  <a:extLst>
                    <a:ext uri="{FF2B5EF4-FFF2-40B4-BE49-F238E27FC236}">
                      <a16:creationId xmlns:a16="http://schemas.microsoft.com/office/drawing/2014/main" id="{4D28D5F1-B29B-48EB-A0B6-6702D55DD54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954419" y="4665891"/>
                  <a:ext cx="504825" cy="4000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1" name="Text Box 173">
                  <a:extLst>
                    <a:ext uri="{FF2B5EF4-FFF2-40B4-BE49-F238E27FC236}">
                      <a16:creationId xmlns:a16="http://schemas.microsoft.com/office/drawing/2014/main" id="{B2CDDA47-2785-F313-307A-0BAE9E7952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954419" y="4665891"/>
                  <a:ext cx="504825" cy="40005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74">
                  <a:extLst>
                    <a:ext uri="{FF2B5EF4-FFF2-40B4-BE49-F238E27FC236}">
                      <a16:creationId xmlns:a16="http://schemas.microsoft.com/office/drawing/2014/main" id="{904959EA-9BCA-454E-893C-2F0E8981169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938709" y="5493773"/>
                  <a:ext cx="595312" cy="4000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</m:oMath>
                    </m:oMathPara>
                  </a14:m>
                  <a:endPara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2" name="Text Box 174">
                  <a:extLst>
                    <a:ext uri="{FF2B5EF4-FFF2-40B4-BE49-F238E27FC236}">
                      <a16:creationId xmlns:a16="http://schemas.microsoft.com/office/drawing/2014/main" id="{FD7C7F9A-DF33-6330-CF67-9E4EFCD1C0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938709" y="5493773"/>
                  <a:ext cx="595312" cy="40005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 Box 176">
              <a:extLst>
                <a:ext uri="{FF2B5EF4-FFF2-40B4-BE49-F238E27FC236}">
                  <a16:creationId xmlns:a16="http://schemas.microsoft.com/office/drawing/2014/main" id="{8FD5334F-1AA1-4A28-A7F0-8BAD084D96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3700" y="4511109"/>
              <a:ext cx="523700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rPr>
                <a:t>5A</a:t>
              </a:r>
            </a:p>
          </p:txBody>
        </p:sp>
        <p:sp>
          <p:nvSpPr>
            <p:cNvPr id="22" name="Rectangle 178">
              <a:extLst>
                <a:ext uri="{FF2B5EF4-FFF2-40B4-BE49-F238E27FC236}">
                  <a16:creationId xmlns:a16="http://schemas.microsoft.com/office/drawing/2014/main" id="{B8956B9A-DF18-43FD-9710-DE320D351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3311" y="4511109"/>
              <a:ext cx="201612" cy="504825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23" name="Rectangle 179">
              <a:extLst>
                <a:ext uri="{FF2B5EF4-FFF2-40B4-BE49-F238E27FC236}">
                  <a16:creationId xmlns:a16="http://schemas.microsoft.com/office/drawing/2014/main" id="{04463817-FBB5-40B9-867D-B473C038D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2749" y="4266634"/>
              <a:ext cx="503237" cy="215900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24" name="Line 175">
              <a:extLst>
                <a:ext uri="{FF2B5EF4-FFF2-40B4-BE49-F238E27FC236}">
                  <a16:creationId xmlns:a16="http://schemas.microsoft.com/office/drawing/2014/main" id="{1E9D9F1A-0DCD-48F5-A8FE-3DCE51E341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553699" y="4526984"/>
              <a:ext cx="0" cy="50323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25" name="Oval 182">
              <a:extLst>
                <a:ext uri="{FF2B5EF4-FFF2-40B4-BE49-F238E27FC236}">
                  <a16:creationId xmlns:a16="http://schemas.microsoft.com/office/drawing/2014/main" id="{1168218D-2E56-40A6-AFCC-D6B16FE77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4774" y="5030222"/>
              <a:ext cx="576262" cy="57626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601A3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仿宋_GB2312" pitchFamily="49" charset="-122"/>
                <a:cs typeface="+mn-cs"/>
              </a:endParaRPr>
            </a:p>
          </p:txBody>
        </p:sp>
        <p:sp>
          <p:nvSpPr>
            <p:cNvPr id="26" name="Line 183">
              <a:extLst>
                <a:ext uri="{FF2B5EF4-FFF2-40B4-BE49-F238E27FC236}">
                  <a16:creationId xmlns:a16="http://schemas.microsoft.com/office/drawing/2014/main" id="{399C9EF0-F8F3-4EBB-9123-5FEE6950AD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64774" y="5317560"/>
              <a:ext cx="576262" cy="0"/>
            </a:xfrm>
            <a:prstGeom prst="line">
              <a:avLst/>
            </a:prstGeom>
            <a:noFill/>
            <a:ln w="38100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27" name="AutoShape 161">
              <a:extLst>
                <a:ext uri="{FF2B5EF4-FFF2-40B4-BE49-F238E27FC236}">
                  <a16:creationId xmlns:a16="http://schemas.microsoft.com/office/drawing/2014/main" id="{A2E9080E-DB37-4533-9008-AAE6552C4A0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7505825" y="5326202"/>
              <a:ext cx="630238" cy="512760"/>
            </a:xfrm>
            <a:prstGeom prst="flowChartSort">
              <a:avLst/>
            </a:prstGeom>
            <a:solidFill>
              <a:schemeClr val="bg1"/>
            </a:solidFill>
            <a:ln w="38100">
              <a:solidFill>
                <a:srgbClr val="601A35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0223943C-CEC5-47B1-AEF7-72A2D9A16E0D}"/>
              </a:ext>
            </a:extLst>
          </p:cNvPr>
          <p:cNvGrpSpPr/>
          <p:nvPr/>
        </p:nvGrpSpPr>
        <p:grpSpPr>
          <a:xfrm>
            <a:off x="1199456" y="825741"/>
            <a:ext cx="3722589" cy="2200730"/>
            <a:chOff x="2201203" y="3766960"/>
            <a:chExt cx="3355963" cy="1983987"/>
          </a:xfrm>
        </p:grpSpPr>
        <p:sp>
          <p:nvSpPr>
            <p:cNvPr id="29" name="Text Box 142">
              <a:extLst>
                <a:ext uri="{FF2B5EF4-FFF2-40B4-BE49-F238E27FC236}">
                  <a16:creationId xmlns:a16="http://schemas.microsoft.com/office/drawing/2014/main" id="{6EA8CAA2-6211-43C8-9695-D34854A35D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0358" y="4584362"/>
              <a:ext cx="465137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rPr>
                <a:t>u</a:t>
              </a:r>
              <a:r>
                <a:rPr kumimoji="0" lang="en-US" altLang="zh-CN" sz="20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rPr>
                <a:t>(1)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30" name="Line 139">
              <a:extLst>
                <a:ext uri="{FF2B5EF4-FFF2-40B4-BE49-F238E27FC236}">
                  <a16:creationId xmlns:a16="http://schemas.microsoft.com/office/drawing/2014/main" id="{BA988808-FDAD-4878-BFCC-6B77F08772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9999" y="3879284"/>
              <a:ext cx="0" cy="1798638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31" name="Oval 140">
              <a:extLst>
                <a:ext uri="{FF2B5EF4-FFF2-40B4-BE49-F238E27FC236}">
                  <a16:creationId xmlns:a16="http://schemas.microsoft.com/office/drawing/2014/main" id="{342EBD33-D6B3-43C1-806C-35EA8C94F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1574" y="4669859"/>
              <a:ext cx="576263" cy="57626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601A3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仿宋_GB2312" pitchFamily="49" charset="-122"/>
                <a:cs typeface="+mn-cs"/>
              </a:endParaRPr>
            </a:p>
          </p:txBody>
        </p:sp>
        <p:sp>
          <p:nvSpPr>
            <p:cNvPr id="32" name="Rectangle 141">
              <a:extLst>
                <a:ext uri="{FF2B5EF4-FFF2-40B4-BE49-F238E27FC236}">
                  <a16:creationId xmlns:a16="http://schemas.microsoft.com/office/drawing/2014/main" id="{F376B6DF-B627-4593-83E4-5AB314C6E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748" y="4114234"/>
              <a:ext cx="201613" cy="504825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43">
                  <a:extLst>
                    <a:ext uri="{FF2B5EF4-FFF2-40B4-BE49-F238E27FC236}">
                      <a16:creationId xmlns:a16="http://schemas.microsoft.com/office/drawing/2014/main" id="{5419539B-99BA-4B2F-83BF-47D0DE82BD3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23418" y="4423797"/>
                  <a:ext cx="504825" cy="4000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8" name="Text Box 143">
                  <a:extLst>
                    <a:ext uri="{FF2B5EF4-FFF2-40B4-BE49-F238E27FC236}">
                      <a16:creationId xmlns:a16="http://schemas.microsoft.com/office/drawing/2014/main" id="{F7B21F08-C990-F385-96F5-2A0DF8DCB9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23418" y="4423797"/>
                  <a:ext cx="504825" cy="40005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 Box 144">
                  <a:extLst>
                    <a:ext uri="{FF2B5EF4-FFF2-40B4-BE49-F238E27FC236}">
                      <a16:creationId xmlns:a16="http://schemas.microsoft.com/office/drawing/2014/main" id="{68139AE7-EFA4-4FC0-8FA6-2CF0DC4F347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67893" y="5103247"/>
                  <a:ext cx="595313" cy="4000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</m:oMath>
                    </m:oMathPara>
                  </a14:m>
                  <a:endPara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9" name="Text Box 144">
                  <a:extLst>
                    <a:ext uri="{FF2B5EF4-FFF2-40B4-BE49-F238E27FC236}">
                      <a16:creationId xmlns:a16="http://schemas.microsoft.com/office/drawing/2014/main" id="{53E099DB-3332-9D7B-4C7F-9EC4BE1D68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67893" y="5103247"/>
                  <a:ext cx="595313" cy="40005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Text Box 145">
              <a:extLst>
                <a:ext uri="{FF2B5EF4-FFF2-40B4-BE49-F238E27FC236}">
                  <a16:creationId xmlns:a16="http://schemas.microsoft.com/office/drawing/2014/main" id="{9CACA0C0-EFF1-4465-BD97-1C78738B9F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1203" y="4804315"/>
              <a:ext cx="776309" cy="360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rPr>
                <a:t>10V</a:t>
              </a:r>
            </a:p>
          </p:txBody>
        </p:sp>
        <p:sp>
          <p:nvSpPr>
            <p:cNvPr id="36" name="Text Box 146">
              <a:extLst>
                <a:ext uri="{FF2B5EF4-FFF2-40B4-BE49-F238E27FC236}">
                  <a16:creationId xmlns:a16="http://schemas.microsoft.com/office/drawing/2014/main" id="{40D8D92C-206F-4B34-BEA4-B4191D9D96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5899" y="4885759"/>
              <a:ext cx="512760" cy="360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rPr>
                <a:t>2</a:t>
              </a:r>
              <a:r>
                <a:rPr kumimoji="0" lang="en-US" altLang="zh-CN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rPr>
                <a:t>i</a:t>
              </a:r>
              <a:r>
                <a:rPr kumimoji="0" lang="en-US" altLang="zh-CN" sz="20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rPr>
                <a:t>(1)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 Box 147">
                  <a:extLst>
                    <a:ext uri="{FF2B5EF4-FFF2-40B4-BE49-F238E27FC236}">
                      <a16:creationId xmlns:a16="http://schemas.microsoft.com/office/drawing/2014/main" id="{20C9A0C6-7373-43E5-B7C2-473C10C338A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55790" y="4557940"/>
                  <a:ext cx="504825" cy="4000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2" name="Text Box 147">
                  <a:extLst>
                    <a:ext uri="{FF2B5EF4-FFF2-40B4-BE49-F238E27FC236}">
                      <a16:creationId xmlns:a16="http://schemas.microsoft.com/office/drawing/2014/main" id="{5BEBC009-1F5C-C5DE-7A0F-55DA5EF342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55790" y="4557940"/>
                  <a:ext cx="504825" cy="40005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148">
                  <a:extLst>
                    <a:ext uri="{FF2B5EF4-FFF2-40B4-BE49-F238E27FC236}">
                      <a16:creationId xmlns:a16="http://schemas.microsoft.com/office/drawing/2014/main" id="{1BBF5A4C-1AC8-45EB-8028-86A712D435C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34357" y="5198428"/>
                  <a:ext cx="595313" cy="4000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</m:oMath>
                    </m:oMathPara>
                  </a14:m>
                  <a:endPara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3" name="Text Box 148">
                  <a:extLst>
                    <a:ext uri="{FF2B5EF4-FFF2-40B4-BE49-F238E27FC236}">
                      <a16:creationId xmlns:a16="http://schemas.microsoft.com/office/drawing/2014/main" id="{C68B77AD-440B-FE88-E569-660CD87A4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34357" y="5198428"/>
                  <a:ext cx="595313" cy="40005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 Box 149">
              <a:extLst>
                <a:ext uri="{FF2B5EF4-FFF2-40B4-BE49-F238E27FC236}">
                  <a16:creationId xmlns:a16="http://schemas.microsoft.com/office/drawing/2014/main" id="{2523187E-A0A6-48A9-A03B-4F8A6A3F8B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5248" y="4155260"/>
              <a:ext cx="509588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rPr>
                <a:t>1</a:t>
              </a: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  <a:sym typeface="Symbol" panose="05050102010706020507" pitchFamily="18" charset="2"/>
                </a:rPr>
                <a:t></a:t>
              </a:r>
              <a:endPara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40" name="Text Box 150">
              <a:extLst>
                <a:ext uri="{FF2B5EF4-FFF2-40B4-BE49-F238E27FC236}">
                  <a16:creationId xmlns:a16="http://schemas.microsoft.com/office/drawing/2014/main" id="{E05D54E7-55FB-430D-A9C3-5FE6C11496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4265" y="3958729"/>
              <a:ext cx="513557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rPr>
                <a:t>2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  <a:sym typeface="Symbol" panose="05050102010706020507" pitchFamily="18" charset="2"/>
                </a:rPr>
                <a:t>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41" name="Line 151">
              <a:extLst>
                <a:ext uri="{FF2B5EF4-FFF2-40B4-BE49-F238E27FC236}">
                  <a16:creationId xmlns:a16="http://schemas.microsoft.com/office/drawing/2014/main" id="{E5794818-4ED6-40BE-8F36-F18125B4BA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499" y="3877697"/>
              <a:ext cx="2303463" cy="1588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42" name="Line 152">
              <a:extLst>
                <a:ext uri="{FF2B5EF4-FFF2-40B4-BE49-F238E27FC236}">
                  <a16:creationId xmlns:a16="http://schemas.microsoft.com/office/drawing/2014/main" id="{156F5405-70CA-48AB-AEBC-77422E1D29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499" y="5677922"/>
              <a:ext cx="2268538" cy="0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43" name="Line 153">
              <a:extLst>
                <a:ext uri="{FF2B5EF4-FFF2-40B4-BE49-F238E27FC236}">
                  <a16:creationId xmlns:a16="http://schemas.microsoft.com/office/drawing/2014/main" id="{1ECC5FE3-9935-4FD2-801B-97FD81C5ED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499" y="3879284"/>
              <a:ext cx="0" cy="1798638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44" name="Line 154">
              <a:extLst>
                <a:ext uri="{FF2B5EF4-FFF2-40B4-BE49-F238E27FC236}">
                  <a16:creationId xmlns:a16="http://schemas.microsoft.com/office/drawing/2014/main" id="{5DAB5201-A9D2-4329-B169-20069FC55A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499" y="3950722"/>
              <a:ext cx="0" cy="360363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 Box 155">
                  <a:extLst>
                    <a:ext uri="{FF2B5EF4-FFF2-40B4-BE49-F238E27FC236}">
                      <a16:creationId xmlns:a16="http://schemas.microsoft.com/office/drawing/2014/main" id="{FFBBA28B-436B-44C1-A291-6B715C1EA6A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15036" y="3879284"/>
                  <a:ext cx="504825" cy="4000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</m:oMath>
                    </m:oMathPara>
                  </a14:m>
                  <a:endPara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0" name="Text Box 155">
                  <a:extLst>
                    <a:ext uri="{FF2B5EF4-FFF2-40B4-BE49-F238E27FC236}">
                      <a16:creationId xmlns:a16="http://schemas.microsoft.com/office/drawing/2014/main" id="{0B7ECB3C-AF3D-909D-15FE-DE804C1382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015036" y="3879284"/>
                  <a:ext cx="504825" cy="40005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 Box 156">
                  <a:extLst>
                    <a:ext uri="{FF2B5EF4-FFF2-40B4-BE49-F238E27FC236}">
                      <a16:creationId xmlns:a16="http://schemas.microsoft.com/office/drawing/2014/main" id="{505D5D24-2DF2-4BC1-A2A9-F25189FE7CE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61853" y="5254060"/>
                  <a:ext cx="595313" cy="4000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</m:oMath>
                    </m:oMathPara>
                  </a14:m>
                  <a:endPara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1" name="Text Box 156">
                  <a:extLst>
                    <a:ext uri="{FF2B5EF4-FFF2-40B4-BE49-F238E27FC236}">
                      <a16:creationId xmlns:a16="http://schemas.microsoft.com/office/drawing/2014/main" id="{8BF26109-760C-8CCB-FD40-FF99700463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61853" y="5254060"/>
                  <a:ext cx="595313" cy="40005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Text Box 157">
              <a:extLst>
                <a:ext uri="{FF2B5EF4-FFF2-40B4-BE49-F238E27FC236}">
                  <a16:creationId xmlns:a16="http://schemas.microsoft.com/office/drawing/2014/main" id="{F09BCAA1-97D3-4ABF-9602-2C6889FB24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6629" y="3977689"/>
              <a:ext cx="46037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rPr>
                <a:t>i</a:t>
              </a:r>
              <a:r>
                <a:rPr kumimoji="0" lang="en-US" altLang="zh-CN" sz="20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rPr>
                <a:t>(1)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48" name="Oval 158">
              <a:extLst>
                <a:ext uri="{FF2B5EF4-FFF2-40B4-BE49-F238E27FC236}">
                  <a16:creationId xmlns:a16="http://schemas.microsoft.com/office/drawing/2014/main" id="{08070BD5-CF7A-4900-8D4F-8D207E1B3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6463" y="5606484"/>
              <a:ext cx="142875" cy="144463"/>
            </a:xfrm>
            <a:prstGeom prst="ellips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49" name="Rectangle 160">
              <a:extLst>
                <a:ext uri="{FF2B5EF4-FFF2-40B4-BE49-F238E27FC236}">
                  <a16:creationId xmlns:a16="http://schemas.microsoft.com/office/drawing/2014/main" id="{F176B183-CBC3-4087-BC6C-78A3BC04A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7517" y="3766960"/>
              <a:ext cx="503238" cy="215900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50" name="AutoShape 161">
              <a:extLst>
                <a:ext uri="{FF2B5EF4-FFF2-40B4-BE49-F238E27FC236}">
                  <a16:creationId xmlns:a16="http://schemas.microsoft.com/office/drawing/2014/main" id="{20DD7D6D-0D30-4399-BBFF-AD489007CBE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763292" y="4882586"/>
              <a:ext cx="630238" cy="512760"/>
            </a:xfrm>
            <a:prstGeom prst="flowChartSort">
              <a:avLst/>
            </a:prstGeom>
            <a:solidFill>
              <a:schemeClr val="bg1"/>
            </a:solidFill>
            <a:ln w="38100">
              <a:solidFill>
                <a:srgbClr val="601A35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51" name="Oval 159">
              <a:extLst>
                <a:ext uri="{FF2B5EF4-FFF2-40B4-BE49-F238E27FC236}">
                  <a16:creationId xmlns:a16="http://schemas.microsoft.com/office/drawing/2014/main" id="{661A3506-647B-4AB1-A471-73328B218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5549" y="3806259"/>
              <a:ext cx="142875" cy="144463"/>
            </a:xfrm>
            <a:prstGeom prst="ellips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Object 123">
                <a:extLst>
                  <a:ext uri="{FF2B5EF4-FFF2-40B4-BE49-F238E27FC236}">
                    <a16:creationId xmlns:a16="http://schemas.microsoft.com/office/drawing/2014/main" id="{290AF00A-4A51-4B73-B543-F067CB6471A3}"/>
                  </a:ext>
                </a:extLst>
              </p:cNvPr>
              <p:cNvSpPr txBox="1"/>
              <p:nvPr/>
            </p:nvSpPr>
            <p:spPr bwMode="auto">
              <a:xfrm>
                <a:off x="3328988" y="3405188"/>
                <a:ext cx="3570287" cy="5508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e>
                        <m:sup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(1)</m:t>
                          </m:r>
                        </m:sup>
                      </m:sSup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=(10−2</m:t>
                      </m:r>
                      <m:sSup>
                        <m:sSupPr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e>
                        <m:sup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(1)</m:t>
                          </m:r>
                        </m:sup>
                      </m:sSup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)/(2+1)</m:t>
                      </m:r>
                      <m:r>
                        <a: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52" name="Object 123">
                <a:extLst>
                  <a:ext uri="{FF2B5EF4-FFF2-40B4-BE49-F238E27FC236}">
                    <a16:creationId xmlns:a16="http://schemas.microsoft.com/office/drawing/2014/main" id="{290AF00A-4A51-4B73-B543-F067CB647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28988" y="3405188"/>
                <a:ext cx="3570287" cy="55086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bject 124">
                <a:extLst>
                  <a:ext uri="{FF2B5EF4-FFF2-40B4-BE49-F238E27FC236}">
                    <a16:creationId xmlns:a16="http://schemas.microsoft.com/office/drawing/2014/main" id="{3BB59FA5-D6C7-486B-A9D5-D2A516A3B70C}"/>
                  </a:ext>
                </a:extLst>
              </p:cNvPr>
              <p:cNvSpPr txBox="1"/>
              <p:nvPr/>
            </p:nvSpPr>
            <p:spPr bwMode="auto">
              <a:xfrm>
                <a:off x="1384496" y="3981895"/>
                <a:ext cx="5022850" cy="5254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𝑢</m:t>
                          </m:r>
                        </m:e>
                        <m:sup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(1)</m:t>
                          </m:r>
                        </m:sup>
                      </m:sSup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=1×</m:t>
                      </m:r>
                      <m:sSup>
                        <m:sSupPr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e>
                        <m:sup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(1)</m:t>
                          </m:r>
                        </m:sup>
                      </m:sSup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+2</m:t>
                      </m:r>
                      <m:sSup>
                        <m:sSupPr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e>
                        <m:sup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(1)</m:t>
                          </m:r>
                        </m:sup>
                      </m:sSup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=3</m:t>
                      </m:r>
                      <m:sSup>
                        <m:sSupPr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e>
                        <m:sup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(1)</m:t>
                          </m:r>
                        </m:sup>
                      </m:sSup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=6</m:t>
                      </m:r>
                      <m:r>
                        <m:rPr>
                          <m:sty m:val="p"/>
                        </m:rPr>
                        <a: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V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53" name="Object 124">
                <a:extLst>
                  <a:ext uri="{FF2B5EF4-FFF2-40B4-BE49-F238E27FC236}">
                    <a16:creationId xmlns:a16="http://schemas.microsoft.com/office/drawing/2014/main" id="{3BB59FA5-D6C7-486B-A9D5-D2A516A3B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84496" y="3981895"/>
                <a:ext cx="5022850" cy="52546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bject 125">
                <a:extLst>
                  <a:ext uri="{FF2B5EF4-FFF2-40B4-BE49-F238E27FC236}">
                    <a16:creationId xmlns:a16="http://schemas.microsoft.com/office/drawing/2014/main" id="{3242A36D-8E1B-4FD6-8F08-EE57B9FA25CD}"/>
                  </a:ext>
                </a:extLst>
              </p:cNvPr>
              <p:cNvSpPr txBox="1"/>
              <p:nvPr/>
            </p:nvSpPr>
            <p:spPr bwMode="auto">
              <a:xfrm>
                <a:off x="7289996" y="3405633"/>
                <a:ext cx="1382713" cy="4810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e>
                        <m:sup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(1)</m:t>
                          </m:r>
                        </m:sup>
                      </m:sSup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=2</m:t>
                      </m:r>
                      <m:r>
                        <m:rPr>
                          <m:sty m:val="p"/>
                        </m:rPr>
                        <a: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A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54" name="Object 125">
                <a:extLst>
                  <a:ext uri="{FF2B5EF4-FFF2-40B4-BE49-F238E27FC236}">
                    <a16:creationId xmlns:a16="http://schemas.microsoft.com/office/drawing/2014/main" id="{3242A36D-8E1B-4FD6-8F08-EE57B9FA2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89996" y="3405633"/>
                <a:ext cx="1382713" cy="48101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 Box 138">
            <a:extLst>
              <a:ext uri="{FF2B5EF4-FFF2-40B4-BE49-F238E27FC236}">
                <a16:creationId xmlns:a16="http://schemas.microsoft.com/office/drawing/2014/main" id="{DC1B52AF-997E-42CD-B04A-61704022D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796" y="3405633"/>
            <a:ext cx="33131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10V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电源作用：</a:t>
            </a:r>
          </a:p>
        </p:txBody>
      </p:sp>
      <p:sp>
        <p:nvSpPr>
          <p:cNvPr id="56" name="Text Box 199">
            <a:extLst>
              <a:ext uri="{FF2B5EF4-FFF2-40B4-BE49-F238E27FC236}">
                <a16:creationId xmlns:a16="http://schemas.microsoft.com/office/drawing/2014/main" id="{E4C62FEF-6F11-455B-AAF5-483E01F2C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796" y="4629595"/>
            <a:ext cx="30241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5A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电源作用：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Object 200">
                <a:extLst>
                  <a:ext uri="{FF2B5EF4-FFF2-40B4-BE49-F238E27FC236}">
                    <a16:creationId xmlns:a16="http://schemas.microsoft.com/office/drawing/2014/main" id="{CC024C7F-9052-4291-81C2-E4D3570F0C6E}"/>
                  </a:ext>
                </a:extLst>
              </p:cNvPr>
              <p:cNvSpPr txBox="1"/>
              <p:nvPr/>
            </p:nvSpPr>
            <p:spPr bwMode="auto">
              <a:xfrm>
                <a:off x="3113284" y="4650233"/>
                <a:ext cx="4665662" cy="5873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2</m:t>
                      </m:r>
                      <m:sSup>
                        <m:sSupPr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e>
                        <m:sup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(2)</m:t>
                          </m:r>
                        </m:sup>
                      </m:sSup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+1×(5+</m:t>
                      </m:r>
                      <m:sSup>
                        <m:sSupPr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e>
                        <m:sup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(2)</m:t>
                          </m:r>
                        </m:sup>
                      </m:sSup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)+2</m:t>
                      </m:r>
                      <m:sSup>
                        <m:sSupPr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e>
                        <m:sup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(2)</m:t>
                          </m:r>
                        </m:sup>
                      </m:sSup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=0</m:t>
                      </m:r>
                      <m:r>
                        <a: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>
          <p:sp>
            <p:nvSpPr>
              <p:cNvPr id="57" name="Object 200">
                <a:extLst>
                  <a:ext uri="{FF2B5EF4-FFF2-40B4-BE49-F238E27FC236}">
                    <a16:creationId xmlns:a16="http://schemas.microsoft.com/office/drawing/2014/main" id="{CC024C7F-9052-4291-81C2-E4D3570F0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13284" y="4650233"/>
                <a:ext cx="4665662" cy="58737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bject 201">
                <a:extLst>
                  <a:ext uri="{FF2B5EF4-FFF2-40B4-BE49-F238E27FC236}">
                    <a16:creationId xmlns:a16="http://schemas.microsoft.com/office/drawing/2014/main" id="{2B6B4C4C-8418-4CF9-BCC6-805B62B6463E}"/>
                  </a:ext>
                </a:extLst>
              </p:cNvPr>
              <p:cNvSpPr txBox="1"/>
              <p:nvPr/>
            </p:nvSpPr>
            <p:spPr bwMode="auto">
              <a:xfrm>
                <a:off x="1097159" y="5226495"/>
                <a:ext cx="1673225" cy="5000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e>
                        <m:sup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(2)</m:t>
                          </m:r>
                        </m:sup>
                      </m:sSup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=−1</m:t>
                      </m:r>
                      <m:r>
                        <m:rPr>
                          <m:sty m:val="p"/>
                        </m:rPr>
                        <a: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A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58" name="Object 201">
                <a:extLst>
                  <a:ext uri="{FF2B5EF4-FFF2-40B4-BE49-F238E27FC236}">
                    <a16:creationId xmlns:a16="http://schemas.microsoft.com/office/drawing/2014/main" id="{2B6B4C4C-8418-4CF9-BCC6-805B62B64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7159" y="5226495"/>
                <a:ext cx="1673225" cy="50006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Object 202">
                <a:extLst>
                  <a:ext uri="{FF2B5EF4-FFF2-40B4-BE49-F238E27FC236}">
                    <a16:creationId xmlns:a16="http://schemas.microsoft.com/office/drawing/2014/main" id="{E54A0A32-46C8-43FC-AD74-52D718DAA1AA}"/>
                  </a:ext>
                </a:extLst>
              </p:cNvPr>
              <p:cNvSpPr txBox="1"/>
              <p:nvPr/>
            </p:nvSpPr>
            <p:spPr bwMode="auto">
              <a:xfrm>
                <a:off x="3113284" y="5297933"/>
                <a:ext cx="5137150" cy="5778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𝑢</m:t>
                          </m:r>
                        </m:e>
                        <m:sup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(2)</m:t>
                          </m:r>
                        </m:sup>
                      </m:sSup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=−2</m:t>
                      </m:r>
                      <m:sSup>
                        <m:sSupPr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e>
                        <m:sup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(2)</m:t>
                          </m:r>
                        </m:sup>
                      </m:sSup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=[−2×(−1)]</m:t>
                      </m:r>
                      <m:r>
                        <m:rPr>
                          <m:sty m:val="p"/>
                        </m:rPr>
                        <a: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V</m:t>
                      </m:r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=2</m:t>
                      </m:r>
                      <m:r>
                        <m:rPr>
                          <m:sty m:val="p"/>
                        </m:rPr>
                        <a: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V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59" name="Object 202">
                <a:extLst>
                  <a:ext uri="{FF2B5EF4-FFF2-40B4-BE49-F238E27FC236}">
                    <a16:creationId xmlns:a16="http://schemas.microsoft.com/office/drawing/2014/main" id="{E54A0A32-46C8-43FC-AD74-52D718DAA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13284" y="5297933"/>
                <a:ext cx="5137150" cy="57785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bject 203">
                <a:extLst>
                  <a:ext uri="{FF2B5EF4-FFF2-40B4-BE49-F238E27FC236}">
                    <a16:creationId xmlns:a16="http://schemas.microsoft.com/office/drawing/2014/main" id="{F667A1D3-2358-46E3-AF84-DBF16B67FDCC}"/>
                  </a:ext>
                </a:extLst>
              </p:cNvPr>
              <p:cNvSpPr txBox="1"/>
              <p:nvPr/>
            </p:nvSpPr>
            <p:spPr bwMode="auto">
              <a:xfrm>
                <a:off x="1024134" y="6018658"/>
                <a:ext cx="2867025" cy="5064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𝑢</m:t>
                      </m:r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=(6+2)</m:t>
                      </m:r>
                      <m:r>
                        <m:rPr>
                          <m:sty m:val="p"/>
                        </m:rPr>
                        <a: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V</m:t>
                      </m:r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=8</m:t>
                      </m:r>
                      <m:r>
                        <m:rPr>
                          <m:sty m:val="p"/>
                        </m:rPr>
                        <a: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V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60" name="Object 203">
                <a:extLst>
                  <a:ext uri="{FF2B5EF4-FFF2-40B4-BE49-F238E27FC236}">
                    <a16:creationId xmlns:a16="http://schemas.microsoft.com/office/drawing/2014/main" id="{F667A1D3-2358-46E3-AF84-DBF16B67F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24134" y="6018658"/>
                <a:ext cx="2867025" cy="50641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bject 204">
                <a:extLst>
                  <a:ext uri="{FF2B5EF4-FFF2-40B4-BE49-F238E27FC236}">
                    <a16:creationId xmlns:a16="http://schemas.microsoft.com/office/drawing/2014/main" id="{DDF624CF-A022-4104-863C-09A08C42A15C}"/>
                  </a:ext>
                </a:extLst>
              </p:cNvPr>
              <p:cNvSpPr txBox="1"/>
              <p:nvPr/>
            </p:nvSpPr>
            <p:spPr bwMode="auto">
              <a:xfrm>
                <a:off x="4264221" y="6018658"/>
                <a:ext cx="3276600" cy="5254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𝑖</m:t>
                      </m:r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=[2+(−1)]</m:t>
                      </m:r>
                      <m:r>
                        <m:rPr>
                          <m:sty m:val="p"/>
                        </m:rPr>
                        <a: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A</m:t>
                      </m:r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=1</m:t>
                      </m:r>
                      <m:r>
                        <m:rPr>
                          <m:sty m:val="p"/>
                        </m:rPr>
                        <a: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A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61" name="Object 204">
                <a:extLst>
                  <a:ext uri="{FF2B5EF4-FFF2-40B4-BE49-F238E27FC236}">
                    <a16:creationId xmlns:a16="http://schemas.microsoft.com/office/drawing/2014/main" id="{DDF624CF-A022-4104-863C-09A08C42A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64221" y="6018658"/>
                <a:ext cx="3276600" cy="52546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020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5" grpId="0"/>
      <p:bldP spid="5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D633473-1C0F-1457-58D5-64CB1E6E72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定理的应用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3A35A3-79AD-871E-5158-BBCB2849A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151653-3C26-47B6-ABA2-013320E73D83}" type="datetime1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2024/7/3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A72334-5CED-0AB5-CB65-6A46E3701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all" spc="0" normalizeH="0" baseline="0" noProof="0" dirty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第四章 电路定理</a:t>
            </a:r>
            <a:endParaRPr kumimoji="0" lang="en-US" altLang="zh-CN" sz="900" b="0" i="0" u="none" strike="noStrike" kern="1200" cap="all" spc="0" normalizeH="0" baseline="0" noProof="0" dirty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7F013769-80E8-A08E-28A9-1F2800BCA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/34</a:t>
            </a:r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7A788B0D-D264-59FF-4DEE-58E726F7F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</a:rPr>
              <a:t>§4-3 </a:t>
            </a:r>
            <a:r>
              <a:rPr lang="zh-CN" altLang="en-US" dirty="0">
                <a:latin typeface="微软雅黑" panose="020B0503020204020204" pitchFamily="34" charset="-122"/>
              </a:rPr>
              <a:t>戴维南定理和诺顿定理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1B3A9527-DB8B-E98F-D735-74DB9389E96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774925" y="2339446"/>
                <a:ext cx="4456979" cy="3681843"/>
              </a:xfrm>
            </p:spPr>
            <p:txBody>
              <a:bodyPr/>
              <a:lstStyle/>
              <a:p>
                <a:pPr algn="just">
                  <a:lnSpc>
                    <a:spcPct val="125000"/>
                  </a:lnSpc>
                </a:pPr>
                <a:r>
                  <a:rPr lang="zh-CN" altLang="en-US" dirty="0"/>
                  <a:t>例</a:t>
                </a:r>
                <a:r>
                  <a:rPr lang="en-US" altLang="zh-CN" dirty="0"/>
                  <a:t>4-3-3 </a:t>
                </a:r>
                <a:r>
                  <a:rPr lang="zh-CN" altLang="en-US" dirty="0"/>
                  <a:t>计算电压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b="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1B3A9527-DB8B-E98F-D735-74DB9389E9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74925" y="2339446"/>
                <a:ext cx="4456979" cy="3681843"/>
              </a:xfrm>
              <a:blipFill>
                <a:blip r:embed="rId3"/>
                <a:stretch>
                  <a:fillRect l="-1915" t="-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矩形 61">
            <a:extLst>
              <a:ext uri="{FF2B5EF4-FFF2-40B4-BE49-F238E27FC236}">
                <a16:creationId xmlns:a16="http://schemas.microsoft.com/office/drawing/2014/main" id="{A04BB90C-C8C2-B282-0C39-A47B547CB9F2}"/>
              </a:ext>
            </a:extLst>
          </p:cNvPr>
          <p:cNvSpPr/>
          <p:nvPr/>
        </p:nvSpPr>
        <p:spPr>
          <a:xfrm>
            <a:off x="5203013" y="1537862"/>
            <a:ext cx="6720036" cy="4680520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8C7AFDC6-D390-3885-5419-EFDF6AF72B32}"/>
              </a:ext>
            </a:extLst>
          </p:cNvPr>
          <p:cNvSpPr/>
          <p:nvPr/>
        </p:nvSpPr>
        <p:spPr>
          <a:xfrm>
            <a:off x="5413209" y="1661051"/>
            <a:ext cx="3231704" cy="94376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保留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3Ω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支路，其余一端口网络化为戴维南等效电路</a:t>
            </a:r>
          </a:p>
        </p:txBody>
      </p:sp>
      <p:sp>
        <p:nvSpPr>
          <p:cNvPr id="64" name="Text Box 5">
            <a:extLst>
              <a:ext uri="{FF2B5EF4-FFF2-40B4-BE49-F238E27FC236}">
                <a16:creationId xmlns:a16="http://schemas.microsoft.com/office/drawing/2014/main" id="{61B771A4-439E-2FDD-D5C7-40266C824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8527" y="1623241"/>
            <a:ext cx="523464" cy="519112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解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E95EDEF-4E06-767A-4864-16C0D84C0C9C}"/>
              </a:ext>
            </a:extLst>
          </p:cNvPr>
          <p:cNvSpPr txBox="1"/>
          <p:nvPr/>
        </p:nvSpPr>
        <p:spPr>
          <a:xfrm>
            <a:off x="2144649" y="5612485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图 例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4-3-3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5EBDFBD6-1B12-BE97-8BD4-D0A9D81EE27A}"/>
              </a:ext>
            </a:extLst>
          </p:cNvPr>
          <p:cNvGrpSpPr/>
          <p:nvPr/>
        </p:nvGrpSpPr>
        <p:grpSpPr>
          <a:xfrm>
            <a:off x="726783" y="3132553"/>
            <a:ext cx="4329430" cy="2181754"/>
            <a:chOff x="2692312" y="1610254"/>
            <a:chExt cx="4329430" cy="2181754"/>
          </a:xfrm>
        </p:grpSpPr>
        <p:sp>
          <p:nvSpPr>
            <p:cNvPr id="40" name="Line 20">
              <a:extLst>
                <a:ext uri="{FF2B5EF4-FFF2-40B4-BE49-F238E27FC236}">
                  <a16:creationId xmlns:a16="http://schemas.microsoft.com/office/drawing/2014/main" id="{BC12DFA4-BEDF-84AF-6D0A-639CFA696B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365787" y="2207683"/>
              <a:ext cx="0" cy="1584325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41" name="Rectangle 21">
              <a:extLst>
                <a:ext uri="{FF2B5EF4-FFF2-40B4-BE49-F238E27FC236}">
                  <a16:creationId xmlns:a16="http://schemas.microsoft.com/office/drawing/2014/main" id="{DC5C7A97-A243-4DE0-2AB0-1A24642A9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4506" y="2763413"/>
              <a:ext cx="201613" cy="504825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42" name="Oval 22">
              <a:extLst>
                <a:ext uri="{FF2B5EF4-FFF2-40B4-BE49-F238E27FC236}">
                  <a16:creationId xmlns:a16="http://schemas.microsoft.com/office/drawing/2014/main" id="{428E0C82-FCF0-EF13-AE2E-5AC7CAE50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312" y="2710920"/>
              <a:ext cx="576263" cy="57626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601A3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仿宋_GB2312" pitchFamily="49" charset="-122"/>
                <a:cs typeface="+mn-cs"/>
              </a:endParaRPr>
            </a:p>
          </p:txBody>
        </p:sp>
        <p:sp>
          <p:nvSpPr>
            <p:cNvPr id="43" name="Line 23">
              <a:extLst>
                <a:ext uri="{FF2B5EF4-FFF2-40B4-BE49-F238E27FC236}">
                  <a16:creationId xmlns:a16="http://schemas.microsoft.com/office/drawing/2014/main" id="{BA579360-3807-3437-4E2F-274334D8DC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8437" y="2207683"/>
              <a:ext cx="0" cy="1584325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44" name="Text Box 24">
              <a:extLst>
                <a:ext uri="{FF2B5EF4-FFF2-40B4-BE49-F238E27FC236}">
                  <a16:creationId xmlns:a16="http://schemas.microsoft.com/office/drawing/2014/main" id="{BCA8BD4A-CEE7-E5C0-9EB3-13039A7117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1226" y="2878401"/>
              <a:ext cx="685800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45" name="Text Box 25">
              <a:extLst>
                <a:ext uri="{FF2B5EF4-FFF2-40B4-BE49-F238E27FC236}">
                  <a16:creationId xmlns:a16="http://schemas.microsoft.com/office/drawing/2014/main" id="{602B1CDC-D480-B765-B0DF-DD379A5B56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7601" y="2830777"/>
              <a:ext cx="491438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46" name="Text Box 26">
              <a:extLst>
                <a:ext uri="{FF2B5EF4-FFF2-40B4-BE49-F238E27FC236}">
                  <a16:creationId xmlns:a16="http://schemas.microsoft.com/office/drawing/2014/main" id="{48DA7488-88E3-597E-47C3-A7E77EB77C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0778" y="1806627"/>
              <a:ext cx="746125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47" name="Line 27">
              <a:extLst>
                <a:ext uri="{FF2B5EF4-FFF2-40B4-BE49-F238E27FC236}">
                  <a16:creationId xmlns:a16="http://schemas.microsoft.com/office/drawing/2014/main" id="{1BA17563-86E4-4649-45C4-0173D19278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8437" y="2279120"/>
              <a:ext cx="0" cy="490537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48" name="Text Box 28">
              <a:extLst>
                <a:ext uri="{FF2B5EF4-FFF2-40B4-BE49-F238E27FC236}">
                  <a16:creationId xmlns:a16="http://schemas.microsoft.com/office/drawing/2014/main" id="{5F27CAF4-127E-7DE9-C428-4EC2A2DA49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8437" y="2207683"/>
              <a:ext cx="457200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endParaRPr kumimoji="1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Text Box 29">
              <a:extLst>
                <a:ext uri="{FF2B5EF4-FFF2-40B4-BE49-F238E27FC236}">
                  <a16:creationId xmlns:a16="http://schemas.microsoft.com/office/drawing/2014/main" id="{933DEAC6-21FE-518A-AC3E-04E2C31D8E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5001" y="2419721"/>
              <a:ext cx="304800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</a:p>
          </p:txBody>
        </p:sp>
        <p:sp>
          <p:nvSpPr>
            <p:cNvPr id="50" name="Text Box 30">
              <a:extLst>
                <a:ext uri="{FF2B5EF4-FFF2-40B4-BE49-F238E27FC236}">
                  <a16:creationId xmlns:a16="http://schemas.microsoft.com/office/drawing/2014/main" id="{89D73561-1678-07E8-CF19-50F3E0D189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3937" y="3150658"/>
              <a:ext cx="381000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–</a:t>
              </a:r>
            </a:p>
          </p:txBody>
        </p:sp>
        <p:sp>
          <p:nvSpPr>
            <p:cNvPr id="51" name="Text Box 31">
              <a:extLst>
                <a:ext uri="{FF2B5EF4-FFF2-40B4-BE49-F238E27FC236}">
                  <a16:creationId xmlns:a16="http://schemas.microsoft.com/office/drawing/2014/main" id="{A765A9B7-F7FE-54DC-2242-980A33A65D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2542" y="2830777"/>
              <a:ext cx="695325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9V</a:t>
              </a:r>
            </a:p>
          </p:txBody>
        </p:sp>
        <p:sp>
          <p:nvSpPr>
            <p:cNvPr id="52" name="Text Box 32">
              <a:extLst>
                <a:ext uri="{FF2B5EF4-FFF2-40B4-BE49-F238E27FC236}">
                  <a16:creationId xmlns:a16="http://schemas.microsoft.com/office/drawing/2014/main" id="{D29B9891-25A4-C44D-713C-042A43D1B7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4837" y="2327857"/>
              <a:ext cx="304800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</a:p>
          </p:txBody>
        </p:sp>
        <p:sp>
          <p:nvSpPr>
            <p:cNvPr id="53" name="Text Box 33">
              <a:extLst>
                <a:ext uri="{FF2B5EF4-FFF2-40B4-BE49-F238E27FC236}">
                  <a16:creationId xmlns:a16="http://schemas.microsoft.com/office/drawing/2014/main" id="{39F47F38-369F-C4D6-9DBD-FDF1476C16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2367" y="3259506"/>
              <a:ext cx="381000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–</a:t>
              </a:r>
            </a:p>
          </p:txBody>
        </p:sp>
        <p:sp>
          <p:nvSpPr>
            <p:cNvPr id="54" name="Text Box 34">
              <a:extLst>
                <a:ext uri="{FF2B5EF4-FFF2-40B4-BE49-F238E27FC236}">
                  <a16:creationId xmlns:a16="http://schemas.microsoft.com/office/drawing/2014/main" id="{0713ECF5-F5E2-A8F4-C309-F29BA8F7D4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12142" y="2786432"/>
              <a:ext cx="609600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1" lang="en-US" altLang="zh-CN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endPara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Text Box 36">
              <a:extLst>
                <a:ext uri="{FF2B5EF4-FFF2-40B4-BE49-F238E27FC236}">
                  <a16:creationId xmlns:a16="http://schemas.microsoft.com/office/drawing/2014/main" id="{8EADAB97-2E82-1649-D656-3FC5ACE4FB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8087" y="1875365"/>
              <a:ext cx="381000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</a:p>
          </p:txBody>
        </p:sp>
        <p:sp>
          <p:nvSpPr>
            <p:cNvPr id="56" name="Text Box 37">
              <a:extLst>
                <a:ext uri="{FF2B5EF4-FFF2-40B4-BE49-F238E27FC236}">
                  <a16:creationId xmlns:a16="http://schemas.microsoft.com/office/drawing/2014/main" id="{2DA269E1-EB3A-8A67-697E-330D0F6F51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7435" y="1856421"/>
              <a:ext cx="457200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–</a:t>
              </a:r>
            </a:p>
          </p:txBody>
        </p:sp>
        <p:sp>
          <p:nvSpPr>
            <p:cNvPr id="57" name="Text Box 38">
              <a:extLst>
                <a:ext uri="{FF2B5EF4-FFF2-40B4-BE49-F238E27FC236}">
                  <a16:creationId xmlns:a16="http://schemas.microsoft.com/office/drawing/2014/main" id="{1E610AF6-F246-3277-6B6A-4A363C21F9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9661" y="1610254"/>
              <a:ext cx="685800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  <a:r>
                <a:rPr kumimoji="1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endPara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Line 39">
              <a:extLst>
                <a:ext uri="{FF2B5EF4-FFF2-40B4-BE49-F238E27FC236}">
                  <a16:creationId xmlns:a16="http://schemas.microsoft.com/office/drawing/2014/main" id="{4A31C31F-56E5-CF01-0176-6DF78C164E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81237" y="2207683"/>
              <a:ext cx="3384550" cy="0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59" name="Line 40">
              <a:extLst>
                <a:ext uri="{FF2B5EF4-FFF2-40B4-BE49-F238E27FC236}">
                  <a16:creationId xmlns:a16="http://schemas.microsoft.com/office/drawing/2014/main" id="{D3D5D84F-B010-29CA-DFCC-B29EC134B1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1237" y="3792008"/>
              <a:ext cx="3384550" cy="0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60" name="Line 41">
              <a:extLst>
                <a:ext uri="{FF2B5EF4-FFF2-40B4-BE49-F238E27FC236}">
                  <a16:creationId xmlns:a16="http://schemas.microsoft.com/office/drawing/2014/main" id="{A35B2CF1-97C4-ECA8-E311-64B7C1FE58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81237" y="2207683"/>
              <a:ext cx="0" cy="1584325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61" name="Rectangle 42">
              <a:extLst>
                <a:ext uri="{FF2B5EF4-FFF2-40B4-BE49-F238E27FC236}">
                  <a16:creationId xmlns:a16="http://schemas.microsoft.com/office/drawing/2014/main" id="{D12BB4B4-B053-DAD0-0962-B7B895D97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1986" y="2783945"/>
              <a:ext cx="201613" cy="504825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65" name="AutoShape 43">
              <a:extLst>
                <a:ext uri="{FF2B5EF4-FFF2-40B4-BE49-F238E27FC236}">
                  <a16:creationId xmlns:a16="http://schemas.microsoft.com/office/drawing/2014/main" id="{6F0DE49C-97B6-D512-A2A0-A2B156F71D6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126790" y="1949025"/>
              <a:ext cx="685045" cy="500063"/>
            </a:xfrm>
            <a:prstGeom prst="flowChartSort">
              <a:avLst/>
            </a:prstGeom>
            <a:solidFill>
              <a:schemeClr val="bg1"/>
            </a:solidFill>
            <a:ln w="38100">
              <a:solidFill>
                <a:srgbClr val="601A35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66" name="Rectangle 44">
              <a:extLst>
                <a:ext uri="{FF2B5EF4-FFF2-40B4-BE49-F238E27FC236}">
                  <a16:creationId xmlns:a16="http://schemas.microsoft.com/office/drawing/2014/main" id="{0DB1F8CE-7D0F-AD73-80E7-D7EA84D59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8937" y="2136245"/>
              <a:ext cx="503238" cy="215900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3E6572B4-B338-CAB0-4C97-6E492501E039}"/>
              </a:ext>
            </a:extLst>
          </p:cNvPr>
          <p:cNvGrpSpPr/>
          <p:nvPr/>
        </p:nvGrpSpPr>
        <p:grpSpPr>
          <a:xfrm>
            <a:off x="9102007" y="1692838"/>
            <a:ext cx="2538633" cy="1459310"/>
            <a:chOff x="9102007" y="1692838"/>
            <a:chExt cx="2538633" cy="1459310"/>
          </a:xfrm>
        </p:grpSpPr>
        <p:grpSp>
          <p:nvGrpSpPr>
            <p:cNvPr id="67" name="Group 263">
              <a:extLst>
                <a:ext uri="{FF2B5EF4-FFF2-40B4-BE49-F238E27FC236}">
                  <a16:creationId xmlns:a16="http://schemas.microsoft.com/office/drawing/2014/main" id="{641044F5-6608-619A-5469-B3450C9198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02007" y="1692838"/>
              <a:ext cx="2091423" cy="1459310"/>
              <a:chOff x="249" y="2686"/>
              <a:chExt cx="1651" cy="1152"/>
            </a:xfrm>
          </p:grpSpPr>
          <p:sp>
            <p:nvSpPr>
              <p:cNvPr id="68" name="Oval 179">
                <a:extLst>
                  <a:ext uri="{FF2B5EF4-FFF2-40B4-BE49-F238E27FC236}">
                    <a16:creationId xmlns:a16="http://schemas.microsoft.com/office/drawing/2014/main" id="{40A2DAE3-1E14-660C-53FF-FF152DB330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" y="3112"/>
                <a:ext cx="363" cy="36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601A35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仿宋_GB2312" pitchFamily="49" charset="-122"/>
                  <a:cs typeface="+mn-cs"/>
                </a:endParaRPr>
              </a:p>
            </p:txBody>
          </p:sp>
          <p:sp>
            <p:nvSpPr>
              <p:cNvPr id="69" name="Rectangle 189">
                <a:extLst>
                  <a:ext uri="{FF2B5EF4-FFF2-40B4-BE49-F238E27FC236}">
                    <a16:creationId xmlns:a16="http://schemas.microsoft.com/office/drawing/2014/main" id="{C986BD4F-5EC9-D55F-B4B8-915EDA08B6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" y="2750"/>
                <a:ext cx="1407" cy="1088"/>
              </a:xfrm>
              <a:prstGeom prst="rect">
                <a:avLst/>
              </a:prstGeom>
              <a:noFill/>
              <a:ln w="28575">
                <a:solidFill>
                  <a:srgbClr val="601A35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  <p:sp>
            <p:nvSpPr>
              <p:cNvPr id="74" name="Text Box 184">
                <a:extLst>
                  <a:ext uri="{FF2B5EF4-FFF2-40B4-BE49-F238E27FC236}">
                    <a16:creationId xmlns:a16="http://schemas.microsoft.com/office/drawing/2014/main" id="{86A5C708-B48D-E175-8F83-3F0643D1A2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7" y="3171"/>
                <a:ext cx="470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0" i="1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U</a:t>
                </a:r>
                <a:r>
                  <a:rPr kumimoji="1" lang="en-US" altLang="zh-CN" sz="1600" b="0" i="0" u="none" strike="noStrike" kern="120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oc</a:t>
                </a:r>
                <a:endParaRPr kumimoji="1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5" name="Text Box 185">
                <a:extLst>
                  <a:ext uri="{FF2B5EF4-FFF2-40B4-BE49-F238E27FC236}">
                    <a16:creationId xmlns:a16="http://schemas.microsoft.com/office/drawing/2014/main" id="{9EEE1CD7-DD47-D49A-216E-D38A627B28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0" y="2906"/>
                <a:ext cx="256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+</a:t>
                </a:r>
              </a:p>
            </p:txBody>
          </p:sp>
          <p:sp>
            <p:nvSpPr>
              <p:cNvPr id="76" name="Text Box 186">
                <a:extLst>
                  <a:ext uri="{FF2B5EF4-FFF2-40B4-BE49-F238E27FC236}">
                    <a16:creationId xmlns:a16="http://schemas.microsoft.com/office/drawing/2014/main" id="{F7CEF6C0-DC00-CF0B-BED0-FFE0413918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6" y="3438"/>
                <a:ext cx="233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–</a:t>
                </a:r>
              </a:p>
            </p:txBody>
          </p:sp>
          <p:sp>
            <p:nvSpPr>
              <p:cNvPr id="77" name="Text Box 187">
                <a:extLst>
                  <a:ext uri="{FF2B5EF4-FFF2-40B4-BE49-F238E27FC236}">
                    <a16:creationId xmlns:a16="http://schemas.microsoft.com/office/drawing/2014/main" id="{0926A64D-E047-E268-ED81-8E7D5F2F61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4" y="3157"/>
                <a:ext cx="365" cy="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3Ω</a:t>
                </a:r>
                <a:endParaRPr kumimoji="1" lang="en-US" altLang="zh-CN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8" name="Text Box 188">
                <a:extLst>
                  <a:ext uri="{FF2B5EF4-FFF2-40B4-BE49-F238E27FC236}">
                    <a16:creationId xmlns:a16="http://schemas.microsoft.com/office/drawing/2014/main" id="{4A90B3DB-3F7D-DBC2-D985-C0843194A9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4" y="2809"/>
                <a:ext cx="447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  <a:r>
                  <a:rPr kumimoji="1" lang="en-US" altLang="zh-CN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eq</a:t>
                </a:r>
                <a:endParaRPr kumimoji="1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9" name="Rectangle 190">
                <a:extLst>
                  <a:ext uri="{FF2B5EF4-FFF2-40B4-BE49-F238E27FC236}">
                    <a16:creationId xmlns:a16="http://schemas.microsoft.com/office/drawing/2014/main" id="{E717A4D7-79A9-4F41-B20D-8E38C81360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3" y="2686"/>
                <a:ext cx="317" cy="136"/>
              </a:xfrm>
              <a:prstGeom prst="rect">
                <a:avLst/>
              </a:pr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  <p:sp>
            <p:nvSpPr>
              <p:cNvPr id="80" name="Rectangle 191">
                <a:extLst>
                  <a:ext uri="{FF2B5EF4-FFF2-40B4-BE49-F238E27FC236}">
                    <a16:creationId xmlns:a16="http://schemas.microsoft.com/office/drawing/2014/main" id="{84061ECA-5909-2B26-40E1-6D0B97ADE4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3" y="3119"/>
                <a:ext cx="127" cy="318"/>
              </a:xfrm>
              <a:prstGeom prst="rect">
                <a:avLst/>
              </a:pr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p:grpSp>
        <p:sp>
          <p:nvSpPr>
            <p:cNvPr id="81" name="Text Box 32">
              <a:extLst>
                <a:ext uri="{FF2B5EF4-FFF2-40B4-BE49-F238E27FC236}">
                  <a16:creationId xmlns:a16="http://schemas.microsoft.com/office/drawing/2014/main" id="{FFB199F1-CC4B-D372-087C-71E0841D27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62579" y="1795642"/>
              <a:ext cx="304800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</a:p>
          </p:txBody>
        </p:sp>
        <p:sp>
          <p:nvSpPr>
            <p:cNvPr id="82" name="Text Box 33">
              <a:extLst>
                <a:ext uri="{FF2B5EF4-FFF2-40B4-BE49-F238E27FC236}">
                  <a16:creationId xmlns:a16="http://schemas.microsoft.com/office/drawing/2014/main" id="{42D962A9-9FA6-BBA2-7FF9-AC8CB260FD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50109" y="2727291"/>
              <a:ext cx="381000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–</a:t>
              </a:r>
            </a:p>
          </p:txBody>
        </p:sp>
        <p:sp>
          <p:nvSpPr>
            <p:cNvPr id="83" name="Text Box 34">
              <a:extLst>
                <a:ext uri="{FF2B5EF4-FFF2-40B4-BE49-F238E27FC236}">
                  <a16:creationId xmlns:a16="http://schemas.microsoft.com/office/drawing/2014/main" id="{735BA4A5-8579-89DF-BD43-B07C51DF71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89884" y="2254217"/>
              <a:ext cx="450756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1" lang="en-US" altLang="zh-CN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endPara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5F346075-E48C-3528-2B5A-396E569B7BBC}"/>
              </a:ext>
            </a:extLst>
          </p:cNvPr>
          <p:cNvGrpSpPr/>
          <p:nvPr/>
        </p:nvGrpSpPr>
        <p:grpSpPr>
          <a:xfrm>
            <a:off x="5400335" y="3397797"/>
            <a:ext cx="3910012" cy="2280445"/>
            <a:chOff x="6311900" y="4244553"/>
            <a:chExt cx="3910012" cy="2280445"/>
          </a:xfrm>
        </p:grpSpPr>
        <p:sp>
          <p:nvSpPr>
            <p:cNvPr id="86" name="Oval 108">
              <a:extLst>
                <a:ext uri="{FF2B5EF4-FFF2-40B4-BE49-F238E27FC236}">
                  <a16:creationId xmlns:a16="http://schemas.microsoft.com/office/drawing/2014/main" id="{9375F265-43AD-5031-0FA7-E5B5B2430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1900" y="5372472"/>
              <a:ext cx="576262" cy="57626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601A3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仿宋_GB2312" pitchFamily="49" charset="-122"/>
                <a:cs typeface="+mn-cs"/>
              </a:endParaRPr>
            </a:p>
          </p:txBody>
        </p:sp>
        <p:sp>
          <p:nvSpPr>
            <p:cNvPr id="87" name="Line 109">
              <a:extLst>
                <a:ext uri="{FF2B5EF4-FFF2-40B4-BE49-F238E27FC236}">
                  <a16:creationId xmlns:a16="http://schemas.microsoft.com/office/drawing/2014/main" id="{6BB22173-7DA3-BFE2-EF2A-D09E04C2DC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28025" y="4869235"/>
              <a:ext cx="0" cy="1584325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88" name="Text Box 110">
              <a:extLst>
                <a:ext uri="{FF2B5EF4-FFF2-40B4-BE49-F238E27FC236}">
                  <a16:creationId xmlns:a16="http://schemas.microsoft.com/office/drawing/2014/main" id="{06530A93-1193-75A1-1EBE-33983E4013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51762" y="5535090"/>
              <a:ext cx="685800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89" name="Text Box 111">
              <a:extLst>
                <a:ext uri="{FF2B5EF4-FFF2-40B4-BE49-F238E27FC236}">
                  <a16:creationId xmlns:a16="http://schemas.microsoft.com/office/drawing/2014/main" id="{0DFC864E-5BE6-DCAA-4CBF-C4711A8B0A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77087" y="4292972"/>
              <a:ext cx="746125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90" name="Line 112">
              <a:extLst>
                <a:ext uri="{FF2B5EF4-FFF2-40B4-BE49-F238E27FC236}">
                  <a16:creationId xmlns:a16="http://schemas.microsoft.com/office/drawing/2014/main" id="{0E8B389C-7697-22D5-0981-23E207D2BD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29612" y="4927972"/>
              <a:ext cx="1587" cy="4460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91" name="Text Box 113">
              <a:extLst>
                <a:ext uri="{FF2B5EF4-FFF2-40B4-BE49-F238E27FC236}">
                  <a16:creationId xmlns:a16="http://schemas.microsoft.com/office/drawing/2014/main" id="{710CABCA-6169-7492-D002-DACB40BF42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29612" y="4942260"/>
              <a:ext cx="457200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endParaRPr kumimoji="1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" name="Text Box 114">
              <a:extLst>
                <a:ext uri="{FF2B5EF4-FFF2-40B4-BE49-F238E27FC236}">
                  <a16:creationId xmlns:a16="http://schemas.microsoft.com/office/drawing/2014/main" id="{4343942C-1D1B-A6AA-5917-BFB22FC4AA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11143" y="5075609"/>
              <a:ext cx="304800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</a:p>
          </p:txBody>
        </p:sp>
        <p:sp>
          <p:nvSpPr>
            <p:cNvPr id="93" name="Text Box 115">
              <a:extLst>
                <a:ext uri="{FF2B5EF4-FFF2-40B4-BE49-F238E27FC236}">
                  <a16:creationId xmlns:a16="http://schemas.microsoft.com/office/drawing/2014/main" id="{A5EE985D-2831-BB54-15DF-3664CA6526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13525" y="5812210"/>
              <a:ext cx="381000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–</a:t>
              </a:r>
            </a:p>
          </p:txBody>
        </p:sp>
        <p:sp>
          <p:nvSpPr>
            <p:cNvPr id="94" name="Text Box 116">
              <a:extLst>
                <a:ext uri="{FF2B5EF4-FFF2-40B4-BE49-F238E27FC236}">
                  <a16:creationId xmlns:a16="http://schemas.microsoft.com/office/drawing/2014/main" id="{7042EDE9-4D8A-D513-B727-8D3526B52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80065" y="5451319"/>
              <a:ext cx="695325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9V</a:t>
              </a:r>
            </a:p>
          </p:txBody>
        </p:sp>
        <p:sp>
          <p:nvSpPr>
            <p:cNvPr id="95" name="Text Box 117">
              <a:extLst>
                <a:ext uri="{FF2B5EF4-FFF2-40B4-BE49-F238E27FC236}">
                  <a16:creationId xmlns:a16="http://schemas.microsoft.com/office/drawing/2014/main" id="{EECD5C7B-07AB-E3E7-64C5-209D6128AB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67887" y="4940672"/>
              <a:ext cx="304800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</a:p>
          </p:txBody>
        </p:sp>
        <p:sp>
          <p:nvSpPr>
            <p:cNvPr id="96" name="Text Box 118">
              <a:extLst>
                <a:ext uri="{FF2B5EF4-FFF2-40B4-BE49-F238E27FC236}">
                  <a16:creationId xmlns:a16="http://schemas.microsoft.com/office/drawing/2014/main" id="{30366E85-C0CD-A4EA-4EAA-7BED308F4C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0912" y="5948735"/>
              <a:ext cx="381000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–</a:t>
              </a:r>
            </a:p>
          </p:txBody>
        </p:sp>
        <p:sp>
          <p:nvSpPr>
            <p:cNvPr id="97" name="Text Box 119">
              <a:extLst>
                <a:ext uri="{FF2B5EF4-FFF2-40B4-BE49-F238E27FC236}">
                  <a16:creationId xmlns:a16="http://schemas.microsoft.com/office/drawing/2014/main" id="{091B4154-A687-EADF-528C-773EA7A89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99941" y="5491111"/>
              <a:ext cx="503238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1" lang="en-US" altLang="zh-CN" sz="18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oc</a:t>
              </a:r>
              <a:endPara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8" name="Text Box 121">
              <a:extLst>
                <a:ext uri="{FF2B5EF4-FFF2-40B4-BE49-F238E27FC236}">
                  <a16:creationId xmlns:a16="http://schemas.microsoft.com/office/drawing/2014/main" id="{A6F5BE13-9AC5-29AA-898C-A6444579CC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34688" y="4470611"/>
              <a:ext cx="381000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</a:p>
          </p:txBody>
        </p:sp>
        <p:sp>
          <p:nvSpPr>
            <p:cNvPr id="99" name="Text Box 122">
              <a:extLst>
                <a:ext uri="{FF2B5EF4-FFF2-40B4-BE49-F238E27FC236}">
                  <a16:creationId xmlns:a16="http://schemas.microsoft.com/office/drawing/2014/main" id="{59C0B7BC-A1DC-B86B-2213-4D1C94BE18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67350" y="4472574"/>
              <a:ext cx="457200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–</a:t>
              </a:r>
            </a:p>
          </p:txBody>
        </p:sp>
        <p:sp>
          <p:nvSpPr>
            <p:cNvPr id="100" name="Text Box 123">
              <a:extLst>
                <a:ext uri="{FF2B5EF4-FFF2-40B4-BE49-F238E27FC236}">
                  <a16:creationId xmlns:a16="http://schemas.microsoft.com/office/drawing/2014/main" id="{6C4E5BD5-D613-A6DC-F0C9-DC0C80BD4A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39212" y="4244553"/>
              <a:ext cx="685800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  <a:r>
                <a:rPr kumimoji="1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endPara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1" name="Line 124">
              <a:extLst>
                <a:ext uri="{FF2B5EF4-FFF2-40B4-BE49-F238E27FC236}">
                  <a16:creationId xmlns:a16="http://schemas.microsoft.com/office/drawing/2014/main" id="{5783FA21-9F55-32A1-8088-DA9E9780BB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00825" y="4869235"/>
              <a:ext cx="3384550" cy="0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02" name="Line 125">
              <a:extLst>
                <a:ext uri="{FF2B5EF4-FFF2-40B4-BE49-F238E27FC236}">
                  <a16:creationId xmlns:a16="http://schemas.microsoft.com/office/drawing/2014/main" id="{D1766BAB-F746-3A7A-F27C-C1EB85BE47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00825" y="6453560"/>
              <a:ext cx="3384550" cy="0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03" name="Line 126">
              <a:extLst>
                <a:ext uri="{FF2B5EF4-FFF2-40B4-BE49-F238E27FC236}">
                  <a16:creationId xmlns:a16="http://schemas.microsoft.com/office/drawing/2014/main" id="{2F131E1A-ECDD-0832-9A60-EB295F36BE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600825" y="4869235"/>
              <a:ext cx="0" cy="1584325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04" name="Rectangle 127">
              <a:extLst>
                <a:ext uri="{FF2B5EF4-FFF2-40B4-BE49-F238E27FC236}">
                  <a16:creationId xmlns:a16="http://schemas.microsoft.com/office/drawing/2014/main" id="{6547E4E9-D58D-1855-C8B6-F8E0B0094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8012" y="5445497"/>
              <a:ext cx="201612" cy="504825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05" name="Rectangle 129">
              <a:extLst>
                <a:ext uri="{FF2B5EF4-FFF2-40B4-BE49-F238E27FC236}">
                  <a16:creationId xmlns:a16="http://schemas.microsoft.com/office/drawing/2014/main" id="{114FA65F-8AA3-33E2-221F-1E4459223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8525" y="4783510"/>
              <a:ext cx="503237" cy="215900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06" name="Oval 130">
              <a:extLst>
                <a:ext uri="{FF2B5EF4-FFF2-40B4-BE49-F238E27FC236}">
                  <a16:creationId xmlns:a16="http://schemas.microsoft.com/office/drawing/2014/main" id="{399174D3-7102-1C24-D8B6-4876D3CF1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83787" y="6380535"/>
              <a:ext cx="144462" cy="144463"/>
            </a:xfrm>
            <a:prstGeom prst="ellips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07" name="Oval 131">
              <a:extLst>
                <a:ext uri="{FF2B5EF4-FFF2-40B4-BE49-F238E27FC236}">
                  <a16:creationId xmlns:a16="http://schemas.microsoft.com/office/drawing/2014/main" id="{9012B5ED-3956-9199-89B8-DEC425FA9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83787" y="4796210"/>
              <a:ext cx="144462" cy="144463"/>
            </a:xfrm>
            <a:prstGeom prst="ellips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08" name="AutoShape 43">
              <a:extLst>
                <a:ext uri="{FF2B5EF4-FFF2-40B4-BE49-F238E27FC236}">
                  <a16:creationId xmlns:a16="http://schemas.microsoft.com/office/drawing/2014/main" id="{8C8EE44F-C514-89E9-F47D-46252F29BAB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8762545" y="4618409"/>
              <a:ext cx="685045" cy="500063"/>
            </a:xfrm>
            <a:prstGeom prst="flowChartSort">
              <a:avLst/>
            </a:prstGeom>
            <a:solidFill>
              <a:schemeClr val="bg1"/>
            </a:solidFill>
            <a:ln w="38100">
              <a:solidFill>
                <a:srgbClr val="601A35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CF6476CC-00DD-5A98-5D9F-3DA8BB4BBF40}"/>
                  </a:ext>
                </a:extLst>
              </p:cNvPr>
              <p:cNvSpPr txBox="1"/>
              <p:nvPr/>
            </p:nvSpPr>
            <p:spPr>
              <a:xfrm>
                <a:off x="9900272" y="4598741"/>
                <a:ext cx="1493358" cy="461665"/>
              </a:xfrm>
              <a:prstGeom prst="rect">
                <a:avLst/>
              </a:prstGeom>
              <a:solidFill>
                <a:srgbClr val="601A35"/>
              </a:solidFill>
              <a:ln>
                <a:solidFill>
                  <a:schemeClr val="accent1"/>
                </a:solidFill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𝑈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𝑜𝑐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=9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𝑉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CF6476CC-00DD-5A98-5D9F-3DA8BB4BB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0272" y="4598741"/>
                <a:ext cx="149335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文本框 109">
            <a:extLst>
              <a:ext uri="{FF2B5EF4-FFF2-40B4-BE49-F238E27FC236}">
                <a16:creationId xmlns:a16="http://schemas.microsoft.com/office/drawing/2014/main" id="{6EA48CC7-28A3-D810-2CD7-89EEA4A9A219}"/>
              </a:ext>
            </a:extLst>
          </p:cNvPr>
          <p:cNvSpPr txBox="1"/>
          <p:nvPr/>
        </p:nvSpPr>
        <p:spPr>
          <a:xfrm>
            <a:off x="5427154" y="2923381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①求开路电压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U</a:t>
            </a:r>
            <a:r>
              <a:rPr kumimoji="0" lang="en-US" altLang="zh-CN" sz="24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oc</a:t>
            </a:r>
            <a:endParaRPr kumimoji="0" lang="zh-CN" altLang="en-US" sz="2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010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109" grpId="0" animBg="1"/>
      <p:bldP spid="1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497CBE-2E9B-61DF-541C-D5D8CE404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03851D-519D-4656-91D9-3072F3A79E83}" type="datetime1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2024/7/3</a:t>
            </a:fld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50E8DE-74B0-72B4-0A63-A33486935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all" spc="0" normalizeH="0" baseline="0" noProof="0" dirty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4AE235-10E2-4A23-8599-7F3A3966D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1375A4-56A4-47D6-9801-1991572033F7}" type="slidenum">
              <a:rPr kumimoji="0" lang="en-US" altLang="zh-CN" sz="900" b="0" i="0" u="none" strike="noStrike" kern="1200" cap="none" spc="0" normalizeH="0" baseline="0" noProof="0" smtClean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0F95ABC6-9C1C-E823-9D78-3CD462C9C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196975"/>
            <a:ext cx="647700" cy="519113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解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C050D7AA-8CAD-5CC2-435E-05054718F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1196975"/>
            <a:ext cx="33131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AutoNum type="circleNumDbPlain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求开路电压</a:t>
            </a:r>
            <a:r>
              <a:rPr kumimoji="1" lang="en-US" altLang="zh-CN" sz="2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1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oc</a:t>
            </a:r>
            <a:endParaRPr kumimoji="1" lang="en-US" altLang="zh-CN" sz="2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749BE3CF-7375-F0FF-24D8-3E1C46FD5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1844675"/>
            <a:ext cx="20891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U</a:t>
            </a:r>
            <a:r>
              <a:rPr kumimoji="1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oc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=6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+3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I</a:t>
            </a:r>
            <a:endParaRPr kumimoji="1" lang="en-US" altLang="zh-CN" sz="2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6F796B8E-E73D-1BA6-18C5-0CAF66AC9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2492375"/>
            <a:ext cx="20891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=9/9A=1A</a:t>
            </a:r>
          </a:p>
        </p:txBody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F09778AB-2EA2-A897-2927-AB36AF200650}"/>
              </a:ext>
            </a:extLst>
          </p:cNvPr>
          <p:cNvSpPr>
            <a:spLocks/>
          </p:cNvSpPr>
          <p:nvPr/>
        </p:nvSpPr>
        <p:spPr bwMode="auto">
          <a:xfrm>
            <a:off x="1042988" y="1916113"/>
            <a:ext cx="287337" cy="1223962"/>
          </a:xfrm>
          <a:prstGeom prst="leftBrace">
            <a:avLst>
              <a:gd name="adj1" fmla="val 35497"/>
              <a:gd name="adj2" fmla="val 50079"/>
            </a:avLst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0" name="AutoShape 9">
            <a:extLst>
              <a:ext uri="{FF2B5EF4-FFF2-40B4-BE49-F238E27FC236}">
                <a16:creationId xmlns:a16="http://schemas.microsoft.com/office/drawing/2014/main" id="{B603EB95-1766-594E-69E0-AC1EE27AE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3429000"/>
            <a:ext cx="790575" cy="215900"/>
          </a:xfrm>
          <a:prstGeom prst="rightArrow">
            <a:avLst>
              <a:gd name="adj1" fmla="val 50000"/>
              <a:gd name="adj2" fmla="val 91544"/>
            </a:avLst>
          </a:prstGeom>
          <a:solidFill>
            <a:srgbClr val="00CCFF"/>
          </a:solidFill>
          <a:ln w="9525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BB3E68B3-FFE9-0B72-89A4-FFA008C61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3213100"/>
            <a:ext cx="17287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U</a:t>
            </a:r>
            <a:r>
              <a:rPr kumimoji="1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oc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=9V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1C62DE4-3E25-E05C-4A1E-F6B03C3A807D}"/>
              </a:ext>
            </a:extLst>
          </p:cNvPr>
          <p:cNvGrpSpPr/>
          <p:nvPr/>
        </p:nvGrpSpPr>
        <p:grpSpPr>
          <a:xfrm>
            <a:off x="4857377" y="1196975"/>
            <a:ext cx="3910012" cy="2280445"/>
            <a:chOff x="6311900" y="4244553"/>
            <a:chExt cx="3910012" cy="2280445"/>
          </a:xfrm>
        </p:grpSpPr>
        <p:sp>
          <p:nvSpPr>
            <p:cNvPr id="13" name="Oval 108">
              <a:extLst>
                <a:ext uri="{FF2B5EF4-FFF2-40B4-BE49-F238E27FC236}">
                  <a16:creationId xmlns:a16="http://schemas.microsoft.com/office/drawing/2014/main" id="{4510AC33-51FF-24CD-C262-C05489F7D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1900" y="5372472"/>
              <a:ext cx="576262" cy="57626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601A3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仿宋_GB2312" pitchFamily="49" charset="-122"/>
                <a:cs typeface="+mn-cs"/>
              </a:endParaRPr>
            </a:p>
          </p:txBody>
        </p:sp>
        <p:sp>
          <p:nvSpPr>
            <p:cNvPr id="14" name="Line 109">
              <a:extLst>
                <a:ext uri="{FF2B5EF4-FFF2-40B4-BE49-F238E27FC236}">
                  <a16:creationId xmlns:a16="http://schemas.microsoft.com/office/drawing/2014/main" id="{FC6D5960-B245-6895-7BA2-1F1973468C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28025" y="4869235"/>
              <a:ext cx="0" cy="1584325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5" name="Text Box 110">
              <a:extLst>
                <a:ext uri="{FF2B5EF4-FFF2-40B4-BE49-F238E27FC236}">
                  <a16:creationId xmlns:a16="http://schemas.microsoft.com/office/drawing/2014/main" id="{AC22B074-5EB6-F344-462C-B64E3015FC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51762" y="5535090"/>
              <a:ext cx="685800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16" name="Text Box 111">
              <a:extLst>
                <a:ext uri="{FF2B5EF4-FFF2-40B4-BE49-F238E27FC236}">
                  <a16:creationId xmlns:a16="http://schemas.microsoft.com/office/drawing/2014/main" id="{742644DA-E88C-4AE7-4CF1-A1767811FC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77087" y="4292972"/>
              <a:ext cx="746125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17" name="Line 112">
              <a:extLst>
                <a:ext uri="{FF2B5EF4-FFF2-40B4-BE49-F238E27FC236}">
                  <a16:creationId xmlns:a16="http://schemas.microsoft.com/office/drawing/2014/main" id="{DE7DE166-93F3-AF3C-D03F-974EDB9767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29612" y="4927972"/>
              <a:ext cx="1587" cy="4460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8" name="Text Box 113">
              <a:extLst>
                <a:ext uri="{FF2B5EF4-FFF2-40B4-BE49-F238E27FC236}">
                  <a16:creationId xmlns:a16="http://schemas.microsoft.com/office/drawing/2014/main" id="{87AF207B-B40D-5C68-9079-9E50130D07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29612" y="4942260"/>
              <a:ext cx="457200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endParaRPr kumimoji="1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Text Box 114">
              <a:extLst>
                <a:ext uri="{FF2B5EF4-FFF2-40B4-BE49-F238E27FC236}">
                  <a16:creationId xmlns:a16="http://schemas.microsoft.com/office/drawing/2014/main" id="{E965FDEF-DB86-4834-88AF-CCEE52C762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11143" y="5075609"/>
              <a:ext cx="304800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</a:p>
          </p:txBody>
        </p:sp>
        <p:sp>
          <p:nvSpPr>
            <p:cNvPr id="20" name="Text Box 115">
              <a:extLst>
                <a:ext uri="{FF2B5EF4-FFF2-40B4-BE49-F238E27FC236}">
                  <a16:creationId xmlns:a16="http://schemas.microsoft.com/office/drawing/2014/main" id="{74337FAE-F6F6-728A-25F6-14CDD0688E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13525" y="5812210"/>
              <a:ext cx="381000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–</a:t>
              </a:r>
            </a:p>
          </p:txBody>
        </p:sp>
        <p:sp>
          <p:nvSpPr>
            <p:cNvPr id="21" name="Text Box 116">
              <a:extLst>
                <a:ext uri="{FF2B5EF4-FFF2-40B4-BE49-F238E27FC236}">
                  <a16:creationId xmlns:a16="http://schemas.microsoft.com/office/drawing/2014/main" id="{9F9D75C8-BADC-1131-62DD-522BA6E05A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80065" y="5451319"/>
              <a:ext cx="695325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9V</a:t>
              </a:r>
            </a:p>
          </p:txBody>
        </p:sp>
        <p:sp>
          <p:nvSpPr>
            <p:cNvPr id="22" name="Text Box 117">
              <a:extLst>
                <a:ext uri="{FF2B5EF4-FFF2-40B4-BE49-F238E27FC236}">
                  <a16:creationId xmlns:a16="http://schemas.microsoft.com/office/drawing/2014/main" id="{4B135922-941F-BBFE-028C-215FF80B81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67887" y="4940672"/>
              <a:ext cx="304800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</a:p>
          </p:txBody>
        </p:sp>
        <p:sp>
          <p:nvSpPr>
            <p:cNvPr id="23" name="Text Box 118">
              <a:extLst>
                <a:ext uri="{FF2B5EF4-FFF2-40B4-BE49-F238E27FC236}">
                  <a16:creationId xmlns:a16="http://schemas.microsoft.com/office/drawing/2014/main" id="{1FEAF58D-1D35-4276-EB83-90AA99FBE5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0912" y="5948735"/>
              <a:ext cx="381000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–</a:t>
              </a:r>
            </a:p>
          </p:txBody>
        </p:sp>
        <p:sp>
          <p:nvSpPr>
            <p:cNvPr id="24" name="Text Box 119">
              <a:extLst>
                <a:ext uri="{FF2B5EF4-FFF2-40B4-BE49-F238E27FC236}">
                  <a16:creationId xmlns:a16="http://schemas.microsoft.com/office/drawing/2014/main" id="{FEDB61EF-9C1F-8A17-A9A2-A2DA3267FA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99941" y="5491111"/>
              <a:ext cx="503238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1" lang="en-US" altLang="zh-CN" sz="18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oc</a:t>
              </a:r>
              <a:endPara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Text Box 121">
              <a:extLst>
                <a:ext uri="{FF2B5EF4-FFF2-40B4-BE49-F238E27FC236}">
                  <a16:creationId xmlns:a16="http://schemas.microsoft.com/office/drawing/2014/main" id="{2CD4E766-FA60-5C58-E0E9-562A0F45B7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34688" y="4470611"/>
              <a:ext cx="381000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</a:p>
          </p:txBody>
        </p:sp>
        <p:sp>
          <p:nvSpPr>
            <p:cNvPr id="26" name="Text Box 122">
              <a:extLst>
                <a:ext uri="{FF2B5EF4-FFF2-40B4-BE49-F238E27FC236}">
                  <a16:creationId xmlns:a16="http://schemas.microsoft.com/office/drawing/2014/main" id="{E7491BDD-12C4-9B82-3DEF-98DDF21DA4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67350" y="4472574"/>
              <a:ext cx="457200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–</a:t>
              </a:r>
            </a:p>
          </p:txBody>
        </p:sp>
        <p:sp>
          <p:nvSpPr>
            <p:cNvPr id="27" name="Text Box 123">
              <a:extLst>
                <a:ext uri="{FF2B5EF4-FFF2-40B4-BE49-F238E27FC236}">
                  <a16:creationId xmlns:a16="http://schemas.microsoft.com/office/drawing/2014/main" id="{1DC2314A-55C7-113E-6463-ABE64823CF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39212" y="4244553"/>
              <a:ext cx="685800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  <a:r>
                <a:rPr kumimoji="1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endPara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Line 124">
              <a:extLst>
                <a:ext uri="{FF2B5EF4-FFF2-40B4-BE49-F238E27FC236}">
                  <a16:creationId xmlns:a16="http://schemas.microsoft.com/office/drawing/2014/main" id="{87DCF8F0-BFCC-6732-26AF-863181D3EC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00825" y="4869235"/>
              <a:ext cx="3384550" cy="0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29" name="Line 125">
              <a:extLst>
                <a:ext uri="{FF2B5EF4-FFF2-40B4-BE49-F238E27FC236}">
                  <a16:creationId xmlns:a16="http://schemas.microsoft.com/office/drawing/2014/main" id="{84B6CF60-9CA9-5AF6-D0C0-BCAD349F01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00825" y="6453560"/>
              <a:ext cx="3384550" cy="0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30" name="Line 126">
              <a:extLst>
                <a:ext uri="{FF2B5EF4-FFF2-40B4-BE49-F238E27FC236}">
                  <a16:creationId xmlns:a16="http://schemas.microsoft.com/office/drawing/2014/main" id="{06D7C861-F30B-9B16-A2D6-8467BB5D51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600825" y="4869235"/>
              <a:ext cx="0" cy="1584325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31" name="Rectangle 127">
              <a:extLst>
                <a:ext uri="{FF2B5EF4-FFF2-40B4-BE49-F238E27FC236}">
                  <a16:creationId xmlns:a16="http://schemas.microsoft.com/office/drawing/2014/main" id="{919858E6-35CA-1BB9-F542-A8FB77E50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8012" y="5445497"/>
              <a:ext cx="201612" cy="504825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32" name="Rectangle 129">
              <a:extLst>
                <a:ext uri="{FF2B5EF4-FFF2-40B4-BE49-F238E27FC236}">
                  <a16:creationId xmlns:a16="http://schemas.microsoft.com/office/drawing/2014/main" id="{14219DAC-D2EE-6145-BA78-A80EA0AAA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8525" y="4783510"/>
              <a:ext cx="503237" cy="215900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33" name="Oval 130">
              <a:extLst>
                <a:ext uri="{FF2B5EF4-FFF2-40B4-BE49-F238E27FC236}">
                  <a16:creationId xmlns:a16="http://schemas.microsoft.com/office/drawing/2014/main" id="{326B1763-6572-DBF6-D353-564A047D4B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83787" y="6380535"/>
              <a:ext cx="144462" cy="144463"/>
            </a:xfrm>
            <a:prstGeom prst="ellips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34" name="Oval 131">
              <a:extLst>
                <a:ext uri="{FF2B5EF4-FFF2-40B4-BE49-F238E27FC236}">
                  <a16:creationId xmlns:a16="http://schemas.microsoft.com/office/drawing/2014/main" id="{67AB95B6-88C0-9860-409F-4A6ED696E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83787" y="4796210"/>
              <a:ext cx="144462" cy="144463"/>
            </a:xfrm>
            <a:prstGeom prst="ellips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35" name="AutoShape 43">
              <a:extLst>
                <a:ext uri="{FF2B5EF4-FFF2-40B4-BE49-F238E27FC236}">
                  <a16:creationId xmlns:a16="http://schemas.microsoft.com/office/drawing/2014/main" id="{CD0F8CC5-F4E4-66D4-75B1-AAFAE989E15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8762545" y="4618409"/>
              <a:ext cx="685045" cy="500063"/>
            </a:xfrm>
            <a:prstGeom prst="flowChartSort">
              <a:avLst/>
            </a:prstGeom>
            <a:solidFill>
              <a:schemeClr val="bg1"/>
            </a:solidFill>
            <a:ln w="38100">
              <a:solidFill>
                <a:srgbClr val="601A35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020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utoUpdateAnimBg="0"/>
      <p:bldP spid="7" grpId="0" autoUpdateAnimBg="0"/>
      <p:bldP spid="8" grpId="0" autoUpdateAnimBg="0"/>
      <p:bldP spid="11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85CCDD8-77DE-C40F-371E-60BF49D95C7D}"/>
              </a:ext>
            </a:extLst>
          </p:cNvPr>
          <p:cNvSpPr/>
          <p:nvPr/>
        </p:nvSpPr>
        <p:spPr>
          <a:xfrm>
            <a:off x="6147189" y="2954134"/>
            <a:ext cx="5565435" cy="3264248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D633473-1C0F-1457-58D5-64CB1E6E72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定理的应用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3A35A3-79AD-871E-5158-BBCB2849A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151653-3C26-47B6-ABA2-013320E73D83}" type="datetime1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2024/7/3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A72334-5CED-0AB5-CB65-6A46E3701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all" spc="0" normalizeH="0" baseline="0" noProof="0" dirty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第四章 电路定理</a:t>
            </a:r>
            <a:endParaRPr kumimoji="0" lang="en-US" altLang="zh-CN" sz="900" b="0" i="0" u="none" strike="noStrike" kern="1200" cap="all" spc="0" normalizeH="0" baseline="0" noProof="0" dirty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7F013769-80E8-A08E-28A9-1F2800BCA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/34</a:t>
            </a:r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7A788B0D-D264-59FF-4DEE-58E726F7F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</a:rPr>
              <a:t>§4-3 </a:t>
            </a:r>
            <a:r>
              <a:rPr lang="zh-CN" altLang="en-US" dirty="0">
                <a:latin typeface="微软雅黑" panose="020B0503020204020204" pitchFamily="34" charset="-122"/>
              </a:rPr>
              <a:t>戴维南定理和诺顿定理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1B3A9527-DB8B-E98F-D735-74DB9389E96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774925" y="2339446"/>
                <a:ext cx="4456979" cy="1403779"/>
              </a:xfrm>
            </p:spPr>
            <p:txBody>
              <a:bodyPr/>
              <a:lstStyle/>
              <a:p>
                <a:pPr marL="0" indent="0" algn="just">
                  <a:lnSpc>
                    <a:spcPct val="125000"/>
                  </a:lnSpc>
                  <a:buNone/>
                </a:pPr>
                <a:r>
                  <a:rPr lang="zh-CN" altLang="en-US" sz="2800" dirty="0"/>
                  <a:t>②求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800" i="1" baseline="-25000" dirty="0" smtClean="0">
                        <a:latin typeface="Cambria Math" panose="02040503050406030204" pitchFamily="18" charset="0"/>
                      </a:rPr>
                      <m:t>𝑒𝑞</m:t>
                    </m:r>
                  </m:oMath>
                </a14:m>
                <a:endParaRPr lang="zh-CN" altLang="en-US" sz="2800" baseline="-25000" dirty="0"/>
              </a:p>
              <a:p>
                <a:pPr marL="0" indent="0" algn="just">
                  <a:lnSpc>
                    <a:spcPct val="125000"/>
                  </a:lnSpc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1B3A9527-DB8B-E98F-D735-74DB9389E9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74925" y="2339446"/>
                <a:ext cx="4456979" cy="1403779"/>
              </a:xfrm>
              <a:blipFill>
                <a:blip r:embed="rId3"/>
                <a:stretch>
                  <a:fillRect l="-2736" t="-4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2147982A-4E25-B7FB-62A8-55AF2EAC3E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4678" y="399833"/>
            <a:ext cx="5871352" cy="2298551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1F7D01AC-0114-6369-DC44-AD83DBAF9A96}"/>
              </a:ext>
            </a:extLst>
          </p:cNvPr>
          <p:cNvGrpSpPr/>
          <p:nvPr/>
        </p:nvGrpSpPr>
        <p:grpSpPr>
          <a:xfrm>
            <a:off x="983984" y="3825672"/>
            <a:ext cx="3534871" cy="1957187"/>
            <a:chOff x="1149167" y="4377399"/>
            <a:chExt cx="4029105" cy="2230835"/>
          </a:xfrm>
        </p:grpSpPr>
        <p:sp>
          <p:nvSpPr>
            <p:cNvPr id="13" name="Oval 134">
              <a:extLst>
                <a:ext uri="{FF2B5EF4-FFF2-40B4-BE49-F238E27FC236}">
                  <a16:creationId xmlns:a16="http://schemas.microsoft.com/office/drawing/2014/main" id="{3A654843-94BF-EA9B-5023-FD5EECD9B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4792" y="5516406"/>
              <a:ext cx="576262" cy="57626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601A3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仿宋_GB2312" pitchFamily="49" charset="-122"/>
                <a:cs typeface="+mn-cs"/>
              </a:endParaRPr>
            </a:p>
          </p:txBody>
        </p:sp>
        <p:sp>
          <p:nvSpPr>
            <p:cNvPr id="14" name="Line 135">
              <a:extLst>
                <a:ext uri="{FF2B5EF4-FFF2-40B4-BE49-F238E27FC236}">
                  <a16:creationId xmlns:a16="http://schemas.microsoft.com/office/drawing/2014/main" id="{C0A8ED20-6782-6FEB-CE88-B3BA514C03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33717" y="5023909"/>
              <a:ext cx="0" cy="1584325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5" name="Line 136">
              <a:extLst>
                <a:ext uri="{FF2B5EF4-FFF2-40B4-BE49-F238E27FC236}">
                  <a16:creationId xmlns:a16="http://schemas.microsoft.com/office/drawing/2014/main" id="{E99C8942-E35C-B45C-12B4-DDE5EE50B2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76367" y="5023909"/>
              <a:ext cx="0" cy="1584325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6" name="Text Box 137">
              <a:extLst>
                <a:ext uri="{FF2B5EF4-FFF2-40B4-BE49-F238E27FC236}">
                  <a16:creationId xmlns:a16="http://schemas.microsoft.com/office/drawing/2014/main" id="{78B3C7E5-EEF8-EEED-677C-4AB1E1CF96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1248" y="5701399"/>
              <a:ext cx="685800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17" name="Text Box 138">
              <a:extLst>
                <a:ext uri="{FF2B5EF4-FFF2-40B4-BE49-F238E27FC236}">
                  <a16:creationId xmlns:a16="http://schemas.microsoft.com/office/drawing/2014/main" id="{6094ECB4-6C55-2205-1C15-308B267C14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2394" y="4580973"/>
              <a:ext cx="746125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18" name="Line 139">
              <a:extLst>
                <a:ext uri="{FF2B5EF4-FFF2-40B4-BE49-F238E27FC236}">
                  <a16:creationId xmlns:a16="http://schemas.microsoft.com/office/drawing/2014/main" id="{EB61D11B-0EEC-136A-D6FE-9C61F88F1E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6367" y="5052484"/>
              <a:ext cx="0" cy="50323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9" name="Text Box 140">
              <a:extLst>
                <a:ext uri="{FF2B5EF4-FFF2-40B4-BE49-F238E27FC236}">
                  <a16:creationId xmlns:a16="http://schemas.microsoft.com/office/drawing/2014/main" id="{AC2C6D00-2DEF-0E96-C1BB-55595DD0B2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6367" y="5095346"/>
              <a:ext cx="457200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endParaRPr kumimoji="1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Text Box 141">
              <a:extLst>
                <a:ext uri="{FF2B5EF4-FFF2-40B4-BE49-F238E27FC236}">
                  <a16:creationId xmlns:a16="http://schemas.microsoft.com/office/drawing/2014/main" id="{B68AAF87-501D-4E0B-A893-DF9237ACC3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520" y="5218404"/>
              <a:ext cx="304800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</a:p>
          </p:txBody>
        </p:sp>
        <p:sp>
          <p:nvSpPr>
            <p:cNvPr id="21" name="Text Box 142">
              <a:extLst>
                <a:ext uri="{FF2B5EF4-FFF2-40B4-BE49-F238E27FC236}">
                  <a16:creationId xmlns:a16="http://schemas.microsoft.com/office/drawing/2014/main" id="{99B3F6DC-623B-58CD-9029-8A41F63F4B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6211" y="5980800"/>
              <a:ext cx="381000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–</a:t>
              </a:r>
            </a:p>
          </p:txBody>
        </p:sp>
        <p:sp>
          <p:nvSpPr>
            <p:cNvPr id="22" name="Text Box 143">
              <a:extLst>
                <a:ext uri="{FF2B5EF4-FFF2-40B4-BE49-F238E27FC236}">
                  <a16:creationId xmlns:a16="http://schemas.microsoft.com/office/drawing/2014/main" id="{3512AAB9-0488-3A69-C6F5-BB8921D77D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2235" y="5649992"/>
              <a:ext cx="430214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endPara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Text Box 145">
              <a:extLst>
                <a:ext uri="{FF2B5EF4-FFF2-40B4-BE49-F238E27FC236}">
                  <a16:creationId xmlns:a16="http://schemas.microsoft.com/office/drawing/2014/main" id="{61B41175-7833-1821-1D07-CD2AE06884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6017" y="4519084"/>
              <a:ext cx="381000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</a:p>
          </p:txBody>
        </p:sp>
        <p:sp>
          <p:nvSpPr>
            <p:cNvPr id="24" name="Text Box 146">
              <a:extLst>
                <a:ext uri="{FF2B5EF4-FFF2-40B4-BE49-F238E27FC236}">
                  <a16:creationId xmlns:a16="http://schemas.microsoft.com/office/drawing/2014/main" id="{37DC7111-582E-19A8-64B9-E0CB89BF39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3854" y="4519084"/>
              <a:ext cx="457200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–</a:t>
              </a:r>
            </a:p>
          </p:txBody>
        </p:sp>
        <p:sp>
          <p:nvSpPr>
            <p:cNvPr id="25" name="Text Box 147">
              <a:extLst>
                <a:ext uri="{FF2B5EF4-FFF2-40B4-BE49-F238E27FC236}">
                  <a16:creationId xmlns:a16="http://schemas.microsoft.com/office/drawing/2014/main" id="{8CD3649C-19F6-7B29-5110-111C18A1D2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0109" y="4377399"/>
              <a:ext cx="685800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  <a:r>
                <a:rPr kumimoji="1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endParaRPr kumimoji="1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Line 148">
              <a:extLst>
                <a:ext uri="{FF2B5EF4-FFF2-40B4-BE49-F238E27FC236}">
                  <a16:creationId xmlns:a16="http://schemas.microsoft.com/office/drawing/2014/main" id="{A172875B-B93E-F370-93E2-C29FDD3587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49167" y="5023909"/>
              <a:ext cx="3384550" cy="0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27" name="Line 149">
              <a:extLst>
                <a:ext uri="{FF2B5EF4-FFF2-40B4-BE49-F238E27FC236}">
                  <a16:creationId xmlns:a16="http://schemas.microsoft.com/office/drawing/2014/main" id="{51F56211-4BFA-C59E-CB34-EC77FD433A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9167" y="6608234"/>
              <a:ext cx="3384550" cy="0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28" name="Line 150">
              <a:extLst>
                <a:ext uri="{FF2B5EF4-FFF2-40B4-BE49-F238E27FC236}">
                  <a16:creationId xmlns:a16="http://schemas.microsoft.com/office/drawing/2014/main" id="{721D079E-F76C-D7A4-988C-E0B95F8AA8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49167" y="5023909"/>
              <a:ext cx="0" cy="1584325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29" name="Rectangle 151">
              <a:extLst>
                <a:ext uri="{FF2B5EF4-FFF2-40B4-BE49-F238E27FC236}">
                  <a16:creationId xmlns:a16="http://schemas.microsoft.com/office/drawing/2014/main" id="{73AB294D-B24A-ADA4-F605-92D87C9F4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5561" y="5612264"/>
              <a:ext cx="201612" cy="504825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30" name="Rectangle 153">
              <a:extLst>
                <a:ext uri="{FF2B5EF4-FFF2-40B4-BE49-F238E27FC236}">
                  <a16:creationId xmlns:a16="http://schemas.microsoft.com/office/drawing/2014/main" id="{59E74CAD-0444-BC1E-CBE1-93486C41F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194" y="4930618"/>
              <a:ext cx="503237" cy="215900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31" name="Line 154">
              <a:extLst>
                <a:ext uri="{FF2B5EF4-FFF2-40B4-BE49-F238E27FC236}">
                  <a16:creationId xmlns:a16="http://schemas.microsoft.com/office/drawing/2014/main" id="{85BF8B68-75C9-1691-620A-E35BAB9C86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35304" y="5036609"/>
              <a:ext cx="0" cy="43180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32" name="Text Box 155">
              <a:extLst>
                <a:ext uri="{FF2B5EF4-FFF2-40B4-BE49-F238E27FC236}">
                  <a16:creationId xmlns:a16="http://schemas.microsoft.com/office/drawing/2014/main" id="{0DE65327-DF2F-0789-277B-309E2F82A2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0101" y="5062802"/>
              <a:ext cx="568171" cy="4209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o</a:t>
              </a:r>
              <a:endPara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AutoShape 43">
              <a:extLst>
                <a:ext uri="{FF2B5EF4-FFF2-40B4-BE49-F238E27FC236}">
                  <a16:creationId xmlns:a16="http://schemas.microsoft.com/office/drawing/2014/main" id="{B671A2F5-FB85-81B1-9EFC-0AB85F4D313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298256" y="4773877"/>
              <a:ext cx="685045" cy="500063"/>
            </a:xfrm>
            <a:prstGeom prst="flowChartSort">
              <a:avLst/>
            </a:prstGeom>
            <a:solidFill>
              <a:schemeClr val="bg1"/>
            </a:solidFill>
            <a:ln w="38100">
              <a:solidFill>
                <a:srgbClr val="601A35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</p:grp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EBCD043D-6B2E-EA7C-DD7F-98C80AE27CCF}"/>
              </a:ext>
            </a:extLst>
          </p:cNvPr>
          <p:cNvSpPr/>
          <p:nvPr/>
        </p:nvSpPr>
        <p:spPr>
          <a:xfrm>
            <a:off x="898617" y="2959706"/>
            <a:ext cx="4333287" cy="576263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方法一：加压求流法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950896DB-7EFC-AEF9-196C-2651F436700B}"/>
              </a:ext>
            </a:extLst>
          </p:cNvPr>
          <p:cNvSpPr/>
          <p:nvPr/>
        </p:nvSpPr>
        <p:spPr>
          <a:xfrm>
            <a:off x="6258549" y="2959706"/>
            <a:ext cx="4106681" cy="576263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方法二：开路电压、短路电流法</a:t>
            </a:r>
          </a:p>
        </p:txBody>
      </p: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10D4F80B-5388-E28B-BD29-059055F50DEF}"/>
              </a:ext>
            </a:extLst>
          </p:cNvPr>
          <p:cNvGrpSpPr/>
          <p:nvPr/>
        </p:nvGrpSpPr>
        <p:grpSpPr>
          <a:xfrm>
            <a:off x="6136558" y="3810672"/>
            <a:ext cx="3960582" cy="1963787"/>
            <a:chOff x="3503712" y="2832250"/>
            <a:chExt cx="4398962" cy="2181150"/>
          </a:xfrm>
        </p:grpSpPr>
        <p:sp>
          <p:nvSpPr>
            <p:cNvPr id="36" name="Line 94">
              <a:extLst>
                <a:ext uri="{FF2B5EF4-FFF2-40B4-BE49-F238E27FC236}">
                  <a16:creationId xmlns:a16="http://schemas.microsoft.com/office/drawing/2014/main" id="{5EC11E70-5EC7-F092-80F1-D9ADD0E9E5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93074" y="3429075"/>
              <a:ext cx="0" cy="1584325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37" name="Oval 95">
              <a:extLst>
                <a:ext uri="{FF2B5EF4-FFF2-40B4-BE49-F238E27FC236}">
                  <a16:creationId xmlns:a16="http://schemas.microsoft.com/office/drawing/2014/main" id="{06CA8BB6-3D9F-1703-9EC4-EC12580528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9599" y="3932312"/>
              <a:ext cx="576262" cy="57626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601A3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仿宋_GB2312" pitchFamily="49" charset="-122"/>
                <a:cs typeface="+mn-cs"/>
              </a:endParaRPr>
            </a:p>
          </p:txBody>
        </p:sp>
        <p:sp>
          <p:nvSpPr>
            <p:cNvPr id="38" name="Line 96">
              <a:extLst>
                <a:ext uri="{FF2B5EF4-FFF2-40B4-BE49-F238E27FC236}">
                  <a16:creationId xmlns:a16="http://schemas.microsoft.com/office/drawing/2014/main" id="{CBCD9C6D-6B24-6D29-22E2-B889919D4B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35724" y="3429075"/>
              <a:ext cx="0" cy="1584325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70" name="Text Box 97">
              <a:extLst>
                <a:ext uri="{FF2B5EF4-FFF2-40B4-BE49-F238E27FC236}">
                  <a16:creationId xmlns:a16="http://schemas.microsoft.com/office/drawing/2014/main" id="{FB8C4467-6245-FEEF-0514-AAC70544EA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1523" y="4085581"/>
              <a:ext cx="685800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71" name="Text Box 98">
              <a:extLst>
                <a:ext uri="{FF2B5EF4-FFF2-40B4-BE49-F238E27FC236}">
                  <a16:creationId xmlns:a16="http://schemas.microsoft.com/office/drawing/2014/main" id="{10E4A133-C075-0477-E31C-B98C529277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3182" y="3010769"/>
              <a:ext cx="74612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72" name="Line 99">
              <a:extLst>
                <a:ext uri="{FF2B5EF4-FFF2-40B4-BE49-F238E27FC236}">
                  <a16:creationId xmlns:a16="http://schemas.microsoft.com/office/drawing/2014/main" id="{B99738A9-F862-F1A0-F680-C09A0CB8A9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5724" y="3502100"/>
              <a:ext cx="0" cy="43180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73" name="Text Box 100">
              <a:extLst>
                <a:ext uri="{FF2B5EF4-FFF2-40B4-BE49-F238E27FC236}">
                  <a16:creationId xmlns:a16="http://schemas.microsoft.com/office/drawing/2014/main" id="{93F162A3-9E9A-0168-CD1B-AA4ACC023D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5724" y="3502100"/>
              <a:ext cx="457200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" name="Text Box 101">
              <a:extLst>
                <a:ext uri="{FF2B5EF4-FFF2-40B4-BE49-F238E27FC236}">
                  <a16:creationId xmlns:a16="http://schemas.microsoft.com/office/drawing/2014/main" id="{5C8445E5-E155-F145-8DA4-D793100B16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1224" y="3635375"/>
              <a:ext cx="304800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</a:p>
          </p:txBody>
        </p:sp>
        <p:sp>
          <p:nvSpPr>
            <p:cNvPr id="112" name="Text Box 102">
              <a:extLst>
                <a:ext uri="{FF2B5EF4-FFF2-40B4-BE49-F238E27FC236}">
                  <a16:creationId xmlns:a16="http://schemas.microsoft.com/office/drawing/2014/main" id="{BDFBEACA-0465-AABB-E6DA-99C16A8F02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1224" y="4372050"/>
              <a:ext cx="381000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–</a:t>
              </a:r>
            </a:p>
          </p:txBody>
        </p:sp>
        <p:sp>
          <p:nvSpPr>
            <p:cNvPr id="113" name="Text Box 103">
              <a:extLst>
                <a:ext uri="{FF2B5EF4-FFF2-40B4-BE49-F238E27FC236}">
                  <a16:creationId xmlns:a16="http://schemas.microsoft.com/office/drawing/2014/main" id="{14BC84E0-FDC0-A97A-6388-6F652B6232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9825" y="3991050"/>
              <a:ext cx="594644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9V</a:t>
              </a:r>
            </a:p>
          </p:txBody>
        </p:sp>
        <p:sp>
          <p:nvSpPr>
            <p:cNvPr id="114" name="Text Box 105">
              <a:extLst>
                <a:ext uri="{FF2B5EF4-FFF2-40B4-BE49-F238E27FC236}">
                  <a16:creationId xmlns:a16="http://schemas.microsoft.com/office/drawing/2014/main" id="{1281A40F-3DF7-B2B6-F0DD-9A19C4B807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6006" y="3052837"/>
              <a:ext cx="381000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</a:p>
          </p:txBody>
        </p:sp>
        <p:sp>
          <p:nvSpPr>
            <p:cNvPr id="115" name="Text Box 106">
              <a:extLst>
                <a:ext uri="{FF2B5EF4-FFF2-40B4-BE49-F238E27FC236}">
                  <a16:creationId xmlns:a16="http://schemas.microsoft.com/office/drawing/2014/main" id="{84149CE5-D46A-AEDF-2A72-1111144597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75571" y="3032275"/>
              <a:ext cx="457200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–</a:t>
              </a:r>
            </a:p>
          </p:txBody>
        </p:sp>
        <p:sp>
          <p:nvSpPr>
            <p:cNvPr id="116" name="Text Box 107">
              <a:extLst>
                <a:ext uri="{FF2B5EF4-FFF2-40B4-BE49-F238E27FC236}">
                  <a16:creationId xmlns:a16="http://schemas.microsoft.com/office/drawing/2014/main" id="{2EB02E74-9AFD-5F7A-D32E-6C7217DD63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1816" y="2832250"/>
              <a:ext cx="685800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" name="Line 108">
              <a:extLst>
                <a:ext uri="{FF2B5EF4-FFF2-40B4-BE49-F238E27FC236}">
                  <a16:creationId xmlns:a16="http://schemas.microsoft.com/office/drawing/2014/main" id="{6E664DE6-69C7-69EE-4D8C-F9D0CF96AF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21224" y="3433837"/>
              <a:ext cx="3384550" cy="0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18" name="Line 109">
              <a:extLst>
                <a:ext uri="{FF2B5EF4-FFF2-40B4-BE49-F238E27FC236}">
                  <a16:creationId xmlns:a16="http://schemas.microsoft.com/office/drawing/2014/main" id="{B1418CBF-2CF8-E7DE-E369-4B536AC5C1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8524" y="5013400"/>
              <a:ext cx="3384550" cy="0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19" name="Line 110">
              <a:extLst>
                <a:ext uri="{FF2B5EF4-FFF2-40B4-BE49-F238E27FC236}">
                  <a16:creationId xmlns:a16="http://schemas.microsoft.com/office/drawing/2014/main" id="{99A01E2B-134F-967B-9D0B-D650B6E923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08524" y="3429075"/>
              <a:ext cx="0" cy="1584325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20" name="Rectangle 111">
              <a:extLst>
                <a:ext uri="{FF2B5EF4-FFF2-40B4-BE49-F238E27FC236}">
                  <a16:creationId xmlns:a16="http://schemas.microsoft.com/office/drawing/2014/main" id="{5DCBA4EF-89D4-1B11-D106-A6D62C8A8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4918" y="4019625"/>
              <a:ext cx="201612" cy="504825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21" name="Rectangle 113">
              <a:extLst>
                <a:ext uri="{FF2B5EF4-FFF2-40B4-BE49-F238E27FC236}">
                  <a16:creationId xmlns:a16="http://schemas.microsoft.com/office/drawing/2014/main" id="{BD4F3677-CE86-15C5-817A-FE3BC1FC0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224" y="3357637"/>
              <a:ext cx="503237" cy="215900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22" name="Text Box 114">
              <a:extLst>
                <a:ext uri="{FF2B5EF4-FFF2-40B4-BE49-F238E27FC236}">
                  <a16:creationId xmlns:a16="http://schemas.microsoft.com/office/drawing/2014/main" id="{4122F1BD-D8BF-8578-396C-6A0533BD1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3074" y="3500512"/>
              <a:ext cx="609600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20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sc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" name="Line 115">
              <a:extLst>
                <a:ext uri="{FF2B5EF4-FFF2-40B4-BE49-F238E27FC236}">
                  <a16:creationId xmlns:a16="http://schemas.microsoft.com/office/drawing/2014/main" id="{2FA1CE02-362E-07F6-DC0F-EC08730078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91487" y="3573537"/>
              <a:ext cx="0" cy="53340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24" name="Line 116">
              <a:extLst>
                <a:ext uri="{FF2B5EF4-FFF2-40B4-BE49-F238E27FC236}">
                  <a16:creationId xmlns:a16="http://schemas.microsoft.com/office/drawing/2014/main" id="{13AC2DDB-2C92-BBE0-90C6-5E435913AE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06937" y="3429075"/>
              <a:ext cx="0" cy="39370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25" name="Text Box 117">
              <a:extLst>
                <a:ext uri="{FF2B5EF4-FFF2-40B4-BE49-F238E27FC236}">
                  <a16:creationId xmlns:a16="http://schemas.microsoft.com/office/drawing/2014/main" id="{E44C6F6C-7FFA-1328-2884-50F4E6B356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3712" y="3357637"/>
              <a:ext cx="609600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20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6" name="AutoShape 43">
              <a:extLst>
                <a:ext uri="{FF2B5EF4-FFF2-40B4-BE49-F238E27FC236}">
                  <a16:creationId xmlns:a16="http://schemas.microsoft.com/office/drawing/2014/main" id="{14748368-DF25-47E0-BD8D-3444D0D7DDA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141867" y="3214476"/>
              <a:ext cx="601013" cy="438722"/>
            </a:xfrm>
            <a:prstGeom prst="flowChartSort">
              <a:avLst/>
            </a:prstGeom>
            <a:solidFill>
              <a:schemeClr val="bg1"/>
            </a:solidFill>
            <a:ln w="38100">
              <a:solidFill>
                <a:srgbClr val="601A35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</p:grpSp>
      <p:sp>
        <p:nvSpPr>
          <p:cNvPr id="128" name="AutoShape 95">
            <a:extLst>
              <a:ext uri="{FF2B5EF4-FFF2-40B4-BE49-F238E27FC236}">
                <a16:creationId xmlns:a16="http://schemas.microsoft.com/office/drawing/2014/main" id="{4557117F-1B63-E6CA-45E7-679A8CC41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624" y="5964334"/>
            <a:ext cx="2266950" cy="576262"/>
          </a:xfrm>
          <a:prstGeom prst="wedgeRoundRectCallout">
            <a:avLst>
              <a:gd name="adj1" fmla="val -67805"/>
              <a:gd name="adj2" fmla="val -60666"/>
              <a:gd name="adj3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独立源置零</a:t>
            </a:r>
          </a:p>
        </p:txBody>
      </p:sp>
      <p:sp>
        <p:nvSpPr>
          <p:cNvPr id="129" name="AutoShape 95">
            <a:extLst>
              <a:ext uri="{FF2B5EF4-FFF2-40B4-BE49-F238E27FC236}">
                <a16:creationId xmlns:a16="http://schemas.microsoft.com/office/drawing/2014/main" id="{A2B4A86F-4EAA-0A25-1FFD-CF529C372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8448" y="5964334"/>
            <a:ext cx="2266950" cy="576262"/>
          </a:xfrm>
          <a:prstGeom prst="wedgeRoundRectCallout">
            <a:avLst>
              <a:gd name="adj1" fmla="val -67805"/>
              <a:gd name="adj2" fmla="val -60666"/>
              <a:gd name="adj3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独立源保留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284E0FE6-378F-C4F1-4155-62073686C5C7}"/>
                  </a:ext>
                </a:extLst>
              </p:cNvPr>
              <p:cNvSpPr txBox="1"/>
              <p:nvPr/>
            </p:nvSpPr>
            <p:spPr>
              <a:xfrm>
                <a:off x="4588094" y="4384897"/>
                <a:ext cx="995722" cy="628121"/>
              </a:xfrm>
              <a:prstGeom prst="rect">
                <a:avLst/>
              </a:prstGeom>
              <a:solidFill>
                <a:srgbClr val="601A35"/>
              </a:solidFill>
              <a:ln>
                <a:solidFill>
                  <a:srgbClr val="601A35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</m:e>
                        <m:sub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𝑒𝑞</m:t>
                          </m:r>
                        </m:sub>
                      </m:sSub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𝑈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284E0FE6-378F-C4F1-4155-62073686C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8094" y="4384897"/>
                <a:ext cx="995722" cy="6281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601A35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965EF478-E4BF-0902-CD06-28DE8824E0E3}"/>
                  </a:ext>
                </a:extLst>
              </p:cNvPr>
              <p:cNvSpPr txBox="1"/>
              <p:nvPr/>
            </p:nvSpPr>
            <p:spPr>
              <a:xfrm>
                <a:off x="10217887" y="4369281"/>
                <a:ext cx="1170064" cy="628121"/>
              </a:xfrm>
              <a:prstGeom prst="rect">
                <a:avLst/>
              </a:prstGeom>
              <a:solidFill>
                <a:srgbClr val="601A35"/>
              </a:solidFill>
              <a:ln>
                <a:solidFill>
                  <a:srgbClr val="601A35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</m:e>
                        <m:sub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𝑒𝑞</m:t>
                          </m:r>
                        </m:sub>
                      </m:sSub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𝑈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𝑜𝑐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𝑠𝑐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965EF478-E4BF-0902-CD06-28DE8824E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7887" y="4369281"/>
                <a:ext cx="1170064" cy="6281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601A35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A2159523-6D07-D5EB-3AAF-8E8D07DCD32D}"/>
                  </a:ext>
                </a:extLst>
              </p:cNvPr>
              <p:cNvSpPr txBox="1"/>
              <p:nvPr/>
            </p:nvSpPr>
            <p:spPr>
              <a:xfrm>
                <a:off x="2723787" y="2251439"/>
                <a:ext cx="1506438" cy="490199"/>
              </a:xfrm>
              <a:prstGeom prst="rect">
                <a:avLst/>
              </a:prstGeom>
              <a:solidFill>
                <a:srgbClr val="601A35"/>
              </a:solidFill>
              <a:ln>
                <a:solidFill>
                  <a:schemeClr val="accent1"/>
                </a:solidFill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𝑒𝑞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=6</m:t>
                      </m:r>
                      <m:r>
                        <m:rPr>
                          <m:sty m:val="p"/>
                        </m:rPr>
                        <a:rPr kumimoji="0" lang="el-GR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Ω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A2159523-6D07-D5EB-3AAF-8E8D07DCD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787" y="2251439"/>
                <a:ext cx="1506438" cy="4901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7461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28" grpId="1" animBg="1"/>
      <p:bldP spid="129" grpId="0" animBg="1"/>
      <p:bldP spid="129" grpId="1" animBg="1"/>
      <p:bldP spid="130" grpId="0" animBg="1"/>
      <p:bldP spid="131" grpId="0" animBg="1"/>
      <p:bldP spid="13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CE6393-AB57-A3A9-BE1A-E8EF56EB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03851D-519D-4656-91D9-3072F3A79E83}" type="datetime1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2024/7/3</a:t>
            </a:fld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869E75-E115-E9FD-3349-7324EA59C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all" spc="0" normalizeH="0" baseline="0" noProof="0" dirty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CB95B2-87A1-32BC-4A75-4E2E35A6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1375A4-56A4-47D6-9801-1991572033F7}" type="slidenum">
              <a:rPr kumimoji="0" lang="en-US" altLang="zh-CN" sz="900" b="0" i="0" u="none" strike="noStrike" kern="1200" cap="none" spc="0" normalizeH="0" baseline="0" noProof="0" smtClean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5" name="Text Box 11">
            <a:extLst>
              <a:ext uri="{FF2B5EF4-FFF2-40B4-BE49-F238E27FC236}">
                <a16:creationId xmlns:a16="http://schemas.microsoft.com/office/drawing/2014/main" id="{5B13DD65-4BB9-377C-D4B2-4EFB196BE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416" y="980728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AutoNum type="circleNumDbPlain" startAt="2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求等效电阻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1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eq</a:t>
            </a:r>
          </a:p>
        </p:txBody>
      </p:sp>
      <p:sp>
        <p:nvSpPr>
          <p:cNvPr id="6" name="Text Box 12">
            <a:extLst>
              <a:ext uri="{FF2B5EF4-FFF2-40B4-BE49-F238E27FC236}">
                <a16:creationId xmlns:a16="http://schemas.microsoft.com/office/drawing/2014/main" id="{6BE59FF8-99B8-DCFE-84F4-07F813297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7703" y="909291"/>
            <a:ext cx="4319588" cy="51911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方法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：加电压求电流</a:t>
            </a:r>
          </a:p>
        </p:txBody>
      </p:sp>
      <p:sp>
        <p:nvSpPr>
          <p:cNvPr id="7" name="Text Box 96">
            <a:extLst>
              <a:ext uri="{FF2B5EF4-FFF2-40B4-BE49-F238E27FC236}">
                <a16:creationId xmlns:a16="http://schemas.microsoft.com/office/drawing/2014/main" id="{C053E683-E5A1-FCB7-F87F-333462830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508500"/>
            <a:ext cx="24479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U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=6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+3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=9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I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Text Box 97">
            <a:extLst>
              <a:ext uri="{FF2B5EF4-FFF2-40B4-BE49-F238E27FC236}">
                <a16:creationId xmlns:a16="http://schemas.microsoft.com/office/drawing/2014/main" id="{BF84A11D-B1CA-86E5-0EA6-E9E2C4C07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5156200"/>
            <a:ext cx="36353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=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o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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6/(6+3)=(2/3)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o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AutoShape 98">
            <a:extLst>
              <a:ext uri="{FF2B5EF4-FFF2-40B4-BE49-F238E27FC236}">
                <a16:creationId xmlns:a16="http://schemas.microsoft.com/office/drawing/2014/main" id="{4785DD01-C50E-EDF1-33CC-C82069586ABE}"/>
              </a:ext>
            </a:extLst>
          </p:cNvPr>
          <p:cNvSpPr>
            <a:spLocks/>
          </p:cNvSpPr>
          <p:nvPr/>
        </p:nvSpPr>
        <p:spPr bwMode="auto">
          <a:xfrm>
            <a:off x="684213" y="4651375"/>
            <a:ext cx="71437" cy="1008063"/>
          </a:xfrm>
          <a:prstGeom prst="leftBrace">
            <a:avLst>
              <a:gd name="adj1" fmla="val 117593"/>
              <a:gd name="adj2" fmla="val 50000"/>
            </a:avLst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0" name="AutoShape 99">
            <a:extLst>
              <a:ext uri="{FF2B5EF4-FFF2-40B4-BE49-F238E27FC236}">
                <a16:creationId xmlns:a16="http://schemas.microsoft.com/office/drawing/2014/main" id="{DDB9A089-F2CC-1900-4FB7-3F8095284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4652963"/>
            <a:ext cx="720725" cy="215900"/>
          </a:xfrm>
          <a:prstGeom prst="rightArrow">
            <a:avLst>
              <a:gd name="adj1" fmla="val 50000"/>
              <a:gd name="adj2" fmla="val 83456"/>
            </a:avLst>
          </a:prstGeom>
          <a:solidFill>
            <a:srgbClr val="00CCFF"/>
          </a:solidFill>
          <a:ln w="9525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1" name="Text Box 100">
            <a:extLst>
              <a:ext uri="{FF2B5EF4-FFF2-40B4-BE49-F238E27FC236}">
                <a16:creationId xmlns:a16="http://schemas.microsoft.com/office/drawing/2014/main" id="{505CDA33-936C-5AD0-5ABD-D059B6E8C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4508500"/>
            <a:ext cx="3708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U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 =9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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 (2/3)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0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=6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o</a:t>
            </a:r>
          </a:p>
        </p:txBody>
      </p:sp>
      <p:sp>
        <p:nvSpPr>
          <p:cNvPr id="12" name="Text Box 101">
            <a:extLst>
              <a:ext uri="{FF2B5EF4-FFF2-40B4-BE49-F238E27FC236}">
                <a16:creationId xmlns:a16="http://schemas.microsoft.com/office/drawing/2014/main" id="{122F18AD-D3A4-C309-23D2-7C4D40CA8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5157788"/>
            <a:ext cx="32400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R</a:t>
            </a:r>
            <a:r>
              <a:rPr kumimoji="1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eq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 = 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U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 /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o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=6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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0FD4EAF-83F5-41F2-28B9-FDC12AABC821}"/>
              </a:ext>
            </a:extLst>
          </p:cNvPr>
          <p:cNvGrpSpPr/>
          <p:nvPr/>
        </p:nvGrpSpPr>
        <p:grpSpPr>
          <a:xfrm>
            <a:off x="2561129" y="1357195"/>
            <a:ext cx="3534871" cy="1957187"/>
            <a:chOff x="1149167" y="4377399"/>
            <a:chExt cx="4029105" cy="2230835"/>
          </a:xfrm>
        </p:grpSpPr>
        <p:sp>
          <p:nvSpPr>
            <p:cNvPr id="14" name="Oval 134">
              <a:extLst>
                <a:ext uri="{FF2B5EF4-FFF2-40B4-BE49-F238E27FC236}">
                  <a16:creationId xmlns:a16="http://schemas.microsoft.com/office/drawing/2014/main" id="{2AA809A9-E333-8B9A-BED1-5B868F067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4792" y="5516406"/>
              <a:ext cx="576262" cy="57626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601A3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仿宋_GB2312" pitchFamily="49" charset="-122"/>
                <a:cs typeface="+mn-cs"/>
              </a:endParaRPr>
            </a:p>
          </p:txBody>
        </p:sp>
        <p:sp>
          <p:nvSpPr>
            <p:cNvPr id="15" name="Line 135">
              <a:extLst>
                <a:ext uri="{FF2B5EF4-FFF2-40B4-BE49-F238E27FC236}">
                  <a16:creationId xmlns:a16="http://schemas.microsoft.com/office/drawing/2014/main" id="{9D4D1F17-3A8B-627F-CA78-0F4DADB6B1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33717" y="5023909"/>
              <a:ext cx="0" cy="1584325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6" name="Line 136">
              <a:extLst>
                <a:ext uri="{FF2B5EF4-FFF2-40B4-BE49-F238E27FC236}">
                  <a16:creationId xmlns:a16="http://schemas.microsoft.com/office/drawing/2014/main" id="{D0245CF8-8B5B-1E5B-A443-F18D69556B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76367" y="5023909"/>
              <a:ext cx="0" cy="1584325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7" name="Text Box 137">
              <a:extLst>
                <a:ext uri="{FF2B5EF4-FFF2-40B4-BE49-F238E27FC236}">
                  <a16:creationId xmlns:a16="http://schemas.microsoft.com/office/drawing/2014/main" id="{D52FB33A-AD60-D638-8B11-1FF2EEBA3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1248" y="5701399"/>
              <a:ext cx="685800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18" name="Text Box 138">
              <a:extLst>
                <a:ext uri="{FF2B5EF4-FFF2-40B4-BE49-F238E27FC236}">
                  <a16:creationId xmlns:a16="http://schemas.microsoft.com/office/drawing/2014/main" id="{EAEFB901-7D63-DAB2-A23E-EDBF1E7FDC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2394" y="4580973"/>
              <a:ext cx="746125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19" name="Line 139">
              <a:extLst>
                <a:ext uri="{FF2B5EF4-FFF2-40B4-BE49-F238E27FC236}">
                  <a16:creationId xmlns:a16="http://schemas.microsoft.com/office/drawing/2014/main" id="{9FA29C22-33B5-B082-D622-947A5794FE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6367" y="5052484"/>
              <a:ext cx="0" cy="50323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20" name="Text Box 140">
              <a:extLst>
                <a:ext uri="{FF2B5EF4-FFF2-40B4-BE49-F238E27FC236}">
                  <a16:creationId xmlns:a16="http://schemas.microsoft.com/office/drawing/2014/main" id="{84549DA1-089B-E4C9-C84B-B1825AC50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6367" y="5095346"/>
              <a:ext cx="457200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endParaRPr kumimoji="1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Text Box 141">
              <a:extLst>
                <a:ext uri="{FF2B5EF4-FFF2-40B4-BE49-F238E27FC236}">
                  <a16:creationId xmlns:a16="http://schemas.microsoft.com/office/drawing/2014/main" id="{43ACB58D-8540-B4EF-AA27-792E4A6520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3520" y="5218404"/>
              <a:ext cx="304800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</a:p>
          </p:txBody>
        </p:sp>
        <p:sp>
          <p:nvSpPr>
            <p:cNvPr id="22" name="Text Box 142">
              <a:extLst>
                <a:ext uri="{FF2B5EF4-FFF2-40B4-BE49-F238E27FC236}">
                  <a16:creationId xmlns:a16="http://schemas.microsoft.com/office/drawing/2014/main" id="{35F7393D-9E32-91AB-6BF1-56FBB708FC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6211" y="5980800"/>
              <a:ext cx="381000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–</a:t>
              </a:r>
            </a:p>
          </p:txBody>
        </p:sp>
        <p:sp>
          <p:nvSpPr>
            <p:cNvPr id="23" name="Text Box 143">
              <a:extLst>
                <a:ext uri="{FF2B5EF4-FFF2-40B4-BE49-F238E27FC236}">
                  <a16:creationId xmlns:a16="http://schemas.microsoft.com/office/drawing/2014/main" id="{29C3173C-89C0-6AB8-F780-8E718E634D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2235" y="5649992"/>
              <a:ext cx="430214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endPara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Text Box 145">
              <a:extLst>
                <a:ext uri="{FF2B5EF4-FFF2-40B4-BE49-F238E27FC236}">
                  <a16:creationId xmlns:a16="http://schemas.microsoft.com/office/drawing/2014/main" id="{1E22427B-10A3-250C-2137-1D5E600D12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6017" y="4519084"/>
              <a:ext cx="381000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</a:p>
          </p:txBody>
        </p:sp>
        <p:sp>
          <p:nvSpPr>
            <p:cNvPr id="25" name="Text Box 146">
              <a:extLst>
                <a:ext uri="{FF2B5EF4-FFF2-40B4-BE49-F238E27FC236}">
                  <a16:creationId xmlns:a16="http://schemas.microsoft.com/office/drawing/2014/main" id="{4CF06DFF-0C58-0546-089B-B9E476B51D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3854" y="4519084"/>
              <a:ext cx="457200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–</a:t>
              </a:r>
            </a:p>
          </p:txBody>
        </p:sp>
        <p:sp>
          <p:nvSpPr>
            <p:cNvPr id="26" name="Text Box 147">
              <a:extLst>
                <a:ext uri="{FF2B5EF4-FFF2-40B4-BE49-F238E27FC236}">
                  <a16:creationId xmlns:a16="http://schemas.microsoft.com/office/drawing/2014/main" id="{441B821E-AB7F-C1D6-0744-21E6E82387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0109" y="4377399"/>
              <a:ext cx="685800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  <a:r>
                <a:rPr kumimoji="1" lang="en-US" altLang="zh-CN" sz="1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endParaRPr kumimoji="1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Line 148">
              <a:extLst>
                <a:ext uri="{FF2B5EF4-FFF2-40B4-BE49-F238E27FC236}">
                  <a16:creationId xmlns:a16="http://schemas.microsoft.com/office/drawing/2014/main" id="{D4343FA8-1195-0AD7-EE90-9AB4CC4F01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49167" y="5023909"/>
              <a:ext cx="3384550" cy="0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28" name="Line 149">
              <a:extLst>
                <a:ext uri="{FF2B5EF4-FFF2-40B4-BE49-F238E27FC236}">
                  <a16:creationId xmlns:a16="http://schemas.microsoft.com/office/drawing/2014/main" id="{9A0E1D6A-7A48-274F-7FDD-CBCAFE1F0F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9167" y="6608234"/>
              <a:ext cx="3384550" cy="0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29" name="Line 150">
              <a:extLst>
                <a:ext uri="{FF2B5EF4-FFF2-40B4-BE49-F238E27FC236}">
                  <a16:creationId xmlns:a16="http://schemas.microsoft.com/office/drawing/2014/main" id="{2D0F50EC-3059-4F84-B95F-7C3EF37860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49167" y="5023909"/>
              <a:ext cx="0" cy="1584325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30" name="Rectangle 151">
              <a:extLst>
                <a:ext uri="{FF2B5EF4-FFF2-40B4-BE49-F238E27FC236}">
                  <a16:creationId xmlns:a16="http://schemas.microsoft.com/office/drawing/2014/main" id="{31BC5C96-7795-30CA-2411-69705334C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5561" y="5612264"/>
              <a:ext cx="201612" cy="504825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31" name="Rectangle 153">
              <a:extLst>
                <a:ext uri="{FF2B5EF4-FFF2-40B4-BE49-F238E27FC236}">
                  <a16:creationId xmlns:a16="http://schemas.microsoft.com/office/drawing/2014/main" id="{4227C83B-5C8B-880E-E119-7AAA4A513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194" y="4930618"/>
              <a:ext cx="503237" cy="215900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32" name="Line 154">
              <a:extLst>
                <a:ext uri="{FF2B5EF4-FFF2-40B4-BE49-F238E27FC236}">
                  <a16:creationId xmlns:a16="http://schemas.microsoft.com/office/drawing/2014/main" id="{91A9DC91-812C-5CDE-4C1E-D56514D0C4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35304" y="5036609"/>
              <a:ext cx="0" cy="43180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33" name="Text Box 155">
              <a:extLst>
                <a:ext uri="{FF2B5EF4-FFF2-40B4-BE49-F238E27FC236}">
                  <a16:creationId xmlns:a16="http://schemas.microsoft.com/office/drawing/2014/main" id="{021981E9-C632-004C-3FFD-23D8FF7B60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0101" y="5062802"/>
              <a:ext cx="568171" cy="4209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o</a:t>
              </a:r>
              <a:endPara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AutoShape 43">
              <a:extLst>
                <a:ext uri="{FF2B5EF4-FFF2-40B4-BE49-F238E27FC236}">
                  <a16:creationId xmlns:a16="http://schemas.microsoft.com/office/drawing/2014/main" id="{D8D2F6AA-CC1A-050A-7785-2AE14EE27F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298256" y="4773877"/>
              <a:ext cx="685045" cy="500063"/>
            </a:xfrm>
            <a:prstGeom prst="flowChartSort">
              <a:avLst/>
            </a:prstGeom>
            <a:solidFill>
              <a:schemeClr val="bg1"/>
            </a:solidFill>
            <a:ln w="38100">
              <a:solidFill>
                <a:srgbClr val="601A35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</p:grpSp>
      <p:sp>
        <p:nvSpPr>
          <p:cNvPr id="35" name="AutoShape 95">
            <a:extLst>
              <a:ext uri="{FF2B5EF4-FFF2-40B4-BE49-F238E27FC236}">
                <a16:creationId xmlns:a16="http://schemas.microsoft.com/office/drawing/2014/main" id="{E261F053-7929-3A3B-28FE-8BAC13F3A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769" y="3495857"/>
            <a:ext cx="2266950" cy="576262"/>
          </a:xfrm>
          <a:prstGeom prst="wedgeRoundRectCallout">
            <a:avLst>
              <a:gd name="adj1" fmla="val -67805"/>
              <a:gd name="adj2" fmla="val -60666"/>
              <a:gd name="adj3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独立源置零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D1E34215-BBF6-6E69-2AB6-9CACEDB38F9A}"/>
                  </a:ext>
                </a:extLst>
              </p:cNvPr>
              <p:cNvSpPr txBox="1"/>
              <p:nvPr/>
            </p:nvSpPr>
            <p:spPr>
              <a:xfrm>
                <a:off x="6165239" y="1916420"/>
                <a:ext cx="995722" cy="628121"/>
              </a:xfrm>
              <a:prstGeom prst="rect">
                <a:avLst/>
              </a:prstGeom>
              <a:solidFill>
                <a:srgbClr val="601A35"/>
              </a:solidFill>
              <a:ln>
                <a:solidFill>
                  <a:srgbClr val="601A35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</m:e>
                        <m:sub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𝑒𝑞</m:t>
                          </m:r>
                        </m:sub>
                      </m:sSub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𝑈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D1E34215-BBF6-6E69-2AB6-9CACEDB38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239" y="1916420"/>
                <a:ext cx="995722" cy="6281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601A35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266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4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nimBg="1" autoUpdateAnimBg="0"/>
      <p:bldP spid="7" grpId="0" autoUpdateAnimBg="0"/>
      <p:bldP spid="8" grpId="0" autoUpdateAnimBg="0"/>
      <p:bldP spid="11" grpId="0" autoUpdateAnimBg="0"/>
      <p:bldP spid="12" grpId="0" autoUpdateAnimBg="0"/>
      <p:bldP spid="35" grpId="0" animBg="1"/>
      <p:bldP spid="35" grpId="1" animBg="1"/>
      <p:bldP spid="3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9AE362-939C-0E65-F764-87C88855B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03851D-519D-4656-91D9-3072F3A79E83}" type="datetime1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2024/7/3</a:t>
            </a:fld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0942E5-9441-EB8A-D956-E874F7CE6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all" spc="0" normalizeH="0" baseline="0" noProof="0" dirty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F8BD60-0251-65A3-4461-6D2A40502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1375A4-56A4-47D6-9801-1991572033F7}" type="slidenum">
              <a:rPr kumimoji="0" lang="en-US" altLang="zh-CN" sz="900" b="0" i="0" u="none" strike="noStrike" kern="1200" cap="none" spc="0" normalizeH="0" baseline="0" noProof="0" smtClean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5" name="Text Box 11">
            <a:extLst>
              <a:ext uri="{FF2B5EF4-FFF2-40B4-BE49-F238E27FC236}">
                <a16:creationId xmlns:a16="http://schemas.microsoft.com/office/drawing/2014/main" id="{C4230207-88DF-A66A-DC46-A4A72EE70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416" y="980728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AutoNum type="circleNumDbPlain" startAt="2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求等效电阻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1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eq</a:t>
            </a:r>
          </a:p>
        </p:txBody>
      </p:sp>
      <p:sp>
        <p:nvSpPr>
          <p:cNvPr id="6" name="Text Box 41">
            <a:extLst>
              <a:ext uri="{FF2B5EF4-FFF2-40B4-BE49-F238E27FC236}">
                <a16:creationId xmlns:a16="http://schemas.microsoft.com/office/drawing/2014/main" id="{A75F098D-06A2-A5A8-E924-D225698CE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7728" y="994514"/>
            <a:ext cx="5472113" cy="51911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方法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：开路电压、短路电流法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9693FD2-AC6B-DDED-F4F2-C10D4B6DA141}"/>
              </a:ext>
            </a:extLst>
          </p:cNvPr>
          <p:cNvGrpSpPr/>
          <p:nvPr/>
        </p:nvGrpSpPr>
        <p:grpSpPr>
          <a:xfrm>
            <a:off x="983432" y="2060848"/>
            <a:ext cx="3960582" cy="1963787"/>
            <a:chOff x="3503712" y="2832250"/>
            <a:chExt cx="4398962" cy="2181150"/>
          </a:xfrm>
        </p:grpSpPr>
        <p:sp>
          <p:nvSpPr>
            <p:cNvPr id="12" name="Line 94">
              <a:extLst>
                <a:ext uri="{FF2B5EF4-FFF2-40B4-BE49-F238E27FC236}">
                  <a16:creationId xmlns:a16="http://schemas.microsoft.com/office/drawing/2014/main" id="{DBA1EC71-2E04-0ACF-E80C-ED393FA4C4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93074" y="3429075"/>
              <a:ext cx="0" cy="1584325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3" name="Oval 95">
              <a:extLst>
                <a:ext uri="{FF2B5EF4-FFF2-40B4-BE49-F238E27FC236}">
                  <a16:creationId xmlns:a16="http://schemas.microsoft.com/office/drawing/2014/main" id="{F12D2FC5-442A-5B06-2F13-2E8D1D0F5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9599" y="3932312"/>
              <a:ext cx="576262" cy="576263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601A35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仿宋_GB2312" pitchFamily="49" charset="-122"/>
                <a:cs typeface="+mn-cs"/>
              </a:endParaRPr>
            </a:p>
          </p:txBody>
        </p:sp>
        <p:sp>
          <p:nvSpPr>
            <p:cNvPr id="14" name="Line 96">
              <a:extLst>
                <a:ext uri="{FF2B5EF4-FFF2-40B4-BE49-F238E27FC236}">
                  <a16:creationId xmlns:a16="http://schemas.microsoft.com/office/drawing/2014/main" id="{A3467DC0-2941-1A7D-89F5-B80D233AFD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35724" y="3429075"/>
              <a:ext cx="0" cy="1584325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5" name="Text Box 97">
              <a:extLst>
                <a:ext uri="{FF2B5EF4-FFF2-40B4-BE49-F238E27FC236}">
                  <a16:creationId xmlns:a16="http://schemas.microsoft.com/office/drawing/2014/main" id="{78BF129B-DA16-293F-225F-E7FBC59EB8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1523" y="4085581"/>
              <a:ext cx="685800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16" name="Text Box 98">
              <a:extLst>
                <a:ext uri="{FF2B5EF4-FFF2-40B4-BE49-F238E27FC236}">
                  <a16:creationId xmlns:a16="http://schemas.microsoft.com/office/drawing/2014/main" id="{C416277B-F57E-9D9F-674B-FF83DF5ADD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3182" y="3010769"/>
              <a:ext cx="74612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17" name="Line 99">
              <a:extLst>
                <a:ext uri="{FF2B5EF4-FFF2-40B4-BE49-F238E27FC236}">
                  <a16:creationId xmlns:a16="http://schemas.microsoft.com/office/drawing/2014/main" id="{F1F8547D-73F8-CACE-6A45-5B713BFFF2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5724" y="3502100"/>
              <a:ext cx="0" cy="43180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8" name="Text Box 100">
              <a:extLst>
                <a:ext uri="{FF2B5EF4-FFF2-40B4-BE49-F238E27FC236}">
                  <a16:creationId xmlns:a16="http://schemas.microsoft.com/office/drawing/2014/main" id="{28E2FE5E-8D62-E4FE-CE46-E6C8B26502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5724" y="3502100"/>
              <a:ext cx="457200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Text Box 101">
              <a:extLst>
                <a:ext uri="{FF2B5EF4-FFF2-40B4-BE49-F238E27FC236}">
                  <a16:creationId xmlns:a16="http://schemas.microsoft.com/office/drawing/2014/main" id="{AD26F2B7-09D5-65DF-B501-AA11599316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1224" y="3635375"/>
              <a:ext cx="304800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</a:p>
          </p:txBody>
        </p:sp>
        <p:sp>
          <p:nvSpPr>
            <p:cNvPr id="20" name="Text Box 102">
              <a:extLst>
                <a:ext uri="{FF2B5EF4-FFF2-40B4-BE49-F238E27FC236}">
                  <a16:creationId xmlns:a16="http://schemas.microsoft.com/office/drawing/2014/main" id="{3565BD6F-0D99-5891-D5E9-71DD4E4BD7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1224" y="4372050"/>
              <a:ext cx="381000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–</a:t>
              </a:r>
            </a:p>
          </p:txBody>
        </p:sp>
        <p:sp>
          <p:nvSpPr>
            <p:cNvPr id="21" name="Text Box 103">
              <a:extLst>
                <a:ext uri="{FF2B5EF4-FFF2-40B4-BE49-F238E27FC236}">
                  <a16:creationId xmlns:a16="http://schemas.microsoft.com/office/drawing/2014/main" id="{1CA14839-5464-A340-F434-2D6B3E314D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9825" y="3991050"/>
              <a:ext cx="594644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9V</a:t>
              </a:r>
            </a:p>
          </p:txBody>
        </p:sp>
        <p:sp>
          <p:nvSpPr>
            <p:cNvPr id="22" name="Text Box 105">
              <a:extLst>
                <a:ext uri="{FF2B5EF4-FFF2-40B4-BE49-F238E27FC236}">
                  <a16:creationId xmlns:a16="http://schemas.microsoft.com/office/drawing/2014/main" id="{BF167698-BE24-949E-B28D-1FB03F4C7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6006" y="3052837"/>
              <a:ext cx="381000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</a:p>
          </p:txBody>
        </p:sp>
        <p:sp>
          <p:nvSpPr>
            <p:cNvPr id="23" name="Text Box 106">
              <a:extLst>
                <a:ext uri="{FF2B5EF4-FFF2-40B4-BE49-F238E27FC236}">
                  <a16:creationId xmlns:a16="http://schemas.microsoft.com/office/drawing/2014/main" id="{7A092C49-EBA0-08F5-29E9-35C91FB817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75571" y="3032275"/>
              <a:ext cx="457200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–</a:t>
              </a:r>
            </a:p>
          </p:txBody>
        </p:sp>
        <p:sp>
          <p:nvSpPr>
            <p:cNvPr id="24" name="Text Box 107">
              <a:extLst>
                <a:ext uri="{FF2B5EF4-FFF2-40B4-BE49-F238E27FC236}">
                  <a16:creationId xmlns:a16="http://schemas.microsoft.com/office/drawing/2014/main" id="{BA3BCE1D-0A79-834D-6E6D-997B21E08F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1816" y="2832250"/>
              <a:ext cx="685800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Line 108">
              <a:extLst>
                <a:ext uri="{FF2B5EF4-FFF2-40B4-BE49-F238E27FC236}">
                  <a16:creationId xmlns:a16="http://schemas.microsoft.com/office/drawing/2014/main" id="{953F3C96-2DF0-E143-7492-1749229CAC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21224" y="3433837"/>
              <a:ext cx="3384550" cy="0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26" name="Line 109">
              <a:extLst>
                <a:ext uri="{FF2B5EF4-FFF2-40B4-BE49-F238E27FC236}">
                  <a16:creationId xmlns:a16="http://schemas.microsoft.com/office/drawing/2014/main" id="{9D2D5D64-B21A-02F2-70AD-BD196483FF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8524" y="5013400"/>
              <a:ext cx="3384550" cy="0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27" name="Line 110">
              <a:extLst>
                <a:ext uri="{FF2B5EF4-FFF2-40B4-BE49-F238E27FC236}">
                  <a16:creationId xmlns:a16="http://schemas.microsoft.com/office/drawing/2014/main" id="{A6C1AD75-A083-685D-D099-11977A438B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08524" y="3429075"/>
              <a:ext cx="0" cy="1584325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28" name="Rectangle 111">
              <a:extLst>
                <a:ext uri="{FF2B5EF4-FFF2-40B4-BE49-F238E27FC236}">
                  <a16:creationId xmlns:a16="http://schemas.microsoft.com/office/drawing/2014/main" id="{6DDD0507-7087-1F58-A6DE-1C531974D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4918" y="4019625"/>
              <a:ext cx="201612" cy="504825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29" name="Rectangle 113">
              <a:extLst>
                <a:ext uri="{FF2B5EF4-FFF2-40B4-BE49-F238E27FC236}">
                  <a16:creationId xmlns:a16="http://schemas.microsoft.com/office/drawing/2014/main" id="{1CE97EBC-BAE8-E0B3-2FF2-D3B75F5E7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224" y="3357637"/>
              <a:ext cx="503237" cy="215900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30" name="Text Box 114">
              <a:extLst>
                <a:ext uri="{FF2B5EF4-FFF2-40B4-BE49-F238E27FC236}">
                  <a16:creationId xmlns:a16="http://schemas.microsoft.com/office/drawing/2014/main" id="{B218946F-1642-5E07-8EFE-C42AA5C303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3074" y="3500512"/>
              <a:ext cx="609600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20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sc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Line 115">
              <a:extLst>
                <a:ext uri="{FF2B5EF4-FFF2-40B4-BE49-F238E27FC236}">
                  <a16:creationId xmlns:a16="http://schemas.microsoft.com/office/drawing/2014/main" id="{9D6560EC-D733-BF1D-8641-75BA5EA54B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91487" y="3573537"/>
              <a:ext cx="0" cy="53340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32" name="Line 116">
              <a:extLst>
                <a:ext uri="{FF2B5EF4-FFF2-40B4-BE49-F238E27FC236}">
                  <a16:creationId xmlns:a16="http://schemas.microsoft.com/office/drawing/2014/main" id="{7207FA01-F8EF-3253-CA17-07A89868D5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06937" y="3429075"/>
              <a:ext cx="0" cy="39370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33" name="Text Box 117">
              <a:extLst>
                <a:ext uri="{FF2B5EF4-FFF2-40B4-BE49-F238E27FC236}">
                  <a16:creationId xmlns:a16="http://schemas.microsoft.com/office/drawing/2014/main" id="{D5FF8E00-8A72-7208-2BAE-AA48832872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3712" y="3357637"/>
              <a:ext cx="609600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20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AutoShape 43">
              <a:extLst>
                <a:ext uri="{FF2B5EF4-FFF2-40B4-BE49-F238E27FC236}">
                  <a16:creationId xmlns:a16="http://schemas.microsoft.com/office/drawing/2014/main" id="{7D1F41B5-8746-A21A-B41C-0A33D92657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6141867" y="3214476"/>
              <a:ext cx="601013" cy="438722"/>
            </a:xfrm>
            <a:prstGeom prst="flowChartSort">
              <a:avLst/>
            </a:prstGeom>
            <a:solidFill>
              <a:schemeClr val="bg1"/>
            </a:solidFill>
            <a:ln w="38100">
              <a:solidFill>
                <a:srgbClr val="601A35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</p:grpSp>
      <p:sp>
        <p:nvSpPr>
          <p:cNvPr id="35" name="AutoShape 95">
            <a:extLst>
              <a:ext uri="{FF2B5EF4-FFF2-40B4-BE49-F238E27FC236}">
                <a16:creationId xmlns:a16="http://schemas.microsoft.com/office/drawing/2014/main" id="{3E18D76E-2604-650C-356D-C5B14FB1A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5322" y="4214510"/>
            <a:ext cx="2266950" cy="576262"/>
          </a:xfrm>
          <a:prstGeom prst="wedgeRoundRectCallout">
            <a:avLst>
              <a:gd name="adj1" fmla="val -67805"/>
              <a:gd name="adj2" fmla="val -60666"/>
              <a:gd name="adj3" fmla="val 16667"/>
            </a:avLst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 anchorCtr="0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独立源保留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9CC8A8BE-43C3-1E66-86FB-8C1A9316991B}"/>
                  </a:ext>
                </a:extLst>
              </p:cNvPr>
              <p:cNvSpPr txBox="1"/>
              <p:nvPr/>
            </p:nvSpPr>
            <p:spPr>
              <a:xfrm>
                <a:off x="5064761" y="2619457"/>
                <a:ext cx="1170064" cy="628121"/>
              </a:xfrm>
              <a:prstGeom prst="rect">
                <a:avLst/>
              </a:prstGeom>
              <a:solidFill>
                <a:srgbClr val="601A35"/>
              </a:solidFill>
              <a:ln>
                <a:solidFill>
                  <a:srgbClr val="601A35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</m:e>
                        <m:sub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𝑒𝑞</m:t>
                          </m:r>
                        </m:sub>
                      </m:sSub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𝑈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𝑜𝑐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𝑠𝑐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9CC8A8BE-43C3-1E66-86FB-8C1A93169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4761" y="2619457"/>
                <a:ext cx="1170064" cy="6281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601A35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 Box 42">
            <a:extLst>
              <a:ext uri="{FF2B5EF4-FFF2-40B4-BE49-F238E27FC236}">
                <a16:creationId xmlns:a16="http://schemas.microsoft.com/office/drawing/2014/main" id="{B036DF61-3276-7810-44B1-20B95DCBB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4346" y="1680014"/>
            <a:ext cx="1828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U</a:t>
            </a:r>
            <a:r>
              <a:rPr kumimoji="1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oc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=9V)</a:t>
            </a:r>
          </a:p>
        </p:txBody>
      </p:sp>
      <p:sp>
        <p:nvSpPr>
          <p:cNvPr id="38" name="Text Box 43">
            <a:extLst>
              <a:ext uri="{FF2B5EF4-FFF2-40B4-BE49-F238E27FC236}">
                <a16:creationId xmlns:a16="http://schemas.microsoft.com/office/drawing/2014/main" id="{888895C7-7C1F-CA78-B085-FCDEA716A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1471" y="2183252"/>
            <a:ext cx="22320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6 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 +3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=9</a:t>
            </a:r>
          </a:p>
        </p:txBody>
      </p:sp>
      <p:sp>
        <p:nvSpPr>
          <p:cNvPr id="39" name="Text Box 44">
            <a:extLst>
              <a:ext uri="{FF2B5EF4-FFF2-40B4-BE49-F238E27FC236}">
                <a16:creationId xmlns:a16="http://schemas.microsoft.com/office/drawing/2014/main" id="{BD2481B5-C7B0-81D2-1128-56F37F51A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9884" y="2759514"/>
            <a:ext cx="25923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6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+3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=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0</a:t>
            </a:r>
            <a:endParaRPr kumimoji="1" lang="en-US" altLang="zh-CN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" name="Text Box 45">
            <a:extLst>
              <a:ext uri="{FF2B5EF4-FFF2-40B4-BE49-F238E27FC236}">
                <a16:creationId xmlns:a16="http://schemas.microsoft.com/office/drawing/2014/main" id="{93A1E1AD-EADA-1F17-3257-02EBCDDB8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2046" y="3264339"/>
            <a:ext cx="838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=0</a:t>
            </a:r>
          </a:p>
        </p:txBody>
      </p:sp>
      <p:sp>
        <p:nvSpPr>
          <p:cNvPr id="41" name="AutoShape 46">
            <a:extLst>
              <a:ext uri="{FF2B5EF4-FFF2-40B4-BE49-F238E27FC236}">
                <a16:creationId xmlns:a16="http://schemas.microsoft.com/office/drawing/2014/main" id="{E557CFBB-E1B9-2C82-4256-E76A68060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2909" y="3407214"/>
            <a:ext cx="504825" cy="215900"/>
          </a:xfrm>
          <a:prstGeom prst="rightArrow">
            <a:avLst>
              <a:gd name="adj1" fmla="val 50000"/>
              <a:gd name="adj2" fmla="val 58456"/>
            </a:avLst>
          </a:prstGeom>
          <a:solidFill>
            <a:srgbClr val="00CCFF"/>
          </a:solidFill>
          <a:ln w="9525">
            <a:solidFill>
              <a:srgbClr val="00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42" name="Text Box 47">
            <a:extLst>
              <a:ext uri="{FF2B5EF4-FFF2-40B4-BE49-F238E27FC236}">
                <a16:creationId xmlns:a16="http://schemas.microsoft.com/office/drawing/2014/main" id="{B1B886D0-178C-7A57-4BD2-369EC5420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7009" y="3767577"/>
            <a:ext cx="37433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sc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=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=9/6A=1.5A</a:t>
            </a:r>
            <a:endParaRPr kumimoji="1" lang="en-US" altLang="zh-CN" sz="2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" name="Text Box 48">
            <a:extLst>
              <a:ext uri="{FF2B5EF4-FFF2-40B4-BE49-F238E27FC236}">
                <a16:creationId xmlns:a16="http://schemas.microsoft.com/office/drawing/2014/main" id="{B0EA81A2-E3B4-AB49-934F-337C678DE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3984" y="4416864"/>
            <a:ext cx="49688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R</a:t>
            </a:r>
            <a:r>
              <a:rPr kumimoji="1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eq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=</a:t>
            </a:r>
            <a:r>
              <a:rPr kumimoji="1" lang="en-US" altLang="zh-CN" sz="2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U</a:t>
            </a:r>
            <a:r>
              <a:rPr kumimoji="1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oc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 / </a:t>
            </a:r>
            <a:r>
              <a:rPr kumimoji="1" lang="en-US" altLang="zh-CN" sz="2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sc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=9/1.5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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=6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</a:t>
            </a:r>
          </a:p>
        </p:txBody>
      </p:sp>
    </p:spTree>
    <p:extLst>
      <p:ext uri="{BB962C8B-B14F-4D97-AF65-F5344CB8AC3E}">
        <p14:creationId xmlns:p14="http://schemas.microsoft.com/office/powerpoint/2010/main" val="412651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nimBg="1" autoUpdateAnimBg="0"/>
      <p:bldP spid="35" grpId="0" animBg="1"/>
      <p:bldP spid="35" grpId="1" animBg="1"/>
      <p:bldP spid="36" grpId="0" animBg="1"/>
      <p:bldP spid="37" grpId="0" autoUpdateAnimBg="0"/>
      <p:bldP spid="38" grpId="0" autoUpdateAnimBg="0"/>
      <p:bldP spid="39" grpId="0" autoUpdateAnimBg="0"/>
      <p:bldP spid="40" grpId="0" autoUpdateAnimBg="0"/>
      <p:bldP spid="42" grpId="0" autoUpdateAnimBg="0"/>
      <p:bldP spid="43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D633473-1C0F-1457-58D5-64CB1E6E72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相量法分析正弦稳态电路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0F43C356-00A1-9545-4AD5-5E291641A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4924" y="2339446"/>
            <a:ext cx="10653003" cy="924707"/>
          </a:xfrm>
        </p:spPr>
        <p:txBody>
          <a:bodyPr>
            <a:normAutofit/>
          </a:bodyPr>
          <a:lstStyle/>
          <a:p>
            <a:r>
              <a:rPr lang="zh-CN" altLang="en-US" dirty="0"/>
              <a:t>例</a:t>
            </a:r>
            <a:r>
              <a:rPr lang="en-US" altLang="zh-CN" dirty="0"/>
              <a:t>9-3-5 </a:t>
            </a:r>
            <a:r>
              <a:rPr lang="zh-CN" altLang="en-US" dirty="0"/>
              <a:t>求图示电路的戴维南等效电路。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3A35A3-79AD-871E-5158-BBCB2849A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151653-3C26-47B6-ABA2-013320E73D83}" type="datetime1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2024/7/3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A72334-5CED-0AB5-CB65-6A46E3701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all" spc="0" normalizeH="0" baseline="0" noProof="0" dirty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第九章 正弦稳态电路的分析</a:t>
            </a:r>
            <a:endParaRPr kumimoji="0" lang="en-US" altLang="zh-CN" sz="900" b="0" i="0" u="none" strike="noStrike" kern="1200" cap="all" spc="0" normalizeH="0" baseline="0" noProof="0" dirty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7F013769-80E8-A08E-28A9-1F2800BCA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/29</a:t>
            </a:r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7A788B0D-D264-59FF-4DEE-58E726F7F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</a:rPr>
              <a:t>§9-3 </a:t>
            </a:r>
            <a:r>
              <a:rPr lang="zh-CN" altLang="en-US" dirty="0">
                <a:latin typeface="微软雅黑" panose="020B0503020204020204" pitchFamily="34" charset="-122"/>
              </a:rPr>
              <a:t>正弦稳态电路的分析</a:t>
            </a:r>
            <a:endParaRPr lang="zh-CN" altLang="en-US" dirty="0"/>
          </a:p>
        </p:txBody>
      </p:sp>
      <p:grpSp>
        <p:nvGrpSpPr>
          <p:cNvPr id="37" name="Group 119">
            <a:extLst>
              <a:ext uri="{FF2B5EF4-FFF2-40B4-BE49-F238E27FC236}">
                <a16:creationId xmlns:a16="http://schemas.microsoft.com/office/drawing/2014/main" id="{07BB26CA-76BA-4356-195A-D2C29DCB708A}"/>
              </a:ext>
            </a:extLst>
          </p:cNvPr>
          <p:cNvGrpSpPr>
            <a:grpSpLocks/>
          </p:cNvGrpSpPr>
          <p:nvPr/>
        </p:nvGrpSpPr>
        <p:grpSpPr bwMode="auto">
          <a:xfrm>
            <a:off x="902592" y="3114223"/>
            <a:ext cx="3357562" cy="2808288"/>
            <a:chOff x="521" y="618"/>
            <a:chExt cx="2115" cy="1769"/>
          </a:xfrm>
        </p:grpSpPr>
        <p:grpSp>
          <p:nvGrpSpPr>
            <p:cNvPr id="38" name="Group 106">
              <a:extLst>
                <a:ext uri="{FF2B5EF4-FFF2-40B4-BE49-F238E27FC236}">
                  <a16:creationId xmlns:a16="http://schemas.microsoft.com/office/drawing/2014/main" id="{50C93370-6A72-6788-A708-BD7F6CB660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1" y="618"/>
              <a:ext cx="2115" cy="1769"/>
              <a:chOff x="521" y="618"/>
              <a:chExt cx="2115" cy="1769"/>
            </a:xfrm>
          </p:grpSpPr>
          <p:sp>
            <p:nvSpPr>
              <p:cNvPr id="56" name="Oval 19">
                <a:extLst>
                  <a:ext uri="{FF2B5EF4-FFF2-40B4-BE49-F238E27FC236}">
                    <a16:creationId xmlns:a16="http://schemas.microsoft.com/office/drawing/2014/main" id="{1758C1ED-91AD-64CD-DF27-4BE4B9383B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" y="1752"/>
                <a:ext cx="363" cy="36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601A35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  <p:sp>
            <p:nvSpPr>
              <p:cNvPr id="57" name="Line 20">
                <a:extLst>
                  <a:ext uri="{FF2B5EF4-FFF2-40B4-BE49-F238E27FC236}">
                    <a16:creationId xmlns:a16="http://schemas.microsoft.com/office/drawing/2014/main" id="{03D78BF4-2ED7-7858-FF79-7B0626C717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2" y="755"/>
                <a:ext cx="1315" cy="0"/>
              </a:xfrm>
              <a:prstGeom prst="line">
                <a:avLst/>
              </a:prstGeom>
              <a:noFill/>
              <a:ln w="28575">
                <a:solidFill>
                  <a:srgbClr val="601A35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  <p:sp>
            <p:nvSpPr>
              <p:cNvPr id="58" name="Line 22">
                <a:extLst>
                  <a:ext uri="{FF2B5EF4-FFF2-40B4-BE49-F238E27FC236}">
                    <a16:creationId xmlns:a16="http://schemas.microsoft.com/office/drawing/2014/main" id="{36FEC290-5351-6636-BE0A-666A13E0D3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02" y="1208"/>
                <a:ext cx="1723" cy="1"/>
              </a:xfrm>
              <a:prstGeom prst="line">
                <a:avLst/>
              </a:prstGeom>
              <a:noFill/>
              <a:ln w="28575">
                <a:solidFill>
                  <a:srgbClr val="601A35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  <p:sp>
            <p:nvSpPr>
              <p:cNvPr id="59" name="Line 23">
                <a:extLst>
                  <a:ext uri="{FF2B5EF4-FFF2-40B4-BE49-F238E27FC236}">
                    <a16:creationId xmlns:a16="http://schemas.microsoft.com/office/drawing/2014/main" id="{3A506D0E-D29B-45BF-F918-B886CB882C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2" y="2342"/>
                <a:ext cx="1814" cy="0"/>
              </a:xfrm>
              <a:prstGeom prst="line">
                <a:avLst/>
              </a:prstGeom>
              <a:noFill/>
              <a:ln w="28575">
                <a:solidFill>
                  <a:srgbClr val="601A35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  <p:sp>
            <p:nvSpPr>
              <p:cNvPr id="68" name="Text Box 24">
                <a:extLst>
                  <a:ext uri="{FF2B5EF4-FFF2-40B4-BE49-F238E27FC236}">
                    <a16:creationId xmlns:a16="http://schemas.microsoft.com/office/drawing/2014/main" id="{D73FBE95-3E2D-888F-1ED6-3A6A969F66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4" y="1596"/>
                <a:ext cx="48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j300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</a:t>
                </a:r>
              </a:p>
            </p:txBody>
          </p:sp>
          <p:sp>
            <p:nvSpPr>
              <p:cNvPr id="69" name="Text Box 25">
                <a:extLst>
                  <a:ext uri="{FF2B5EF4-FFF2-40B4-BE49-F238E27FC236}">
                    <a16:creationId xmlns:a16="http://schemas.microsoft.com/office/drawing/2014/main" id="{CEB709F7-E55E-95CE-1FFB-0FF8E0AE24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9" y="1583"/>
                <a:ext cx="19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+</a:t>
                </a:r>
              </a:p>
            </p:txBody>
          </p:sp>
          <p:sp>
            <p:nvSpPr>
              <p:cNvPr id="70" name="Text Box 26">
                <a:extLst>
                  <a:ext uri="{FF2B5EF4-FFF2-40B4-BE49-F238E27FC236}">
                    <a16:creationId xmlns:a16="http://schemas.microsoft.com/office/drawing/2014/main" id="{B0632000-75FB-22BD-1B62-2C0DA88B40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" y="2010"/>
                <a:ext cx="12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_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Object 27">
                    <a:extLst>
                      <a:ext uri="{FF2B5EF4-FFF2-40B4-BE49-F238E27FC236}">
                        <a16:creationId xmlns:a16="http://schemas.microsoft.com/office/drawing/2014/main" id="{8EA2CDDD-96C3-A61A-54F7-6EEC91BFFAA0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878" y="1853"/>
                    <a:ext cx="510" cy="28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rm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60</m:t>
                          </m:r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/>
                            </m:mr>
                          </m:m>
                          <m:sSup>
                            <m:sSupPr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e>
                            <m:sup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∘</m:t>
                              </m:r>
                            </m:sup>
                          </m:sSup>
                        </m:oMath>
                      </m:oMathPara>
                    </a14:m>
                    <a:endParaRPr kumimoji="0" lang="zh-CN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/>
                      <a:ea typeface="微软雅黑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71" name="Object 27">
                    <a:extLst>
                      <a:ext uri="{FF2B5EF4-FFF2-40B4-BE49-F238E27FC236}">
                        <a16:creationId xmlns:a16="http://schemas.microsoft.com/office/drawing/2014/main" id="{8EA2CDDD-96C3-A61A-54F7-6EEC91BFFA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878" y="1853"/>
                    <a:ext cx="510" cy="28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Object 28">
                    <a:extLst>
                      <a:ext uri="{FF2B5EF4-FFF2-40B4-BE49-F238E27FC236}">
                        <a16:creationId xmlns:a16="http://schemas.microsoft.com/office/drawing/2014/main" id="{C80EA881-1CC8-1E1E-0D5D-4BADAA574505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2326" y="1578"/>
                    <a:ext cx="310" cy="32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rm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kumimoji="0" lang="zh-CN" alt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zh-CN" alt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𝑈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zh-CN" alt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/>
                                  <a:cs typeface="+mn-cs"/>
                                </a:rPr>
                                <m:t>oc</m:t>
                              </m:r>
                            </m:sub>
                          </m:sSub>
                        </m:oMath>
                      </m:oMathPara>
                    </a14:m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/>
                      <a:ea typeface="微软雅黑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72" name="Object 28">
                    <a:extLst>
                      <a:ext uri="{FF2B5EF4-FFF2-40B4-BE49-F238E27FC236}">
                        <a16:creationId xmlns:a16="http://schemas.microsoft.com/office/drawing/2014/main" id="{C80EA881-1CC8-1E1E-0D5D-4BADAA57450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326" y="1578"/>
                    <a:ext cx="310" cy="32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6173"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3" name="Text Box 29">
                <a:extLst>
                  <a:ext uri="{FF2B5EF4-FFF2-40B4-BE49-F238E27FC236}">
                    <a16:creationId xmlns:a16="http://schemas.microsoft.com/office/drawing/2014/main" id="{9F2D4E96-4040-A36F-9323-0BB575F223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3" y="1255"/>
                <a:ext cx="19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+</a:t>
                </a:r>
              </a:p>
            </p:txBody>
          </p:sp>
          <p:sp>
            <p:nvSpPr>
              <p:cNvPr id="74" name="Text Box 30">
                <a:extLst>
                  <a:ext uri="{FF2B5EF4-FFF2-40B4-BE49-F238E27FC236}">
                    <a16:creationId xmlns:a16="http://schemas.microsoft.com/office/drawing/2014/main" id="{2DD0E5EA-E004-837C-B764-505CF87444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99" y="1981"/>
                <a:ext cx="189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_</a:t>
                </a:r>
              </a:p>
            </p:txBody>
          </p:sp>
          <p:sp>
            <p:nvSpPr>
              <p:cNvPr id="75" name="Oval 31">
                <a:extLst>
                  <a:ext uri="{FF2B5EF4-FFF2-40B4-BE49-F238E27FC236}">
                    <a16:creationId xmlns:a16="http://schemas.microsoft.com/office/drawing/2014/main" id="{92A7151B-A7D8-A475-E4D6-8587E73B38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6" y="2319"/>
                <a:ext cx="68" cy="68"/>
              </a:xfrm>
              <a:prstGeom prst="ellipse">
                <a:avLst/>
              </a:prstGeom>
              <a:noFill/>
              <a:ln w="28575">
                <a:solidFill>
                  <a:srgbClr val="601A35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  <p:sp>
            <p:nvSpPr>
              <p:cNvPr id="76" name="Oval 32">
                <a:extLst>
                  <a:ext uri="{FF2B5EF4-FFF2-40B4-BE49-F238E27FC236}">
                    <a16:creationId xmlns:a16="http://schemas.microsoft.com/office/drawing/2014/main" id="{11BB6176-8F54-3CE3-B960-B43CF3F6F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5" y="1163"/>
                <a:ext cx="68" cy="68"/>
              </a:xfrm>
              <a:prstGeom prst="ellipse">
                <a:avLst/>
              </a:prstGeom>
              <a:noFill/>
              <a:ln w="28575">
                <a:solidFill>
                  <a:srgbClr val="601A35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Object 33">
                    <a:extLst>
                      <a:ext uri="{FF2B5EF4-FFF2-40B4-BE49-F238E27FC236}">
                        <a16:creationId xmlns:a16="http://schemas.microsoft.com/office/drawing/2014/main" id="{788823A1-C9D9-B5AF-6507-1FCFEB90239F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912" y="731"/>
                    <a:ext cx="308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rm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limUpp>
                                <m:limUppPr>
                                  <m:ctrlPr>
                                    <a:rPr kumimoji="0" lang="zh-CN" alt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limUppPr>
                                <m:e>
                                  <m:r>
                                    <a:rPr kumimoji="0" lang="zh-CN" alt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4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kumimoji="0" lang="zh-CN" alt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zh-CN" alt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lim>
                                  <m:r>
                                    <m:rPr>
                                      <m:nor/>
                                    </m:rPr>
                                    <a:rPr kumimoji="0" lang="zh-CN" altLang="en-US" sz="1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/>
                                      <a:cs typeface="+mn-cs"/>
                                    </a:rPr>
                                    <m:t>  </m:t>
                                  </m:r>
                                </m:lim>
                              </m:limUpp>
                            </m:e>
                            <m:sub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zh-CN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/>
                      <a:ea typeface="微软雅黑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77" name="Object 33">
                    <a:extLst>
                      <a:ext uri="{FF2B5EF4-FFF2-40B4-BE49-F238E27FC236}">
                        <a16:creationId xmlns:a16="http://schemas.microsoft.com/office/drawing/2014/main" id="{788823A1-C9D9-B5AF-6507-1FCFEB9023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912" y="731"/>
                    <a:ext cx="308" cy="40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8" name="Line 34">
                <a:extLst>
                  <a:ext uri="{FF2B5EF4-FFF2-40B4-BE49-F238E27FC236}">
                    <a16:creationId xmlns:a16="http://schemas.microsoft.com/office/drawing/2014/main" id="{BCD09853-E048-D2BB-65AD-6D5FE2C6AA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2" y="1209"/>
                <a:ext cx="0" cy="1133"/>
              </a:xfrm>
              <a:prstGeom prst="line">
                <a:avLst/>
              </a:prstGeom>
              <a:noFill/>
              <a:ln w="28575">
                <a:solidFill>
                  <a:srgbClr val="601A35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  <p:sp>
            <p:nvSpPr>
              <p:cNvPr id="79" name="Line 35">
                <a:extLst>
                  <a:ext uri="{FF2B5EF4-FFF2-40B4-BE49-F238E27FC236}">
                    <a16:creationId xmlns:a16="http://schemas.microsoft.com/office/drawing/2014/main" id="{9AE2BF0F-4765-5033-92C2-193DB2A7A7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17" y="1209"/>
                <a:ext cx="0" cy="317"/>
              </a:xfrm>
              <a:prstGeom prst="line">
                <a:avLst/>
              </a:prstGeom>
              <a:noFill/>
              <a:ln w="28575">
                <a:solidFill>
                  <a:srgbClr val="601A35"/>
                </a:solidFill>
                <a:round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  <p:sp>
            <p:nvSpPr>
              <p:cNvPr id="80" name="Line 36">
                <a:extLst>
                  <a:ext uri="{FF2B5EF4-FFF2-40B4-BE49-F238E27FC236}">
                    <a16:creationId xmlns:a16="http://schemas.microsoft.com/office/drawing/2014/main" id="{3B144BBF-8095-F7BD-48E9-7C82760BB7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17" y="1888"/>
                <a:ext cx="1" cy="454"/>
              </a:xfrm>
              <a:prstGeom prst="line">
                <a:avLst/>
              </a:prstGeom>
              <a:noFill/>
              <a:ln w="28575">
                <a:solidFill>
                  <a:srgbClr val="601A35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Object 37">
                    <a:extLst>
                      <a:ext uri="{FF2B5EF4-FFF2-40B4-BE49-F238E27FC236}">
                        <a16:creationId xmlns:a16="http://schemas.microsoft.com/office/drawing/2014/main" id="{183A77CC-DC5A-D719-7A13-1B060AD8D2C4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2018" y="1888"/>
                    <a:ext cx="201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rm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limUpp>
                                <m:limUppPr>
                                  <m:ctrlPr>
                                    <a:rPr kumimoji="0" lang="zh-CN" alt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limUp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kumimoji="0" lang="zh-CN" alt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zh-CN" alt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lim>
                                  <m:r>
                                    <m:rPr>
                                      <m:nor/>
                                    </m:rPr>
                                    <a:rPr kumimoji="0" lang="zh-CN" altLang="en-US" sz="1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/>
                                      <a:cs typeface="+mn-cs"/>
                                    </a:rPr>
                                    <m:t>  </m:t>
                                  </m:r>
                                </m:lim>
                              </m:limUpp>
                            </m:e>
                            <m:sub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/>
                      <a:ea typeface="微软雅黑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81" name="Object 37">
                    <a:extLst>
                      <a:ext uri="{FF2B5EF4-FFF2-40B4-BE49-F238E27FC236}">
                        <a16:creationId xmlns:a16="http://schemas.microsoft.com/office/drawing/2014/main" id="{183A77CC-DC5A-D719-7A13-1B060AD8D2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018" y="1888"/>
                    <a:ext cx="201" cy="40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5769"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2" name="Line 38">
                <a:extLst>
                  <a:ext uri="{FF2B5EF4-FFF2-40B4-BE49-F238E27FC236}">
                    <a16:creationId xmlns:a16="http://schemas.microsoft.com/office/drawing/2014/main" id="{A3AC856D-DFB1-E856-9B80-2964616FFA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18" y="1979"/>
                <a:ext cx="0" cy="273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  <p:sp>
            <p:nvSpPr>
              <p:cNvPr id="83" name="Text Box 39">
                <a:extLst>
                  <a:ext uri="{FF2B5EF4-FFF2-40B4-BE49-F238E27FC236}">
                    <a16:creationId xmlns:a16="http://schemas.microsoft.com/office/drawing/2014/main" id="{0B749960-0A03-1F3C-0C57-59CC6FD83E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7" y="1255"/>
                <a:ext cx="37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50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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4" name="Text Box 40">
                <a:extLst>
                  <a:ext uri="{FF2B5EF4-FFF2-40B4-BE49-F238E27FC236}">
                    <a16:creationId xmlns:a16="http://schemas.microsoft.com/office/drawing/2014/main" id="{2ED08ED1-4938-7D61-ABE5-AB284D230E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8" y="1332"/>
                <a:ext cx="37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50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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5" name="Line 41">
                <a:extLst>
                  <a:ext uri="{FF2B5EF4-FFF2-40B4-BE49-F238E27FC236}">
                    <a16:creationId xmlns:a16="http://schemas.microsoft.com/office/drawing/2014/main" id="{F8815650-5DB9-5030-FEAA-A131AAA386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2" y="755"/>
                <a:ext cx="0" cy="453"/>
              </a:xfrm>
              <a:prstGeom prst="line">
                <a:avLst/>
              </a:prstGeom>
              <a:noFill/>
              <a:ln w="28575">
                <a:solidFill>
                  <a:srgbClr val="601A35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  <p:sp>
            <p:nvSpPr>
              <p:cNvPr id="86" name="Line 42">
                <a:extLst>
                  <a:ext uri="{FF2B5EF4-FFF2-40B4-BE49-F238E27FC236}">
                    <a16:creationId xmlns:a16="http://schemas.microsoft.com/office/drawing/2014/main" id="{6155F415-E4C4-C687-4C16-4E2FED551D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7" y="755"/>
                <a:ext cx="0" cy="453"/>
              </a:xfrm>
              <a:prstGeom prst="line">
                <a:avLst/>
              </a:prstGeom>
              <a:noFill/>
              <a:ln w="28575">
                <a:solidFill>
                  <a:srgbClr val="601A35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  <p:sp>
            <p:nvSpPr>
              <p:cNvPr id="87" name="Line 44">
                <a:extLst>
                  <a:ext uri="{FF2B5EF4-FFF2-40B4-BE49-F238E27FC236}">
                    <a16:creationId xmlns:a16="http://schemas.microsoft.com/office/drawing/2014/main" id="{ADC0E96C-991A-D8B0-7A38-3CECBB077B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9" y="754"/>
                <a:ext cx="363" cy="0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  <p:sp>
            <p:nvSpPr>
              <p:cNvPr id="88" name="Rectangle 45">
                <a:extLst>
                  <a:ext uri="{FF2B5EF4-FFF2-40B4-BE49-F238E27FC236}">
                    <a16:creationId xmlns:a16="http://schemas.microsoft.com/office/drawing/2014/main" id="{5E51F03B-F267-8B30-EA64-57192ACCC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3" y="1143"/>
                <a:ext cx="317" cy="136"/>
              </a:xfrm>
              <a:prstGeom prst="rect">
                <a:avLst/>
              </a:pr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  <p:sp>
            <p:nvSpPr>
              <p:cNvPr id="89" name="Rectangle 46">
                <a:extLst>
                  <a:ext uri="{FF2B5EF4-FFF2-40B4-BE49-F238E27FC236}">
                    <a16:creationId xmlns:a16="http://schemas.microsoft.com/office/drawing/2014/main" id="{FA1D0BE9-3502-A7AE-E65F-516CA62FEE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8" y="1295"/>
                <a:ext cx="127" cy="318"/>
              </a:xfrm>
              <a:prstGeom prst="rect">
                <a:avLst/>
              </a:pr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  <p:sp>
            <p:nvSpPr>
              <p:cNvPr id="90" name="AutoShape 21">
                <a:extLst>
                  <a:ext uri="{FF2B5EF4-FFF2-40B4-BE49-F238E27FC236}">
                    <a16:creationId xmlns:a16="http://schemas.microsoft.com/office/drawing/2014/main" id="{FE49C334-E07C-CBD3-2AB1-C3ADD1F077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1" y="618"/>
                <a:ext cx="453" cy="272"/>
              </a:xfrm>
              <a:prstGeom prst="diamond">
                <a:avLst/>
              </a:prstGeom>
              <a:solidFill>
                <a:schemeClr val="bg1"/>
              </a:solidFill>
              <a:ln w="38100">
                <a:solidFill>
                  <a:srgbClr val="601A35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  <p:sp>
            <p:nvSpPr>
              <p:cNvPr id="91" name="Line 43">
                <a:extLst>
                  <a:ext uri="{FF2B5EF4-FFF2-40B4-BE49-F238E27FC236}">
                    <a16:creationId xmlns:a16="http://schemas.microsoft.com/office/drawing/2014/main" id="{99DC2D36-E07A-A992-21C5-0017DAFBD0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8" y="618"/>
                <a:ext cx="0" cy="273"/>
              </a:xfrm>
              <a:prstGeom prst="line">
                <a:avLst/>
              </a:prstGeom>
              <a:noFill/>
              <a:ln w="38100">
                <a:solidFill>
                  <a:srgbClr val="601A35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  <p:grpSp>
            <p:nvGrpSpPr>
              <p:cNvPr id="92" name="Group 101">
                <a:extLst>
                  <a:ext uri="{FF2B5EF4-FFF2-40B4-BE49-F238E27FC236}">
                    <a16:creationId xmlns:a16="http://schemas.microsoft.com/office/drawing/2014/main" id="{89BD930A-9EBB-4FB6-F032-47A4233FAC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2018" y="1525"/>
                <a:ext cx="90" cy="363"/>
                <a:chOff x="1565" y="2614"/>
                <a:chExt cx="90" cy="486"/>
              </a:xfrm>
            </p:grpSpPr>
            <p:sp>
              <p:nvSpPr>
                <p:cNvPr id="93" name="Arc 102">
                  <a:extLst>
                    <a:ext uri="{FF2B5EF4-FFF2-40B4-BE49-F238E27FC236}">
                      <a16:creationId xmlns:a16="http://schemas.microsoft.com/office/drawing/2014/main" id="{24CFCDF8-F333-E8F6-6BBF-6DF9BE71B0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1600000" flipH="1" flipV="1">
                  <a:off x="1565" y="2860"/>
                  <a:ext cx="90" cy="116"/>
                </a:xfrm>
                <a:custGeom>
                  <a:avLst/>
                  <a:gdLst>
                    <a:gd name="G0" fmla="+- 1123 0 0"/>
                    <a:gd name="G1" fmla="+- 21600 0 0"/>
                    <a:gd name="G2" fmla="+- 21600 0 0"/>
                    <a:gd name="T0" fmla="*/ 1123 w 22723"/>
                    <a:gd name="T1" fmla="*/ 0 h 43200"/>
                    <a:gd name="T2" fmla="*/ 0 w 22723"/>
                    <a:gd name="T3" fmla="*/ 43171 h 43200"/>
                    <a:gd name="T4" fmla="*/ 1123 w 22723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723" h="43200" fill="none" extrusionOk="0">
                      <a:moveTo>
                        <a:pt x="1122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</a:path>
                    <a:path w="22723" h="43200" stroke="0" extrusionOk="0">
                      <a:moveTo>
                        <a:pt x="1122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  <a:lnTo>
                        <a:pt x="1123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endParaRPr>
                </a:p>
              </p:txBody>
            </p:sp>
            <p:sp>
              <p:nvSpPr>
                <p:cNvPr id="94" name="Arc 103">
                  <a:extLst>
                    <a:ext uri="{FF2B5EF4-FFF2-40B4-BE49-F238E27FC236}">
                      <a16:creationId xmlns:a16="http://schemas.microsoft.com/office/drawing/2014/main" id="{3AE79473-C550-BC89-5E0C-F0B8E6FCCD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1600000" flipH="1" flipV="1">
                  <a:off x="1565" y="2737"/>
                  <a:ext cx="90" cy="116"/>
                </a:xfrm>
                <a:custGeom>
                  <a:avLst/>
                  <a:gdLst>
                    <a:gd name="G0" fmla="+- 1123 0 0"/>
                    <a:gd name="G1" fmla="+- 21600 0 0"/>
                    <a:gd name="G2" fmla="+- 21600 0 0"/>
                    <a:gd name="T0" fmla="*/ 1123 w 22723"/>
                    <a:gd name="T1" fmla="*/ 0 h 43200"/>
                    <a:gd name="T2" fmla="*/ 0 w 22723"/>
                    <a:gd name="T3" fmla="*/ 43171 h 43200"/>
                    <a:gd name="T4" fmla="*/ 1123 w 22723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723" h="43200" fill="none" extrusionOk="0">
                      <a:moveTo>
                        <a:pt x="1122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</a:path>
                    <a:path w="22723" h="43200" stroke="0" extrusionOk="0">
                      <a:moveTo>
                        <a:pt x="1122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  <a:lnTo>
                        <a:pt x="1123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endParaRPr>
                </a:p>
              </p:txBody>
            </p:sp>
            <p:sp>
              <p:nvSpPr>
                <p:cNvPr id="95" name="Arc 104">
                  <a:extLst>
                    <a:ext uri="{FF2B5EF4-FFF2-40B4-BE49-F238E27FC236}">
                      <a16:creationId xmlns:a16="http://schemas.microsoft.com/office/drawing/2014/main" id="{3E0539E4-3B3D-BA72-0CBF-8ED211074D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1600000" flipH="1" flipV="1">
                  <a:off x="1565" y="2614"/>
                  <a:ext cx="90" cy="116"/>
                </a:xfrm>
                <a:custGeom>
                  <a:avLst/>
                  <a:gdLst>
                    <a:gd name="G0" fmla="+- 1123 0 0"/>
                    <a:gd name="G1" fmla="+- 21600 0 0"/>
                    <a:gd name="G2" fmla="+- 21600 0 0"/>
                    <a:gd name="T0" fmla="*/ 1123 w 22723"/>
                    <a:gd name="T1" fmla="*/ 0 h 43200"/>
                    <a:gd name="T2" fmla="*/ 0 w 22723"/>
                    <a:gd name="T3" fmla="*/ 43171 h 43200"/>
                    <a:gd name="T4" fmla="*/ 1123 w 22723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723" h="43200" fill="none" extrusionOk="0">
                      <a:moveTo>
                        <a:pt x="1122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</a:path>
                    <a:path w="22723" h="43200" stroke="0" extrusionOk="0">
                      <a:moveTo>
                        <a:pt x="1122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  <a:lnTo>
                        <a:pt x="1123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endParaRPr>
                </a:p>
              </p:txBody>
            </p:sp>
            <p:sp>
              <p:nvSpPr>
                <p:cNvPr id="96" name="Arc 105">
                  <a:extLst>
                    <a:ext uri="{FF2B5EF4-FFF2-40B4-BE49-F238E27FC236}">
                      <a16:creationId xmlns:a16="http://schemas.microsoft.com/office/drawing/2014/main" id="{93FE21D5-B1EE-DA13-DA34-D694125751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1600000" flipH="1" flipV="1">
                  <a:off x="1565" y="2984"/>
                  <a:ext cx="90" cy="116"/>
                </a:xfrm>
                <a:custGeom>
                  <a:avLst/>
                  <a:gdLst>
                    <a:gd name="G0" fmla="+- 1123 0 0"/>
                    <a:gd name="G1" fmla="+- 21600 0 0"/>
                    <a:gd name="G2" fmla="+- 21600 0 0"/>
                    <a:gd name="T0" fmla="*/ 1123 w 22723"/>
                    <a:gd name="T1" fmla="*/ 0 h 43200"/>
                    <a:gd name="T2" fmla="*/ 0 w 22723"/>
                    <a:gd name="T3" fmla="*/ 43171 h 43200"/>
                    <a:gd name="T4" fmla="*/ 1123 w 22723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723" h="43200" fill="none" extrusionOk="0">
                      <a:moveTo>
                        <a:pt x="1122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</a:path>
                    <a:path w="22723" h="43200" stroke="0" extrusionOk="0">
                      <a:moveTo>
                        <a:pt x="1122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  <a:lnTo>
                        <a:pt x="1123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endParaRPr>
                </a:p>
              </p:txBody>
            </p:sp>
          </p:grpSp>
        </p:grpSp>
        <p:grpSp>
          <p:nvGrpSpPr>
            <p:cNvPr id="39" name="Group 118">
              <a:extLst>
                <a:ext uri="{FF2B5EF4-FFF2-40B4-BE49-F238E27FC236}">
                  <a16:creationId xmlns:a16="http://schemas.microsoft.com/office/drawing/2014/main" id="{E17E1C6E-8F05-1FB6-D537-100E44BDA3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76" y="1826"/>
              <a:ext cx="273" cy="227"/>
              <a:chOff x="1076" y="1826"/>
              <a:chExt cx="273" cy="227"/>
            </a:xfrm>
          </p:grpSpPr>
          <p:sp>
            <p:nvSpPr>
              <p:cNvPr id="40" name="Line 116">
                <a:extLst>
                  <a:ext uri="{FF2B5EF4-FFF2-40B4-BE49-F238E27FC236}">
                    <a16:creationId xmlns:a16="http://schemas.microsoft.com/office/drawing/2014/main" id="{C8CAD7C4-DE70-6F3D-3B45-83211A0FE7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76" y="1826"/>
                <a:ext cx="91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  <p:sp>
            <p:nvSpPr>
              <p:cNvPr id="41" name="Line 117">
                <a:extLst>
                  <a:ext uri="{FF2B5EF4-FFF2-40B4-BE49-F238E27FC236}">
                    <a16:creationId xmlns:a16="http://schemas.microsoft.com/office/drawing/2014/main" id="{8AD96D50-0CAF-AE75-F54D-80AF99EF1D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6" y="2053"/>
                <a:ext cx="2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97" name="文本框 96">
            <a:extLst>
              <a:ext uri="{FF2B5EF4-FFF2-40B4-BE49-F238E27FC236}">
                <a16:creationId xmlns:a16="http://schemas.microsoft.com/office/drawing/2014/main" id="{14F9BBC1-DE81-B682-6608-65A9085799B6}"/>
              </a:ext>
            </a:extLst>
          </p:cNvPr>
          <p:cNvSpPr txBox="1"/>
          <p:nvPr/>
        </p:nvSpPr>
        <p:spPr>
          <a:xfrm>
            <a:off x="1710891" y="598069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图例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9-3-5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grpSp>
        <p:nvGrpSpPr>
          <p:cNvPr id="98" name="Group 123">
            <a:extLst>
              <a:ext uri="{FF2B5EF4-FFF2-40B4-BE49-F238E27FC236}">
                <a16:creationId xmlns:a16="http://schemas.microsoft.com/office/drawing/2014/main" id="{48403EE4-E785-34E2-DE26-DDC99CD13C77}"/>
              </a:ext>
            </a:extLst>
          </p:cNvPr>
          <p:cNvGrpSpPr>
            <a:grpSpLocks/>
          </p:cNvGrpSpPr>
          <p:nvPr/>
        </p:nvGrpSpPr>
        <p:grpSpPr bwMode="auto">
          <a:xfrm>
            <a:off x="4734524" y="3050723"/>
            <a:ext cx="3357563" cy="2871788"/>
            <a:chOff x="2880" y="577"/>
            <a:chExt cx="2115" cy="1809"/>
          </a:xfrm>
        </p:grpSpPr>
        <p:grpSp>
          <p:nvGrpSpPr>
            <p:cNvPr id="99" name="Group 113">
              <a:extLst>
                <a:ext uri="{FF2B5EF4-FFF2-40B4-BE49-F238E27FC236}">
                  <a16:creationId xmlns:a16="http://schemas.microsoft.com/office/drawing/2014/main" id="{5B5280A9-114F-1246-AD49-9280FF2828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577"/>
              <a:ext cx="2115" cy="1809"/>
              <a:chOff x="2880" y="577"/>
              <a:chExt cx="2115" cy="1809"/>
            </a:xfrm>
          </p:grpSpPr>
          <p:sp>
            <p:nvSpPr>
              <p:cNvPr id="103" name="AutoShape 52">
                <a:extLst>
                  <a:ext uri="{FF2B5EF4-FFF2-40B4-BE49-F238E27FC236}">
                    <a16:creationId xmlns:a16="http://schemas.microsoft.com/office/drawing/2014/main" id="{CB77634D-78C7-452F-B488-2CAC92BD5B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0" y="844"/>
                <a:ext cx="453" cy="272"/>
              </a:xfrm>
              <a:prstGeom prst="diamond">
                <a:avLst/>
              </a:prstGeom>
              <a:solidFill>
                <a:schemeClr val="bg1"/>
              </a:solidFill>
              <a:ln w="38100">
                <a:solidFill>
                  <a:srgbClr val="601A35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  <p:sp>
            <p:nvSpPr>
              <p:cNvPr id="104" name="Text Box 53">
                <a:extLst>
                  <a:ext uri="{FF2B5EF4-FFF2-40B4-BE49-F238E27FC236}">
                    <a16:creationId xmlns:a16="http://schemas.microsoft.com/office/drawing/2014/main" id="{CD4310A2-5A8E-81C0-42F6-626B7C79D5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95" y="730"/>
                <a:ext cx="19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+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</p:txBody>
          </p:sp>
          <p:sp>
            <p:nvSpPr>
              <p:cNvPr id="105" name="Text Box 54">
                <a:extLst>
                  <a:ext uri="{FF2B5EF4-FFF2-40B4-BE49-F238E27FC236}">
                    <a16:creationId xmlns:a16="http://schemas.microsoft.com/office/drawing/2014/main" id="{5FB689F0-DF0D-DF88-FE3B-3B48616128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5" y="651"/>
                <a:ext cx="189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_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仿宋_GB2312" pitchFamily="49" charset="-122"/>
                  <a:cs typeface="+mn-cs"/>
                </a:endParaRPr>
              </a:p>
            </p:txBody>
          </p:sp>
          <p:sp>
            <p:nvSpPr>
              <p:cNvPr id="106" name="Oval 55">
                <a:extLst>
                  <a:ext uri="{FF2B5EF4-FFF2-40B4-BE49-F238E27FC236}">
                    <a16:creationId xmlns:a16="http://schemas.microsoft.com/office/drawing/2014/main" id="{573921BE-F4D2-D10C-8326-EBFE8F7025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1751"/>
                <a:ext cx="363" cy="36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601A35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  <p:sp>
            <p:nvSpPr>
              <p:cNvPr id="107" name="Line 56">
                <a:extLst>
                  <a:ext uri="{FF2B5EF4-FFF2-40B4-BE49-F238E27FC236}">
                    <a16:creationId xmlns:a16="http://schemas.microsoft.com/office/drawing/2014/main" id="{2AE64E78-F2DF-1F5E-AED3-24FB3C2ACF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2" y="980"/>
                <a:ext cx="1859" cy="0"/>
              </a:xfrm>
              <a:prstGeom prst="line">
                <a:avLst/>
              </a:prstGeom>
              <a:noFill/>
              <a:ln w="28575">
                <a:solidFill>
                  <a:srgbClr val="601A35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  <p:sp>
            <p:nvSpPr>
              <p:cNvPr id="108" name="Line 57">
                <a:extLst>
                  <a:ext uri="{FF2B5EF4-FFF2-40B4-BE49-F238E27FC236}">
                    <a16:creationId xmlns:a16="http://schemas.microsoft.com/office/drawing/2014/main" id="{17D6EB65-BE2C-CB3D-200D-A86E18CF91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1" y="2341"/>
                <a:ext cx="1814" cy="0"/>
              </a:xfrm>
              <a:prstGeom prst="line">
                <a:avLst/>
              </a:prstGeom>
              <a:noFill/>
              <a:ln w="28575">
                <a:solidFill>
                  <a:srgbClr val="601A35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  <p:sp>
            <p:nvSpPr>
              <p:cNvPr id="109" name="Text Box 58">
                <a:extLst>
                  <a:ext uri="{FF2B5EF4-FFF2-40B4-BE49-F238E27FC236}">
                    <a16:creationId xmlns:a16="http://schemas.microsoft.com/office/drawing/2014/main" id="{3933A8CC-2782-738D-D724-D19D1404D0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7" y="1592"/>
                <a:ext cx="48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j300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</a:t>
                </a:r>
              </a:p>
            </p:txBody>
          </p:sp>
          <p:sp>
            <p:nvSpPr>
              <p:cNvPr id="110" name="Text Box 59">
                <a:extLst>
                  <a:ext uri="{FF2B5EF4-FFF2-40B4-BE49-F238E27FC236}">
                    <a16:creationId xmlns:a16="http://schemas.microsoft.com/office/drawing/2014/main" id="{56CA42D2-565E-0794-2E2A-C4C2532F3B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4" y="1579"/>
                <a:ext cx="19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+</a:t>
                </a:r>
              </a:p>
            </p:txBody>
          </p:sp>
          <p:sp>
            <p:nvSpPr>
              <p:cNvPr id="111" name="Text Box 60">
                <a:extLst>
                  <a:ext uri="{FF2B5EF4-FFF2-40B4-BE49-F238E27FC236}">
                    <a16:creationId xmlns:a16="http://schemas.microsoft.com/office/drawing/2014/main" id="{235B392A-D58E-F1ED-0D9D-F6B006E3EF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0" y="2003"/>
                <a:ext cx="189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_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Object 61">
                    <a:extLst>
                      <a:ext uri="{FF2B5EF4-FFF2-40B4-BE49-F238E27FC236}">
                        <a16:creationId xmlns:a16="http://schemas.microsoft.com/office/drawing/2014/main" id="{5BB6BD3A-1757-1002-7477-4F44388179A9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3227" y="1832"/>
                    <a:ext cx="509" cy="28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rm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60</m:t>
                          </m:r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/>
                            </m:mr>
                          </m:m>
                          <m:sSup>
                            <m:sSupPr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e>
                            <m:sup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∘</m:t>
                              </m:r>
                            </m:sup>
                          </m:sSup>
                        </m:oMath>
                      </m:oMathPara>
                    </a14:m>
                    <a:endParaRPr kumimoji="0" lang="zh-CN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/>
                      <a:ea typeface="微软雅黑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12" name="Object 61">
                    <a:extLst>
                      <a:ext uri="{FF2B5EF4-FFF2-40B4-BE49-F238E27FC236}">
                        <a16:creationId xmlns:a16="http://schemas.microsoft.com/office/drawing/2014/main" id="{5BB6BD3A-1757-1002-7477-4F44388179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227" y="1832"/>
                    <a:ext cx="509" cy="28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Object 62">
                    <a:extLst>
                      <a:ext uri="{FF2B5EF4-FFF2-40B4-BE49-F238E27FC236}">
                        <a16:creationId xmlns:a16="http://schemas.microsoft.com/office/drawing/2014/main" id="{8202B864-10EA-8F0F-5B92-FDB043BFE005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4685" y="1577"/>
                    <a:ext cx="310" cy="32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rm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kumimoji="0" lang="zh-CN" alt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zh-CN" alt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𝑈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zh-CN" alt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/>
                                  <a:cs typeface="+mn-cs"/>
                                </a:rPr>
                                <m:t>oc</m:t>
                              </m:r>
                            </m:sub>
                          </m:sSub>
                        </m:oMath>
                      </m:oMathPara>
                    </a14:m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/>
                      <a:ea typeface="微软雅黑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13" name="Object 62">
                    <a:extLst>
                      <a:ext uri="{FF2B5EF4-FFF2-40B4-BE49-F238E27FC236}">
                        <a16:creationId xmlns:a16="http://schemas.microsoft.com/office/drawing/2014/main" id="{8202B864-10EA-8F0F-5B92-FDB043BFE00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685" y="1577"/>
                    <a:ext cx="310" cy="32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7500"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4" name="Text Box 63">
                <a:extLst>
                  <a:ext uri="{FF2B5EF4-FFF2-40B4-BE49-F238E27FC236}">
                    <a16:creationId xmlns:a16="http://schemas.microsoft.com/office/drawing/2014/main" id="{41CB8B5A-1558-B0DC-2521-2D295DFC40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63" y="1072"/>
                <a:ext cx="19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+</a:t>
                </a:r>
              </a:p>
            </p:txBody>
          </p:sp>
          <p:sp>
            <p:nvSpPr>
              <p:cNvPr id="115" name="Text Box 64">
                <a:extLst>
                  <a:ext uri="{FF2B5EF4-FFF2-40B4-BE49-F238E27FC236}">
                    <a16:creationId xmlns:a16="http://schemas.microsoft.com/office/drawing/2014/main" id="{FD3ED21D-38B4-8180-FA4B-AEA308EBB4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58" y="1980"/>
                <a:ext cx="189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_</a:t>
                </a:r>
              </a:p>
            </p:txBody>
          </p:sp>
          <p:sp>
            <p:nvSpPr>
              <p:cNvPr id="116" name="Oval 65">
                <a:extLst>
                  <a:ext uri="{FF2B5EF4-FFF2-40B4-BE49-F238E27FC236}">
                    <a16:creationId xmlns:a16="http://schemas.microsoft.com/office/drawing/2014/main" id="{00BA7FD6-8DC4-A13E-48C4-6931EBCB7D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5" y="2318"/>
                <a:ext cx="68" cy="68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601A35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  <p:sp>
            <p:nvSpPr>
              <p:cNvPr id="117" name="Oval 66">
                <a:extLst>
                  <a:ext uri="{FF2B5EF4-FFF2-40B4-BE49-F238E27FC236}">
                    <a16:creationId xmlns:a16="http://schemas.microsoft.com/office/drawing/2014/main" id="{1DFED01B-B3D1-1467-94A2-355BCB1749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8" y="944"/>
                <a:ext cx="68" cy="68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601A35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Object 67">
                    <a:extLst>
                      <a:ext uri="{FF2B5EF4-FFF2-40B4-BE49-F238E27FC236}">
                        <a16:creationId xmlns:a16="http://schemas.microsoft.com/office/drawing/2014/main" id="{74AA511B-59F6-DACF-C43F-26B66BBFF166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3560" y="577"/>
                    <a:ext cx="524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rm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limUpp>
                                <m:limUppPr>
                                  <m:ctrlPr>
                                    <a:rPr kumimoji="0" lang="zh-CN" alt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limUppPr>
                                <m:e>
                                  <m:r>
                                    <m:rPr>
                                      <m:nor/>
                                    </m:rPr>
                                    <a:rPr kumimoji="0" lang="zh-CN" altLang="en-US" sz="1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/>
                                      <a:cs typeface="+mn-cs"/>
                                    </a:rPr>
                                    <m:t>200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kumimoji="0" lang="zh-CN" alt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zh-CN" alt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lim>
                                  <m:r>
                                    <m:rPr>
                                      <m:nor/>
                                    </m:rPr>
                                    <a:rPr kumimoji="0" lang="zh-CN" altLang="en-US" sz="1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/>
                                      <a:cs typeface="+mn-cs"/>
                                    </a:rPr>
                                    <m:t>  </m:t>
                                  </m:r>
                                </m:lim>
                              </m:limUpp>
                            </m:e>
                            <m:sub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zh-CN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/>
                      <a:ea typeface="微软雅黑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18" name="Object 67">
                    <a:extLst>
                      <a:ext uri="{FF2B5EF4-FFF2-40B4-BE49-F238E27FC236}">
                        <a16:creationId xmlns:a16="http://schemas.microsoft.com/office/drawing/2014/main" id="{74AA511B-59F6-DACF-C43F-26B66BBFF1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560" y="577"/>
                    <a:ext cx="524" cy="403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Line 68">
                <a:extLst>
                  <a:ext uri="{FF2B5EF4-FFF2-40B4-BE49-F238E27FC236}">
                    <a16:creationId xmlns:a16="http://schemas.microsoft.com/office/drawing/2014/main" id="{3964BEFB-DA15-E7A9-723B-1F3678FD62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61" y="980"/>
                <a:ext cx="1" cy="1361"/>
              </a:xfrm>
              <a:prstGeom prst="line">
                <a:avLst/>
              </a:prstGeom>
              <a:noFill/>
              <a:ln w="28575">
                <a:solidFill>
                  <a:srgbClr val="601A35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  <p:sp>
            <p:nvSpPr>
              <p:cNvPr id="120" name="Line 69">
                <a:extLst>
                  <a:ext uri="{FF2B5EF4-FFF2-40B4-BE49-F238E27FC236}">
                    <a16:creationId xmlns:a16="http://schemas.microsoft.com/office/drawing/2014/main" id="{1AEBF752-39A2-F6C5-D382-1D2E7DCBFA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76" y="980"/>
                <a:ext cx="1" cy="545"/>
              </a:xfrm>
              <a:prstGeom prst="line">
                <a:avLst/>
              </a:prstGeom>
              <a:noFill/>
              <a:ln w="28575">
                <a:solidFill>
                  <a:srgbClr val="601A35"/>
                </a:solidFill>
                <a:round/>
                <a:headEnd type="oval" w="med" len="med"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  <p:sp>
            <p:nvSpPr>
              <p:cNvPr id="121" name="Line 70">
                <a:extLst>
                  <a:ext uri="{FF2B5EF4-FFF2-40B4-BE49-F238E27FC236}">
                    <a16:creationId xmlns:a16="http://schemas.microsoft.com/office/drawing/2014/main" id="{18D190C4-59C4-4167-D589-6FDCA073FC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76" y="1888"/>
                <a:ext cx="1" cy="453"/>
              </a:xfrm>
              <a:prstGeom prst="line">
                <a:avLst/>
              </a:prstGeom>
              <a:noFill/>
              <a:ln w="28575">
                <a:solidFill>
                  <a:srgbClr val="601A35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Object 71">
                    <a:extLst>
                      <a:ext uri="{FF2B5EF4-FFF2-40B4-BE49-F238E27FC236}">
                        <a16:creationId xmlns:a16="http://schemas.microsoft.com/office/drawing/2014/main" id="{4EDD7189-717D-3B90-E585-FC61EF8B83A2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4377" y="1842"/>
                    <a:ext cx="201" cy="40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rm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limUpp>
                                <m:limUppPr>
                                  <m:ctrlPr>
                                    <a:rPr kumimoji="0" lang="zh-CN" alt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limUp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kumimoji="0" lang="zh-CN" alt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zh-CN" alt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lim>
                                  <m:r>
                                    <m:rPr>
                                      <m:nor/>
                                    </m:rPr>
                                    <a:rPr kumimoji="0" lang="zh-CN" altLang="en-US" sz="1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/>
                                      <a:cs typeface="+mn-cs"/>
                                    </a:rPr>
                                    <m:t>  </m:t>
                                  </m:r>
                                </m:lim>
                              </m:limUpp>
                            </m:e>
                            <m:sub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/>
                      <a:ea typeface="微软雅黑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22" name="Object 71">
                    <a:extLst>
                      <a:ext uri="{FF2B5EF4-FFF2-40B4-BE49-F238E27FC236}">
                        <a16:creationId xmlns:a16="http://schemas.microsoft.com/office/drawing/2014/main" id="{4EDD7189-717D-3B90-E585-FC61EF8B83A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377" y="1842"/>
                    <a:ext cx="201" cy="403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5769"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3" name="Line 72">
                <a:extLst>
                  <a:ext uri="{FF2B5EF4-FFF2-40B4-BE49-F238E27FC236}">
                    <a16:creationId xmlns:a16="http://schemas.microsoft.com/office/drawing/2014/main" id="{CA44477E-B13C-C5CD-A47F-FB0446FF27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77" y="1979"/>
                <a:ext cx="0" cy="273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  <p:sp>
            <p:nvSpPr>
              <p:cNvPr id="124" name="Text Box 73">
                <a:extLst>
                  <a:ext uri="{FF2B5EF4-FFF2-40B4-BE49-F238E27FC236}">
                    <a16:creationId xmlns:a16="http://schemas.microsoft.com/office/drawing/2014/main" id="{8B5D68E0-69B1-69EF-4DEF-17E8E4B2B8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8" y="1187"/>
                <a:ext cx="44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100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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5" name="Rectangle 74">
                <a:extLst>
                  <a:ext uri="{FF2B5EF4-FFF2-40B4-BE49-F238E27FC236}">
                    <a16:creationId xmlns:a16="http://schemas.microsoft.com/office/drawing/2014/main" id="{EC49FEFC-38BE-0798-679D-BACD58555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7" y="1161"/>
                <a:ext cx="127" cy="318"/>
              </a:xfrm>
              <a:prstGeom prst="rect">
                <a:avLst/>
              </a:pr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  <p:grpSp>
            <p:nvGrpSpPr>
              <p:cNvPr id="126" name="Group 108">
                <a:extLst>
                  <a:ext uri="{FF2B5EF4-FFF2-40B4-BE49-F238E27FC236}">
                    <a16:creationId xmlns:a16="http://schemas.microsoft.com/office/drawing/2014/main" id="{386FD8F0-36B1-F592-9B51-98B5B9EA66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0800000">
                <a:off x="4377" y="1525"/>
                <a:ext cx="90" cy="363"/>
                <a:chOff x="1565" y="2614"/>
                <a:chExt cx="90" cy="486"/>
              </a:xfrm>
            </p:grpSpPr>
            <p:sp>
              <p:nvSpPr>
                <p:cNvPr id="127" name="Arc 109">
                  <a:extLst>
                    <a:ext uri="{FF2B5EF4-FFF2-40B4-BE49-F238E27FC236}">
                      <a16:creationId xmlns:a16="http://schemas.microsoft.com/office/drawing/2014/main" id="{A94E8A31-BB03-A044-2487-B67B548AE4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1600000" flipH="1" flipV="1">
                  <a:off x="1565" y="2860"/>
                  <a:ext cx="90" cy="116"/>
                </a:xfrm>
                <a:custGeom>
                  <a:avLst/>
                  <a:gdLst>
                    <a:gd name="G0" fmla="+- 1123 0 0"/>
                    <a:gd name="G1" fmla="+- 21600 0 0"/>
                    <a:gd name="G2" fmla="+- 21600 0 0"/>
                    <a:gd name="T0" fmla="*/ 1123 w 22723"/>
                    <a:gd name="T1" fmla="*/ 0 h 43200"/>
                    <a:gd name="T2" fmla="*/ 0 w 22723"/>
                    <a:gd name="T3" fmla="*/ 43171 h 43200"/>
                    <a:gd name="T4" fmla="*/ 1123 w 22723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723" h="43200" fill="none" extrusionOk="0">
                      <a:moveTo>
                        <a:pt x="1122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</a:path>
                    <a:path w="22723" h="43200" stroke="0" extrusionOk="0">
                      <a:moveTo>
                        <a:pt x="1122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  <a:lnTo>
                        <a:pt x="1123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endParaRPr>
                </a:p>
              </p:txBody>
            </p:sp>
            <p:sp>
              <p:nvSpPr>
                <p:cNvPr id="128" name="Arc 110">
                  <a:extLst>
                    <a:ext uri="{FF2B5EF4-FFF2-40B4-BE49-F238E27FC236}">
                      <a16:creationId xmlns:a16="http://schemas.microsoft.com/office/drawing/2014/main" id="{F8ADA8DB-9408-0E9E-FA60-83E280B57A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1600000" flipH="1" flipV="1">
                  <a:off x="1565" y="2737"/>
                  <a:ext cx="90" cy="116"/>
                </a:xfrm>
                <a:custGeom>
                  <a:avLst/>
                  <a:gdLst>
                    <a:gd name="G0" fmla="+- 1123 0 0"/>
                    <a:gd name="G1" fmla="+- 21600 0 0"/>
                    <a:gd name="G2" fmla="+- 21600 0 0"/>
                    <a:gd name="T0" fmla="*/ 1123 w 22723"/>
                    <a:gd name="T1" fmla="*/ 0 h 43200"/>
                    <a:gd name="T2" fmla="*/ 0 w 22723"/>
                    <a:gd name="T3" fmla="*/ 43171 h 43200"/>
                    <a:gd name="T4" fmla="*/ 1123 w 22723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723" h="43200" fill="none" extrusionOk="0">
                      <a:moveTo>
                        <a:pt x="1122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</a:path>
                    <a:path w="22723" h="43200" stroke="0" extrusionOk="0">
                      <a:moveTo>
                        <a:pt x="1122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  <a:lnTo>
                        <a:pt x="1123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endParaRPr>
                </a:p>
              </p:txBody>
            </p:sp>
            <p:sp>
              <p:nvSpPr>
                <p:cNvPr id="129" name="Arc 111">
                  <a:extLst>
                    <a:ext uri="{FF2B5EF4-FFF2-40B4-BE49-F238E27FC236}">
                      <a16:creationId xmlns:a16="http://schemas.microsoft.com/office/drawing/2014/main" id="{2F9BCF69-26EE-A606-D190-AD7BE93C10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1600000" flipH="1" flipV="1">
                  <a:off x="1565" y="2614"/>
                  <a:ext cx="90" cy="116"/>
                </a:xfrm>
                <a:custGeom>
                  <a:avLst/>
                  <a:gdLst>
                    <a:gd name="G0" fmla="+- 1123 0 0"/>
                    <a:gd name="G1" fmla="+- 21600 0 0"/>
                    <a:gd name="G2" fmla="+- 21600 0 0"/>
                    <a:gd name="T0" fmla="*/ 1123 w 22723"/>
                    <a:gd name="T1" fmla="*/ 0 h 43200"/>
                    <a:gd name="T2" fmla="*/ 0 w 22723"/>
                    <a:gd name="T3" fmla="*/ 43171 h 43200"/>
                    <a:gd name="T4" fmla="*/ 1123 w 22723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723" h="43200" fill="none" extrusionOk="0">
                      <a:moveTo>
                        <a:pt x="1122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</a:path>
                    <a:path w="22723" h="43200" stroke="0" extrusionOk="0">
                      <a:moveTo>
                        <a:pt x="1122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  <a:lnTo>
                        <a:pt x="1123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endParaRPr>
                </a:p>
              </p:txBody>
            </p:sp>
            <p:sp>
              <p:nvSpPr>
                <p:cNvPr id="130" name="Arc 112">
                  <a:extLst>
                    <a:ext uri="{FF2B5EF4-FFF2-40B4-BE49-F238E27FC236}">
                      <a16:creationId xmlns:a16="http://schemas.microsoft.com/office/drawing/2014/main" id="{03D759FF-A357-84D3-A224-E6A0EC0664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1600000" flipH="1" flipV="1">
                  <a:off x="1565" y="2984"/>
                  <a:ext cx="90" cy="116"/>
                </a:xfrm>
                <a:custGeom>
                  <a:avLst/>
                  <a:gdLst>
                    <a:gd name="G0" fmla="+- 1123 0 0"/>
                    <a:gd name="G1" fmla="+- 21600 0 0"/>
                    <a:gd name="G2" fmla="+- 21600 0 0"/>
                    <a:gd name="T0" fmla="*/ 1123 w 22723"/>
                    <a:gd name="T1" fmla="*/ 0 h 43200"/>
                    <a:gd name="T2" fmla="*/ 0 w 22723"/>
                    <a:gd name="T3" fmla="*/ 43171 h 43200"/>
                    <a:gd name="T4" fmla="*/ 1123 w 22723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723" h="43200" fill="none" extrusionOk="0">
                      <a:moveTo>
                        <a:pt x="1122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</a:path>
                    <a:path w="22723" h="43200" stroke="0" extrusionOk="0">
                      <a:moveTo>
                        <a:pt x="1122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  <a:lnTo>
                        <a:pt x="1123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endParaRPr>
                </a:p>
              </p:txBody>
            </p:sp>
          </p:grpSp>
        </p:grpSp>
        <p:grpSp>
          <p:nvGrpSpPr>
            <p:cNvPr id="100" name="Group 120">
              <a:extLst>
                <a:ext uri="{FF2B5EF4-FFF2-40B4-BE49-F238E27FC236}">
                  <a16:creationId xmlns:a16="http://schemas.microsoft.com/office/drawing/2014/main" id="{3DB99BD9-39DA-46B7-06C5-FB050FD679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0" y="1824"/>
              <a:ext cx="273" cy="227"/>
              <a:chOff x="1061" y="1824"/>
              <a:chExt cx="273" cy="227"/>
            </a:xfrm>
          </p:grpSpPr>
          <p:sp>
            <p:nvSpPr>
              <p:cNvPr id="101" name="Line 121">
                <a:extLst>
                  <a:ext uri="{FF2B5EF4-FFF2-40B4-BE49-F238E27FC236}">
                    <a16:creationId xmlns:a16="http://schemas.microsoft.com/office/drawing/2014/main" id="{74F4C90C-22C0-F782-8C64-44ECE48107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1" y="1824"/>
                <a:ext cx="91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  <p:sp>
            <p:nvSpPr>
              <p:cNvPr id="102" name="Line 122">
                <a:extLst>
                  <a:ext uri="{FF2B5EF4-FFF2-40B4-BE49-F238E27FC236}">
                    <a16:creationId xmlns:a16="http://schemas.microsoft.com/office/drawing/2014/main" id="{83871782-877D-E7CC-B67B-DAF45BEE56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61" y="2051"/>
                <a:ext cx="2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p:grpSp>
      </p:grpSp>
      <p:grpSp>
        <p:nvGrpSpPr>
          <p:cNvPr id="131" name="Group 273">
            <a:extLst>
              <a:ext uri="{FF2B5EF4-FFF2-40B4-BE49-F238E27FC236}">
                <a16:creationId xmlns:a16="http://schemas.microsoft.com/office/drawing/2014/main" id="{552AF3C6-1AFA-08D3-66C6-2731AFE38CBB}"/>
              </a:ext>
            </a:extLst>
          </p:cNvPr>
          <p:cNvGrpSpPr>
            <a:grpSpLocks/>
          </p:cNvGrpSpPr>
          <p:nvPr/>
        </p:nvGrpSpPr>
        <p:grpSpPr bwMode="auto">
          <a:xfrm>
            <a:off x="8714095" y="3707605"/>
            <a:ext cx="2984500" cy="2162175"/>
            <a:chOff x="3087" y="707"/>
            <a:chExt cx="1880" cy="1362"/>
          </a:xfrm>
        </p:grpSpPr>
        <p:grpSp>
          <p:nvGrpSpPr>
            <p:cNvPr id="132" name="Group 233">
              <a:extLst>
                <a:ext uri="{FF2B5EF4-FFF2-40B4-BE49-F238E27FC236}">
                  <a16:creationId xmlns:a16="http://schemas.microsoft.com/office/drawing/2014/main" id="{EFE70EA1-1DED-2C86-B4EC-7D53060536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87" y="707"/>
              <a:ext cx="1880" cy="1362"/>
              <a:chOff x="3016" y="618"/>
              <a:chExt cx="1880" cy="1362"/>
            </a:xfrm>
          </p:grpSpPr>
          <p:sp>
            <p:nvSpPr>
              <p:cNvPr id="136" name="Line 185">
                <a:extLst>
                  <a:ext uri="{FF2B5EF4-FFF2-40B4-BE49-F238E27FC236}">
                    <a16:creationId xmlns:a16="http://schemas.microsoft.com/office/drawing/2014/main" id="{7BF52249-2705-C141-6F00-0460C5185F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3" y="619"/>
                <a:ext cx="0" cy="1361"/>
              </a:xfrm>
              <a:prstGeom prst="line">
                <a:avLst/>
              </a:prstGeom>
              <a:noFill/>
              <a:ln w="28575">
                <a:solidFill>
                  <a:srgbClr val="601A35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  <p:sp>
            <p:nvSpPr>
              <p:cNvPr id="137" name="Line 186">
                <a:extLst>
                  <a:ext uri="{FF2B5EF4-FFF2-40B4-BE49-F238E27FC236}">
                    <a16:creationId xmlns:a16="http://schemas.microsoft.com/office/drawing/2014/main" id="{BACA9033-BCB3-351D-1D8B-C2DF49D042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3" y="890"/>
                <a:ext cx="0" cy="363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Object 187">
                    <a:extLst>
                      <a:ext uri="{FF2B5EF4-FFF2-40B4-BE49-F238E27FC236}">
                        <a16:creationId xmlns:a16="http://schemas.microsoft.com/office/drawing/2014/main" id="{94BFD229-FB74-8117-E6B1-819208954AEA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4588" y="846"/>
                    <a:ext cx="308" cy="40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rm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kumimoji="0" lang="zh-CN" alt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zh-CN" alt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𝐼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zh-CN" alt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/>
                                  <a:cs typeface="+mn-cs"/>
                                </a:rPr>
                                <m:t>sc</m:t>
                              </m:r>
                            </m:sub>
                          </m:sSub>
                        </m:oMath>
                      </m:oMathPara>
                    </a14:m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/>
                      <a:ea typeface="微软雅黑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38" name="Object 187">
                    <a:extLst>
                      <a:ext uri="{FF2B5EF4-FFF2-40B4-BE49-F238E27FC236}">
                        <a16:creationId xmlns:a16="http://schemas.microsoft.com/office/drawing/2014/main" id="{94BFD229-FB74-8117-E6B1-819208954A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588" y="846"/>
                    <a:ext cx="308" cy="40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9" name="Oval 188">
                <a:extLst>
                  <a:ext uri="{FF2B5EF4-FFF2-40B4-BE49-F238E27FC236}">
                    <a16:creationId xmlns:a16="http://schemas.microsoft.com/office/drawing/2014/main" id="{D2C527CF-2E75-0A43-929A-7719263362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6" y="1389"/>
                <a:ext cx="363" cy="36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601A35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  <p:sp>
            <p:nvSpPr>
              <p:cNvPr id="140" name="Line 189">
                <a:extLst>
                  <a:ext uri="{FF2B5EF4-FFF2-40B4-BE49-F238E27FC236}">
                    <a16:creationId xmlns:a16="http://schemas.microsoft.com/office/drawing/2014/main" id="{1C8BC0E4-2C91-4603-7B37-A5E781E401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8" y="618"/>
                <a:ext cx="1315" cy="1"/>
              </a:xfrm>
              <a:prstGeom prst="line">
                <a:avLst/>
              </a:prstGeom>
              <a:noFill/>
              <a:ln w="28575">
                <a:solidFill>
                  <a:srgbClr val="601A35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  <p:sp>
            <p:nvSpPr>
              <p:cNvPr id="141" name="Line 190">
                <a:extLst>
                  <a:ext uri="{FF2B5EF4-FFF2-40B4-BE49-F238E27FC236}">
                    <a16:creationId xmlns:a16="http://schemas.microsoft.com/office/drawing/2014/main" id="{EFB0A75F-8E05-35EA-AB17-85EA2C56DA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7" y="1979"/>
                <a:ext cx="1316" cy="1"/>
              </a:xfrm>
              <a:prstGeom prst="line">
                <a:avLst/>
              </a:prstGeom>
              <a:noFill/>
              <a:ln w="28575">
                <a:solidFill>
                  <a:srgbClr val="601A35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  <p:sp>
            <p:nvSpPr>
              <p:cNvPr id="142" name="Text Box 191">
                <a:extLst>
                  <a:ext uri="{FF2B5EF4-FFF2-40B4-BE49-F238E27FC236}">
                    <a16:creationId xmlns:a16="http://schemas.microsoft.com/office/drawing/2014/main" id="{C0B9E7B6-B393-1386-AB65-14FDEF4E27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0" y="1209"/>
                <a:ext cx="19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+</a:t>
                </a:r>
              </a:p>
            </p:txBody>
          </p:sp>
          <p:sp>
            <p:nvSpPr>
              <p:cNvPr id="143" name="Text Box 192">
                <a:extLst>
                  <a:ext uri="{FF2B5EF4-FFF2-40B4-BE49-F238E27FC236}">
                    <a16:creationId xmlns:a16="http://schemas.microsoft.com/office/drawing/2014/main" id="{B3B38FE2-283A-D1D1-EAA9-5239FC1F4C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90" y="1664"/>
                <a:ext cx="189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_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Object 193">
                    <a:extLst>
                      <a:ext uri="{FF2B5EF4-FFF2-40B4-BE49-F238E27FC236}">
                        <a16:creationId xmlns:a16="http://schemas.microsoft.com/office/drawing/2014/main" id="{0FAD37FE-EC2D-5253-104D-FF8F77271AEA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3424" y="1472"/>
                    <a:ext cx="510" cy="28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rm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60</m:t>
                          </m:r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/>
                            </m:mr>
                          </m:m>
                          <m:sSup>
                            <m:sSupPr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e>
                            <m:sup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∘</m:t>
                              </m:r>
                            </m:sup>
                          </m:sSup>
                        </m:oMath>
                      </m:oMathPara>
                    </a14:m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/>
                      <a:ea typeface="微软雅黑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44" name="Object 193">
                    <a:extLst>
                      <a:ext uri="{FF2B5EF4-FFF2-40B4-BE49-F238E27FC236}">
                        <a16:creationId xmlns:a16="http://schemas.microsoft.com/office/drawing/2014/main" id="{0FAD37FE-EC2D-5253-104D-FF8F77271A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424" y="1472"/>
                    <a:ext cx="510" cy="28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5" name="Line 194">
                <a:extLst>
                  <a:ext uri="{FF2B5EF4-FFF2-40B4-BE49-F238E27FC236}">
                    <a16:creationId xmlns:a16="http://schemas.microsoft.com/office/drawing/2014/main" id="{21FE0BAF-EC44-0FE3-F21A-CEC5E5B713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97" y="618"/>
                <a:ext cx="1" cy="1361"/>
              </a:xfrm>
              <a:prstGeom prst="line">
                <a:avLst/>
              </a:prstGeom>
              <a:noFill/>
              <a:ln w="28575">
                <a:solidFill>
                  <a:srgbClr val="601A35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  <p:sp>
            <p:nvSpPr>
              <p:cNvPr id="146" name="Text Box 195">
                <a:extLst>
                  <a:ext uri="{FF2B5EF4-FFF2-40B4-BE49-F238E27FC236}">
                    <a16:creationId xmlns:a16="http://schemas.microsoft.com/office/drawing/2014/main" id="{ED5C04DA-9DCA-F86E-01E1-B28469AB21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5" y="801"/>
                <a:ext cx="44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100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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7" name="Rectangle 196">
                <a:extLst>
                  <a:ext uri="{FF2B5EF4-FFF2-40B4-BE49-F238E27FC236}">
                    <a16:creationId xmlns:a16="http://schemas.microsoft.com/office/drawing/2014/main" id="{F5A74B46-617A-9C2E-1757-8667F177AE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3" y="799"/>
                <a:ext cx="127" cy="318"/>
              </a:xfrm>
              <a:prstGeom prst="rect">
                <a:avLst/>
              </a:pr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p:grpSp>
        <p:grpSp>
          <p:nvGrpSpPr>
            <p:cNvPr id="133" name="Group 237">
              <a:extLst>
                <a:ext uri="{FF2B5EF4-FFF2-40B4-BE49-F238E27FC236}">
                  <a16:creationId xmlns:a16="http://schemas.microsoft.com/office/drawing/2014/main" id="{00C9EF26-9CD2-32B9-F997-3D509B596A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8" y="1526"/>
              <a:ext cx="273" cy="227"/>
              <a:chOff x="1113" y="1798"/>
              <a:chExt cx="273" cy="227"/>
            </a:xfrm>
          </p:grpSpPr>
          <p:sp>
            <p:nvSpPr>
              <p:cNvPr id="134" name="Line 238">
                <a:extLst>
                  <a:ext uri="{FF2B5EF4-FFF2-40B4-BE49-F238E27FC236}">
                    <a16:creationId xmlns:a16="http://schemas.microsoft.com/office/drawing/2014/main" id="{6308C0AC-AEAF-2C07-000D-C49BF399FA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13" y="1798"/>
                <a:ext cx="91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  <p:sp>
            <p:nvSpPr>
              <p:cNvPr id="135" name="Line 239">
                <a:extLst>
                  <a:ext uri="{FF2B5EF4-FFF2-40B4-BE49-F238E27FC236}">
                    <a16:creationId xmlns:a16="http://schemas.microsoft.com/office/drawing/2014/main" id="{8E028782-A68C-63E1-FE2D-E31682668A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3" y="2025"/>
                <a:ext cx="2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p:grpSp>
      </p:grpSp>
      <p:grpSp>
        <p:nvGrpSpPr>
          <p:cNvPr id="152" name="Group 115">
            <a:extLst>
              <a:ext uri="{FF2B5EF4-FFF2-40B4-BE49-F238E27FC236}">
                <a16:creationId xmlns:a16="http://schemas.microsoft.com/office/drawing/2014/main" id="{A2C9D6D4-BD49-6E09-BA7B-AFD182C8C572}"/>
              </a:ext>
            </a:extLst>
          </p:cNvPr>
          <p:cNvGrpSpPr>
            <a:grpSpLocks/>
          </p:cNvGrpSpPr>
          <p:nvPr/>
        </p:nvGrpSpPr>
        <p:grpSpPr bwMode="auto">
          <a:xfrm>
            <a:off x="7934883" y="1563666"/>
            <a:ext cx="3059437" cy="662953"/>
            <a:chOff x="1064" y="3385"/>
            <a:chExt cx="2347" cy="5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Object 7">
                  <a:extLst>
                    <a:ext uri="{FF2B5EF4-FFF2-40B4-BE49-F238E27FC236}">
                      <a16:creationId xmlns:a16="http://schemas.microsoft.com/office/drawing/2014/main" id="{EEDB4EDA-F34B-6183-4056-BA097D6AB813}"/>
                    </a:ext>
                  </a:extLst>
                </p:cNvPr>
                <p:cNvSpPr txBox="1"/>
                <p:nvPr/>
              </p:nvSpPr>
              <p:spPr bwMode="auto">
                <a:xfrm>
                  <a:off x="1064" y="3385"/>
                  <a:ext cx="2347" cy="589"/>
                </a:xfrm>
                <a:prstGeom prst="rect">
                  <a:avLst/>
                </a:prstGeom>
                <a:ln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>
                  <a:norm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zh-CN" alt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kumimoji="0" lang="zh-CN" alt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0" lang="zh-CN" alt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𝑈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nor/>
                              </m:rPr>
                              <a:rPr kumimoji="0" lang="zh-CN" alt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/>
                                <a:cs typeface="+mn-cs"/>
                              </a:rPr>
                              <m:t>oc</m:t>
                            </m:r>
                          </m:sub>
                        </m:sSub>
                        <m:r>
                          <a:rPr kumimoji="0" lang="zh-CN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  <m:f>
                          <m:fPr>
                            <m:ctrlPr>
                              <a:rPr kumimoji="0" lang="zh-CN" alt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zh-CN" alt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60</m:t>
                            </m:r>
                          </m:num>
                          <m:den>
                            <m:r>
                              <a:rPr kumimoji="0" lang="zh-CN" alt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1−</m:t>
                            </m:r>
                            <m:r>
                              <m:rPr>
                                <m:sty m:val="p"/>
                              </m:rPr>
                              <a:rPr kumimoji="0" lang="zh-CN" alt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j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kumimoji="0" lang="zh-CN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V</m:t>
                        </m:r>
                        <m:r>
                          <a:rPr kumimoji="0" lang="zh-CN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  <m:f>
                          <m:fPr>
                            <m:type m:val="lin"/>
                            <m:ctrlPr>
                              <a:rPr kumimoji="0" lang="zh-CN" alt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zh-CN" alt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30</m:t>
                            </m:r>
                            <m:rad>
                              <m:radPr>
                                <m:degHide m:val="on"/>
                                <m:ctrlPr>
                                  <a:rPr kumimoji="0" lang="zh-CN" alt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kumimoji="0" lang="zh-CN" alt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e>
                            </m:rad>
                          </m:num>
                          <m:den>
                            <m:r>
                              <a:rPr kumimoji="0" lang="zh-CN" alt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kumimoji="0" lang="zh-CN" alt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zh-CN" alt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5</m:t>
                                </m:r>
                              </m:e>
                              <m:sup>
                                <m:r>
                                  <a:rPr kumimoji="0" lang="zh-CN" alt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∘</m:t>
                                </m:r>
                              </m:sup>
                            </m:sSup>
                          </m:den>
                        </m:f>
                        <m:r>
                          <m:rPr>
                            <m:sty m:val="p"/>
                          </m:rPr>
                          <a:rPr kumimoji="0" lang="zh-CN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V</m:t>
                        </m:r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53" name="Object 7">
                  <a:extLst>
                    <a:ext uri="{FF2B5EF4-FFF2-40B4-BE49-F238E27FC236}">
                      <a16:creationId xmlns:a16="http://schemas.microsoft.com/office/drawing/2014/main" id="{EEDB4EDA-F34B-6183-4056-BA097D6AB8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64" y="3385"/>
                  <a:ext cx="2347" cy="58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4" name="Line 114">
              <a:extLst>
                <a:ext uri="{FF2B5EF4-FFF2-40B4-BE49-F238E27FC236}">
                  <a16:creationId xmlns:a16="http://schemas.microsoft.com/office/drawing/2014/main" id="{3B230397-5EB7-BCBA-0793-C22DC96032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6" y="3804"/>
              <a:ext cx="332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</p:grpSp>
      <p:grpSp>
        <p:nvGrpSpPr>
          <p:cNvPr id="155" name="Group 236">
            <a:extLst>
              <a:ext uri="{FF2B5EF4-FFF2-40B4-BE49-F238E27FC236}">
                <a16:creationId xmlns:a16="http://schemas.microsoft.com/office/drawing/2014/main" id="{C869B688-04D9-FF06-B2D8-1ADED999FB6F}"/>
              </a:ext>
            </a:extLst>
          </p:cNvPr>
          <p:cNvGrpSpPr>
            <a:grpSpLocks/>
          </p:cNvGrpSpPr>
          <p:nvPr/>
        </p:nvGrpSpPr>
        <p:grpSpPr bwMode="auto">
          <a:xfrm>
            <a:off x="7430100" y="2384377"/>
            <a:ext cx="4220076" cy="825500"/>
            <a:chOff x="941" y="3022"/>
            <a:chExt cx="2749" cy="5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Object 108">
                  <a:extLst>
                    <a:ext uri="{FF2B5EF4-FFF2-40B4-BE49-F238E27FC236}">
                      <a16:creationId xmlns:a16="http://schemas.microsoft.com/office/drawing/2014/main" id="{79B15F63-B0AB-9B04-A653-607478902D98}"/>
                    </a:ext>
                  </a:extLst>
                </p:cNvPr>
                <p:cNvSpPr txBox="1"/>
                <p:nvPr/>
              </p:nvSpPr>
              <p:spPr bwMode="auto">
                <a:xfrm>
                  <a:off x="941" y="3022"/>
                  <a:ext cx="2749" cy="520"/>
                </a:xfrm>
                <a:prstGeom prst="rect">
                  <a:avLst/>
                </a:prstGeom>
                <a:ln/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>
                  <a:norm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zh-CN" alt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zh-CN" alt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𝑍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kumimoji="0" lang="zh-CN" alt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/>
                                <a:cs typeface="+mn-cs"/>
                              </a:rPr>
                              <m:t>eq</m:t>
                            </m:r>
                          </m:sub>
                        </m:sSub>
                        <m:r>
                          <a:rPr kumimoji="0" lang="zh-CN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  <m:f>
                          <m:fPr>
                            <m:ctrlPr>
                              <a:rPr kumimoji="0" lang="zh-CN" alt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0" lang="zh-CN" alt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kumimoji="0" lang="zh-CN" alt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zh-CN" alt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𝑈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kumimoji="0" lang="zh-CN" altLang="en-US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/>
                                    <a:cs typeface="+mn-cs"/>
                                  </a:rPr>
                                  <m:t>oc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kumimoji="0" lang="zh-CN" alt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kumimoji="0" lang="zh-CN" alt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zh-CN" alt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𝐼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kumimoji="0" lang="zh-CN" altLang="en-US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/>
                                    <a:cs typeface="+mn-cs"/>
                                  </a:rPr>
                                  <m:t>sc</m:t>
                                </m:r>
                              </m:sub>
                            </m:sSub>
                          </m:den>
                        </m:f>
                        <m:r>
                          <a:rPr kumimoji="0" lang="zh-CN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  <m:f>
                          <m:fPr>
                            <m:ctrlPr>
                              <a:rPr kumimoji="0" lang="zh-CN" alt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f>
                              <m:fPr>
                                <m:type m:val="lin"/>
                                <m:ctrlPr>
                                  <a:rPr kumimoji="0" lang="zh-CN" alt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fPr>
                              <m:num>
                                <m:r>
                                  <a:rPr kumimoji="0" lang="zh-CN" alt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30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kumimoji="0" lang="zh-CN" alt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kumimoji="0" lang="zh-CN" alt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kumimoji="0" lang="zh-CN" alt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4</m:t>
                                </m:r>
                                <m:sSup>
                                  <m:sSupPr>
                                    <m:ctrlPr>
                                      <a:rPr kumimoji="0" lang="zh-CN" alt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zh-CN" alt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5</m:t>
                                    </m:r>
                                  </m:e>
                                  <m:sup>
                                    <m:r>
                                      <a:rPr kumimoji="0" lang="zh-CN" alt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white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∘</m:t>
                                    </m:r>
                                  </m:sup>
                                </m:sSup>
                              </m:den>
                            </m:f>
                          </m:num>
                          <m:den>
                            <m:r>
                              <a:rPr kumimoji="0" lang="zh-CN" alt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0.6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kumimoji="0" lang="zh-CN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Ω</m:t>
                        </m:r>
                        <m:r>
                          <a:rPr kumimoji="0" lang="zh-CN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  <m:f>
                          <m:fPr>
                            <m:type m:val="lin"/>
                            <m:ctrlPr>
                              <a:rPr kumimoji="0" lang="zh-CN" alt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zh-CN" alt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50</m:t>
                            </m:r>
                            <m:rad>
                              <m:radPr>
                                <m:degHide m:val="on"/>
                                <m:ctrlPr>
                                  <a:rPr kumimoji="0" lang="zh-CN" alt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kumimoji="0" lang="zh-CN" alt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e>
                            </m:rad>
                          </m:num>
                          <m:den>
                            <m:r>
                              <a:rPr kumimoji="0" lang="zh-CN" alt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kumimoji="0" lang="zh-CN" alt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zh-CN" alt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5</m:t>
                                </m:r>
                              </m:e>
                              <m:sup>
                                <m:r>
                                  <a:rPr kumimoji="0" lang="zh-CN" alt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∘</m:t>
                                </m:r>
                              </m:sup>
                            </m:sSup>
                          </m:den>
                        </m:f>
                        <m:r>
                          <m:rPr>
                            <m:sty m:val="p"/>
                          </m:rPr>
                          <a:rPr kumimoji="0" lang="zh-CN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Ω</m:t>
                        </m:r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56" name="Object 108">
                  <a:extLst>
                    <a:ext uri="{FF2B5EF4-FFF2-40B4-BE49-F238E27FC236}">
                      <a16:creationId xmlns:a16="http://schemas.microsoft.com/office/drawing/2014/main" id="{79B15F63-B0AB-9B04-A653-607478902D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41" y="3022"/>
                  <a:ext cx="2749" cy="52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7" name="Line 234">
              <a:extLst>
                <a:ext uri="{FF2B5EF4-FFF2-40B4-BE49-F238E27FC236}">
                  <a16:creationId xmlns:a16="http://schemas.microsoft.com/office/drawing/2014/main" id="{6B0C1EB8-C105-5D3E-69F3-22E9B304B1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9" y="3336"/>
              <a:ext cx="27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58" name="Line 235">
              <a:extLst>
                <a:ext uri="{FF2B5EF4-FFF2-40B4-BE49-F238E27FC236}">
                  <a16:creationId xmlns:a16="http://schemas.microsoft.com/office/drawing/2014/main" id="{A326B378-5C63-8F06-4A87-74C3B73453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4" y="3245"/>
              <a:ext cx="27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</p:grpSp>
      <p:sp>
        <p:nvSpPr>
          <p:cNvPr id="163" name="Text Box 5">
            <a:extLst>
              <a:ext uri="{FF2B5EF4-FFF2-40B4-BE49-F238E27FC236}">
                <a16:creationId xmlns:a16="http://schemas.microsoft.com/office/drawing/2014/main" id="{E9A57684-E728-5813-D020-89101C495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2927" y="3091056"/>
            <a:ext cx="523464" cy="519112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解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706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026E07-6384-B0B6-0202-BAB37CBC6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03851D-519D-4656-91D9-3072F3A79E83}" type="datetime1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2024/7/3</a:t>
            </a:fld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28669E-6992-F4B4-7F43-9AEE39228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all" spc="0" normalizeH="0" baseline="0" noProof="0" dirty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DD72F3-B738-6B3F-5C68-81CFDD2C8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1375A4-56A4-47D6-9801-1991572033F7}" type="slidenum">
              <a:rPr kumimoji="0" lang="en-US" altLang="zh-CN" sz="900" b="0" i="0" u="none" strike="noStrike" kern="1200" cap="none" spc="0" normalizeH="0" baseline="0" noProof="0" smtClean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4">
                <a:extLst>
                  <a:ext uri="{FF2B5EF4-FFF2-40B4-BE49-F238E27FC236}">
                    <a16:creationId xmlns:a16="http://schemas.microsoft.com/office/drawing/2014/main" id="{7C499C1D-F0F5-B056-84FC-738D0AB2B578}"/>
                  </a:ext>
                </a:extLst>
              </p:cNvPr>
              <p:cNvSpPr txBox="1"/>
              <p:nvPr/>
            </p:nvSpPr>
            <p:spPr bwMode="auto">
              <a:xfrm>
                <a:off x="833438" y="1627188"/>
                <a:ext cx="7727950" cy="10096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m:rPr>
                              <m:nor/>
                            </m:rPr>
                            <a:rPr kumimoji="0" lang="zh-CN" alt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/>
                              <a:cs typeface="+mn-cs"/>
                            </a:rPr>
                            <m:t>oc</m:t>
                          </m:r>
                        </m:sub>
                      </m:sSub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=−200</m:t>
                      </m:r>
                      <m:sSub>
                        <m:sSubPr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−100</m:t>
                      </m:r>
                      <m:sSub>
                        <m:sSubPr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+60=−300</m:t>
                      </m:r>
                      <m:sSub>
                        <m:sSubPr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+60=−300</m:t>
                      </m:r>
                      <m:f>
                        <m:fPr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kumimoji="0" lang="zh-CN" alt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zh-CN" alt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𝑈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nor/>
                                </m:rPr>
                                <a:rPr kumimoji="0" lang="zh-CN" alt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/>
                                  <a:cs typeface="+mn-cs"/>
                                </a:rPr>
                                <m:t>oc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kumimoji="0" lang="zh-CN" alt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j</m:t>
                          </m:r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300</m:t>
                          </m:r>
                        </m:den>
                      </m:f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+60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5" name="Object 4">
                <a:extLst>
                  <a:ext uri="{FF2B5EF4-FFF2-40B4-BE49-F238E27FC236}">
                    <a16:creationId xmlns:a16="http://schemas.microsoft.com/office/drawing/2014/main" id="{7C499C1D-F0F5-B056-84FC-738D0AB2B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3438" y="1627188"/>
                <a:ext cx="7727950" cy="10096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Box 5">
            <a:extLst>
              <a:ext uri="{FF2B5EF4-FFF2-40B4-BE49-F238E27FC236}">
                <a16:creationId xmlns:a16="http://schemas.microsoft.com/office/drawing/2014/main" id="{ABD2F6C0-05CB-1013-D863-8FDD44D89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861" y="1124744"/>
            <a:ext cx="542925" cy="519112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解</a:t>
            </a:r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7FFA0DD2-4C71-37D8-387C-4497164BED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9561" y="2853531"/>
            <a:ext cx="574675" cy="0"/>
          </a:xfrm>
          <a:prstGeom prst="line">
            <a:avLst/>
          </a:prstGeom>
          <a:noFill/>
          <a:ln w="76200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/>
              <a:ea typeface="楷体_GB2312" pitchFamily="49" charset="-122"/>
              <a:cs typeface="+mn-cs"/>
            </a:endParaRPr>
          </a:p>
        </p:txBody>
      </p:sp>
      <p:sp>
        <p:nvSpPr>
          <p:cNvPr id="8" name="Text Box 93">
            <a:extLst>
              <a:ext uri="{FF2B5EF4-FFF2-40B4-BE49-F238E27FC236}">
                <a16:creationId xmlns:a16="http://schemas.microsoft.com/office/drawing/2014/main" id="{A36DB556-27BE-A2CE-E114-421FC9487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2436" y="1124744"/>
            <a:ext cx="2327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求开路电压：</a:t>
            </a:r>
          </a:p>
        </p:txBody>
      </p:sp>
      <p:grpSp>
        <p:nvGrpSpPr>
          <p:cNvPr id="9" name="Group 115">
            <a:extLst>
              <a:ext uri="{FF2B5EF4-FFF2-40B4-BE49-F238E27FC236}">
                <a16:creationId xmlns:a16="http://schemas.microsoft.com/office/drawing/2014/main" id="{AC28118D-3DBA-8D49-119E-574090274C53}"/>
              </a:ext>
            </a:extLst>
          </p:cNvPr>
          <p:cNvGrpSpPr>
            <a:grpSpLocks/>
          </p:cNvGrpSpPr>
          <p:nvPr/>
        </p:nvGrpSpPr>
        <p:grpSpPr bwMode="auto">
          <a:xfrm>
            <a:off x="1815823" y="2420144"/>
            <a:ext cx="3725863" cy="935037"/>
            <a:chOff x="1064" y="3385"/>
            <a:chExt cx="2347" cy="5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bject 7">
                  <a:extLst>
                    <a:ext uri="{FF2B5EF4-FFF2-40B4-BE49-F238E27FC236}">
                      <a16:creationId xmlns:a16="http://schemas.microsoft.com/office/drawing/2014/main" id="{AEEDB7BB-834D-74AC-E4CC-BD7083CB02D2}"/>
                    </a:ext>
                  </a:extLst>
                </p:cNvPr>
                <p:cNvSpPr txBox="1"/>
                <p:nvPr/>
              </p:nvSpPr>
              <p:spPr bwMode="auto">
                <a:xfrm>
                  <a:off x="1064" y="3385"/>
                  <a:ext cx="2347" cy="5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zh-CN" alt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kumimoji="0" lang="zh-CN" alt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0" lang="zh-CN" alt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𝑈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nor/>
                              </m:rPr>
                              <a:rPr kumimoji="0" lang="zh-CN" alt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/>
                                <a:cs typeface="+mn-cs"/>
                              </a:rPr>
                              <m:t>oc</m:t>
                            </m:r>
                          </m:sub>
                        </m:sSub>
                        <m:r>
                          <a:rPr kumimoji="0" lang="zh-CN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  <m:f>
                          <m:fPr>
                            <m:ctrlPr>
                              <a:rPr kumimoji="0" lang="zh-CN" alt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zh-CN" alt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60</m:t>
                            </m:r>
                          </m:num>
                          <m:den>
                            <m:r>
                              <a:rPr kumimoji="0" lang="zh-CN" alt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1−</m:t>
                            </m:r>
                            <m:r>
                              <m:rPr>
                                <m:sty m:val="p"/>
                              </m:rPr>
                              <a:rPr kumimoji="0" lang="zh-CN" alt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j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kumimoji="0" lang="zh-CN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V</m:t>
                        </m:r>
                        <m:r>
                          <a:rPr kumimoji="0" lang="zh-CN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  <m:f>
                          <m:fPr>
                            <m:type m:val="lin"/>
                            <m:ctrlPr>
                              <a:rPr kumimoji="0" lang="zh-CN" alt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zh-CN" alt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30</m:t>
                            </m:r>
                            <m:rad>
                              <m:radPr>
                                <m:degHide m:val="on"/>
                                <m:ctrlPr>
                                  <a:rPr kumimoji="0" lang="zh-CN" alt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kumimoji="0" lang="zh-CN" alt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e>
                            </m:rad>
                          </m:num>
                          <m:den>
                            <m:r>
                              <a:rPr kumimoji="0" lang="zh-CN" alt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kumimoji="0" lang="zh-CN" alt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zh-CN" alt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5</m:t>
                                </m:r>
                              </m:e>
                              <m:sup>
                                <m:r>
                                  <a:rPr kumimoji="0" lang="zh-CN" alt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∘</m:t>
                                </m:r>
                              </m:sup>
                            </m:sSup>
                          </m:den>
                        </m:f>
                        <m:r>
                          <m:rPr>
                            <m:sty m:val="p"/>
                          </m:rPr>
                          <a:rPr kumimoji="0" lang="zh-CN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V</m:t>
                        </m:r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" name="Object 7">
                  <a:extLst>
                    <a:ext uri="{FF2B5EF4-FFF2-40B4-BE49-F238E27FC236}">
                      <a16:creationId xmlns:a16="http://schemas.microsoft.com/office/drawing/2014/main" id="{AEEDB7BB-834D-74AC-E4CC-BD7083CB02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64" y="3385"/>
                  <a:ext cx="2347" cy="58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Line 114">
              <a:extLst>
                <a:ext uri="{FF2B5EF4-FFF2-40B4-BE49-F238E27FC236}">
                  <a16:creationId xmlns:a16="http://schemas.microsoft.com/office/drawing/2014/main" id="{F8F7B69F-FCA6-BB85-FF76-0276D75440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6" y="3784"/>
              <a:ext cx="317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endParaRPr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F30CFA58-0A6C-F2ED-C08B-B106F8213E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6596" y="1124744"/>
            <a:ext cx="3407959" cy="289585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6C5C085-B574-25F7-13B1-2C7518D766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832" y="4004469"/>
            <a:ext cx="2591906" cy="1986900"/>
          </a:xfrm>
          <a:prstGeom prst="rect">
            <a:avLst/>
          </a:prstGeom>
        </p:spPr>
      </p:pic>
      <p:sp>
        <p:nvSpPr>
          <p:cNvPr id="18" name="Text Box 95">
            <a:extLst>
              <a:ext uri="{FF2B5EF4-FFF2-40B4-BE49-F238E27FC236}">
                <a16:creationId xmlns:a16="http://schemas.microsoft.com/office/drawing/2014/main" id="{7ADD21DD-12AF-35E4-AABE-F0550E0FD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4624" y="3918200"/>
            <a:ext cx="2374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求短路电流：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106">
                <a:extLst>
                  <a:ext uri="{FF2B5EF4-FFF2-40B4-BE49-F238E27FC236}">
                    <a16:creationId xmlns:a16="http://schemas.microsoft.com/office/drawing/2014/main" id="{5CED8643-1794-AE37-FEBA-3FE4409A4AD4}"/>
                  </a:ext>
                </a:extLst>
              </p:cNvPr>
              <p:cNvSpPr txBox="1"/>
              <p:nvPr/>
            </p:nvSpPr>
            <p:spPr bwMode="auto">
              <a:xfrm>
                <a:off x="4364038" y="4494213"/>
                <a:ext cx="3276600" cy="5651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m:rPr>
                              <m:nor/>
                            </m:rPr>
                            <a:rPr kumimoji="0" lang="zh-CN" alt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/>
                              <a:cs typeface="+mn-cs"/>
                            </a:rPr>
                            <m:t>sc</m:t>
                          </m:r>
                        </m:sub>
                      </m:sSub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60</m:t>
                          </m:r>
                        </m:num>
                        <m:den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100</m:t>
                          </m:r>
                          <m:r>
                            <m:rPr>
                              <m:sty m:val="p"/>
                            </m:rPr>
                            <a:rPr kumimoji="0" lang="zh-CN" alt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A</m:t>
                          </m:r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=0.6</m:t>
                          </m:r>
                        </m:den>
                      </m:f>
                      <m:r>
                        <m:rPr>
                          <m:sty m:val="p"/>
                        </m:rPr>
                        <a: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A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19" name="Object 106">
                <a:extLst>
                  <a:ext uri="{FF2B5EF4-FFF2-40B4-BE49-F238E27FC236}">
                    <a16:creationId xmlns:a16="http://schemas.microsoft.com/office/drawing/2014/main" id="{5CED8643-1794-AE37-FEBA-3FE4409A4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64038" y="4494213"/>
                <a:ext cx="3276600" cy="565150"/>
              </a:xfrm>
              <a:prstGeom prst="rect">
                <a:avLst/>
              </a:prstGeom>
              <a:blipFill>
                <a:blip r:embed="rId6"/>
                <a:stretch>
                  <a:fillRect t="-73118" b="-8387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Line 107">
            <a:extLst>
              <a:ext uri="{FF2B5EF4-FFF2-40B4-BE49-F238E27FC236}">
                <a16:creationId xmlns:a16="http://schemas.microsoft.com/office/drawing/2014/main" id="{060B3758-AF36-2A1D-42D1-B7293A8FC9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8362" y="5789863"/>
            <a:ext cx="577850" cy="0"/>
          </a:xfrm>
          <a:prstGeom prst="line">
            <a:avLst/>
          </a:prstGeom>
          <a:noFill/>
          <a:ln w="76200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/>
              <a:ea typeface="楷体_GB2312" pitchFamily="49" charset="-122"/>
              <a:cs typeface="+mn-cs"/>
            </a:endParaRPr>
          </a:p>
        </p:txBody>
      </p:sp>
      <p:grpSp>
        <p:nvGrpSpPr>
          <p:cNvPr id="21" name="Group 236">
            <a:extLst>
              <a:ext uri="{FF2B5EF4-FFF2-40B4-BE49-F238E27FC236}">
                <a16:creationId xmlns:a16="http://schemas.microsoft.com/office/drawing/2014/main" id="{41E852C5-CA6E-4E01-5C14-BA02ECAE3A52}"/>
              </a:ext>
            </a:extLst>
          </p:cNvPr>
          <p:cNvGrpSpPr>
            <a:grpSpLocks/>
          </p:cNvGrpSpPr>
          <p:nvPr/>
        </p:nvGrpSpPr>
        <p:grpSpPr bwMode="auto">
          <a:xfrm>
            <a:off x="4095112" y="5286625"/>
            <a:ext cx="5830887" cy="1108075"/>
            <a:chOff x="941" y="3022"/>
            <a:chExt cx="3673" cy="6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bject 108">
                  <a:extLst>
                    <a:ext uri="{FF2B5EF4-FFF2-40B4-BE49-F238E27FC236}">
                      <a16:creationId xmlns:a16="http://schemas.microsoft.com/office/drawing/2014/main" id="{46A2CC66-3A4D-0513-5690-32F46C3D8EDB}"/>
                    </a:ext>
                  </a:extLst>
                </p:cNvPr>
                <p:cNvSpPr txBox="1"/>
                <p:nvPr/>
              </p:nvSpPr>
              <p:spPr bwMode="auto">
                <a:xfrm>
                  <a:off x="941" y="3022"/>
                  <a:ext cx="3673" cy="69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zh-CN" alt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zh-CN" alt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𝑍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kumimoji="0" lang="zh-CN" altLang="en-US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/>
                                <a:cs typeface="+mn-cs"/>
                              </a:rPr>
                              <m:t>eq</m:t>
                            </m:r>
                          </m:sub>
                        </m:sSub>
                        <m:r>
                          <a:rPr kumimoji="0" lang="zh-CN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  <m:f>
                          <m:fPr>
                            <m:ctrlPr>
                              <a:rPr kumimoji="0" lang="zh-CN" alt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0" lang="zh-CN" alt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kumimoji="0" lang="zh-CN" alt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zh-CN" alt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𝑈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kumimoji="0" lang="zh-CN" altLang="en-US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/>
                                    <a:cs typeface="+mn-cs"/>
                                  </a:rPr>
                                  <m:t>oc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kumimoji="0" lang="zh-CN" alt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kumimoji="0" lang="zh-CN" alt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zh-CN" alt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𝐼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kumimoji="0" lang="zh-CN" altLang="en-US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/>
                                    <a:cs typeface="+mn-cs"/>
                                  </a:rPr>
                                  <m:t>sc</m:t>
                                </m:r>
                              </m:sub>
                            </m:sSub>
                          </m:den>
                        </m:f>
                        <m:r>
                          <a:rPr kumimoji="0" lang="zh-CN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  <m:f>
                          <m:fPr>
                            <m:ctrlPr>
                              <a:rPr kumimoji="0" lang="zh-CN" alt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f>
                              <m:fPr>
                                <m:type m:val="lin"/>
                                <m:ctrlPr>
                                  <a:rPr kumimoji="0" lang="zh-CN" alt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fPr>
                              <m:num>
                                <m:r>
                                  <a:rPr kumimoji="0" lang="zh-CN" alt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30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kumimoji="0" lang="zh-CN" alt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kumimoji="0" lang="zh-CN" alt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kumimoji="0" lang="zh-CN" alt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4</m:t>
                                </m:r>
                                <m:sSup>
                                  <m:sSupPr>
                                    <m:ctrlPr>
                                      <a:rPr kumimoji="0" lang="zh-CN" alt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zh-CN" alt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5</m:t>
                                    </m:r>
                                  </m:e>
                                  <m:sup>
                                    <m:r>
                                      <a:rPr kumimoji="0" lang="zh-CN" alt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∘</m:t>
                                    </m:r>
                                  </m:sup>
                                </m:sSup>
                              </m:den>
                            </m:f>
                          </m:num>
                          <m:den>
                            <m:r>
                              <a:rPr kumimoji="0" lang="zh-CN" alt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0.6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kumimoji="0" lang="zh-CN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Ω</m:t>
                        </m:r>
                        <m:r>
                          <a:rPr kumimoji="0" lang="zh-CN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  <m:f>
                          <m:fPr>
                            <m:type m:val="lin"/>
                            <m:ctrlPr>
                              <a:rPr kumimoji="0" lang="zh-CN" alt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zh-CN" alt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50</m:t>
                            </m:r>
                            <m:rad>
                              <m:radPr>
                                <m:degHide m:val="on"/>
                                <m:ctrlPr>
                                  <a:rPr kumimoji="0" lang="zh-CN" alt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kumimoji="0" lang="zh-CN" alt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e>
                            </m:rad>
                          </m:num>
                          <m:den>
                            <m:r>
                              <a:rPr kumimoji="0" lang="zh-CN" alt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kumimoji="0" lang="zh-CN" alt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zh-CN" alt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5</m:t>
                                </m:r>
                              </m:e>
                              <m:sup>
                                <m:r>
                                  <a:rPr kumimoji="0" lang="zh-CN" alt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∘</m:t>
                                </m:r>
                              </m:sup>
                            </m:sSup>
                          </m:den>
                        </m:f>
                        <m:r>
                          <m:rPr>
                            <m:sty m:val="p"/>
                          </m:rPr>
                          <a:rPr kumimoji="0" lang="zh-CN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Ω</m:t>
                        </m:r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2" name="Object 108">
                  <a:extLst>
                    <a:ext uri="{FF2B5EF4-FFF2-40B4-BE49-F238E27FC236}">
                      <a16:creationId xmlns:a16="http://schemas.microsoft.com/office/drawing/2014/main" id="{46A2CC66-3A4D-0513-5690-32F46C3D8E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41" y="3022"/>
                  <a:ext cx="3673" cy="69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Line 234">
              <a:extLst>
                <a:ext uri="{FF2B5EF4-FFF2-40B4-BE49-F238E27FC236}">
                  <a16:creationId xmlns:a16="http://schemas.microsoft.com/office/drawing/2014/main" id="{096704FE-16E1-63F0-EF2A-477B77242E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6" y="3484"/>
              <a:ext cx="363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endParaRPr>
            </a:p>
          </p:txBody>
        </p:sp>
        <p:sp>
          <p:nvSpPr>
            <p:cNvPr id="24" name="Line 235">
              <a:extLst>
                <a:ext uri="{FF2B5EF4-FFF2-40B4-BE49-F238E27FC236}">
                  <a16:creationId xmlns:a16="http://schemas.microsoft.com/office/drawing/2014/main" id="{CEF0AB79-B71D-1518-292C-27210CF079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8" y="3339"/>
              <a:ext cx="363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endParaRPr>
            </a:p>
          </p:txBody>
        </p:sp>
      </p:grp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D54F7DF-195D-2EA6-39E6-2704EDB101BE}"/>
              </a:ext>
            </a:extLst>
          </p:cNvPr>
          <p:cNvCxnSpPr/>
          <p:nvPr/>
        </p:nvCxnSpPr>
        <p:spPr>
          <a:xfrm>
            <a:off x="4070982" y="2852102"/>
            <a:ext cx="3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464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8" grpId="0" autoUpdateAnimBg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 81">
            <a:extLst>
              <a:ext uri="{FF2B5EF4-FFF2-40B4-BE49-F238E27FC236}">
                <a16:creationId xmlns:a16="http://schemas.microsoft.com/office/drawing/2014/main" id="{FCE8EB9C-11AA-B108-30EF-7E40C6B37F90}"/>
              </a:ext>
            </a:extLst>
          </p:cNvPr>
          <p:cNvSpPr/>
          <p:nvPr/>
        </p:nvSpPr>
        <p:spPr>
          <a:xfrm>
            <a:off x="6600056" y="116632"/>
            <a:ext cx="5417477" cy="29664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pic>
        <p:nvPicPr>
          <p:cNvPr id="77" name="图片 76">
            <a:extLst>
              <a:ext uri="{FF2B5EF4-FFF2-40B4-BE49-F238E27FC236}">
                <a16:creationId xmlns:a16="http://schemas.microsoft.com/office/drawing/2014/main" id="{68B335B0-D20C-48B7-9E30-1A73D4A67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451" y="68950"/>
            <a:ext cx="5485052" cy="3052648"/>
          </a:xfrm>
          <a:prstGeom prst="rect">
            <a:avLst/>
          </a:prstGeom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D633473-1C0F-1457-58D5-64CB1E6E72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电路符号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3A35A3-79AD-871E-5158-BBCB2849A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151653-3C26-47B6-ABA2-013320E73D83}" type="datetime1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2024/7/3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A72334-5CED-0AB5-CB65-6A46E3701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all" spc="0" normalizeH="0" baseline="0" noProof="0" dirty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第五章 含有运算放大器的电阻电路</a:t>
            </a:r>
            <a:endParaRPr kumimoji="0" lang="en-US" altLang="zh-CN" sz="900" b="0" i="0" u="none" strike="noStrike" kern="1200" cap="all" spc="0" normalizeH="0" baseline="0" noProof="0" dirty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7F013769-80E8-A08E-28A9-1F2800BCA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/31</a:t>
            </a:r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7A788B0D-D264-59FF-4DEE-58E726F7F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</a:rPr>
              <a:t>§5-1 </a:t>
            </a:r>
            <a:r>
              <a:rPr lang="zh-CN" altLang="en-US" dirty="0">
                <a:latin typeface="微软雅黑" panose="020B0503020204020204" pitchFamily="34" charset="-122"/>
              </a:rPr>
              <a:t>运算放大器的电路模型</a:t>
            </a:r>
            <a:endParaRPr lang="zh-CN" altLang="en-US" dirty="0"/>
          </a:p>
        </p:txBody>
      </p:sp>
      <p:grpSp>
        <p:nvGrpSpPr>
          <p:cNvPr id="7" name="Group 69">
            <a:extLst>
              <a:ext uri="{FF2B5EF4-FFF2-40B4-BE49-F238E27FC236}">
                <a16:creationId xmlns:a16="http://schemas.microsoft.com/office/drawing/2014/main" id="{A99327CE-12FB-EF3D-FDB7-B95130DD0DAA}"/>
              </a:ext>
            </a:extLst>
          </p:cNvPr>
          <p:cNvGrpSpPr>
            <a:grpSpLocks/>
          </p:cNvGrpSpPr>
          <p:nvPr/>
        </p:nvGrpSpPr>
        <p:grpSpPr bwMode="auto">
          <a:xfrm>
            <a:off x="2855640" y="2548946"/>
            <a:ext cx="5220914" cy="3669436"/>
            <a:chOff x="2979" y="1479"/>
            <a:chExt cx="2258" cy="1587"/>
          </a:xfrm>
        </p:grpSpPr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7EA1CF5C-4193-764C-2C74-01E4E9A3F2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7" y="2826"/>
              <a:ext cx="1776" cy="0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28" name="Text Box 71">
              <a:extLst>
                <a:ext uri="{FF2B5EF4-FFF2-40B4-BE49-F238E27FC236}">
                  <a16:creationId xmlns:a16="http://schemas.microsoft.com/office/drawing/2014/main" id="{5E9DDC71-E101-4B9F-EF52-29CEBB1A58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5" y="2177"/>
              <a:ext cx="16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</a:p>
          </p:txBody>
        </p:sp>
        <p:sp>
          <p:nvSpPr>
            <p:cNvPr id="32" name="Text Box 72">
              <a:extLst>
                <a:ext uri="{FF2B5EF4-FFF2-40B4-BE49-F238E27FC236}">
                  <a16:creationId xmlns:a16="http://schemas.microsoft.com/office/drawing/2014/main" id="{9A480E9E-2265-3632-5573-92AFFF13E6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3" y="2540"/>
              <a:ext cx="158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_</a:t>
              </a:r>
            </a:p>
          </p:txBody>
        </p:sp>
        <p:sp>
          <p:nvSpPr>
            <p:cNvPr id="33" name="Text Box 73">
              <a:extLst>
                <a:ext uri="{FF2B5EF4-FFF2-40B4-BE49-F238E27FC236}">
                  <a16:creationId xmlns:a16="http://schemas.microsoft.com/office/drawing/2014/main" id="{A517E002-6812-5EB3-D2DD-4381C54CD9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7" y="2587"/>
              <a:ext cx="158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_</a:t>
              </a:r>
            </a:p>
          </p:txBody>
        </p:sp>
        <p:sp>
          <p:nvSpPr>
            <p:cNvPr id="41" name="Text Box 74">
              <a:extLst>
                <a:ext uri="{FF2B5EF4-FFF2-40B4-BE49-F238E27FC236}">
                  <a16:creationId xmlns:a16="http://schemas.microsoft.com/office/drawing/2014/main" id="{DD0BD263-C41A-7322-7ECC-0152A308E5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9" y="1564"/>
              <a:ext cx="16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</a:p>
          </p:txBody>
        </p:sp>
        <p:sp>
          <p:nvSpPr>
            <p:cNvPr id="43" name="Text Box 75">
              <a:extLst>
                <a:ext uri="{FF2B5EF4-FFF2-40B4-BE49-F238E27FC236}">
                  <a16:creationId xmlns:a16="http://schemas.microsoft.com/office/drawing/2014/main" id="{4E6097FF-EAE5-1352-B31A-6AE83A08B7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5" y="2384"/>
              <a:ext cx="216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1" lang="en-US" altLang="zh-CN" sz="28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</a:p>
          </p:txBody>
        </p:sp>
        <p:sp>
          <p:nvSpPr>
            <p:cNvPr id="45" name="Text Box 76">
              <a:extLst>
                <a:ext uri="{FF2B5EF4-FFF2-40B4-BE49-F238E27FC236}">
                  <a16:creationId xmlns:a16="http://schemas.microsoft.com/office/drawing/2014/main" id="{E239A98E-7F5F-1FBE-D8A1-A1444DF7BC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9" y="2017"/>
              <a:ext cx="192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1" lang="en-US" altLang="zh-CN" sz="2800" b="0" i="1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46" name="Text Box 77">
              <a:extLst>
                <a:ext uri="{FF2B5EF4-FFF2-40B4-BE49-F238E27FC236}">
                  <a16:creationId xmlns:a16="http://schemas.microsoft.com/office/drawing/2014/main" id="{80625AEA-371C-AFEE-B9B6-11C6C163B7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3" y="1980"/>
              <a:ext cx="16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</a:p>
          </p:txBody>
        </p:sp>
        <p:sp>
          <p:nvSpPr>
            <p:cNvPr id="47" name="Text Box 78">
              <a:extLst>
                <a:ext uri="{FF2B5EF4-FFF2-40B4-BE49-F238E27FC236}">
                  <a16:creationId xmlns:a16="http://schemas.microsoft.com/office/drawing/2014/main" id="{B8B7F8E3-6D6E-972E-6E42-87D3031114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3" y="2448"/>
              <a:ext cx="158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_</a:t>
              </a:r>
            </a:p>
          </p:txBody>
        </p:sp>
        <p:sp>
          <p:nvSpPr>
            <p:cNvPr id="48" name="Text Box 79">
              <a:extLst>
                <a:ext uri="{FF2B5EF4-FFF2-40B4-BE49-F238E27FC236}">
                  <a16:creationId xmlns:a16="http://schemas.microsoft.com/office/drawing/2014/main" id="{2B149DB3-107D-E77E-26AF-0826497064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7" y="2256"/>
              <a:ext cx="210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1" lang="en-US" altLang="zh-CN" sz="28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o</a:t>
              </a:r>
              <a:endPara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Text Box 80">
              <a:extLst>
                <a:ext uri="{FF2B5EF4-FFF2-40B4-BE49-F238E27FC236}">
                  <a16:creationId xmlns:a16="http://schemas.microsoft.com/office/drawing/2014/main" id="{19AC7EF0-32D0-03E7-C545-B673D73A15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2" y="1479"/>
              <a:ext cx="149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50" name="Line 81">
              <a:extLst>
                <a:ext uri="{FF2B5EF4-FFF2-40B4-BE49-F238E27FC236}">
                  <a16:creationId xmlns:a16="http://schemas.microsoft.com/office/drawing/2014/main" id="{16B6491B-9BE9-33C2-C8B1-226A1B2D54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5" y="2946"/>
              <a:ext cx="261" cy="0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51" name="Line 82">
              <a:extLst>
                <a:ext uri="{FF2B5EF4-FFF2-40B4-BE49-F238E27FC236}">
                  <a16:creationId xmlns:a16="http://schemas.microsoft.com/office/drawing/2014/main" id="{F8A71699-1C06-6BBF-B783-1CFA844B61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3" y="3005"/>
              <a:ext cx="145" cy="0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52" name="Line 83">
              <a:extLst>
                <a:ext uri="{FF2B5EF4-FFF2-40B4-BE49-F238E27FC236}">
                  <a16:creationId xmlns:a16="http://schemas.microsoft.com/office/drawing/2014/main" id="{5742A1FF-C696-9C69-4652-A3332607C4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7" y="3066"/>
              <a:ext cx="86" cy="0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53" name="Text Box 84">
              <a:extLst>
                <a:ext uri="{FF2B5EF4-FFF2-40B4-BE49-F238E27FC236}">
                  <a16:creationId xmlns:a16="http://schemas.microsoft.com/office/drawing/2014/main" id="{2918DF97-38BD-2BFE-0196-ED6BFE9B1A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9" y="1724"/>
              <a:ext cx="158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o</a:t>
              </a:r>
            </a:p>
          </p:txBody>
        </p:sp>
        <p:sp>
          <p:nvSpPr>
            <p:cNvPr id="54" name="Line 85">
              <a:extLst>
                <a:ext uri="{FF2B5EF4-FFF2-40B4-BE49-F238E27FC236}">
                  <a16:creationId xmlns:a16="http://schemas.microsoft.com/office/drawing/2014/main" id="{752BFB60-E048-833D-B2B5-C9CED3C985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7" y="2310"/>
              <a:ext cx="0" cy="636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55" name="Oval 86">
              <a:extLst>
                <a:ext uri="{FF2B5EF4-FFF2-40B4-BE49-F238E27FC236}">
                  <a16:creationId xmlns:a16="http://schemas.microsoft.com/office/drawing/2014/main" id="{49BB5512-D639-5EC2-CF59-C6BC3D751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3" y="2802"/>
              <a:ext cx="45" cy="45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56" name="Line 87">
              <a:extLst>
                <a:ext uri="{FF2B5EF4-FFF2-40B4-BE49-F238E27FC236}">
                  <a16:creationId xmlns:a16="http://schemas.microsoft.com/office/drawing/2014/main" id="{524BDF94-CE2D-588D-0505-D08B8CDC6C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85" y="1674"/>
              <a:ext cx="492" cy="0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57" name="Line 88">
              <a:extLst>
                <a:ext uri="{FF2B5EF4-FFF2-40B4-BE49-F238E27FC236}">
                  <a16:creationId xmlns:a16="http://schemas.microsoft.com/office/drawing/2014/main" id="{B76AD3FA-B7D4-67AC-D3F4-8307064713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85" y="2190"/>
              <a:ext cx="492" cy="0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58" name="Text Box 89">
              <a:extLst>
                <a:ext uri="{FF2B5EF4-FFF2-40B4-BE49-F238E27FC236}">
                  <a16:creationId xmlns:a16="http://schemas.microsoft.com/office/drawing/2014/main" id="{CEBAD94C-8E7D-4B36-FC8D-B6F35C7DA9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8" y="1992"/>
              <a:ext cx="167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</a:p>
          </p:txBody>
        </p:sp>
        <p:sp>
          <p:nvSpPr>
            <p:cNvPr id="59" name="Text Box 90">
              <a:extLst>
                <a:ext uri="{FF2B5EF4-FFF2-40B4-BE49-F238E27FC236}">
                  <a16:creationId xmlns:a16="http://schemas.microsoft.com/office/drawing/2014/main" id="{98AF06E6-FF1C-3601-A72C-E98230992D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8" y="1535"/>
              <a:ext cx="158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_</a:t>
              </a:r>
            </a:p>
          </p:txBody>
        </p:sp>
        <p:sp>
          <p:nvSpPr>
            <p:cNvPr id="60" name="Line 91">
              <a:extLst>
                <a:ext uri="{FF2B5EF4-FFF2-40B4-BE49-F238E27FC236}">
                  <a16:creationId xmlns:a16="http://schemas.microsoft.com/office/drawing/2014/main" id="{B3CEBB5E-7DCE-1784-6D61-6A5E50C086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9" y="1950"/>
              <a:ext cx="564" cy="0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61" name="Text Box 92">
              <a:extLst>
                <a:ext uri="{FF2B5EF4-FFF2-40B4-BE49-F238E27FC236}">
                  <a16:creationId xmlns:a16="http://schemas.microsoft.com/office/drawing/2014/main" id="{5BAC4119-876A-DAFD-EE6F-02BD7F2C9D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1" y="1753"/>
              <a:ext cx="210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1" lang="en-US" altLang="zh-CN" sz="28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  <a:endPara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Text Box 93">
              <a:extLst>
                <a:ext uri="{FF2B5EF4-FFF2-40B4-BE49-F238E27FC236}">
                  <a16:creationId xmlns:a16="http://schemas.microsoft.com/office/drawing/2014/main" id="{081AEB0F-1895-F722-837E-F0BD4C2A8B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8" y="2024"/>
              <a:ext cx="158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63" name="Oval 94">
              <a:extLst>
                <a:ext uri="{FF2B5EF4-FFF2-40B4-BE49-F238E27FC236}">
                  <a16:creationId xmlns:a16="http://schemas.microsoft.com/office/drawing/2014/main" id="{8454C9E3-8F03-C5E7-5248-8AF1224ED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3" y="1915"/>
              <a:ext cx="68" cy="68"/>
            </a:xfrm>
            <a:prstGeom prst="ellips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64" name="Oval 95">
              <a:extLst>
                <a:ext uri="{FF2B5EF4-FFF2-40B4-BE49-F238E27FC236}">
                  <a16:creationId xmlns:a16="http://schemas.microsoft.com/office/drawing/2014/main" id="{50BA47BF-FE5B-2B26-D2E9-086648BDB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3" y="1638"/>
              <a:ext cx="68" cy="68"/>
            </a:xfrm>
            <a:prstGeom prst="ellips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65" name="Oval 96">
              <a:extLst>
                <a:ext uri="{FF2B5EF4-FFF2-40B4-BE49-F238E27FC236}">
                  <a16:creationId xmlns:a16="http://schemas.microsoft.com/office/drawing/2014/main" id="{204BD0B1-064D-5169-5AE8-2F3546B7F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7" y="2155"/>
              <a:ext cx="68" cy="68"/>
            </a:xfrm>
            <a:prstGeom prst="ellips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66" name="Oval 97">
              <a:extLst>
                <a:ext uri="{FF2B5EF4-FFF2-40B4-BE49-F238E27FC236}">
                  <a16:creationId xmlns:a16="http://schemas.microsoft.com/office/drawing/2014/main" id="{57B55F89-1E42-2788-C3D6-A698AB45A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3" y="2797"/>
              <a:ext cx="68" cy="68"/>
            </a:xfrm>
            <a:prstGeom prst="ellips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67" name="Oval 98">
              <a:extLst>
                <a:ext uri="{FF2B5EF4-FFF2-40B4-BE49-F238E27FC236}">
                  <a16:creationId xmlns:a16="http://schemas.microsoft.com/office/drawing/2014/main" id="{FAFE8E4F-75F2-26D2-8955-4230F1FC3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7" y="2798"/>
              <a:ext cx="68" cy="68"/>
            </a:xfrm>
            <a:prstGeom prst="ellips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grpSp>
          <p:nvGrpSpPr>
            <p:cNvPr id="68" name="Group 99">
              <a:extLst>
                <a:ext uri="{FF2B5EF4-FFF2-40B4-BE49-F238E27FC236}">
                  <a16:creationId xmlns:a16="http://schemas.microsoft.com/office/drawing/2014/main" id="{ABEA99F4-C78C-F40B-C64D-D1AD675F9F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33" y="1525"/>
              <a:ext cx="658" cy="778"/>
              <a:chOff x="883" y="1501"/>
              <a:chExt cx="658" cy="778"/>
            </a:xfrm>
          </p:grpSpPr>
          <p:sp>
            <p:nvSpPr>
              <p:cNvPr id="69" name="Rectangle 100">
                <a:extLst>
                  <a:ext uri="{FF2B5EF4-FFF2-40B4-BE49-F238E27FC236}">
                    <a16:creationId xmlns:a16="http://schemas.microsoft.com/office/drawing/2014/main" id="{9A73D269-FACF-B333-DB83-5A8C4D88DD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3" y="1553"/>
                <a:ext cx="658" cy="72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01A35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  <p:sp>
            <p:nvSpPr>
              <p:cNvPr id="70" name="Text Box 101">
                <a:extLst>
                  <a:ext uri="{FF2B5EF4-FFF2-40B4-BE49-F238E27FC236}">
                    <a16:creationId xmlns:a16="http://schemas.microsoft.com/office/drawing/2014/main" id="{D3B10957-565F-BC63-120B-1AAF355959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7" y="1501"/>
                <a:ext cx="158" cy="2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_</a:t>
                </a:r>
              </a:p>
            </p:txBody>
          </p:sp>
          <p:sp>
            <p:nvSpPr>
              <p:cNvPr id="71" name="Text Box 102">
                <a:extLst>
                  <a:ext uri="{FF2B5EF4-FFF2-40B4-BE49-F238E27FC236}">
                    <a16:creationId xmlns:a16="http://schemas.microsoft.com/office/drawing/2014/main" id="{C37BE7AE-31A5-D443-7B47-EB54D21869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5" y="1969"/>
                <a:ext cx="167" cy="2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+</a:t>
                </a:r>
              </a:p>
            </p:txBody>
          </p:sp>
          <p:sp>
            <p:nvSpPr>
              <p:cNvPr id="72" name="AutoShape 103">
                <a:extLst>
                  <a:ext uri="{FF2B5EF4-FFF2-40B4-BE49-F238E27FC236}">
                    <a16:creationId xmlns:a16="http://schemas.microsoft.com/office/drawing/2014/main" id="{EB1020F6-B1A6-4B76-BD34-DDDDF9FE4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6200000">
                <a:off x="1150" y="1605"/>
                <a:ext cx="144" cy="132"/>
              </a:xfrm>
              <a:prstGeom prst="triangle">
                <a:avLst>
                  <a:gd name="adj" fmla="val 56245"/>
                </a:avLst>
              </a:prstGeom>
              <a:solidFill>
                <a:schemeClr val="bg1"/>
              </a:solidFill>
              <a:ln w="28575">
                <a:solidFill>
                  <a:srgbClr val="601A35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  <p:sp>
            <p:nvSpPr>
              <p:cNvPr id="73" name="Text Box 104">
                <a:extLst>
                  <a:ext uri="{FF2B5EF4-FFF2-40B4-BE49-F238E27FC236}">
                    <a16:creationId xmlns:a16="http://schemas.microsoft.com/office/drawing/2014/main" id="{C5E7E159-A3C0-2A1A-B5B0-2C73C3811F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0" y="1525"/>
                <a:ext cx="175" cy="2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endPara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4" name="Text Box 105">
                <a:extLst>
                  <a:ext uri="{FF2B5EF4-FFF2-40B4-BE49-F238E27FC236}">
                    <a16:creationId xmlns:a16="http://schemas.microsoft.com/office/drawing/2014/main" id="{088612AE-406B-C110-ACEA-B20289CD35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23" y="1765"/>
                <a:ext cx="167" cy="2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+</a:t>
                </a:r>
              </a:p>
            </p:txBody>
          </p:sp>
        </p:grpSp>
      </p:grpSp>
      <p:sp>
        <p:nvSpPr>
          <p:cNvPr id="78" name="文本框 77">
            <a:extLst>
              <a:ext uri="{FF2B5EF4-FFF2-40B4-BE49-F238E27FC236}">
                <a16:creationId xmlns:a16="http://schemas.microsoft.com/office/drawing/2014/main" id="{1078EAA7-0192-201D-F429-A996E8BEB3F7}"/>
              </a:ext>
            </a:extLst>
          </p:cNvPr>
          <p:cNvSpPr txBox="1"/>
          <p:nvPr/>
        </p:nvSpPr>
        <p:spPr>
          <a:xfrm>
            <a:off x="1333562" y="2282712"/>
            <a:ext cx="1980029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倒向输入端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472134A-301B-A32B-5E40-68B8CCFC9B6F}"/>
              </a:ext>
            </a:extLst>
          </p:cNvPr>
          <p:cNvSpPr txBox="1"/>
          <p:nvPr/>
        </p:nvSpPr>
        <p:spPr>
          <a:xfrm>
            <a:off x="1125369" y="4356408"/>
            <a:ext cx="2339102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非倒向输入端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7832D44F-BD04-64C9-A998-5F22C3F7F02C}"/>
              </a:ext>
            </a:extLst>
          </p:cNvPr>
          <p:cNvSpPr txBox="1"/>
          <p:nvPr/>
        </p:nvSpPr>
        <p:spPr>
          <a:xfrm>
            <a:off x="8103742" y="3319767"/>
            <a:ext cx="1261884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输出端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238A7C24-CADA-9AC3-6230-F8A1DD4960F9}"/>
              </a:ext>
            </a:extLst>
          </p:cNvPr>
          <p:cNvSpPr txBox="1"/>
          <p:nvPr/>
        </p:nvSpPr>
        <p:spPr>
          <a:xfrm>
            <a:off x="6163534" y="6012265"/>
            <a:ext cx="3057247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公共端（接地端）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1B9F887B-F741-52B7-BBF4-8AE59F777A23}"/>
              </a:ext>
            </a:extLst>
          </p:cNvPr>
          <p:cNvSpPr txBox="1"/>
          <p:nvPr/>
        </p:nvSpPr>
        <p:spPr>
          <a:xfrm>
            <a:off x="4882649" y="1634709"/>
            <a:ext cx="1430964" cy="830997"/>
          </a:xfrm>
          <a:prstGeom prst="rect">
            <a:avLst/>
          </a:prstGeom>
          <a:solidFill>
            <a:srgbClr val="601A35"/>
          </a:solidFill>
          <a:ln>
            <a:solidFill>
              <a:srgbClr val="601A35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di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开环电压放大倍数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6D6B7F50-B7AE-B277-890C-8E771C6BCE57}"/>
              </a:ext>
            </a:extLst>
          </p:cNvPr>
          <p:cNvSpPr txBox="1"/>
          <p:nvPr/>
        </p:nvSpPr>
        <p:spPr>
          <a:xfrm>
            <a:off x="8720182" y="4512775"/>
            <a:ext cx="3293250" cy="1015663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注意：图中参考方向表示每一点对地的电压，在接地端未画出时尤须注意。</a:t>
            </a:r>
          </a:p>
        </p:txBody>
      </p:sp>
    </p:spTree>
    <p:extLst>
      <p:ext uri="{BB962C8B-B14F-4D97-AF65-F5344CB8AC3E}">
        <p14:creationId xmlns:p14="http://schemas.microsoft.com/office/powerpoint/2010/main" val="66794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80" grpId="0" animBg="1"/>
      <p:bldP spid="81" grpId="0" animBg="1"/>
      <p:bldP spid="84" grpId="0" animBg="1"/>
      <p:bldP spid="8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D633473-1C0F-1457-58D5-64CB1E6E72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理想运算放大器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3A35A3-79AD-871E-5158-BBCB2849A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151653-3C26-47B6-ABA2-013320E73D83}" type="datetime1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2024/7/3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A72334-5CED-0AB5-CB65-6A46E3701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all" spc="0" normalizeH="0" baseline="0" noProof="0" dirty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第五章 含有运算放大器的电阻电路</a:t>
            </a:r>
            <a:endParaRPr kumimoji="0" lang="en-US" altLang="zh-CN" sz="900" b="0" i="0" u="none" strike="noStrike" kern="1200" cap="all" spc="0" normalizeH="0" baseline="0" noProof="0" dirty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7F013769-80E8-A08E-28A9-1F2800BCA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/31</a:t>
            </a:r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7A788B0D-D264-59FF-4DEE-58E726F7F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</a:rPr>
              <a:t>§5-1 </a:t>
            </a:r>
            <a:r>
              <a:rPr lang="zh-CN" altLang="en-US" dirty="0">
                <a:latin typeface="微软雅黑" panose="020B0503020204020204" pitchFamily="34" charset="-122"/>
              </a:rPr>
              <a:t>运算放大器的电路模型</a:t>
            </a:r>
            <a:endParaRPr lang="zh-CN" altLang="en-US" dirty="0"/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C4DE6745-5021-2E39-D6DE-FC72A45BE626}"/>
              </a:ext>
            </a:extLst>
          </p:cNvPr>
          <p:cNvGrpSpPr/>
          <p:nvPr/>
        </p:nvGrpSpPr>
        <p:grpSpPr>
          <a:xfrm>
            <a:off x="6096000" y="2073505"/>
            <a:ext cx="5027596" cy="3657846"/>
            <a:chOff x="6132702" y="1884523"/>
            <a:chExt cx="5027596" cy="3657846"/>
          </a:xfrm>
        </p:grpSpPr>
        <p:sp>
          <p:nvSpPr>
            <p:cNvPr id="28" name="Line 63">
              <a:extLst>
                <a:ext uri="{FF2B5EF4-FFF2-40B4-BE49-F238E27FC236}">
                  <a16:creationId xmlns:a16="http://schemas.microsoft.com/office/drawing/2014/main" id="{68B7340B-CF56-927E-EBE7-84838752D8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868583" y="2512263"/>
              <a:ext cx="10953" cy="1569047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29" name="Text Box 64">
              <a:extLst>
                <a:ext uri="{FF2B5EF4-FFF2-40B4-BE49-F238E27FC236}">
                  <a16:creationId xmlns:a16="http://schemas.microsoft.com/office/drawing/2014/main" id="{86AEF9EA-7EBC-F15E-3121-7D01709AA5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09557" y="2713397"/>
              <a:ext cx="486325" cy="654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</a:p>
          </p:txBody>
        </p:sp>
        <p:sp>
          <p:nvSpPr>
            <p:cNvPr id="30" name="Text Box 65">
              <a:extLst>
                <a:ext uri="{FF2B5EF4-FFF2-40B4-BE49-F238E27FC236}">
                  <a16:creationId xmlns:a16="http://schemas.microsoft.com/office/drawing/2014/main" id="{889A61DD-0E10-C263-8F8F-58066D23D5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39577" y="3129674"/>
              <a:ext cx="456305" cy="654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_</a:t>
              </a:r>
            </a:p>
          </p:txBody>
        </p:sp>
        <p:sp>
          <p:nvSpPr>
            <p:cNvPr id="31" name="Text Box 66">
              <a:extLst>
                <a:ext uri="{FF2B5EF4-FFF2-40B4-BE49-F238E27FC236}">
                  <a16:creationId xmlns:a16="http://schemas.microsoft.com/office/drawing/2014/main" id="{54B94DF5-DF1B-2A4D-70F2-9BC936606D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35708" y="2995585"/>
              <a:ext cx="1513010" cy="522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</a:t>
              </a:r>
              <a:r>
                <a:rPr kumimoji="1" lang="en-US" altLang="zh-CN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1" lang="en-US" altLang="zh-CN" sz="28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-</a:t>
              </a:r>
              <a:r>
                <a:rPr kumimoji="1" lang="en-US" altLang="zh-CN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1" lang="en-US" altLang="zh-CN" sz="28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-</a:t>
              </a: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</a:t>
              </a:r>
            </a:p>
          </p:txBody>
        </p:sp>
        <p:sp>
          <p:nvSpPr>
            <p:cNvPr id="32" name="Line 67">
              <a:extLst>
                <a:ext uri="{FF2B5EF4-FFF2-40B4-BE49-F238E27FC236}">
                  <a16:creationId xmlns:a16="http://schemas.microsoft.com/office/drawing/2014/main" id="{9913783D-0D96-062A-C447-72F4426C57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67529" y="2512263"/>
              <a:ext cx="1799201" cy="0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33" name="Line 68">
              <a:extLst>
                <a:ext uri="{FF2B5EF4-FFF2-40B4-BE49-F238E27FC236}">
                  <a16:creationId xmlns:a16="http://schemas.microsoft.com/office/drawing/2014/main" id="{90540AD1-87A6-C5E9-B5A4-260BB67B86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25033" y="2538280"/>
              <a:ext cx="0" cy="1543030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34" name="Line 69">
              <a:extLst>
                <a:ext uri="{FF2B5EF4-FFF2-40B4-BE49-F238E27FC236}">
                  <a16:creationId xmlns:a16="http://schemas.microsoft.com/office/drawing/2014/main" id="{C80E0134-2E6B-5C82-077B-A7724D4CF2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16426" y="2538280"/>
              <a:ext cx="908607" cy="0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35" name="Text Box 70">
              <a:extLst>
                <a:ext uri="{FF2B5EF4-FFF2-40B4-BE49-F238E27FC236}">
                  <a16:creationId xmlns:a16="http://schemas.microsoft.com/office/drawing/2014/main" id="{3C4A7006-9566-F908-4EAA-941E72120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2946" y="1884523"/>
              <a:ext cx="658440" cy="654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1" lang="en-US" altLang="zh-CN" sz="2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o</a:t>
              </a:r>
              <a:endPara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Text Box 71">
              <a:extLst>
                <a:ext uri="{FF2B5EF4-FFF2-40B4-BE49-F238E27FC236}">
                  <a16:creationId xmlns:a16="http://schemas.microsoft.com/office/drawing/2014/main" id="{BAAEBDFB-93B7-2166-F838-17F1AB9D6C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36640" y="3000589"/>
              <a:ext cx="590394" cy="654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1" lang="en-US" altLang="zh-CN" sz="2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endPara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Text Box 72">
              <a:extLst>
                <a:ext uri="{FF2B5EF4-FFF2-40B4-BE49-F238E27FC236}">
                  <a16:creationId xmlns:a16="http://schemas.microsoft.com/office/drawing/2014/main" id="{44C100A4-3288-6586-5233-4763B104AB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42109" y="4397417"/>
              <a:ext cx="628420" cy="654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1" lang="en-US" altLang="zh-CN" sz="28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</a:p>
          </p:txBody>
        </p:sp>
        <p:sp>
          <p:nvSpPr>
            <p:cNvPr id="38" name="Text Box 73">
              <a:extLst>
                <a:ext uri="{FF2B5EF4-FFF2-40B4-BE49-F238E27FC236}">
                  <a16:creationId xmlns:a16="http://schemas.microsoft.com/office/drawing/2014/main" id="{E95AF14C-2B34-FF74-8863-E59DAD2CB6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2702" y="3743771"/>
              <a:ext cx="654437" cy="654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1" lang="en-US" altLang="zh-CN" sz="28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grpSp>
          <p:nvGrpSpPr>
            <p:cNvPr id="39" name="Group 74">
              <a:extLst>
                <a:ext uri="{FF2B5EF4-FFF2-40B4-BE49-F238E27FC236}">
                  <a16:creationId xmlns:a16="http://schemas.microsoft.com/office/drawing/2014/main" id="{5279EDE3-D4D3-910D-FE5C-F4EE596F7F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87916" y="4164190"/>
              <a:ext cx="340342" cy="241161"/>
              <a:chOff x="1453" y="2436"/>
              <a:chExt cx="165" cy="120"/>
            </a:xfrm>
          </p:grpSpPr>
          <p:sp>
            <p:nvSpPr>
              <p:cNvPr id="56" name="Line 76">
                <a:extLst>
                  <a:ext uri="{FF2B5EF4-FFF2-40B4-BE49-F238E27FC236}">
                    <a16:creationId xmlns:a16="http://schemas.microsoft.com/office/drawing/2014/main" id="{89856914-9656-F26D-6EE6-78BD6598D7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53" y="2556"/>
                <a:ext cx="165" cy="0"/>
              </a:xfrm>
              <a:prstGeom prst="line">
                <a:avLst/>
              </a:prstGeom>
              <a:noFill/>
              <a:ln w="28575">
                <a:solidFill>
                  <a:srgbClr val="601A35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  <p:sp>
            <p:nvSpPr>
              <p:cNvPr id="55" name="Line 79">
                <a:extLst>
                  <a:ext uri="{FF2B5EF4-FFF2-40B4-BE49-F238E27FC236}">
                    <a16:creationId xmlns:a16="http://schemas.microsoft.com/office/drawing/2014/main" id="{E1A63C45-F427-7441-C558-E042212CA5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436"/>
                <a:ext cx="0" cy="120"/>
              </a:xfrm>
              <a:prstGeom prst="line">
                <a:avLst/>
              </a:prstGeom>
              <a:noFill/>
              <a:ln w="28575">
                <a:solidFill>
                  <a:srgbClr val="601A35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p:grpSp>
        <p:sp>
          <p:nvSpPr>
            <p:cNvPr id="40" name="Line 80">
              <a:extLst>
                <a:ext uri="{FF2B5EF4-FFF2-40B4-BE49-F238E27FC236}">
                  <a16:creationId xmlns:a16="http://schemas.microsoft.com/office/drawing/2014/main" id="{CD0C5718-1D81-441C-FECF-D63A175D51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62881" y="4070990"/>
              <a:ext cx="1803850" cy="0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41" name="Line 81">
              <a:extLst>
                <a:ext uri="{FF2B5EF4-FFF2-40B4-BE49-F238E27FC236}">
                  <a16:creationId xmlns:a16="http://schemas.microsoft.com/office/drawing/2014/main" id="{B48E617F-9093-8DF2-E52B-BF12C0262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40442" y="4081311"/>
              <a:ext cx="884591" cy="0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42" name="Text Box 82">
              <a:extLst>
                <a:ext uri="{FF2B5EF4-FFF2-40B4-BE49-F238E27FC236}">
                  <a16:creationId xmlns:a16="http://schemas.microsoft.com/office/drawing/2014/main" id="{486B51D2-166C-E137-E1A4-3DF805DF8C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70733" y="2502333"/>
              <a:ext cx="544363" cy="522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43" name="Text Box 83">
              <a:extLst>
                <a:ext uri="{FF2B5EF4-FFF2-40B4-BE49-F238E27FC236}">
                  <a16:creationId xmlns:a16="http://schemas.microsoft.com/office/drawing/2014/main" id="{49F7A8D6-45F6-3632-CA8A-509DFFF742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98685" y="3421344"/>
              <a:ext cx="544363" cy="522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_</a:t>
              </a:r>
            </a:p>
          </p:txBody>
        </p:sp>
        <p:sp>
          <p:nvSpPr>
            <p:cNvPr id="44" name="Text Box 84">
              <a:extLst>
                <a:ext uri="{FF2B5EF4-FFF2-40B4-BE49-F238E27FC236}">
                  <a16:creationId xmlns:a16="http://schemas.microsoft.com/office/drawing/2014/main" id="{B0797355-25DF-1925-F03F-2D03386FB9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87916" y="2975221"/>
              <a:ext cx="572382" cy="522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/>
                  <a:cs typeface="+mn-cs"/>
                </a:rPr>
                <a:t>u</a:t>
              </a:r>
              <a:r>
                <a:rPr kumimoji="0" lang="en-US" altLang="zh-CN" sz="28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/>
                  <a:cs typeface="+mn-cs"/>
                </a:rPr>
                <a:t>o</a:t>
              </a:r>
              <a:endParaRPr kumimoji="0" lang="en-US" altLang="zh-CN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+mn-cs"/>
              </a:endParaRPr>
            </a:p>
          </p:txBody>
        </p:sp>
        <p:sp>
          <p:nvSpPr>
            <p:cNvPr id="45" name="Rectangle 85">
              <a:extLst>
                <a:ext uri="{FF2B5EF4-FFF2-40B4-BE49-F238E27FC236}">
                  <a16:creationId xmlns:a16="http://schemas.microsoft.com/office/drawing/2014/main" id="{8C38D9AF-721B-F360-04C1-6FD4E1D881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9612569" y="2207060"/>
              <a:ext cx="254170" cy="636425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46" name="Rectangle 86">
              <a:extLst>
                <a:ext uri="{FF2B5EF4-FFF2-40B4-BE49-F238E27FC236}">
                  <a16:creationId xmlns:a16="http://schemas.microsoft.com/office/drawing/2014/main" id="{418FE2EC-573F-970D-ECD5-29AA2261D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8955" y="2982577"/>
              <a:ext cx="254170" cy="636425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47" name="Oval 87">
              <a:extLst>
                <a:ext uri="{FF2B5EF4-FFF2-40B4-BE49-F238E27FC236}">
                  <a16:creationId xmlns:a16="http://schemas.microsoft.com/office/drawing/2014/main" id="{EFE4F7F5-1E98-5336-C341-DAC43832A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6730" y="3965707"/>
              <a:ext cx="182122" cy="182122"/>
            </a:xfrm>
            <a:prstGeom prst="ellips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48" name="Oval 88">
              <a:extLst>
                <a:ext uri="{FF2B5EF4-FFF2-40B4-BE49-F238E27FC236}">
                  <a16:creationId xmlns:a16="http://schemas.microsoft.com/office/drawing/2014/main" id="{673DADBB-D1B9-37A2-CA0C-554E70639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8301" y="5104408"/>
              <a:ext cx="182122" cy="182122"/>
            </a:xfrm>
            <a:prstGeom prst="ellips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49" name="Oval 89">
              <a:extLst>
                <a:ext uri="{FF2B5EF4-FFF2-40B4-BE49-F238E27FC236}">
                  <a16:creationId xmlns:a16="http://schemas.microsoft.com/office/drawing/2014/main" id="{A11859C1-C0C2-9F6D-B81F-CB68CC9FC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6306" y="2446219"/>
              <a:ext cx="182122" cy="182122"/>
            </a:xfrm>
            <a:prstGeom prst="ellips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51" name="Oval 90">
              <a:extLst>
                <a:ext uri="{FF2B5EF4-FFF2-40B4-BE49-F238E27FC236}">
                  <a16:creationId xmlns:a16="http://schemas.microsoft.com/office/drawing/2014/main" id="{B6BF6496-44E4-65AE-B774-988BE04F8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6306" y="3989249"/>
              <a:ext cx="182122" cy="182122"/>
            </a:xfrm>
            <a:prstGeom prst="ellips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52" name="AutoShape 91">
              <a:extLst>
                <a:ext uri="{FF2B5EF4-FFF2-40B4-BE49-F238E27FC236}">
                  <a16:creationId xmlns:a16="http://schemas.microsoft.com/office/drawing/2014/main" id="{2CDF951C-59D1-6B7A-5EA7-D2C30B7813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532305" y="3079741"/>
              <a:ext cx="694464" cy="486325"/>
            </a:xfrm>
            <a:prstGeom prst="flowChartSort">
              <a:avLst/>
            </a:prstGeom>
            <a:solidFill>
              <a:schemeClr val="bg1"/>
            </a:solidFill>
            <a:ln w="38100">
              <a:solidFill>
                <a:srgbClr val="601A35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53" name="Oval 92">
              <a:extLst>
                <a:ext uri="{FF2B5EF4-FFF2-40B4-BE49-F238E27FC236}">
                  <a16:creationId xmlns:a16="http://schemas.microsoft.com/office/drawing/2014/main" id="{4CDED8C4-8AE7-1F02-201D-CD5BF28D5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8718" y="2434211"/>
              <a:ext cx="182122" cy="182122"/>
            </a:xfrm>
            <a:prstGeom prst="ellips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grpSp>
          <p:nvGrpSpPr>
            <p:cNvPr id="59" name="Group 74">
              <a:extLst>
                <a:ext uri="{FF2B5EF4-FFF2-40B4-BE49-F238E27FC236}">
                  <a16:creationId xmlns:a16="http://schemas.microsoft.com/office/drawing/2014/main" id="{5182DC38-BF08-28AF-7390-144ADF91FB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57196" y="5301208"/>
              <a:ext cx="340342" cy="241161"/>
              <a:chOff x="1453" y="2436"/>
              <a:chExt cx="165" cy="120"/>
            </a:xfrm>
          </p:grpSpPr>
          <p:sp>
            <p:nvSpPr>
              <p:cNvPr id="60" name="Line 76">
                <a:extLst>
                  <a:ext uri="{FF2B5EF4-FFF2-40B4-BE49-F238E27FC236}">
                    <a16:creationId xmlns:a16="http://schemas.microsoft.com/office/drawing/2014/main" id="{F6EC2378-1C64-576C-4E96-8E7AF89ED5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53" y="2556"/>
                <a:ext cx="165" cy="0"/>
              </a:xfrm>
              <a:prstGeom prst="line">
                <a:avLst/>
              </a:prstGeom>
              <a:noFill/>
              <a:ln w="28575">
                <a:solidFill>
                  <a:srgbClr val="601A35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  <p:sp>
            <p:nvSpPr>
              <p:cNvPr id="61" name="Line 79">
                <a:extLst>
                  <a:ext uri="{FF2B5EF4-FFF2-40B4-BE49-F238E27FC236}">
                    <a16:creationId xmlns:a16="http://schemas.microsoft.com/office/drawing/2014/main" id="{EB275C56-FB57-EDC1-2E94-B0A7B1FA5A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2436"/>
                <a:ext cx="0" cy="120"/>
              </a:xfrm>
              <a:prstGeom prst="line">
                <a:avLst/>
              </a:prstGeom>
              <a:noFill/>
              <a:ln w="28575">
                <a:solidFill>
                  <a:srgbClr val="601A35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p:grpSp>
        <p:sp>
          <p:nvSpPr>
            <p:cNvPr id="62" name="Text Box 82">
              <a:extLst>
                <a:ext uri="{FF2B5EF4-FFF2-40B4-BE49-F238E27FC236}">
                  <a16:creationId xmlns:a16="http://schemas.microsoft.com/office/drawing/2014/main" id="{9EA9CD8F-8140-89D3-A23B-7B8378FF2E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7746" y="2478240"/>
              <a:ext cx="544363" cy="522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63" name="Text Box 83">
              <a:extLst>
                <a:ext uri="{FF2B5EF4-FFF2-40B4-BE49-F238E27FC236}">
                  <a16:creationId xmlns:a16="http://schemas.microsoft.com/office/drawing/2014/main" id="{034543D4-96CF-8C3F-F376-FEFB60B3C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0511" y="2324952"/>
              <a:ext cx="544363" cy="522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_</a:t>
              </a:r>
            </a:p>
          </p:txBody>
        </p:sp>
        <p:sp>
          <p:nvSpPr>
            <p:cNvPr id="65" name="Text Box 84">
              <a:extLst>
                <a:ext uri="{FF2B5EF4-FFF2-40B4-BE49-F238E27FC236}">
                  <a16:creationId xmlns:a16="http://schemas.microsoft.com/office/drawing/2014/main" id="{9DA864D6-5A31-94F8-EC99-1DD8B732B2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95712" y="2975221"/>
              <a:ext cx="572382" cy="522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/>
                  <a:cs typeface="+mn-cs"/>
                </a:rPr>
                <a:t>u</a:t>
              </a:r>
              <a:r>
                <a:rPr kumimoji="0" lang="en-US" altLang="zh-CN" sz="28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/>
                  <a:cs typeface="+mn-cs"/>
                </a:rPr>
                <a:t>d</a:t>
              </a:r>
              <a:endParaRPr kumimoji="0" lang="en-US" altLang="zh-CN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/>
                <a:cs typeface="+mn-cs"/>
              </a:endParaRPr>
            </a:p>
          </p:txBody>
        </p:sp>
        <p:sp>
          <p:nvSpPr>
            <p:cNvPr id="66" name="Text Box 82">
              <a:extLst>
                <a:ext uri="{FF2B5EF4-FFF2-40B4-BE49-F238E27FC236}">
                  <a16:creationId xmlns:a16="http://schemas.microsoft.com/office/drawing/2014/main" id="{C1B62A14-F677-281A-572D-4E83586B22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7199" y="3541537"/>
              <a:ext cx="544363" cy="522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67" name="Text Box 83">
              <a:extLst>
                <a:ext uri="{FF2B5EF4-FFF2-40B4-BE49-F238E27FC236}">
                  <a16:creationId xmlns:a16="http://schemas.microsoft.com/office/drawing/2014/main" id="{3D57DB41-4F77-C014-3972-636F6E3C41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2440" y="4715004"/>
              <a:ext cx="544363" cy="522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_</a:t>
              </a:r>
            </a:p>
          </p:txBody>
        </p:sp>
        <p:sp>
          <p:nvSpPr>
            <p:cNvPr id="68" name="Text Box 82">
              <a:extLst>
                <a:ext uri="{FF2B5EF4-FFF2-40B4-BE49-F238E27FC236}">
                  <a16:creationId xmlns:a16="http://schemas.microsoft.com/office/drawing/2014/main" id="{805ABE5D-EB54-7511-213D-F0838D4EC8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9565" y="4061232"/>
              <a:ext cx="544363" cy="522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69" name="Text Box 83">
              <a:extLst>
                <a:ext uri="{FF2B5EF4-FFF2-40B4-BE49-F238E27FC236}">
                  <a16:creationId xmlns:a16="http://schemas.microsoft.com/office/drawing/2014/main" id="{30DF8670-8E99-9BD9-9DBC-21A66DF977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71546" y="4561635"/>
              <a:ext cx="544363" cy="522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_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37A79361-B985-42DA-90C8-ED91FEC52F4F}"/>
                  </a:ext>
                </a:extLst>
              </p:cNvPr>
              <p:cNvSpPr txBox="1"/>
              <p:nvPr/>
            </p:nvSpPr>
            <p:spPr>
              <a:xfrm>
                <a:off x="7711152" y="5791658"/>
                <a:ext cx="2396810" cy="3707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rPr>
                  <a:t>图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rPr>
                  <a:t>5-2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rPr>
                  <a:t> 运放的</a:t>
                </a:r>
                <a14:m>
                  <m:oMath xmlns:m="http://schemas.openxmlformats.org/officeDocument/2006/math">
                    <m:r>
                      <a:rPr kumimoji="0" lang="zh-CN" altLang="en-US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电路模型</m:t>
                    </m:r>
                  </m:oMath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37A79361-B985-42DA-90C8-ED91FEC52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1152" y="5791658"/>
                <a:ext cx="2396810" cy="370743"/>
              </a:xfrm>
              <a:prstGeom prst="rect">
                <a:avLst/>
              </a:prstGeom>
              <a:blipFill>
                <a:blip r:embed="rId3"/>
                <a:stretch>
                  <a:fillRect l="-2290" t="-8197" r="-763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矩形 72">
            <a:extLst>
              <a:ext uri="{FF2B5EF4-FFF2-40B4-BE49-F238E27FC236}">
                <a16:creationId xmlns:a16="http://schemas.microsoft.com/office/drawing/2014/main" id="{92E27AE6-3E5F-BE37-1F78-BFF8DC19520B}"/>
              </a:ext>
            </a:extLst>
          </p:cNvPr>
          <p:cNvSpPr/>
          <p:nvPr/>
        </p:nvSpPr>
        <p:spPr>
          <a:xfrm>
            <a:off x="5977600" y="1801640"/>
            <a:ext cx="5439476" cy="44455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ED843612-BB3E-5731-7ED4-5C9E1B26F51A}"/>
              </a:ext>
            </a:extLst>
          </p:cNvPr>
          <p:cNvGrpSpPr/>
          <p:nvPr/>
        </p:nvGrpSpPr>
        <p:grpSpPr>
          <a:xfrm>
            <a:off x="7596968" y="1919234"/>
            <a:ext cx="2650565" cy="808028"/>
            <a:chOff x="7596968" y="1919234"/>
            <a:chExt cx="2650565" cy="808028"/>
          </a:xfrm>
        </p:grpSpPr>
        <p:sp>
          <p:nvSpPr>
            <p:cNvPr id="74" name="Line 190">
              <a:extLst>
                <a:ext uri="{FF2B5EF4-FFF2-40B4-BE49-F238E27FC236}">
                  <a16:creationId xmlns:a16="http://schemas.microsoft.com/office/drawing/2014/main" id="{A62A71E3-67F9-C566-A43E-21CFE4E247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96968" y="2059779"/>
              <a:ext cx="2650564" cy="0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75" name="Rectangle 200">
              <a:extLst>
                <a:ext uri="{FF2B5EF4-FFF2-40B4-BE49-F238E27FC236}">
                  <a16:creationId xmlns:a16="http://schemas.microsoft.com/office/drawing/2014/main" id="{A75DDCD5-56C9-3EC4-85FE-A44015AB3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9250" y="1919234"/>
              <a:ext cx="646140" cy="277208"/>
            </a:xfrm>
            <a:prstGeom prst="rect">
              <a:avLst/>
            </a:prstGeom>
            <a:gradFill rotWithShape="1">
              <a:gsLst>
                <a:gs pos="0">
                  <a:srgbClr val="764700"/>
                </a:gs>
                <a:gs pos="50000">
                  <a:srgbClr val="FF9900"/>
                </a:gs>
                <a:gs pos="100000">
                  <a:srgbClr val="7647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76" name="Line 190">
              <a:extLst>
                <a:ext uri="{FF2B5EF4-FFF2-40B4-BE49-F238E27FC236}">
                  <a16:creationId xmlns:a16="http://schemas.microsoft.com/office/drawing/2014/main" id="{54D1FD80-69DA-2DE8-1B27-E14260E10C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10986" y="2059779"/>
              <a:ext cx="0" cy="667483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 type="none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77" name="Line 190">
              <a:extLst>
                <a:ext uri="{FF2B5EF4-FFF2-40B4-BE49-F238E27FC236}">
                  <a16:creationId xmlns:a16="http://schemas.microsoft.com/office/drawing/2014/main" id="{AADE34AE-DBDC-E57F-BF5D-8315248D56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47533" y="2059779"/>
              <a:ext cx="0" cy="645757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 type="none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</p:grp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501515F9-395A-1D17-657B-1C4841762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4924" y="2339446"/>
            <a:ext cx="4942767" cy="3681843"/>
          </a:xfrm>
        </p:spPr>
        <p:txBody>
          <a:bodyPr/>
          <a:lstStyle/>
          <a:p>
            <a:r>
              <a:rPr lang="zh-CN" altLang="en-US" dirty="0"/>
              <a:t>在线性放大区，理想化处理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038F98D5-B0B6-9B87-531E-127D5ECEDC7D}"/>
                  </a:ext>
                </a:extLst>
              </p:cNvPr>
              <p:cNvSpPr/>
              <p:nvPr/>
            </p:nvSpPr>
            <p:spPr>
              <a:xfrm>
                <a:off x="8399045" y="4918759"/>
                <a:ext cx="2658117" cy="705508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rPr>
                  <a:t>A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rPr>
                  <a:t>很大，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𝑅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≫</m:t>
                    </m:r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𝑅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𝑜</m:t>
                        </m:r>
                      </m:sub>
                    </m:sSub>
                  </m:oMath>
                </a14:m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038F98D5-B0B6-9B87-531E-127D5ECEDC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045" y="4918759"/>
                <a:ext cx="2658117" cy="70550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C25007D8-EFC4-049B-AF76-B6FE14036B22}"/>
              </a:ext>
            </a:extLst>
          </p:cNvPr>
          <p:cNvGrpSpPr/>
          <p:nvPr/>
        </p:nvGrpSpPr>
        <p:grpSpPr>
          <a:xfrm>
            <a:off x="593507" y="3037740"/>
            <a:ext cx="5096276" cy="2982090"/>
            <a:chOff x="593507" y="3037740"/>
            <a:chExt cx="5096276" cy="29820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任意多边形: 形状 6">
                  <a:extLst>
                    <a:ext uri="{FF2B5EF4-FFF2-40B4-BE49-F238E27FC236}">
                      <a16:creationId xmlns:a16="http://schemas.microsoft.com/office/drawing/2014/main" id="{2E96F81D-7CC2-3F3C-2129-7618125211D0}"/>
                    </a:ext>
                  </a:extLst>
                </p:cNvPr>
                <p:cNvSpPr/>
                <p:nvPr/>
              </p:nvSpPr>
              <p:spPr>
                <a:xfrm>
                  <a:off x="2093540" y="3133937"/>
                  <a:ext cx="3596243" cy="769572"/>
                </a:xfrm>
                <a:custGeom>
                  <a:avLst/>
                  <a:gdLst>
                    <a:gd name="connsiteX0" fmla="*/ 128264 w 769571"/>
                    <a:gd name="connsiteY0" fmla="*/ 0 h 3596242"/>
                    <a:gd name="connsiteX1" fmla="*/ 641307 w 769571"/>
                    <a:gd name="connsiteY1" fmla="*/ 0 h 3596242"/>
                    <a:gd name="connsiteX2" fmla="*/ 769571 w 769571"/>
                    <a:gd name="connsiteY2" fmla="*/ 128264 h 3596242"/>
                    <a:gd name="connsiteX3" fmla="*/ 769571 w 769571"/>
                    <a:gd name="connsiteY3" fmla="*/ 3596242 h 3596242"/>
                    <a:gd name="connsiteX4" fmla="*/ 769571 w 769571"/>
                    <a:gd name="connsiteY4" fmla="*/ 3596242 h 3596242"/>
                    <a:gd name="connsiteX5" fmla="*/ 0 w 769571"/>
                    <a:gd name="connsiteY5" fmla="*/ 3596242 h 3596242"/>
                    <a:gd name="connsiteX6" fmla="*/ 0 w 769571"/>
                    <a:gd name="connsiteY6" fmla="*/ 3596242 h 3596242"/>
                    <a:gd name="connsiteX7" fmla="*/ 0 w 769571"/>
                    <a:gd name="connsiteY7" fmla="*/ 128264 h 3596242"/>
                    <a:gd name="connsiteX8" fmla="*/ 128264 w 769571"/>
                    <a:gd name="connsiteY8" fmla="*/ 0 h 35962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69571" h="3596242">
                      <a:moveTo>
                        <a:pt x="769571" y="599385"/>
                      </a:moveTo>
                      <a:lnTo>
                        <a:pt x="769571" y="2996857"/>
                      </a:lnTo>
                      <a:cubicBezTo>
                        <a:pt x="769571" y="3327886"/>
                        <a:pt x="757282" y="3596240"/>
                        <a:pt x="742123" y="3596240"/>
                      </a:cubicBezTo>
                      <a:lnTo>
                        <a:pt x="0" y="3596240"/>
                      </a:lnTo>
                      <a:lnTo>
                        <a:pt x="0" y="359624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742123" y="2"/>
                      </a:lnTo>
                      <a:cubicBezTo>
                        <a:pt x="757282" y="2"/>
                        <a:pt x="769571" y="268356"/>
                        <a:pt x="769571" y="599385"/>
                      </a:cubicBezTo>
                      <a:close/>
                    </a:path>
                  </a:pathLst>
                </a:custGeom>
                <a:scene3d>
                  <a:camera prst="orthographicFront"/>
                  <a:lightRig rig="flat" dir="t"/>
                </a:scene3d>
                <a:sp3d extrusionH="12700" prstMaterial="plastic">
                  <a:bevelT w="50800" h="50800"/>
                </a:sp3d>
              </p:spPr>
              <p:style>
                <a:lnRef idx="1">
                  <a:schemeClr val="accent2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2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fillRef>
                <a:effectRef idx="2">
                  <a:schemeClr val="accent2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247651" tIns="161392" rIns="285217" bIns="161393" numCol="1" spcCol="1270" anchor="ctr" anchorCtr="0">
                  <a:noAutofit/>
                </a:bodyPr>
                <a:lstStyle/>
                <a:p>
                  <a:pPr marL="228600" marR="0" lvl="1" indent="-228600" algn="l" defTabSz="1066800" rtl="0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lrTx/>
                    <a:buSzTx/>
                    <a:buFontTx/>
                    <a:buChar char="•"/>
                    <a:tabLst/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hueOff val="0"/>
                                  <a:satOff val="0"/>
                                  <a:lumOff val="0"/>
                                  <a:alphaOff val="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hueOff val="0"/>
                                  <a:satOff val="0"/>
                                  <a:lumOff val="0"/>
                                  <a:alphaOff val="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𝑢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hueOff val="0"/>
                                  <a:satOff val="0"/>
                                  <a:lumOff val="0"/>
                                  <a:alphaOff val="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hueOff val="0"/>
                              <a:satOff val="0"/>
                              <a:lumOff val="0"/>
                              <a:alphaOff val="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=0</m:t>
                      </m:r>
                    </m:oMath>
                  </a14:m>
                  <a:r>
                    <a:rPr kumimoji="0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effectLst/>
                      <a:uLnTx/>
                      <a:uFillTx/>
                      <a:latin typeface="Times New Roman"/>
                      <a:ea typeface="微软雅黑"/>
                      <a:cs typeface="+mn-cs"/>
                    </a:rPr>
                    <a:t>，虚短路</a:t>
                  </a:r>
                </a:p>
              </p:txBody>
            </p:sp>
          </mc:Choice>
          <mc:Fallback xmlns="">
            <p:sp>
              <p:nvSpPr>
                <p:cNvPr id="7" name="任意多边形: 形状 6">
                  <a:extLst>
                    <a:ext uri="{FF2B5EF4-FFF2-40B4-BE49-F238E27FC236}">
                      <a16:creationId xmlns:a16="http://schemas.microsoft.com/office/drawing/2014/main" id="{2E96F81D-7CC2-3F3C-2129-7618125211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3540" y="3133937"/>
                  <a:ext cx="3596243" cy="769572"/>
                </a:xfrm>
                <a:custGeom>
                  <a:avLst/>
                  <a:gdLst>
                    <a:gd name="connsiteX0" fmla="*/ 128264 w 769571"/>
                    <a:gd name="connsiteY0" fmla="*/ 0 h 3596242"/>
                    <a:gd name="connsiteX1" fmla="*/ 641307 w 769571"/>
                    <a:gd name="connsiteY1" fmla="*/ 0 h 3596242"/>
                    <a:gd name="connsiteX2" fmla="*/ 769571 w 769571"/>
                    <a:gd name="connsiteY2" fmla="*/ 128264 h 3596242"/>
                    <a:gd name="connsiteX3" fmla="*/ 769571 w 769571"/>
                    <a:gd name="connsiteY3" fmla="*/ 3596242 h 3596242"/>
                    <a:gd name="connsiteX4" fmla="*/ 769571 w 769571"/>
                    <a:gd name="connsiteY4" fmla="*/ 3596242 h 3596242"/>
                    <a:gd name="connsiteX5" fmla="*/ 0 w 769571"/>
                    <a:gd name="connsiteY5" fmla="*/ 3596242 h 3596242"/>
                    <a:gd name="connsiteX6" fmla="*/ 0 w 769571"/>
                    <a:gd name="connsiteY6" fmla="*/ 3596242 h 3596242"/>
                    <a:gd name="connsiteX7" fmla="*/ 0 w 769571"/>
                    <a:gd name="connsiteY7" fmla="*/ 128264 h 3596242"/>
                    <a:gd name="connsiteX8" fmla="*/ 128264 w 769571"/>
                    <a:gd name="connsiteY8" fmla="*/ 0 h 35962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69571" h="3596242">
                      <a:moveTo>
                        <a:pt x="769571" y="599385"/>
                      </a:moveTo>
                      <a:lnTo>
                        <a:pt x="769571" y="2996857"/>
                      </a:lnTo>
                      <a:cubicBezTo>
                        <a:pt x="769571" y="3327886"/>
                        <a:pt x="757282" y="3596240"/>
                        <a:pt x="742123" y="3596240"/>
                      </a:cubicBezTo>
                      <a:lnTo>
                        <a:pt x="0" y="3596240"/>
                      </a:lnTo>
                      <a:lnTo>
                        <a:pt x="0" y="359624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742123" y="2"/>
                      </a:lnTo>
                      <a:cubicBezTo>
                        <a:pt x="757282" y="2"/>
                        <a:pt x="769571" y="268356"/>
                        <a:pt x="769571" y="599385"/>
                      </a:cubicBezTo>
                      <a:close/>
                    </a:path>
                  </a:pathLst>
                </a:cu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任意多边形: 形状 17">
                  <a:extLst>
                    <a:ext uri="{FF2B5EF4-FFF2-40B4-BE49-F238E27FC236}">
                      <a16:creationId xmlns:a16="http://schemas.microsoft.com/office/drawing/2014/main" id="{DFE46657-10FA-171C-4EBE-13C7F56803CB}"/>
                    </a:ext>
                  </a:extLst>
                </p:cNvPr>
                <p:cNvSpPr/>
                <p:nvPr/>
              </p:nvSpPr>
              <p:spPr>
                <a:xfrm>
                  <a:off x="593507" y="3037740"/>
                  <a:ext cx="1500034" cy="961964"/>
                </a:xfrm>
                <a:custGeom>
                  <a:avLst/>
                  <a:gdLst>
                    <a:gd name="connsiteX0" fmla="*/ 0 w 1500034"/>
                    <a:gd name="connsiteY0" fmla="*/ 160331 h 961964"/>
                    <a:gd name="connsiteX1" fmla="*/ 160331 w 1500034"/>
                    <a:gd name="connsiteY1" fmla="*/ 0 h 961964"/>
                    <a:gd name="connsiteX2" fmla="*/ 1339703 w 1500034"/>
                    <a:gd name="connsiteY2" fmla="*/ 0 h 961964"/>
                    <a:gd name="connsiteX3" fmla="*/ 1500034 w 1500034"/>
                    <a:gd name="connsiteY3" fmla="*/ 160331 h 961964"/>
                    <a:gd name="connsiteX4" fmla="*/ 1500034 w 1500034"/>
                    <a:gd name="connsiteY4" fmla="*/ 801633 h 961964"/>
                    <a:gd name="connsiteX5" fmla="*/ 1339703 w 1500034"/>
                    <a:gd name="connsiteY5" fmla="*/ 961964 h 961964"/>
                    <a:gd name="connsiteX6" fmla="*/ 160331 w 1500034"/>
                    <a:gd name="connsiteY6" fmla="*/ 961964 h 961964"/>
                    <a:gd name="connsiteX7" fmla="*/ 0 w 1500034"/>
                    <a:gd name="connsiteY7" fmla="*/ 801633 h 961964"/>
                    <a:gd name="connsiteX8" fmla="*/ 0 w 1500034"/>
                    <a:gd name="connsiteY8" fmla="*/ 160331 h 961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00034" h="961964">
                      <a:moveTo>
                        <a:pt x="0" y="160331"/>
                      </a:moveTo>
                      <a:cubicBezTo>
                        <a:pt x="0" y="71783"/>
                        <a:pt x="71783" y="0"/>
                        <a:pt x="160331" y="0"/>
                      </a:cubicBezTo>
                      <a:lnTo>
                        <a:pt x="1339703" y="0"/>
                      </a:lnTo>
                      <a:cubicBezTo>
                        <a:pt x="1428251" y="0"/>
                        <a:pt x="1500034" y="71783"/>
                        <a:pt x="1500034" y="160331"/>
                      </a:cubicBezTo>
                      <a:lnTo>
                        <a:pt x="1500034" y="801633"/>
                      </a:lnTo>
                      <a:cubicBezTo>
                        <a:pt x="1500034" y="890181"/>
                        <a:pt x="1428251" y="961964"/>
                        <a:pt x="1339703" y="961964"/>
                      </a:cubicBezTo>
                      <a:lnTo>
                        <a:pt x="160331" y="961964"/>
                      </a:lnTo>
                      <a:cubicBezTo>
                        <a:pt x="71783" y="961964"/>
                        <a:pt x="0" y="890181"/>
                        <a:pt x="0" y="801633"/>
                      </a:cubicBezTo>
                      <a:lnTo>
                        <a:pt x="0" y="160331"/>
                      </a:lnTo>
                      <a:close/>
                    </a:path>
                  </a:pathLst>
                </a:custGeom>
                <a:scene3d>
                  <a:camera prst="orthographicFront"/>
                  <a:lightRig rig="flat" dir="t"/>
                </a:scene3d>
                <a:sp3d prstMaterial="plastic">
                  <a:bevelT w="120900" h="88900"/>
                  <a:bevelB w="88900" h="31750" prst="angle"/>
                </a:sp3d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3">
                  <a:schemeClr val="accent2">
                    <a:hueOff val="0"/>
                    <a:satOff val="0"/>
                    <a:lumOff val="0"/>
                    <a:alphaOff val="0"/>
                  </a:schemeClr>
                </a:fillRef>
                <a:effectRef idx="2">
                  <a:schemeClr val="accent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38399" tIns="92679" rIns="138399" bIns="92679" numCol="1" spcCol="1270" anchor="ctr" anchorCtr="0">
                  <a:noAutofit/>
                </a:bodyPr>
                <a:lstStyle/>
                <a:p>
                  <a:pPr marL="0" marR="0" lvl="0" indent="0" algn="ctr" defTabSz="1066800" rtl="0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𝐴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→∞</m:t>
                        </m:r>
                      </m:oMath>
                    </m:oMathPara>
                  </a14:m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8" name="任意多边形: 形状 17">
                  <a:extLst>
                    <a:ext uri="{FF2B5EF4-FFF2-40B4-BE49-F238E27FC236}">
                      <a16:creationId xmlns:a16="http://schemas.microsoft.com/office/drawing/2014/main" id="{DFE46657-10FA-171C-4EBE-13C7F56803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507" y="3037740"/>
                  <a:ext cx="1500034" cy="961964"/>
                </a:xfrm>
                <a:custGeom>
                  <a:avLst/>
                  <a:gdLst>
                    <a:gd name="connsiteX0" fmla="*/ 0 w 1500034"/>
                    <a:gd name="connsiteY0" fmla="*/ 160331 h 961964"/>
                    <a:gd name="connsiteX1" fmla="*/ 160331 w 1500034"/>
                    <a:gd name="connsiteY1" fmla="*/ 0 h 961964"/>
                    <a:gd name="connsiteX2" fmla="*/ 1339703 w 1500034"/>
                    <a:gd name="connsiteY2" fmla="*/ 0 h 961964"/>
                    <a:gd name="connsiteX3" fmla="*/ 1500034 w 1500034"/>
                    <a:gd name="connsiteY3" fmla="*/ 160331 h 961964"/>
                    <a:gd name="connsiteX4" fmla="*/ 1500034 w 1500034"/>
                    <a:gd name="connsiteY4" fmla="*/ 801633 h 961964"/>
                    <a:gd name="connsiteX5" fmla="*/ 1339703 w 1500034"/>
                    <a:gd name="connsiteY5" fmla="*/ 961964 h 961964"/>
                    <a:gd name="connsiteX6" fmla="*/ 160331 w 1500034"/>
                    <a:gd name="connsiteY6" fmla="*/ 961964 h 961964"/>
                    <a:gd name="connsiteX7" fmla="*/ 0 w 1500034"/>
                    <a:gd name="connsiteY7" fmla="*/ 801633 h 961964"/>
                    <a:gd name="connsiteX8" fmla="*/ 0 w 1500034"/>
                    <a:gd name="connsiteY8" fmla="*/ 160331 h 961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00034" h="961964">
                      <a:moveTo>
                        <a:pt x="0" y="160331"/>
                      </a:moveTo>
                      <a:cubicBezTo>
                        <a:pt x="0" y="71783"/>
                        <a:pt x="71783" y="0"/>
                        <a:pt x="160331" y="0"/>
                      </a:cubicBezTo>
                      <a:lnTo>
                        <a:pt x="1339703" y="0"/>
                      </a:lnTo>
                      <a:cubicBezTo>
                        <a:pt x="1428251" y="0"/>
                        <a:pt x="1500034" y="71783"/>
                        <a:pt x="1500034" y="160331"/>
                      </a:cubicBezTo>
                      <a:lnTo>
                        <a:pt x="1500034" y="801633"/>
                      </a:lnTo>
                      <a:cubicBezTo>
                        <a:pt x="1500034" y="890181"/>
                        <a:pt x="1428251" y="961964"/>
                        <a:pt x="1339703" y="961964"/>
                      </a:cubicBezTo>
                      <a:lnTo>
                        <a:pt x="160331" y="961964"/>
                      </a:lnTo>
                      <a:cubicBezTo>
                        <a:pt x="71783" y="961964"/>
                        <a:pt x="0" y="890181"/>
                        <a:pt x="0" y="801633"/>
                      </a:cubicBezTo>
                      <a:lnTo>
                        <a:pt x="0" y="160331"/>
                      </a:lnTo>
                      <a:close/>
                    </a:path>
                  </a:pathLst>
                </a:cu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任意多边形: 形状 18">
                  <a:extLst>
                    <a:ext uri="{FF2B5EF4-FFF2-40B4-BE49-F238E27FC236}">
                      <a16:creationId xmlns:a16="http://schemas.microsoft.com/office/drawing/2014/main" id="{9E70199E-3261-04EF-4D42-ED0ADC835706}"/>
                    </a:ext>
                  </a:extLst>
                </p:cNvPr>
                <p:cNvSpPr/>
                <p:nvPr/>
              </p:nvSpPr>
              <p:spPr>
                <a:xfrm>
                  <a:off x="2093540" y="4144000"/>
                  <a:ext cx="3596243" cy="769572"/>
                </a:xfrm>
                <a:custGeom>
                  <a:avLst/>
                  <a:gdLst>
                    <a:gd name="connsiteX0" fmla="*/ 128264 w 769571"/>
                    <a:gd name="connsiteY0" fmla="*/ 0 h 3596242"/>
                    <a:gd name="connsiteX1" fmla="*/ 641307 w 769571"/>
                    <a:gd name="connsiteY1" fmla="*/ 0 h 3596242"/>
                    <a:gd name="connsiteX2" fmla="*/ 769571 w 769571"/>
                    <a:gd name="connsiteY2" fmla="*/ 128264 h 3596242"/>
                    <a:gd name="connsiteX3" fmla="*/ 769571 w 769571"/>
                    <a:gd name="connsiteY3" fmla="*/ 3596242 h 3596242"/>
                    <a:gd name="connsiteX4" fmla="*/ 769571 w 769571"/>
                    <a:gd name="connsiteY4" fmla="*/ 3596242 h 3596242"/>
                    <a:gd name="connsiteX5" fmla="*/ 0 w 769571"/>
                    <a:gd name="connsiteY5" fmla="*/ 3596242 h 3596242"/>
                    <a:gd name="connsiteX6" fmla="*/ 0 w 769571"/>
                    <a:gd name="connsiteY6" fmla="*/ 3596242 h 3596242"/>
                    <a:gd name="connsiteX7" fmla="*/ 0 w 769571"/>
                    <a:gd name="connsiteY7" fmla="*/ 128264 h 3596242"/>
                    <a:gd name="connsiteX8" fmla="*/ 128264 w 769571"/>
                    <a:gd name="connsiteY8" fmla="*/ 0 h 35962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69571" h="3596242">
                      <a:moveTo>
                        <a:pt x="769571" y="599385"/>
                      </a:moveTo>
                      <a:lnTo>
                        <a:pt x="769571" y="2996857"/>
                      </a:lnTo>
                      <a:cubicBezTo>
                        <a:pt x="769571" y="3327886"/>
                        <a:pt x="757282" y="3596240"/>
                        <a:pt x="742123" y="3596240"/>
                      </a:cubicBezTo>
                      <a:lnTo>
                        <a:pt x="0" y="3596240"/>
                      </a:lnTo>
                      <a:lnTo>
                        <a:pt x="0" y="359624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742123" y="2"/>
                      </a:lnTo>
                      <a:cubicBezTo>
                        <a:pt x="757282" y="2"/>
                        <a:pt x="769571" y="268356"/>
                        <a:pt x="769571" y="599385"/>
                      </a:cubicBezTo>
                      <a:close/>
                    </a:path>
                  </a:pathLst>
                </a:custGeom>
                <a:scene3d>
                  <a:camera prst="orthographicFront"/>
                  <a:lightRig rig="flat" dir="t"/>
                </a:scene3d>
                <a:sp3d extrusionH="12700" prstMaterial="plastic">
                  <a:bevelT w="50800" h="50800"/>
                </a:sp3d>
              </p:spPr>
              <p:style>
                <a:lnRef idx="1">
                  <a:schemeClr val="accent2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2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fillRef>
                <a:effectRef idx="2">
                  <a:schemeClr val="accent2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247651" tIns="161392" rIns="285217" bIns="161393" numCol="1" spcCol="1270" anchor="ctr" anchorCtr="0">
                  <a:noAutofit/>
                </a:bodyPr>
                <a:lstStyle/>
                <a:p>
                  <a:pPr marL="228600" marR="0" lvl="1" indent="-228600" algn="l" defTabSz="1066800" rtl="0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lrTx/>
                    <a:buSzTx/>
                    <a:buFontTx/>
                    <a:buChar char="•"/>
                    <a:tabLst/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hueOff val="0"/>
                                  <a:satOff val="0"/>
                                  <a:lumOff val="0"/>
                                  <a:alphaOff val="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hueOff val="0"/>
                                  <a:satOff val="0"/>
                                  <a:lumOff val="0"/>
                                  <a:alphaOff val="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hueOff val="0"/>
                                  <a:satOff val="0"/>
                                  <a:lumOff val="0"/>
                                  <a:alphaOff val="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hueOff val="0"/>
                              <a:satOff val="0"/>
                              <a:lumOff val="0"/>
                              <a:alphaOff val="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hueOff val="0"/>
                                  <a:satOff val="0"/>
                                  <a:lumOff val="0"/>
                                  <a:alphaOff val="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hueOff val="0"/>
                                  <a:satOff val="0"/>
                                  <a:lumOff val="0"/>
                                  <a:alphaOff val="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>
                                  <a:hueOff val="0"/>
                                  <a:satOff val="0"/>
                                  <a:lumOff val="0"/>
                                  <a:alphaOff val="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>
                              <a:hueOff val="0"/>
                              <a:satOff val="0"/>
                              <a:lumOff val="0"/>
                              <a:alphaOff val="0"/>
                            </a:prst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=0</m:t>
                      </m:r>
                    </m:oMath>
                  </a14:m>
                  <a:r>
                    <a:rPr kumimoji="0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effectLst/>
                      <a:uLnTx/>
                      <a:uFillTx/>
                      <a:latin typeface="Times New Roman"/>
                      <a:ea typeface="微软雅黑"/>
                      <a:cs typeface="+mn-cs"/>
                    </a:rPr>
                    <a:t>，虚断路</a:t>
                  </a:r>
                </a:p>
              </p:txBody>
            </p:sp>
          </mc:Choice>
          <mc:Fallback xmlns="">
            <p:sp>
              <p:nvSpPr>
                <p:cNvPr id="19" name="任意多边形: 形状 18">
                  <a:extLst>
                    <a:ext uri="{FF2B5EF4-FFF2-40B4-BE49-F238E27FC236}">
                      <a16:creationId xmlns:a16="http://schemas.microsoft.com/office/drawing/2014/main" id="{9E70199E-3261-04EF-4D42-ED0ADC8357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3540" y="4144000"/>
                  <a:ext cx="3596243" cy="769572"/>
                </a:xfrm>
                <a:custGeom>
                  <a:avLst/>
                  <a:gdLst>
                    <a:gd name="connsiteX0" fmla="*/ 128264 w 769571"/>
                    <a:gd name="connsiteY0" fmla="*/ 0 h 3596242"/>
                    <a:gd name="connsiteX1" fmla="*/ 641307 w 769571"/>
                    <a:gd name="connsiteY1" fmla="*/ 0 h 3596242"/>
                    <a:gd name="connsiteX2" fmla="*/ 769571 w 769571"/>
                    <a:gd name="connsiteY2" fmla="*/ 128264 h 3596242"/>
                    <a:gd name="connsiteX3" fmla="*/ 769571 w 769571"/>
                    <a:gd name="connsiteY3" fmla="*/ 3596242 h 3596242"/>
                    <a:gd name="connsiteX4" fmla="*/ 769571 w 769571"/>
                    <a:gd name="connsiteY4" fmla="*/ 3596242 h 3596242"/>
                    <a:gd name="connsiteX5" fmla="*/ 0 w 769571"/>
                    <a:gd name="connsiteY5" fmla="*/ 3596242 h 3596242"/>
                    <a:gd name="connsiteX6" fmla="*/ 0 w 769571"/>
                    <a:gd name="connsiteY6" fmla="*/ 3596242 h 3596242"/>
                    <a:gd name="connsiteX7" fmla="*/ 0 w 769571"/>
                    <a:gd name="connsiteY7" fmla="*/ 128264 h 3596242"/>
                    <a:gd name="connsiteX8" fmla="*/ 128264 w 769571"/>
                    <a:gd name="connsiteY8" fmla="*/ 0 h 35962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69571" h="3596242">
                      <a:moveTo>
                        <a:pt x="769571" y="599385"/>
                      </a:moveTo>
                      <a:lnTo>
                        <a:pt x="769571" y="2996857"/>
                      </a:lnTo>
                      <a:cubicBezTo>
                        <a:pt x="769571" y="3327886"/>
                        <a:pt x="757282" y="3596240"/>
                        <a:pt x="742123" y="3596240"/>
                      </a:cubicBezTo>
                      <a:lnTo>
                        <a:pt x="0" y="3596240"/>
                      </a:lnTo>
                      <a:lnTo>
                        <a:pt x="0" y="359624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742123" y="2"/>
                      </a:lnTo>
                      <a:cubicBezTo>
                        <a:pt x="757282" y="2"/>
                        <a:pt x="769571" y="268356"/>
                        <a:pt x="769571" y="599385"/>
                      </a:cubicBezTo>
                      <a:close/>
                    </a:path>
                  </a:pathLst>
                </a:cu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任意多边形: 形状 19">
                  <a:extLst>
                    <a:ext uri="{FF2B5EF4-FFF2-40B4-BE49-F238E27FC236}">
                      <a16:creationId xmlns:a16="http://schemas.microsoft.com/office/drawing/2014/main" id="{23D41C34-9301-C6F5-9641-50A03F898B3D}"/>
                    </a:ext>
                  </a:extLst>
                </p:cNvPr>
                <p:cNvSpPr/>
                <p:nvPr/>
              </p:nvSpPr>
              <p:spPr>
                <a:xfrm>
                  <a:off x="593507" y="4047803"/>
                  <a:ext cx="1500034" cy="961964"/>
                </a:xfrm>
                <a:custGeom>
                  <a:avLst/>
                  <a:gdLst>
                    <a:gd name="connsiteX0" fmla="*/ 0 w 1500034"/>
                    <a:gd name="connsiteY0" fmla="*/ 160331 h 961964"/>
                    <a:gd name="connsiteX1" fmla="*/ 160331 w 1500034"/>
                    <a:gd name="connsiteY1" fmla="*/ 0 h 961964"/>
                    <a:gd name="connsiteX2" fmla="*/ 1339703 w 1500034"/>
                    <a:gd name="connsiteY2" fmla="*/ 0 h 961964"/>
                    <a:gd name="connsiteX3" fmla="*/ 1500034 w 1500034"/>
                    <a:gd name="connsiteY3" fmla="*/ 160331 h 961964"/>
                    <a:gd name="connsiteX4" fmla="*/ 1500034 w 1500034"/>
                    <a:gd name="connsiteY4" fmla="*/ 801633 h 961964"/>
                    <a:gd name="connsiteX5" fmla="*/ 1339703 w 1500034"/>
                    <a:gd name="connsiteY5" fmla="*/ 961964 h 961964"/>
                    <a:gd name="connsiteX6" fmla="*/ 160331 w 1500034"/>
                    <a:gd name="connsiteY6" fmla="*/ 961964 h 961964"/>
                    <a:gd name="connsiteX7" fmla="*/ 0 w 1500034"/>
                    <a:gd name="connsiteY7" fmla="*/ 801633 h 961964"/>
                    <a:gd name="connsiteX8" fmla="*/ 0 w 1500034"/>
                    <a:gd name="connsiteY8" fmla="*/ 160331 h 961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00034" h="961964">
                      <a:moveTo>
                        <a:pt x="0" y="160331"/>
                      </a:moveTo>
                      <a:cubicBezTo>
                        <a:pt x="0" y="71783"/>
                        <a:pt x="71783" y="0"/>
                        <a:pt x="160331" y="0"/>
                      </a:cubicBezTo>
                      <a:lnTo>
                        <a:pt x="1339703" y="0"/>
                      </a:lnTo>
                      <a:cubicBezTo>
                        <a:pt x="1428251" y="0"/>
                        <a:pt x="1500034" y="71783"/>
                        <a:pt x="1500034" y="160331"/>
                      </a:cubicBezTo>
                      <a:lnTo>
                        <a:pt x="1500034" y="801633"/>
                      </a:lnTo>
                      <a:cubicBezTo>
                        <a:pt x="1500034" y="890181"/>
                        <a:pt x="1428251" y="961964"/>
                        <a:pt x="1339703" y="961964"/>
                      </a:cubicBezTo>
                      <a:lnTo>
                        <a:pt x="160331" y="961964"/>
                      </a:lnTo>
                      <a:cubicBezTo>
                        <a:pt x="71783" y="961964"/>
                        <a:pt x="0" y="890181"/>
                        <a:pt x="0" y="801633"/>
                      </a:cubicBezTo>
                      <a:lnTo>
                        <a:pt x="0" y="160331"/>
                      </a:lnTo>
                      <a:close/>
                    </a:path>
                  </a:pathLst>
                </a:custGeom>
                <a:scene3d>
                  <a:camera prst="orthographicFront"/>
                  <a:lightRig rig="flat" dir="t"/>
                </a:scene3d>
                <a:sp3d prstMaterial="plastic">
                  <a:bevelT w="120900" h="88900"/>
                  <a:bevelB w="88900" h="31750" prst="angle"/>
                </a:sp3d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3">
                  <a:schemeClr val="accent2">
                    <a:hueOff val="0"/>
                    <a:satOff val="0"/>
                    <a:lumOff val="0"/>
                    <a:alphaOff val="0"/>
                  </a:schemeClr>
                </a:fillRef>
                <a:effectRef idx="2">
                  <a:schemeClr val="accent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38399" tIns="92679" rIns="138399" bIns="92679" numCol="1" spcCol="1270" anchor="ctr" anchorCtr="0">
                  <a:noAutofit/>
                </a:bodyPr>
                <a:lstStyle/>
                <a:p>
                  <a:pPr marL="0" marR="0" lvl="0" indent="0" algn="ctr" defTabSz="1066800" rtl="0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𝑅</m:t>
                            </m:r>
                          </m:e>
                          <m:sub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𝑖</m:t>
                            </m:r>
                          </m:sub>
                        </m:s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→∞</m:t>
                        </m:r>
                      </m:oMath>
                    </m:oMathPara>
                  </a14:m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0" name="任意多边形: 形状 19">
                  <a:extLst>
                    <a:ext uri="{FF2B5EF4-FFF2-40B4-BE49-F238E27FC236}">
                      <a16:creationId xmlns:a16="http://schemas.microsoft.com/office/drawing/2014/main" id="{23D41C34-9301-C6F5-9641-50A03F898B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507" y="4047803"/>
                  <a:ext cx="1500034" cy="961964"/>
                </a:xfrm>
                <a:custGeom>
                  <a:avLst/>
                  <a:gdLst>
                    <a:gd name="connsiteX0" fmla="*/ 0 w 1500034"/>
                    <a:gd name="connsiteY0" fmla="*/ 160331 h 961964"/>
                    <a:gd name="connsiteX1" fmla="*/ 160331 w 1500034"/>
                    <a:gd name="connsiteY1" fmla="*/ 0 h 961964"/>
                    <a:gd name="connsiteX2" fmla="*/ 1339703 w 1500034"/>
                    <a:gd name="connsiteY2" fmla="*/ 0 h 961964"/>
                    <a:gd name="connsiteX3" fmla="*/ 1500034 w 1500034"/>
                    <a:gd name="connsiteY3" fmla="*/ 160331 h 961964"/>
                    <a:gd name="connsiteX4" fmla="*/ 1500034 w 1500034"/>
                    <a:gd name="connsiteY4" fmla="*/ 801633 h 961964"/>
                    <a:gd name="connsiteX5" fmla="*/ 1339703 w 1500034"/>
                    <a:gd name="connsiteY5" fmla="*/ 961964 h 961964"/>
                    <a:gd name="connsiteX6" fmla="*/ 160331 w 1500034"/>
                    <a:gd name="connsiteY6" fmla="*/ 961964 h 961964"/>
                    <a:gd name="connsiteX7" fmla="*/ 0 w 1500034"/>
                    <a:gd name="connsiteY7" fmla="*/ 801633 h 961964"/>
                    <a:gd name="connsiteX8" fmla="*/ 0 w 1500034"/>
                    <a:gd name="connsiteY8" fmla="*/ 160331 h 961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00034" h="961964">
                      <a:moveTo>
                        <a:pt x="0" y="160331"/>
                      </a:moveTo>
                      <a:cubicBezTo>
                        <a:pt x="0" y="71783"/>
                        <a:pt x="71783" y="0"/>
                        <a:pt x="160331" y="0"/>
                      </a:cubicBezTo>
                      <a:lnTo>
                        <a:pt x="1339703" y="0"/>
                      </a:lnTo>
                      <a:cubicBezTo>
                        <a:pt x="1428251" y="0"/>
                        <a:pt x="1500034" y="71783"/>
                        <a:pt x="1500034" y="160331"/>
                      </a:cubicBezTo>
                      <a:lnTo>
                        <a:pt x="1500034" y="801633"/>
                      </a:lnTo>
                      <a:cubicBezTo>
                        <a:pt x="1500034" y="890181"/>
                        <a:pt x="1428251" y="961964"/>
                        <a:pt x="1339703" y="961964"/>
                      </a:cubicBezTo>
                      <a:lnTo>
                        <a:pt x="160331" y="961964"/>
                      </a:lnTo>
                      <a:cubicBezTo>
                        <a:pt x="71783" y="961964"/>
                        <a:pt x="0" y="890181"/>
                        <a:pt x="0" y="801633"/>
                      </a:cubicBezTo>
                      <a:lnTo>
                        <a:pt x="0" y="160331"/>
                      </a:lnTo>
                      <a:close/>
                    </a:path>
                  </a:pathLst>
                </a:cu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任意多边形: 形状 21">
                  <a:extLst>
                    <a:ext uri="{FF2B5EF4-FFF2-40B4-BE49-F238E27FC236}">
                      <a16:creationId xmlns:a16="http://schemas.microsoft.com/office/drawing/2014/main" id="{26DCE83E-48C5-1C9C-7F15-BF0CA3B5D57A}"/>
                    </a:ext>
                  </a:extLst>
                </p:cNvPr>
                <p:cNvSpPr/>
                <p:nvPr/>
              </p:nvSpPr>
              <p:spPr>
                <a:xfrm>
                  <a:off x="593507" y="5057866"/>
                  <a:ext cx="1500034" cy="961964"/>
                </a:xfrm>
                <a:custGeom>
                  <a:avLst/>
                  <a:gdLst>
                    <a:gd name="connsiteX0" fmla="*/ 0 w 1500034"/>
                    <a:gd name="connsiteY0" fmla="*/ 160331 h 961964"/>
                    <a:gd name="connsiteX1" fmla="*/ 160331 w 1500034"/>
                    <a:gd name="connsiteY1" fmla="*/ 0 h 961964"/>
                    <a:gd name="connsiteX2" fmla="*/ 1339703 w 1500034"/>
                    <a:gd name="connsiteY2" fmla="*/ 0 h 961964"/>
                    <a:gd name="connsiteX3" fmla="*/ 1500034 w 1500034"/>
                    <a:gd name="connsiteY3" fmla="*/ 160331 h 961964"/>
                    <a:gd name="connsiteX4" fmla="*/ 1500034 w 1500034"/>
                    <a:gd name="connsiteY4" fmla="*/ 801633 h 961964"/>
                    <a:gd name="connsiteX5" fmla="*/ 1339703 w 1500034"/>
                    <a:gd name="connsiteY5" fmla="*/ 961964 h 961964"/>
                    <a:gd name="connsiteX6" fmla="*/ 160331 w 1500034"/>
                    <a:gd name="connsiteY6" fmla="*/ 961964 h 961964"/>
                    <a:gd name="connsiteX7" fmla="*/ 0 w 1500034"/>
                    <a:gd name="connsiteY7" fmla="*/ 801633 h 961964"/>
                    <a:gd name="connsiteX8" fmla="*/ 0 w 1500034"/>
                    <a:gd name="connsiteY8" fmla="*/ 160331 h 961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00034" h="961964">
                      <a:moveTo>
                        <a:pt x="0" y="160331"/>
                      </a:moveTo>
                      <a:cubicBezTo>
                        <a:pt x="0" y="71783"/>
                        <a:pt x="71783" y="0"/>
                        <a:pt x="160331" y="0"/>
                      </a:cubicBezTo>
                      <a:lnTo>
                        <a:pt x="1339703" y="0"/>
                      </a:lnTo>
                      <a:cubicBezTo>
                        <a:pt x="1428251" y="0"/>
                        <a:pt x="1500034" y="71783"/>
                        <a:pt x="1500034" y="160331"/>
                      </a:cubicBezTo>
                      <a:lnTo>
                        <a:pt x="1500034" y="801633"/>
                      </a:lnTo>
                      <a:cubicBezTo>
                        <a:pt x="1500034" y="890181"/>
                        <a:pt x="1428251" y="961964"/>
                        <a:pt x="1339703" y="961964"/>
                      </a:cubicBezTo>
                      <a:lnTo>
                        <a:pt x="160331" y="961964"/>
                      </a:lnTo>
                      <a:cubicBezTo>
                        <a:pt x="71783" y="961964"/>
                        <a:pt x="0" y="890181"/>
                        <a:pt x="0" y="801633"/>
                      </a:cubicBezTo>
                      <a:lnTo>
                        <a:pt x="0" y="160331"/>
                      </a:lnTo>
                      <a:close/>
                    </a:path>
                  </a:pathLst>
                </a:custGeom>
                <a:scene3d>
                  <a:camera prst="orthographicFront"/>
                  <a:lightRig rig="flat" dir="t"/>
                </a:scene3d>
                <a:sp3d prstMaterial="plastic">
                  <a:bevelT w="120900" h="88900"/>
                  <a:bevelB w="88900" h="31750" prst="angle"/>
                </a:sp3d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3">
                  <a:schemeClr val="accent2">
                    <a:hueOff val="0"/>
                    <a:satOff val="0"/>
                    <a:lumOff val="0"/>
                    <a:alphaOff val="0"/>
                  </a:schemeClr>
                </a:fillRef>
                <a:effectRef idx="2">
                  <a:schemeClr val="accent2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138399" tIns="92679" rIns="138399" bIns="92679" numCol="1" spcCol="1270" anchor="ctr" anchorCtr="0">
                  <a:noAutofit/>
                </a:bodyPr>
                <a:lstStyle/>
                <a:p>
                  <a:pPr marL="0" marR="0" lvl="0" indent="0" algn="ctr" defTabSz="1066800" rtl="0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𝑅</m:t>
                            </m:r>
                          </m:e>
                          <m:sub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𝑜</m:t>
                            </m:r>
                          </m:sub>
                        </m:s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→0</m:t>
                        </m:r>
                      </m:oMath>
                    </m:oMathPara>
                  </a14:m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2" name="任意多边形: 形状 21">
                  <a:extLst>
                    <a:ext uri="{FF2B5EF4-FFF2-40B4-BE49-F238E27FC236}">
                      <a16:creationId xmlns:a16="http://schemas.microsoft.com/office/drawing/2014/main" id="{26DCE83E-48C5-1C9C-7F15-BF0CA3B5D5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507" y="5057866"/>
                  <a:ext cx="1500034" cy="961964"/>
                </a:xfrm>
                <a:custGeom>
                  <a:avLst/>
                  <a:gdLst>
                    <a:gd name="connsiteX0" fmla="*/ 0 w 1500034"/>
                    <a:gd name="connsiteY0" fmla="*/ 160331 h 961964"/>
                    <a:gd name="connsiteX1" fmla="*/ 160331 w 1500034"/>
                    <a:gd name="connsiteY1" fmla="*/ 0 h 961964"/>
                    <a:gd name="connsiteX2" fmla="*/ 1339703 w 1500034"/>
                    <a:gd name="connsiteY2" fmla="*/ 0 h 961964"/>
                    <a:gd name="connsiteX3" fmla="*/ 1500034 w 1500034"/>
                    <a:gd name="connsiteY3" fmla="*/ 160331 h 961964"/>
                    <a:gd name="connsiteX4" fmla="*/ 1500034 w 1500034"/>
                    <a:gd name="connsiteY4" fmla="*/ 801633 h 961964"/>
                    <a:gd name="connsiteX5" fmla="*/ 1339703 w 1500034"/>
                    <a:gd name="connsiteY5" fmla="*/ 961964 h 961964"/>
                    <a:gd name="connsiteX6" fmla="*/ 160331 w 1500034"/>
                    <a:gd name="connsiteY6" fmla="*/ 961964 h 961964"/>
                    <a:gd name="connsiteX7" fmla="*/ 0 w 1500034"/>
                    <a:gd name="connsiteY7" fmla="*/ 801633 h 961964"/>
                    <a:gd name="connsiteX8" fmla="*/ 0 w 1500034"/>
                    <a:gd name="connsiteY8" fmla="*/ 160331 h 961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00034" h="961964">
                      <a:moveTo>
                        <a:pt x="0" y="160331"/>
                      </a:moveTo>
                      <a:cubicBezTo>
                        <a:pt x="0" y="71783"/>
                        <a:pt x="71783" y="0"/>
                        <a:pt x="160331" y="0"/>
                      </a:cubicBezTo>
                      <a:lnTo>
                        <a:pt x="1339703" y="0"/>
                      </a:lnTo>
                      <a:cubicBezTo>
                        <a:pt x="1428251" y="0"/>
                        <a:pt x="1500034" y="71783"/>
                        <a:pt x="1500034" y="160331"/>
                      </a:cubicBezTo>
                      <a:lnTo>
                        <a:pt x="1500034" y="801633"/>
                      </a:lnTo>
                      <a:cubicBezTo>
                        <a:pt x="1500034" y="890181"/>
                        <a:pt x="1428251" y="961964"/>
                        <a:pt x="1339703" y="961964"/>
                      </a:cubicBezTo>
                      <a:lnTo>
                        <a:pt x="160331" y="961964"/>
                      </a:lnTo>
                      <a:cubicBezTo>
                        <a:pt x="71783" y="961964"/>
                        <a:pt x="0" y="890181"/>
                        <a:pt x="0" y="801633"/>
                      </a:cubicBezTo>
                      <a:lnTo>
                        <a:pt x="0" y="160331"/>
                      </a:lnTo>
                      <a:close/>
                    </a:path>
                  </a:pathLst>
                </a:cu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箭头: 右 11">
            <a:extLst>
              <a:ext uri="{FF2B5EF4-FFF2-40B4-BE49-F238E27FC236}">
                <a16:creationId xmlns:a16="http://schemas.microsoft.com/office/drawing/2014/main" id="{45B90845-8776-7F2D-78FD-6D083A411BB3}"/>
              </a:ext>
            </a:extLst>
          </p:cNvPr>
          <p:cNvSpPr/>
          <p:nvPr/>
        </p:nvSpPr>
        <p:spPr>
          <a:xfrm>
            <a:off x="6013652" y="3256461"/>
            <a:ext cx="755798" cy="484632"/>
          </a:xfrm>
          <a:prstGeom prst="rightArrow">
            <a:avLst/>
          </a:prstGeom>
          <a:solidFill>
            <a:srgbClr val="601A35"/>
          </a:solidFill>
          <a:ln>
            <a:solidFill>
              <a:srgbClr val="601A35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14" name="Line 231">
            <a:extLst>
              <a:ext uri="{FF2B5EF4-FFF2-40B4-BE49-F238E27FC236}">
                <a16:creationId xmlns:a16="http://schemas.microsoft.com/office/drawing/2014/main" id="{A28B399B-E84F-D2B0-C018-C8541C941D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06240" y="2734867"/>
            <a:ext cx="559781" cy="3873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15" name="Text Box 232">
            <a:extLst>
              <a:ext uri="{FF2B5EF4-FFF2-40B4-BE49-F238E27FC236}">
                <a16:creationId xmlns:a16="http://schemas.microsoft.com/office/drawing/2014/main" id="{A7570B2E-6865-9A18-AEDE-9FB649526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8006" y="2254403"/>
            <a:ext cx="56485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</a:t>
            </a:r>
          </a:p>
        </p:txBody>
      </p:sp>
      <p:sp>
        <p:nvSpPr>
          <p:cNvPr id="16" name="Line 231">
            <a:extLst>
              <a:ext uri="{FF2B5EF4-FFF2-40B4-BE49-F238E27FC236}">
                <a16:creationId xmlns:a16="http://schemas.microsoft.com/office/drawing/2014/main" id="{F93A5E92-1F50-2C8B-ADD8-60DDAEC138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15393" y="4252839"/>
            <a:ext cx="559781" cy="3873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17" name="Text Box 232">
            <a:extLst>
              <a:ext uri="{FF2B5EF4-FFF2-40B4-BE49-F238E27FC236}">
                <a16:creationId xmlns:a16="http://schemas.microsoft.com/office/drawing/2014/main" id="{2F7EC54B-9AD6-4230-2101-8C6716B82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7159" y="3772375"/>
            <a:ext cx="56485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3751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D633473-1C0F-1457-58D5-64CB1E6E72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典型电路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DC8CBB45-C4DB-B4D8-CE06-CD3B8C277DF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774924" y="2339446"/>
                <a:ext cx="4934745" cy="3681843"/>
              </a:xfrm>
            </p:spPr>
            <p:txBody>
              <a:bodyPr/>
              <a:lstStyle/>
              <a:p>
                <a:pPr marL="514350" indent="-51435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zh-CN" altLang="en-US" dirty="0"/>
                  <a:t>加法器</a:t>
                </a:r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/>
                  <a:t>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DC8CBB45-C4DB-B4D8-CE06-CD3B8C277D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74924" y="2339446"/>
                <a:ext cx="4934745" cy="3681843"/>
              </a:xfrm>
              <a:blipFill>
                <a:blip r:embed="rId3"/>
                <a:stretch>
                  <a:fillRect l="-2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日期占位符 3">
            <a:extLst>
              <a:ext uri="{FF2B5EF4-FFF2-40B4-BE49-F238E27FC236}">
                <a16:creationId xmlns:a16="http://schemas.microsoft.com/office/drawing/2014/main" id="{8861F920-EC43-5CD5-C6A8-03BC256B7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151653-3C26-47B6-ABA2-013320E73D83}" type="datetime1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2024/7/3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A72334-5CED-0AB5-CB65-6A46E3701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all" spc="0" normalizeH="0" baseline="0" noProof="0" dirty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第五章 含有运算放大器的电阻电路</a:t>
            </a:r>
            <a:endParaRPr kumimoji="0" lang="en-US" altLang="zh-CN" sz="900" b="0" i="0" u="none" strike="noStrike" kern="1200" cap="all" spc="0" normalizeH="0" baseline="0" noProof="0" dirty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7F013769-80E8-A08E-28A9-1F2800BCA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/31</a:t>
            </a:r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7A788B0D-D264-59FF-4DEE-58E726F7F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</a:rPr>
              <a:t>§5-3 </a:t>
            </a:r>
            <a:r>
              <a:rPr lang="zh-CN" altLang="en-US" dirty="0">
                <a:latin typeface="微软雅黑" panose="020B0503020204020204" pitchFamily="34" charset="-122"/>
              </a:rPr>
              <a:t>含有理想运算放大器的电路分析</a:t>
            </a:r>
            <a:endParaRPr lang="zh-CN" altLang="en-US" dirty="0"/>
          </a:p>
        </p:txBody>
      </p:sp>
      <p:grpSp>
        <p:nvGrpSpPr>
          <p:cNvPr id="8" name="Group 91">
            <a:extLst>
              <a:ext uri="{FF2B5EF4-FFF2-40B4-BE49-F238E27FC236}">
                <a16:creationId xmlns:a16="http://schemas.microsoft.com/office/drawing/2014/main" id="{0F46C865-0A97-D532-504C-A6CEAD607131}"/>
              </a:ext>
            </a:extLst>
          </p:cNvPr>
          <p:cNvGrpSpPr>
            <a:grpSpLocks/>
          </p:cNvGrpSpPr>
          <p:nvPr/>
        </p:nvGrpSpPr>
        <p:grpSpPr bwMode="auto">
          <a:xfrm>
            <a:off x="6354932" y="1849990"/>
            <a:ext cx="5504871" cy="3422594"/>
            <a:chOff x="2503" y="340"/>
            <a:chExt cx="2990" cy="1859"/>
          </a:xfrm>
        </p:grpSpPr>
        <p:sp>
          <p:nvSpPr>
            <p:cNvPr id="10" name="Line 35">
              <a:extLst>
                <a:ext uri="{FF2B5EF4-FFF2-40B4-BE49-F238E27FC236}">
                  <a16:creationId xmlns:a16="http://schemas.microsoft.com/office/drawing/2014/main" id="{B602692F-F7E0-2CAC-7AA1-1299DF7D44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4" y="1965"/>
              <a:ext cx="2541" cy="0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1" name="Line 36">
              <a:extLst>
                <a:ext uri="{FF2B5EF4-FFF2-40B4-BE49-F238E27FC236}">
                  <a16:creationId xmlns:a16="http://schemas.microsoft.com/office/drawing/2014/main" id="{10862372-D226-E1D4-74C9-CAFE4A20F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0" y="1285"/>
              <a:ext cx="554" cy="0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2" name="Text Box 37">
              <a:extLst>
                <a:ext uri="{FF2B5EF4-FFF2-40B4-BE49-F238E27FC236}">
                  <a16:creationId xmlns:a16="http://schemas.microsoft.com/office/drawing/2014/main" id="{4D4F73DB-AA75-22DB-BCCF-F65BE2C711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0" y="1307"/>
              <a:ext cx="210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</a:p>
          </p:txBody>
        </p:sp>
        <p:sp>
          <p:nvSpPr>
            <p:cNvPr id="13" name="Text Box 38">
              <a:extLst>
                <a:ext uri="{FF2B5EF4-FFF2-40B4-BE49-F238E27FC236}">
                  <a16:creationId xmlns:a16="http://schemas.microsoft.com/office/drawing/2014/main" id="{846590A5-0E53-189F-61CA-0C5B08F490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0" y="1607"/>
              <a:ext cx="198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_</a:t>
              </a:r>
            </a:p>
          </p:txBody>
        </p:sp>
        <p:sp>
          <p:nvSpPr>
            <p:cNvPr id="14" name="Text Box 39">
              <a:extLst>
                <a:ext uri="{FF2B5EF4-FFF2-40B4-BE49-F238E27FC236}">
                  <a16:creationId xmlns:a16="http://schemas.microsoft.com/office/drawing/2014/main" id="{1711FDAE-6651-501E-C934-5A6FFD8577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0" y="1463"/>
              <a:ext cx="263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1" lang="en-US" altLang="zh-CN" sz="28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o</a:t>
              </a:r>
              <a:endPara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Line 40">
              <a:extLst>
                <a:ext uri="{FF2B5EF4-FFF2-40B4-BE49-F238E27FC236}">
                  <a16:creationId xmlns:a16="http://schemas.microsoft.com/office/drawing/2014/main" id="{24A0E080-40C5-FF46-50C7-3A2E056017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77" y="650"/>
              <a:ext cx="1271" cy="1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6" name="Line 41">
              <a:extLst>
                <a:ext uri="{FF2B5EF4-FFF2-40B4-BE49-F238E27FC236}">
                  <a16:creationId xmlns:a16="http://schemas.microsoft.com/office/drawing/2014/main" id="{2999CF46-0185-E6F5-3D5F-A05D7E3D04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7" y="645"/>
              <a:ext cx="0" cy="462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7" name="Line 42">
              <a:extLst>
                <a:ext uri="{FF2B5EF4-FFF2-40B4-BE49-F238E27FC236}">
                  <a16:creationId xmlns:a16="http://schemas.microsoft.com/office/drawing/2014/main" id="{8D942208-4322-1B6E-7377-22CA4F0DB3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2" y="651"/>
              <a:ext cx="0" cy="636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8" name="Line 43">
              <a:extLst>
                <a:ext uri="{FF2B5EF4-FFF2-40B4-BE49-F238E27FC236}">
                  <a16:creationId xmlns:a16="http://schemas.microsoft.com/office/drawing/2014/main" id="{704E4F8C-C120-23CD-3F1E-0BEE63D331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64" y="1479"/>
              <a:ext cx="344" cy="0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9" name="Line 44">
              <a:extLst>
                <a:ext uri="{FF2B5EF4-FFF2-40B4-BE49-F238E27FC236}">
                  <a16:creationId xmlns:a16="http://schemas.microsoft.com/office/drawing/2014/main" id="{EEE03FEE-18E8-DAD4-0BFB-0519A50373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4" y="1479"/>
              <a:ext cx="0" cy="468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20" name="Text Box 45">
              <a:extLst>
                <a:ext uri="{FF2B5EF4-FFF2-40B4-BE49-F238E27FC236}">
                  <a16:creationId xmlns:a16="http://schemas.microsoft.com/office/drawing/2014/main" id="{DBBE4C16-B571-7867-497E-4AF95826A4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6" y="793"/>
              <a:ext cx="285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1" lang="en-US" altLang="zh-CN" sz="2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Text Box 46">
              <a:extLst>
                <a:ext uri="{FF2B5EF4-FFF2-40B4-BE49-F238E27FC236}">
                  <a16:creationId xmlns:a16="http://schemas.microsoft.com/office/drawing/2014/main" id="{550FCCD8-30CE-B863-3A4F-B0B85BE5C4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9" y="340"/>
              <a:ext cx="263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1" lang="en-US" altLang="zh-CN" sz="28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</a:t>
              </a:r>
              <a:endParaRPr kumimoji="1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Line 47">
              <a:extLst>
                <a:ext uri="{FF2B5EF4-FFF2-40B4-BE49-F238E27FC236}">
                  <a16:creationId xmlns:a16="http://schemas.microsoft.com/office/drawing/2014/main" id="{4A2757D8-99FB-107D-40B9-1779AACC86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7" y="1107"/>
              <a:ext cx="1367" cy="0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23" name="Text Box 48">
              <a:extLst>
                <a:ext uri="{FF2B5EF4-FFF2-40B4-BE49-F238E27FC236}">
                  <a16:creationId xmlns:a16="http://schemas.microsoft.com/office/drawing/2014/main" id="{A7EB2172-F3D1-DDF3-C70F-A84E7FADC9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2" y="817"/>
              <a:ext cx="220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2800" b="0" i="0" u="none" strike="noStrike" kern="1200" cap="none" spc="0" normalizeH="0" baseline="30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24" name="Text Box 49">
              <a:extLst>
                <a:ext uri="{FF2B5EF4-FFF2-40B4-BE49-F238E27FC236}">
                  <a16:creationId xmlns:a16="http://schemas.microsoft.com/office/drawing/2014/main" id="{22063499-CB3F-D0A6-1E4F-A1593E27C9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1421"/>
              <a:ext cx="420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1" lang="en-US" altLang="zh-CN" sz="28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</a:p>
          </p:txBody>
        </p:sp>
        <p:sp>
          <p:nvSpPr>
            <p:cNvPr id="25" name="Text Box 50">
              <a:extLst>
                <a:ext uri="{FF2B5EF4-FFF2-40B4-BE49-F238E27FC236}">
                  <a16:creationId xmlns:a16="http://schemas.microsoft.com/office/drawing/2014/main" id="{9155A830-6816-83B2-6C15-D882FFB56D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6" y="1061"/>
              <a:ext cx="375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1" lang="en-US" altLang="zh-CN" sz="2800" b="0" i="0" u="none" strike="noStrike" kern="1200" cap="none" spc="0" normalizeH="0" baseline="30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26" name="Line 51">
              <a:extLst>
                <a:ext uri="{FF2B5EF4-FFF2-40B4-BE49-F238E27FC236}">
                  <a16:creationId xmlns:a16="http://schemas.microsoft.com/office/drawing/2014/main" id="{1492725F-8D70-FDB5-E3F9-4836E2B65D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1108"/>
              <a:ext cx="264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27" name="Line 52">
              <a:extLst>
                <a:ext uri="{FF2B5EF4-FFF2-40B4-BE49-F238E27FC236}">
                  <a16:creationId xmlns:a16="http://schemas.microsoft.com/office/drawing/2014/main" id="{5AE32CEA-7069-DD7F-30F8-9A574DECBA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0" y="1467"/>
              <a:ext cx="707" cy="0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28" name="Line 53">
              <a:extLst>
                <a:ext uri="{FF2B5EF4-FFF2-40B4-BE49-F238E27FC236}">
                  <a16:creationId xmlns:a16="http://schemas.microsoft.com/office/drawing/2014/main" id="{7C7C427B-D96E-0D7B-373F-85168950E8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4" y="740"/>
              <a:ext cx="726" cy="0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29" name="Text Box 54">
              <a:extLst>
                <a:ext uri="{FF2B5EF4-FFF2-40B4-BE49-F238E27FC236}">
                  <a16:creationId xmlns:a16="http://schemas.microsoft.com/office/drawing/2014/main" id="{28201C64-9B9B-D69D-27FA-E8E1AB23C4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2" y="396"/>
              <a:ext cx="285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1" lang="en-US" altLang="zh-CN" sz="28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1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Text Box 55">
              <a:extLst>
                <a:ext uri="{FF2B5EF4-FFF2-40B4-BE49-F238E27FC236}">
                  <a16:creationId xmlns:a16="http://schemas.microsoft.com/office/drawing/2014/main" id="{469F5F13-DF39-2527-F5CC-AF01A2B438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4" y="1161"/>
              <a:ext cx="322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1" lang="en-US" altLang="zh-CN" sz="2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Text Box 56">
              <a:extLst>
                <a:ext uri="{FF2B5EF4-FFF2-40B4-BE49-F238E27FC236}">
                  <a16:creationId xmlns:a16="http://schemas.microsoft.com/office/drawing/2014/main" id="{6FA51D61-77B0-FC15-98D2-0211B77A22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7" y="535"/>
              <a:ext cx="299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1" lang="en-US" altLang="zh-CN" sz="2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i1</a:t>
              </a:r>
            </a:p>
          </p:txBody>
        </p:sp>
        <p:sp>
          <p:nvSpPr>
            <p:cNvPr id="96" name="Text Box 57">
              <a:extLst>
                <a:ext uri="{FF2B5EF4-FFF2-40B4-BE49-F238E27FC236}">
                  <a16:creationId xmlns:a16="http://schemas.microsoft.com/office/drawing/2014/main" id="{FA9EFD19-F119-B539-1133-7A71E748AD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3" y="913"/>
              <a:ext cx="299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1" lang="en-US" altLang="zh-CN" sz="28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i2</a:t>
              </a:r>
            </a:p>
          </p:txBody>
        </p:sp>
        <p:sp>
          <p:nvSpPr>
            <p:cNvPr id="97" name="Text Box 58">
              <a:extLst>
                <a:ext uri="{FF2B5EF4-FFF2-40B4-BE49-F238E27FC236}">
                  <a16:creationId xmlns:a16="http://schemas.microsoft.com/office/drawing/2014/main" id="{B325FBC4-D2A9-5CE4-ADEC-166F7BE629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4" y="1291"/>
              <a:ext cx="299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1" lang="en-US" altLang="zh-CN" sz="28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i3</a:t>
              </a:r>
            </a:p>
          </p:txBody>
        </p:sp>
        <p:sp>
          <p:nvSpPr>
            <p:cNvPr id="98" name="Line 59">
              <a:extLst>
                <a:ext uri="{FF2B5EF4-FFF2-40B4-BE49-F238E27FC236}">
                  <a16:creationId xmlns:a16="http://schemas.microsoft.com/office/drawing/2014/main" id="{586B9AF2-EE9E-FD1B-27F7-4FA967E0B3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7" y="729"/>
              <a:ext cx="0" cy="384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99" name="Line 60">
              <a:extLst>
                <a:ext uri="{FF2B5EF4-FFF2-40B4-BE49-F238E27FC236}">
                  <a16:creationId xmlns:a16="http://schemas.microsoft.com/office/drawing/2014/main" id="{00D16563-12DB-69E4-418D-64E34A93F9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7" y="1107"/>
              <a:ext cx="0" cy="360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grpSp>
          <p:nvGrpSpPr>
            <p:cNvPr id="100" name="Group 61">
              <a:extLst>
                <a:ext uri="{FF2B5EF4-FFF2-40B4-BE49-F238E27FC236}">
                  <a16:creationId xmlns:a16="http://schemas.microsoft.com/office/drawing/2014/main" id="{629C4517-83C9-D409-1E9F-EA07AA5F07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19" y="2079"/>
              <a:ext cx="287" cy="120"/>
              <a:chOff x="720" y="1824"/>
              <a:chExt cx="261" cy="120"/>
            </a:xfrm>
          </p:grpSpPr>
          <p:sp>
            <p:nvSpPr>
              <p:cNvPr id="120" name="Line 62">
                <a:extLst>
                  <a:ext uri="{FF2B5EF4-FFF2-40B4-BE49-F238E27FC236}">
                    <a16:creationId xmlns:a16="http://schemas.microsoft.com/office/drawing/2014/main" id="{1D3C3EB2-4BCD-97E8-CC19-128E46D720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1824"/>
                <a:ext cx="261" cy="0"/>
              </a:xfrm>
              <a:prstGeom prst="line">
                <a:avLst/>
              </a:prstGeom>
              <a:noFill/>
              <a:ln w="28575">
                <a:solidFill>
                  <a:srgbClr val="601A35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  <p:sp>
            <p:nvSpPr>
              <p:cNvPr id="121" name="Line 63">
                <a:extLst>
                  <a:ext uri="{FF2B5EF4-FFF2-40B4-BE49-F238E27FC236}">
                    <a16:creationId xmlns:a16="http://schemas.microsoft.com/office/drawing/2014/main" id="{99B5B3CB-D741-E27C-A902-4ED2BDAC05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8" y="1883"/>
                <a:ext cx="145" cy="0"/>
              </a:xfrm>
              <a:prstGeom prst="line">
                <a:avLst/>
              </a:prstGeom>
              <a:noFill/>
              <a:ln w="28575">
                <a:solidFill>
                  <a:srgbClr val="601A35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  <p:sp>
            <p:nvSpPr>
              <p:cNvPr id="122" name="Line 64">
                <a:extLst>
                  <a:ext uri="{FF2B5EF4-FFF2-40B4-BE49-F238E27FC236}">
                    <a16:creationId xmlns:a16="http://schemas.microsoft.com/office/drawing/2014/main" id="{C30B2604-EE25-E3E4-C86E-8F8E389974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2" y="1944"/>
                <a:ext cx="86" cy="0"/>
              </a:xfrm>
              <a:prstGeom prst="line">
                <a:avLst/>
              </a:prstGeom>
              <a:noFill/>
              <a:ln w="28575">
                <a:solidFill>
                  <a:srgbClr val="601A35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p:grpSp>
        <p:sp>
          <p:nvSpPr>
            <p:cNvPr id="101" name="Line 65">
              <a:extLst>
                <a:ext uri="{FF2B5EF4-FFF2-40B4-BE49-F238E27FC236}">
                  <a16:creationId xmlns:a16="http://schemas.microsoft.com/office/drawing/2014/main" id="{45AA0504-39B3-8075-0ACE-5120B3C43E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4" y="1935"/>
              <a:ext cx="0" cy="144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02" name="Oval 66">
              <a:extLst>
                <a:ext uri="{FF2B5EF4-FFF2-40B4-BE49-F238E27FC236}">
                  <a16:creationId xmlns:a16="http://schemas.microsoft.com/office/drawing/2014/main" id="{5A64381F-CFD6-36AB-B3D0-15BEB6268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2" y="706"/>
              <a:ext cx="74" cy="68"/>
            </a:xfrm>
            <a:prstGeom prst="ellips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04" name="Oval 67">
              <a:extLst>
                <a:ext uri="{FF2B5EF4-FFF2-40B4-BE49-F238E27FC236}">
                  <a16:creationId xmlns:a16="http://schemas.microsoft.com/office/drawing/2014/main" id="{F433D45C-218A-F023-2121-ABCF5012D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4" y="1070"/>
              <a:ext cx="74" cy="68"/>
            </a:xfrm>
            <a:prstGeom prst="ellips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05" name="Oval 68">
              <a:extLst>
                <a:ext uri="{FF2B5EF4-FFF2-40B4-BE49-F238E27FC236}">
                  <a16:creationId xmlns:a16="http://schemas.microsoft.com/office/drawing/2014/main" id="{25499802-9D44-6438-A1D6-DAC463B53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3" y="1434"/>
              <a:ext cx="75" cy="68"/>
            </a:xfrm>
            <a:prstGeom prst="ellips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06" name="Oval 69">
              <a:extLst>
                <a:ext uri="{FF2B5EF4-FFF2-40B4-BE49-F238E27FC236}">
                  <a16:creationId xmlns:a16="http://schemas.microsoft.com/office/drawing/2014/main" id="{B6604F3D-5163-CCB6-5BA5-289B364FA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3" y="1935"/>
              <a:ext cx="75" cy="68"/>
            </a:xfrm>
            <a:prstGeom prst="ellips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07" name="Oval 70">
              <a:extLst>
                <a:ext uri="{FF2B5EF4-FFF2-40B4-BE49-F238E27FC236}">
                  <a16:creationId xmlns:a16="http://schemas.microsoft.com/office/drawing/2014/main" id="{65409CB5-3C34-0E82-CB96-A10BFF699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4" y="1251"/>
              <a:ext cx="74" cy="68"/>
            </a:xfrm>
            <a:prstGeom prst="ellips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08" name="Oval 71">
              <a:extLst>
                <a:ext uri="{FF2B5EF4-FFF2-40B4-BE49-F238E27FC236}">
                  <a16:creationId xmlns:a16="http://schemas.microsoft.com/office/drawing/2014/main" id="{D252A937-0A77-73B0-28F6-4FF93B657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5" y="1917"/>
              <a:ext cx="75" cy="68"/>
            </a:xfrm>
            <a:prstGeom prst="ellips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grpSp>
          <p:nvGrpSpPr>
            <p:cNvPr id="109" name="Group 72">
              <a:extLst>
                <a:ext uri="{FF2B5EF4-FFF2-40B4-BE49-F238E27FC236}">
                  <a16:creationId xmlns:a16="http://schemas.microsoft.com/office/drawing/2014/main" id="{5BB11905-7700-C5CC-968F-3275BB2A20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95" y="876"/>
              <a:ext cx="661" cy="778"/>
              <a:chOff x="883" y="1501"/>
              <a:chExt cx="661" cy="778"/>
            </a:xfrm>
          </p:grpSpPr>
          <p:sp>
            <p:nvSpPr>
              <p:cNvPr id="114" name="Rectangle 73">
                <a:extLst>
                  <a:ext uri="{FF2B5EF4-FFF2-40B4-BE49-F238E27FC236}">
                    <a16:creationId xmlns:a16="http://schemas.microsoft.com/office/drawing/2014/main" id="{994DA4DA-ABAE-B785-1605-312EC36FF6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3" y="1553"/>
                <a:ext cx="658" cy="72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01A35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  <p:sp>
            <p:nvSpPr>
              <p:cNvPr id="115" name="Text Box 74">
                <a:extLst>
                  <a:ext uri="{FF2B5EF4-FFF2-40B4-BE49-F238E27FC236}">
                    <a16:creationId xmlns:a16="http://schemas.microsoft.com/office/drawing/2014/main" id="{DB851F23-4403-4A45-1B55-EFFCD31C1B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7" y="1501"/>
                <a:ext cx="198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_</a:t>
                </a:r>
              </a:p>
            </p:txBody>
          </p:sp>
          <p:sp>
            <p:nvSpPr>
              <p:cNvPr id="116" name="Text Box 75">
                <a:extLst>
                  <a:ext uri="{FF2B5EF4-FFF2-40B4-BE49-F238E27FC236}">
                    <a16:creationId xmlns:a16="http://schemas.microsoft.com/office/drawing/2014/main" id="{C47749FF-34B6-A1BD-E521-E374BCBCA7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5" y="1969"/>
                <a:ext cx="210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+</a:t>
                </a:r>
              </a:p>
            </p:txBody>
          </p:sp>
          <p:sp>
            <p:nvSpPr>
              <p:cNvPr id="117" name="AutoShape 76">
                <a:extLst>
                  <a:ext uri="{FF2B5EF4-FFF2-40B4-BE49-F238E27FC236}">
                    <a16:creationId xmlns:a16="http://schemas.microsoft.com/office/drawing/2014/main" id="{B7A1B403-64E2-EC50-3CDB-960D0DBF1D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6200000">
                <a:off x="1150" y="1605"/>
                <a:ext cx="144" cy="132"/>
              </a:xfrm>
              <a:prstGeom prst="triangle">
                <a:avLst>
                  <a:gd name="adj" fmla="val 56245"/>
                </a:avLst>
              </a:prstGeom>
              <a:solidFill>
                <a:schemeClr val="bg1"/>
              </a:solidFill>
              <a:ln w="28575">
                <a:solidFill>
                  <a:srgbClr val="601A35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  <p:sp>
            <p:nvSpPr>
              <p:cNvPr id="118" name="Text Box 77">
                <a:extLst>
                  <a:ext uri="{FF2B5EF4-FFF2-40B4-BE49-F238E27FC236}">
                    <a16:creationId xmlns:a16="http://schemas.microsoft.com/office/drawing/2014/main" id="{FF753B4A-A5EE-C62E-CA83-54F9FE7A88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4" y="1544"/>
                <a:ext cx="240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  <a:sym typeface="Symbol" panose="05050102010706020507" pitchFamily="18" charset="2"/>
                  </a:rPr>
                  <a:t>∞</a:t>
                </a:r>
              </a:p>
            </p:txBody>
          </p:sp>
          <p:sp>
            <p:nvSpPr>
              <p:cNvPr id="119" name="Text Box 78">
                <a:extLst>
                  <a:ext uri="{FF2B5EF4-FFF2-40B4-BE49-F238E27FC236}">
                    <a16:creationId xmlns:a16="http://schemas.microsoft.com/office/drawing/2014/main" id="{07A9C5CB-E540-4378-7E82-A705BB71FB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23" y="1765"/>
                <a:ext cx="210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+</a:t>
                </a:r>
              </a:p>
            </p:txBody>
          </p:sp>
        </p:grpSp>
        <p:sp>
          <p:nvSpPr>
            <p:cNvPr id="110" name="Rectangle 79">
              <a:extLst>
                <a:ext uri="{FF2B5EF4-FFF2-40B4-BE49-F238E27FC236}">
                  <a16:creationId xmlns:a16="http://schemas.microsoft.com/office/drawing/2014/main" id="{FD822A4D-36E5-A922-061B-70D976137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1420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11" name="Rectangle 80">
              <a:extLst>
                <a:ext uri="{FF2B5EF4-FFF2-40B4-BE49-F238E27FC236}">
                  <a16:creationId xmlns:a16="http://schemas.microsoft.com/office/drawing/2014/main" id="{795EF3F2-19D5-D0CA-ED7C-AD5393095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1048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12" name="Rectangle 81">
              <a:extLst>
                <a:ext uri="{FF2B5EF4-FFF2-40B4-BE49-F238E27FC236}">
                  <a16:creationId xmlns:a16="http://schemas.microsoft.com/office/drawing/2014/main" id="{9AA94271-1E6A-AA38-8A3D-8D13B5151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675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13" name="Rectangle 82">
              <a:extLst>
                <a:ext uri="{FF2B5EF4-FFF2-40B4-BE49-F238E27FC236}">
                  <a16:creationId xmlns:a16="http://schemas.microsoft.com/office/drawing/2014/main" id="{9F08A481-2D10-7190-53C7-F614351D0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604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0717403E-220D-9DD6-18D4-AAF4647595E8}"/>
                  </a:ext>
                </a:extLst>
              </p:cNvPr>
              <p:cNvSpPr txBox="1"/>
              <p:nvPr/>
            </p:nvSpPr>
            <p:spPr>
              <a:xfrm>
                <a:off x="2883032" y="2252209"/>
                <a:ext cx="2563871" cy="755271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𝑢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𝑜</m:t>
                        </m:r>
                      </m:sub>
                    </m:sSub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=−</m:t>
                    </m:r>
                    <m:f>
                      <m:fPr>
                        <m:ctrlP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𝑅</m:t>
                            </m:r>
                          </m:e>
                          <m:sub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𝑅</m:t>
                            </m:r>
                          </m:e>
                          <m:sub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𝑢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0717403E-220D-9DD6-18D4-AAF464759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032" y="2252209"/>
                <a:ext cx="2563871" cy="7552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4A129F93-5E77-0AE8-01E8-7A9230B377F9}"/>
                  </a:ext>
                </a:extLst>
              </p:cNvPr>
              <p:cNvSpPr txBox="1"/>
              <p:nvPr/>
            </p:nvSpPr>
            <p:spPr>
              <a:xfrm>
                <a:off x="610772" y="3608573"/>
                <a:ext cx="5531514" cy="96815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𝑢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𝑜</m:t>
                          </m:r>
                        </m:sub>
                      </m:sSub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=−</m:t>
                      </m:r>
                      <m:d>
                        <m:d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kumimoji="0" lang="en-US" altLang="zh-CN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𝑓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m:rPr>
                              <m:nor/>
                            </m:rPr>
                            <a:rPr kumimoji="0" lang="en-US" altLang="zh-CN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微软雅黑"/>
                              <a:cs typeface="+mn-cs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f>
                            <m:fPr>
                              <m:ctrlP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kumimoji="0" lang="en-US" altLang="zh-CN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𝑓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kumimoji="0" lang="en-US" altLang="zh-CN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m:rPr>
                              <m:nor/>
                            </m:rPr>
                            <a:rPr kumimoji="0" lang="en-US" altLang="zh-CN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微软雅黑"/>
                              <a:cs typeface="+mn-cs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f>
                            <m:fPr>
                              <m:ctrlP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kumimoji="0" lang="en-US" altLang="zh-CN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𝑓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kumimoji="0" lang="en-US" altLang="zh-CN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3</m:t>
                                  </m:r>
                                </m:sub>
                              </m:sSub>
                            </m:den>
                          </m:f>
                          <m:r>
                            <m:rPr>
                              <m:nor/>
                            </m:rPr>
                            <a:rPr kumimoji="0" lang="en-US" altLang="zh-CN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Times New Roman"/>
                              <a:ea typeface="微软雅黑"/>
                              <a:cs typeface="+mn-cs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mc:Choice>
        <mc:Fallback xmlns="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4A129F93-5E77-0AE8-01E8-7A9230B37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72" y="3608573"/>
                <a:ext cx="5531514" cy="9681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6" name="Group 94">
            <a:extLst>
              <a:ext uri="{FF2B5EF4-FFF2-40B4-BE49-F238E27FC236}">
                <a16:creationId xmlns:a16="http://schemas.microsoft.com/office/drawing/2014/main" id="{E04B63E0-DA67-C6C7-0D20-559A277811AC}"/>
              </a:ext>
            </a:extLst>
          </p:cNvPr>
          <p:cNvGrpSpPr>
            <a:grpSpLocks/>
          </p:cNvGrpSpPr>
          <p:nvPr/>
        </p:nvGrpSpPr>
        <p:grpSpPr bwMode="auto">
          <a:xfrm>
            <a:off x="3274039" y="4800719"/>
            <a:ext cx="4535487" cy="1671638"/>
            <a:chOff x="1157" y="3158"/>
            <a:chExt cx="2857" cy="1053"/>
          </a:xfrm>
        </p:grpSpPr>
        <p:sp>
          <p:nvSpPr>
            <p:cNvPr id="127" name="Text Box 12">
              <a:extLst>
                <a:ext uri="{FF2B5EF4-FFF2-40B4-BE49-F238E27FC236}">
                  <a16:creationId xmlns:a16="http://schemas.microsoft.com/office/drawing/2014/main" id="{B6425315-A7D9-82F8-D664-A2B637A717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6" y="3158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1" lang="en-US" altLang="zh-CN" sz="2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28" name="Line 13">
              <a:extLst>
                <a:ext uri="{FF2B5EF4-FFF2-40B4-BE49-F238E27FC236}">
                  <a16:creationId xmlns:a16="http://schemas.microsoft.com/office/drawing/2014/main" id="{087932C9-D2C8-C9CD-5A09-4E4F0FBA16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0" y="3498"/>
              <a:ext cx="601" cy="0"/>
            </a:xfrm>
            <a:prstGeom prst="line">
              <a:avLst/>
            </a:prstGeom>
            <a:noFill/>
            <a:ln w="38100">
              <a:solidFill>
                <a:srgbClr val="601A3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29" name="Rectangle 15">
              <a:extLst>
                <a:ext uri="{FF2B5EF4-FFF2-40B4-BE49-F238E27FC236}">
                  <a16:creationId xmlns:a16="http://schemas.microsoft.com/office/drawing/2014/main" id="{AB9BF470-C169-BBBD-EA5B-AB2683FB0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349"/>
              <a:ext cx="701" cy="862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0" name="Rectangle 16">
              <a:extLst>
                <a:ext uri="{FF2B5EF4-FFF2-40B4-BE49-F238E27FC236}">
                  <a16:creationId xmlns:a16="http://schemas.microsoft.com/office/drawing/2014/main" id="{8C7A9D0D-04E9-7B30-1253-CF7937B23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3606"/>
              <a:ext cx="457" cy="378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-</a:t>
              </a:r>
              <a:r>
                <a:rPr kumimoji="1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31" name="Line 17">
              <a:extLst>
                <a:ext uri="{FF2B5EF4-FFF2-40B4-BE49-F238E27FC236}">
                  <a16:creationId xmlns:a16="http://schemas.microsoft.com/office/drawing/2014/main" id="{4B15A6EA-B5DC-3F72-8B51-DDB2C74D5D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0" y="3788"/>
              <a:ext cx="492" cy="0"/>
            </a:xfrm>
            <a:prstGeom prst="line">
              <a:avLst/>
            </a:prstGeom>
            <a:noFill/>
            <a:ln w="38100">
              <a:solidFill>
                <a:srgbClr val="601A3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32" name="Text Box 18">
              <a:extLst>
                <a:ext uri="{FF2B5EF4-FFF2-40B4-BE49-F238E27FC236}">
                  <a16:creationId xmlns:a16="http://schemas.microsoft.com/office/drawing/2014/main" id="{99B22419-30BA-7456-6CE0-74CCC6C53F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9" y="3461"/>
              <a:ext cx="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-</a:t>
              </a:r>
              <a:r>
                <a:rPr kumimoji="1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</a:p>
          </p:txBody>
        </p:sp>
        <p:sp>
          <p:nvSpPr>
            <p:cNvPr id="133" name="Line 19">
              <a:extLst>
                <a:ext uri="{FF2B5EF4-FFF2-40B4-BE49-F238E27FC236}">
                  <a16:creationId xmlns:a16="http://schemas.microsoft.com/office/drawing/2014/main" id="{42D7E2B8-65A6-9CDE-DBD4-C0A8134447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3" y="3788"/>
              <a:ext cx="561" cy="0"/>
            </a:xfrm>
            <a:prstGeom prst="line">
              <a:avLst/>
            </a:prstGeom>
            <a:noFill/>
            <a:ln w="38100">
              <a:solidFill>
                <a:srgbClr val="601A3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34" name="Text Box 20">
              <a:extLst>
                <a:ext uri="{FF2B5EF4-FFF2-40B4-BE49-F238E27FC236}">
                  <a16:creationId xmlns:a16="http://schemas.microsoft.com/office/drawing/2014/main" id="{096FA4EA-8F9D-29C8-0D9B-F9DB30CAED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4" y="3470"/>
              <a:ext cx="21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</a:p>
          </p:txBody>
        </p:sp>
        <p:sp>
          <p:nvSpPr>
            <p:cNvPr id="135" name="Text Box 22">
              <a:extLst>
                <a:ext uri="{FF2B5EF4-FFF2-40B4-BE49-F238E27FC236}">
                  <a16:creationId xmlns:a16="http://schemas.microsoft.com/office/drawing/2014/main" id="{7AEA0E2F-1DEC-9B5C-28B7-3ABAC13B41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0" y="3439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1" lang="en-US" altLang="zh-CN" sz="2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36" name="Line 23">
              <a:extLst>
                <a:ext uri="{FF2B5EF4-FFF2-40B4-BE49-F238E27FC236}">
                  <a16:creationId xmlns:a16="http://schemas.microsoft.com/office/drawing/2014/main" id="{435A7B53-9632-C74F-4447-FD1E1D743B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4" y="3780"/>
              <a:ext cx="600" cy="0"/>
            </a:xfrm>
            <a:prstGeom prst="line">
              <a:avLst/>
            </a:prstGeom>
            <a:noFill/>
            <a:ln w="38100">
              <a:solidFill>
                <a:srgbClr val="601A3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37" name="Text Box 25">
              <a:extLst>
                <a:ext uri="{FF2B5EF4-FFF2-40B4-BE49-F238E27FC236}">
                  <a16:creationId xmlns:a16="http://schemas.microsoft.com/office/drawing/2014/main" id="{7C22341B-077B-FA7B-913B-B38AEAB727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3" y="3712"/>
              <a:ext cx="2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1" lang="en-US" altLang="zh-CN" sz="28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38" name="Line 26">
              <a:extLst>
                <a:ext uri="{FF2B5EF4-FFF2-40B4-BE49-F238E27FC236}">
                  <a16:creationId xmlns:a16="http://schemas.microsoft.com/office/drawing/2014/main" id="{3189B46A-6C89-C224-11A6-9FD78AB3FA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7" y="4051"/>
              <a:ext cx="600" cy="0"/>
            </a:xfrm>
            <a:prstGeom prst="line">
              <a:avLst/>
            </a:prstGeom>
            <a:noFill/>
            <a:ln w="38100">
              <a:solidFill>
                <a:srgbClr val="601A3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</p:grpSp>
      <p:sp>
        <p:nvSpPr>
          <p:cNvPr id="139" name="文本框 138">
            <a:extLst>
              <a:ext uri="{FF2B5EF4-FFF2-40B4-BE49-F238E27FC236}">
                <a16:creationId xmlns:a16="http://schemas.microsoft.com/office/drawing/2014/main" id="{A21603A4-831C-3BDF-E292-2E27230A9686}"/>
              </a:ext>
            </a:extLst>
          </p:cNvPr>
          <p:cNvSpPr txBox="1"/>
          <p:nvPr/>
        </p:nvSpPr>
        <p:spPr>
          <a:xfrm>
            <a:off x="8792238" y="5471929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图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5-8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加法器</a:t>
            </a:r>
          </a:p>
        </p:txBody>
      </p:sp>
    </p:spTree>
    <p:extLst>
      <p:ext uri="{BB962C8B-B14F-4D97-AF65-F5344CB8AC3E}">
        <p14:creationId xmlns:p14="http://schemas.microsoft.com/office/powerpoint/2010/main" val="128303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1371E7-F076-D314-0F15-B33A44805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03851D-519D-4656-91D9-3072F3A79E83}" type="datetime1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2024/7/3</a:t>
            </a:fld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36B047-AE4F-56F9-BC96-A3E59DCFF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0" i="0" u="none" strike="noStrike" kern="1200" cap="all" spc="0" normalizeH="0" baseline="0" noProof="0" dirty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30EB8D-887B-ACA6-6DBD-38D7BA9F6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1375A4-56A4-47D6-9801-1991572033F7}" type="slidenum">
              <a:rPr kumimoji="0" lang="en-US" altLang="zh-CN" sz="900" b="0" i="0" u="none" strike="noStrike" kern="1200" cap="none" spc="0" normalizeH="0" baseline="0" noProof="0" smtClean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grpSp>
        <p:nvGrpSpPr>
          <p:cNvPr id="5" name="Group 91">
            <a:extLst>
              <a:ext uri="{FF2B5EF4-FFF2-40B4-BE49-F238E27FC236}">
                <a16:creationId xmlns:a16="http://schemas.microsoft.com/office/drawing/2014/main" id="{DE5A64F7-3F27-85B8-C801-5A855E569909}"/>
              </a:ext>
            </a:extLst>
          </p:cNvPr>
          <p:cNvGrpSpPr>
            <a:grpSpLocks/>
          </p:cNvGrpSpPr>
          <p:nvPr/>
        </p:nvGrpSpPr>
        <p:grpSpPr bwMode="auto">
          <a:xfrm>
            <a:off x="6528048" y="764704"/>
            <a:ext cx="5504871" cy="3422594"/>
            <a:chOff x="2503" y="340"/>
            <a:chExt cx="2990" cy="1859"/>
          </a:xfrm>
        </p:grpSpPr>
        <p:sp>
          <p:nvSpPr>
            <p:cNvPr id="6" name="Line 35">
              <a:extLst>
                <a:ext uri="{FF2B5EF4-FFF2-40B4-BE49-F238E27FC236}">
                  <a16:creationId xmlns:a16="http://schemas.microsoft.com/office/drawing/2014/main" id="{35A88F2F-DF4A-2898-C408-84933F8B8C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4" y="1965"/>
              <a:ext cx="2541" cy="0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7" name="Line 36">
              <a:extLst>
                <a:ext uri="{FF2B5EF4-FFF2-40B4-BE49-F238E27FC236}">
                  <a16:creationId xmlns:a16="http://schemas.microsoft.com/office/drawing/2014/main" id="{61AC37D6-AB8C-AF32-1ABF-5359D47918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0" y="1285"/>
              <a:ext cx="554" cy="0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8" name="Text Box 37">
              <a:extLst>
                <a:ext uri="{FF2B5EF4-FFF2-40B4-BE49-F238E27FC236}">
                  <a16:creationId xmlns:a16="http://schemas.microsoft.com/office/drawing/2014/main" id="{E2C9F80D-29BB-0F05-734A-DE7C3A0808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0" y="1307"/>
              <a:ext cx="210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</a:p>
          </p:txBody>
        </p:sp>
        <p:sp>
          <p:nvSpPr>
            <p:cNvPr id="9" name="Text Box 38">
              <a:extLst>
                <a:ext uri="{FF2B5EF4-FFF2-40B4-BE49-F238E27FC236}">
                  <a16:creationId xmlns:a16="http://schemas.microsoft.com/office/drawing/2014/main" id="{328E49C8-0906-B232-DD65-24BA2D4375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0" y="1607"/>
              <a:ext cx="198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_</a:t>
              </a:r>
            </a:p>
          </p:txBody>
        </p:sp>
        <p:sp>
          <p:nvSpPr>
            <p:cNvPr id="10" name="Text Box 39">
              <a:extLst>
                <a:ext uri="{FF2B5EF4-FFF2-40B4-BE49-F238E27FC236}">
                  <a16:creationId xmlns:a16="http://schemas.microsoft.com/office/drawing/2014/main" id="{EDCC8A4E-61EB-4194-A7EF-BA020C4CBE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0" y="1463"/>
              <a:ext cx="263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1" lang="en-US" altLang="zh-CN" sz="28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o</a:t>
              </a:r>
              <a:endPara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Line 40">
              <a:extLst>
                <a:ext uri="{FF2B5EF4-FFF2-40B4-BE49-F238E27FC236}">
                  <a16:creationId xmlns:a16="http://schemas.microsoft.com/office/drawing/2014/main" id="{E02B4ED9-1CED-77C1-12BE-8C4FFB0570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77" y="650"/>
              <a:ext cx="1271" cy="1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2" name="Line 41">
              <a:extLst>
                <a:ext uri="{FF2B5EF4-FFF2-40B4-BE49-F238E27FC236}">
                  <a16:creationId xmlns:a16="http://schemas.microsoft.com/office/drawing/2014/main" id="{820A7543-C44F-7F28-4F13-1B1FB12CDF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7" y="645"/>
              <a:ext cx="0" cy="462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3" name="Line 42">
              <a:extLst>
                <a:ext uri="{FF2B5EF4-FFF2-40B4-BE49-F238E27FC236}">
                  <a16:creationId xmlns:a16="http://schemas.microsoft.com/office/drawing/2014/main" id="{E5C24743-B964-0CC7-5611-6D7612BB6F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2" y="651"/>
              <a:ext cx="0" cy="636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4" name="Line 43">
              <a:extLst>
                <a:ext uri="{FF2B5EF4-FFF2-40B4-BE49-F238E27FC236}">
                  <a16:creationId xmlns:a16="http://schemas.microsoft.com/office/drawing/2014/main" id="{86E27124-7BC4-EB01-1250-29625501E5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64" y="1479"/>
              <a:ext cx="344" cy="0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5" name="Line 44">
              <a:extLst>
                <a:ext uri="{FF2B5EF4-FFF2-40B4-BE49-F238E27FC236}">
                  <a16:creationId xmlns:a16="http://schemas.microsoft.com/office/drawing/2014/main" id="{8DA003BD-266A-EC65-585E-54A35FC63C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4" y="1479"/>
              <a:ext cx="0" cy="468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6" name="Text Box 45">
              <a:extLst>
                <a:ext uri="{FF2B5EF4-FFF2-40B4-BE49-F238E27FC236}">
                  <a16:creationId xmlns:a16="http://schemas.microsoft.com/office/drawing/2014/main" id="{10FE9869-0E38-1334-575A-3B54E0E900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6" y="793"/>
              <a:ext cx="285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1" lang="en-US" altLang="zh-CN" sz="2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Text Box 46">
              <a:extLst>
                <a:ext uri="{FF2B5EF4-FFF2-40B4-BE49-F238E27FC236}">
                  <a16:creationId xmlns:a16="http://schemas.microsoft.com/office/drawing/2014/main" id="{CDD6FDC6-038C-C2DA-0643-EF46D1E88F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9" y="340"/>
              <a:ext cx="263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1" lang="en-US" altLang="zh-CN" sz="28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</a:t>
              </a:r>
              <a:endParaRPr kumimoji="1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Line 47">
              <a:extLst>
                <a:ext uri="{FF2B5EF4-FFF2-40B4-BE49-F238E27FC236}">
                  <a16:creationId xmlns:a16="http://schemas.microsoft.com/office/drawing/2014/main" id="{7BF0604E-2632-DD8A-9FF1-EC563D7D55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7" y="1107"/>
              <a:ext cx="1367" cy="0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19" name="Text Box 48">
              <a:extLst>
                <a:ext uri="{FF2B5EF4-FFF2-40B4-BE49-F238E27FC236}">
                  <a16:creationId xmlns:a16="http://schemas.microsoft.com/office/drawing/2014/main" id="{34A73F53-EB18-A78B-41F9-896627F88D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2" y="817"/>
              <a:ext cx="220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2800" b="0" i="0" u="none" strike="noStrike" kern="1200" cap="none" spc="0" normalizeH="0" baseline="30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20" name="Text Box 49">
              <a:extLst>
                <a:ext uri="{FF2B5EF4-FFF2-40B4-BE49-F238E27FC236}">
                  <a16:creationId xmlns:a16="http://schemas.microsoft.com/office/drawing/2014/main" id="{C9B31AAE-827C-B238-C9EA-562354462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1421"/>
              <a:ext cx="420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1" lang="en-US" altLang="zh-CN" sz="28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</a:p>
          </p:txBody>
        </p:sp>
        <p:sp>
          <p:nvSpPr>
            <p:cNvPr id="21" name="Text Box 50">
              <a:extLst>
                <a:ext uri="{FF2B5EF4-FFF2-40B4-BE49-F238E27FC236}">
                  <a16:creationId xmlns:a16="http://schemas.microsoft.com/office/drawing/2014/main" id="{235F2210-6D02-609C-6454-5B6CC5123B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6" y="1061"/>
              <a:ext cx="375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1" lang="en-US" altLang="zh-CN" sz="2800" b="0" i="0" u="none" strike="noStrike" kern="1200" cap="none" spc="0" normalizeH="0" baseline="30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22" name="Line 51">
              <a:extLst>
                <a:ext uri="{FF2B5EF4-FFF2-40B4-BE49-F238E27FC236}">
                  <a16:creationId xmlns:a16="http://schemas.microsoft.com/office/drawing/2014/main" id="{6DF5DF3D-5CE5-C0BA-3BC9-CE6B0B2C50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1108"/>
              <a:ext cx="264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23" name="Line 52">
              <a:extLst>
                <a:ext uri="{FF2B5EF4-FFF2-40B4-BE49-F238E27FC236}">
                  <a16:creationId xmlns:a16="http://schemas.microsoft.com/office/drawing/2014/main" id="{9D48E02A-EC29-99CA-50F9-0D61337617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0" y="1467"/>
              <a:ext cx="707" cy="0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24" name="Line 53">
              <a:extLst>
                <a:ext uri="{FF2B5EF4-FFF2-40B4-BE49-F238E27FC236}">
                  <a16:creationId xmlns:a16="http://schemas.microsoft.com/office/drawing/2014/main" id="{0B4B5FB5-DABA-93DF-EFE5-62DF179879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4" y="740"/>
              <a:ext cx="726" cy="0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25" name="Text Box 54">
              <a:extLst>
                <a:ext uri="{FF2B5EF4-FFF2-40B4-BE49-F238E27FC236}">
                  <a16:creationId xmlns:a16="http://schemas.microsoft.com/office/drawing/2014/main" id="{CCFD6646-48A5-91D2-6C39-F62F183DE8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2" y="396"/>
              <a:ext cx="285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1" lang="en-US" altLang="zh-CN" sz="28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1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Text Box 55">
              <a:extLst>
                <a:ext uri="{FF2B5EF4-FFF2-40B4-BE49-F238E27FC236}">
                  <a16:creationId xmlns:a16="http://schemas.microsoft.com/office/drawing/2014/main" id="{AF2BF7F5-B6D1-47CB-0D61-2D10110717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4" y="1161"/>
              <a:ext cx="322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1" lang="en-US" altLang="zh-CN" sz="2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Text Box 56">
              <a:extLst>
                <a:ext uri="{FF2B5EF4-FFF2-40B4-BE49-F238E27FC236}">
                  <a16:creationId xmlns:a16="http://schemas.microsoft.com/office/drawing/2014/main" id="{16615C60-EF19-72E0-0951-397796550C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7" y="535"/>
              <a:ext cx="299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1" lang="en-US" altLang="zh-CN" sz="2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i1</a:t>
              </a:r>
            </a:p>
          </p:txBody>
        </p:sp>
        <p:sp>
          <p:nvSpPr>
            <p:cNvPr id="28" name="Text Box 57">
              <a:extLst>
                <a:ext uri="{FF2B5EF4-FFF2-40B4-BE49-F238E27FC236}">
                  <a16:creationId xmlns:a16="http://schemas.microsoft.com/office/drawing/2014/main" id="{6F92AAD2-C719-D5F9-1833-ECD8561F30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3" y="913"/>
              <a:ext cx="299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1" lang="en-US" altLang="zh-CN" sz="28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i2</a:t>
              </a:r>
            </a:p>
          </p:txBody>
        </p:sp>
        <p:sp>
          <p:nvSpPr>
            <p:cNvPr id="29" name="Text Box 58">
              <a:extLst>
                <a:ext uri="{FF2B5EF4-FFF2-40B4-BE49-F238E27FC236}">
                  <a16:creationId xmlns:a16="http://schemas.microsoft.com/office/drawing/2014/main" id="{1A0FDC2C-05F4-0D02-99E0-54B2C20F4B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4" y="1291"/>
              <a:ext cx="299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1" lang="en-US" altLang="zh-CN" sz="28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i3</a:t>
              </a:r>
            </a:p>
          </p:txBody>
        </p:sp>
        <p:sp>
          <p:nvSpPr>
            <p:cNvPr id="30" name="Line 59">
              <a:extLst>
                <a:ext uri="{FF2B5EF4-FFF2-40B4-BE49-F238E27FC236}">
                  <a16:creationId xmlns:a16="http://schemas.microsoft.com/office/drawing/2014/main" id="{1B812C35-4E85-E309-5B70-FDF9455D29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7" y="729"/>
              <a:ext cx="0" cy="384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31" name="Line 60">
              <a:extLst>
                <a:ext uri="{FF2B5EF4-FFF2-40B4-BE49-F238E27FC236}">
                  <a16:creationId xmlns:a16="http://schemas.microsoft.com/office/drawing/2014/main" id="{E89B6FE5-BA71-1018-B6DC-B9F5EF58DF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7" y="1107"/>
              <a:ext cx="0" cy="360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grpSp>
          <p:nvGrpSpPr>
            <p:cNvPr id="32" name="Group 61">
              <a:extLst>
                <a:ext uri="{FF2B5EF4-FFF2-40B4-BE49-F238E27FC236}">
                  <a16:creationId xmlns:a16="http://schemas.microsoft.com/office/drawing/2014/main" id="{CD11B2A5-7E12-35CD-5B86-0D7319DBB7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19" y="2079"/>
              <a:ext cx="287" cy="120"/>
              <a:chOff x="720" y="1824"/>
              <a:chExt cx="261" cy="120"/>
            </a:xfrm>
          </p:grpSpPr>
          <p:sp>
            <p:nvSpPr>
              <p:cNvPr id="51" name="Line 62">
                <a:extLst>
                  <a:ext uri="{FF2B5EF4-FFF2-40B4-BE49-F238E27FC236}">
                    <a16:creationId xmlns:a16="http://schemas.microsoft.com/office/drawing/2014/main" id="{EF5F4884-FB1F-9FC3-2D26-A7C6E9B84A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1824"/>
                <a:ext cx="261" cy="0"/>
              </a:xfrm>
              <a:prstGeom prst="line">
                <a:avLst/>
              </a:prstGeom>
              <a:noFill/>
              <a:ln w="28575">
                <a:solidFill>
                  <a:srgbClr val="601A35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  <p:sp>
            <p:nvSpPr>
              <p:cNvPr id="52" name="Line 63">
                <a:extLst>
                  <a:ext uri="{FF2B5EF4-FFF2-40B4-BE49-F238E27FC236}">
                    <a16:creationId xmlns:a16="http://schemas.microsoft.com/office/drawing/2014/main" id="{5A780278-B91A-29CC-50E0-E3462F2A9D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8" y="1883"/>
                <a:ext cx="145" cy="0"/>
              </a:xfrm>
              <a:prstGeom prst="line">
                <a:avLst/>
              </a:prstGeom>
              <a:noFill/>
              <a:ln w="28575">
                <a:solidFill>
                  <a:srgbClr val="601A35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  <p:sp>
            <p:nvSpPr>
              <p:cNvPr id="53" name="Line 64">
                <a:extLst>
                  <a:ext uri="{FF2B5EF4-FFF2-40B4-BE49-F238E27FC236}">
                    <a16:creationId xmlns:a16="http://schemas.microsoft.com/office/drawing/2014/main" id="{B8572ADA-CAE2-B399-6E01-8B320226F0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2" y="1944"/>
                <a:ext cx="86" cy="0"/>
              </a:xfrm>
              <a:prstGeom prst="line">
                <a:avLst/>
              </a:prstGeom>
              <a:noFill/>
              <a:ln w="28575">
                <a:solidFill>
                  <a:srgbClr val="601A35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</p:grpSp>
        <p:sp>
          <p:nvSpPr>
            <p:cNvPr id="33" name="Line 65">
              <a:extLst>
                <a:ext uri="{FF2B5EF4-FFF2-40B4-BE49-F238E27FC236}">
                  <a16:creationId xmlns:a16="http://schemas.microsoft.com/office/drawing/2014/main" id="{224A9EDB-C17C-63E7-32F0-B3944294F0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4" y="1935"/>
              <a:ext cx="0" cy="144"/>
            </a:xfrm>
            <a:prstGeom prst="lin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34" name="Oval 66">
              <a:extLst>
                <a:ext uri="{FF2B5EF4-FFF2-40B4-BE49-F238E27FC236}">
                  <a16:creationId xmlns:a16="http://schemas.microsoft.com/office/drawing/2014/main" id="{32D1F960-CBAC-4376-945F-1897B9534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2" y="706"/>
              <a:ext cx="74" cy="68"/>
            </a:xfrm>
            <a:prstGeom prst="ellips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35" name="Oval 67">
              <a:extLst>
                <a:ext uri="{FF2B5EF4-FFF2-40B4-BE49-F238E27FC236}">
                  <a16:creationId xmlns:a16="http://schemas.microsoft.com/office/drawing/2014/main" id="{CB3E33A3-6B42-C2BE-22FF-CD8331E5C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4" y="1070"/>
              <a:ext cx="74" cy="68"/>
            </a:xfrm>
            <a:prstGeom prst="ellips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36" name="Oval 68">
              <a:extLst>
                <a:ext uri="{FF2B5EF4-FFF2-40B4-BE49-F238E27FC236}">
                  <a16:creationId xmlns:a16="http://schemas.microsoft.com/office/drawing/2014/main" id="{D1A97F40-EBD2-F101-714B-E333A478D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3" y="1434"/>
              <a:ext cx="75" cy="68"/>
            </a:xfrm>
            <a:prstGeom prst="ellips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37" name="Oval 69">
              <a:extLst>
                <a:ext uri="{FF2B5EF4-FFF2-40B4-BE49-F238E27FC236}">
                  <a16:creationId xmlns:a16="http://schemas.microsoft.com/office/drawing/2014/main" id="{1FE93E25-0C78-85AF-6C7D-F577EE264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3" y="1935"/>
              <a:ext cx="75" cy="68"/>
            </a:xfrm>
            <a:prstGeom prst="ellips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38" name="Oval 70">
              <a:extLst>
                <a:ext uri="{FF2B5EF4-FFF2-40B4-BE49-F238E27FC236}">
                  <a16:creationId xmlns:a16="http://schemas.microsoft.com/office/drawing/2014/main" id="{DF2E6552-46B7-0FE6-A7CA-A1E8A6129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4" y="1251"/>
              <a:ext cx="74" cy="68"/>
            </a:xfrm>
            <a:prstGeom prst="ellips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39" name="Oval 71">
              <a:extLst>
                <a:ext uri="{FF2B5EF4-FFF2-40B4-BE49-F238E27FC236}">
                  <a16:creationId xmlns:a16="http://schemas.microsoft.com/office/drawing/2014/main" id="{C9632760-B7CC-C40A-1499-27E7F69EF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5" y="1917"/>
              <a:ext cx="75" cy="68"/>
            </a:xfrm>
            <a:prstGeom prst="ellipse">
              <a:avLst/>
            </a:prstGeom>
            <a:noFill/>
            <a:ln w="28575">
              <a:solidFill>
                <a:srgbClr val="601A35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grpSp>
          <p:nvGrpSpPr>
            <p:cNvPr id="40" name="Group 72">
              <a:extLst>
                <a:ext uri="{FF2B5EF4-FFF2-40B4-BE49-F238E27FC236}">
                  <a16:creationId xmlns:a16="http://schemas.microsoft.com/office/drawing/2014/main" id="{A79E095F-81EB-5E27-5AB9-015452DDD0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95" y="876"/>
              <a:ext cx="661" cy="778"/>
              <a:chOff x="883" y="1501"/>
              <a:chExt cx="661" cy="778"/>
            </a:xfrm>
          </p:grpSpPr>
          <p:sp>
            <p:nvSpPr>
              <p:cNvPr id="45" name="Rectangle 73">
                <a:extLst>
                  <a:ext uri="{FF2B5EF4-FFF2-40B4-BE49-F238E27FC236}">
                    <a16:creationId xmlns:a16="http://schemas.microsoft.com/office/drawing/2014/main" id="{CB270ECF-9C59-4AFA-EFB5-EDFE2C5DF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3" y="1553"/>
                <a:ext cx="658" cy="72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601A35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  <p:sp>
            <p:nvSpPr>
              <p:cNvPr id="46" name="Text Box 74">
                <a:extLst>
                  <a:ext uri="{FF2B5EF4-FFF2-40B4-BE49-F238E27FC236}">
                    <a16:creationId xmlns:a16="http://schemas.microsoft.com/office/drawing/2014/main" id="{FC85AB06-ACB0-7728-4635-F8634995CB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7" y="1501"/>
                <a:ext cx="198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_</a:t>
                </a:r>
              </a:p>
            </p:txBody>
          </p:sp>
          <p:sp>
            <p:nvSpPr>
              <p:cNvPr id="47" name="Text Box 75">
                <a:extLst>
                  <a:ext uri="{FF2B5EF4-FFF2-40B4-BE49-F238E27FC236}">
                    <a16:creationId xmlns:a16="http://schemas.microsoft.com/office/drawing/2014/main" id="{FF685CFE-0E72-A99B-352A-784E6809EC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5" y="1969"/>
                <a:ext cx="210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+</a:t>
                </a:r>
              </a:p>
            </p:txBody>
          </p:sp>
          <p:sp>
            <p:nvSpPr>
              <p:cNvPr id="48" name="AutoShape 76">
                <a:extLst>
                  <a:ext uri="{FF2B5EF4-FFF2-40B4-BE49-F238E27FC236}">
                    <a16:creationId xmlns:a16="http://schemas.microsoft.com/office/drawing/2014/main" id="{3913FA4F-6F75-93C6-6DE5-D4ACC02EA3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6200000">
                <a:off x="1150" y="1605"/>
                <a:ext cx="144" cy="132"/>
              </a:xfrm>
              <a:prstGeom prst="triangle">
                <a:avLst>
                  <a:gd name="adj" fmla="val 56245"/>
                </a:avLst>
              </a:prstGeom>
              <a:solidFill>
                <a:schemeClr val="bg1"/>
              </a:solidFill>
              <a:ln w="28575">
                <a:solidFill>
                  <a:srgbClr val="601A35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</a:endParaRPr>
              </a:p>
            </p:txBody>
          </p:sp>
          <p:sp>
            <p:nvSpPr>
              <p:cNvPr id="49" name="Text Box 77">
                <a:extLst>
                  <a:ext uri="{FF2B5EF4-FFF2-40B4-BE49-F238E27FC236}">
                    <a16:creationId xmlns:a16="http://schemas.microsoft.com/office/drawing/2014/main" id="{22D81C89-17FB-6ED8-A8A6-BA70B55E39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4" y="1544"/>
                <a:ext cx="240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/>
                    <a:ea typeface="微软雅黑"/>
                    <a:cs typeface="+mn-cs"/>
                    <a:sym typeface="Symbol" panose="05050102010706020507" pitchFamily="18" charset="2"/>
                  </a:rPr>
                  <a:t>∞</a:t>
                </a:r>
              </a:p>
            </p:txBody>
          </p:sp>
          <p:sp>
            <p:nvSpPr>
              <p:cNvPr id="50" name="Text Box 78">
                <a:extLst>
                  <a:ext uri="{FF2B5EF4-FFF2-40B4-BE49-F238E27FC236}">
                    <a16:creationId xmlns:a16="http://schemas.microsoft.com/office/drawing/2014/main" id="{C6FBA589-93C5-7F90-B81F-A593F5D871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23" y="1765"/>
                <a:ext cx="210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+</a:t>
                </a:r>
              </a:p>
            </p:txBody>
          </p:sp>
        </p:grpSp>
        <p:sp>
          <p:nvSpPr>
            <p:cNvPr id="41" name="Rectangle 79">
              <a:extLst>
                <a:ext uri="{FF2B5EF4-FFF2-40B4-BE49-F238E27FC236}">
                  <a16:creationId xmlns:a16="http://schemas.microsoft.com/office/drawing/2014/main" id="{09DB0E6E-32D6-BA44-7FAF-F4483DF81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1420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42" name="Rectangle 80">
              <a:extLst>
                <a:ext uri="{FF2B5EF4-FFF2-40B4-BE49-F238E27FC236}">
                  <a16:creationId xmlns:a16="http://schemas.microsoft.com/office/drawing/2014/main" id="{3B2F6167-AFA9-6441-97CB-D036D2B00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1048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43" name="Rectangle 81">
              <a:extLst>
                <a:ext uri="{FF2B5EF4-FFF2-40B4-BE49-F238E27FC236}">
                  <a16:creationId xmlns:a16="http://schemas.microsoft.com/office/drawing/2014/main" id="{51BFC830-8680-31EC-E1F9-84CDE265D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675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  <p:sp>
          <p:nvSpPr>
            <p:cNvPr id="44" name="Rectangle 82">
              <a:extLst>
                <a:ext uri="{FF2B5EF4-FFF2-40B4-BE49-F238E27FC236}">
                  <a16:creationId xmlns:a16="http://schemas.microsoft.com/office/drawing/2014/main" id="{05D3814D-45EE-E7E5-1D50-A2F687538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604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</p:grpSp>
      <p:grpSp>
        <p:nvGrpSpPr>
          <p:cNvPr id="54" name="Group 6">
            <a:extLst>
              <a:ext uri="{FF2B5EF4-FFF2-40B4-BE49-F238E27FC236}">
                <a16:creationId xmlns:a16="http://schemas.microsoft.com/office/drawing/2014/main" id="{A8B8C47B-635F-EC00-F2EC-DDB632CD7B92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1916113"/>
            <a:ext cx="1871662" cy="1089025"/>
            <a:chOff x="3588" y="832"/>
            <a:chExt cx="889" cy="539"/>
          </a:xfrm>
        </p:grpSpPr>
        <p:sp>
          <p:nvSpPr>
            <p:cNvPr id="55" name="Text Box 7">
              <a:extLst>
                <a:ext uri="{FF2B5EF4-FFF2-40B4-BE49-F238E27FC236}">
                  <a16:creationId xmlns:a16="http://schemas.microsoft.com/office/drawing/2014/main" id="{52B27E0C-32F5-F6D9-F9FB-DC42170143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2" y="832"/>
              <a:ext cx="815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1" lang="en-US" altLang="zh-CN" sz="3200" b="0" i="0" u="none" strike="noStrike" kern="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-</a:t>
              </a:r>
              <a:r>
                <a:rPr kumimoji="1" lang="en-US" altLang="zh-CN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宋体" panose="02010600030101010101" pitchFamily="2" charset="-122"/>
                  <a:cs typeface="+mn-cs"/>
                </a:rPr>
                <a:t>= </a:t>
              </a:r>
              <a:r>
                <a:rPr kumimoji="1" lang="en-US" altLang="zh-CN" sz="32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1" lang="en-US" altLang="zh-CN" sz="3200" b="0" i="0" u="none" strike="noStrike" kern="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宋体" panose="02010600030101010101" pitchFamily="2" charset="-122"/>
                  <a:cs typeface="+mn-cs"/>
                </a:rPr>
                <a:t>+</a:t>
              </a:r>
              <a:r>
                <a:rPr kumimoji="1" lang="en-US" altLang="zh-CN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宋体" panose="02010600030101010101" pitchFamily="2" charset="-122"/>
                  <a:cs typeface="+mn-cs"/>
                </a:rPr>
                <a:t>=0</a:t>
              </a:r>
            </a:p>
          </p:txBody>
        </p:sp>
        <p:sp>
          <p:nvSpPr>
            <p:cNvPr id="56" name="Text Box 8">
              <a:extLst>
                <a:ext uri="{FF2B5EF4-FFF2-40B4-BE49-F238E27FC236}">
                  <a16:creationId xmlns:a16="http://schemas.microsoft.com/office/drawing/2014/main" id="{A554322D-F41E-33FF-7019-E66D459FE8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8" y="1084"/>
              <a:ext cx="421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0" i="1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1" lang="en-US" altLang="zh-CN" sz="3200" b="0" i="0" u="none" strike="noStrike" kern="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-</a:t>
              </a:r>
              <a:r>
                <a:rPr kumimoji="1" lang="en-US" altLang="zh-CN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宋体" panose="02010600030101010101" pitchFamily="2" charset="-122"/>
                  <a:cs typeface="+mn-cs"/>
                </a:rPr>
                <a:t>=0</a:t>
              </a:r>
            </a:p>
          </p:txBody>
        </p:sp>
        <p:sp>
          <p:nvSpPr>
            <p:cNvPr id="57" name="AutoShape 9">
              <a:extLst>
                <a:ext uri="{FF2B5EF4-FFF2-40B4-BE49-F238E27FC236}">
                  <a16:creationId xmlns:a16="http://schemas.microsoft.com/office/drawing/2014/main" id="{8DE56ECA-C5A2-B624-A638-4D43BF4355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8" y="984"/>
              <a:ext cx="48" cy="336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仿宋_GB2312" panose="02010609030101010101" pitchFamily="49" charset="-122"/>
                <a:cs typeface="+mn-cs"/>
              </a:endParaRPr>
            </a:p>
          </p:txBody>
        </p:sp>
      </p:grpSp>
      <p:sp>
        <p:nvSpPr>
          <p:cNvPr id="58" name="Text Box 4">
            <a:extLst>
              <a:ext uri="{FF2B5EF4-FFF2-40B4-BE49-F238E27FC236}">
                <a16:creationId xmlns:a16="http://schemas.microsoft.com/office/drawing/2014/main" id="{E599BD7A-B63F-A1F9-6EE9-D2D85FD95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141663"/>
            <a:ext cx="61928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u</a:t>
            </a:r>
            <a:r>
              <a:rPr kumimoji="1" lang="en-US" altLang="zh-CN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i1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/</a:t>
            </a:r>
            <a:r>
              <a:rPr kumimoji="1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R</a:t>
            </a:r>
            <a:r>
              <a:rPr kumimoji="1" lang="en-US" altLang="zh-CN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+ </a:t>
            </a:r>
            <a:r>
              <a:rPr kumimoji="1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u</a:t>
            </a:r>
            <a:r>
              <a:rPr kumimoji="1" lang="en-US" altLang="zh-CN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i2 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/</a:t>
            </a:r>
            <a:r>
              <a:rPr kumimoji="1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R</a:t>
            </a:r>
            <a:r>
              <a:rPr kumimoji="1" lang="en-US" altLang="zh-CN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+ </a:t>
            </a:r>
            <a:r>
              <a:rPr kumimoji="1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u</a:t>
            </a:r>
            <a:r>
              <a:rPr kumimoji="1" lang="en-US" altLang="zh-CN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i3 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/</a:t>
            </a:r>
            <a:r>
              <a:rPr kumimoji="1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R</a:t>
            </a:r>
            <a:r>
              <a:rPr kumimoji="1" lang="en-US" altLang="zh-CN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3 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=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-</a:t>
            </a:r>
            <a:r>
              <a:rPr kumimoji="1" lang="en-US" altLang="zh-CN" sz="32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u</a:t>
            </a:r>
            <a:r>
              <a:rPr kumimoji="1" lang="en-US" altLang="zh-CN" sz="32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o</a:t>
            </a:r>
            <a:r>
              <a:rPr kumimoji="1" lang="en-US" altLang="zh-CN" sz="32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/</a:t>
            </a:r>
            <a:r>
              <a:rPr kumimoji="1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R</a:t>
            </a:r>
            <a:r>
              <a:rPr kumimoji="1" lang="en-US" altLang="zh-CN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f</a:t>
            </a:r>
            <a:endParaRPr kumimoji="1" lang="en-US" altLang="zh-CN" sz="3200" b="0" i="1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" name="Text Box 5">
            <a:extLst>
              <a:ext uri="{FF2B5EF4-FFF2-40B4-BE49-F238E27FC236}">
                <a16:creationId xmlns:a16="http://schemas.microsoft.com/office/drawing/2014/main" id="{7A13860C-7F9D-71B2-69E9-BFD268BCA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7832" y="4088572"/>
            <a:ext cx="61237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u</a:t>
            </a:r>
            <a:r>
              <a:rPr kumimoji="1" lang="en-US" altLang="zh-CN" sz="32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o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= 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-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R</a:t>
            </a:r>
            <a:r>
              <a:rPr kumimoji="1" lang="en-US" altLang="zh-CN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f 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/</a:t>
            </a:r>
            <a:r>
              <a:rPr kumimoji="1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R</a:t>
            </a:r>
            <a:r>
              <a:rPr kumimoji="1" lang="en-US" altLang="zh-CN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32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u</a:t>
            </a:r>
            <a:r>
              <a:rPr kumimoji="1" lang="en-US" altLang="zh-CN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i1</a:t>
            </a:r>
            <a:r>
              <a:rPr kumimoji="1" lang="en-US" altLang="zh-CN" sz="32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+</a:t>
            </a:r>
            <a:r>
              <a:rPr kumimoji="1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R</a:t>
            </a:r>
            <a:r>
              <a:rPr kumimoji="1" lang="en-US" altLang="zh-CN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f</a:t>
            </a:r>
            <a:r>
              <a:rPr kumimoji="1" lang="en-US" altLang="zh-CN" sz="32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/</a:t>
            </a:r>
            <a:r>
              <a:rPr kumimoji="1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R</a:t>
            </a:r>
            <a:r>
              <a:rPr kumimoji="1" lang="en-US" altLang="zh-CN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u</a:t>
            </a:r>
            <a:r>
              <a:rPr kumimoji="1" lang="en-US" altLang="zh-CN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i2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+</a:t>
            </a:r>
            <a:r>
              <a:rPr kumimoji="1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R</a:t>
            </a:r>
            <a:r>
              <a:rPr kumimoji="1" lang="en-US" altLang="zh-CN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f 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/</a:t>
            </a:r>
            <a:r>
              <a:rPr kumimoji="1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R</a:t>
            </a:r>
            <a:r>
              <a:rPr kumimoji="1" lang="en-US" altLang="zh-CN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u</a:t>
            </a:r>
            <a:r>
              <a:rPr kumimoji="1" lang="en-US" altLang="zh-CN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i3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)</a:t>
            </a:r>
          </a:p>
        </p:txBody>
      </p:sp>
      <p:sp>
        <p:nvSpPr>
          <p:cNvPr id="60" name="AutoShape 27">
            <a:extLst>
              <a:ext uri="{FF2B5EF4-FFF2-40B4-BE49-F238E27FC236}">
                <a16:creationId xmlns:a16="http://schemas.microsoft.com/office/drawing/2014/main" id="{A6847C1A-E712-629C-AFFD-29E575A8C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221163"/>
            <a:ext cx="647700" cy="2159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0066FF"/>
          </a:solidFill>
          <a:ln w="9525">
            <a:solidFill>
              <a:srgbClr val="00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仿宋_GB2312" panose="02010609030101010101" pitchFamily="49" charset="-122"/>
              <a:cs typeface="+mn-cs"/>
            </a:endParaRPr>
          </a:p>
        </p:txBody>
      </p:sp>
      <p:sp>
        <p:nvSpPr>
          <p:cNvPr id="61" name="Text Box 3">
            <a:extLst>
              <a:ext uri="{FF2B5EF4-FFF2-40B4-BE49-F238E27FC236}">
                <a16:creationId xmlns:a16="http://schemas.microsoft.com/office/drawing/2014/main" id="{D1784BEA-378A-909E-A38E-BAD6B68EC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724400"/>
            <a:ext cx="7462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比例加法器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：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y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=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+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+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+mn-cs"/>
              </a:rPr>
              <a:t>，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符号如下图：</a:t>
            </a:r>
          </a:p>
        </p:txBody>
      </p:sp>
      <p:pic>
        <p:nvPicPr>
          <p:cNvPr id="62" name="图片 61">
            <a:extLst>
              <a:ext uri="{FF2B5EF4-FFF2-40B4-BE49-F238E27FC236}">
                <a16:creationId xmlns:a16="http://schemas.microsoft.com/office/drawing/2014/main" id="{EDE74094-F6B8-303D-6943-16F5103F9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065" y="5056717"/>
            <a:ext cx="4001153" cy="1641364"/>
          </a:xfrm>
          <a:prstGeom prst="rect">
            <a:avLst/>
          </a:prstGeom>
        </p:spPr>
      </p:pic>
      <p:sp>
        <p:nvSpPr>
          <p:cNvPr id="64" name="文本框 63">
            <a:extLst>
              <a:ext uri="{FF2B5EF4-FFF2-40B4-BE49-F238E27FC236}">
                <a16:creationId xmlns:a16="http://schemas.microsoft.com/office/drawing/2014/main" id="{4A2E63B2-ABAD-CDDB-A0CB-EBC7038640BF}"/>
              </a:ext>
            </a:extLst>
          </p:cNvPr>
          <p:cNvSpPr txBox="1"/>
          <p:nvPr/>
        </p:nvSpPr>
        <p:spPr>
          <a:xfrm>
            <a:off x="695702" y="851708"/>
            <a:ext cx="6094602" cy="662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marR="0" lvl="0" indent="-514350" algn="l" defTabSz="4572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+mj-ea"/>
              <a:buAutoNum type="circleNumDbPlain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加法器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3D3D3D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3" name="墨迹 62">
                <a:extLst>
                  <a:ext uri="{FF2B5EF4-FFF2-40B4-BE49-F238E27FC236}">
                    <a16:creationId xmlns:a16="http://schemas.microsoft.com/office/drawing/2014/main" id="{B39B2165-BE27-DFDA-0F99-3420DED88EE2}"/>
                  </a:ext>
                </a:extLst>
              </p14:cNvPr>
              <p14:cNvContentPartPr/>
              <p14:nvPr/>
            </p14:nvContentPartPr>
            <p14:xfrm>
              <a:off x="2482920" y="838080"/>
              <a:ext cx="6909120" cy="2356200"/>
            </p14:xfrm>
          </p:contentPart>
        </mc:Choice>
        <mc:Fallback xmlns="">
          <p:pic>
            <p:nvPicPr>
              <p:cNvPr id="63" name="墨迹 62">
                <a:extLst>
                  <a:ext uri="{FF2B5EF4-FFF2-40B4-BE49-F238E27FC236}">
                    <a16:creationId xmlns:a16="http://schemas.microsoft.com/office/drawing/2014/main" id="{B39B2165-BE27-DFDA-0F99-3420DED88EE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73560" y="828720"/>
                <a:ext cx="6927840" cy="237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278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3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 autoUpdateAnimBg="0"/>
      <p:bldP spid="6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6AD5362B-1104-023F-A625-B8650BB3063A}"/>
              </a:ext>
            </a:extLst>
          </p:cNvPr>
          <p:cNvGrpSpPr/>
          <p:nvPr/>
        </p:nvGrpSpPr>
        <p:grpSpPr>
          <a:xfrm>
            <a:off x="5964825" y="2292370"/>
            <a:ext cx="4237122" cy="2590017"/>
            <a:chOff x="4225038" y="2308554"/>
            <a:chExt cx="4237122" cy="2590017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DFDDC089-2572-D7A5-250F-2FEE0933AE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5826"/>
            <a:stretch/>
          </p:blipFill>
          <p:spPr>
            <a:xfrm>
              <a:off x="4225038" y="2677886"/>
              <a:ext cx="4237122" cy="2220685"/>
            </a:xfrm>
            <a:prstGeom prst="rect">
              <a:avLst/>
            </a:prstGeom>
          </p:spPr>
        </p:pic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471EBBAE-0E7D-F181-5968-65DD9E5E87BB}"/>
                </a:ext>
              </a:extLst>
            </p:cNvPr>
            <p:cNvSpPr txBox="1"/>
            <p:nvPr/>
          </p:nvSpPr>
          <p:spPr>
            <a:xfrm>
              <a:off x="4460032" y="2308554"/>
              <a:ext cx="1129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5 k</a:t>
              </a:r>
              <a:r>
                <a:rPr kumimoji="0" lang="el-GR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Ω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B4F4AAE6-F1ED-434D-9236-0C7275474AFE}"/>
                </a:ext>
              </a:extLst>
            </p:cNvPr>
            <p:cNvSpPr txBox="1"/>
            <p:nvPr/>
          </p:nvSpPr>
          <p:spPr>
            <a:xfrm>
              <a:off x="6534538" y="2308554"/>
              <a:ext cx="1129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10 k</a:t>
              </a:r>
              <a:r>
                <a:rPr kumimoji="0" lang="el-GR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Ω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C572B6D-54F0-D782-D952-A8BCBE70773F}"/>
                  </a:ext>
                </a:extLst>
              </p:cNvPr>
              <p:cNvSpPr txBox="1"/>
              <p:nvPr/>
            </p:nvSpPr>
            <p:spPr>
              <a:xfrm>
                <a:off x="1074321" y="1922947"/>
                <a:ext cx="315071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虚断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kumimoji="0" lang="en-US" altLang="zh-CN" sz="2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</m:sub>
                    </m:sSub>
                    <m:r>
                      <a:rPr kumimoji="0" lang="en-US" altLang="zh-CN" sz="2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kumimoji="0" lang="zh-CN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kumimoji="0" lang="en-US" altLang="zh-CN" sz="2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</m:sub>
                    </m:sSub>
                    <m:r>
                      <a:rPr kumimoji="0" lang="en-US" altLang="zh-CN" sz="2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kumimoji="0" lang="en-US" altLang="zh-CN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 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C572B6D-54F0-D782-D952-A8BCBE707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321" y="1922947"/>
                <a:ext cx="3150717" cy="461665"/>
              </a:xfrm>
              <a:prstGeom prst="rect">
                <a:avLst/>
              </a:prstGeom>
              <a:blipFill>
                <a:blip r:embed="rId3"/>
                <a:stretch>
                  <a:fillRect l="-2901" t="-15789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2468999-9353-24CF-9473-62F030318E37}"/>
                  </a:ext>
                </a:extLst>
              </p:cNvPr>
              <p:cNvSpPr txBox="1"/>
              <p:nvPr/>
            </p:nvSpPr>
            <p:spPr>
              <a:xfrm>
                <a:off x="1074321" y="2493220"/>
                <a:ext cx="60973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虚短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kumimoji="0" lang="en-US" altLang="zh-CN" sz="2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</m:sub>
                    </m:sSub>
                    <m:r>
                      <a:rPr kumimoji="0" lang="en-US" altLang="zh-CN" sz="2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kumimoji="0" lang="zh-CN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kumimoji="0" lang="en-US" altLang="zh-CN" sz="2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</m:sub>
                    </m:sSub>
                    <m:r>
                      <a:rPr kumimoji="0" lang="en-US" altLang="zh-CN" sz="2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kumimoji="0" lang="en-US" altLang="zh-CN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V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2468999-9353-24CF-9473-62F030318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321" y="2493220"/>
                <a:ext cx="6097348" cy="461665"/>
              </a:xfrm>
              <a:prstGeom prst="rect">
                <a:avLst/>
              </a:prstGeom>
              <a:blipFill>
                <a:blip r:embed="rId4"/>
                <a:stretch>
                  <a:fillRect l="-1500" t="-15789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F471116-AA62-6099-A6CF-BF050F977017}"/>
                  </a:ext>
                </a:extLst>
              </p:cNvPr>
              <p:cNvSpPr txBox="1"/>
              <p:nvPr/>
            </p:nvSpPr>
            <p:spPr>
              <a:xfrm>
                <a:off x="-236692" y="4006220"/>
                <a:ext cx="6097348" cy="8090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zh-CN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zh-CN" altLang="en-US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2−</m:t>
                          </m:r>
                          <m:sSub>
                            <m:sSubPr>
                              <m:ctrlPr>
                                <a:rPr kumimoji="0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0" lang="zh-CN" altLang="en-US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</m:sub>
                          </m:sSub>
                          <m:r>
                            <a:rPr kumimoji="0" lang="zh-CN" altLang="en-US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−0</m:t>
                          </m:r>
                        </m:num>
                        <m:den>
                          <m:r>
                            <a:rPr kumimoji="0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5</m:t>
                          </m:r>
                        </m:den>
                      </m:f>
                      <m:r>
                        <a:rPr kumimoji="0" lang="zh-CN" alt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𝑈</m:t>
                              </m:r>
                            </m:e>
                            <m:sub>
                              <m:r>
                                <a:rPr kumimoji="0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𝑂</m:t>
                              </m:r>
                            </m:sub>
                          </m:sSub>
                          <m:r>
                            <a:rPr kumimoji="0" lang="zh-CN" altLang="en-US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d>
                            <m:dPr>
                              <m:ctrlPr>
                                <a:rPr kumimoji="0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zh-CN" altLang="en-US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2−</m:t>
                              </m:r>
                              <m:sSub>
                                <m:sSubPr>
                                  <m:ctrlPr>
                                    <a:rPr kumimoji="0" lang="zh-CN" alt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836967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zh-CN" alt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kumimoji="0" lang="zh-CN" altLang="en-US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−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kumimoji="0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11000402020202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F471116-AA62-6099-A6CF-BF050F977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6692" y="4006220"/>
                <a:ext cx="6097348" cy="8090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A0E45900-60AE-BB09-0FA9-CD693C735801}"/>
              </a:ext>
            </a:extLst>
          </p:cNvPr>
          <p:cNvSpPr/>
          <p:nvPr/>
        </p:nvSpPr>
        <p:spPr>
          <a:xfrm>
            <a:off x="7768354" y="3592864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0047447A-BB30-B34F-BEAE-AF7D752DD5B2}"/>
                  </a:ext>
                </a:extLst>
              </p14:cNvPr>
              <p14:cNvContentPartPr/>
              <p14:nvPr/>
            </p14:nvContentPartPr>
            <p14:xfrm>
              <a:off x="7016760" y="2254320"/>
              <a:ext cx="1035360" cy="1759320"/>
            </p14:xfrm>
          </p:contentPart>
        </mc:Choice>
        <mc:Fallback xmlns=""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0047447A-BB30-B34F-BEAE-AF7D752DD5B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07400" y="2244960"/>
                <a:ext cx="1054080" cy="17780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8984A8D5-A642-49EC-8FF6-99182EE8F7CF}"/>
              </a:ext>
            </a:extLst>
          </p:cNvPr>
          <p:cNvSpPr txBox="1"/>
          <p:nvPr/>
        </p:nvSpPr>
        <p:spPr>
          <a:xfrm>
            <a:off x="985520" y="751840"/>
            <a:ext cx="130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例：</a:t>
            </a:r>
          </a:p>
        </p:txBody>
      </p:sp>
    </p:spTree>
    <p:extLst>
      <p:ext uri="{BB962C8B-B14F-4D97-AF65-F5344CB8AC3E}">
        <p14:creationId xmlns:p14="http://schemas.microsoft.com/office/powerpoint/2010/main" val="2208167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D633473-1C0F-1457-58D5-64CB1E6E72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相量法分析步骤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3A35A3-79AD-871E-5158-BBCB2849A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151653-3C26-47B6-ABA2-013320E73D83}" type="datetime1">
              <a:rPr kumimoji="0" lang="zh-CN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2024/7/3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A72334-5CED-0AB5-CB65-6A46E3701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" b="0" i="0" u="none" strike="noStrike" kern="1200" cap="all" spc="0" normalizeH="0" baseline="0" noProof="0" dirty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第九章 正弦稳态电路的分析</a:t>
            </a:r>
            <a:endParaRPr kumimoji="0" lang="en-US" altLang="zh-CN" sz="900" b="0" i="0" u="none" strike="noStrike" kern="1200" cap="all" spc="0" normalizeH="0" baseline="0" noProof="0" dirty="0">
              <a:ln>
                <a:noFill/>
              </a:ln>
              <a:solidFill>
                <a:srgbClr val="4590B8"/>
              </a:solidFill>
              <a:effectLst/>
              <a:uLnTx/>
              <a:uFillTx/>
              <a:latin typeface="Times New Roman"/>
              <a:ea typeface="微软雅黑"/>
              <a:cs typeface="+mn-cs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7F013769-80E8-A08E-28A9-1F2800BCA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4590B8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rPr>
              <a:t>/29</a:t>
            </a:r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7A788B0D-D264-59FF-4DEE-58E726F7F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</a:rPr>
              <a:t>§9-3 </a:t>
            </a:r>
            <a:r>
              <a:rPr lang="zh-CN" altLang="en-US" dirty="0">
                <a:latin typeface="微软雅黑" panose="020B0503020204020204" pitchFamily="34" charset="-122"/>
              </a:rPr>
              <a:t>正弦稳态电路的分析</a:t>
            </a:r>
            <a:endParaRPr lang="zh-CN" altLang="en-US" dirty="0"/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F41081C2-D201-3F8D-083A-7B35EE02DBDA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774924" y="2339446"/>
          <a:ext cx="10653003" cy="36818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9607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3E17B6C-1E36-409E-B26A-954592029E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93E17B6C-1E36-409E-B26A-954592029E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8DC3FA2-51E9-4FA4-AE35-92E7C87965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78DC3FA2-51E9-4FA4-AE35-92E7C87965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C4C95F8-D3A5-4FA8-8B7D-465B08444C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DC4C95F8-D3A5-4FA8-8B7D-465B08444C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F408317-1339-4BBC-A60B-6233CCFADB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graphicEl>
                                              <a:dgm id="{BF408317-1339-4BBC-A60B-6233CCFADB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353E3AC-16E3-4583-B916-795E6046E2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7353E3AC-16E3-4583-B916-795E6046E2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676fecc8-5938-4c2a-98aa-ea8df123951c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红利">
  <a:themeElements>
    <a:clrScheme name="红利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自定义 1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3033</Words>
  <Application>Microsoft Office PowerPoint</Application>
  <PresentationFormat>宽屏</PresentationFormat>
  <Paragraphs>856</Paragraphs>
  <Slides>36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48" baseType="lpstr">
      <vt:lpstr>等线</vt:lpstr>
      <vt:lpstr>等线 Light</vt:lpstr>
      <vt:lpstr>楷体_GB2312</vt:lpstr>
      <vt:lpstr>宋体</vt:lpstr>
      <vt:lpstr>微软雅黑</vt:lpstr>
      <vt:lpstr>Arial</vt:lpstr>
      <vt:lpstr>Cambria Math</vt:lpstr>
      <vt:lpstr>Symbol</vt:lpstr>
      <vt:lpstr>Times New Roman</vt:lpstr>
      <vt:lpstr>Wingdings 2</vt:lpstr>
      <vt:lpstr>Office 主题​​</vt:lpstr>
      <vt:lpstr>红利</vt:lpstr>
      <vt:lpstr>§4-1 叠加定理</vt:lpstr>
      <vt:lpstr>§4-1 叠加定理</vt:lpstr>
      <vt:lpstr>PowerPoint 演示文稿</vt:lpstr>
      <vt:lpstr>§5-1 运算放大器的电路模型</vt:lpstr>
      <vt:lpstr>§5-1 运算放大器的电路模型</vt:lpstr>
      <vt:lpstr>§5-3 含有理想运算放大器的电路分析</vt:lpstr>
      <vt:lpstr>PowerPoint 演示文稿</vt:lpstr>
      <vt:lpstr>PowerPoint 演示文稿</vt:lpstr>
      <vt:lpstr>§9-3 正弦稳态电路的分析</vt:lpstr>
      <vt:lpstr>§9-3 正弦稳态电路的分析</vt:lpstr>
      <vt:lpstr>§9-3 正弦稳态电路的分析</vt:lpstr>
      <vt:lpstr>§9-3 正弦稳态电路的分析</vt:lpstr>
      <vt:lpstr>PowerPoint 演示文稿</vt:lpstr>
      <vt:lpstr>§9-3 正弦稳态电路的分析</vt:lpstr>
      <vt:lpstr>PowerPoint 演示文稿</vt:lpstr>
      <vt:lpstr>§9-4 正弦稳态电路的功率</vt:lpstr>
      <vt:lpstr>§9-4 正弦稳态电路的功率</vt:lpstr>
      <vt:lpstr>§9-4 正弦稳态电路的功率</vt:lpstr>
      <vt:lpstr>§9-4 正弦稳态电路的功率</vt:lpstr>
      <vt:lpstr>§9-4 正弦稳态电路的功率</vt:lpstr>
      <vt:lpstr>§9-4 正弦稳态电路的功率</vt:lpstr>
      <vt:lpstr>§9-6 最大功率传输</vt:lpstr>
      <vt:lpstr>§9-6 最大功率传输</vt:lpstr>
      <vt:lpstr>PowerPoint 演示文稿</vt:lpstr>
      <vt:lpstr>§9-6 最大功率传输</vt:lpstr>
      <vt:lpstr>PowerPoint 演示文稿</vt:lpstr>
      <vt:lpstr>§4-3 戴维南定理和诺顿定理</vt:lpstr>
      <vt:lpstr>§4-3 戴维南定理和诺顿定理</vt:lpstr>
      <vt:lpstr>§4-3 戴维南定理和诺顿定理</vt:lpstr>
      <vt:lpstr>§4-3 戴维南定理和诺顿定理</vt:lpstr>
      <vt:lpstr>PowerPoint 演示文稿</vt:lpstr>
      <vt:lpstr>§4-3 戴维南定理和诺顿定理</vt:lpstr>
      <vt:lpstr>PowerPoint 演示文稿</vt:lpstr>
      <vt:lpstr>PowerPoint 演示文稿</vt:lpstr>
      <vt:lpstr>§9-3 正弦稳态电路的分析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§4-1 叠加定理</dc:title>
  <dc:creator>Lily Dong</dc:creator>
  <cp:lastModifiedBy>凯航 占</cp:lastModifiedBy>
  <cp:revision>14</cp:revision>
  <dcterms:created xsi:type="dcterms:W3CDTF">2024-06-18T05:08:11Z</dcterms:created>
  <dcterms:modified xsi:type="dcterms:W3CDTF">2024-07-03T09:29:53Z</dcterms:modified>
</cp:coreProperties>
</file>