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0" d="100"/>
          <a:sy n="150" d="100"/>
        </p:scale>
        <p:origin x="-552" y="13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6F3F-8DD0-402A-8B62-02704190043C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E46-D0E5-4F3A-8D71-21FBB9EF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1533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6F3F-8DD0-402A-8B62-02704190043C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E46-D0E5-4F3A-8D71-21FBB9EF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37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6F3F-8DD0-402A-8B62-02704190043C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E46-D0E5-4F3A-8D71-21FBB9EF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21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6F3F-8DD0-402A-8B62-02704190043C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E46-D0E5-4F3A-8D71-21FBB9EF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1464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6F3F-8DD0-402A-8B62-02704190043C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E46-D0E5-4F3A-8D71-21FBB9EF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44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6F3F-8DD0-402A-8B62-02704190043C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E46-D0E5-4F3A-8D71-21FBB9EF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544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6F3F-8DD0-402A-8B62-02704190043C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E46-D0E5-4F3A-8D71-21FBB9EF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425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6F3F-8DD0-402A-8B62-02704190043C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E46-D0E5-4F3A-8D71-21FBB9EF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84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6F3F-8DD0-402A-8B62-02704190043C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E46-D0E5-4F3A-8D71-21FBB9EF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5542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6F3F-8DD0-402A-8B62-02704190043C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E46-D0E5-4F3A-8D71-21FBB9EF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8659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E56F3F-8DD0-402A-8B62-02704190043C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BA4E46-D0E5-4F3A-8D71-21FBB9EF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959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E56F3F-8DD0-402A-8B62-02704190043C}" type="datetimeFigureOut">
              <a:rPr lang="de-DE" smtClean="0"/>
              <a:t>03.05.2021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BA4E46-D0E5-4F3A-8D71-21FBB9EF402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183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smtClean="0"/>
              <a:t>Gartenvermessung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/>
              <a:t>2021-05-02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0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reihandform 2"/>
          <p:cNvSpPr>
            <a:spLocks noChangeAspect="1"/>
          </p:cNvSpPr>
          <p:nvPr/>
        </p:nvSpPr>
        <p:spPr>
          <a:xfrm>
            <a:off x="756017" y="2406646"/>
            <a:ext cx="7632407" cy="3275810"/>
          </a:xfrm>
          <a:custGeom>
            <a:avLst/>
            <a:gdLst>
              <a:gd name="connsiteX0" fmla="*/ 0 w 8432800"/>
              <a:gd name="connsiteY0" fmla="*/ 0 h 4191000"/>
              <a:gd name="connsiteX1" fmla="*/ 8432800 w 8432800"/>
              <a:gd name="connsiteY1" fmla="*/ 67733 h 4191000"/>
              <a:gd name="connsiteX2" fmla="*/ 8415867 w 8432800"/>
              <a:gd name="connsiteY2" fmla="*/ 4191000 h 4191000"/>
              <a:gd name="connsiteX3" fmla="*/ 0 w 8432800"/>
              <a:gd name="connsiteY3" fmla="*/ 1490133 h 4191000"/>
              <a:gd name="connsiteX4" fmla="*/ 0 w 8432800"/>
              <a:gd name="connsiteY4" fmla="*/ 0 h 4191000"/>
              <a:gd name="connsiteX0" fmla="*/ 0 w 8432800"/>
              <a:gd name="connsiteY0" fmla="*/ 0 h 4127000"/>
              <a:gd name="connsiteX1" fmla="*/ 8432800 w 8432800"/>
              <a:gd name="connsiteY1" fmla="*/ 67733 h 4127000"/>
              <a:gd name="connsiteX2" fmla="*/ 8235123 w 8432800"/>
              <a:gd name="connsiteY2" fmla="*/ 4127000 h 4127000"/>
              <a:gd name="connsiteX3" fmla="*/ 0 w 8432800"/>
              <a:gd name="connsiteY3" fmla="*/ 1490133 h 4127000"/>
              <a:gd name="connsiteX4" fmla="*/ 0 w 8432800"/>
              <a:gd name="connsiteY4" fmla="*/ 0 h 4127000"/>
              <a:gd name="connsiteX0" fmla="*/ 142693 w 8575493"/>
              <a:gd name="connsiteY0" fmla="*/ 0 h 4127000"/>
              <a:gd name="connsiteX1" fmla="*/ 8575493 w 8575493"/>
              <a:gd name="connsiteY1" fmla="*/ 67733 h 4127000"/>
              <a:gd name="connsiteX2" fmla="*/ 8377816 w 8575493"/>
              <a:gd name="connsiteY2" fmla="*/ 4127000 h 4127000"/>
              <a:gd name="connsiteX3" fmla="*/ 0 w 8575493"/>
              <a:gd name="connsiteY3" fmla="*/ 1442133 h 4127000"/>
              <a:gd name="connsiteX4" fmla="*/ 142693 w 8575493"/>
              <a:gd name="connsiteY4" fmla="*/ 0 h 4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75493" h="4127000">
                <a:moveTo>
                  <a:pt x="142693" y="0"/>
                </a:moveTo>
                <a:lnTo>
                  <a:pt x="8575493" y="67733"/>
                </a:lnTo>
                <a:cubicBezTo>
                  <a:pt x="8569849" y="1442155"/>
                  <a:pt x="8383460" y="2752578"/>
                  <a:pt x="8377816" y="4127000"/>
                </a:cubicBezTo>
                <a:lnTo>
                  <a:pt x="0" y="1442133"/>
                </a:lnTo>
                <a:lnTo>
                  <a:pt x="142693" y="0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" name="Gerade Verbindung 4"/>
          <p:cNvCxnSpPr>
            <a:stCxn id="3" idx="0"/>
          </p:cNvCxnSpPr>
          <p:nvPr/>
        </p:nvCxnSpPr>
        <p:spPr>
          <a:xfrm>
            <a:off x="883017" y="2406646"/>
            <a:ext cx="7001351" cy="31825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6"/>
          <p:cNvCxnSpPr>
            <a:stCxn id="3" idx="0"/>
          </p:cNvCxnSpPr>
          <p:nvPr/>
        </p:nvCxnSpPr>
        <p:spPr>
          <a:xfrm>
            <a:off x="883017" y="2406646"/>
            <a:ext cx="1960791" cy="1742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/>
          <p:cNvSpPr txBox="1"/>
          <p:nvPr/>
        </p:nvSpPr>
        <p:spPr>
          <a:xfrm>
            <a:off x="706934" y="3391480"/>
            <a:ext cx="5854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/>
              <a:t>wa0=wa1</a:t>
            </a:r>
            <a:endParaRPr lang="de-DE" sz="800"/>
          </a:p>
        </p:txBody>
      </p:sp>
      <p:sp>
        <p:nvSpPr>
          <p:cNvPr id="10" name="Textfeld 9"/>
          <p:cNvSpPr txBox="1"/>
          <p:nvPr/>
        </p:nvSpPr>
        <p:spPr>
          <a:xfrm>
            <a:off x="410356" y="2924944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mtClean="0">
                <a:solidFill>
                  <a:srgbClr val="00B050"/>
                </a:solidFill>
              </a:rPr>
              <a:t>c0=c1</a:t>
            </a:r>
            <a:endParaRPr lang="de-DE" sz="1000" b="1">
              <a:solidFill>
                <a:srgbClr val="00B05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851920" y="3537321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a1=a2</a:t>
            </a:r>
            <a:endParaRPr lang="de-DE" sz="1000"/>
          </a:p>
        </p:txBody>
      </p:sp>
      <p:sp>
        <p:nvSpPr>
          <p:cNvPr id="12" name="Textfeld 11"/>
          <p:cNvSpPr txBox="1"/>
          <p:nvPr/>
        </p:nvSpPr>
        <p:spPr>
          <a:xfrm>
            <a:off x="4170749" y="2164369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mtClean="0">
                <a:solidFill>
                  <a:srgbClr val="00B050"/>
                </a:solidFill>
              </a:rPr>
              <a:t>b2</a:t>
            </a:r>
            <a:endParaRPr lang="de-DE" sz="1000" b="1">
              <a:solidFill>
                <a:srgbClr val="00B050"/>
              </a:solidFill>
            </a:endParaRPr>
          </a:p>
        </p:txBody>
      </p:sp>
      <p:cxnSp>
        <p:nvCxnSpPr>
          <p:cNvPr id="16" name="Gerade Verbindung 15"/>
          <p:cNvCxnSpPr>
            <a:stCxn id="3" idx="1"/>
          </p:cNvCxnSpPr>
          <p:nvPr/>
        </p:nvCxnSpPr>
        <p:spPr>
          <a:xfrm flipH="1">
            <a:off x="7884368" y="2460409"/>
            <a:ext cx="504056" cy="31288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8078842" y="2454796"/>
            <a:ext cx="35939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/>
              <a:t>wa2</a:t>
            </a:r>
            <a:endParaRPr lang="de-DE" sz="800"/>
          </a:p>
        </p:txBody>
      </p:sp>
      <p:sp>
        <p:nvSpPr>
          <p:cNvPr id="18" name="Textfeld 17"/>
          <p:cNvSpPr txBox="1"/>
          <p:nvPr/>
        </p:nvSpPr>
        <p:spPr>
          <a:xfrm>
            <a:off x="7615044" y="531378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/>
              <a:t>wb2</a:t>
            </a:r>
            <a:endParaRPr lang="de-DE" sz="800"/>
          </a:p>
        </p:txBody>
      </p:sp>
      <p:sp>
        <p:nvSpPr>
          <p:cNvPr id="19" name="Textfeld 18"/>
          <p:cNvSpPr txBox="1"/>
          <p:nvPr/>
        </p:nvSpPr>
        <p:spPr>
          <a:xfrm>
            <a:off x="7668344" y="3874832"/>
            <a:ext cx="4892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>
              <a:defRPr sz="1000" b="1">
                <a:solidFill>
                  <a:srgbClr val="00B050"/>
                </a:solidFill>
              </a:defRPr>
            </a:lvl1pPr>
          </a:lstStyle>
          <a:p>
            <a:r>
              <a:rPr lang="de-DE"/>
              <a:t>c2=c3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7952214" y="4653136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/>
              <a:t>wb3</a:t>
            </a:r>
            <a:endParaRPr lang="de-DE" sz="800"/>
          </a:p>
        </p:txBody>
      </p:sp>
      <p:sp>
        <p:nvSpPr>
          <p:cNvPr id="21" name="Textfeld 20"/>
          <p:cNvSpPr txBox="1"/>
          <p:nvPr/>
        </p:nvSpPr>
        <p:spPr>
          <a:xfrm>
            <a:off x="8314373" y="392144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a3</a:t>
            </a:r>
            <a:endParaRPr lang="de-DE" sz="1000"/>
          </a:p>
        </p:txBody>
      </p:sp>
      <p:sp>
        <p:nvSpPr>
          <p:cNvPr id="22" name="Textfeld 21"/>
          <p:cNvSpPr txBox="1"/>
          <p:nvPr/>
        </p:nvSpPr>
        <p:spPr>
          <a:xfrm>
            <a:off x="7864805" y="5601403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mtClean="0">
                <a:solidFill>
                  <a:srgbClr val="00B050"/>
                </a:solidFill>
              </a:rPr>
              <a:t>b3</a:t>
            </a:r>
            <a:endParaRPr lang="de-DE" sz="1000" b="1">
              <a:solidFill>
                <a:srgbClr val="00B050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 flipV="1">
            <a:off x="7861508" y="5561349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 flipV="1">
            <a:off x="8192338" y="5655915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 flipV="1">
            <a:off x="728906" y="351370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Ellipse 25"/>
          <p:cNvSpPr/>
          <p:nvPr/>
        </p:nvSpPr>
        <p:spPr>
          <a:xfrm flipV="1">
            <a:off x="859334" y="2374280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Ellipse 26"/>
          <p:cNvSpPr/>
          <p:nvPr/>
        </p:nvSpPr>
        <p:spPr>
          <a:xfrm flipV="1">
            <a:off x="8357438" y="2420888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/>
          <p:cNvSpPr txBox="1"/>
          <p:nvPr/>
        </p:nvSpPr>
        <p:spPr>
          <a:xfrm>
            <a:off x="1043608" y="4869160"/>
            <a:ext cx="17091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/>
              <a:t>Dreiecke</a:t>
            </a:r>
            <a:r>
              <a:rPr lang="de-DE" smtClean="0"/>
              <a:t>:</a:t>
            </a:r>
          </a:p>
          <a:p>
            <a:r>
              <a:rPr lang="de-DE" smtClean="0"/>
              <a:t>D0 = (a0, b0, c0)</a:t>
            </a:r>
          </a:p>
          <a:p>
            <a:r>
              <a:rPr lang="de-DE" smtClean="0"/>
              <a:t>D1 = (a1, b1, c1)</a:t>
            </a:r>
          </a:p>
          <a:p>
            <a:r>
              <a:rPr lang="de-DE" smtClean="0"/>
              <a:t>D2 = (a2, b2, c2)</a:t>
            </a:r>
          </a:p>
          <a:p>
            <a:r>
              <a:rPr lang="de-DE" smtClean="0"/>
              <a:t>D3 = /a3, b3, c3)</a:t>
            </a:r>
          </a:p>
          <a:p>
            <a:endParaRPr lang="de-DE"/>
          </a:p>
        </p:txBody>
      </p:sp>
      <p:sp>
        <p:nvSpPr>
          <p:cNvPr id="29" name="Textfeld 28"/>
          <p:cNvSpPr txBox="1"/>
          <p:nvPr/>
        </p:nvSpPr>
        <p:spPr>
          <a:xfrm>
            <a:off x="971600" y="2907985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/>
              <a:t>D</a:t>
            </a:r>
            <a:r>
              <a:rPr lang="de-DE" b="1" smtClean="0"/>
              <a:t>0</a:t>
            </a:r>
            <a:endParaRPr lang="de-DE" b="1"/>
          </a:p>
        </p:txBody>
      </p:sp>
      <p:sp>
        <p:nvSpPr>
          <p:cNvPr id="30" name="Textfeld 29"/>
          <p:cNvSpPr txBox="1"/>
          <p:nvPr/>
        </p:nvSpPr>
        <p:spPr>
          <a:xfrm>
            <a:off x="1907704" y="334813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D</a:t>
            </a:r>
            <a:r>
              <a:rPr lang="de-DE" b="1"/>
              <a:t>1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5292080" y="2993182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D2</a:t>
            </a:r>
            <a:endParaRPr lang="de-DE" b="1"/>
          </a:p>
        </p:txBody>
      </p:sp>
      <p:sp>
        <p:nvSpPr>
          <p:cNvPr id="32" name="Textfeld 31"/>
          <p:cNvSpPr txBox="1"/>
          <p:nvPr/>
        </p:nvSpPr>
        <p:spPr>
          <a:xfrm>
            <a:off x="7853382" y="5235609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smtClean="0"/>
              <a:t>D3</a:t>
            </a:r>
            <a:endParaRPr lang="de-DE" b="1"/>
          </a:p>
        </p:txBody>
      </p:sp>
      <p:sp>
        <p:nvSpPr>
          <p:cNvPr id="33" name="Textfeld 32"/>
          <p:cNvSpPr txBox="1"/>
          <p:nvPr/>
        </p:nvSpPr>
        <p:spPr>
          <a:xfrm>
            <a:off x="1763688" y="3068960"/>
            <a:ext cx="3113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mtClean="0">
                <a:solidFill>
                  <a:srgbClr val="00B050"/>
                </a:solidFill>
              </a:rPr>
              <a:t>a0</a:t>
            </a:r>
            <a:endParaRPr lang="de-DE" sz="1000" b="1">
              <a:solidFill>
                <a:srgbClr val="00B050"/>
              </a:solidFill>
            </a:endParaRPr>
          </a:p>
        </p:txBody>
      </p:sp>
      <p:sp>
        <p:nvSpPr>
          <p:cNvPr id="34" name="Ellipse 33"/>
          <p:cNvSpPr/>
          <p:nvPr/>
        </p:nvSpPr>
        <p:spPr>
          <a:xfrm flipV="1">
            <a:off x="2798088" y="4113902"/>
            <a:ext cx="45720" cy="457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Textfeld 34"/>
          <p:cNvSpPr txBox="1"/>
          <p:nvPr/>
        </p:nvSpPr>
        <p:spPr>
          <a:xfrm>
            <a:off x="1661996" y="3645024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>
                <a:solidFill>
                  <a:srgbClr val="00B050"/>
                </a:solidFill>
              </a:rPr>
              <a:t>b</a:t>
            </a:r>
            <a:r>
              <a:rPr lang="de-DE" sz="1000" b="1" smtClean="0">
                <a:solidFill>
                  <a:srgbClr val="00B050"/>
                </a:solidFill>
              </a:rPr>
              <a:t>0</a:t>
            </a:r>
            <a:endParaRPr lang="de-DE" sz="1000" b="1">
              <a:solidFill>
                <a:srgbClr val="00B050"/>
              </a:solidFill>
            </a:endParaRPr>
          </a:p>
        </p:txBody>
      </p:sp>
      <p:sp>
        <p:nvSpPr>
          <p:cNvPr id="36" name="Textfeld 35"/>
          <p:cNvSpPr txBox="1"/>
          <p:nvPr/>
        </p:nvSpPr>
        <p:spPr>
          <a:xfrm>
            <a:off x="4830348" y="4550931"/>
            <a:ext cx="3177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mtClean="0">
                <a:solidFill>
                  <a:srgbClr val="00B050"/>
                </a:solidFill>
              </a:rPr>
              <a:t>b</a:t>
            </a:r>
            <a:r>
              <a:rPr lang="de-DE" sz="1000" b="1">
                <a:solidFill>
                  <a:srgbClr val="00B050"/>
                </a:solidFill>
              </a:rPr>
              <a:t>1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827584" y="2564904"/>
            <a:ext cx="3642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/>
              <a:t>wb0</a:t>
            </a:r>
            <a:endParaRPr lang="de-DE" sz="800"/>
          </a:p>
        </p:txBody>
      </p:sp>
      <p:sp>
        <p:nvSpPr>
          <p:cNvPr id="38" name="Textfeld 37"/>
          <p:cNvSpPr txBox="1"/>
          <p:nvPr/>
        </p:nvSpPr>
        <p:spPr>
          <a:xfrm>
            <a:off x="1335552" y="2698254"/>
            <a:ext cx="409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smtClean="0"/>
              <a:t>wb1</a:t>
            </a:r>
            <a:endParaRPr lang="de-DE" sz="1000"/>
          </a:p>
        </p:txBody>
      </p:sp>
      <p:sp>
        <p:nvSpPr>
          <p:cNvPr id="39" name="Textfeld 38"/>
          <p:cNvSpPr txBox="1"/>
          <p:nvPr/>
        </p:nvSpPr>
        <p:spPr>
          <a:xfrm>
            <a:off x="1331640" y="2425854"/>
            <a:ext cx="3529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smtClean="0"/>
              <a:t>wc2</a:t>
            </a:r>
            <a:endParaRPr lang="de-DE" sz="800"/>
          </a:p>
        </p:txBody>
      </p:sp>
      <p:sp>
        <p:nvSpPr>
          <p:cNvPr id="40" name="Textfeld 39"/>
          <p:cNvSpPr txBox="1"/>
          <p:nvPr/>
        </p:nvSpPr>
        <p:spPr>
          <a:xfrm>
            <a:off x="3419872" y="5360848"/>
            <a:ext cx="10791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b="1" smtClean="0">
                <a:solidFill>
                  <a:srgbClr val="00B050"/>
                </a:solidFill>
              </a:rPr>
              <a:t>grün = gemessen</a:t>
            </a:r>
          </a:p>
          <a:p>
            <a:r>
              <a:rPr lang="de-DE" sz="1000" b="1" smtClean="0">
                <a:solidFill>
                  <a:srgbClr val="00B050"/>
                </a:solidFill>
              </a:rPr>
              <a:t>a0 = 18,73 m</a:t>
            </a:r>
          </a:p>
          <a:p>
            <a:r>
              <a:rPr lang="de-DE" sz="1000" b="1" smtClean="0">
                <a:solidFill>
                  <a:srgbClr val="00B050"/>
                </a:solidFill>
              </a:rPr>
              <a:t>b0 = 15,16 m</a:t>
            </a:r>
          </a:p>
          <a:p>
            <a:r>
              <a:rPr lang="de-DE" sz="1000" b="1" smtClean="0">
                <a:solidFill>
                  <a:srgbClr val="00B050"/>
                </a:solidFill>
              </a:rPr>
              <a:t>c0 = 7,86 m</a:t>
            </a:r>
          </a:p>
          <a:p>
            <a:r>
              <a:rPr lang="de-DE" sz="1000" b="1" smtClean="0">
                <a:solidFill>
                  <a:srgbClr val="00B050"/>
                </a:solidFill>
              </a:rPr>
              <a:t>b2 = 44,35 m</a:t>
            </a:r>
          </a:p>
          <a:p>
            <a:r>
              <a:rPr lang="de-DE" sz="1000" b="1" smtClean="0">
                <a:solidFill>
                  <a:srgbClr val="00B050"/>
                </a:solidFill>
              </a:rPr>
              <a:t>c2 = 24,25 m</a:t>
            </a:r>
          </a:p>
          <a:p>
            <a:r>
              <a:rPr lang="de-DE" sz="1000" b="1" smtClean="0">
                <a:solidFill>
                  <a:srgbClr val="00B050"/>
                </a:solidFill>
              </a:rPr>
              <a:t>b3 = 0,47 m</a:t>
            </a:r>
            <a:endParaRPr lang="de-DE" sz="1000" b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841034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Bildschirmpräsentation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3" baseType="lpstr">
      <vt:lpstr>Larissa</vt:lpstr>
      <vt:lpstr>Gartenvermessung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</dc:creator>
  <cp:lastModifiedBy>Harald</cp:lastModifiedBy>
  <cp:revision>4</cp:revision>
  <dcterms:created xsi:type="dcterms:W3CDTF">2021-05-03T06:26:24Z</dcterms:created>
  <dcterms:modified xsi:type="dcterms:W3CDTF">2021-05-03T06:58:13Z</dcterms:modified>
</cp:coreProperties>
</file>