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6BC5-8ACC-48BB-B79D-7850ABC74831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A4A2-FA1B-4739-804D-F3C8E3ADA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7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C86D-4A87-45A0-A47D-B717A133F1F7}" type="datetimeFigureOut">
              <a:rPr kumimoji="1" lang="ja-JP" altLang="en-US" smtClean="0"/>
              <a:t>2017/2/15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2956" y="1105468"/>
            <a:ext cx="12474054" cy="69592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537680" y="1262959"/>
            <a:ext cx="8977318" cy="6681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0218" y="1415360"/>
            <a:ext cx="6004254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</a:t>
            </a:r>
          </a:p>
          <a:p>
            <a:pPr algn="ctr"/>
            <a:r>
              <a:rPr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6146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14000" y="2253693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JobLauncher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78054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0319775" y="1522270"/>
            <a:ext cx="1603948" cy="2031092"/>
            <a:chOff x="7501626" y="2000067"/>
            <a:chExt cx="1603948" cy="2031092"/>
          </a:xfrm>
        </p:grpSpPr>
        <p:sp>
          <p:nvSpPr>
            <p:cNvPr id="8" name="正方形/長方形 7"/>
            <p:cNvSpPr/>
            <p:nvPr/>
          </p:nvSpPr>
          <p:spPr>
            <a:xfrm>
              <a:off x="7501626" y="2731489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ItemProcessor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7501626" y="2000067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ItemReader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501626" y="3462912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ItemWriter</a:t>
              </a:r>
              <a:endParaRPr kumimoji="1" lang="ja-JP" altLang="en-US" dirty="0"/>
            </a:p>
          </p:txBody>
        </p:sp>
      </p:grp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422963" y="1446780"/>
            <a:ext cx="1582474" cy="599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37529" y="2575540"/>
            <a:ext cx="10124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run()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47748" y="257554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3117948" y="2537126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537126"/>
            <a:ext cx="1209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92135" y="257554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cxnSp>
        <p:nvCxnSpPr>
          <p:cNvPr id="26" name="カギ線コネクタ 25"/>
          <p:cNvCxnSpPr>
            <a:stCxn id="7" idx="3"/>
            <a:endCxn id="9" idx="1"/>
          </p:cNvCxnSpPr>
          <p:nvPr/>
        </p:nvCxnSpPr>
        <p:spPr>
          <a:xfrm flipV="1">
            <a:off x="8582002" y="1806394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3"/>
            <a:endCxn id="10" idx="1"/>
          </p:cNvCxnSpPr>
          <p:nvPr/>
        </p:nvCxnSpPr>
        <p:spPr>
          <a:xfrm>
            <a:off x="8582002" y="2537126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16"/>
          <p:cNvCxnSpPr>
            <a:stCxn id="7" idx="3"/>
            <a:endCxn id="8" idx="1"/>
          </p:cNvCxnSpPr>
          <p:nvPr/>
        </p:nvCxnSpPr>
        <p:spPr>
          <a:xfrm>
            <a:off x="8582002" y="2537126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8995619" y="179361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read()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95619" y="257554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process()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995619" y="3316536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write()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673755" y="3094999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32490" y="4215427"/>
            <a:ext cx="6004254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980326" y="5053069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10322047" y="4322337"/>
            <a:ext cx="1603948" cy="2031092"/>
            <a:chOff x="7501626" y="2000067"/>
            <a:chExt cx="1603948" cy="2031092"/>
          </a:xfrm>
        </p:grpSpPr>
        <p:sp>
          <p:nvSpPr>
            <p:cNvPr id="48" name="正方形/長方形 47"/>
            <p:cNvSpPr/>
            <p:nvPr/>
          </p:nvSpPr>
          <p:spPr>
            <a:xfrm>
              <a:off x="7501626" y="2731489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ItemProcessor</a:t>
              </a:r>
              <a:endParaRPr kumimoji="1" lang="ja-JP" altLang="en-US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7501626" y="2000067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ItemReader</a:t>
              </a:r>
              <a:endParaRPr kumimoji="1" lang="ja-JP" altLang="en-US" dirty="0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501626" y="3462912"/>
              <a:ext cx="1603948" cy="568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ItemWriter</a:t>
              </a:r>
              <a:endParaRPr kumimoji="1" lang="ja-JP" altLang="en-US" dirty="0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5894407" y="537560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cxnSp>
        <p:nvCxnSpPr>
          <p:cNvPr id="52" name="カギ線コネクタ 51"/>
          <p:cNvCxnSpPr>
            <a:stCxn id="46" idx="3"/>
            <a:endCxn id="49" idx="1"/>
          </p:cNvCxnSpPr>
          <p:nvPr/>
        </p:nvCxnSpPr>
        <p:spPr>
          <a:xfrm flipV="1">
            <a:off x="8584274" y="4606461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6" idx="3"/>
            <a:endCxn id="50" idx="1"/>
          </p:cNvCxnSpPr>
          <p:nvPr/>
        </p:nvCxnSpPr>
        <p:spPr>
          <a:xfrm>
            <a:off x="8584274" y="5337193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16"/>
          <p:cNvCxnSpPr>
            <a:stCxn id="46" idx="3"/>
            <a:endCxn id="48" idx="1"/>
          </p:cNvCxnSpPr>
          <p:nvPr/>
        </p:nvCxnSpPr>
        <p:spPr>
          <a:xfrm>
            <a:off x="8584274" y="5337193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8997891" y="459367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read()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997891" y="537560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process()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997891" y="611660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write()</a:t>
            </a:r>
            <a:endParaRPr kumimoji="1"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6676027" y="5895066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cxnSp>
        <p:nvCxnSpPr>
          <p:cNvPr id="59" name="カギ線コネクタ 16"/>
          <p:cNvCxnSpPr>
            <a:stCxn id="6" idx="3"/>
            <a:endCxn id="46" idx="1"/>
          </p:cNvCxnSpPr>
          <p:nvPr/>
        </p:nvCxnSpPr>
        <p:spPr>
          <a:xfrm>
            <a:off x="5768080" y="2537126"/>
            <a:ext cx="1212246" cy="2800067"/>
          </a:xfrm>
          <a:prstGeom prst="bentConnector3">
            <a:avLst>
              <a:gd name="adj1" fmla="val 12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87919" y="7003580"/>
            <a:ext cx="1171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65" name="カギ線コネクタ 16"/>
          <p:cNvCxnSpPr>
            <a:stCxn id="6" idx="3"/>
            <a:endCxn id="64" idx="1"/>
          </p:cNvCxnSpPr>
          <p:nvPr/>
        </p:nvCxnSpPr>
        <p:spPr>
          <a:xfrm>
            <a:off x="5768080" y="2537126"/>
            <a:ext cx="319839" cy="4651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3715262" y="70292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514000" y="601497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JobRepository</a:t>
            </a:r>
            <a:endParaRPr kumimoji="1" lang="ja-JP" altLang="en-US" dirty="0"/>
          </a:p>
        </p:txBody>
      </p:sp>
      <p:cxnSp>
        <p:nvCxnSpPr>
          <p:cNvPr id="71" name="カギ線コネクタ 16"/>
          <p:cNvCxnSpPr>
            <a:stCxn id="5" idx="2"/>
            <a:endCxn id="70" idx="0"/>
          </p:cNvCxnSpPr>
          <p:nvPr/>
        </p:nvCxnSpPr>
        <p:spPr>
          <a:xfrm>
            <a:off x="2315974" y="2821940"/>
            <a:ext cx="0" cy="319303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16"/>
          <p:cNvCxnSpPr>
            <a:stCxn id="6" idx="2"/>
            <a:endCxn id="70" idx="0"/>
          </p:cNvCxnSpPr>
          <p:nvPr/>
        </p:nvCxnSpPr>
        <p:spPr>
          <a:xfrm rot="5400000">
            <a:off x="2044179" y="3093044"/>
            <a:ext cx="3193723" cy="2650132"/>
          </a:xfrm>
          <a:prstGeom prst="bentConnector3">
            <a:avLst>
              <a:gd name="adj1" fmla="val 6124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16"/>
          <p:cNvCxnSpPr>
            <a:stCxn id="7" idx="2"/>
            <a:endCxn id="70" idx="0"/>
          </p:cNvCxnSpPr>
          <p:nvPr/>
        </p:nvCxnSpPr>
        <p:spPr>
          <a:xfrm rot="5400000">
            <a:off x="3451140" y="1686083"/>
            <a:ext cx="3193723" cy="5464054"/>
          </a:xfrm>
          <a:prstGeom prst="bentConnector3">
            <a:avLst>
              <a:gd name="adj1" fmla="val 6124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16"/>
          <p:cNvCxnSpPr>
            <a:stCxn id="46" idx="2"/>
            <a:endCxn id="70" idx="0"/>
          </p:cNvCxnSpPr>
          <p:nvPr/>
        </p:nvCxnSpPr>
        <p:spPr>
          <a:xfrm rot="5400000">
            <a:off x="4852309" y="3084981"/>
            <a:ext cx="393656" cy="54663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514000" y="8302101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072457" y="5857647"/>
            <a:ext cx="16888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CRU Operation</a:t>
            </a:r>
            <a:endParaRPr kumimoji="1" lang="ja-JP" altLang="en-US" dirty="0"/>
          </a:p>
        </p:txBody>
      </p:sp>
      <p:cxnSp>
        <p:nvCxnSpPr>
          <p:cNvPr id="99" name="カギ線コネクタ 16"/>
          <p:cNvCxnSpPr/>
          <p:nvPr/>
        </p:nvCxnSpPr>
        <p:spPr>
          <a:xfrm flipV="1">
            <a:off x="7784231" y="49261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カギ線コネクタ 16"/>
          <p:cNvCxnSpPr/>
          <p:nvPr/>
        </p:nvCxnSpPr>
        <p:spPr>
          <a:xfrm flipV="1">
            <a:off x="7784231" y="811589"/>
            <a:ext cx="1046184" cy="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8830415" y="308293"/>
            <a:ext cx="368660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central processing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843298" y="627268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job information persistence</a:t>
            </a:r>
            <a:endParaRPr kumimoji="1" lang="ja-JP" altLang="en-US" sz="1600" dirty="0"/>
          </a:p>
        </p:txBody>
      </p:sp>
      <p:sp>
        <p:nvSpPr>
          <p:cNvPr id="60" name="上下矢印 59"/>
          <p:cNvSpPr/>
          <p:nvPr/>
        </p:nvSpPr>
        <p:spPr>
          <a:xfrm>
            <a:off x="2115610" y="6599423"/>
            <a:ext cx="459878" cy="1702678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4372584" y="2603929"/>
            <a:ext cx="198616" cy="22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2956" y="1105468"/>
            <a:ext cx="10300047" cy="56518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972857" y="1262959"/>
            <a:ext cx="4429928" cy="5410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Shell</a:t>
            </a:r>
          </a:p>
          <a:p>
            <a:pPr algn="ctr"/>
            <a:r>
              <a:rPr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01281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14000" y="2096369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CommandLine</a:t>
            </a:r>
            <a:endParaRPr lang="en-US" altLang="ja-JP" dirty="0"/>
          </a:p>
          <a:p>
            <a:pPr algn="ctr"/>
            <a:r>
              <a:rPr kumimoji="1" lang="en-US" altLang="ja-JP" dirty="0" err="1"/>
              <a:t>JobRunner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JobLauncher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906145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462294" y="1407449"/>
            <a:ext cx="1503812" cy="599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1644" y="254343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run()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3117948" y="245846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458464"/>
            <a:ext cx="1138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92135" y="257554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414211" y="2273009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omitted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708119" y="2969970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00918" y="360996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create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753996" y="4788108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100918" y="478932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6753996" y="57477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514000" y="5014500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JobRepository</a:t>
            </a:r>
            <a:endParaRPr kumimoji="1" lang="ja-JP" altLang="en-US" dirty="0"/>
          </a:p>
        </p:txBody>
      </p:sp>
      <p:cxnSp>
        <p:nvCxnSpPr>
          <p:cNvPr id="75" name="カギ線コネクタ 16"/>
          <p:cNvCxnSpPr>
            <a:stCxn id="96" idx="2"/>
            <a:endCxn id="70" idx="0"/>
          </p:cNvCxnSpPr>
          <p:nvPr/>
        </p:nvCxnSpPr>
        <p:spPr>
          <a:xfrm rot="5400000">
            <a:off x="2300654" y="2843261"/>
            <a:ext cx="2186559" cy="21559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514000" y="7411452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238087" y="3514688"/>
            <a:ext cx="32668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retrieve the final </a:t>
            </a:r>
            <a:r>
              <a:rPr lang="en-US" altLang="ja-JP" dirty="0" err="1"/>
              <a:t>JobExecution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1660" y="486557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java … </a:t>
            </a:r>
            <a:r>
              <a:rPr kumimoji="1" lang="en-US" altLang="ja-JP" sz="1600" dirty="0" err="1"/>
              <a:t>exampleJob</a:t>
            </a:r>
            <a:r>
              <a:rPr kumimoji="1" lang="en-US" altLang="ja-JP" sz="1600" dirty="0"/>
              <a:t> p1=</a:t>
            </a:r>
            <a:r>
              <a:rPr kumimoji="1" lang="en-US" altLang="ja-JP" sz="1600" dirty="0" err="1"/>
              <a:t>abc</a:t>
            </a:r>
            <a:r>
              <a:rPr kumimoji="1" lang="en-US" altLang="ja-JP" sz="1600" dirty="0"/>
              <a:t> p2=123</a:t>
            </a:r>
            <a:endParaRPr kumimoji="1" lang="ja-JP" altLang="en-US" sz="1600" dirty="0"/>
          </a:p>
        </p:txBody>
      </p:sp>
      <p:cxnSp>
        <p:nvCxnSpPr>
          <p:cNvPr id="66" name="カギ線コネクタ 16"/>
          <p:cNvCxnSpPr>
            <a:stCxn id="6" idx="2"/>
            <a:endCxn id="42" idx="1"/>
          </p:cNvCxnSpPr>
          <p:nvPr/>
        </p:nvCxnSpPr>
        <p:spPr>
          <a:xfrm rot="16200000" flipH="1">
            <a:off x="4895883" y="2891472"/>
            <a:ext cx="1147196" cy="10067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カギ線コネクタ 16"/>
          <p:cNvCxnSpPr>
            <a:stCxn id="6" idx="2"/>
            <a:endCxn id="44" idx="2"/>
          </p:cNvCxnSpPr>
          <p:nvPr/>
        </p:nvCxnSpPr>
        <p:spPr>
          <a:xfrm rot="16200000" flipH="1">
            <a:off x="4684793" y="3102563"/>
            <a:ext cx="2350517" cy="17878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16"/>
          <p:cNvCxnSpPr>
            <a:stCxn id="6" idx="2"/>
            <a:endCxn id="69" idx="2"/>
          </p:cNvCxnSpPr>
          <p:nvPr/>
        </p:nvCxnSpPr>
        <p:spPr>
          <a:xfrm rot="16200000" flipH="1">
            <a:off x="4204992" y="3582364"/>
            <a:ext cx="3310119" cy="17878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6906145" y="3497035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SimpleJob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stCxn id="79" idx="0"/>
            <a:endCxn id="7" idx="2"/>
          </p:cNvCxnSpPr>
          <p:nvPr/>
        </p:nvCxnSpPr>
        <p:spPr>
          <a:xfrm flipV="1">
            <a:off x="7708119" y="2821250"/>
            <a:ext cx="0" cy="6757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stCxn id="7" idx="3"/>
            <a:endCxn id="37" idx="1"/>
          </p:cNvCxnSpPr>
          <p:nvPr/>
        </p:nvCxnSpPr>
        <p:spPr>
          <a:xfrm flipV="1">
            <a:off x="8510093" y="2457675"/>
            <a:ext cx="904118" cy="7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5100918" y="576203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7964288" y="4058367"/>
            <a:ext cx="24384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Name=</a:t>
            </a:r>
            <a:r>
              <a:rPr kumimoji="1" lang="en-US" altLang="ja-JP" sz="1600" dirty="0" err="1"/>
              <a:t>exampleJob</a:t>
            </a:r>
            <a:endParaRPr kumimoji="1" lang="ja-JP" altLang="en-US" sz="16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240324" y="5697352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243734" y="6106190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107" name="メモ 106"/>
          <p:cNvSpPr/>
          <p:nvPr/>
        </p:nvSpPr>
        <p:spPr>
          <a:xfrm>
            <a:off x="3243025" y="7003036"/>
            <a:ext cx="2374147" cy="1349393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JOB_INSTANCE</a:t>
            </a:r>
          </a:p>
          <a:p>
            <a:r>
              <a:rPr kumimoji="1" lang="en-US" altLang="ja-JP" sz="1600" dirty="0"/>
              <a:t>JOB_INSTANCE_ID:1</a:t>
            </a:r>
          </a:p>
          <a:p>
            <a:r>
              <a:rPr lang="en-US" altLang="ja-JP" sz="1600" dirty="0" err="1"/>
              <a:t>JOB_NAME:exampeJob</a:t>
            </a:r>
            <a:endParaRPr lang="en-US" altLang="ja-JP" sz="1600" dirty="0"/>
          </a:p>
          <a:p>
            <a:r>
              <a:rPr lang="en-US" altLang="ja-JP" sz="1600" dirty="0"/>
              <a:t>JOB_KEY:cbef882370…</a:t>
            </a:r>
          </a:p>
        </p:txBody>
      </p:sp>
      <p:sp>
        <p:nvSpPr>
          <p:cNvPr id="108" name="メモ 107"/>
          <p:cNvSpPr/>
          <p:nvPr/>
        </p:nvSpPr>
        <p:spPr>
          <a:xfrm>
            <a:off x="6259710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JOB_EXECUTION_ID:1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sp>
        <p:nvSpPr>
          <p:cNvPr id="109" name="メモ 108"/>
          <p:cNvSpPr/>
          <p:nvPr/>
        </p:nvSpPr>
        <p:spPr>
          <a:xfrm>
            <a:off x="6259710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JOB_EXECUTION_ID:2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cxnSp>
        <p:nvCxnSpPr>
          <p:cNvPr id="110" name="カギ線コネクタ 16"/>
          <p:cNvCxnSpPr>
            <a:stCxn id="107" idx="3"/>
            <a:endCxn id="108" idx="1"/>
          </p:cNvCxnSpPr>
          <p:nvPr/>
        </p:nvCxnSpPr>
        <p:spPr>
          <a:xfrm flipV="1">
            <a:off x="5617172" y="7677732"/>
            <a:ext cx="6425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カギ線コネクタ 16"/>
          <p:cNvCxnSpPr>
            <a:stCxn id="107" idx="3"/>
            <a:endCxn id="109" idx="1"/>
          </p:cNvCxnSpPr>
          <p:nvPr/>
        </p:nvCxnSpPr>
        <p:spPr>
          <a:xfrm>
            <a:off x="5617172" y="7677733"/>
            <a:ext cx="642538" cy="115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メモ 115"/>
          <p:cNvSpPr/>
          <p:nvPr/>
        </p:nvSpPr>
        <p:spPr>
          <a:xfrm>
            <a:off x="9123378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KEY:p1</a:t>
            </a:r>
          </a:p>
          <a:p>
            <a:r>
              <a:rPr lang="en-US" altLang="ja-JP" sz="1600" dirty="0" err="1"/>
              <a:t>STRING_VAL:abc</a:t>
            </a:r>
            <a:endParaRPr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117" name="メモ 116"/>
          <p:cNvSpPr/>
          <p:nvPr/>
        </p:nvSpPr>
        <p:spPr>
          <a:xfrm>
            <a:off x="9123378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KEY:p2</a:t>
            </a:r>
          </a:p>
          <a:p>
            <a:r>
              <a:rPr lang="en-US" altLang="ja-JP" sz="1600" dirty="0"/>
              <a:t>LONG_VAL:123</a:t>
            </a:r>
          </a:p>
        </p:txBody>
      </p:sp>
      <p:cxnSp>
        <p:nvCxnSpPr>
          <p:cNvPr id="118" name="カギ線コネクタ 16"/>
          <p:cNvCxnSpPr>
            <a:stCxn id="108" idx="3"/>
            <a:endCxn id="116" idx="1"/>
          </p:cNvCxnSpPr>
          <p:nvPr/>
        </p:nvCxnSpPr>
        <p:spPr>
          <a:xfrm>
            <a:off x="8633857" y="7677732"/>
            <a:ext cx="489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カギ線コネクタ 16"/>
          <p:cNvCxnSpPr>
            <a:stCxn id="108" idx="3"/>
            <a:endCxn id="117" idx="1"/>
          </p:cNvCxnSpPr>
          <p:nvPr/>
        </p:nvCxnSpPr>
        <p:spPr>
          <a:xfrm>
            <a:off x="8633857" y="7677732"/>
            <a:ext cx="489521" cy="115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上下矢印 123"/>
          <p:cNvSpPr/>
          <p:nvPr/>
        </p:nvSpPr>
        <p:spPr>
          <a:xfrm>
            <a:off x="2076259" y="5762037"/>
            <a:ext cx="459878" cy="1633237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531061" y="69780"/>
            <a:ext cx="11545710" cy="6788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912350" y="178419"/>
            <a:ext cx="7999282" cy="6590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64349" y="871977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52841" y="1321522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75427" y="1839691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1312200" y="47881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1312200" y="5747712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320313" y="2287604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TaskletStep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cxnSpLocks/>
            <a:stCxn id="79" idx="0"/>
            <a:endCxn id="52" idx="2"/>
          </p:cNvCxnSpPr>
          <p:nvPr/>
        </p:nvCxnSpPr>
        <p:spPr>
          <a:xfrm flipV="1">
            <a:off x="5122287" y="1597549"/>
            <a:ext cx="0" cy="6900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cxnSpLocks/>
            <a:stCxn id="46" idx="1"/>
            <a:endCxn id="7" idx="1"/>
          </p:cNvCxnSpPr>
          <p:nvPr/>
        </p:nvCxnSpPr>
        <p:spPr>
          <a:xfrm>
            <a:off x="81505" y="1234763"/>
            <a:ext cx="138284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2798528" y="5697354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801938" y="6106192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1505" y="1122757"/>
            <a:ext cx="198616" cy="224012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3"/>
          <p:cNvSpPr/>
          <p:nvPr/>
        </p:nvSpPr>
        <p:spPr>
          <a:xfrm>
            <a:off x="4051683" y="3903447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4320313" y="871977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  <p:cxnSp>
        <p:nvCxnSpPr>
          <p:cNvPr id="22" name="カギ線コネクタ 16"/>
          <p:cNvCxnSpPr>
            <a:cxnSpLocks/>
            <a:stCxn id="7" idx="3"/>
            <a:endCxn id="52" idx="1"/>
          </p:cNvCxnSpPr>
          <p:nvPr/>
        </p:nvCxnSpPr>
        <p:spPr>
          <a:xfrm>
            <a:off x="3068297" y="1234763"/>
            <a:ext cx="1252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7122107" y="2287604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62" name="カギ線コネクタ 16"/>
          <p:cNvCxnSpPr>
            <a:cxnSpLocks/>
            <a:stCxn id="79" idx="3"/>
            <a:endCxn id="61" idx="1"/>
          </p:cNvCxnSpPr>
          <p:nvPr/>
        </p:nvCxnSpPr>
        <p:spPr>
          <a:xfrm>
            <a:off x="5924261" y="2650390"/>
            <a:ext cx="11978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3124024" y="1321522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39747" y="2722426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execute()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6741626" y="309954"/>
            <a:ext cx="5056364" cy="1894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Tasklet</a:t>
            </a:r>
            <a:r>
              <a:rPr lang="en-US" altLang="ja-JP" dirty="0">
                <a:solidFill>
                  <a:schemeClr val="tx1"/>
                </a:solidFill>
              </a:rPr>
              <a:t> Processing method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741626" y="3306008"/>
            <a:ext cx="5056364" cy="33289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dirty="0">
                <a:solidFill>
                  <a:schemeClr val="tx1"/>
                </a:solidFill>
              </a:rPr>
              <a:t>Chunk Processing method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7122107" y="780616"/>
            <a:ext cx="1603948" cy="72557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XxxTasklet</a:t>
            </a:r>
            <a:endParaRPr kumimoji="1" lang="ja-JP" altLang="en-US" dirty="0"/>
          </a:p>
        </p:txBody>
      </p:sp>
      <p:cxnSp>
        <p:nvCxnSpPr>
          <p:cNvPr id="76" name="カギ線コネクタ 16"/>
          <p:cNvCxnSpPr>
            <a:cxnSpLocks/>
            <a:stCxn id="74" idx="2"/>
            <a:endCxn id="61" idx="0"/>
          </p:cNvCxnSpPr>
          <p:nvPr/>
        </p:nvCxnSpPr>
        <p:spPr>
          <a:xfrm>
            <a:off x="7924081" y="1506188"/>
            <a:ext cx="0" cy="781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7921455" y="1638853"/>
            <a:ext cx="20024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user Implement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122107" y="3779777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ChunkOriented</a:t>
            </a:r>
            <a:endParaRPr kumimoji="1" lang="en-US" altLang="ja-JP" dirty="0"/>
          </a:p>
          <a:p>
            <a:pPr algn="ctr"/>
            <a:r>
              <a:rPr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82" name="カギ線コネクタ 16"/>
          <p:cNvCxnSpPr>
            <a:cxnSpLocks/>
            <a:stCxn id="81" idx="0"/>
            <a:endCxn id="61" idx="2"/>
          </p:cNvCxnSpPr>
          <p:nvPr/>
        </p:nvCxnSpPr>
        <p:spPr>
          <a:xfrm flipV="1">
            <a:off x="7924081" y="3013176"/>
            <a:ext cx="0" cy="7666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911991" y="3350612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86" name="正方形/長方形 85"/>
          <p:cNvSpPr/>
          <p:nvPr/>
        </p:nvSpPr>
        <p:spPr>
          <a:xfrm>
            <a:off x="10106151" y="4633304"/>
            <a:ext cx="1603948" cy="7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ItemProcessor</a:t>
            </a:r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10106151" y="3764353"/>
            <a:ext cx="1603948" cy="7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ItemReader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10106151" y="5502254"/>
            <a:ext cx="1603948" cy="740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ItemWriter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049625" y="4150272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read()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049625" y="5010259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process()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049625" y="5862765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write()</a:t>
            </a:r>
            <a:endParaRPr kumimoji="1" lang="ja-JP" altLang="en-US" dirty="0"/>
          </a:p>
        </p:txBody>
      </p:sp>
      <p:cxnSp>
        <p:nvCxnSpPr>
          <p:cNvPr id="95" name="カギ線コネクタ 16"/>
          <p:cNvCxnSpPr>
            <a:cxnSpLocks/>
            <a:stCxn id="81" idx="3"/>
            <a:endCxn id="86" idx="1"/>
          </p:cNvCxnSpPr>
          <p:nvPr/>
        </p:nvCxnSpPr>
        <p:spPr>
          <a:xfrm>
            <a:off x="8726055" y="4142563"/>
            <a:ext cx="1380096" cy="861239"/>
          </a:xfrm>
          <a:prstGeom prst="bentConnector3">
            <a:avLst>
              <a:gd name="adj1" fmla="val 1687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カギ線コネクタ 16"/>
          <p:cNvCxnSpPr>
            <a:cxnSpLocks/>
            <a:stCxn id="81" idx="3"/>
            <a:endCxn id="89" idx="1"/>
          </p:cNvCxnSpPr>
          <p:nvPr/>
        </p:nvCxnSpPr>
        <p:spPr>
          <a:xfrm>
            <a:off x="8726055" y="4142563"/>
            <a:ext cx="1380096" cy="1730189"/>
          </a:xfrm>
          <a:prstGeom prst="bentConnector3">
            <a:avLst>
              <a:gd name="adj1" fmla="val 1687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16"/>
          <p:cNvCxnSpPr>
            <a:cxnSpLocks/>
            <a:stCxn id="81" idx="3"/>
          </p:cNvCxnSpPr>
          <p:nvPr/>
        </p:nvCxnSpPr>
        <p:spPr>
          <a:xfrm flipV="1">
            <a:off x="8726055" y="4139121"/>
            <a:ext cx="1380096" cy="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690591" y="3121342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create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690591" y="395287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register</a:t>
            </a:r>
            <a:endParaRPr kumimoji="1" lang="ja-JP" altLang="en-US" dirty="0"/>
          </a:p>
        </p:txBody>
      </p:sp>
      <p:cxnSp>
        <p:nvCxnSpPr>
          <p:cNvPr id="111" name="カギ線コネクタ 16"/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2151308" y="1712563"/>
            <a:ext cx="1876056" cy="164602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6"/>
          <p:cNvCxnSpPr>
            <a:cxnSpLocks/>
            <a:stCxn id="7" idx="2"/>
            <a:endCxn id="51" idx="2"/>
          </p:cNvCxnSpPr>
          <p:nvPr/>
        </p:nvCxnSpPr>
        <p:spPr>
          <a:xfrm rot="16200000" flipH="1">
            <a:off x="1814225" y="2049647"/>
            <a:ext cx="2689557" cy="178536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268</Words>
  <Application>Microsoft Office PowerPoint</Application>
  <PresentationFormat>ワイド画面</PresentationFormat>
  <Paragraphs>127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Tanaka Masaru</dc:creator>
  <cp:lastModifiedBy>田中勝</cp:lastModifiedBy>
  <cp:revision>24</cp:revision>
  <dcterms:created xsi:type="dcterms:W3CDTF">2017-02-14T05:25:35Z</dcterms:created>
  <dcterms:modified xsi:type="dcterms:W3CDTF">2017-02-15T01:16:37Z</dcterms:modified>
</cp:coreProperties>
</file>