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1"/>
            <a:ext cx="12192000" cy="512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87901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862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8142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862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47901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3763532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3998138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4958192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8383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838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886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8865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9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14766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13913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7383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3937523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81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8838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814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4946"/>
            <a:ext cx="10058400" cy="18185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37942" y="2969342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4946"/>
            <a:ext cx="10058400" cy="18185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28002" y="2969342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1"/>
          <a:stretch/>
        </p:blipFill>
        <p:spPr>
          <a:xfrm>
            <a:off x="6823069" y="491429"/>
            <a:ext cx="4051732" cy="619878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1608075" y="495716"/>
            <a:ext cx="4044839" cy="619020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328732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3328733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328735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3328735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3328734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3328732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3328732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3328732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550437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8550438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8550440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>
          <a:xfrm>
            <a:off x="8550440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8550439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8550437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8550437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8550437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7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44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bthagiwaraysy</cp:lastModifiedBy>
  <cp:revision>29</cp:revision>
  <dcterms:created xsi:type="dcterms:W3CDTF">2017-08-02T01:28:25Z</dcterms:created>
  <dcterms:modified xsi:type="dcterms:W3CDTF">2017-09-12T06:29:55Z</dcterms:modified>
</cp:coreProperties>
</file>