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2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0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2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2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2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8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0674-3EFF-43DC-9F93-52222BA50A51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4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0" y="1"/>
            <a:ext cx="12192000" cy="569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結合子 3"/>
          <p:cNvSpPr/>
          <p:nvPr/>
        </p:nvSpPr>
        <p:spPr>
          <a:xfrm>
            <a:off x="5997966" y="9561"/>
            <a:ext cx="180000" cy="180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187966" y="399320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片側の 2 つの角を切り取った四角形 6"/>
          <p:cNvSpPr/>
          <p:nvPr/>
        </p:nvSpPr>
        <p:spPr>
          <a:xfrm>
            <a:off x="5187966" y="969079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8" name="片側の 2 つの角を切り取った四角形 7"/>
          <p:cNvSpPr/>
          <p:nvPr/>
        </p:nvSpPr>
        <p:spPr>
          <a:xfrm rot="10800000">
            <a:off x="5187967" y="4957392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フローチャート: 処理 8"/>
          <p:cNvSpPr/>
          <p:nvPr/>
        </p:nvSpPr>
        <p:spPr>
          <a:xfrm>
            <a:off x="5187966" y="3248115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フローチャート: 処理 9"/>
          <p:cNvSpPr/>
          <p:nvPr/>
        </p:nvSpPr>
        <p:spPr>
          <a:xfrm>
            <a:off x="5187966" y="4387633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>
            <a:stCxn id="4" idx="4"/>
            <a:endCxn id="5" idx="0"/>
          </p:cNvCxnSpPr>
          <p:nvPr/>
        </p:nvCxnSpPr>
        <p:spPr>
          <a:xfrm>
            <a:off x="6087966" y="189561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2"/>
            <a:endCxn id="7" idx="3"/>
          </p:cNvCxnSpPr>
          <p:nvPr/>
        </p:nvCxnSpPr>
        <p:spPr>
          <a:xfrm>
            <a:off x="6087966" y="759320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7" idx="1"/>
            <a:endCxn id="31" idx="3"/>
          </p:cNvCxnSpPr>
          <p:nvPr/>
        </p:nvCxnSpPr>
        <p:spPr>
          <a:xfrm>
            <a:off x="6087966" y="1329079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9" idx="2"/>
            <a:endCxn id="32" idx="1"/>
          </p:cNvCxnSpPr>
          <p:nvPr/>
        </p:nvCxnSpPr>
        <p:spPr>
          <a:xfrm>
            <a:off x="6087966" y="3608115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8" idx="3"/>
            <a:endCxn id="28" idx="0"/>
          </p:cNvCxnSpPr>
          <p:nvPr/>
        </p:nvCxnSpPr>
        <p:spPr>
          <a:xfrm flipH="1">
            <a:off x="6087966" y="5317392"/>
            <a:ext cx="1" cy="194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磁気ディスク 32"/>
          <p:cNvSpPr/>
          <p:nvPr/>
        </p:nvSpPr>
        <p:spPr>
          <a:xfrm>
            <a:off x="7603118" y="344714"/>
            <a:ext cx="914400" cy="46921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/>
          <p:cNvCxnSpPr>
            <a:stCxn id="33" idx="2"/>
            <a:endCxn id="5" idx="3"/>
          </p:cNvCxnSpPr>
          <p:nvPr/>
        </p:nvCxnSpPr>
        <p:spPr>
          <a:xfrm flipH="1">
            <a:off x="6987966" y="579320"/>
            <a:ext cx="61515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磁気ディスク 36"/>
          <p:cNvSpPr/>
          <p:nvPr/>
        </p:nvSpPr>
        <p:spPr>
          <a:xfrm>
            <a:off x="7603118" y="4333023"/>
            <a:ext cx="914400" cy="46921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>
            <a:stCxn id="10" idx="3"/>
            <a:endCxn id="37" idx="2"/>
          </p:cNvCxnSpPr>
          <p:nvPr/>
        </p:nvCxnSpPr>
        <p:spPr>
          <a:xfrm flipV="1">
            <a:off x="6987966" y="4567629"/>
            <a:ext cx="615152" cy="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/>
          <p:cNvGrpSpPr/>
          <p:nvPr/>
        </p:nvGrpSpPr>
        <p:grpSpPr>
          <a:xfrm>
            <a:off x="5997966" y="5511641"/>
            <a:ext cx="180000" cy="180000"/>
            <a:chOff x="5997966" y="6666665"/>
            <a:chExt cx="180000" cy="180000"/>
          </a:xfrm>
        </p:grpSpPr>
        <p:sp>
          <p:nvSpPr>
            <p:cNvPr id="27" name="フローチャート : 結合子 82"/>
            <p:cNvSpPr/>
            <p:nvPr/>
          </p:nvSpPr>
          <p:spPr bwMode="auto">
            <a:xfrm>
              <a:off x="6042966" y="6711665"/>
              <a:ext cx="90000" cy="90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  <p:sp>
          <p:nvSpPr>
            <p:cNvPr id="28" name="フローチャート : 結合子 83"/>
            <p:cNvSpPr/>
            <p:nvPr/>
          </p:nvSpPr>
          <p:spPr bwMode="auto">
            <a:xfrm>
              <a:off x="5997966" y="6666665"/>
              <a:ext cx="180000" cy="1800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</p:grpSp>
      <p:sp>
        <p:nvSpPr>
          <p:cNvPr id="31" name="片側の 2 つの角を切り取った四角形 30"/>
          <p:cNvSpPr/>
          <p:nvPr/>
        </p:nvSpPr>
        <p:spPr>
          <a:xfrm>
            <a:off x="5187966" y="1538838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片側の 2 つの角を切り取った四角形 31"/>
          <p:cNvSpPr/>
          <p:nvPr/>
        </p:nvSpPr>
        <p:spPr>
          <a:xfrm rot="10800000">
            <a:off x="5187967" y="3817874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>
            <a:stCxn id="32" idx="3"/>
            <a:endCxn id="10" idx="0"/>
          </p:cNvCxnSpPr>
          <p:nvPr/>
        </p:nvCxnSpPr>
        <p:spPr>
          <a:xfrm flipH="1">
            <a:off x="6087966" y="4177874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5187966" y="2678356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/>
          <p:cNvCxnSpPr>
            <a:stCxn id="29" idx="2"/>
            <a:endCxn id="36" idx="0"/>
          </p:cNvCxnSpPr>
          <p:nvPr/>
        </p:nvCxnSpPr>
        <p:spPr>
          <a:xfrm>
            <a:off x="6087966" y="2468597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6" idx="2"/>
            <a:endCxn id="9" idx="0"/>
          </p:cNvCxnSpPr>
          <p:nvPr/>
        </p:nvCxnSpPr>
        <p:spPr>
          <a:xfrm>
            <a:off x="6087966" y="3038356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32" idx="0"/>
            <a:endCxn id="31" idx="2"/>
          </p:cNvCxnSpPr>
          <p:nvPr/>
        </p:nvCxnSpPr>
        <p:spPr>
          <a:xfrm rot="10800000">
            <a:off x="5187967" y="1718838"/>
            <a:ext cx="1" cy="2279036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5183071" y="395775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</a:t>
            </a:r>
            <a:endParaRPr lang="en-US" altLang="ja-JP" sz="1100" b="1" dirty="0"/>
          </a:p>
          <a:p>
            <a:pPr algn="ctr"/>
            <a:r>
              <a:rPr lang="ja-JP" altLang="en-US" sz="1100" b="1" dirty="0" smtClean="0"/>
              <a:t>すべて取得する</a:t>
            </a:r>
            <a:endParaRPr lang="ja-JP" altLang="en-US" sz="11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01298" y="522787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78522" y="969075"/>
            <a:ext cx="1800000" cy="360003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が</a:t>
            </a:r>
            <a:endParaRPr lang="en-US" altLang="ja-JP" sz="1100" b="1" dirty="0" smtClean="0"/>
          </a:p>
          <a:p>
            <a:pPr algn="ctr"/>
            <a:r>
              <a:rPr lang="ja-JP" altLang="en-US" sz="1100" b="1" dirty="0" smtClean="0"/>
              <a:t>無く</a:t>
            </a:r>
            <a:r>
              <a:rPr lang="ja-JP" altLang="en-US" sz="1100" b="1" dirty="0"/>
              <a:t>なる</a:t>
            </a:r>
            <a:r>
              <a:rPr lang="ja-JP" altLang="en-US" sz="1100" b="1" dirty="0" smtClean="0"/>
              <a:t>まで繰り返す</a:t>
            </a:r>
            <a:endParaRPr lang="ja-JP" altLang="en-US" sz="11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178134" y="1540759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チャンクサイズ</a:t>
            </a:r>
            <a:r>
              <a:rPr lang="en-US" altLang="ja-JP" sz="1100" b="1" dirty="0" smtClean="0"/>
              <a:t>(</a:t>
            </a:r>
            <a:r>
              <a:rPr lang="ja-JP" altLang="en-US" sz="1100" b="1" dirty="0" smtClean="0"/>
              <a:t>一定件数</a:t>
            </a:r>
            <a:r>
              <a:rPr lang="en-US" altLang="ja-JP" sz="1100" b="1" dirty="0" smtClean="0"/>
              <a:t>)</a:t>
            </a:r>
            <a:r>
              <a:rPr lang="ja-JP" altLang="en-US" sz="1100" b="1" dirty="0" smtClean="0"/>
              <a:t>に達する</a:t>
            </a:r>
            <a:r>
              <a:rPr lang="ja-JP" altLang="en-US" sz="1100" b="1" dirty="0"/>
              <a:t>まで繰り返す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192126" y="2683404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を</a:t>
            </a:r>
            <a:endParaRPr lang="en-US" altLang="ja-JP" sz="1100" b="1" dirty="0" smtClean="0"/>
          </a:p>
          <a:p>
            <a:pPr algn="ctr"/>
            <a:r>
              <a:rPr lang="en-US" altLang="ja-JP" sz="1100" b="1" dirty="0" smtClean="0"/>
              <a:t>1</a:t>
            </a:r>
            <a:r>
              <a:rPr lang="ja-JP" altLang="en-US" sz="1100" b="1" dirty="0" smtClean="0"/>
              <a:t>件読み込む</a:t>
            </a:r>
            <a:endParaRPr lang="ja-JP" altLang="en-US" sz="11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193638" y="3243330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ポイント加算処理を</a:t>
            </a:r>
            <a:endParaRPr lang="en-US" altLang="ja-JP" sz="1100" b="1" dirty="0"/>
          </a:p>
          <a:p>
            <a:pPr algn="ctr"/>
            <a:r>
              <a:rPr lang="ja-JP" altLang="en-US" sz="1100" b="1" dirty="0"/>
              <a:t>行</a:t>
            </a:r>
            <a:r>
              <a:rPr lang="ja-JP" altLang="en-US" sz="1100" b="1" dirty="0" smtClean="0"/>
              <a:t>う</a:t>
            </a:r>
            <a:endParaRPr lang="ja-JP" altLang="en-US" sz="1100" b="1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01298" y="4507014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194332" y="4387629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会員情報を更新する</a:t>
            </a:r>
          </a:p>
        </p:txBody>
      </p:sp>
      <p:sp>
        <p:nvSpPr>
          <p:cNvPr id="29" name="フローチャート: 判断 28"/>
          <p:cNvSpPr/>
          <p:nvPr/>
        </p:nvSpPr>
        <p:spPr>
          <a:xfrm>
            <a:off x="5187966" y="2108597"/>
            <a:ext cx="1800000" cy="3600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>
            <a:stCxn id="31" idx="1"/>
            <a:endCxn id="29" idx="0"/>
          </p:cNvCxnSpPr>
          <p:nvPr/>
        </p:nvCxnSpPr>
        <p:spPr>
          <a:xfrm>
            <a:off x="6087966" y="1898838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0" idx="2"/>
            <a:endCxn id="8" idx="1"/>
          </p:cNvCxnSpPr>
          <p:nvPr/>
        </p:nvCxnSpPr>
        <p:spPr>
          <a:xfrm>
            <a:off x="6087966" y="4747633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フリーフォーム 160"/>
          <p:cNvSpPr/>
          <p:nvPr/>
        </p:nvSpPr>
        <p:spPr>
          <a:xfrm>
            <a:off x="4708358" y="1147011"/>
            <a:ext cx="473242" cy="3994484"/>
          </a:xfrm>
          <a:custGeom>
            <a:avLst/>
            <a:gdLst>
              <a:gd name="connsiteX0" fmla="*/ 473242 w 473242"/>
              <a:gd name="connsiteY0" fmla="*/ 3994484 h 3994484"/>
              <a:gd name="connsiteX1" fmla="*/ 8021 w 473242"/>
              <a:gd name="connsiteY1" fmla="*/ 3994484 h 3994484"/>
              <a:gd name="connsiteX2" fmla="*/ 0 w 473242"/>
              <a:gd name="connsiteY2" fmla="*/ 0 h 3994484"/>
              <a:gd name="connsiteX3" fmla="*/ 473242 w 473242"/>
              <a:gd name="connsiteY3" fmla="*/ 0 h 3994484"/>
              <a:gd name="connsiteX4" fmla="*/ 473242 w 473242"/>
              <a:gd name="connsiteY4" fmla="*/ 0 h 399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42" h="3994484">
                <a:moveTo>
                  <a:pt x="473242" y="3994484"/>
                </a:moveTo>
                <a:lnTo>
                  <a:pt x="8021" y="3994484"/>
                </a:lnTo>
                <a:cubicBezTo>
                  <a:pt x="5347" y="2662989"/>
                  <a:pt x="2674" y="1331495"/>
                  <a:pt x="0" y="0"/>
                </a:cubicBezTo>
                <a:lnTo>
                  <a:pt x="473242" y="0"/>
                </a:lnTo>
                <a:lnTo>
                  <a:pt x="473242" y="0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194332" y="2115302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入力チェックする</a:t>
            </a:r>
            <a:endParaRPr lang="ja-JP" altLang="en-US" sz="1100" b="1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44048" y="2103545"/>
            <a:ext cx="720000" cy="18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エラーあり</a:t>
            </a:r>
            <a:endParaRPr lang="ja-JP" altLang="en-US" sz="1100" b="1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297958" y="2451858"/>
            <a:ext cx="720000" cy="18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エラーな</a:t>
            </a:r>
            <a:r>
              <a:rPr lang="ja-JP" altLang="en-US" sz="1100" b="1" dirty="0"/>
              <a:t>し</a:t>
            </a:r>
            <a:endParaRPr lang="en-US" altLang="ja-JP" sz="1100" b="1" dirty="0" smtClean="0"/>
          </a:p>
        </p:txBody>
      </p:sp>
      <p:grpSp>
        <p:nvGrpSpPr>
          <p:cNvPr id="53" name="グループ化 52"/>
          <p:cNvGrpSpPr/>
          <p:nvPr/>
        </p:nvGrpSpPr>
        <p:grpSpPr>
          <a:xfrm>
            <a:off x="7960379" y="3240557"/>
            <a:ext cx="180000" cy="180000"/>
            <a:chOff x="5997966" y="6666665"/>
            <a:chExt cx="180000" cy="180000"/>
          </a:xfrm>
        </p:grpSpPr>
        <p:sp>
          <p:nvSpPr>
            <p:cNvPr id="54" name="フローチャート : 結合子 82"/>
            <p:cNvSpPr/>
            <p:nvPr/>
          </p:nvSpPr>
          <p:spPr bwMode="auto">
            <a:xfrm>
              <a:off x="6042966" y="6711665"/>
              <a:ext cx="90000" cy="90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  <p:sp>
          <p:nvSpPr>
            <p:cNvPr id="55" name="フローチャート : 結合子 83"/>
            <p:cNvSpPr/>
            <p:nvPr/>
          </p:nvSpPr>
          <p:spPr bwMode="auto">
            <a:xfrm>
              <a:off x="5997966" y="6666665"/>
              <a:ext cx="180000" cy="1800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</p:grpSp>
      <p:sp>
        <p:nvSpPr>
          <p:cNvPr id="48" name="フローチャート: 処理 47"/>
          <p:cNvSpPr/>
          <p:nvPr/>
        </p:nvSpPr>
        <p:spPr>
          <a:xfrm>
            <a:off x="7151298" y="2665549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</a:rPr>
              <a:t>ERROR</a:t>
            </a:r>
            <a:r>
              <a:rPr lang="ja-JP" altLang="en-US" sz="1100" b="1" dirty="0" smtClean="0">
                <a:solidFill>
                  <a:schemeClr val="tx1"/>
                </a:solidFill>
              </a:rPr>
              <a:t>ログ</a:t>
            </a:r>
            <a:r>
              <a:rPr kumimoji="1" lang="ja-JP" altLang="en-US" sz="1100" b="1" dirty="0" smtClean="0">
                <a:solidFill>
                  <a:schemeClr val="tx1"/>
                </a:solidFill>
              </a:rPr>
              <a:t>を出力する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48" idx="2"/>
            <a:endCxn id="55" idx="0"/>
          </p:cNvCxnSpPr>
          <p:nvPr/>
        </p:nvCxnSpPr>
        <p:spPr>
          <a:xfrm flipH="1">
            <a:off x="8050379" y="3025549"/>
            <a:ext cx="919" cy="215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47" idx="3"/>
            <a:endCxn id="48" idx="0"/>
          </p:cNvCxnSpPr>
          <p:nvPr/>
        </p:nvCxnSpPr>
        <p:spPr>
          <a:xfrm>
            <a:off x="6994332" y="2295302"/>
            <a:ext cx="1056966" cy="37024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7151298" y="2464878"/>
            <a:ext cx="720000" cy="18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en-US" altLang="ja-JP" sz="1100" b="1" dirty="0" smtClean="0"/>
              <a:t>(</a:t>
            </a:r>
            <a:r>
              <a:rPr lang="ja-JP" altLang="en-US" sz="1100" b="1" dirty="0" smtClean="0"/>
              <a:t>リスナー</a:t>
            </a:r>
            <a:r>
              <a:rPr lang="en-US" altLang="ja-JP" sz="1100" b="1" dirty="0" smtClean="0"/>
              <a:t>)</a:t>
            </a:r>
            <a:endParaRPr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24240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87" y="2500183"/>
            <a:ext cx="10058400" cy="1829652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366210" y="2969342"/>
            <a:ext cx="858252" cy="2064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7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4" y="2495419"/>
            <a:ext cx="10058400" cy="1837322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356271" y="2969342"/>
            <a:ext cx="858252" cy="2064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87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488792"/>
            <a:ext cx="4286848" cy="390579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36" y="488792"/>
            <a:ext cx="4286848" cy="3905795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・更新後</a:t>
            </a:r>
            <a:endParaRPr kumimoji="1" lang="ja-JP" altLang="en-US" sz="1600" dirty="0"/>
          </a:p>
        </p:txBody>
      </p:sp>
      <p:sp>
        <p:nvSpPr>
          <p:cNvPr id="30" name="角丸四角形 29"/>
          <p:cNvSpPr/>
          <p:nvPr/>
        </p:nvSpPr>
        <p:spPr>
          <a:xfrm>
            <a:off x="3264569" y="2287567"/>
            <a:ext cx="1884947" cy="377686"/>
          </a:xfrm>
          <a:prstGeom prst="roundRect">
            <a:avLst>
              <a:gd name="adj" fmla="val 1242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60236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・更新前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895864" y="2216570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3264569" y="3109643"/>
            <a:ext cx="1884947" cy="1061304"/>
          </a:xfrm>
          <a:prstGeom prst="roundRect">
            <a:avLst>
              <a:gd name="adj" fmla="val 6086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3264569" y="1444251"/>
            <a:ext cx="1884948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角丸四角形 46"/>
          <p:cNvSpPr/>
          <p:nvPr/>
        </p:nvSpPr>
        <p:spPr>
          <a:xfrm>
            <a:off x="8733181" y="996615"/>
            <a:ext cx="1878672" cy="1069950"/>
          </a:xfrm>
          <a:prstGeom prst="roundRect">
            <a:avLst>
              <a:gd name="adj" fmla="val 6172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8733181" y="2476410"/>
            <a:ext cx="1884948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8726905" y="3334662"/>
            <a:ext cx="1884948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45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25" y="502540"/>
            <a:ext cx="3210373" cy="2638793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出力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04625" y="99348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入力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679821" y="1616326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2141622" y="1074532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2141623" y="1652045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2141624" y="2229558"/>
            <a:ext cx="1612231" cy="714168"/>
          </a:xfrm>
          <a:prstGeom prst="roundRect">
            <a:avLst>
              <a:gd name="adj" fmla="val 8050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502540"/>
            <a:ext cx="3200847" cy="1962424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>
          <a:xfrm>
            <a:off x="6954253" y="1074532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6954252" y="1652045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17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360236" y="1"/>
            <a:ext cx="9749681" cy="3905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55" y="0"/>
            <a:ext cx="4286848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65</Words>
  <Application>Microsoft Office PowerPoint</Application>
  <PresentationFormat>ワイド画面</PresentationFormat>
  <Paragraphs>21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bthagiwaraysy</dc:creator>
  <cp:lastModifiedBy>bthagiwaraysy</cp:lastModifiedBy>
  <cp:revision>42</cp:revision>
  <dcterms:created xsi:type="dcterms:W3CDTF">2017-08-02T01:28:25Z</dcterms:created>
  <dcterms:modified xsi:type="dcterms:W3CDTF">2017-09-12T02:19:03Z</dcterms:modified>
</cp:coreProperties>
</file>