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90787" y="1123628"/>
            <a:ext cx="3410426" cy="4610743"/>
            <a:chOff x="4390787" y="1123628"/>
            <a:chExt cx="3410426" cy="461074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787" y="1123628"/>
              <a:ext cx="3410426" cy="4610743"/>
            </a:xfrm>
            <a:prstGeom prst="rect">
              <a:avLst/>
            </a:prstGeom>
          </p:spPr>
        </p:pic>
        <p:sp>
          <p:nvSpPr>
            <p:cNvPr id="39" name="角丸四角形 38"/>
            <p:cNvSpPr/>
            <p:nvPr/>
          </p:nvSpPr>
          <p:spPr>
            <a:xfrm>
              <a:off x="4652211" y="1780674"/>
              <a:ext cx="2037347" cy="27271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390787" y="1109339"/>
            <a:ext cx="3410426" cy="4639322"/>
            <a:chOff x="4390787" y="1109339"/>
            <a:chExt cx="3410426" cy="463932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787" y="1109339"/>
              <a:ext cx="3410426" cy="4639322"/>
            </a:xfrm>
            <a:prstGeom prst="rect">
              <a:avLst/>
            </a:prstGeom>
          </p:spPr>
        </p:pic>
        <p:sp>
          <p:nvSpPr>
            <p:cNvPr id="7" name="角丸四角形 6"/>
            <p:cNvSpPr/>
            <p:nvPr/>
          </p:nvSpPr>
          <p:spPr>
            <a:xfrm>
              <a:off x="5077326" y="4074696"/>
              <a:ext cx="2037347" cy="27271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985124" y="2500183"/>
            <a:ext cx="10221751" cy="1857634"/>
            <a:chOff x="985124" y="2500183"/>
            <a:chExt cx="10221751" cy="185763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124" y="2500183"/>
              <a:ext cx="10221751" cy="1857634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1323473" y="3360822"/>
              <a:ext cx="5574632" cy="43313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5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994650" y="1037891"/>
            <a:ext cx="10202699" cy="4782217"/>
            <a:chOff x="994650" y="1037891"/>
            <a:chExt cx="10202699" cy="478221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650" y="1037891"/>
              <a:ext cx="10202699" cy="4782217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1106904" y="1355558"/>
              <a:ext cx="7443537" cy="593557"/>
            </a:xfrm>
            <a:prstGeom prst="roundRect">
              <a:avLst>
                <a:gd name="adj" fmla="val 1126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5630779" y="3475539"/>
              <a:ext cx="1532021" cy="27271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0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18334" y="2338235"/>
            <a:ext cx="10058400" cy="1967013"/>
            <a:chOff x="518334" y="2338235"/>
            <a:chExt cx="10058400" cy="19670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34" y="2338235"/>
              <a:ext cx="10058400" cy="1967013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518334" y="2995864"/>
              <a:ext cx="5425266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94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18281" y="2728815"/>
            <a:ext cx="11555438" cy="1400370"/>
            <a:chOff x="318281" y="2728815"/>
            <a:chExt cx="11555438" cy="140037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81" y="2728815"/>
              <a:ext cx="11555438" cy="1400370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11015332" y="3469106"/>
              <a:ext cx="858387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18281" y="3671637"/>
              <a:ext cx="6010330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7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371205" y="2604972"/>
            <a:ext cx="7459116" cy="1648055"/>
            <a:chOff x="2371205" y="2604972"/>
            <a:chExt cx="7459116" cy="164805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205" y="2604972"/>
              <a:ext cx="7449590" cy="1648055"/>
            </a:xfrm>
            <a:prstGeom prst="rect">
              <a:avLst/>
            </a:prstGeom>
          </p:spPr>
        </p:pic>
        <p:grpSp>
          <p:nvGrpSpPr>
            <p:cNvPr id="5" name="グループ化 4"/>
            <p:cNvGrpSpPr/>
            <p:nvPr/>
          </p:nvGrpSpPr>
          <p:grpSpPr>
            <a:xfrm>
              <a:off x="3272590" y="2621531"/>
              <a:ext cx="6557731" cy="1204512"/>
              <a:chOff x="3272590" y="2621531"/>
              <a:chExt cx="6557731" cy="120451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3272590" y="2621531"/>
                <a:ext cx="2502567" cy="2820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4186990" y="3543952"/>
                <a:ext cx="5643331" cy="2820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3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1"/>
          <a:stretch/>
        </p:blipFill>
        <p:spPr>
          <a:xfrm>
            <a:off x="6823069" y="491429"/>
            <a:ext cx="4051732" cy="619878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1608075" y="495716"/>
            <a:ext cx="4044839" cy="619020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328732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3328733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328735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3328735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3328734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3328732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3328732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3328732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550437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8550438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8550440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>
          <a:xfrm>
            <a:off x="8550440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8550439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8550437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8550437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8550437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28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</Words>
  <Application>Microsoft Office PowerPoint</Application>
  <PresentationFormat>ワイド画面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bthagiwaraysy</cp:lastModifiedBy>
  <cp:revision>36</cp:revision>
  <dcterms:created xsi:type="dcterms:W3CDTF">2017-08-02T01:28:25Z</dcterms:created>
  <dcterms:modified xsi:type="dcterms:W3CDTF">2017-08-31T08:37:55Z</dcterms:modified>
</cp:coreProperties>
</file>