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268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処理 51"/>
          <p:cNvSpPr/>
          <p:nvPr/>
        </p:nvSpPr>
        <p:spPr>
          <a:xfrm>
            <a:off x="5187966" y="552715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52" idx="0"/>
          </p:cNvCxnSpPr>
          <p:nvPr/>
        </p:nvCxnSpPr>
        <p:spPr>
          <a:xfrm flipH="1">
            <a:off x="6087966" y="531739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608811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cxnSp>
        <p:nvCxnSpPr>
          <p:cNvPr id="12" name="カギ線コネクタ 11"/>
          <p:cNvCxnSpPr>
            <a:stCxn id="47" idx="3"/>
            <a:endCxn id="60" idx="0"/>
          </p:cNvCxnSpPr>
          <p:nvPr/>
        </p:nvCxnSpPr>
        <p:spPr>
          <a:xfrm>
            <a:off x="6994332" y="2295302"/>
            <a:ext cx="1065986" cy="3830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2" idx="2"/>
            <a:endCxn id="28" idx="0"/>
          </p:cNvCxnSpPr>
          <p:nvPr/>
        </p:nvCxnSpPr>
        <p:spPr>
          <a:xfrm>
            <a:off x="6087966" y="5887151"/>
            <a:ext cx="0" cy="20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182722" y="553125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入力チェックエラーの場合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終了コードを変更する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7160318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" name="カギ線コネクタ 60"/>
          <p:cNvCxnSpPr>
            <a:stCxn id="60" idx="2"/>
            <a:endCxn id="32" idx="2"/>
          </p:cNvCxnSpPr>
          <p:nvPr/>
        </p:nvCxnSpPr>
        <p:spPr>
          <a:xfrm rot="5400000">
            <a:off x="7044384" y="2981940"/>
            <a:ext cx="959518" cy="10723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151298" y="26752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WARN</a:t>
            </a:r>
            <a:r>
              <a:rPr lang="ja-JP" altLang="en-US" sz="1100" b="1" dirty="0" smtClean="0"/>
              <a:t>ログを出力する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2495419"/>
            <a:ext cx="10058400" cy="183903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66210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7" y="2509709"/>
            <a:ext cx="10058400" cy="181088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66210" y="2969342"/>
            <a:ext cx="858252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1"/>
            <a:ext cx="4305901" cy="39057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7" y="488791"/>
            <a:ext cx="4286848" cy="39057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0" name="角丸四角形 29"/>
          <p:cNvSpPr/>
          <p:nvPr/>
        </p:nvSpPr>
        <p:spPr>
          <a:xfrm>
            <a:off x="3264569" y="2287567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64569" y="3548269"/>
            <a:ext cx="1884947" cy="164079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64569" y="1444251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8733181" y="2476410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8726905" y="3334662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3264568" y="3130883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64567" y="3765979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726906" y="1027044"/>
            <a:ext cx="1884947" cy="164079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8726905" y="1664413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8726905" y="3739993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5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19899" cy="249589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6954253" y="108447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61984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6948948" y="221961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948948" y="251860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71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42</cp:revision>
  <dcterms:created xsi:type="dcterms:W3CDTF">2017-08-02T01:28:25Z</dcterms:created>
  <dcterms:modified xsi:type="dcterms:W3CDTF">2017-09-11T06:40:30Z</dcterms:modified>
</cp:coreProperties>
</file>