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9560"/>
            <a:ext cx="12192000" cy="5120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1540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1299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105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379880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267060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3810121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154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129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105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03060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4739880"/>
            <a:ext cx="1" cy="210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" idx="1"/>
            <a:endCxn id="5" idx="3"/>
          </p:cNvCxnSpPr>
          <p:nvPr/>
        </p:nvCxnSpPr>
        <p:spPr>
          <a:xfrm flipH="1" flipV="1">
            <a:off x="6987966" y="571299"/>
            <a:ext cx="615152" cy="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0" idx="3"/>
          </p:cNvCxnSpPr>
          <p:nvPr/>
        </p:nvCxnSpPr>
        <p:spPr>
          <a:xfrm flipV="1">
            <a:off x="6987966" y="3990117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結合子 82"/>
          <p:cNvSpPr/>
          <p:nvPr/>
        </p:nvSpPr>
        <p:spPr bwMode="auto">
          <a:xfrm>
            <a:off x="6042966" y="4995171"/>
            <a:ext cx="90000" cy="9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/>
          </a:p>
        </p:txBody>
      </p:sp>
      <p:sp>
        <p:nvSpPr>
          <p:cNvPr id="28" name="フローチャート : 結合子 83"/>
          <p:cNvSpPr/>
          <p:nvPr/>
        </p:nvSpPr>
        <p:spPr bwMode="auto">
          <a:xfrm>
            <a:off x="5997966" y="4950171"/>
            <a:ext cx="180000" cy="180000"/>
          </a:xfrm>
          <a:prstGeom prst="flowChartConnec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/>
          </a:p>
        </p:txBody>
      </p:sp>
      <p:sp>
        <p:nvSpPr>
          <p:cNvPr id="31" name="片側の 2 つの角を切り取った四角形 30"/>
          <p:cNvSpPr/>
          <p:nvPr/>
        </p:nvSpPr>
        <p:spPr>
          <a:xfrm>
            <a:off x="5187966" y="1530817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24036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360036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10084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2460844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0818"/>
            <a:ext cx="1" cy="1709545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87754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1054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3273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10589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266581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3810117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cxnSp>
        <p:nvCxnSpPr>
          <p:cNvPr id="49" name="直線矢印コネクタ 48"/>
          <p:cNvCxnSpPr>
            <a:stCxn id="31" idx="1"/>
            <a:endCxn id="36" idx="0"/>
          </p:cNvCxnSpPr>
          <p:nvPr/>
        </p:nvCxnSpPr>
        <p:spPr>
          <a:xfrm>
            <a:off x="6087966" y="1890817"/>
            <a:ext cx="0" cy="21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170121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メモ 1"/>
          <p:cNvSpPr/>
          <p:nvPr/>
        </p:nvSpPr>
        <p:spPr>
          <a:xfrm>
            <a:off x="7603118" y="391397"/>
            <a:ext cx="1080000" cy="36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/>
          <p:cNvSpPr/>
          <p:nvPr/>
        </p:nvSpPr>
        <p:spPr>
          <a:xfrm>
            <a:off x="4708358" y="1138990"/>
            <a:ext cx="473242" cy="3392905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68366" y="427299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7" name="メモ 46"/>
          <p:cNvSpPr/>
          <p:nvPr/>
        </p:nvSpPr>
        <p:spPr>
          <a:xfrm>
            <a:off x="7607664" y="3810117"/>
            <a:ext cx="1080000" cy="36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93118" y="384611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0183"/>
            <a:ext cx="10058400" cy="182794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28001" y="2969342"/>
            <a:ext cx="776748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0183"/>
            <a:ext cx="10058400" cy="182794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37940" y="2979281"/>
            <a:ext cx="776748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491"/>
            <a:ext cx="3200847" cy="48012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488491"/>
            <a:ext cx="3210373" cy="474411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1621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2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1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141622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41620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141621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954254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954255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954253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954254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54253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954254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954252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954253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5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46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bthagiwaraysy</cp:lastModifiedBy>
  <cp:revision>32</cp:revision>
  <dcterms:created xsi:type="dcterms:W3CDTF">2017-08-02T01:28:25Z</dcterms:created>
  <dcterms:modified xsi:type="dcterms:W3CDTF">2017-09-12T05:45:58Z</dcterms:modified>
</cp:coreProperties>
</file>