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1"/>
            <a:ext cx="12192000" cy="569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5317392"/>
            <a:ext cx="1" cy="19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551164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7606802" y="2193545"/>
            <a:ext cx="180000" cy="180000"/>
            <a:chOff x="5997966" y="6666665"/>
            <a:chExt cx="180000" cy="180000"/>
          </a:xfrm>
        </p:grpSpPr>
        <p:sp>
          <p:nvSpPr>
            <p:cNvPr id="54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55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cxnSp>
        <p:nvCxnSpPr>
          <p:cNvPr id="56" name="直線矢印コネクタ 55"/>
          <p:cNvCxnSpPr>
            <a:stCxn id="29" idx="3"/>
            <a:endCxn id="55" idx="2"/>
          </p:cNvCxnSpPr>
          <p:nvPr/>
        </p:nvCxnSpPr>
        <p:spPr>
          <a:xfrm flipV="1">
            <a:off x="6987966" y="2283545"/>
            <a:ext cx="618836" cy="505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989887" y="2500183"/>
            <a:ext cx="10058400" cy="1829652"/>
            <a:chOff x="989887" y="2500183"/>
            <a:chExt cx="10058400" cy="182965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887" y="2500183"/>
              <a:ext cx="10058400" cy="1829652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2366210" y="2969342"/>
              <a:ext cx="858252" cy="2064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4946"/>
            <a:ext cx="10058400" cy="18185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56271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2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286848" cy="39057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286848" cy="390579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0" name="角丸四角形 29"/>
          <p:cNvSpPr/>
          <p:nvPr/>
        </p:nvSpPr>
        <p:spPr>
          <a:xfrm>
            <a:off x="3264569" y="2287567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64569" y="3109643"/>
            <a:ext cx="1884947" cy="1061304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64569" y="1444251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8733181" y="996615"/>
            <a:ext cx="1878672" cy="1069950"/>
          </a:xfrm>
          <a:prstGeom prst="roundRect">
            <a:avLst>
              <a:gd name="adj" fmla="val 6172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8733181" y="2476410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8726905" y="3334662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00847" cy="196242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54253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5204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5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60236" y="1"/>
            <a:ext cx="9749681" cy="390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55" y="0"/>
            <a:ext cx="428684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</Words>
  <Application>Microsoft Office PowerPoint</Application>
  <PresentationFormat>ワイド画面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bthagiwaraysy</cp:lastModifiedBy>
  <cp:revision>36</cp:revision>
  <dcterms:created xsi:type="dcterms:W3CDTF">2017-08-02T01:28:25Z</dcterms:created>
  <dcterms:modified xsi:type="dcterms:W3CDTF">2017-09-12T04:50:03Z</dcterms:modified>
</cp:coreProperties>
</file>