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3" r:id="rId7"/>
    <p:sldId id="262" r:id="rId8"/>
    <p:sldId id="25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23410-06BE-71B3-F765-9E3F4E83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FBF9D-53BC-77AE-9417-E51976F67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5D499-3AC8-1C60-90B2-34B1B3AE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6242F-B017-E17C-5151-1EC5F2B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352C1-96CE-A3E3-94ED-796E2559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A5625-E75A-BAB2-0B12-9073F042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FD15F-F7B4-D79F-E0E7-F2F7DD2E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6EE8A-1C3B-A371-2499-4D0D1431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E976B-9672-9EF9-BC4C-0812E716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01934-D33D-69E9-37CD-07F3D4F7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291C4-0478-945A-90BC-F924DF507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48DC8-2C98-AE85-8E04-3E67511A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68153-6758-8F47-786A-B5C7DC6E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D63F2-6C31-4669-C0F4-DBFD467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70DD4-9A7E-73DE-C19D-798FBAE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F982-4DAB-2C42-4FEB-B98417EB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39C96-D010-24C8-8AB0-5AAE625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BCBEB-6646-7F88-D019-68E61080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19625-8B43-2194-C9A8-54F9A943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3135E-4A52-CCC6-251A-956E80A1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023AF-77FA-DD36-F26F-4AB14901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27930-9155-91F0-06ED-B18E0B6D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52125-679E-56E6-868E-04D7D99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2D149-A64D-6487-93D7-6D308F0B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1BBFA-6215-F5D0-6AC2-95E4E158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D463-E9AC-3026-C9BF-F434C6C4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6A145-78B2-65D4-25E3-34298CA5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20ADE-7E17-DD72-D0FA-60F6D7886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C197F-376C-4D53-E740-7B987E90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A6F5E-C11A-0DF4-E9F2-1463B0EB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501B0-14FD-2F8D-55A6-3B1EA400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24C22-F4B5-A62F-57CB-FC6FE812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A9FB2-CD4F-C10A-5119-CD6C6C84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E5168-853B-2EAB-B4C6-31BE3997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D823FA-9918-F2CD-61DB-F82898778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C72605-7786-C621-F719-CDA133664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B65D92-FE57-3CF2-3D89-034937CD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0472B9-6C71-D237-A413-2BFFB501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E0505-600F-BBE1-434F-17FFC64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7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5773C-0583-B913-1ABE-D2B4FD0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6DDF3-580C-F062-82BF-F9F9C1CB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EAA80-D0C7-2F98-8220-316D9D91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6EA0B-AF7A-60D6-CEC8-1ACDC932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E8295F-3C0C-5454-05FF-28D70FF7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8701C-FF02-EA29-D204-47CB7B39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1E13C-9680-7711-E3CB-09ABB120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4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E677-2134-BB25-15A2-ACD3D22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E45E-3AF7-E6C8-85BD-73FE6332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57B8D-EE31-DCDC-C439-EA9FE840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EDAE3-E559-F0A7-79ED-6AD24D7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FE475-0B39-B12D-2DFA-AF4FF06A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EEE28-12A9-5190-69BC-834A003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8467-85C7-2634-F644-E189CFD1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16F68-16F4-5D93-50CC-0249F0E93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BCCB3-1B12-74B9-51CB-074D1A2FA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9ED07-7D5E-AE1E-DE78-E6DCF05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0C6F1-CFBE-D029-1562-FC6F01D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ECFFE-3EB6-A2AF-56EA-E1721246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5524DD-FA74-1A6A-7386-B6EA1694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13C8F-6100-CC56-C5B3-2AE29BDC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1A700-EE0E-741F-2865-105DBB23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AEEA-EA56-4743-B5C3-7BC4434416DF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21B-DE77-E263-06D3-96BAE35FF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BBD10-AD15-64F9-ADE5-4DFF11F64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70F5-2B24-4A4C-B50F-5E30EA46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7B27-56EA-262E-F650-1C92C43AB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/>
              <a:t>퍼블리셔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8A010-DCBA-A9AB-9C35-DD38C92E8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09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354D-F38D-0E61-3A8F-0C13545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6017"/>
            <a:ext cx="10515600" cy="2852737"/>
          </a:xfrm>
        </p:spPr>
        <p:txBody>
          <a:bodyPr anchor="ctr"/>
          <a:lstStyle/>
          <a:p>
            <a:r>
              <a:rPr lang="en-US" altLang="ko-KR" b="1" dirty="0"/>
              <a:t>1. PC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963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CADE5-486D-7FE2-E413-9547D2481018}"/>
              </a:ext>
            </a:extLst>
          </p:cNvPr>
          <p:cNvSpPr txBox="1"/>
          <p:nvPr/>
        </p:nvSpPr>
        <p:spPr>
          <a:xfrm>
            <a:off x="465364" y="408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금융권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6D822-604E-DDDB-A241-81FCF99CCA43}"/>
              </a:ext>
            </a:extLst>
          </p:cNvPr>
          <p:cNvSpPr txBox="1"/>
          <p:nvPr/>
        </p:nvSpPr>
        <p:spPr>
          <a:xfrm>
            <a:off x="465364" y="987878"/>
            <a:ext cx="234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PC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(jquery)</a:t>
            </a:r>
          </a:p>
        </p:txBody>
      </p:sp>
    </p:spTree>
    <p:extLst>
      <p:ext uri="{BB962C8B-B14F-4D97-AF65-F5344CB8AC3E}">
        <p14:creationId xmlns:p14="http://schemas.microsoft.com/office/powerpoint/2010/main" val="270761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354D-F38D-0E61-3A8F-0C13545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6017"/>
            <a:ext cx="10515600" cy="2852737"/>
          </a:xfrm>
        </p:spPr>
        <p:txBody>
          <a:bodyPr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65850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CADE5-486D-7FE2-E413-9547D2481018}"/>
              </a:ext>
            </a:extLst>
          </p:cNvPr>
          <p:cNvSpPr txBox="1"/>
          <p:nvPr/>
        </p:nvSpPr>
        <p:spPr>
          <a:xfrm>
            <a:off x="465364" y="4082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리베</a:t>
            </a:r>
            <a:r>
              <a:rPr lang="ko-KR" altLang="en-US" b="1" dirty="0"/>
              <a:t> 금융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443B3-DE59-36C8-E4E8-7069C59852C0}"/>
              </a:ext>
            </a:extLst>
          </p:cNvPr>
          <p:cNvSpPr txBox="1"/>
          <p:nvPr/>
        </p:nvSpPr>
        <p:spPr>
          <a:xfrm>
            <a:off x="465364" y="98787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모바일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459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CADE5-486D-7FE2-E413-9547D2481018}"/>
              </a:ext>
            </a:extLst>
          </p:cNvPr>
          <p:cNvSpPr txBox="1"/>
          <p:nvPr/>
        </p:nvSpPr>
        <p:spPr>
          <a:xfrm>
            <a:off x="465364" y="408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스타벅스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E5C25-890B-063B-B940-F759B4184306}"/>
              </a:ext>
            </a:extLst>
          </p:cNvPr>
          <p:cNvSpPr txBox="1"/>
          <p:nvPr/>
        </p:nvSpPr>
        <p:spPr>
          <a:xfrm>
            <a:off x="465364" y="98787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모바일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954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354D-F38D-0E61-3A8F-0C13545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6017"/>
            <a:ext cx="10515600" cy="2852737"/>
          </a:xfrm>
        </p:spPr>
        <p:txBody>
          <a:bodyPr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반응형</a:t>
            </a:r>
          </a:p>
        </p:txBody>
      </p:sp>
    </p:spTree>
    <p:extLst>
      <p:ext uri="{BB962C8B-B14F-4D97-AF65-F5344CB8AC3E}">
        <p14:creationId xmlns:p14="http://schemas.microsoft.com/office/powerpoint/2010/main" val="5510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CADE5-486D-7FE2-E413-9547D2481018}"/>
              </a:ext>
            </a:extLst>
          </p:cNvPr>
          <p:cNvSpPr txBox="1"/>
          <p:nvPr/>
        </p:nvSpPr>
        <p:spPr>
          <a:xfrm>
            <a:off x="465364" y="40821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물류</a:t>
            </a:r>
            <a:r>
              <a:rPr lang="en-US" altLang="ko-KR" b="1" dirty="0"/>
              <a:t>_</a:t>
            </a:r>
            <a:r>
              <a:rPr lang="ko-KR" altLang="en-US" b="1" dirty="0" err="1"/>
              <a:t>한솔로지스틱스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9E83D-2FA9-91C5-D0BF-D7A5F9AD18AF}"/>
              </a:ext>
            </a:extLst>
          </p:cNvPr>
          <p:cNvSpPr txBox="1"/>
          <p:nvPr/>
        </p:nvSpPr>
        <p:spPr>
          <a:xfrm>
            <a:off x="465364" y="987878"/>
            <a:ext cx="234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(jquery)</a:t>
            </a:r>
          </a:p>
          <a:p>
            <a:r>
              <a:rPr lang="en-US" altLang="ko-KR" b="1" dirty="0"/>
              <a:t># </a:t>
            </a:r>
            <a:r>
              <a:rPr lang="ko-KR" altLang="en-US" b="1" dirty="0"/>
              <a:t>반응형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6898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CC11E-BBE0-2FD9-F90C-FFA3EA1AD028}"/>
              </a:ext>
            </a:extLst>
          </p:cNvPr>
          <p:cNvSpPr txBox="1"/>
          <p:nvPr/>
        </p:nvSpPr>
        <p:spPr>
          <a:xfrm>
            <a:off x="465364" y="987878"/>
            <a:ext cx="3884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적용해보고 싶었던 기능 </a:t>
            </a:r>
            <a:r>
              <a:rPr lang="ko-KR" altLang="en-US" b="1" dirty="0" err="1"/>
              <a:t>때려박기</a:t>
            </a:r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반응형</a:t>
            </a:r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javascript</a:t>
            </a:r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scss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3F22D-508B-063A-509B-79545F3AC4D6}"/>
              </a:ext>
            </a:extLst>
          </p:cNvPr>
          <p:cNvSpPr txBox="1"/>
          <p:nvPr/>
        </p:nvSpPr>
        <p:spPr>
          <a:xfrm>
            <a:off x="465364" y="408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28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퍼블리셔 포트폴리오</vt:lpstr>
      <vt:lpstr>1. PC</vt:lpstr>
      <vt:lpstr>PowerPoint 프레젠테이션</vt:lpstr>
      <vt:lpstr>2. 모바일</vt:lpstr>
      <vt:lpstr>PowerPoint 프레젠테이션</vt:lpstr>
      <vt:lpstr>PowerPoint 프레젠테이션</vt:lpstr>
      <vt:lpstr>3. 반응형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퍼블리셔 포트폴리오</dc:title>
  <dc:creator>한 지영</dc:creator>
  <cp:lastModifiedBy>한 지영</cp:lastModifiedBy>
  <cp:revision>1</cp:revision>
  <dcterms:created xsi:type="dcterms:W3CDTF">2023-03-05T12:45:16Z</dcterms:created>
  <dcterms:modified xsi:type="dcterms:W3CDTF">2023-03-05T13:57:54Z</dcterms:modified>
</cp:coreProperties>
</file>