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ppt/tags/tag1605.xml" ContentType="application/vnd.openxmlformats-officedocument.presentationml.tags+xml"/>
  <Override PartName="/ppt/tags/tag1606.xml" ContentType="application/vnd.openxmlformats-officedocument.presentationml.tags+xml"/>
  <Override PartName="/ppt/tags/tag1607.xml" ContentType="application/vnd.openxmlformats-officedocument.presentationml.tags+xml"/>
  <Override PartName="/ppt/tags/tag1608.xml" ContentType="application/vnd.openxmlformats-officedocument.presentationml.tags+xml"/>
  <Override PartName="/ppt/tags/tag1609.xml" ContentType="application/vnd.openxmlformats-officedocument.presentationml.tags+xml"/>
  <Override PartName="/ppt/tags/tag161.xml" ContentType="application/vnd.openxmlformats-officedocument.presentationml.tags+xml"/>
  <Override PartName="/ppt/tags/tag1610.xml" ContentType="application/vnd.openxmlformats-officedocument.presentationml.tags+xml"/>
  <Override PartName="/ppt/tags/tag1611.xml" ContentType="application/vnd.openxmlformats-officedocument.presentationml.tags+xml"/>
  <Override PartName="/ppt/tags/tag1612.xml" ContentType="application/vnd.openxmlformats-officedocument.presentationml.tags+xml"/>
  <Override PartName="/ppt/tags/tag1613.xml" ContentType="application/vnd.openxmlformats-officedocument.presentationml.tags+xml"/>
  <Override PartName="/ppt/tags/tag1614.xml" ContentType="application/vnd.openxmlformats-officedocument.presentationml.tags+xml"/>
  <Override PartName="/ppt/tags/tag1615.xml" ContentType="application/vnd.openxmlformats-officedocument.presentationml.tags+xml"/>
  <Override PartName="/ppt/tags/tag1616.xml" ContentType="application/vnd.openxmlformats-officedocument.presentationml.tags+xml"/>
  <Override PartName="/ppt/tags/tag1617.xml" ContentType="application/vnd.openxmlformats-officedocument.presentationml.tags+xml"/>
  <Override PartName="/ppt/tags/tag1618.xml" ContentType="application/vnd.openxmlformats-officedocument.presentationml.tags+xml"/>
  <Override PartName="/ppt/tags/tag1619.xml" ContentType="application/vnd.openxmlformats-officedocument.presentationml.tags+xml"/>
  <Override PartName="/ppt/tags/tag162.xml" ContentType="application/vnd.openxmlformats-officedocument.presentationml.tags+xml"/>
  <Override PartName="/ppt/tags/tag1620.xml" ContentType="application/vnd.openxmlformats-officedocument.presentationml.tags+xml"/>
  <Override PartName="/ppt/tags/tag1621.xml" ContentType="application/vnd.openxmlformats-officedocument.presentationml.tags+xml"/>
  <Override PartName="/ppt/tags/tag1622.xml" ContentType="application/vnd.openxmlformats-officedocument.presentationml.tags+xml"/>
  <Override PartName="/ppt/tags/tag1623.xml" ContentType="application/vnd.openxmlformats-officedocument.presentationml.tags+xml"/>
  <Override PartName="/ppt/tags/tag1624.xml" ContentType="application/vnd.openxmlformats-officedocument.presentationml.tags+xml"/>
  <Override PartName="/ppt/tags/tag1625.xml" ContentType="application/vnd.openxmlformats-officedocument.presentationml.tags+xml"/>
  <Override PartName="/ppt/tags/tag1626.xml" ContentType="application/vnd.openxmlformats-officedocument.presentationml.tags+xml"/>
  <Override PartName="/ppt/tags/tag1627.xml" ContentType="application/vnd.openxmlformats-officedocument.presentationml.tags+xml"/>
  <Override PartName="/ppt/tags/tag1628.xml" ContentType="application/vnd.openxmlformats-officedocument.presentationml.tags+xml"/>
  <Override PartName="/ppt/tags/tag1629.xml" ContentType="application/vnd.openxmlformats-officedocument.presentationml.tags+xml"/>
  <Override PartName="/ppt/tags/tag163.xml" ContentType="application/vnd.openxmlformats-officedocument.presentationml.tags+xml"/>
  <Override PartName="/ppt/tags/tag1630.xml" ContentType="application/vnd.openxmlformats-officedocument.presentationml.tags+xml"/>
  <Override PartName="/ppt/tags/tag1631.xml" ContentType="application/vnd.openxmlformats-officedocument.presentationml.tags+xml"/>
  <Override PartName="/ppt/tags/tag1632.xml" ContentType="application/vnd.openxmlformats-officedocument.presentationml.tags+xml"/>
  <Override PartName="/ppt/tags/tag1633.xml" ContentType="application/vnd.openxmlformats-officedocument.presentationml.tags+xml"/>
  <Override PartName="/ppt/tags/tag1634.xml" ContentType="application/vnd.openxmlformats-officedocument.presentationml.tags+xml"/>
  <Override PartName="/ppt/tags/tag1635.xml" ContentType="application/vnd.openxmlformats-officedocument.presentationml.tags+xml"/>
  <Override PartName="/ppt/tags/tag1636.xml" ContentType="application/vnd.openxmlformats-officedocument.presentationml.tags+xml"/>
  <Override PartName="/ppt/tags/tag1637.xml" ContentType="application/vnd.openxmlformats-officedocument.presentationml.tags+xml"/>
  <Override PartName="/ppt/tags/tag1638.xml" ContentType="application/vnd.openxmlformats-officedocument.presentationml.tags+xml"/>
  <Override PartName="/ppt/tags/tag1639.xml" ContentType="application/vnd.openxmlformats-officedocument.presentationml.tags+xml"/>
  <Override PartName="/ppt/tags/tag164.xml" ContentType="application/vnd.openxmlformats-officedocument.presentationml.tags+xml"/>
  <Override PartName="/ppt/tags/tag1640.xml" ContentType="application/vnd.openxmlformats-officedocument.presentationml.tags+xml"/>
  <Override PartName="/ppt/tags/tag1641.xml" ContentType="application/vnd.openxmlformats-officedocument.presentationml.tags+xml"/>
  <Override PartName="/ppt/tags/tag1642.xml" ContentType="application/vnd.openxmlformats-officedocument.presentationml.tags+xml"/>
  <Override PartName="/ppt/tags/tag1643.xml" ContentType="application/vnd.openxmlformats-officedocument.presentationml.tags+xml"/>
  <Override PartName="/ppt/tags/tag1644.xml" ContentType="application/vnd.openxmlformats-officedocument.presentationml.tags+xml"/>
  <Override PartName="/ppt/tags/tag1645.xml" ContentType="application/vnd.openxmlformats-officedocument.presentationml.tags+xml"/>
  <Override PartName="/ppt/tags/tag1646.xml" ContentType="application/vnd.openxmlformats-officedocument.presentationml.tags+xml"/>
  <Override PartName="/ppt/tags/tag1647.xml" ContentType="application/vnd.openxmlformats-officedocument.presentationml.tags+xml"/>
  <Override PartName="/ppt/tags/tag1648.xml" ContentType="application/vnd.openxmlformats-officedocument.presentationml.tags+xml"/>
  <Override PartName="/ppt/tags/tag1649.xml" ContentType="application/vnd.openxmlformats-officedocument.presentationml.tags+xml"/>
  <Override PartName="/ppt/tags/tag165.xml" ContentType="application/vnd.openxmlformats-officedocument.presentationml.tags+xml"/>
  <Override PartName="/ppt/tags/tag1650.xml" ContentType="application/vnd.openxmlformats-officedocument.presentationml.tags+xml"/>
  <Override PartName="/ppt/tags/tag1651.xml" ContentType="application/vnd.openxmlformats-officedocument.presentationml.tags+xml"/>
  <Override PartName="/ppt/tags/tag1652.xml" ContentType="application/vnd.openxmlformats-officedocument.presentationml.tags+xml"/>
  <Override PartName="/ppt/tags/tag1653.xml" ContentType="application/vnd.openxmlformats-officedocument.presentationml.tags+xml"/>
  <Override PartName="/ppt/tags/tag1654.xml" ContentType="application/vnd.openxmlformats-officedocument.presentationml.tags+xml"/>
  <Override PartName="/ppt/tags/tag1655.xml" ContentType="application/vnd.openxmlformats-officedocument.presentationml.tags+xml"/>
  <Override PartName="/ppt/tags/tag1656.xml" ContentType="application/vnd.openxmlformats-officedocument.presentationml.tags+xml"/>
  <Override PartName="/ppt/tags/tag1657.xml" ContentType="application/vnd.openxmlformats-officedocument.presentationml.tags+xml"/>
  <Override PartName="/ppt/tags/tag1658.xml" ContentType="application/vnd.openxmlformats-officedocument.presentationml.tags+xml"/>
  <Override PartName="/ppt/tags/tag1659.xml" ContentType="application/vnd.openxmlformats-officedocument.presentationml.tags+xml"/>
  <Override PartName="/ppt/tags/tag166.xml" ContentType="application/vnd.openxmlformats-officedocument.presentationml.tags+xml"/>
  <Override PartName="/ppt/tags/tag1660.xml" ContentType="application/vnd.openxmlformats-officedocument.presentationml.tags+xml"/>
  <Override PartName="/ppt/tags/tag1661.xml" ContentType="application/vnd.openxmlformats-officedocument.presentationml.tags+xml"/>
  <Override PartName="/ppt/tags/tag1662.xml" ContentType="application/vnd.openxmlformats-officedocument.presentationml.tags+xml"/>
  <Override PartName="/ppt/tags/tag1663.xml" ContentType="application/vnd.openxmlformats-officedocument.presentationml.tags+xml"/>
  <Override PartName="/ppt/tags/tag1664.xml" ContentType="application/vnd.openxmlformats-officedocument.presentationml.tags+xml"/>
  <Override PartName="/ppt/tags/tag1665.xml" ContentType="application/vnd.openxmlformats-officedocument.presentationml.tags+xml"/>
  <Override PartName="/ppt/tags/tag1666.xml" ContentType="application/vnd.openxmlformats-officedocument.presentationml.tags+xml"/>
  <Override PartName="/ppt/tags/tag1667.xml" ContentType="application/vnd.openxmlformats-officedocument.presentationml.tags+xml"/>
  <Override PartName="/ppt/tags/tag1668.xml" ContentType="application/vnd.openxmlformats-officedocument.presentationml.tags+xml"/>
  <Override PartName="/ppt/tags/tag1669.xml" ContentType="application/vnd.openxmlformats-officedocument.presentationml.tags+xml"/>
  <Override PartName="/ppt/tags/tag167.xml" ContentType="application/vnd.openxmlformats-officedocument.presentationml.tags+xml"/>
  <Override PartName="/ppt/tags/tag1670.xml" ContentType="application/vnd.openxmlformats-officedocument.presentationml.tags+xml"/>
  <Override PartName="/ppt/tags/tag1671.xml" ContentType="application/vnd.openxmlformats-officedocument.presentationml.tags+xml"/>
  <Override PartName="/ppt/tags/tag1672.xml" ContentType="application/vnd.openxmlformats-officedocument.presentationml.tags+xml"/>
  <Override PartName="/ppt/tags/tag1673.xml" ContentType="application/vnd.openxmlformats-officedocument.presentationml.tags+xml"/>
  <Override PartName="/ppt/tags/tag1674.xml" ContentType="application/vnd.openxmlformats-officedocument.presentationml.tags+xml"/>
  <Override PartName="/ppt/tags/tag1675.xml" ContentType="application/vnd.openxmlformats-officedocument.presentationml.tags+xml"/>
  <Override PartName="/ppt/tags/tag1676.xml" ContentType="application/vnd.openxmlformats-officedocument.presentationml.tags+xml"/>
  <Override PartName="/ppt/tags/tag1677.xml" ContentType="application/vnd.openxmlformats-officedocument.presentationml.tags+xml"/>
  <Override PartName="/ppt/tags/tag1678.xml" ContentType="application/vnd.openxmlformats-officedocument.presentationml.tags+xml"/>
  <Override PartName="/ppt/tags/tag1679.xml" ContentType="application/vnd.openxmlformats-officedocument.presentationml.tags+xml"/>
  <Override PartName="/ppt/tags/tag168.xml" ContentType="application/vnd.openxmlformats-officedocument.presentationml.tags+xml"/>
  <Override PartName="/ppt/tags/tag1680.xml" ContentType="application/vnd.openxmlformats-officedocument.presentationml.tags+xml"/>
  <Override PartName="/ppt/tags/tag1681.xml" ContentType="application/vnd.openxmlformats-officedocument.presentationml.tags+xml"/>
  <Override PartName="/ppt/tags/tag1682.xml" ContentType="application/vnd.openxmlformats-officedocument.presentationml.tags+xml"/>
  <Override PartName="/ppt/tags/tag1683.xml" ContentType="application/vnd.openxmlformats-officedocument.presentationml.tags+xml"/>
  <Override PartName="/ppt/tags/tag1684.xml" ContentType="application/vnd.openxmlformats-officedocument.presentationml.tags+xml"/>
  <Override PartName="/ppt/tags/tag1685.xml" ContentType="application/vnd.openxmlformats-officedocument.presentationml.tags+xml"/>
  <Override PartName="/ppt/tags/tag1686.xml" ContentType="application/vnd.openxmlformats-officedocument.presentationml.tags+xml"/>
  <Override PartName="/ppt/tags/tag1687.xml" ContentType="application/vnd.openxmlformats-officedocument.presentationml.tags+xml"/>
  <Override PartName="/ppt/tags/tag1688.xml" ContentType="application/vnd.openxmlformats-officedocument.presentationml.tags+xml"/>
  <Override PartName="/ppt/tags/tag1689.xml" ContentType="application/vnd.openxmlformats-officedocument.presentationml.tags+xml"/>
  <Override PartName="/ppt/tags/tag169.xml" ContentType="application/vnd.openxmlformats-officedocument.presentationml.tags+xml"/>
  <Override PartName="/ppt/tags/tag1690.xml" ContentType="application/vnd.openxmlformats-officedocument.presentationml.tags+xml"/>
  <Override PartName="/ppt/tags/tag1691.xml" ContentType="application/vnd.openxmlformats-officedocument.presentationml.tags+xml"/>
  <Override PartName="/ppt/tags/tag1692.xml" ContentType="application/vnd.openxmlformats-officedocument.presentationml.tags+xml"/>
  <Override PartName="/ppt/tags/tag1693.xml" ContentType="application/vnd.openxmlformats-officedocument.presentationml.tags+xml"/>
  <Override PartName="/ppt/tags/tag1694.xml" ContentType="application/vnd.openxmlformats-officedocument.presentationml.tags+xml"/>
  <Override PartName="/ppt/tags/tag1695.xml" ContentType="application/vnd.openxmlformats-officedocument.presentationml.tags+xml"/>
  <Override PartName="/ppt/tags/tag1696.xml" ContentType="application/vnd.openxmlformats-officedocument.presentationml.tags+xml"/>
  <Override PartName="/ppt/tags/tag1697.xml" ContentType="application/vnd.openxmlformats-officedocument.presentationml.tags+xml"/>
  <Override PartName="/ppt/tags/tag1698.xml" ContentType="application/vnd.openxmlformats-officedocument.presentationml.tags+xml"/>
  <Override PartName="/ppt/tags/tag169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00.xml" ContentType="application/vnd.openxmlformats-officedocument.presentationml.tags+xml"/>
  <Override PartName="/ppt/tags/tag1701.xml" ContentType="application/vnd.openxmlformats-officedocument.presentationml.tags+xml"/>
  <Override PartName="/ppt/tags/tag1702.xml" ContentType="application/vnd.openxmlformats-officedocument.presentationml.tags+xml"/>
  <Override PartName="/ppt/tags/tag1703.xml" ContentType="application/vnd.openxmlformats-officedocument.presentationml.tags+xml"/>
  <Override PartName="/ppt/tags/tag1704.xml" ContentType="application/vnd.openxmlformats-officedocument.presentationml.tags+xml"/>
  <Override PartName="/ppt/tags/tag1705.xml" ContentType="application/vnd.openxmlformats-officedocument.presentationml.tags+xml"/>
  <Override PartName="/ppt/tags/tag1706.xml" ContentType="application/vnd.openxmlformats-officedocument.presentationml.tags+xml"/>
  <Override PartName="/ppt/tags/tag1707.xml" ContentType="application/vnd.openxmlformats-officedocument.presentationml.tags+xml"/>
  <Override PartName="/ppt/tags/tag1708.xml" ContentType="application/vnd.openxmlformats-officedocument.presentationml.tags+xml"/>
  <Override PartName="/ppt/tags/tag1709.xml" ContentType="application/vnd.openxmlformats-officedocument.presentationml.tags+xml"/>
  <Override PartName="/ppt/tags/tag171.xml" ContentType="application/vnd.openxmlformats-officedocument.presentationml.tags+xml"/>
  <Override PartName="/ppt/tags/tag1710.xml" ContentType="application/vnd.openxmlformats-officedocument.presentationml.tags+xml"/>
  <Override PartName="/ppt/tags/tag1711.xml" ContentType="application/vnd.openxmlformats-officedocument.presentationml.tags+xml"/>
  <Override PartName="/ppt/tags/tag1712.xml" ContentType="application/vnd.openxmlformats-officedocument.presentationml.tags+xml"/>
  <Override PartName="/ppt/tags/tag1713.xml" ContentType="application/vnd.openxmlformats-officedocument.presentationml.tags+xml"/>
  <Override PartName="/ppt/tags/tag1714.xml" ContentType="application/vnd.openxmlformats-officedocument.presentationml.tags+xml"/>
  <Override PartName="/ppt/tags/tag1715.xml" ContentType="application/vnd.openxmlformats-officedocument.presentationml.tags+xml"/>
  <Override PartName="/ppt/tags/tag1716.xml" ContentType="application/vnd.openxmlformats-officedocument.presentationml.tags+xml"/>
  <Override PartName="/ppt/tags/tag1717.xml" ContentType="application/vnd.openxmlformats-officedocument.presentationml.tags+xml"/>
  <Override PartName="/ppt/tags/tag1718.xml" ContentType="application/vnd.openxmlformats-officedocument.presentationml.tags+xml"/>
  <Override PartName="/ppt/tags/tag1719.xml" ContentType="application/vnd.openxmlformats-officedocument.presentationml.tags+xml"/>
  <Override PartName="/ppt/tags/tag172.xml" ContentType="application/vnd.openxmlformats-officedocument.presentationml.tags+xml"/>
  <Override PartName="/ppt/tags/tag1720.xml" ContentType="application/vnd.openxmlformats-officedocument.presentationml.tags+xml"/>
  <Override PartName="/ppt/tags/tag1721.xml" ContentType="application/vnd.openxmlformats-officedocument.presentationml.tags+xml"/>
  <Override PartName="/ppt/tags/tag1722.xml" ContentType="application/vnd.openxmlformats-officedocument.presentationml.tags+xml"/>
  <Override PartName="/ppt/tags/tag1723.xml" ContentType="application/vnd.openxmlformats-officedocument.presentationml.tags+xml"/>
  <Override PartName="/ppt/tags/tag1724.xml" ContentType="application/vnd.openxmlformats-officedocument.presentationml.tags+xml"/>
  <Override PartName="/ppt/tags/tag1725.xml" ContentType="application/vnd.openxmlformats-officedocument.presentationml.tags+xml"/>
  <Override PartName="/ppt/tags/tag1726.xml" ContentType="application/vnd.openxmlformats-officedocument.presentationml.tags+xml"/>
  <Override PartName="/ppt/tags/tag1727.xml" ContentType="application/vnd.openxmlformats-officedocument.presentationml.tags+xml"/>
  <Override PartName="/ppt/tags/tag1728.xml" ContentType="application/vnd.openxmlformats-officedocument.presentationml.tags+xml"/>
  <Override PartName="/ppt/tags/tag1729.xml" ContentType="application/vnd.openxmlformats-officedocument.presentationml.tags+xml"/>
  <Override PartName="/ppt/tags/tag173.xml" ContentType="application/vnd.openxmlformats-officedocument.presentationml.tags+xml"/>
  <Override PartName="/ppt/tags/tag1730.xml" ContentType="application/vnd.openxmlformats-officedocument.presentationml.tags+xml"/>
  <Override PartName="/ppt/tags/tag1731.xml" ContentType="application/vnd.openxmlformats-officedocument.presentationml.tags+xml"/>
  <Override PartName="/ppt/tags/tag1732.xml" ContentType="application/vnd.openxmlformats-officedocument.presentationml.tags+xml"/>
  <Override PartName="/ppt/tags/tag1733.xml" ContentType="application/vnd.openxmlformats-officedocument.presentationml.tags+xml"/>
  <Override PartName="/ppt/tags/tag1734.xml" ContentType="application/vnd.openxmlformats-officedocument.presentationml.tags+xml"/>
  <Override PartName="/ppt/tags/tag1735.xml" ContentType="application/vnd.openxmlformats-officedocument.presentationml.tags+xml"/>
  <Override PartName="/ppt/tags/tag1736.xml" ContentType="application/vnd.openxmlformats-officedocument.presentationml.tags+xml"/>
  <Override PartName="/ppt/tags/tag1737.xml" ContentType="application/vnd.openxmlformats-officedocument.presentationml.tags+xml"/>
  <Override PartName="/ppt/tags/tag1738.xml" ContentType="application/vnd.openxmlformats-officedocument.presentationml.tags+xml"/>
  <Override PartName="/ppt/tags/tag1739.xml" ContentType="application/vnd.openxmlformats-officedocument.presentationml.tags+xml"/>
  <Override PartName="/ppt/tags/tag174.xml" ContentType="application/vnd.openxmlformats-officedocument.presentationml.tags+xml"/>
  <Override PartName="/ppt/tags/tag1740.xml" ContentType="application/vnd.openxmlformats-officedocument.presentationml.tags+xml"/>
  <Override PartName="/ppt/tags/tag1741.xml" ContentType="application/vnd.openxmlformats-officedocument.presentationml.tags+xml"/>
  <Override PartName="/ppt/tags/tag1742.xml" ContentType="application/vnd.openxmlformats-officedocument.presentationml.tags+xml"/>
  <Override PartName="/ppt/tags/tag1743.xml" ContentType="application/vnd.openxmlformats-officedocument.presentationml.tags+xml"/>
  <Override PartName="/ppt/tags/tag1744.xml" ContentType="application/vnd.openxmlformats-officedocument.presentationml.tags+xml"/>
  <Override PartName="/ppt/tags/tag1745.xml" ContentType="application/vnd.openxmlformats-officedocument.presentationml.tags+xml"/>
  <Override PartName="/ppt/tags/tag1746.xml" ContentType="application/vnd.openxmlformats-officedocument.presentationml.tags+xml"/>
  <Override PartName="/ppt/tags/tag1747.xml" ContentType="application/vnd.openxmlformats-officedocument.presentationml.tags+xml"/>
  <Override PartName="/ppt/tags/tag1748.xml" ContentType="application/vnd.openxmlformats-officedocument.presentationml.tags+xml"/>
  <Override PartName="/ppt/tags/tag1749.xml" ContentType="application/vnd.openxmlformats-officedocument.presentationml.tags+xml"/>
  <Override PartName="/ppt/tags/tag175.xml" ContentType="application/vnd.openxmlformats-officedocument.presentationml.tags+xml"/>
  <Override PartName="/ppt/tags/tag1750.xml" ContentType="application/vnd.openxmlformats-officedocument.presentationml.tags+xml"/>
  <Override PartName="/ppt/tags/tag1751.xml" ContentType="application/vnd.openxmlformats-officedocument.presentationml.tags+xml"/>
  <Override PartName="/ppt/tags/tag1752.xml" ContentType="application/vnd.openxmlformats-officedocument.presentationml.tags+xml"/>
  <Override PartName="/ppt/tags/tag1753.xml" ContentType="application/vnd.openxmlformats-officedocument.presentationml.tags+xml"/>
  <Override PartName="/ppt/tags/tag1754.xml" ContentType="application/vnd.openxmlformats-officedocument.presentationml.tags+xml"/>
  <Override PartName="/ppt/tags/tag1755.xml" ContentType="application/vnd.openxmlformats-officedocument.presentationml.tags+xml"/>
  <Override PartName="/ppt/tags/tag1756.xml" ContentType="application/vnd.openxmlformats-officedocument.presentationml.tags+xml"/>
  <Override PartName="/ppt/tags/tag1757.xml" ContentType="application/vnd.openxmlformats-officedocument.presentationml.tags+xml"/>
  <Override PartName="/ppt/tags/tag1758.xml" ContentType="application/vnd.openxmlformats-officedocument.presentationml.tags+xml"/>
  <Override PartName="/ppt/tags/tag1759.xml" ContentType="application/vnd.openxmlformats-officedocument.presentationml.tags+xml"/>
  <Override PartName="/ppt/tags/tag176.xml" ContentType="application/vnd.openxmlformats-officedocument.presentationml.tags+xml"/>
  <Override PartName="/ppt/tags/tag1760.xml" ContentType="application/vnd.openxmlformats-officedocument.presentationml.tags+xml"/>
  <Override PartName="/ppt/tags/tag1761.xml" ContentType="application/vnd.openxmlformats-officedocument.presentationml.tags+xml"/>
  <Override PartName="/ppt/tags/tag1762.xml" ContentType="application/vnd.openxmlformats-officedocument.presentationml.tags+xml"/>
  <Override PartName="/ppt/tags/tag1763.xml" ContentType="application/vnd.openxmlformats-officedocument.presentationml.tags+xml"/>
  <Override PartName="/ppt/tags/tag1764.xml" ContentType="application/vnd.openxmlformats-officedocument.presentationml.tags+xml"/>
  <Override PartName="/ppt/tags/tag1765.xml" ContentType="application/vnd.openxmlformats-officedocument.presentationml.tags+xml"/>
  <Override PartName="/ppt/tags/tag1766.xml" ContentType="application/vnd.openxmlformats-officedocument.presentationml.tags+xml"/>
  <Override PartName="/ppt/tags/tag1767.xml" ContentType="application/vnd.openxmlformats-officedocument.presentationml.tags+xml"/>
  <Override PartName="/ppt/tags/tag1768.xml" ContentType="application/vnd.openxmlformats-officedocument.presentationml.tags+xml"/>
  <Override PartName="/ppt/tags/tag1769.xml" ContentType="application/vnd.openxmlformats-officedocument.presentationml.tags+xml"/>
  <Override PartName="/ppt/tags/tag177.xml" ContentType="application/vnd.openxmlformats-officedocument.presentationml.tags+xml"/>
  <Override PartName="/ppt/tags/tag1770.xml" ContentType="application/vnd.openxmlformats-officedocument.presentationml.tags+xml"/>
  <Override PartName="/ppt/tags/tag1771.xml" ContentType="application/vnd.openxmlformats-officedocument.presentationml.tags+xml"/>
  <Override PartName="/ppt/tags/tag1772.xml" ContentType="application/vnd.openxmlformats-officedocument.presentationml.tags+xml"/>
  <Override PartName="/ppt/tags/tag1773.xml" ContentType="application/vnd.openxmlformats-officedocument.presentationml.tags+xml"/>
  <Override PartName="/ppt/tags/tag1774.xml" ContentType="application/vnd.openxmlformats-officedocument.presentationml.tags+xml"/>
  <Override PartName="/ppt/tags/tag1775.xml" ContentType="application/vnd.openxmlformats-officedocument.presentationml.tags+xml"/>
  <Override PartName="/ppt/tags/tag1776.xml" ContentType="application/vnd.openxmlformats-officedocument.presentationml.tags+xml"/>
  <Override PartName="/ppt/tags/tag1777.xml" ContentType="application/vnd.openxmlformats-officedocument.presentationml.tags+xml"/>
  <Override PartName="/ppt/tags/tag1778.xml" ContentType="application/vnd.openxmlformats-officedocument.presentationml.tags+xml"/>
  <Override PartName="/ppt/tags/tag1779.xml" ContentType="application/vnd.openxmlformats-officedocument.presentationml.tags+xml"/>
  <Override PartName="/ppt/tags/tag178.xml" ContentType="application/vnd.openxmlformats-officedocument.presentationml.tags+xml"/>
  <Override PartName="/ppt/tags/tag1780.xml" ContentType="application/vnd.openxmlformats-officedocument.presentationml.tags+xml"/>
  <Override PartName="/ppt/tags/tag1781.xml" ContentType="application/vnd.openxmlformats-officedocument.presentationml.tags+xml"/>
  <Override PartName="/ppt/tags/tag1782.xml" ContentType="application/vnd.openxmlformats-officedocument.presentationml.tags+xml"/>
  <Override PartName="/ppt/tags/tag1783.xml" ContentType="application/vnd.openxmlformats-officedocument.presentationml.tags+xml"/>
  <Override PartName="/ppt/tags/tag1784.xml" ContentType="application/vnd.openxmlformats-officedocument.presentationml.tags+xml"/>
  <Override PartName="/ppt/tags/tag1785.xml" ContentType="application/vnd.openxmlformats-officedocument.presentationml.tags+xml"/>
  <Override PartName="/ppt/tags/tag1786.xml" ContentType="application/vnd.openxmlformats-officedocument.presentationml.tags+xml"/>
  <Override PartName="/ppt/tags/tag1787.xml" ContentType="application/vnd.openxmlformats-officedocument.presentationml.tags+xml"/>
  <Override PartName="/ppt/tags/tag1788.xml" ContentType="application/vnd.openxmlformats-officedocument.presentationml.tags+xml"/>
  <Override PartName="/ppt/tags/tag1789.xml" ContentType="application/vnd.openxmlformats-officedocument.presentationml.tags+xml"/>
  <Override PartName="/ppt/tags/tag179.xml" ContentType="application/vnd.openxmlformats-officedocument.presentationml.tags+xml"/>
  <Override PartName="/ppt/tags/tag1790.xml" ContentType="application/vnd.openxmlformats-officedocument.presentationml.tags+xml"/>
  <Override PartName="/ppt/tags/tag1791.xml" ContentType="application/vnd.openxmlformats-officedocument.presentationml.tags+xml"/>
  <Override PartName="/ppt/tags/tag1792.xml" ContentType="application/vnd.openxmlformats-officedocument.presentationml.tags+xml"/>
  <Override PartName="/ppt/tags/tag1793.xml" ContentType="application/vnd.openxmlformats-officedocument.presentationml.tags+xml"/>
  <Override PartName="/ppt/tags/tag1794.xml" ContentType="application/vnd.openxmlformats-officedocument.presentationml.tags+xml"/>
  <Override PartName="/ppt/tags/tag1795.xml" ContentType="application/vnd.openxmlformats-officedocument.presentationml.tags+xml"/>
  <Override PartName="/ppt/tags/tag1796.xml" ContentType="application/vnd.openxmlformats-officedocument.presentationml.tags+xml"/>
  <Override PartName="/ppt/tags/tag1797.xml" ContentType="application/vnd.openxmlformats-officedocument.presentationml.tags+xml"/>
  <Override PartName="/ppt/tags/tag1798.xml" ContentType="application/vnd.openxmlformats-officedocument.presentationml.tags+xml"/>
  <Override PartName="/ppt/tags/tag179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00.xml" ContentType="application/vnd.openxmlformats-officedocument.presentationml.tags+xml"/>
  <Override PartName="/ppt/tags/tag1801.xml" ContentType="application/vnd.openxmlformats-officedocument.presentationml.tags+xml"/>
  <Override PartName="/ppt/tags/tag1802.xml" ContentType="application/vnd.openxmlformats-officedocument.presentationml.tags+xml"/>
  <Override PartName="/ppt/tags/tag1803.xml" ContentType="application/vnd.openxmlformats-officedocument.presentationml.tags+xml"/>
  <Override PartName="/ppt/tags/tag1804.xml" ContentType="application/vnd.openxmlformats-officedocument.presentationml.tags+xml"/>
  <Override PartName="/ppt/tags/tag1805.xml" ContentType="application/vnd.openxmlformats-officedocument.presentationml.tags+xml"/>
  <Override PartName="/ppt/tags/tag1806.xml" ContentType="application/vnd.openxmlformats-officedocument.presentationml.tags+xml"/>
  <Override PartName="/ppt/tags/tag1807.xml" ContentType="application/vnd.openxmlformats-officedocument.presentationml.tags+xml"/>
  <Override PartName="/ppt/tags/tag1808.xml" ContentType="application/vnd.openxmlformats-officedocument.presentationml.tags+xml"/>
  <Override PartName="/ppt/tags/tag1809.xml" ContentType="application/vnd.openxmlformats-officedocument.presentationml.tags+xml"/>
  <Override PartName="/ppt/tags/tag181.xml" ContentType="application/vnd.openxmlformats-officedocument.presentationml.tags+xml"/>
  <Override PartName="/ppt/tags/tag1810.xml" ContentType="application/vnd.openxmlformats-officedocument.presentationml.tags+xml"/>
  <Override PartName="/ppt/tags/tag1811.xml" ContentType="application/vnd.openxmlformats-officedocument.presentationml.tags+xml"/>
  <Override PartName="/ppt/tags/tag1812.xml" ContentType="application/vnd.openxmlformats-officedocument.presentationml.tags+xml"/>
  <Override PartName="/ppt/tags/tag1813.xml" ContentType="application/vnd.openxmlformats-officedocument.presentationml.tags+xml"/>
  <Override PartName="/ppt/tags/tag1814.xml" ContentType="application/vnd.openxmlformats-officedocument.presentationml.tags+xml"/>
  <Override PartName="/ppt/tags/tag1815.xml" ContentType="application/vnd.openxmlformats-officedocument.presentationml.tags+xml"/>
  <Override PartName="/ppt/tags/tag1816.xml" ContentType="application/vnd.openxmlformats-officedocument.presentationml.tags+xml"/>
  <Override PartName="/ppt/tags/tag1817.xml" ContentType="application/vnd.openxmlformats-officedocument.presentationml.tags+xml"/>
  <Override PartName="/ppt/tags/tag1818.xml" ContentType="application/vnd.openxmlformats-officedocument.presentationml.tags+xml"/>
  <Override PartName="/ppt/tags/tag1819.xml" ContentType="application/vnd.openxmlformats-officedocument.presentationml.tags+xml"/>
  <Override PartName="/ppt/tags/tag182.xml" ContentType="application/vnd.openxmlformats-officedocument.presentationml.tags+xml"/>
  <Override PartName="/ppt/tags/tag1820.xml" ContentType="application/vnd.openxmlformats-officedocument.presentationml.tags+xml"/>
  <Override PartName="/ppt/tags/tag1821.xml" ContentType="application/vnd.openxmlformats-officedocument.presentationml.tags+xml"/>
  <Override PartName="/ppt/tags/tag1822.xml" ContentType="application/vnd.openxmlformats-officedocument.presentationml.tags+xml"/>
  <Override PartName="/ppt/tags/tag1823.xml" ContentType="application/vnd.openxmlformats-officedocument.presentationml.tags+xml"/>
  <Override PartName="/ppt/tags/tag1824.xml" ContentType="application/vnd.openxmlformats-officedocument.presentationml.tags+xml"/>
  <Override PartName="/ppt/tags/tag1825.xml" ContentType="application/vnd.openxmlformats-officedocument.presentationml.tags+xml"/>
  <Override PartName="/ppt/tags/tag1826.xml" ContentType="application/vnd.openxmlformats-officedocument.presentationml.tags+xml"/>
  <Override PartName="/ppt/tags/tag1827.xml" ContentType="application/vnd.openxmlformats-officedocument.presentationml.tags+xml"/>
  <Override PartName="/ppt/tags/tag1828.xml" ContentType="application/vnd.openxmlformats-officedocument.presentationml.tags+xml"/>
  <Override PartName="/ppt/tags/tag1829.xml" ContentType="application/vnd.openxmlformats-officedocument.presentationml.tags+xml"/>
  <Override PartName="/ppt/tags/tag183.xml" ContentType="application/vnd.openxmlformats-officedocument.presentationml.tags+xml"/>
  <Override PartName="/ppt/tags/tag1830.xml" ContentType="application/vnd.openxmlformats-officedocument.presentationml.tags+xml"/>
  <Override PartName="/ppt/tags/tag1831.xml" ContentType="application/vnd.openxmlformats-officedocument.presentationml.tags+xml"/>
  <Override PartName="/ppt/tags/tag1832.xml" ContentType="application/vnd.openxmlformats-officedocument.presentationml.tags+xml"/>
  <Override PartName="/ppt/tags/tag1833.xml" ContentType="application/vnd.openxmlformats-officedocument.presentationml.tags+xml"/>
  <Override PartName="/ppt/tags/tag1834.xml" ContentType="application/vnd.openxmlformats-officedocument.presentationml.tags+xml"/>
  <Override PartName="/ppt/tags/tag1835.xml" ContentType="application/vnd.openxmlformats-officedocument.presentationml.tags+xml"/>
  <Override PartName="/ppt/tags/tag1836.xml" ContentType="application/vnd.openxmlformats-officedocument.presentationml.tags+xml"/>
  <Override PartName="/ppt/tags/tag1837.xml" ContentType="application/vnd.openxmlformats-officedocument.presentationml.tags+xml"/>
  <Override PartName="/ppt/tags/tag1838.xml" ContentType="application/vnd.openxmlformats-officedocument.presentationml.tags+xml"/>
  <Override PartName="/ppt/tags/tag1839.xml" ContentType="application/vnd.openxmlformats-officedocument.presentationml.tags+xml"/>
  <Override PartName="/ppt/tags/tag184.xml" ContentType="application/vnd.openxmlformats-officedocument.presentationml.tags+xml"/>
  <Override PartName="/ppt/tags/tag1840.xml" ContentType="application/vnd.openxmlformats-officedocument.presentationml.tags+xml"/>
  <Override PartName="/ppt/tags/tag1841.xml" ContentType="application/vnd.openxmlformats-officedocument.presentationml.tags+xml"/>
  <Override PartName="/ppt/tags/tag1842.xml" ContentType="application/vnd.openxmlformats-officedocument.presentationml.tags+xml"/>
  <Override PartName="/ppt/tags/tag1843.xml" ContentType="application/vnd.openxmlformats-officedocument.presentationml.tags+xml"/>
  <Override PartName="/ppt/tags/tag1844.xml" ContentType="application/vnd.openxmlformats-officedocument.presentationml.tags+xml"/>
  <Override PartName="/ppt/tags/tag1845.xml" ContentType="application/vnd.openxmlformats-officedocument.presentationml.tags+xml"/>
  <Override PartName="/ppt/tags/tag1846.xml" ContentType="application/vnd.openxmlformats-officedocument.presentationml.tags+xml"/>
  <Override PartName="/ppt/tags/tag1847.xml" ContentType="application/vnd.openxmlformats-officedocument.presentationml.tags+xml"/>
  <Override PartName="/ppt/tags/tag1848.xml" ContentType="application/vnd.openxmlformats-officedocument.presentationml.tags+xml"/>
  <Override PartName="/ppt/tags/tag1849.xml" ContentType="application/vnd.openxmlformats-officedocument.presentationml.tags+xml"/>
  <Override PartName="/ppt/tags/tag185.xml" ContentType="application/vnd.openxmlformats-officedocument.presentationml.tags+xml"/>
  <Override PartName="/ppt/tags/tag1850.xml" ContentType="application/vnd.openxmlformats-officedocument.presentationml.tags+xml"/>
  <Override PartName="/ppt/tags/tag1851.xml" ContentType="application/vnd.openxmlformats-officedocument.presentationml.tags+xml"/>
  <Override PartName="/ppt/tags/tag1852.xml" ContentType="application/vnd.openxmlformats-officedocument.presentationml.tags+xml"/>
  <Override PartName="/ppt/tags/tag1853.xml" ContentType="application/vnd.openxmlformats-officedocument.presentationml.tags+xml"/>
  <Override PartName="/ppt/tags/tag1854.xml" ContentType="application/vnd.openxmlformats-officedocument.presentationml.tags+xml"/>
  <Override PartName="/ppt/tags/tag1855.xml" ContentType="application/vnd.openxmlformats-officedocument.presentationml.tags+xml"/>
  <Override PartName="/ppt/tags/tag1856.xml" ContentType="application/vnd.openxmlformats-officedocument.presentationml.tags+xml"/>
  <Override PartName="/ppt/tags/tag1857.xml" ContentType="application/vnd.openxmlformats-officedocument.presentationml.tags+xml"/>
  <Override PartName="/ppt/tags/tag1858.xml" ContentType="application/vnd.openxmlformats-officedocument.presentationml.tags+xml"/>
  <Override PartName="/ppt/tags/tag1859.xml" ContentType="application/vnd.openxmlformats-officedocument.presentationml.tags+xml"/>
  <Override PartName="/ppt/tags/tag186.xml" ContentType="application/vnd.openxmlformats-officedocument.presentationml.tags+xml"/>
  <Override PartName="/ppt/tags/tag1860.xml" ContentType="application/vnd.openxmlformats-officedocument.presentationml.tags+xml"/>
  <Override PartName="/ppt/tags/tag1861.xml" ContentType="application/vnd.openxmlformats-officedocument.presentationml.tags+xml"/>
  <Override PartName="/ppt/tags/tag1862.xml" ContentType="application/vnd.openxmlformats-officedocument.presentationml.tags+xml"/>
  <Override PartName="/ppt/tags/tag1863.xml" ContentType="application/vnd.openxmlformats-officedocument.presentationml.tags+xml"/>
  <Override PartName="/ppt/tags/tag1864.xml" ContentType="application/vnd.openxmlformats-officedocument.presentationml.tags+xml"/>
  <Override PartName="/ppt/tags/tag1865.xml" ContentType="application/vnd.openxmlformats-officedocument.presentationml.tags+xml"/>
  <Override PartName="/ppt/tags/tag1866.xml" ContentType="application/vnd.openxmlformats-officedocument.presentationml.tags+xml"/>
  <Override PartName="/ppt/tags/tag1867.xml" ContentType="application/vnd.openxmlformats-officedocument.presentationml.tags+xml"/>
  <Override PartName="/ppt/tags/tag1868.xml" ContentType="application/vnd.openxmlformats-officedocument.presentationml.tags+xml"/>
  <Override PartName="/ppt/tags/tag1869.xml" ContentType="application/vnd.openxmlformats-officedocument.presentationml.tags+xml"/>
  <Override PartName="/ppt/tags/tag187.xml" ContentType="application/vnd.openxmlformats-officedocument.presentationml.tags+xml"/>
  <Override PartName="/ppt/tags/tag1870.xml" ContentType="application/vnd.openxmlformats-officedocument.presentationml.tags+xml"/>
  <Override PartName="/ppt/tags/tag1871.xml" ContentType="application/vnd.openxmlformats-officedocument.presentationml.tags+xml"/>
  <Override PartName="/ppt/tags/tag1872.xml" ContentType="application/vnd.openxmlformats-officedocument.presentationml.tags+xml"/>
  <Override PartName="/ppt/tags/tag1873.xml" ContentType="application/vnd.openxmlformats-officedocument.presentationml.tags+xml"/>
  <Override PartName="/ppt/tags/tag1874.xml" ContentType="application/vnd.openxmlformats-officedocument.presentationml.tags+xml"/>
  <Override PartName="/ppt/tags/tag1875.xml" ContentType="application/vnd.openxmlformats-officedocument.presentationml.tags+xml"/>
  <Override PartName="/ppt/tags/tag1876.xml" ContentType="application/vnd.openxmlformats-officedocument.presentationml.tags+xml"/>
  <Override PartName="/ppt/tags/tag1877.xml" ContentType="application/vnd.openxmlformats-officedocument.presentationml.tags+xml"/>
  <Override PartName="/ppt/tags/tag1878.xml" ContentType="application/vnd.openxmlformats-officedocument.presentationml.tags+xml"/>
  <Override PartName="/ppt/tags/tag1879.xml" ContentType="application/vnd.openxmlformats-officedocument.presentationml.tags+xml"/>
  <Override PartName="/ppt/tags/tag188.xml" ContentType="application/vnd.openxmlformats-officedocument.presentationml.tags+xml"/>
  <Override PartName="/ppt/tags/tag1880.xml" ContentType="application/vnd.openxmlformats-officedocument.presentationml.tags+xml"/>
  <Override PartName="/ppt/tags/tag1881.xml" ContentType="application/vnd.openxmlformats-officedocument.presentationml.tags+xml"/>
  <Override PartName="/ppt/tags/tag1882.xml" ContentType="application/vnd.openxmlformats-officedocument.presentationml.tags+xml"/>
  <Override PartName="/ppt/tags/tag1883.xml" ContentType="application/vnd.openxmlformats-officedocument.presentationml.tags+xml"/>
  <Override PartName="/ppt/tags/tag1884.xml" ContentType="application/vnd.openxmlformats-officedocument.presentationml.tags+xml"/>
  <Override PartName="/ppt/tags/tag1885.xml" ContentType="application/vnd.openxmlformats-officedocument.presentationml.tags+xml"/>
  <Override PartName="/ppt/tags/tag1886.xml" ContentType="application/vnd.openxmlformats-officedocument.presentationml.tags+xml"/>
  <Override PartName="/ppt/tags/tag1887.xml" ContentType="application/vnd.openxmlformats-officedocument.presentationml.tags+xml"/>
  <Override PartName="/ppt/tags/tag1888.xml" ContentType="application/vnd.openxmlformats-officedocument.presentationml.tags+xml"/>
  <Override PartName="/ppt/tags/tag1889.xml" ContentType="application/vnd.openxmlformats-officedocument.presentationml.tags+xml"/>
  <Override PartName="/ppt/tags/tag189.xml" ContentType="application/vnd.openxmlformats-officedocument.presentationml.tags+xml"/>
  <Override PartName="/ppt/tags/tag1890.xml" ContentType="application/vnd.openxmlformats-officedocument.presentationml.tags+xml"/>
  <Override PartName="/ppt/tags/tag1891.xml" ContentType="application/vnd.openxmlformats-officedocument.presentationml.tags+xml"/>
  <Override PartName="/ppt/tags/tag1892.xml" ContentType="application/vnd.openxmlformats-officedocument.presentationml.tags+xml"/>
  <Override PartName="/ppt/tags/tag1893.xml" ContentType="application/vnd.openxmlformats-officedocument.presentationml.tags+xml"/>
  <Override PartName="/ppt/tags/tag1894.xml" ContentType="application/vnd.openxmlformats-officedocument.presentationml.tags+xml"/>
  <Override PartName="/ppt/tags/tag1895.xml" ContentType="application/vnd.openxmlformats-officedocument.presentationml.tags+xml"/>
  <Override PartName="/ppt/tags/tag1896.xml" ContentType="application/vnd.openxmlformats-officedocument.presentationml.tags+xml"/>
  <Override PartName="/ppt/tags/tag1897.xml" ContentType="application/vnd.openxmlformats-officedocument.presentationml.tags+xml"/>
  <Override PartName="/ppt/tags/tag1898.xml" ContentType="application/vnd.openxmlformats-officedocument.presentationml.tags+xml"/>
  <Override PartName="/ppt/tags/tag189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00.xml" ContentType="application/vnd.openxmlformats-officedocument.presentationml.tags+xml"/>
  <Override PartName="/ppt/tags/tag1901.xml" ContentType="application/vnd.openxmlformats-officedocument.presentationml.tags+xml"/>
  <Override PartName="/ppt/tags/tag1902.xml" ContentType="application/vnd.openxmlformats-officedocument.presentationml.tags+xml"/>
  <Override PartName="/ppt/tags/tag1903.xml" ContentType="application/vnd.openxmlformats-officedocument.presentationml.tags+xml"/>
  <Override PartName="/ppt/tags/tag1904.xml" ContentType="application/vnd.openxmlformats-officedocument.presentationml.tags+xml"/>
  <Override PartName="/ppt/tags/tag1905.xml" ContentType="application/vnd.openxmlformats-officedocument.presentationml.tags+xml"/>
  <Override PartName="/ppt/tags/tag1906.xml" ContentType="application/vnd.openxmlformats-officedocument.presentationml.tags+xml"/>
  <Override PartName="/ppt/tags/tag1907.xml" ContentType="application/vnd.openxmlformats-officedocument.presentationml.tags+xml"/>
  <Override PartName="/ppt/tags/tag1908.xml" ContentType="application/vnd.openxmlformats-officedocument.presentationml.tags+xml"/>
  <Override PartName="/ppt/tags/tag1909.xml" ContentType="application/vnd.openxmlformats-officedocument.presentationml.tags+xml"/>
  <Override PartName="/ppt/tags/tag191.xml" ContentType="application/vnd.openxmlformats-officedocument.presentationml.tags+xml"/>
  <Override PartName="/ppt/tags/tag1910.xml" ContentType="application/vnd.openxmlformats-officedocument.presentationml.tags+xml"/>
  <Override PartName="/ppt/tags/tag1911.xml" ContentType="application/vnd.openxmlformats-officedocument.presentationml.tags+xml"/>
  <Override PartName="/ppt/tags/tag1912.xml" ContentType="application/vnd.openxmlformats-officedocument.presentationml.tags+xml"/>
  <Override PartName="/ppt/tags/tag1913.xml" ContentType="application/vnd.openxmlformats-officedocument.presentationml.tags+xml"/>
  <Override PartName="/ppt/tags/tag1914.xml" ContentType="application/vnd.openxmlformats-officedocument.presentationml.tags+xml"/>
  <Override PartName="/ppt/tags/tag1915.xml" ContentType="application/vnd.openxmlformats-officedocument.presentationml.tags+xml"/>
  <Override PartName="/ppt/tags/tag1916.xml" ContentType="application/vnd.openxmlformats-officedocument.presentationml.tags+xml"/>
  <Override PartName="/ppt/tags/tag1917.xml" ContentType="application/vnd.openxmlformats-officedocument.presentationml.tags+xml"/>
  <Override PartName="/ppt/tags/tag1918.xml" ContentType="application/vnd.openxmlformats-officedocument.presentationml.tags+xml"/>
  <Override PartName="/ppt/tags/tag1919.xml" ContentType="application/vnd.openxmlformats-officedocument.presentationml.tags+xml"/>
  <Override PartName="/ppt/tags/tag192.xml" ContentType="application/vnd.openxmlformats-officedocument.presentationml.tags+xml"/>
  <Override PartName="/ppt/tags/tag1920.xml" ContentType="application/vnd.openxmlformats-officedocument.presentationml.tags+xml"/>
  <Override PartName="/ppt/tags/tag1921.xml" ContentType="application/vnd.openxmlformats-officedocument.presentationml.tags+xml"/>
  <Override PartName="/ppt/tags/tag1922.xml" ContentType="application/vnd.openxmlformats-officedocument.presentationml.tags+xml"/>
  <Override PartName="/ppt/tags/tag1923.xml" ContentType="application/vnd.openxmlformats-officedocument.presentationml.tags+xml"/>
  <Override PartName="/ppt/tags/tag1924.xml" ContentType="application/vnd.openxmlformats-officedocument.presentationml.tags+xml"/>
  <Override PartName="/ppt/tags/tag1925.xml" ContentType="application/vnd.openxmlformats-officedocument.presentationml.tags+xml"/>
  <Override PartName="/ppt/tags/tag1926.xml" ContentType="application/vnd.openxmlformats-officedocument.presentationml.tags+xml"/>
  <Override PartName="/ppt/tags/tag1927.xml" ContentType="application/vnd.openxmlformats-officedocument.presentationml.tags+xml"/>
  <Override PartName="/ppt/tags/tag1928.xml" ContentType="application/vnd.openxmlformats-officedocument.presentationml.tags+xml"/>
  <Override PartName="/ppt/tags/tag1929.xml" ContentType="application/vnd.openxmlformats-officedocument.presentationml.tags+xml"/>
  <Override PartName="/ppt/tags/tag193.xml" ContentType="application/vnd.openxmlformats-officedocument.presentationml.tags+xml"/>
  <Override PartName="/ppt/tags/tag1930.xml" ContentType="application/vnd.openxmlformats-officedocument.presentationml.tags+xml"/>
  <Override PartName="/ppt/tags/tag1931.xml" ContentType="application/vnd.openxmlformats-officedocument.presentationml.tags+xml"/>
  <Override PartName="/ppt/tags/tag1932.xml" ContentType="application/vnd.openxmlformats-officedocument.presentationml.tags+xml"/>
  <Override PartName="/ppt/tags/tag1933.xml" ContentType="application/vnd.openxmlformats-officedocument.presentationml.tags+xml"/>
  <Override PartName="/ppt/tags/tag1934.xml" ContentType="application/vnd.openxmlformats-officedocument.presentationml.tags+xml"/>
  <Override PartName="/ppt/tags/tag1935.xml" ContentType="application/vnd.openxmlformats-officedocument.presentationml.tags+xml"/>
  <Override PartName="/ppt/tags/tag1936.xml" ContentType="application/vnd.openxmlformats-officedocument.presentationml.tags+xml"/>
  <Override PartName="/ppt/tags/tag1937.xml" ContentType="application/vnd.openxmlformats-officedocument.presentationml.tags+xml"/>
  <Override PartName="/ppt/tags/tag1938.xml" ContentType="application/vnd.openxmlformats-officedocument.presentationml.tags+xml"/>
  <Override PartName="/ppt/tags/tag1939.xml" ContentType="application/vnd.openxmlformats-officedocument.presentationml.tags+xml"/>
  <Override PartName="/ppt/tags/tag194.xml" ContentType="application/vnd.openxmlformats-officedocument.presentationml.tags+xml"/>
  <Override PartName="/ppt/tags/tag1940.xml" ContentType="application/vnd.openxmlformats-officedocument.presentationml.tags+xml"/>
  <Override PartName="/ppt/tags/tag1941.xml" ContentType="application/vnd.openxmlformats-officedocument.presentationml.tags+xml"/>
  <Override PartName="/ppt/tags/tag1942.xml" ContentType="application/vnd.openxmlformats-officedocument.presentationml.tags+xml"/>
  <Override PartName="/ppt/tags/tag1943.xml" ContentType="application/vnd.openxmlformats-officedocument.presentationml.tags+xml"/>
  <Override PartName="/ppt/tags/tag1944.xml" ContentType="application/vnd.openxmlformats-officedocument.presentationml.tags+xml"/>
  <Override PartName="/ppt/tags/tag1945.xml" ContentType="application/vnd.openxmlformats-officedocument.presentationml.tags+xml"/>
  <Override PartName="/ppt/tags/tag1946.xml" ContentType="application/vnd.openxmlformats-officedocument.presentationml.tags+xml"/>
  <Override PartName="/ppt/tags/tag1947.xml" ContentType="application/vnd.openxmlformats-officedocument.presentationml.tags+xml"/>
  <Override PartName="/ppt/tags/tag1948.xml" ContentType="application/vnd.openxmlformats-officedocument.presentationml.tags+xml"/>
  <Override PartName="/ppt/tags/tag1949.xml" ContentType="application/vnd.openxmlformats-officedocument.presentationml.tags+xml"/>
  <Override PartName="/ppt/tags/tag195.xml" ContentType="application/vnd.openxmlformats-officedocument.presentationml.tags+xml"/>
  <Override PartName="/ppt/tags/tag1950.xml" ContentType="application/vnd.openxmlformats-officedocument.presentationml.tags+xml"/>
  <Override PartName="/ppt/tags/tag1951.xml" ContentType="application/vnd.openxmlformats-officedocument.presentationml.tags+xml"/>
  <Override PartName="/ppt/tags/tag1952.xml" ContentType="application/vnd.openxmlformats-officedocument.presentationml.tags+xml"/>
  <Override PartName="/ppt/tags/tag1953.xml" ContentType="application/vnd.openxmlformats-officedocument.presentationml.tags+xml"/>
  <Override PartName="/ppt/tags/tag1954.xml" ContentType="application/vnd.openxmlformats-officedocument.presentationml.tags+xml"/>
  <Override PartName="/ppt/tags/tag1955.xml" ContentType="application/vnd.openxmlformats-officedocument.presentationml.tags+xml"/>
  <Override PartName="/ppt/tags/tag1956.xml" ContentType="application/vnd.openxmlformats-officedocument.presentationml.tags+xml"/>
  <Override PartName="/ppt/tags/tag1957.xml" ContentType="application/vnd.openxmlformats-officedocument.presentationml.tags+xml"/>
  <Override PartName="/ppt/tags/tag1958.xml" ContentType="application/vnd.openxmlformats-officedocument.presentationml.tags+xml"/>
  <Override PartName="/ppt/tags/tag1959.xml" ContentType="application/vnd.openxmlformats-officedocument.presentationml.tags+xml"/>
  <Override PartName="/ppt/tags/tag196.xml" ContentType="application/vnd.openxmlformats-officedocument.presentationml.tags+xml"/>
  <Override PartName="/ppt/tags/tag1960.xml" ContentType="application/vnd.openxmlformats-officedocument.presentationml.tags+xml"/>
  <Override PartName="/ppt/tags/tag1961.xml" ContentType="application/vnd.openxmlformats-officedocument.presentationml.tags+xml"/>
  <Override PartName="/ppt/tags/tag1962.xml" ContentType="application/vnd.openxmlformats-officedocument.presentationml.tags+xml"/>
  <Override PartName="/ppt/tags/tag1963.xml" ContentType="application/vnd.openxmlformats-officedocument.presentationml.tags+xml"/>
  <Override PartName="/ppt/tags/tag1964.xml" ContentType="application/vnd.openxmlformats-officedocument.presentationml.tags+xml"/>
  <Override PartName="/ppt/tags/tag1965.xml" ContentType="application/vnd.openxmlformats-officedocument.presentationml.tags+xml"/>
  <Override PartName="/ppt/tags/tag1966.xml" ContentType="application/vnd.openxmlformats-officedocument.presentationml.tags+xml"/>
  <Override PartName="/ppt/tags/tag1967.xml" ContentType="application/vnd.openxmlformats-officedocument.presentationml.tags+xml"/>
  <Override PartName="/ppt/tags/tag1968.xml" ContentType="application/vnd.openxmlformats-officedocument.presentationml.tags+xml"/>
  <Override PartName="/ppt/tags/tag1969.xml" ContentType="application/vnd.openxmlformats-officedocument.presentationml.tags+xml"/>
  <Override PartName="/ppt/tags/tag197.xml" ContentType="application/vnd.openxmlformats-officedocument.presentationml.tags+xml"/>
  <Override PartName="/ppt/tags/tag1970.xml" ContentType="application/vnd.openxmlformats-officedocument.presentationml.tags+xml"/>
  <Override PartName="/ppt/tags/tag1971.xml" ContentType="application/vnd.openxmlformats-officedocument.presentationml.tags+xml"/>
  <Override PartName="/ppt/tags/tag1972.xml" ContentType="application/vnd.openxmlformats-officedocument.presentationml.tags+xml"/>
  <Override PartName="/ppt/tags/tag1973.xml" ContentType="application/vnd.openxmlformats-officedocument.presentationml.tags+xml"/>
  <Override PartName="/ppt/tags/tag1974.xml" ContentType="application/vnd.openxmlformats-officedocument.presentationml.tags+xml"/>
  <Override PartName="/ppt/tags/tag1975.xml" ContentType="application/vnd.openxmlformats-officedocument.presentationml.tags+xml"/>
  <Override PartName="/ppt/tags/tag1976.xml" ContentType="application/vnd.openxmlformats-officedocument.presentationml.tags+xml"/>
  <Override PartName="/ppt/tags/tag1977.xml" ContentType="application/vnd.openxmlformats-officedocument.presentationml.tags+xml"/>
  <Override PartName="/ppt/tags/tag1978.xml" ContentType="application/vnd.openxmlformats-officedocument.presentationml.tags+xml"/>
  <Override PartName="/ppt/tags/tag1979.xml" ContentType="application/vnd.openxmlformats-officedocument.presentationml.tags+xml"/>
  <Override PartName="/ppt/tags/tag198.xml" ContentType="application/vnd.openxmlformats-officedocument.presentationml.tags+xml"/>
  <Override PartName="/ppt/tags/tag1980.xml" ContentType="application/vnd.openxmlformats-officedocument.presentationml.tags+xml"/>
  <Override PartName="/ppt/tags/tag1981.xml" ContentType="application/vnd.openxmlformats-officedocument.presentationml.tags+xml"/>
  <Override PartName="/ppt/tags/tag1982.xml" ContentType="application/vnd.openxmlformats-officedocument.presentationml.tags+xml"/>
  <Override PartName="/ppt/tags/tag1983.xml" ContentType="application/vnd.openxmlformats-officedocument.presentationml.tags+xml"/>
  <Override PartName="/ppt/tags/tag1984.xml" ContentType="application/vnd.openxmlformats-officedocument.presentationml.tags+xml"/>
  <Override PartName="/ppt/tags/tag1985.xml" ContentType="application/vnd.openxmlformats-officedocument.presentationml.tags+xml"/>
  <Override PartName="/ppt/tags/tag1986.xml" ContentType="application/vnd.openxmlformats-officedocument.presentationml.tags+xml"/>
  <Override PartName="/ppt/tags/tag1987.xml" ContentType="application/vnd.openxmlformats-officedocument.presentationml.tags+xml"/>
  <Override PartName="/ppt/tags/tag1988.xml" ContentType="application/vnd.openxmlformats-officedocument.presentationml.tags+xml"/>
  <Override PartName="/ppt/tags/tag1989.xml" ContentType="application/vnd.openxmlformats-officedocument.presentationml.tags+xml"/>
  <Override PartName="/ppt/tags/tag199.xml" ContentType="application/vnd.openxmlformats-officedocument.presentationml.tags+xml"/>
  <Override PartName="/ppt/tags/tag1990.xml" ContentType="application/vnd.openxmlformats-officedocument.presentationml.tags+xml"/>
  <Override PartName="/ppt/tags/tag1991.xml" ContentType="application/vnd.openxmlformats-officedocument.presentationml.tags+xml"/>
  <Override PartName="/ppt/tags/tag1992.xml" ContentType="application/vnd.openxmlformats-officedocument.presentationml.tags+xml"/>
  <Override PartName="/ppt/tags/tag1993.xml" ContentType="application/vnd.openxmlformats-officedocument.presentationml.tags+xml"/>
  <Override PartName="/ppt/tags/tag1994.xml" ContentType="application/vnd.openxmlformats-officedocument.presentationml.tags+xml"/>
  <Override PartName="/ppt/tags/tag1995.xml" ContentType="application/vnd.openxmlformats-officedocument.presentationml.tags+xml"/>
  <Override PartName="/ppt/tags/tag1996.xml" ContentType="application/vnd.openxmlformats-officedocument.presentationml.tags+xml"/>
  <Override PartName="/ppt/tags/tag1997.xml" ContentType="application/vnd.openxmlformats-officedocument.presentationml.tags+xml"/>
  <Override PartName="/ppt/tags/tag1998.xml" ContentType="application/vnd.openxmlformats-officedocument.presentationml.tags+xml"/>
  <Override PartName="/ppt/tags/tag19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00.xml" ContentType="application/vnd.openxmlformats-officedocument.presentationml.tags+xml"/>
  <Override PartName="/ppt/tags/tag2001.xml" ContentType="application/vnd.openxmlformats-officedocument.presentationml.tags+xml"/>
  <Override PartName="/ppt/tags/tag2002.xml" ContentType="application/vnd.openxmlformats-officedocument.presentationml.tags+xml"/>
  <Override PartName="/ppt/tags/tag2003.xml" ContentType="application/vnd.openxmlformats-officedocument.presentationml.tags+xml"/>
  <Override PartName="/ppt/tags/tag2004.xml" ContentType="application/vnd.openxmlformats-officedocument.presentationml.tags+xml"/>
  <Override PartName="/ppt/tags/tag2005.xml" ContentType="application/vnd.openxmlformats-officedocument.presentationml.tags+xml"/>
  <Override PartName="/ppt/tags/tag2006.xml" ContentType="application/vnd.openxmlformats-officedocument.presentationml.tags+xml"/>
  <Override PartName="/ppt/tags/tag2007.xml" ContentType="application/vnd.openxmlformats-officedocument.presentationml.tags+xml"/>
  <Override PartName="/ppt/tags/tag2008.xml" ContentType="application/vnd.openxmlformats-officedocument.presentationml.tags+xml"/>
  <Override PartName="/ppt/tags/tag2009.xml" ContentType="application/vnd.openxmlformats-officedocument.presentationml.tags+xml"/>
  <Override PartName="/ppt/tags/tag201.xml" ContentType="application/vnd.openxmlformats-officedocument.presentationml.tags+xml"/>
  <Override PartName="/ppt/tags/tag2010.xml" ContentType="application/vnd.openxmlformats-officedocument.presentationml.tags+xml"/>
  <Override PartName="/ppt/tags/tag2011.xml" ContentType="application/vnd.openxmlformats-officedocument.presentationml.tags+xml"/>
  <Override PartName="/ppt/tags/tag2012.xml" ContentType="application/vnd.openxmlformats-officedocument.presentationml.tags+xml"/>
  <Override PartName="/ppt/tags/tag2013.xml" ContentType="application/vnd.openxmlformats-officedocument.presentationml.tags+xml"/>
  <Override PartName="/ppt/tags/tag2014.xml" ContentType="application/vnd.openxmlformats-officedocument.presentationml.tags+xml"/>
  <Override PartName="/ppt/tags/tag2015.xml" ContentType="application/vnd.openxmlformats-officedocument.presentationml.tags+xml"/>
  <Override PartName="/ppt/tags/tag2016.xml" ContentType="application/vnd.openxmlformats-officedocument.presentationml.tags+xml"/>
  <Override PartName="/ppt/tags/tag2017.xml" ContentType="application/vnd.openxmlformats-officedocument.presentationml.tags+xml"/>
  <Override PartName="/ppt/tags/tag2018.xml" ContentType="application/vnd.openxmlformats-officedocument.presentationml.tags+xml"/>
  <Override PartName="/ppt/tags/tag2019.xml" ContentType="application/vnd.openxmlformats-officedocument.presentationml.tags+xml"/>
  <Override PartName="/ppt/tags/tag202.xml" ContentType="application/vnd.openxmlformats-officedocument.presentationml.tags+xml"/>
  <Override PartName="/ppt/tags/tag2020.xml" ContentType="application/vnd.openxmlformats-officedocument.presentationml.tags+xml"/>
  <Override PartName="/ppt/tags/tag2021.xml" ContentType="application/vnd.openxmlformats-officedocument.presentationml.tags+xml"/>
  <Override PartName="/ppt/tags/tag2022.xml" ContentType="application/vnd.openxmlformats-officedocument.presentationml.tags+xml"/>
  <Override PartName="/ppt/tags/tag2023.xml" ContentType="application/vnd.openxmlformats-officedocument.presentationml.tags+xml"/>
  <Override PartName="/ppt/tags/tag2024.xml" ContentType="application/vnd.openxmlformats-officedocument.presentationml.tags+xml"/>
  <Override PartName="/ppt/tags/tag2025.xml" ContentType="application/vnd.openxmlformats-officedocument.presentationml.tags+xml"/>
  <Override PartName="/ppt/tags/tag2026.xml" ContentType="application/vnd.openxmlformats-officedocument.presentationml.tags+xml"/>
  <Override PartName="/ppt/tags/tag2027.xml" ContentType="application/vnd.openxmlformats-officedocument.presentationml.tags+xml"/>
  <Override PartName="/ppt/tags/tag2028.xml" ContentType="application/vnd.openxmlformats-officedocument.presentationml.tags+xml"/>
  <Override PartName="/ppt/tags/tag2029.xml" ContentType="application/vnd.openxmlformats-officedocument.presentationml.tags+xml"/>
  <Override PartName="/ppt/tags/tag203.xml" ContentType="application/vnd.openxmlformats-officedocument.presentationml.tags+xml"/>
  <Override PartName="/ppt/tags/tag2030.xml" ContentType="application/vnd.openxmlformats-officedocument.presentationml.tags+xml"/>
  <Override PartName="/ppt/tags/tag2031.xml" ContentType="application/vnd.openxmlformats-officedocument.presentationml.tags+xml"/>
  <Override PartName="/ppt/tags/tag2032.xml" ContentType="application/vnd.openxmlformats-officedocument.presentationml.tags+xml"/>
  <Override PartName="/ppt/tags/tag2033.xml" ContentType="application/vnd.openxmlformats-officedocument.presentationml.tags+xml"/>
  <Override PartName="/ppt/tags/tag2034.xml" ContentType="application/vnd.openxmlformats-officedocument.presentationml.tags+xml"/>
  <Override PartName="/ppt/tags/tag2035.xml" ContentType="application/vnd.openxmlformats-officedocument.presentationml.tags+xml"/>
  <Override PartName="/ppt/tags/tag2036.xml" ContentType="application/vnd.openxmlformats-officedocument.presentationml.tags+xml"/>
  <Override PartName="/ppt/tags/tag2037.xml" ContentType="application/vnd.openxmlformats-officedocument.presentationml.tags+xml"/>
  <Override PartName="/ppt/tags/tag2038.xml" ContentType="application/vnd.openxmlformats-officedocument.presentationml.tags+xml"/>
  <Override PartName="/ppt/tags/tag2039.xml" ContentType="application/vnd.openxmlformats-officedocument.presentationml.tags+xml"/>
  <Override PartName="/ppt/tags/tag204.xml" ContentType="application/vnd.openxmlformats-officedocument.presentationml.tags+xml"/>
  <Override PartName="/ppt/tags/tag2040.xml" ContentType="application/vnd.openxmlformats-officedocument.presentationml.tags+xml"/>
  <Override PartName="/ppt/tags/tag2041.xml" ContentType="application/vnd.openxmlformats-officedocument.presentationml.tags+xml"/>
  <Override PartName="/ppt/tags/tag2042.xml" ContentType="application/vnd.openxmlformats-officedocument.presentationml.tags+xml"/>
  <Override PartName="/ppt/tags/tag2043.xml" ContentType="application/vnd.openxmlformats-officedocument.presentationml.tags+xml"/>
  <Override PartName="/ppt/tags/tag2044.xml" ContentType="application/vnd.openxmlformats-officedocument.presentationml.tags+xml"/>
  <Override PartName="/ppt/tags/tag2045.xml" ContentType="application/vnd.openxmlformats-officedocument.presentationml.tags+xml"/>
  <Override PartName="/ppt/tags/tag2046.xml" ContentType="application/vnd.openxmlformats-officedocument.presentationml.tags+xml"/>
  <Override PartName="/ppt/tags/tag2047.xml" ContentType="application/vnd.openxmlformats-officedocument.presentationml.tags+xml"/>
  <Override PartName="/ppt/tags/tag2048.xml" ContentType="application/vnd.openxmlformats-officedocument.presentationml.tags+xml"/>
  <Override PartName="/ppt/tags/tag2049.xml" ContentType="application/vnd.openxmlformats-officedocument.presentationml.tags+xml"/>
  <Override PartName="/ppt/tags/tag205.xml" ContentType="application/vnd.openxmlformats-officedocument.presentationml.tags+xml"/>
  <Override PartName="/ppt/tags/tag2050.xml" ContentType="application/vnd.openxmlformats-officedocument.presentationml.tags+xml"/>
  <Override PartName="/ppt/tags/tag2051.xml" ContentType="application/vnd.openxmlformats-officedocument.presentationml.tags+xml"/>
  <Override PartName="/ppt/tags/tag2052.xml" ContentType="application/vnd.openxmlformats-officedocument.presentationml.tags+xml"/>
  <Override PartName="/ppt/tags/tag2053.xml" ContentType="application/vnd.openxmlformats-officedocument.presentationml.tags+xml"/>
  <Override PartName="/ppt/tags/tag2054.xml" ContentType="application/vnd.openxmlformats-officedocument.presentationml.tags+xml"/>
  <Override PartName="/ppt/tags/tag2055.xml" ContentType="application/vnd.openxmlformats-officedocument.presentationml.tags+xml"/>
  <Override PartName="/ppt/tags/tag2056.xml" ContentType="application/vnd.openxmlformats-officedocument.presentationml.tags+xml"/>
  <Override PartName="/ppt/tags/tag2057.xml" ContentType="application/vnd.openxmlformats-officedocument.presentationml.tags+xml"/>
  <Override PartName="/ppt/tags/tag2058.xml" ContentType="application/vnd.openxmlformats-officedocument.presentationml.tags+xml"/>
  <Override PartName="/ppt/tags/tag2059.xml" ContentType="application/vnd.openxmlformats-officedocument.presentationml.tags+xml"/>
  <Override PartName="/ppt/tags/tag206.xml" ContentType="application/vnd.openxmlformats-officedocument.presentationml.tags+xml"/>
  <Override PartName="/ppt/tags/tag2060.xml" ContentType="application/vnd.openxmlformats-officedocument.presentationml.tags+xml"/>
  <Override PartName="/ppt/tags/tag2061.xml" ContentType="application/vnd.openxmlformats-officedocument.presentationml.tags+xml"/>
  <Override PartName="/ppt/tags/tag2062.xml" ContentType="application/vnd.openxmlformats-officedocument.presentationml.tags+xml"/>
  <Override PartName="/ppt/tags/tag2063.xml" ContentType="application/vnd.openxmlformats-officedocument.presentationml.tags+xml"/>
  <Override PartName="/ppt/tags/tag2064.xml" ContentType="application/vnd.openxmlformats-officedocument.presentationml.tags+xml"/>
  <Override PartName="/ppt/tags/tag2065.xml" ContentType="application/vnd.openxmlformats-officedocument.presentationml.tags+xml"/>
  <Override PartName="/ppt/tags/tag2066.xml" ContentType="application/vnd.openxmlformats-officedocument.presentationml.tags+xml"/>
  <Override PartName="/ppt/tags/tag2067.xml" ContentType="application/vnd.openxmlformats-officedocument.presentationml.tags+xml"/>
  <Override PartName="/ppt/tags/tag2068.xml" ContentType="application/vnd.openxmlformats-officedocument.presentationml.tags+xml"/>
  <Override PartName="/ppt/tags/tag2069.xml" ContentType="application/vnd.openxmlformats-officedocument.presentationml.tags+xml"/>
  <Override PartName="/ppt/tags/tag207.xml" ContentType="application/vnd.openxmlformats-officedocument.presentationml.tags+xml"/>
  <Override PartName="/ppt/tags/tag2070.xml" ContentType="application/vnd.openxmlformats-officedocument.presentationml.tags+xml"/>
  <Override PartName="/ppt/tags/tag2071.xml" ContentType="application/vnd.openxmlformats-officedocument.presentationml.tags+xml"/>
  <Override PartName="/ppt/tags/tag2072.xml" ContentType="application/vnd.openxmlformats-officedocument.presentationml.tags+xml"/>
  <Override PartName="/ppt/tags/tag2073.xml" ContentType="application/vnd.openxmlformats-officedocument.presentationml.tags+xml"/>
  <Override PartName="/ppt/tags/tag2074.xml" ContentType="application/vnd.openxmlformats-officedocument.presentationml.tags+xml"/>
  <Override PartName="/ppt/tags/tag2075.xml" ContentType="application/vnd.openxmlformats-officedocument.presentationml.tags+xml"/>
  <Override PartName="/ppt/tags/tag2076.xml" ContentType="application/vnd.openxmlformats-officedocument.presentationml.tags+xml"/>
  <Override PartName="/ppt/tags/tag2077.xml" ContentType="application/vnd.openxmlformats-officedocument.presentationml.tags+xml"/>
  <Override PartName="/ppt/tags/tag2078.xml" ContentType="application/vnd.openxmlformats-officedocument.presentationml.tags+xml"/>
  <Override PartName="/ppt/tags/tag2079.xml" ContentType="application/vnd.openxmlformats-officedocument.presentationml.tags+xml"/>
  <Override PartName="/ppt/tags/tag208.xml" ContentType="application/vnd.openxmlformats-officedocument.presentationml.tags+xml"/>
  <Override PartName="/ppt/tags/tag2080.xml" ContentType="application/vnd.openxmlformats-officedocument.presentationml.tags+xml"/>
  <Override PartName="/ppt/tags/tag2081.xml" ContentType="application/vnd.openxmlformats-officedocument.presentationml.tags+xml"/>
  <Override PartName="/ppt/tags/tag2082.xml" ContentType="application/vnd.openxmlformats-officedocument.presentationml.tags+xml"/>
  <Override PartName="/ppt/tags/tag2083.xml" ContentType="application/vnd.openxmlformats-officedocument.presentationml.tags+xml"/>
  <Override PartName="/ppt/tags/tag2084.xml" ContentType="application/vnd.openxmlformats-officedocument.presentationml.tags+xml"/>
  <Override PartName="/ppt/tags/tag2085.xml" ContentType="application/vnd.openxmlformats-officedocument.presentationml.tags+xml"/>
  <Override PartName="/ppt/tags/tag2086.xml" ContentType="application/vnd.openxmlformats-officedocument.presentationml.tags+xml"/>
  <Override PartName="/ppt/tags/tag2087.xml" ContentType="application/vnd.openxmlformats-officedocument.presentationml.tags+xml"/>
  <Override PartName="/ppt/tags/tag2088.xml" ContentType="application/vnd.openxmlformats-officedocument.presentationml.tags+xml"/>
  <Override PartName="/ppt/tags/tag2089.xml" ContentType="application/vnd.openxmlformats-officedocument.presentationml.tags+xml"/>
  <Override PartName="/ppt/tags/tag209.xml" ContentType="application/vnd.openxmlformats-officedocument.presentationml.tags+xml"/>
  <Override PartName="/ppt/tags/tag2090.xml" ContentType="application/vnd.openxmlformats-officedocument.presentationml.tags+xml"/>
  <Override PartName="/ppt/tags/tag2091.xml" ContentType="application/vnd.openxmlformats-officedocument.presentationml.tags+xml"/>
  <Override PartName="/ppt/tags/tag2092.xml" ContentType="application/vnd.openxmlformats-officedocument.presentationml.tags+xml"/>
  <Override PartName="/ppt/tags/tag2093.xml" ContentType="application/vnd.openxmlformats-officedocument.presentationml.tags+xml"/>
  <Override PartName="/ppt/tags/tag2094.xml" ContentType="application/vnd.openxmlformats-officedocument.presentationml.tags+xml"/>
  <Override PartName="/ppt/tags/tag2095.xml" ContentType="application/vnd.openxmlformats-officedocument.presentationml.tags+xml"/>
  <Override PartName="/ppt/tags/tag2096.xml" ContentType="application/vnd.openxmlformats-officedocument.presentationml.tags+xml"/>
  <Override PartName="/ppt/tags/tag2097.xml" ContentType="application/vnd.openxmlformats-officedocument.presentationml.tags+xml"/>
  <Override PartName="/ppt/tags/tag2098.xml" ContentType="application/vnd.openxmlformats-officedocument.presentationml.tags+xml"/>
  <Override PartName="/ppt/tags/tag209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00.xml" ContentType="application/vnd.openxmlformats-officedocument.presentationml.tags+xml"/>
  <Override PartName="/ppt/tags/tag2101.xml" ContentType="application/vnd.openxmlformats-officedocument.presentationml.tags+xml"/>
  <Override PartName="/ppt/tags/tag2102.xml" ContentType="application/vnd.openxmlformats-officedocument.presentationml.tags+xml"/>
  <Override PartName="/ppt/tags/tag2103.xml" ContentType="application/vnd.openxmlformats-officedocument.presentationml.tags+xml"/>
  <Override PartName="/ppt/tags/tag2104.xml" ContentType="application/vnd.openxmlformats-officedocument.presentationml.tags+xml"/>
  <Override PartName="/ppt/tags/tag2105.xml" ContentType="application/vnd.openxmlformats-officedocument.presentationml.tags+xml"/>
  <Override PartName="/ppt/tags/tag2106.xml" ContentType="application/vnd.openxmlformats-officedocument.presentationml.tags+xml"/>
  <Override PartName="/ppt/tags/tag2107.xml" ContentType="application/vnd.openxmlformats-officedocument.presentationml.tags+xml"/>
  <Override PartName="/ppt/tags/tag2108.xml" ContentType="application/vnd.openxmlformats-officedocument.presentationml.tags+xml"/>
  <Override PartName="/ppt/tags/tag2109.xml" ContentType="application/vnd.openxmlformats-officedocument.presentationml.tags+xml"/>
  <Override PartName="/ppt/tags/tag211.xml" ContentType="application/vnd.openxmlformats-officedocument.presentationml.tags+xml"/>
  <Override PartName="/ppt/tags/tag2110.xml" ContentType="application/vnd.openxmlformats-officedocument.presentationml.tags+xml"/>
  <Override PartName="/ppt/tags/tag2111.xml" ContentType="application/vnd.openxmlformats-officedocument.presentationml.tags+xml"/>
  <Override PartName="/ppt/tags/tag2112.xml" ContentType="application/vnd.openxmlformats-officedocument.presentationml.tags+xml"/>
  <Override PartName="/ppt/tags/tag2113.xml" ContentType="application/vnd.openxmlformats-officedocument.presentationml.tags+xml"/>
  <Override PartName="/ppt/tags/tag2114.xml" ContentType="application/vnd.openxmlformats-officedocument.presentationml.tags+xml"/>
  <Override PartName="/ppt/tags/tag2115.xml" ContentType="application/vnd.openxmlformats-officedocument.presentationml.tags+xml"/>
  <Override PartName="/ppt/tags/tag2116.xml" ContentType="application/vnd.openxmlformats-officedocument.presentationml.tags+xml"/>
  <Override PartName="/ppt/tags/tag2117.xml" ContentType="application/vnd.openxmlformats-officedocument.presentationml.tags+xml"/>
  <Override PartName="/ppt/tags/tag2118.xml" ContentType="application/vnd.openxmlformats-officedocument.presentationml.tags+xml"/>
  <Override PartName="/ppt/tags/tag2119.xml" ContentType="application/vnd.openxmlformats-officedocument.presentationml.tags+xml"/>
  <Override PartName="/ppt/tags/tag212.xml" ContentType="application/vnd.openxmlformats-officedocument.presentationml.tags+xml"/>
  <Override PartName="/ppt/tags/tag2120.xml" ContentType="application/vnd.openxmlformats-officedocument.presentationml.tags+xml"/>
  <Override PartName="/ppt/tags/tag2121.xml" ContentType="application/vnd.openxmlformats-officedocument.presentationml.tags+xml"/>
  <Override PartName="/ppt/tags/tag2122.xml" ContentType="application/vnd.openxmlformats-officedocument.presentationml.tags+xml"/>
  <Override PartName="/ppt/tags/tag2123.xml" ContentType="application/vnd.openxmlformats-officedocument.presentationml.tags+xml"/>
  <Override PartName="/ppt/tags/tag2124.xml" ContentType="application/vnd.openxmlformats-officedocument.presentationml.tags+xml"/>
  <Override PartName="/ppt/tags/tag2125.xml" ContentType="application/vnd.openxmlformats-officedocument.presentationml.tags+xml"/>
  <Override PartName="/ppt/tags/tag2126.xml" ContentType="application/vnd.openxmlformats-officedocument.presentationml.tags+xml"/>
  <Override PartName="/ppt/tags/tag2127.xml" ContentType="application/vnd.openxmlformats-officedocument.presentationml.tags+xml"/>
  <Override PartName="/ppt/tags/tag2128.xml" ContentType="application/vnd.openxmlformats-officedocument.presentationml.tags+xml"/>
  <Override PartName="/ppt/tags/tag2129.xml" ContentType="application/vnd.openxmlformats-officedocument.presentationml.tags+xml"/>
  <Override PartName="/ppt/tags/tag213.xml" ContentType="application/vnd.openxmlformats-officedocument.presentationml.tags+xml"/>
  <Override PartName="/ppt/tags/tag2130.xml" ContentType="application/vnd.openxmlformats-officedocument.presentationml.tags+xml"/>
  <Override PartName="/ppt/tags/tag2131.xml" ContentType="application/vnd.openxmlformats-officedocument.presentationml.tags+xml"/>
  <Override PartName="/ppt/tags/tag2132.xml" ContentType="application/vnd.openxmlformats-officedocument.presentationml.tags+xml"/>
  <Override PartName="/ppt/tags/tag2133.xml" ContentType="application/vnd.openxmlformats-officedocument.presentationml.tags+xml"/>
  <Override PartName="/ppt/tags/tag2134.xml" ContentType="application/vnd.openxmlformats-officedocument.presentationml.tags+xml"/>
  <Override PartName="/ppt/tags/tag2135.xml" ContentType="application/vnd.openxmlformats-officedocument.presentationml.tags+xml"/>
  <Override PartName="/ppt/tags/tag2136.xml" ContentType="application/vnd.openxmlformats-officedocument.presentationml.tags+xml"/>
  <Override PartName="/ppt/tags/tag2137.xml" ContentType="application/vnd.openxmlformats-officedocument.presentationml.tags+xml"/>
  <Override PartName="/ppt/tags/tag2138.xml" ContentType="application/vnd.openxmlformats-officedocument.presentationml.tags+xml"/>
  <Override PartName="/ppt/tags/tag2139.xml" ContentType="application/vnd.openxmlformats-officedocument.presentationml.tags+xml"/>
  <Override PartName="/ppt/tags/tag214.xml" ContentType="application/vnd.openxmlformats-officedocument.presentationml.tags+xml"/>
  <Override PartName="/ppt/tags/tag2140.xml" ContentType="application/vnd.openxmlformats-officedocument.presentationml.tags+xml"/>
  <Override PartName="/ppt/tags/tag2141.xml" ContentType="application/vnd.openxmlformats-officedocument.presentationml.tags+xml"/>
  <Override PartName="/ppt/tags/tag2142.xml" ContentType="application/vnd.openxmlformats-officedocument.presentationml.tags+xml"/>
  <Override PartName="/ppt/tags/tag2143.xml" ContentType="application/vnd.openxmlformats-officedocument.presentationml.tags+xml"/>
  <Override PartName="/ppt/tags/tag2144.xml" ContentType="application/vnd.openxmlformats-officedocument.presentationml.tags+xml"/>
  <Override PartName="/ppt/tags/tag2145.xml" ContentType="application/vnd.openxmlformats-officedocument.presentationml.tags+xml"/>
  <Override PartName="/ppt/tags/tag2146.xml" ContentType="application/vnd.openxmlformats-officedocument.presentationml.tags+xml"/>
  <Override PartName="/ppt/tags/tag2147.xml" ContentType="application/vnd.openxmlformats-officedocument.presentationml.tags+xml"/>
  <Override PartName="/ppt/tags/tag2148.xml" ContentType="application/vnd.openxmlformats-officedocument.presentationml.tags+xml"/>
  <Override PartName="/ppt/tags/tag2149.xml" ContentType="application/vnd.openxmlformats-officedocument.presentationml.tags+xml"/>
  <Override PartName="/ppt/tags/tag215.xml" ContentType="application/vnd.openxmlformats-officedocument.presentationml.tags+xml"/>
  <Override PartName="/ppt/tags/tag2150.xml" ContentType="application/vnd.openxmlformats-officedocument.presentationml.tags+xml"/>
  <Override PartName="/ppt/tags/tag2151.xml" ContentType="application/vnd.openxmlformats-officedocument.presentationml.tags+xml"/>
  <Override PartName="/ppt/tags/tag2152.xml" ContentType="application/vnd.openxmlformats-officedocument.presentationml.tags+xml"/>
  <Override PartName="/ppt/tags/tag2153.xml" ContentType="application/vnd.openxmlformats-officedocument.presentationml.tags+xml"/>
  <Override PartName="/ppt/tags/tag2154.xml" ContentType="application/vnd.openxmlformats-officedocument.presentationml.tags+xml"/>
  <Override PartName="/ppt/tags/tag2155.xml" ContentType="application/vnd.openxmlformats-officedocument.presentationml.tags+xml"/>
  <Override PartName="/ppt/tags/tag2156.xml" ContentType="application/vnd.openxmlformats-officedocument.presentationml.tags+xml"/>
  <Override PartName="/ppt/tags/tag2157.xml" ContentType="application/vnd.openxmlformats-officedocument.presentationml.tags+xml"/>
  <Override PartName="/ppt/tags/tag2158.xml" ContentType="application/vnd.openxmlformats-officedocument.presentationml.tags+xml"/>
  <Override PartName="/ppt/tags/tag2159.xml" ContentType="application/vnd.openxmlformats-officedocument.presentationml.tags+xml"/>
  <Override PartName="/ppt/tags/tag216.xml" ContentType="application/vnd.openxmlformats-officedocument.presentationml.tags+xml"/>
  <Override PartName="/ppt/tags/tag2160.xml" ContentType="application/vnd.openxmlformats-officedocument.presentationml.tags+xml"/>
  <Override PartName="/ppt/tags/tag2161.xml" ContentType="application/vnd.openxmlformats-officedocument.presentationml.tags+xml"/>
  <Override PartName="/ppt/tags/tag2162.xml" ContentType="application/vnd.openxmlformats-officedocument.presentationml.tags+xml"/>
  <Override PartName="/ppt/tags/tag2163.xml" ContentType="application/vnd.openxmlformats-officedocument.presentationml.tags+xml"/>
  <Override PartName="/ppt/tags/tag2164.xml" ContentType="application/vnd.openxmlformats-officedocument.presentationml.tags+xml"/>
  <Override PartName="/ppt/tags/tag2165.xml" ContentType="application/vnd.openxmlformats-officedocument.presentationml.tags+xml"/>
  <Override PartName="/ppt/tags/tag2166.xml" ContentType="application/vnd.openxmlformats-officedocument.presentationml.tags+xml"/>
  <Override PartName="/ppt/tags/tag2167.xml" ContentType="application/vnd.openxmlformats-officedocument.presentationml.tags+xml"/>
  <Override PartName="/ppt/tags/tag2168.xml" ContentType="application/vnd.openxmlformats-officedocument.presentationml.tags+xml"/>
  <Override PartName="/ppt/tags/tag2169.xml" ContentType="application/vnd.openxmlformats-officedocument.presentationml.tags+xml"/>
  <Override PartName="/ppt/tags/tag217.xml" ContentType="application/vnd.openxmlformats-officedocument.presentationml.tags+xml"/>
  <Override PartName="/ppt/tags/tag2170.xml" ContentType="application/vnd.openxmlformats-officedocument.presentationml.tags+xml"/>
  <Override PartName="/ppt/tags/tag2171.xml" ContentType="application/vnd.openxmlformats-officedocument.presentationml.tags+xml"/>
  <Override PartName="/ppt/tags/tag2172.xml" ContentType="application/vnd.openxmlformats-officedocument.presentationml.tags+xml"/>
  <Override PartName="/ppt/tags/tag2173.xml" ContentType="application/vnd.openxmlformats-officedocument.presentationml.tags+xml"/>
  <Override PartName="/ppt/tags/tag2174.xml" ContentType="application/vnd.openxmlformats-officedocument.presentationml.tags+xml"/>
  <Override PartName="/ppt/tags/tag2175.xml" ContentType="application/vnd.openxmlformats-officedocument.presentationml.tags+xml"/>
  <Override PartName="/ppt/tags/tag2176.xml" ContentType="application/vnd.openxmlformats-officedocument.presentationml.tags+xml"/>
  <Override PartName="/ppt/tags/tag2177.xml" ContentType="application/vnd.openxmlformats-officedocument.presentationml.tags+xml"/>
  <Override PartName="/ppt/tags/tag2178.xml" ContentType="application/vnd.openxmlformats-officedocument.presentationml.tags+xml"/>
  <Override PartName="/ppt/tags/tag2179.xml" ContentType="application/vnd.openxmlformats-officedocument.presentationml.tags+xml"/>
  <Override PartName="/ppt/tags/tag218.xml" ContentType="application/vnd.openxmlformats-officedocument.presentationml.tags+xml"/>
  <Override PartName="/ppt/tags/tag2180.xml" ContentType="application/vnd.openxmlformats-officedocument.presentationml.tags+xml"/>
  <Override PartName="/ppt/tags/tag2181.xml" ContentType="application/vnd.openxmlformats-officedocument.presentationml.tags+xml"/>
  <Override PartName="/ppt/tags/tag2182.xml" ContentType="application/vnd.openxmlformats-officedocument.presentationml.tags+xml"/>
  <Override PartName="/ppt/tags/tag2183.xml" ContentType="application/vnd.openxmlformats-officedocument.presentationml.tags+xml"/>
  <Override PartName="/ppt/tags/tag2184.xml" ContentType="application/vnd.openxmlformats-officedocument.presentationml.tags+xml"/>
  <Override PartName="/ppt/tags/tag2185.xml" ContentType="application/vnd.openxmlformats-officedocument.presentationml.tags+xml"/>
  <Override PartName="/ppt/tags/tag2186.xml" ContentType="application/vnd.openxmlformats-officedocument.presentationml.tags+xml"/>
  <Override PartName="/ppt/tags/tag2187.xml" ContentType="application/vnd.openxmlformats-officedocument.presentationml.tags+xml"/>
  <Override PartName="/ppt/tags/tag2188.xml" ContentType="application/vnd.openxmlformats-officedocument.presentationml.tags+xml"/>
  <Override PartName="/ppt/tags/tag2189.xml" ContentType="application/vnd.openxmlformats-officedocument.presentationml.tags+xml"/>
  <Override PartName="/ppt/tags/tag219.xml" ContentType="application/vnd.openxmlformats-officedocument.presentationml.tags+xml"/>
  <Override PartName="/ppt/tags/tag2190.xml" ContentType="application/vnd.openxmlformats-officedocument.presentationml.tags+xml"/>
  <Override PartName="/ppt/tags/tag2191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26"/>
  </p:handoutMasterIdLst>
  <p:sldIdLst>
    <p:sldId id="257" r:id="rId4"/>
    <p:sldId id="259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4" r:id="rId16"/>
    <p:sldId id="275" r:id="rId17"/>
    <p:sldId id="276" r:id="rId18"/>
    <p:sldId id="284" r:id="rId19"/>
    <p:sldId id="283" r:id="rId20"/>
    <p:sldId id="277" r:id="rId21"/>
    <p:sldId id="280" r:id="rId22"/>
    <p:sldId id="281" r:id="rId23"/>
    <p:sldId id="282" r:id="rId24"/>
    <p:sldId id="270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6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247" y="1279525"/>
            <a:ext cx="6141156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9" Type="http://schemas.openxmlformats.org/officeDocument/2006/relationships/tags" Target="../tags/tag101.xml"/><Relationship Id="rId98" Type="http://schemas.openxmlformats.org/officeDocument/2006/relationships/tags" Target="../tags/tag100.xml"/><Relationship Id="rId97" Type="http://schemas.openxmlformats.org/officeDocument/2006/relationships/tags" Target="../tags/tag99.xml"/><Relationship Id="rId96" Type="http://schemas.openxmlformats.org/officeDocument/2006/relationships/tags" Target="../tags/tag98.xml"/><Relationship Id="rId95" Type="http://schemas.openxmlformats.org/officeDocument/2006/relationships/tags" Target="../tags/tag97.xml"/><Relationship Id="rId94" Type="http://schemas.openxmlformats.org/officeDocument/2006/relationships/tags" Target="../tags/tag96.xml"/><Relationship Id="rId93" Type="http://schemas.openxmlformats.org/officeDocument/2006/relationships/tags" Target="../tags/tag95.xml"/><Relationship Id="rId92" Type="http://schemas.openxmlformats.org/officeDocument/2006/relationships/tags" Target="../tags/tag94.xml"/><Relationship Id="rId91" Type="http://schemas.openxmlformats.org/officeDocument/2006/relationships/tags" Target="../tags/tag93.xml"/><Relationship Id="rId90" Type="http://schemas.openxmlformats.org/officeDocument/2006/relationships/tags" Target="../tags/tag92.xml"/><Relationship Id="rId9" Type="http://schemas.openxmlformats.org/officeDocument/2006/relationships/tags" Target="../tags/tag11.xml"/><Relationship Id="rId89" Type="http://schemas.openxmlformats.org/officeDocument/2006/relationships/tags" Target="../tags/tag91.xml"/><Relationship Id="rId88" Type="http://schemas.openxmlformats.org/officeDocument/2006/relationships/tags" Target="../tags/tag90.xml"/><Relationship Id="rId87" Type="http://schemas.openxmlformats.org/officeDocument/2006/relationships/tags" Target="../tags/tag89.xml"/><Relationship Id="rId86" Type="http://schemas.openxmlformats.org/officeDocument/2006/relationships/tags" Target="../tags/tag88.xml"/><Relationship Id="rId85" Type="http://schemas.openxmlformats.org/officeDocument/2006/relationships/tags" Target="../tags/tag87.xml"/><Relationship Id="rId84" Type="http://schemas.openxmlformats.org/officeDocument/2006/relationships/tags" Target="../tags/tag86.xml"/><Relationship Id="rId83" Type="http://schemas.openxmlformats.org/officeDocument/2006/relationships/tags" Target="../tags/tag85.xml"/><Relationship Id="rId82" Type="http://schemas.openxmlformats.org/officeDocument/2006/relationships/tags" Target="../tags/tag84.xml"/><Relationship Id="rId81" Type="http://schemas.openxmlformats.org/officeDocument/2006/relationships/tags" Target="../tags/tag83.xml"/><Relationship Id="rId80" Type="http://schemas.openxmlformats.org/officeDocument/2006/relationships/tags" Target="../tags/tag82.xml"/><Relationship Id="rId8" Type="http://schemas.openxmlformats.org/officeDocument/2006/relationships/tags" Target="../tags/tag10.xml"/><Relationship Id="rId79" Type="http://schemas.openxmlformats.org/officeDocument/2006/relationships/tags" Target="../tags/tag81.xml"/><Relationship Id="rId78" Type="http://schemas.openxmlformats.org/officeDocument/2006/relationships/tags" Target="../tags/tag80.xml"/><Relationship Id="rId77" Type="http://schemas.openxmlformats.org/officeDocument/2006/relationships/tags" Target="../tags/tag79.xml"/><Relationship Id="rId76" Type="http://schemas.openxmlformats.org/officeDocument/2006/relationships/tags" Target="../tags/tag78.xml"/><Relationship Id="rId75" Type="http://schemas.openxmlformats.org/officeDocument/2006/relationships/tags" Target="../tags/tag77.xml"/><Relationship Id="rId74" Type="http://schemas.openxmlformats.org/officeDocument/2006/relationships/tags" Target="../tags/tag76.xml"/><Relationship Id="rId73" Type="http://schemas.openxmlformats.org/officeDocument/2006/relationships/tags" Target="../tags/tag75.xml"/><Relationship Id="rId72" Type="http://schemas.openxmlformats.org/officeDocument/2006/relationships/tags" Target="../tags/tag74.xml"/><Relationship Id="rId71" Type="http://schemas.openxmlformats.org/officeDocument/2006/relationships/tags" Target="../tags/tag73.xml"/><Relationship Id="rId70" Type="http://schemas.openxmlformats.org/officeDocument/2006/relationships/tags" Target="../tags/tag72.xml"/><Relationship Id="rId7" Type="http://schemas.openxmlformats.org/officeDocument/2006/relationships/tags" Target="../tags/tag9.xml"/><Relationship Id="rId69" Type="http://schemas.openxmlformats.org/officeDocument/2006/relationships/tags" Target="../tags/tag71.xml"/><Relationship Id="rId68" Type="http://schemas.openxmlformats.org/officeDocument/2006/relationships/tags" Target="../tags/tag70.xml"/><Relationship Id="rId67" Type="http://schemas.openxmlformats.org/officeDocument/2006/relationships/tags" Target="../tags/tag69.xml"/><Relationship Id="rId66" Type="http://schemas.openxmlformats.org/officeDocument/2006/relationships/tags" Target="../tags/tag68.xml"/><Relationship Id="rId65" Type="http://schemas.openxmlformats.org/officeDocument/2006/relationships/tags" Target="../tags/tag67.xml"/><Relationship Id="rId64" Type="http://schemas.openxmlformats.org/officeDocument/2006/relationships/tags" Target="../tags/tag66.xml"/><Relationship Id="rId63" Type="http://schemas.openxmlformats.org/officeDocument/2006/relationships/tags" Target="../tags/tag65.xml"/><Relationship Id="rId62" Type="http://schemas.openxmlformats.org/officeDocument/2006/relationships/tags" Target="../tags/tag64.xml"/><Relationship Id="rId61" Type="http://schemas.openxmlformats.org/officeDocument/2006/relationships/tags" Target="../tags/tag63.xml"/><Relationship Id="rId60" Type="http://schemas.openxmlformats.org/officeDocument/2006/relationships/tags" Target="../tags/tag62.xml"/><Relationship Id="rId6" Type="http://schemas.openxmlformats.org/officeDocument/2006/relationships/tags" Target="../tags/tag8.xml"/><Relationship Id="rId59" Type="http://schemas.openxmlformats.org/officeDocument/2006/relationships/tags" Target="../tags/tag61.xml"/><Relationship Id="rId58" Type="http://schemas.openxmlformats.org/officeDocument/2006/relationships/tags" Target="../tags/tag60.xml"/><Relationship Id="rId57" Type="http://schemas.openxmlformats.org/officeDocument/2006/relationships/tags" Target="../tags/tag59.xml"/><Relationship Id="rId56" Type="http://schemas.openxmlformats.org/officeDocument/2006/relationships/tags" Target="../tags/tag58.xml"/><Relationship Id="rId55" Type="http://schemas.openxmlformats.org/officeDocument/2006/relationships/tags" Target="../tags/tag57.xml"/><Relationship Id="rId54" Type="http://schemas.openxmlformats.org/officeDocument/2006/relationships/tags" Target="../tags/tag56.xml"/><Relationship Id="rId53" Type="http://schemas.openxmlformats.org/officeDocument/2006/relationships/tags" Target="../tags/tag55.xml"/><Relationship Id="rId520" Type="http://schemas.openxmlformats.org/officeDocument/2006/relationships/tags" Target="../tags/tag522.xml"/><Relationship Id="rId52" Type="http://schemas.openxmlformats.org/officeDocument/2006/relationships/tags" Target="../tags/tag54.xml"/><Relationship Id="rId519" Type="http://schemas.openxmlformats.org/officeDocument/2006/relationships/tags" Target="../tags/tag521.xml"/><Relationship Id="rId518" Type="http://schemas.openxmlformats.org/officeDocument/2006/relationships/tags" Target="../tags/tag520.xml"/><Relationship Id="rId517" Type="http://schemas.openxmlformats.org/officeDocument/2006/relationships/tags" Target="../tags/tag519.xml"/><Relationship Id="rId516" Type="http://schemas.openxmlformats.org/officeDocument/2006/relationships/tags" Target="../tags/tag518.xml"/><Relationship Id="rId515" Type="http://schemas.openxmlformats.org/officeDocument/2006/relationships/tags" Target="../tags/tag517.xml"/><Relationship Id="rId514" Type="http://schemas.openxmlformats.org/officeDocument/2006/relationships/tags" Target="../tags/tag516.xml"/><Relationship Id="rId513" Type="http://schemas.openxmlformats.org/officeDocument/2006/relationships/tags" Target="../tags/tag515.xml"/><Relationship Id="rId512" Type="http://schemas.openxmlformats.org/officeDocument/2006/relationships/tags" Target="../tags/tag514.xml"/><Relationship Id="rId511" Type="http://schemas.openxmlformats.org/officeDocument/2006/relationships/tags" Target="../tags/tag513.xml"/><Relationship Id="rId510" Type="http://schemas.openxmlformats.org/officeDocument/2006/relationships/tags" Target="../tags/tag512.xml"/><Relationship Id="rId51" Type="http://schemas.openxmlformats.org/officeDocument/2006/relationships/tags" Target="../tags/tag53.xml"/><Relationship Id="rId509" Type="http://schemas.openxmlformats.org/officeDocument/2006/relationships/tags" Target="../tags/tag511.xml"/><Relationship Id="rId508" Type="http://schemas.openxmlformats.org/officeDocument/2006/relationships/tags" Target="../tags/tag510.xml"/><Relationship Id="rId507" Type="http://schemas.openxmlformats.org/officeDocument/2006/relationships/tags" Target="../tags/tag509.xml"/><Relationship Id="rId506" Type="http://schemas.openxmlformats.org/officeDocument/2006/relationships/tags" Target="../tags/tag508.xml"/><Relationship Id="rId505" Type="http://schemas.openxmlformats.org/officeDocument/2006/relationships/tags" Target="../tags/tag507.xml"/><Relationship Id="rId504" Type="http://schemas.openxmlformats.org/officeDocument/2006/relationships/tags" Target="../tags/tag506.xml"/><Relationship Id="rId503" Type="http://schemas.openxmlformats.org/officeDocument/2006/relationships/tags" Target="../tags/tag505.xml"/><Relationship Id="rId502" Type="http://schemas.openxmlformats.org/officeDocument/2006/relationships/tags" Target="../tags/tag504.xml"/><Relationship Id="rId501" Type="http://schemas.openxmlformats.org/officeDocument/2006/relationships/tags" Target="../tags/tag503.xml"/><Relationship Id="rId500" Type="http://schemas.openxmlformats.org/officeDocument/2006/relationships/tags" Target="../tags/tag502.xml"/><Relationship Id="rId50" Type="http://schemas.openxmlformats.org/officeDocument/2006/relationships/tags" Target="../tags/tag52.xml"/><Relationship Id="rId5" Type="http://schemas.openxmlformats.org/officeDocument/2006/relationships/tags" Target="../tags/tag7.xml"/><Relationship Id="rId499" Type="http://schemas.openxmlformats.org/officeDocument/2006/relationships/tags" Target="../tags/tag501.xml"/><Relationship Id="rId498" Type="http://schemas.openxmlformats.org/officeDocument/2006/relationships/tags" Target="../tags/tag500.xml"/><Relationship Id="rId497" Type="http://schemas.openxmlformats.org/officeDocument/2006/relationships/tags" Target="../tags/tag499.xml"/><Relationship Id="rId496" Type="http://schemas.openxmlformats.org/officeDocument/2006/relationships/tags" Target="../tags/tag498.xml"/><Relationship Id="rId495" Type="http://schemas.openxmlformats.org/officeDocument/2006/relationships/tags" Target="../tags/tag497.xml"/><Relationship Id="rId494" Type="http://schemas.openxmlformats.org/officeDocument/2006/relationships/tags" Target="../tags/tag496.xml"/><Relationship Id="rId493" Type="http://schemas.openxmlformats.org/officeDocument/2006/relationships/tags" Target="../tags/tag495.xml"/><Relationship Id="rId492" Type="http://schemas.openxmlformats.org/officeDocument/2006/relationships/tags" Target="../tags/tag494.xml"/><Relationship Id="rId491" Type="http://schemas.openxmlformats.org/officeDocument/2006/relationships/tags" Target="../tags/tag493.xml"/><Relationship Id="rId490" Type="http://schemas.openxmlformats.org/officeDocument/2006/relationships/tags" Target="../tags/tag492.xml"/><Relationship Id="rId49" Type="http://schemas.openxmlformats.org/officeDocument/2006/relationships/tags" Target="../tags/tag51.xml"/><Relationship Id="rId489" Type="http://schemas.openxmlformats.org/officeDocument/2006/relationships/tags" Target="../tags/tag491.xml"/><Relationship Id="rId488" Type="http://schemas.openxmlformats.org/officeDocument/2006/relationships/tags" Target="../tags/tag490.xml"/><Relationship Id="rId487" Type="http://schemas.openxmlformats.org/officeDocument/2006/relationships/tags" Target="../tags/tag489.xml"/><Relationship Id="rId486" Type="http://schemas.openxmlformats.org/officeDocument/2006/relationships/tags" Target="../tags/tag488.xml"/><Relationship Id="rId485" Type="http://schemas.openxmlformats.org/officeDocument/2006/relationships/tags" Target="../tags/tag487.xml"/><Relationship Id="rId484" Type="http://schemas.openxmlformats.org/officeDocument/2006/relationships/tags" Target="../tags/tag486.xml"/><Relationship Id="rId483" Type="http://schemas.openxmlformats.org/officeDocument/2006/relationships/tags" Target="../tags/tag485.xml"/><Relationship Id="rId482" Type="http://schemas.openxmlformats.org/officeDocument/2006/relationships/tags" Target="../tags/tag484.xml"/><Relationship Id="rId481" Type="http://schemas.openxmlformats.org/officeDocument/2006/relationships/tags" Target="../tags/tag483.xml"/><Relationship Id="rId480" Type="http://schemas.openxmlformats.org/officeDocument/2006/relationships/tags" Target="../tags/tag482.xml"/><Relationship Id="rId48" Type="http://schemas.openxmlformats.org/officeDocument/2006/relationships/tags" Target="../tags/tag50.xml"/><Relationship Id="rId479" Type="http://schemas.openxmlformats.org/officeDocument/2006/relationships/tags" Target="../tags/tag481.xml"/><Relationship Id="rId478" Type="http://schemas.openxmlformats.org/officeDocument/2006/relationships/tags" Target="../tags/tag480.xml"/><Relationship Id="rId477" Type="http://schemas.openxmlformats.org/officeDocument/2006/relationships/tags" Target="../tags/tag479.xml"/><Relationship Id="rId476" Type="http://schemas.openxmlformats.org/officeDocument/2006/relationships/tags" Target="../tags/tag478.xml"/><Relationship Id="rId475" Type="http://schemas.openxmlformats.org/officeDocument/2006/relationships/tags" Target="../tags/tag477.xml"/><Relationship Id="rId474" Type="http://schemas.openxmlformats.org/officeDocument/2006/relationships/tags" Target="../tags/tag476.xml"/><Relationship Id="rId473" Type="http://schemas.openxmlformats.org/officeDocument/2006/relationships/tags" Target="../tags/tag475.xml"/><Relationship Id="rId472" Type="http://schemas.openxmlformats.org/officeDocument/2006/relationships/tags" Target="../tags/tag474.xml"/><Relationship Id="rId471" Type="http://schemas.openxmlformats.org/officeDocument/2006/relationships/tags" Target="../tags/tag473.xml"/><Relationship Id="rId470" Type="http://schemas.openxmlformats.org/officeDocument/2006/relationships/tags" Target="../tags/tag472.xml"/><Relationship Id="rId47" Type="http://schemas.openxmlformats.org/officeDocument/2006/relationships/tags" Target="../tags/tag49.xml"/><Relationship Id="rId469" Type="http://schemas.openxmlformats.org/officeDocument/2006/relationships/tags" Target="../tags/tag471.xml"/><Relationship Id="rId468" Type="http://schemas.openxmlformats.org/officeDocument/2006/relationships/tags" Target="../tags/tag470.xml"/><Relationship Id="rId467" Type="http://schemas.openxmlformats.org/officeDocument/2006/relationships/tags" Target="../tags/tag469.xml"/><Relationship Id="rId466" Type="http://schemas.openxmlformats.org/officeDocument/2006/relationships/tags" Target="../tags/tag468.xml"/><Relationship Id="rId465" Type="http://schemas.openxmlformats.org/officeDocument/2006/relationships/tags" Target="../tags/tag467.xml"/><Relationship Id="rId464" Type="http://schemas.openxmlformats.org/officeDocument/2006/relationships/tags" Target="../tags/tag466.xml"/><Relationship Id="rId463" Type="http://schemas.openxmlformats.org/officeDocument/2006/relationships/tags" Target="../tags/tag465.xml"/><Relationship Id="rId462" Type="http://schemas.openxmlformats.org/officeDocument/2006/relationships/tags" Target="../tags/tag464.xml"/><Relationship Id="rId461" Type="http://schemas.openxmlformats.org/officeDocument/2006/relationships/tags" Target="../tags/tag463.xml"/><Relationship Id="rId460" Type="http://schemas.openxmlformats.org/officeDocument/2006/relationships/tags" Target="../tags/tag462.xml"/><Relationship Id="rId46" Type="http://schemas.openxmlformats.org/officeDocument/2006/relationships/tags" Target="../tags/tag48.xml"/><Relationship Id="rId459" Type="http://schemas.openxmlformats.org/officeDocument/2006/relationships/tags" Target="../tags/tag461.xml"/><Relationship Id="rId458" Type="http://schemas.openxmlformats.org/officeDocument/2006/relationships/tags" Target="../tags/tag460.xml"/><Relationship Id="rId457" Type="http://schemas.openxmlformats.org/officeDocument/2006/relationships/tags" Target="../tags/tag459.xml"/><Relationship Id="rId456" Type="http://schemas.openxmlformats.org/officeDocument/2006/relationships/tags" Target="../tags/tag458.xml"/><Relationship Id="rId455" Type="http://schemas.openxmlformats.org/officeDocument/2006/relationships/tags" Target="../tags/tag457.xml"/><Relationship Id="rId454" Type="http://schemas.openxmlformats.org/officeDocument/2006/relationships/tags" Target="../tags/tag456.xml"/><Relationship Id="rId453" Type="http://schemas.openxmlformats.org/officeDocument/2006/relationships/tags" Target="../tags/tag455.xml"/><Relationship Id="rId452" Type="http://schemas.openxmlformats.org/officeDocument/2006/relationships/tags" Target="../tags/tag454.xml"/><Relationship Id="rId451" Type="http://schemas.openxmlformats.org/officeDocument/2006/relationships/tags" Target="../tags/tag453.xml"/><Relationship Id="rId450" Type="http://schemas.openxmlformats.org/officeDocument/2006/relationships/tags" Target="../tags/tag452.xml"/><Relationship Id="rId45" Type="http://schemas.openxmlformats.org/officeDocument/2006/relationships/tags" Target="../tags/tag47.xml"/><Relationship Id="rId449" Type="http://schemas.openxmlformats.org/officeDocument/2006/relationships/tags" Target="../tags/tag451.xml"/><Relationship Id="rId448" Type="http://schemas.openxmlformats.org/officeDocument/2006/relationships/tags" Target="../tags/tag450.xml"/><Relationship Id="rId447" Type="http://schemas.openxmlformats.org/officeDocument/2006/relationships/tags" Target="../tags/tag449.xml"/><Relationship Id="rId446" Type="http://schemas.openxmlformats.org/officeDocument/2006/relationships/tags" Target="../tags/tag448.xml"/><Relationship Id="rId445" Type="http://schemas.openxmlformats.org/officeDocument/2006/relationships/tags" Target="../tags/tag447.xml"/><Relationship Id="rId444" Type="http://schemas.openxmlformats.org/officeDocument/2006/relationships/tags" Target="../tags/tag446.xml"/><Relationship Id="rId443" Type="http://schemas.openxmlformats.org/officeDocument/2006/relationships/tags" Target="../tags/tag445.xml"/><Relationship Id="rId442" Type="http://schemas.openxmlformats.org/officeDocument/2006/relationships/tags" Target="../tags/tag444.xml"/><Relationship Id="rId441" Type="http://schemas.openxmlformats.org/officeDocument/2006/relationships/tags" Target="../tags/tag443.xml"/><Relationship Id="rId440" Type="http://schemas.openxmlformats.org/officeDocument/2006/relationships/tags" Target="../tags/tag442.xml"/><Relationship Id="rId44" Type="http://schemas.openxmlformats.org/officeDocument/2006/relationships/tags" Target="../tags/tag46.xml"/><Relationship Id="rId439" Type="http://schemas.openxmlformats.org/officeDocument/2006/relationships/tags" Target="../tags/tag441.xml"/><Relationship Id="rId438" Type="http://schemas.openxmlformats.org/officeDocument/2006/relationships/tags" Target="../tags/tag440.xml"/><Relationship Id="rId437" Type="http://schemas.openxmlformats.org/officeDocument/2006/relationships/tags" Target="../tags/tag439.xml"/><Relationship Id="rId436" Type="http://schemas.openxmlformats.org/officeDocument/2006/relationships/tags" Target="../tags/tag438.xml"/><Relationship Id="rId435" Type="http://schemas.openxmlformats.org/officeDocument/2006/relationships/tags" Target="../tags/tag437.xml"/><Relationship Id="rId434" Type="http://schemas.openxmlformats.org/officeDocument/2006/relationships/tags" Target="../tags/tag436.xml"/><Relationship Id="rId433" Type="http://schemas.openxmlformats.org/officeDocument/2006/relationships/tags" Target="../tags/tag435.xml"/><Relationship Id="rId432" Type="http://schemas.openxmlformats.org/officeDocument/2006/relationships/tags" Target="../tags/tag434.xml"/><Relationship Id="rId431" Type="http://schemas.openxmlformats.org/officeDocument/2006/relationships/tags" Target="../tags/tag433.xml"/><Relationship Id="rId430" Type="http://schemas.openxmlformats.org/officeDocument/2006/relationships/tags" Target="../tags/tag432.xml"/><Relationship Id="rId43" Type="http://schemas.openxmlformats.org/officeDocument/2006/relationships/tags" Target="../tags/tag45.xml"/><Relationship Id="rId429" Type="http://schemas.openxmlformats.org/officeDocument/2006/relationships/tags" Target="../tags/tag431.xml"/><Relationship Id="rId428" Type="http://schemas.openxmlformats.org/officeDocument/2006/relationships/tags" Target="../tags/tag430.xml"/><Relationship Id="rId427" Type="http://schemas.openxmlformats.org/officeDocument/2006/relationships/tags" Target="../tags/tag429.xml"/><Relationship Id="rId426" Type="http://schemas.openxmlformats.org/officeDocument/2006/relationships/tags" Target="../tags/tag428.xml"/><Relationship Id="rId425" Type="http://schemas.openxmlformats.org/officeDocument/2006/relationships/tags" Target="../tags/tag427.xml"/><Relationship Id="rId424" Type="http://schemas.openxmlformats.org/officeDocument/2006/relationships/tags" Target="../tags/tag426.xml"/><Relationship Id="rId423" Type="http://schemas.openxmlformats.org/officeDocument/2006/relationships/tags" Target="../tags/tag425.xml"/><Relationship Id="rId422" Type="http://schemas.openxmlformats.org/officeDocument/2006/relationships/tags" Target="../tags/tag424.xml"/><Relationship Id="rId421" Type="http://schemas.openxmlformats.org/officeDocument/2006/relationships/tags" Target="../tags/tag423.xml"/><Relationship Id="rId420" Type="http://schemas.openxmlformats.org/officeDocument/2006/relationships/tags" Target="../tags/tag422.xml"/><Relationship Id="rId42" Type="http://schemas.openxmlformats.org/officeDocument/2006/relationships/tags" Target="../tags/tag44.xml"/><Relationship Id="rId419" Type="http://schemas.openxmlformats.org/officeDocument/2006/relationships/tags" Target="../tags/tag421.xml"/><Relationship Id="rId418" Type="http://schemas.openxmlformats.org/officeDocument/2006/relationships/tags" Target="../tags/tag420.xml"/><Relationship Id="rId417" Type="http://schemas.openxmlformats.org/officeDocument/2006/relationships/tags" Target="../tags/tag419.xml"/><Relationship Id="rId416" Type="http://schemas.openxmlformats.org/officeDocument/2006/relationships/tags" Target="../tags/tag418.xml"/><Relationship Id="rId415" Type="http://schemas.openxmlformats.org/officeDocument/2006/relationships/tags" Target="../tags/tag417.xml"/><Relationship Id="rId414" Type="http://schemas.openxmlformats.org/officeDocument/2006/relationships/tags" Target="../tags/tag416.xml"/><Relationship Id="rId413" Type="http://schemas.openxmlformats.org/officeDocument/2006/relationships/tags" Target="../tags/tag415.xml"/><Relationship Id="rId412" Type="http://schemas.openxmlformats.org/officeDocument/2006/relationships/tags" Target="../tags/tag414.xml"/><Relationship Id="rId411" Type="http://schemas.openxmlformats.org/officeDocument/2006/relationships/tags" Target="../tags/tag413.xml"/><Relationship Id="rId410" Type="http://schemas.openxmlformats.org/officeDocument/2006/relationships/tags" Target="../tags/tag412.xml"/><Relationship Id="rId41" Type="http://schemas.openxmlformats.org/officeDocument/2006/relationships/tags" Target="../tags/tag43.xml"/><Relationship Id="rId409" Type="http://schemas.openxmlformats.org/officeDocument/2006/relationships/tags" Target="../tags/tag411.xml"/><Relationship Id="rId408" Type="http://schemas.openxmlformats.org/officeDocument/2006/relationships/tags" Target="../tags/tag410.xml"/><Relationship Id="rId407" Type="http://schemas.openxmlformats.org/officeDocument/2006/relationships/tags" Target="../tags/tag409.xml"/><Relationship Id="rId406" Type="http://schemas.openxmlformats.org/officeDocument/2006/relationships/tags" Target="../tags/tag408.xml"/><Relationship Id="rId405" Type="http://schemas.openxmlformats.org/officeDocument/2006/relationships/tags" Target="../tags/tag407.xml"/><Relationship Id="rId404" Type="http://schemas.openxmlformats.org/officeDocument/2006/relationships/tags" Target="../tags/tag406.xml"/><Relationship Id="rId403" Type="http://schemas.openxmlformats.org/officeDocument/2006/relationships/tags" Target="../tags/tag405.xml"/><Relationship Id="rId402" Type="http://schemas.openxmlformats.org/officeDocument/2006/relationships/tags" Target="../tags/tag404.xml"/><Relationship Id="rId401" Type="http://schemas.openxmlformats.org/officeDocument/2006/relationships/tags" Target="../tags/tag403.xml"/><Relationship Id="rId400" Type="http://schemas.openxmlformats.org/officeDocument/2006/relationships/tags" Target="../tags/tag402.xml"/><Relationship Id="rId40" Type="http://schemas.openxmlformats.org/officeDocument/2006/relationships/tags" Target="../tags/tag42.xml"/><Relationship Id="rId4" Type="http://schemas.openxmlformats.org/officeDocument/2006/relationships/tags" Target="../tags/tag6.xml"/><Relationship Id="rId399" Type="http://schemas.openxmlformats.org/officeDocument/2006/relationships/tags" Target="../tags/tag401.xml"/><Relationship Id="rId398" Type="http://schemas.openxmlformats.org/officeDocument/2006/relationships/tags" Target="../tags/tag400.xml"/><Relationship Id="rId397" Type="http://schemas.openxmlformats.org/officeDocument/2006/relationships/tags" Target="../tags/tag399.xml"/><Relationship Id="rId396" Type="http://schemas.openxmlformats.org/officeDocument/2006/relationships/tags" Target="../tags/tag398.xml"/><Relationship Id="rId395" Type="http://schemas.openxmlformats.org/officeDocument/2006/relationships/tags" Target="../tags/tag397.xml"/><Relationship Id="rId394" Type="http://schemas.openxmlformats.org/officeDocument/2006/relationships/tags" Target="../tags/tag396.xml"/><Relationship Id="rId393" Type="http://schemas.openxmlformats.org/officeDocument/2006/relationships/tags" Target="../tags/tag395.xml"/><Relationship Id="rId392" Type="http://schemas.openxmlformats.org/officeDocument/2006/relationships/tags" Target="../tags/tag394.xml"/><Relationship Id="rId391" Type="http://schemas.openxmlformats.org/officeDocument/2006/relationships/tags" Target="../tags/tag393.xml"/><Relationship Id="rId390" Type="http://schemas.openxmlformats.org/officeDocument/2006/relationships/tags" Target="../tags/tag392.xml"/><Relationship Id="rId39" Type="http://schemas.openxmlformats.org/officeDocument/2006/relationships/tags" Target="../tags/tag41.xml"/><Relationship Id="rId389" Type="http://schemas.openxmlformats.org/officeDocument/2006/relationships/tags" Target="../tags/tag391.xml"/><Relationship Id="rId388" Type="http://schemas.openxmlformats.org/officeDocument/2006/relationships/tags" Target="../tags/tag390.xml"/><Relationship Id="rId387" Type="http://schemas.openxmlformats.org/officeDocument/2006/relationships/tags" Target="../tags/tag389.xml"/><Relationship Id="rId386" Type="http://schemas.openxmlformats.org/officeDocument/2006/relationships/tags" Target="../tags/tag388.xml"/><Relationship Id="rId385" Type="http://schemas.openxmlformats.org/officeDocument/2006/relationships/tags" Target="../tags/tag387.xml"/><Relationship Id="rId384" Type="http://schemas.openxmlformats.org/officeDocument/2006/relationships/tags" Target="../tags/tag386.xml"/><Relationship Id="rId383" Type="http://schemas.openxmlformats.org/officeDocument/2006/relationships/tags" Target="../tags/tag385.xml"/><Relationship Id="rId382" Type="http://schemas.openxmlformats.org/officeDocument/2006/relationships/tags" Target="../tags/tag384.xml"/><Relationship Id="rId381" Type="http://schemas.openxmlformats.org/officeDocument/2006/relationships/tags" Target="../tags/tag383.xml"/><Relationship Id="rId380" Type="http://schemas.openxmlformats.org/officeDocument/2006/relationships/tags" Target="../tags/tag382.xml"/><Relationship Id="rId38" Type="http://schemas.openxmlformats.org/officeDocument/2006/relationships/tags" Target="../tags/tag40.xml"/><Relationship Id="rId379" Type="http://schemas.openxmlformats.org/officeDocument/2006/relationships/tags" Target="../tags/tag381.xml"/><Relationship Id="rId378" Type="http://schemas.openxmlformats.org/officeDocument/2006/relationships/tags" Target="../tags/tag380.xml"/><Relationship Id="rId377" Type="http://schemas.openxmlformats.org/officeDocument/2006/relationships/tags" Target="../tags/tag379.xml"/><Relationship Id="rId376" Type="http://schemas.openxmlformats.org/officeDocument/2006/relationships/tags" Target="../tags/tag378.xml"/><Relationship Id="rId375" Type="http://schemas.openxmlformats.org/officeDocument/2006/relationships/tags" Target="../tags/tag377.xml"/><Relationship Id="rId374" Type="http://schemas.openxmlformats.org/officeDocument/2006/relationships/tags" Target="../tags/tag376.xml"/><Relationship Id="rId373" Type="http://schemas.openxmlformats.org/officeDocument/2006/relationships/tags" Target="../tags/tag375.xml"/><Relationship Id="rId372" Type="http://schemas.openxmlformats.org/officeDocument/2006/relationships/tags" Target="../tags/tag374.xml"/><Relationship Id="rId371" Type="http://schemas.openxmlformats.org/officeDocument/2006/relationships/tags" Target="../tags/tag373.xml"/><Relationship Id="rId370" Type="http://schemas.openxmlformats.org/officeDocument/2006/relationships/tags" Target="../tags/tag372.xml"/><Relationship Id="rId37" Type="http://schemas.openxmlformats.org/officeDocument/2006/relationships/tags" Target="../tags/tag39.xml"/><Relationship Id="rId369" Type="http://schemas.openxmlformats.org/officeDocument/2006/relationships/tags" Target="../tags/tag371.xml"/><Relationship Id="rId368" Type="http://schemas.openxmlformats.org/officeDocument/2006/relationships/tags" Target="../tags/tag370.xml"/><Relationship Id="rId367" Type="http://schemas.openxmlformats.org/officeDocument/2006/relationships/tags" Target="../tags/tag369.xml"/><Relationship Id="rId366" Type="http://schemas.openxmlformats.org/officeDocument/2006/relationships/tags" Target="../tags/tag368.xml"/><Relationship Id="rId365" Type="http://schemas.openxmlformats.org/officeDocument/2006/relationships/tags" Target="../tags/tag367.xml"/><Relationship Id="rId364" Type="http://schemas.openxmlformats.org/officeDocument/2006/relationships/tags" Target="../tags/tag366.xml"/><Relationship Id="rId363" Type="http://schemas.openxmlformats.org/officeDocument/2006/relationships/tags" Target="../tags/tag365.xml"/><Relationship Id="rId362" Type="http://schemas.openxmlformats.org/officeDocument/2006/relationships/tags" Target="../tags/tag364.xml"/><Relationship Id="rId361" Type="http://schemas.openxmlformats.org/officeDocument/2006/relationships/tags" Target="../tags/tag363.xml"/><Relationship Id="rId360" Type="http://schemas.openxmlformats.org/officeDocument/2006/relationships/tags" Target="../tags/tag362.xml"/><Relationship Id="rId36" Type="http://schemas.openxmlformats.org/officeDocument/2006/relationships/tags" Target="../tags/tag38.xml"/><Relationship Id="rId359" Type="http://schemas.openxmlformats.org/officeDocument/2006/relationships/tags" Target="../tags/tag361.xml"/><Relationship Id="rId358" Type="http://schemas.openxmlformats.org/officeDocument/2006/relationships/tags" Target="../tags/tag360.xml"/><Relationship Id="rId357" Type="http://schemas.openxmlformats.org/officeDocument/2006/relationships/tags" Target="../tags/tag359.xml"/><Relationship Id="rId356" Type="http://schemas.openxmlformats.org/officeDocument/2006/relationships/tags" Target="../tags/tag358.xml"/><Relationship Id="rId355" Type="http://schemas.openxmlformats.org/officeDocument/2006/relationships/tags" Target="../tags/tag357.xml"/><Relationship Id="rId354" Type="http://schemas.openxmlformats.org/officeDocument/2006/relationships/tags" Target="../tags/tag356.xml"/><Relationship Id="rId353" Type="http://schemas.openxmlformats.org/officeDocument/2006/relationships/tags" Target="../tags/tag355.xml"/><Relationship Id="rId352" Type="http://schemas.openxmlformats.org/officeDocument/2006/relationships/tags" Target="../tags/tag354.xml"/><Relationship Id="rId351" Type="http://schemas.openxmlformats.org/officeDocument/2006/relationships/tags" Target="../tags/tag353.xml"/><Relationship Id="rId350" Type="http://schemas.openxmlformats.org/officeDocument/2006/relationships/tags" Target="../tags/tag352.xml"/><Relationship Id="rId35" Type="http://schemas.openxmlformats.org/officeDocument/2006/relationships/tags" Target="../tags/tag37.xml"/><Relationship Id="rId349" Type="http://schemas.openxmlformats.org/officeDocument/2006/relationships/tags" Target="../tags/tag351.xml"/><Relationship Id="rId348" Type="http://schemas.openxmlformats.org/officeDocument/2006/relationships/tags" Target="../tags/tag350.xml"/><Relationship Id="rId347" Type="http://schemas.openxmlformats.org/officeDocument/2006/relationships/tags" Target="../tags/tag349.xml"/><Relationship Id="rId346" Type="http://schemas.openxmlformats.org/officeDocument/2006/relationships/tags" Target="../tags/tag348.xml"/><Relationship Id="rId345" Type="http://schemas.openxmlformats.org/officeDocument/2006/relationships/tags" Target="../tags/tag347.xml"/><Relationship Id="rId344" Type="http://schemas.openxmlformats.org/officeDocument/2006/relationships/tags" Target="../tags/tag346.xml"/><Relationship Id="rId343" Type="http://schemas.openxmlformats.org/officeDocument/2006/relationships/tags" Target="../tags/tag345.xml"/><Relationship Id="rId342" Type="http://schemas.openxmlformats.org/officeDocument/2006/relationships/tags" Target="../tags/tag344.xml"/><Relationship Id="rId341" Type="http://schemas.openxmlformats.org/officeDocument/2006/relationships/tags" Target="../tags/tag343.xml"/><Relationship Id="rId340" Type="http://schemas.openxmlformats.org/officeDocument/2006/relationships/tags" Target="../tags/tag342.xml"/><Relationship Id="rId34" Type="http://schemas.openxmlformats.org/officeDocument/2006/relationships/tags" Target="../tags/tag36.xml"/><Relationship Id="rId339" Type="http://schemas.openxmlformats.org/officeDocument/2006/relationships/tags" Target="../tags/tag341.xml"/><Relationship Id="rId338" Type="http://schemas.openxmlformats.org/officeDocument/2006/relationships/tags" Target="../tags/tag340.xml"/><Relationship Id="rId337" Type="http://schemas.openxmlformats.org/officeDocument/2006/relationships/tags" Target="../tags/tag339.xml"/><Relationship Id="rId336" Type="http://schemas.openxmlformats.org/officeDocument/2006/relationships/tags" Target="../tags/tag338.xml"/><Relationship Id="rId335" Type="http://schemas.openxmlformats.org/officeDocument/2006/relationships/tags" Target="../tags/tag337.xml"/><Relationship Id="rId334" Type="http://schemas.openxmlformats.org/officeDocument/2006/relationships/tags" Target="../tags/tag336.xml"/><Relationship Id="rId333" Type="http://schemas.openxmlformats.org/officeDocument/2006/relationships/tags" Target="../tags/tag335.xml"/><Relationship Id="rId332" Type="http://schemas.openxmlformats.org/officeDocument/2006/relationships/tags" Target="../tags/tag334.xml"/><Relationship Id="rId331" Type="http://schemas.openxmlformats.org/officeDocument/2006/relationships/tags" Target="../tags/tag333.xml"/><Relationship Id="rId330" Type="http://schemas.openxmlformats.org/officeDocument/2006/relationships/tags" Target="../tags/tag332.xml"/><Relationship Id="rId33" Type="http://schemas.openxmlformats.org/officeDocument/2006/relationships/tags" Target="../tags/tag35.xml"/><Relationship Id="rId329" Type="http://schemas.openxmlformats.org/officeDocument/2006/relationships/tags" Target="../tags/tag331.xml"/><Relationship Id="rId328" Type="http://schemas.openxmlformats.org/officeDocument/2006/relationships/tags" Target="../tags/tag330.xml"/><Relationship Id="rId327" Type="http://schemas.openxmlformats.org/officeDocument/2006/relationships/tags" Target="../tags/tag329.xml"/><Relationship Id="rId326" Type="http://schemas.openxmlformats.org/officeDocument/2006/relationships/tags" Target="../tags/tag328.xml"/><Relationship Id="rId325" Type="http://schemas.openxmlformats.org/officeDocument/2006/relationships/tags" Target="../tags/tag327.xml"/><Relationship Id="rId324" Type="http://schemas.openxmlformats.org/officeDocument/2006/relationships/tags" Target="../tags/tag326.xml"/><Relationship Id="rId323" Type="http://schemas.openxmlformats.org/officeDocument/2006/relationships/tags" Target="../tags/tag325.xml"/><Relationship Id="rId322" Type="http://schemas.openxmlformats.org/officeDocument/2006/relationships/tags" Target="../tags/tag324.xml"/><Relationship Id="rId321" Type="http://schemas.openxmlformats.org/officeDocument/2006/relationships/tags" Target="../tags/tag323.xml"/><Relationship Id="rId320" Type="http://schemas.openxmlformats.org/officeDocument/2006/relationships/tags" Target="../tags/tag322.xml"/><Relationship Id="rId32" Type="http://schemas.openxmlformats.org/officeDocument/2006/relationships/tags" Target="../tags/tag34.xml"/><Relationship Id="rId319" Type="http://schemas.openxmlformats.org/officeDocument/2006/relationships/tags" Target="../tags/tag321.xml"/><Relationship Id="rId318" Type="http://schemas.openxmlformats.org/officeDocument/2006/relationships/tags" Target="../tags/tag320.xml"/><Relationship Id="rId317" Type="http://schemas.openxmlformats.org/officeDocument/2006/relationships/tags" Target="../tags/tag319.xml"/><Relationship Id="rId316" Type="http://schemas.openxmlformats.org/officeDocument/2006/relationships/tags" Target="../tags/tag318.xml"/><Relationship Id="rId315" Type="http://schemas.openxmlformats.org/officeDocument/2006/relationships/tags" Target="../tags/tag317.xml"/><Relationship Id="rId314" Type="http://schemas.openxmlformats.org/officeDocument/2006/relationships/tags" Target="../tags/tag316.xml"/><Relationship Id="rId313" Type="http://schemas.openxmlformats.org/officeDocument/2006/relationships/tags" Target="../tags/tag315.xml"/><Relationship Id="rId312" Type="http://schemas.openxmlformats.org/officeDocument/2006/relationships/tags" Target="../tags/tag314.xml"/><Relationship Id="rId311" Type="http://schemas.openxmlformats.org/officeDocument/2006/relationships/tags" Target="../tags/tag313.xml"/><Relationship Id="rId310" Type="http://schemas.openxmlformats.org/officeDocument/2006/relationships/tags" Target="../tags/tag312.xml"/><Relationship Id="rId31" Type="http://schemas.openxmlformats.org/officeDocument/2006/relationships/tags" Target="../tags/tag33.xml"/><Relationship Id="rId309" Type="http://schemas.openxmlformats.org/officeDocument/2006/relationships/tags" Target="../tags/tag311.xml"/><Relationship Id="rId308" Type="http://schemas.openxmlformats.org/officeDocument/2006/relationships/tags" Target="../tags/tag310.xml"/><Relationship Id="rId307" Type="http://schemas.openxmlformats.org/officeDocument/2006/relationships/tags" Target="../tags/tag309.xml"/><Relationship Id="rId306" Type="http://schemas.openxmlformats.org/officeDocument/2006/relationships/tags" Target="../tags/tag308.xml"/><Relationship Id="rId305" Type="http://schemas.openxmlformats.org/officeDocument/2006/relationships/tags" Target="../tags/tag307.xml"/><Relationship Id="rId304" Type="http://schemas.openxmlformats.org/officeDocument/2006/relationships/tags" Target="../tags/tag306.xml"/><Relationship Id="rId303" Type="http://schemas.openxmlformats.org/officeDocument/2006/relationships/tags" Target="../tags/tag305.xml"/><Relationship Id="rId302" Type="http://schemas.openxmlformats.org/officeDocument/2006/relationships/tags" Target="../tags/tag304.xml"/><Relationship Id="rId301" Type="http://schemas.openxmlformats.org/officeDocument/2006/relationships/tags" Target="../tags/tag303.xml"/><Relationship Id="rId300" Type="http://schemas.openxmlformats.org/officeDocument/2006/relationships/tags" Target="../tags/tag302.xml"/><Relationship Id="rId30" Type="http://schemas.openxmlformats.org/officeDocument/2006/relationships/tags" Target="../tags/tag32.xml"/><Relationship Id="rId3" Type="http://schemas.openxmlformats.org/officeDocument/2006/relationships/tags" Target="../tags/tag5.xml"/><Relationship Id="rId299" Type="http://schemas.openxmlformats.org/officeDocument/2006/relationships/tags" Target="../tags/tag301.xml"/><Relationship Id="rId298" Type="http://schemas.openxmlformats.org/officeDocument/2006/relationships/tags" Target="../tags/tag300.xml"/><Relationship Id="rId297" Type="http://schemas.openxmlformats.org/officeDocument/2006/relationships/tags" Target="../tags/tag299.xml"/><Relationship Id="rId296" Type="http://schemas.openxmlformats.org/officeDocument/2006/relationships/tags" Target="../tags/tag298.xml"/><Relationship Id="rId295" Type="http://schemas.openxmlformats.org/officeDocument/2006/relationships/tags" Target="../tags/tag297.xml"/><Relationship Id="rId294" Type="http://schemas.openxmlformats.org/officeDocument/2006/relationships/tags" Target="../tags/tag296.xml"/><Relationship Id="rId293" Type="http://schemas.openxmlformats.org/officeDocument/2006/relationships/tags" Target="../tags/tag295.xml"/><Relationship Id="rId292" Type="http://schemas.openxmlformats.org/officeDocument/2006/relationships/tags" Target="../tags/tag294.xml"/><Relationship Id="rId291" Type="http://schemas.openxmlformats.org/officeDocument/2006/relationships/tags" Target="../tags/tag293.xml"/><Relationship Id="rId290" Type="http://schemas.openxmlformats.org/officeDocument/2006/relationships/tags" Target="../tags/tag292.xml"/><Relationship Id="rId29" Type="http://schemas.openxmlformats.org/officeDocument/2006/relationships/tags" Target="../tags/tag31.xml"/><Relationship Id="rId289" Type="http://schemas.openxmlformats.org/officeDocument/2006/relationships/tags" Target="../tags/tag291.xml"/><Relationship Id="rId288" Type="http://schemas.openxmlformats.org/officeDocument/2006/relationships/tags" Target="../tags/tag290.xml"/><Relationship Id="rId287" Type="http://schemas.openxmlformats.org/officeDocument/2006/relationships/tags" Target="../tags/tag289.xml"/><Relationship Id="rId286" Type="http://schemas.openxmlformats.org/officeDocument/2006/relationships/tags" Target="../tags/tag288.xml"/><Relationship Id="rId285" Type="http://schemas.openxmlformats.org/officeDocument/2006/relationships/tags" Target="../tags/tag287.xml"/><Relationship Id="rId284" Type="http://schemas.openxmlformats.org/officeDocument/2006/relationships/tags" Target="../tags/tag286.xml"/><Relationship Id="rId283" Type="http://schemas.openxmlformats.org/officeDocument/2006/relationships/tags" Target="../tags/tag285.xml"/><Relationship Id="rId282" Type="http://schemas.openxmlformats.org/officeDocument/2006/relationships/tags" Target="../tags/tag284.xml"/><Relationship Id="rId281" Type="http://schemas.openxmlformats.org/officeDocument/2006/relationships/tags" Target="../tags/tag283.xml"/><Relationship Id="rId280" Type="http://schemas.openxmlformats.org/officeDocument/2006/relationships/tags" Target="../tags/tag282.xml"/><Relationship Id="rId28" Type="http://schemas.openxmlformats.org/officeDocument/2006/relationships/tags" Target="../tags/tag30.xml"/><Relationship Id="rId279" Type="http://schemas.openxmlformats.org/officeDocument/2006/relationships/tags" Target="../tags/tag281.xml"/><Relationship Id="rId278" Type="http://schemas.openxmlformats.org/officeDocument/2006/relationships/tags" Target="../tags/tag280.xml"/><Relationship Id="rId277" Type="http://schemas.openxmlformats.org/officeDocument/2006/relationships/tags" Target="../tags/tag279.xml"/><Relationship Id="rId276" Type="http://schemas.openxmlformats.org/officeDocument/2006/relationships/tags" Target="../tags/tag278.xml"/><Relationship Id="rId275" Type="http://schemas.openxmlformats.org/officeDocument/2006/relationships/tags" Target="../tags/tag277.xml"/><Relationship Id="rId274" Type="http://schemas.openxmlformats.org/officeDocument/2006/relationships/tags" Target="../tags/tag276.xml"/><Relationship Id="rId273" Type="http://schemas.openxmlformats.org/officeDocument/2006/relationships/tags" Target="../tags/tag275.xml"/><Relationship Id="rId272" Type="http://schemas.openxmlformats.org/officeDocument/2006/relationships/tags" Target="../tags/tag274.xml"/><Relationship Id="rId271" Type="http://schemas.openxmlformats.org/officeDocument/2006/relationships/tags" Target="../tags/tag273.xml"/><Relationship Id="rId270" Type="http://schemas.openxmlformats.org/officeDocument/2006/relationships/tags" Target="../tags/tag272.xml"/><Relationship Id="rId27" Type="http://schemas.openxmlformats.org/officeDocument/2006/relationships/tags" Target="../tags/tag29.xml"/><Relationship Id="rId269" Type="http://schemas.openxmlformats.org/officeDocument/2006/relationships/tags" Target="../tags/tag271.xml"/><Relationship Id="rId268" Type="http://schemas.openxmlformats.org/officeDocument/2006/relationships/tags" Target="../tags/tag270.xml"/><Relationship Id="rId267" Type="http://schemas.openxmlformats.org/officeDocument/2006/relationships/tags" Target="../tags/tag269.xml"/><Relationship Id="rId266" Type="http://schemas.openxmlformats.org/officeDocument/2006/relationships/tags" Target="../tags/tag268.xml"/><Relationship Id="rId265" Type="http://schemas.openxmlformats.org/officeDocument/2006/relationships/tags" Target="../tags/tag267.xml"/><Relationship Id="rId264" Type="http://schemas.openxmlformats.org/officeDocument/2006/relationships/tags" Target="../tags/tag266.xml"/><Relationship Id="rId263" Type="http://schemas.openxmlformats.org/officeDocument/2006/relationships/tags" Target="../tags/tag265.xml"/><Relationship Id="rId262" Type="http://schemas.openxmlformats.org/officeDocument/2006/relationships/tags" Target="../tags/tag264.xml"/><Relationship Id="rId261" Type="http://schemas.openxmlformats.org/officeDocument/2006/relationships/tags" Target="../tags/tag263.xml"/><Relationship Id="rId260" Type="http://schemas.openxmlformats.org/officeDocument/2006/relationships/tags" Target="../tags/tag262.xml"/><Relationship Id="rId26" Type="http://schemas.openxmlformats.org/officeDocument/2006/relationships/tags" Target="../tags/tag28.xml"/><Relationship Id="rId259" Type="http://schemas.openxmlformats.org/officeDocument/2006/relationships/tags" Target="../tags/tag261.xml"/><Relationship Id="rId258" Type="http://schemas.openxmlformats.org/officeDocument/2006/relationships/tags" Target="../tags/tag260.xml"/><Relationship Id="rId257" Type="http://schemas.openxmlformats.org/officeDocument/2006/relationships/tags" Target="../tags/tag259.xml"/><Relationship Id="rId256" Type="http://schemas.openxmlformats.org/officeDocument/2006/relationships/tags" Target="../tags/tag258.xml"/><Relationship Id="rId255" Type="http://schemas.openxmlformats.org/officeDocument/2006/relationships/tags" Target="../tags/tag257.xml"/><Relationship Id="rId254" Type="http://schemas.openxmlformats.org/officeDocument/2006/relationships/tags" Target="../tags/tag256.xml"/><Relationship Id="rId253" Type="http://schemas.openxmlformats.org/officeDocument/2006/relationships/tags" Target="../tags/tag255.xml"/><Relationship Id="rId252" Type="http://schemas.openxmlformats.org/officeDocument/2006/relationships/tags" Target="../tags/tag254.xml"/><Relationship Id="rId251" Type="http://schemas.openxmlformats.org/officeDocument/2006/relationships/tags" Target="../tags/tag253.xml"/><Relationship Id="rId250" Type="http://schemas.openxmlformats.org/officeDocument/2006/relationships/tags" Target="../tags/tag252.xml"/><Relationship Id="rId25" Type="http://schemas.openxmlformats.org/officeDocument/2006/relationships/tags" Target="../tags/tag27.xml"/><Relationship Id="rId249" Type="http://schemas.openxmlformats.org/officeDocument/2006/relationships/tags" Target="../tags/tag251.xml"/><Relationship Id="rId248" Type="http://schemas.openxmlformats.org/officeDocument/2006/relationships/tags" Target="../tags/tag250.xml"/><Relationship Id="rId247" Type="http://schemas.openxmlformats.org/officeDocument/2006/relationships/tags" Target="../tags/tag249.xml"/><Relationship Id="rId246" Type="http://schemas.openxmlformats.org/officeDocument/2006/relationships/tags" Target="../tags/tag248.xml"/><Relationship Id="rId245" Type="http://schemas.openxmlformats.org/officeDocument/2006/relationships/tags" Target="../tags/tag247.xml"/><Relationship Id="rId244" Type="http://schemas.openxmlformats.org/officeDocument/2006/relationships/tags" Target="../tags/tag246.xml"/><Relationship Id="rId243" Type="http://schemas.openxmlformats.org/officeDocument/2006/relationships/tags" Target="../tags/tag245.xml"/><Relationship Id="rId242" Type="http://schemas.openxmlformats.org/officeDocument/2006/relationships/tags" Target="../tags/tag244.xml"/><Relationship Id="rId241" Type="http://schemas.openxmlformats.org/officeDocument/2006/relationships/tags" Target="../tags/tag243.xml"/><Relationship Id="rId240" Type="http://schemas.openxmlformats.org/officeDocument/2006/relationships/tags" Target="../tags/tag242.xml"/><Relationship Id="rId24" Type="http://schemas.openxmlformats.org/officeDocument/2006/relationships/tags" Target="../tags/tag26.xml"/><Relationship Id="rId239" Type="http://schemas.openxmlformats.org/officeDocument/2006/relationships/tags" Target="../tags/tag241.xml"/><Relationship Id="rId238" Type="http://schemas.openxmlformats.org/officeDocument/2006/relationships/tags" Target="../tags/tag240.xml"/><Relationship Id="rId237" Type="http://schemas.openxmlformats.org/officeDocument/2006/relationships/tags" Target="../tags/tag239.xml"/><Relationship Id="rId236" Type="http://schemas.openxmlformats.org/officeDocument/2006/relationships/tags" Target="../tags/tag238.xml"/><Relationship Id="rId235" Type="http://schemas.openxmlformats.org/officeDocument/2006/relationships/tags" Target="../tags/tag237.xml"/><Relationship Id="rId234" Type="http://schemas.openxmlformats.org/officeDocument/2006/relationships/tags" Target="../tags/tag236.xml"/><Relationship Id="rId233" Type="http://schemas.openxmlformats.org/officeDocument/2006/relationships/tags" Target="../tags/tag235.xml"/><Relationship Id="rId232" Type="http://schemas.openxmlformats.org/officeDocument/2006/relationships/tags" Target="../tags/tag234.xml"/><Relationship Id="rId231" Type="http://schemas.openxmlformats.org/officeDocument/2006/relationships/tags" Target="../tags/tag233.xml"/><Relationship Id="rId230" Type="http://schemas.openxmlformats.org/officeDocument/2006/relationships/tags" Target="../tags/tag232.xml"/><Relationship Id="rId23" Type="http://schemas.openxmlformats.org/officeDocument/2006/relationships/tags" Target="../tags/tag25.xml"/><Relationship Id="rId229" Type="http://schemas.openxmlformats.org/officeDocument/2006/relationships/tags" Target="../tags/tag231.xml"/><Relationship Id="rId228" Type="http://schemas.openxmlformats.org/officeDocument/2006/relationships/tags" Target="../tags/tag230.xml"/><Relationship Id="rId227" Type="http://schemas.openxmlformats.org/officeDocument/2006/relationships/tags" Target="../tags/tag229.xml"/><Relationship Id="rId226" Type="http://schemas.openxmlformats.org/officeDocument/2006/relationships/tags" Target="../tags/tag228.xml"/><Relationship Id="rId225" Type="http://schemas.openxmlformats.org/officeDocument/2006/relationships/tags" Target="../tags/tag227.xml"/><Relationship Id="rId224" Type="http://schemas.openxmlformats.org/officeDocument/2006/relationships/tags" Target="../tags/tag226.xml"/><Relationship Id="rId223" Type="http://schemas.openxmlformats.org/officeDocument/2006/relationships/tags" Target="../tags/tag225.xml"/><Relationship Id="rId222" Type="http://schemas.openxmlformats.org/officeDocument/2006/relationships/tags" Target="../tags/tag224.xml"/><Relationship Id="rId221" Type="http://schemas.openxmlformats.org/officeDocument/2006/relationships/tags" Target="../tags/tag223.xml"/><Relationship Id="rId220" Type="http://schemas.openxmlformats.org/officeDocument/2006/relationships/tags" Target="../tags/tag222.xml"/><Relationship Id="rId22" Type="http://schemas.openxmlformats.org/officeDocument/2006/relationships/tags" Target="../tags/tag24.xml"/><Relationship Id="rId219" Type="http://schemas.openxmlformats.org/officeDocument/2006/relationships/tags" Target="../tags/tag221.xml"/><Relationship Id="rId218" Type="http://schemas.openxmlformats.org/officeDocument/2006/relationships/tags" Target="../tags/tag220.xml"/><Relationship Id="rId217" Type="http://schemas.openxmlformats.org/officeDocument/2006/relationships/tags" Target="../tags/tag219.xml"/><Relationship Id="rId216" Type="http://schemas.openxmlformats.org/officeDocument/2006/relationships/tags" Target="../tags/tag218.xml"/><Relationship Id="rId215" Type="http://schemas.openxmlformats.org/officeDocument/2006/relationships/tags" Target="../tags/tag217.xml"/><Relationship Id="rId214" Type="http://schemas.openxmlformats.org/officeDocument/2006/relationships/tags" Target="../tags/tag216.xml"/><Relationship Id="rId213" Type="http://schemas.openxmlformats.org/officeDocument/2006/relationships/tags" Target="../tags/tag215.xml"/><Relationship Id="rId212" Type="http://schemas.openxmlformats.org/officeDocument/2006/relationships/tags" Target="../tags/tag214.xml"/><Relationship Id="rId211" Type="http://schemas.openxmlformats.org/officeDocument/2006/relationships/tags" Target="../tags/tag213.xml"/><Relationship Id="rId210" Type="http://schemas.openxmlformats.org/officeDocument/2006/relationships/tags" Target="../tags/tag212.xml"/><Relationship Id="rId21" Type="http://schemas.openxmlformats.org/officeDocument/2006/relationships/tags" Target="../tags/tag23.xml"/><Relationship Id="rId209" Type="http://schemas.openxmlformats.org/officeDocument/2006/relationships/tags" Target="../tags/tag211.xml"/><Relationship Id="rId208" Type="http://schemas.openxmlformats.org/officeDocument/2006/relationships/tags" Target="../tags/tag210.xml"/><Relationship Id="rId207" Type="http://schemas.openxmlformats.org/officeDocument/2006/relationships/tags" Target="../tags/tag209.xml"/><Relationship Id="rId206" Type="http://schemas.openxmlformats.org/officeDocument/2006/relationships/tags" Target="../tags/tag208.xml"/><Relationship Id="rId205" Type="http://schemas.openxmlformats.org/officeDocument/2006/relationships/tags" Target="../tags/tag207.xml"/><Relationship Id="rId204" Type="http://schemas.openxmlformats.org/officeDocument/2006/relationships/tags" Target="../tags/tag206.xml"/><Relationship Id="rId203" Type="http://schemas.openxmlformats.org/officeDocument/2006/relationships/tags" Target="../tags/tag205.xml"/><Relationship Id="rId202" Type="http://schemas.openxmlformats.org/officeDocument/2006/relationships/tags" Target="../tags/tag204.xml"/><Relationship Id="rId201" Type="http://schemas.openxmlformats.org/officeDocument/2006/relationships/tags" Target="../tags/tag203.xml"/><Relationship Id="rId200" Type="http://schemas.openxmlformats.org/officeDocument/2006/relationships/tags" Target="../tags/tag202.xml"/><Relationship Id="rId20" Type="http://schemas.openxmlformats.org/officeDocument/2006/relationships/tags" Target="../tags/tag22.xml"/><Relationship Id="rId2" Type="http://schemas.openxmlformats.org/officeDocument/2006/relationships/tags" Target="../tags/tag4.xml"/><Relationship Id="rId199" Type="http://schemas.openxmlformats.org/officeDocument/2006/relationships/tags" Target="../tags/tag201.xml"/><Relationship Id="rId198" Type="http://schemas.openxmlformats.org/officeDocument/2006/relationships/tags" Target="../tags/tag200.xml"/><Relationship Id="rId197" Type="http://schemas.openxmlformats.org/officeDocument/2006/relationships/tags" Target="../tags/tag199.xml"/><Relationship Id="rId196" Type="http://schemas.openxmlformats.org/officeDocument/2006/relationships/tags" Target="../tags/tag198.xml"/><Relationship Id="rId195" Type="http://schemas.openxmlformats.org/officeDocument/2006/relationships/tags" Target="../tags/tag197.xml"/><Relationship Id="rId194" Type="http://schemas.openxmlformats.org/officeDocument/2006/relationships/tags" Target="../tags/tag196.xml"/><Relationship Id="rId193" Type="http://schemas.openxmlformats.org/officeDocument/2006/relationships/tags" Target="../tags/tag195.xml"/><Relationship Id="rId192" Type="http://schemas.openxmlformats.org/officeDocument/2006/relationships/tags" Target="../tags/tag194.xml"/><Relationship Id="rId191" Type="http://schemas.openxmlformats.org/officeDocument/2006/relationships/tags" Target="../tags/tag193.xml"/><Relationship Id="rId190" Type="http://schemas.openxmlformats.org/officeDocument/2006/relationships/tags" Target="../tags/tag192.xml"/><Relationship Id="rId19" Type="http://schemas.openxmlformats.org/officeDocument/2006/relationships/tags" Target="../tags/tag21.xml"/><Relationship Id="rId189" Type="http://schemas.openxmlformats.org/officeDocument/2006/relationships/tags" Target="../tags/tag191.xml"/><Relationship Id="rId188" Type="http://schemas.openxmlformats.org/officeDocument/2006/relationships/tags" Target="../tags/tag190.xml"/><Relationship Id="rId187" Type="http://schemas.openxmlformats.org/officeDocument/2006/relationships/tags" Target="../tags/tag189.xml"/><Relationship Id="rId186" Type="http://schemas.openxmlformats.org/officeDocument/2006/relationships/tags" Target="../tags/tag188.xml"/><Relationship Id="rId185" Type="http://schemas.openxmlformats.org/officeDocument/2006/relationships/tags" Target="../tags/tag187.xml"/><Relationship Id="rId184" Type="http://schemas.openxmlformats.org/officeDocument/2006/relationships/tags" Target="../tags/tag186.xml"/><Relationship Id="rId183" Type="http://schemas.openxmlformats.org/officeDocument/2006/relationships/tags" Target="../tags/tag185.xml"/><Relationship Id="rId182" Type="http://schemas.openxmlformats.org/officeDocument/2006/relationships/tags" Target="../tags/tag184.xml"/><Relationship Id="rId181" Type="http://schemas.openxmlformats.org/officeDocument/2006/relationships/tags" Target="../tags/tag183.xml"/><Relationship Id="rId180" Type="http://schemas.openxmlformats.org/officeDocument/2006/relationships/tags" Target="../tags/tag182.xml"/><Relationship Id="rId18" Type="http://schemas.openxmlformats.org/officeDocument/2006/relationships/tags" Target="../tags/tag20.xml"/><Relationship Id="rId179" Type="http://schemas.openxmlformats.org/officeDocument/2006/relationships/tags" Target="../tags/tag181.xml"/><Relationship Id="rId178" Type="http://schemas.openxmlformats.org/officeDocument/2006/relationships/tags" Target="../tags/tag180.xml"/><Relationship Id="rId177" Type="http://schemas.openxmlformats.org/officeDocument/2006/relationships/tags" Target="../tags/tag179.xml"/><Relationship Id="rId176" Type="http://schemas.openxmlformats.org/officeDocument/2006/relationships/tags" Target="../tags/tag178.xml"/><Relationship Id="rId175" Type="http://schemas.openxmlformats.org/officeDocument/2006/relationships/tags" Target="../tags/tag177.xml"/><Relationship Id="rId174" Type="http://schemas.openxmlformats.org/officeDocument/2006/relationships/tags" Target="../tags/tag176.xml"/><Relationship Id="rId173" Type="http://schemas.openxmlformats.org/officeDocument/2006/relationships/tags" Target="../tags/tag175.xml"/><Relationship Id="rId172" Type="http://schemas.openxmlformats.org/officeDocument/2006/relationships/tags" Target="../tags/tag174.xml"/><Relationship Id="rId171" Type="http://schemas.openxmlformats.org/officeDocument/2006/relationships/tags" Target="../tags/tag173.xml"/><Relationship Id="rId170" Type="http://schemas.openxmlformats.org/officeDocument/2006/relationships/tags" Target="../tags/tag172.xml"/><Relationship Id="rId17" Type="http://schemas.openxmlformats.org/officeDocument/2006/relationships/tags" Target="../tags/tag19.xml"/><Relationship Id="rId169" Type="http://schemas.openxmlformats.org/officeDocument/2006/relationships/tags" Target="../tags/tag171.xml"/><Relationship Id="rId168" Type="http://schemas.openxmlformats.org/officeDocument/2006/relationships/tags" Target="../tags/tag170.xml"/><Relationship Id="rId167" Type="http://schemas.openxmlformats.org/officeDocument/2006/relationships/tags" Target="../tags/tag169.xml"/><Relationship Id="rId166" Type="http://schemas.openxmlformats.org/officeDocument/2006/relationships/tags" Target="../tags/tag168.xml"/><Relationship Id="rId165" Type="http://schemas.openxmlformats.org/officeDocument/2006/relationships/tags" Target="../tags/tag167.xml"/><Relationship Id="rId164" Type="http://schemas.openxmlformats.org/officeDocument/2006/relationships/tags" Target="../tags/tag166.xml"/><Relationship Id="rId163" Type="http://schemas.openxmlformats.org/officeDocument/2006/relationships/tags" Target="../tags/tag165.xml"/><Relationship Id="rId162" Type="http://schemas.openxmlformats.org/officeDocument/2006/relationships/tags" Target="../tags/tag164.xml"/><Relationship Id="rId161" Type="http://schemas.openxmlformats.org/officeDocument/2006/relationships/tags" Target="../tags/tag163.xml"/><Relationship Id="rId160" Type="http://schemas.openxmlformats.org/officeDocument/2006/relationships/tags" Target="../tags/tag162.xml"/><Relationship Id="rId16" Type="http://schemas.openxmlformats.org/officeDocument/2006/relationships/tags" Target="../tags/tag18.xml"/><Relationship Id="rId159" Type="http://schemas.openxmlformats.org/officeDocument/2006/relationships/tags" Target="../tags/tag161.xml"/><Relationship Id="rId158" Type="http://schemas.openxmlformats.org/officeDocument/2006/relationships/tags" Target="../tags/tag160.xml"/><Relationship Id="rId157" Type="http://schemas.openxmlformats.org/officeDocument/2006/relationships/tags" Target="../tags/tag159.xml"/><Relationship Id="rId156" Type="http://schemas.openxmlformats.org/officeDocument/2006/relationships/tags" Target="../tags/tag158.xml"/><Relationship Id="rId155" Type="http://schemas.openxmlformats.org/officeDocument/2006/relationships/tags" Target="../tags/tag157.xml"/><Relationship Id="rId154" Type="http://schemas.openxmlformats.org/officeDocument/2006/relationships/tags" Target="../tags/tag156.xml"/><Relationship Id="rId153" Type="http://schemas.openxmlformats.org/officeDocument/2006/relationships/tags" Target="../tags/tag155.xml"/><Relationship Id="rId152" Type="http://schemas.openxmlformats.org/officeDocument/2006/relationships/tags" Target="../tags/tag154.xml"/><Relationship Id="rId151" Type="http://schemas.openxmlformats.org/officeDocument/2006/relationships/tags" Target="../tags/tag153.xml"/><Relationship Id="rId150" Type="http://schemas.openxmlformats.org/officeDocument/2006/relationships/tags" Target="../tags/tag152.xml"/><Relationship Id="rId15" Type="http://schemas.openxmlformats.org/officeDocument/2006/relationships/tags" Target="../tags/tag17.xml"/><Relationship Id="rId149" Type="http://schemas.openxmlformats.org/officeDocument/2006/relationships/tags" Target="../tags/tag151.xml"/><Relationship Id="rId148" Type="http://schemas.openxmlformats.org/officeDocument/2006/relationships/tags" Target="../tags/tag150.xml"/><Relationship Id="rId147" Type="http://schemas.openxmlformats.org/officeDocument/2006/relationships/tags" Target="../tags/tag149.xml"/><Relationship Id="rId146" Type="http://schemas.openxmlformats.org/officeDocument/2006/relationships/tags" Target="../tags/tag148.xml"/><Relationship Id="rId145" Type="http://schemas.openxmlformats.org/officeDocument/2006/relationships/tags" Target="../tags/tag147.xml"/><Relationship Id="rId144" Type="http://schemas.openxmlformats.org/officeDocument/2006/relationships/tags" Target="../tags/tag146.xml"/><Relationship Id="rId143" Type="http://schemas.openxmlformats.org/officeDocument/2006/relationships/tags" Target="../tags/tag145.xml"/><Relationship Id="rId142" Type="http://schemas.openxmlformats.org/officeDocument/2006/relationships/tags" Target="../tags/tag144.xml"/><Relationship Id="rId141" Type="http://schemas.openxmlformats.org/officeDocument/2006/relationships/tags" Target="../tags/tag143.xml"/><Relationship Id="rId140" Type="http://schemas.openxmlformats.org/officeDocument/2006/relationships/tags" Target="../tags/tag142.xml"/><Relationship Id="rId14" Type="http://schemas.openxmlformats.org/officeDocument/2006/relationships/tags" Target="../tags/tag16.xml"/><Relationship Id="rId139" Type="http://schemas.openxmlformats.org/officeDocument/2006/relationships/tags" Target="../tags/tag141.xml"/><Relationship Id="rId138" Type="http://schemas.openxmlformats.org/officeDocument/2006/relationships/tags" Target="../tags/tag140.xml"/><Relationship Id="rId137" Type="http://schemas.openxmlformats.org/officeDocument/2006/relationships/tags" Target="../tags/tag139.xml"/><Relationship Id="rId136" Type="http://schemas.openxmlformats.org/officeDocument/2006/relationships/tags" Target="../tags/tag138.xml"/><Relationship Id="rId135" Type="http://schemas.openxmlformats.org/officeDocument/2006/relationships/tags" Target="../tags/tag137.xml"/><Relationship Id="rId134" Type="http://schemas.openxmlformats.org/officeDocument/2006/relationships/tags" Target="../tags/tag136.xml"/><Relationship Id="rId133" Type="http://schemas.openxmlformats.org/officeDocument/2006/relationships/tags" Target="../tags/tag135.xml"/><Relationship Id="rId132" Type="http://schemas.openxmlformats.org/officeDocument/2006/relationships/tags" Target="../tags/tag134.xml"/><Relationship Id="rId131" Type="http://schemas.openxmlformats.org/officeDocument/2006/relationships/tags" Target="../tags/tag133.xml"/><Relationship Id="rId130" Type="http://schemas.openxmlformats.org/officeDocument/2006/relationships/tags" Target="../tags/tag132.xml"/><Relationship Id="rId13" Type="http://schemas.openxmlformats.org/officeDocument/2006/relationships/tags" Target="../tags/tag15.xml"/><Relationship Id="rId129" Type="http://schemas.openxmlformats.org/officeDocument/2006/relationships/tags" Target="../tags/tag131.xml"/><Relationship Id="rId128" Type="http://schemas.openxmlformats.org/officeDocument/2006/relationships/tags" Target="../tags/tag130.xml"/><Relationship Id="rId127" Type="http://schemas.openxmlformats.org/officeDocument/2006/relationships/tags" Target="../tags/tag129.xml"/><Relationship Id="rId126" Type="http://schemas.openxmlformats.org/officeDocument/2006/relationships/tags" Target="../tags/tag128.xml"/><Relationship Id="rId125" Type="http://schemas.openxmlformats.org/officeDocument/2006/relationships/tags" Target="../tags/tag127.xml"/><Relationship Id="rId124" Type="http://schemas.openxmlformats.org/officeDocument/2006/relationships/tags" Target="../tags/tag126.xml"/><Relationship Id="rId123" Type="http://schemas.openxmlformats.org/officeDocument/2006/relationships/tags" Target="../tags/tag125.xml"/><Relationship Id="rId122" Type="http://schemas.openxmlformats.org/officeDocument/2006/relationships/tags" Target="../tags/tag124.xml"/><Relationship Id="rId121" Type="http://schemas.openxmlformats.org/officeDocument/2006/relationships/tags" Target="../tags/tag123.xml"/><Relationship Id="rId120" Type="http://schemas.openxmlformats.org/officeDocument/2006/relationships/tags" Target="../tags/tag122.xml"/><Relationship Id="rId12" Type="http://schemas.openxmlformats.org/officeDocument/2006/relationships/tags" Target="../tags/tag14.xml"/><Relationship Id="rId119" Type="http://schemas.openxmlformats.org/officeDocument/2006/relationships/tags" Target="../tags/tag121.xml"/><Relationship Id="rId118" Type="http://schemas.openxmlformats.org/officeDocument/2006/relationships/tags" Target="../tags/tag120.xml"/><Relationship Id="rId117" Type="http://schemas.openxmlformats.org/officeDocument/2006/relationships/tags" Target="../tags/tag119.xml"/><Relationship Id="rId116" Type="http://schemas.openxmlformats.org/officeDocument/2006/relationships/tags" Target="../tags/tag118.xml"/><Relationship Id="rId115" Type="http://schemas.openxmlformats.org/officeDocument/2006/relationships/tags" Target="../tags/tag117.xml"/><Relationship Id="rId114" Type="http://schemas.openxmlformats.org/officeDocument/2006/relationships/tags" Target="../tags/tag116.xml"/><Relationship Id="rId113" Type="http://schemas.openxmlformats.org/officeDocument/2006/relationships/tags" Target="../tags/tag115.xml"/><Relationship Id="rId112" Type="http://schemas.openxmlformats.org/officeDocument/2006/relationships/tags" Target="../tags/tag114.xml"/><Relationship Id="rId111" Type="http://schemas.openxmlformats.org/officeDocument/2006/relationships/tags" Target="../tags/tag113.xml"/><Relationship Id="rId110" Type="http://schemas.openxmlformats.org/officeDocument/2006/relationships/tags" Target="../tags/tag112.xml"/><Relationship Id="rId11" Type="http://schemas.openxmlformats.org/officeDocument/2006/relationships/tags" Target="../tags/tag13.xml"/><Relationship Id="rId109" Type="http://schemas.openxmlformats.org/officeDocument/2006/relationships/tags" Target="../tags/tag111.xml"/><Relationship Id="rId108" Type="http://schemas.openxmlformats.org/officeDocument/2006/relationships/tags" Target="../tags/tag110.xml"/><Relationship Id="rId107" Type="http://schemas.openxmlformats.org/officeDocument/2006/relationships/tags" Target="../tags/tag109.xml"/><Relationship Id="rId106" Type="http://schemas.openxmlformats.org/officeDocument/2006/relationships/tags" Target="../tags/tag108.xml"/><Relationship Id="rId105" Type="http://schemas.openxmlformats.org/officeDocument/2006/relationships/tags" Target="../tags/tag107.xml"/><Relationship Id="rId104" Type="http://schemas.openxmlformats.org/officeDocument/2006/relationships/tags" Target="../tags/tag106.xml"/><Relationship Id="rId103" Type="http://schemas.openxmlformats.org/officeDocument/2006/relationships/tags" Target="../tags/tag105.xml"/><Relationship Id="rId102" Type="http://schemas.openxmlformats.org/officeDocument/2006/relationships/tags" Target="../tags/tag104.xml"/><Relationship Id="rId101" Type="http://schemas.openxmlformats.org/officeDocument/2006/relationships/tags" Target="../tags/tag103.xml"/><Relationship Id="rId100" Type="http://schemas.openxmlformats.org/officeDocument/2006/relationships/tags" Target="../tags/tag102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9" Type="http://schemas.openxmlformats.org/officeDocument/2006/relationships/tags" Target="../tags/tag620.xml"/><Relationship Id="rId98" Type="http://schemas.openxmlformats.org/officeDocument/2006/relationships/tags" Target="../tags/tag619.xml"/><Relationship Id="rId97" Type="http://schemas.openxmlformats.org/officeDocument/2006/relationships/tags" Target="../tags/tag618.xml"/><Relationship Id="rId96" Type="http://schemas.openxmlformats.org/officeDocument/2006/relationships/tags" Target="../tags/tag617.xml"/><Relationship Id="rId95" Type="http://schemas.openxmlformats.org/officeDocument/2006/relationships/tags" Target="../tags/tag616.xml"/><Relationship Id="rId94" Type="http://schemas.openxmlformats.org/officeDocument/2006/relationships/tags" Target="../tags/tag615.xml"/><Relationship Id="rId93" Type="http://schemas.openxmlformats.org/officeDocument/2006/relationships/tags" Target="../tags/tag614.xml"/><Relationship Id="rId92" Type="http://schemas.openxmlformats.org/officeDocument/2006/relationships/tags" Target="../tags/tag613.xml"/><Relationship Id="rId91" Type="http://schemas.openxmlformats.org/officeDocument/2006/relationships/tags" Target="../tags/tag612.xml"/><Relationship Id="rId90" Type="http://schemas.openxmlformats.org/officeDocument/2006/relationships/tags" Target="../tags/tag611.xml"/><Relationship Id="rId9" Type="http://schemas.openxmlformats.org/officeDocument/2006/relationships/tags" Target="../tags/tag530.xml"/><Relationship Id="rId89" Type="http://schemas.openxmlformats.org/officeDocument/2006/relationships/tags" Target="../tags/tag610.xml"/><Relationship Id="rId88" Type="http://schemas.openxmlformats.org/officeDocument/2006/relationships/tags" Target="../tags/tag609.xml"/><Relationship Id="rId87" Type="http://schemas.openxmlformats.org/officeDocument/2006/relationships/tags" Target="../tags/tag608.xml"/><Relationship Id="rId86" Type="http://schemas.openxmlformats.org/officeDocument/2006/relationships/tags" Target="../tags/tag607.xml"/><Relationship Id="rId85" Type="http://schemas.openxmlformats.org/officeDocument/2006/relationships/tags" Target="../tags/tag606.xml"/><Relationship Id="rId84" Type="http://schemas.openxmlformats.org/officeDocument/2006/relationships/tags" Target="../tags/tag605.xml"/><Relationship Id="rId83" Type="http://schemas.openxmlformats.org/officeDocument/2006/relationships/tags" Target="../tags/tag604.xml"/><Relationship Id="rId82" Type="http://schemas.openxmlformats.org/officeDocument/2006/relationships/tags" Target="../tags/tag603.xml"/><Relationship Id="rId81" Type="http://schemas.openxmlformats.org/officeDocument/2006/relationships/tags" Target="../tags/tag602.xml"/><Relationship Id="rId80" Type="http://schemas.openxmlformats.org/officeDocument/2006/relationships/tags" Target="../tags/tag601.xml"/><Relationship Id="rId8" Type="http://schemas.openxmlformats.org/officeDocument/2006/relationships/tags" Target="../tags/tag529.xml"/><Relationship Id="rId79" Type="http://schemas.openxmlformats.org/officeDocument/2006/relationships/tags" Target="../tags/tag600.xml"/><Relationship Id="rId78" Type="http://schemas.openxmlformats.org/officeDocument/2006/relationships/tags" Target="../tags/tag599.xml"/><Relationship Id="rId77" Type="http://schemas.openxmlformats.org/officeDocument/2006/relationships/tags" Target="../tags/tag598.xml"/><Relationship Id="rId76" Type="http://schemas.openxmlformats.org/officeDocument/2006/relationships/tags" Target="../tags/tag597.xml"/><Relationship Id="rId75" Type="http://schemas.openxmlformats.org/officeDocument/2006/relationships/tags" Target="../tags/tag596.xml"/><Relationship Id="rId74" Type="http://schemas.openxmlformats.org/officeDocument/2006/relationships/tags" Target="../tags/tag595.xml"/><Relationship Id="rId73" Type="http://schemas.openxmlformats.org/officeDocument/2006/relationships/tags" Target="../tags/tag594.xml"/><Relationship Id="rId72" Type="http://schemas.openxmlformats.org/officeDocument/2006/relationships/tags" Target="../tags/tag593.xml"/><Relationship Id="rId71" Type="http://schemas.openxmlformats.org/officeDocument/2006/relationships/tags" Target="../tags/tag592.xml"/><Relationship Id="rId70" Type="http://schemas.openxmlformats.org/officeDocument/2006/relationships/tags" Target="../tags/tag591.xml"/><Relationship Id="rId7" Type="http://schemas.openxmlformats.org/officeDocument/2006/relationships/tags" Target="../tags/tag528.xml"/><Relationship Id="rId69" Type="http://schemas.openxmlformats.org/officeDocument/2006/relationships/tags" Target="../tags/tag590.xml"/><Relationship Id="rId68" Type="http://schemas.openxmlformats.org/officeDocument/2006/relationships/tags" Target="../tags/tag589.xml"/><Relationship Id="rId67" Type="http://schemas.openxmlformats.org/officeDocument/2006/relationships/tags" Target="../tags/tag588.xml"/><Relationship Id="rId66" Type="http://schemas.openxmlformats.org/officeDocument/2006/relationships/tags" Target="../tags/tag587.xml"/><Relationship Id="rId65" Type="http://schemas.openxmlformats.org/officeDocument/2006/relationships/tags" Target="../tags/tag586.xml"/><Relationship Id="rId64" Type="http://schemas.openxmlformats.org/officeDocument/2006/relationships/tags" Target="../tags/tag585.xml"/><Relationship Id="rId63" Type="http://schemas.openxmlformats.org/officeDocument/2006/relationships/tags" Target="../tags/tag584.xml"/><Relationship Id="rId62" Type="http://schemas.openxmlformats.org/officeDocument/2006/relationships/tags" Target="../tags/tag583.xml"/><Relationship Id="rId61" Type="http://schemas.openxmlformats.org/officeDocument/2006/relationships/tags" Target="../tags/tag582.xml"/><Relationship Id="rId60" Type="http://schemas.openxmlformats.org/officeDocument/2006/relationships/tags" Target="../tags/tag581.xml"/><Relationship Id="rId6" Type="http://schemas.openxmlformats.org/officeDocument/2006/relationships/tags" Target="../tags/tag527.xml"/><Relationship Id="rId59" Type="http://schemas.openxmlformats.org/officeDocument/2006/relationships/tags" Target="../tags/tag580.xml"/><Relationship Id="rId58" Type="http://schemas.openxmlformats.org/officeDocument/2006/relationships/tags" Target="../tags/tag579.xml"/><Relationship Id="rId57" Type="http://schemas.openxmlformats.org/officeDocument/2006/relationships/tags" Target="../tags/tag578.xml"/><Relationship Id="rId56" Type="http://schemas.openxmlformats.org/officeDocument/2006/relationships/tags" Target="../tags/tag577.xml"/><Relationship Id="rId55" Type="http://schemas.openxmlformats.org/officeDocument/2006/relationships/tags" Target="../tags/tag576.xml"/><Relationship Id="rId54" Type="http://schemas.openxmlformats.org/officeDocument/2006/relationships/tags" Target="../tags/tag575.xml"/><Relationship Id="rId53" Type="http://schemas.openxmlformats.org/officeDocument/2006/relationships/tags" Target="../tags/tag574.xml"/><Relationship Id="rId52" Type="http://schemas.openxmlformats.org/officeDocument/2006/relationships/tags" Target="../tags/tag573.xml"/><Relationship Id="rId51" Type="http://schemas.openxmlformats.org/officeDocument/2006/relationships/tags" Target="../tags/tag572.xml"/><Relationship Id="rId50" Type="http://schemas.openxmlformats.org/officeDocument/2006/relationships/tags" Target="../tags/tag571.xml"/><Relationship Id="rId5" Type="http://schemas.openxmlformats.org/officeDocument/2006/relationships/tags" Target="../tags/tag526.xml"/><Relationship Id="rId495" Type="http://schemas.openxmlformats.org/officeDocument/2006/relationships/tags" Target="../tags/tag1016.xml"/><Relationship Id="rId494" Type="http://schemas.openxmlformats.org/officeDocument/2006/relationships/tags" Target="../tags/tag1015.xml"/><Relationship Id="rId493" Type="http://schemas.openxmlformats.org/officeDocument/2006/relationships/tags" Target="../tags/tag1014.xml"/><Relationship Id="rId492" Type="http://schemas.openxmlformats.org/officeDocument/2006/relationships/tags" Target="../tags/tag1013.xml"/><Relationship Id="rId491" Type="http://schemas.openxmlformats.org/officeDocument/2006/relationships/tags" Target="../tags/tag1012.xml"/><Relationship Id="rId490" Type="http://schemas.openxmlformats.org/officeDocument/2006/relationships/tags" Target="../tags/tag1011.xml"/><Relationship Id="rId49" Type="http://schemas.openxmlformats.org/officeDocument/2006/relationships/tags" Target="../tags/tag570.xml"/><Relationship Id="rId489" Type="http://schemas.openxmlformats.org/officeDocument/2006/relationships/tags" Target="../tags/tag1010.xml"/><Relationship Id="rId488" Type="http://schemas.openxmlformats.org/officeDocument/2006/relationships/tags" Target="../tags/tag1009.xml"/><Relationship Id="rId487" Type="http://schemas.openxmlformats.org/officeDocument/2006/relationships/tags" Target="../tags/tag1008.xml"/><Relationship Id="rId486" Type="http://schemas.openxmlformats.org/officeDocument/2006/relationships/tags" Target="../tags/tag1007.xml"/><Relationship Id="rId485" Type="http://schemas.openxmlformats.org/officeDocument/2006/relationships/tags" Target="../tags/tag1006.xml"/><Relationship Id="rId484" Type="http://schemas.openxmlformats.org/officeDocument/2006/relationships/tags" Target="../tags/tag1005.xml"/><Relationship Id="rId483" Type="http://schemas.openxmlformats.org/officeDocument/2006/relationships/tags" Target="../tags/tag1004.xml"/><Relationship Id="rId482" Type="http://schemas.openxmlformats.org/officeDocument/2006/relationships/tags" Target="../tags/tag1003.xml"/><Relationship Id="rId481" Type="http://schemas.openxmlformats.org/officeDocument/2006/relationships/tags" Target="../tags/tag1002.xml"/><Relationship Id="rId480" Type="http://schemas.openxmlformats.org/officeDocument/2006/relationships/tags" Target="../tags/tag1001.xml"/><Relationship Id="rId48" Type="http://schemas.openxmlformats.org/officeDocument/2006/relationships/tags" Target="../tags/tag569.xml"/><Relationship Id="rId479" Type="http://schemas.openxmlformats.org/officeDocument/2006/relationships/tags" Target="../tags/tag1000.xml"/><Relationship Id="rId478" Type="http://schemas.openxmlformats.org/officeDocument/2006/relationships/tags" Target="../tags/tag999.xml"/><Relationship Id="rId477" Type="http://schemas.openxmlformats.org/officeDocument/2006/relationships/tags" Target="../tags/tag998.xml"/><Relationship Id="rId476" Type="http://schemas.openxmlformats.org/officeDocument/2006/relationships/tags" Target="../tags/tag997.xml"/><Relationship Id="rId475" Type="http://schemas.openxmlformats.org/officeDocument/2006/relationships/tags" Target="../tags/tag996.xml"/><Relationship Id="rId474" Type="http://schemas.openxmlformats.org/officeDocument/2006/relationships/tags" Target="../tags/tag995.xml"/><Relationship Id="rId473" Type="http://schemas.openxmlformats.org/officeDocument/2006/relationships/tags" Target="../tags/tag994.xml"/><Relationship Id="rId472" Type="http://schemas.openxmlformats.org/officeDocument/2006/relationships/tags" Target="../tags/tag993.xml"/><Relationship Id="rId471" Type="http://schemas.openxmlformats.org/officeDocument/2006/relationships/tags" Target="../tags/tag992.xml"/><Relationship Id="rId470" Type="http://schemas.openxmlformats.org/officeDocument/2006/relationships/tags" Target="../tags/tag991.xml"/><Relationship Id="rId47" Type="http://schemas.openxmlformats.org/officeDocument/2006/relationships/tags" Target="../tags/tag568.xml"/><Relationship Id="rId469" Type="http://schemas.openxmlformats.org/officeDocument/2006/relationships/tags" Target="../tags/tag990.xml"/><Relationship Id="rId468" Type="http://schemas.openxmlformats.org/officeDocument/2006/relationships/tags" Target="../tags/tag989.xml"/><Relationship Id="rId467" Type="http://schemas.openxmlformats.org/officeDocument/2006/relationships/tags" Target="../tags/tag988.xml"/><Relationship Id="rId466" Type="http://schemas.openxmlformats.org/officeDocument/2006/relationships/tags" Target="../tags/tag987.xml"/><Relationship Id="rId465" Type="http://schemas.openxmlformats.org/officeDocument/2006/relationships/tags" Target="../tags/tag986.xml"/><Relationship Id="rId464" Type="http://schemas.openxmlformats.org/officeDocument/2006/relationships/tags" Target="../tags/tag985.xml"/><Relationship Id="rId463" Type="http://schemas.openxmlformats.org/officeDocument/2006/relationships/tags" Target="../tags/tag984.xml"/><Relationship Id="rId462" Type="http://schemas.openxmlformats.org/officeDocument/2006/relationships/tags" Target="../tags/tag983.xml"/><Relationship Id="rId461" Type="http://schemas.openxmlformats.org/officeDocument/2006/relationships/tags" Target="../tags/tag982.xml"/><Relationship Id="rId460" Type="http://schemas.openxmlformats.org/officeDocument/2006/relationships/tags" Target="../tags/tag981.xml"/><Relationship Id="rId46" Type="http://schemas.openxmlformats.org/officeDocument/2006/relationships/tags" Target="../tags/tag567.xml"/><Relationship Id="rId459" Type="http://schemas.openxmlformats.org/officeDocument/2006/relationships/tags" Target="../tags/tag980.xml"/><Relationship Id="rId458" Type="http://schemas.openxmlformats.org/officeDocument/2006/relationships/tags" Target="../tags/tag979.xml"/><Relationship Id="rId457" Type="http://schemas.openxmlformats.org/officeDocument/2006/relationships/tags" Target="../tags/tag978.xml"/><Relationship Id="rId456" Type="http://schemas.openxmlformats.org/officeDocument/2006/relationships/tags" Target="../tags/tag977.xml"/><Relationship Id="rId455" Type="http://schemas.openxmlformats.org/officeDocument/2006/relationships/tags" Target="../tags/tag976.xml"/><Relationship Id="rId454" Type="http://schemas.openxmlformats.org/officeDocument/2006/relationships/tags" Target="../tags/tag975.xml"/><Relationship Id="rId453" Type="http://schemas.openxmlformats.org/officeDocument/2006/relationships/tags" Target="../tags/tag974.xml"/><Relationship Id="rId452" Type="http://schemas.openxmlformats.org/officeDocument/2006/relationships/tags" Target="../tags/tag973.xml"/><Relationship Id="rId451" Type="http://schemas.openxmlformats.org/officeDocument/2006/relationships/tags" Target="../tags/tag972.xml"/><Relationship Id="rId450" Type="http://schemas.openxmlformats.org/officeDocument/2006/relationships/tags" Target="../tags/tag971.xml"/><Relationship Id="rId45" Type="http://schemas.openxmlformats.org/officeDocument/2006/relationships/tags" Target="../tags/tag566.xml"/><Relationship Id="rId449" Type="http://schemas.openxmlformats.org/officeDocument/2006/relationships/tags" Target="../tags/tag970.xml"/><Relationship Id="rId448" Type="http://schemas.openxmlformats.org/officeDocument/2006/relationships/tags" Target="../tags/tag969.xml"/><Relationship Id="rId447" Type="http://schemas.openxmlformats.org/officeDocument/2006/relationships/tags" Target="../tags/tag968.xml"/><Relationship Id="rId446" Type="http://schemas.openxmlformats.org/officeDocument/2006/relationships/tags" Target="../tags/tag967.xml"/><Relationship Id="rId445" Type="http://schemas.openxmlformats.org/officeDocument/2006/relationships/tags" Target="../tags/tag966.xml"/><Relationship Id="rId444" Type="http://schemas.openxmlformats.org/officeDocument/2006/relationships/tags" Target="../tags/tag965.xml"/><Relationship Id="rId443" Type="http://schemas.openxmlformats.org/officeDocument/2006/relationships/tags" Target="../tags/tag964.xml"/><Relationship Id="rId442" Type="http://schemas.openxmlformats.org/officeDocument/2006/relationships/tags" Target="../tags/tag963.xml"/><Relationship Id="rId441" Type="http://schemas.openxmlformats.org/officeDocument/2006/relationships/tags" Target="../tags/tag962.xml"/><Relationship Id="rId440" Type="http://schemas.openxmlformats.org/officeDocument/2006/relationships/tags" Target="../tags/tag961.xml"/><Relationship Id="rId44" Type="http://schemas.openxmlformats.org/officeDocument/2006/relationships/tags" Target="../tags/tag565.xml"/><Relationship Id="rId439" Type="http://schemas.openxmlformats.org/officeDocument/2006/relationships/tags" Target="../tags/tag960.xml"/><Relationship Id="rId438" Type="http://schemas.openxmlformats.org/officeDocument/2006/relationships/tags" Target="../tags/tag959.xml"/><Relationship Id="rId437" Type="http://schemas.openxmlformats.org/officeDocument/2006/relationships/tags" Target="../tags/tag958.xml"/><Relationship Id="rId436" Type="http://schemas.openxmlformats.org/officeDocument/2006/relationships/tags" Target="../tags/tag957.xml"/><Relationship Id="rId435" Type="http://schemas.openxmlformats.org/officeDocument/2006/relationships/tags" Target="../tags/tag956.xml"/><Relationship Id="rId434" Type="http://schemas.openxmlformats.org/officeDocument/2006/relationships/tags" Target="../tags/tag955.xml"/><Relationship Id="rId433" Type="http://schemas.openxmlformats.org/officeDocument/2006/relationships/tags" Target="../tags/tag954.xml"/><Relationship Id="rId432" Type="http://schemas.openxmlformats.org/officeDocument/2006/relationships/tags" Target="../tags/tag953.xml"/><Relationship Id="rId431" Type="http://schemas.openxmlformats.org/officeDocument/2006/relationships/tags" Target="../tags/tag952.xml"/><Relationship Id="rId430" Type="http://schemas.openxmlformats.org/officeDocument/2006/relationships/tags" Target="../tags/tag951.xml"/><Relationship Id="rId43" Type="http://schemas.openxmlformats.org/officeDocument/2006/relationships/tags" Target="../tags/tag564.xml"/><Relationship Id="rId429" Type="http://schemas.openxmlformats.org/officeDocument/2006/relationships/tags" Target="../tags/tag950.xml"/><Relationship Id="rId428" Type="http://schemas.openxmlformats.org/officeDocument/2006/relationships/tags" Target="../tags/tag949.xml"/><Relationship Id="rId427" Type="http://schemas.openxmlformats.org/officeDocument/2006/relationships/tags" Target="../tags/tag948.xml"/><Relationship Id="rId426" Type="http://schemas.openxmlformats.org/officeDocument/2006/relationships/tags" Target="../tags/tag947.xml"/><Relationship Id="rId425" Type="http://schemas.openxmlformats.org/officeDocument/2006/relationships/tags" Target="../tags/tag946.xml"/><Relationship Id="rId424" Type="http://schemas.openxmlformats.org/officeDocument/2006/relationships/tags" Target="../tags/tag945.xml"/><Relationship Id="rId423" Type="http://schemas.openxmlformats.org/officeDocument/2006/relationships/tags" Target="../tags/tag944.xml"/><Relationship Id="rId422" Type="http://schemas.openxmlformats.org/officeDocument/2006/relationships/tags" Target="../tags/tag943.xml"/><Relationship Id="rId421" Type="http://schemas.openxmlformats.org/officeDocument/2006/relationships/tags" Target="../tags/tag942.xml"/><Relationship Id="rId420" Type="http://schemas.openxmlformats.org/officeDocument/2006/relationships/tags" Target="../tags/tag941.xml"/><Relationship Id="rId42" Type="http://schemas.openxmlformats.org/officeDocument/2006/relationships/tags" Target="../tags/tag563.xml"/><Relationship Id="rId419" Type="http://schemas.openxmlformats.org/officeDocument/2006/relationships/tags" Target="../tags/tag940.xml"/><Relationship Id="rId418" Type="http://schemas.openxmlformats.org/officeDocument/2006/relationships/tags" Target="../tags/tag939.xml"/><Relationship Id="rId417" Type="http://schemas.openxmlformats.org/officeDocument/2006/relationships/tags" Target="../tags/tag938.xml"/><Relationship Id="rId416" Type="http://schemas.openxmlformats.org/officeDocument/2006/relationships/tags" Target="../tags/tag937.xml"/><Relationship Id="rId415" Type="http://schemas.openxmlformats.org/officeDocument/2006/relationships/tags" Target="../tags/tag936.xml"/><Relationship Id="rId414" Type="http://schemas.openxmlformats.org/officeDocument/2006/relationships/tags" Target="../tags/tag935.xml"/><Relationship Id="rId413" Type="http://schemas.openxmlformats.org/officeDocument/2006/relationships/tags" Target="../tags/tag934.xml"/><Relationship Id="rId412" Type="http://schemas.openxmlformats.org/officeDocument/2006/relationships/tags" Target="../tags/tag933.xml"/><Relationship Id="rId411" Type="http://schemas.openxmlformats.org/officeDocument/2006/relationships/tags" Target="../tags/tag932.xml"/><Relationship Id="rId410" Type="http://schemas.openxmlformats.org/officeDocument/2006/relationships/tags" Target="../tags/tag931.xml"/><Relationship Id="rId41" Type="http://schemas.openxmlformats.org/officeDocument/2006/relationships/tags" Target="../tags/tag562.xml"/><Relationship Id="rId409" Type="http://schemas.openxmlformats.org/officeDocument/2006/relationships/tags" Target="../tags/tag930.xml"/><Relationship Id="rId408" Type="http://schemas.openxmlformats.org/officeDocument/2006/relationships/tags" Target="../tags/tag929.xml"/><Relationship Id="rId407" Type="http://schemas.openxmlformats.org/officeDocument/2006/relationships/tags" Target="../tags/tag928.xml"/><Relationship Id="rId406" Type="http://schemas.openxmlformats.org/officeDocument/2006/relationships/tags" Target="../tags/tag927.xml"/><Relationship Id="rId405" Type="http://schemas.openxmlformats.org/officeDocument/2006/relationships/tags" Target="../tags/tag926.xml"/><Relationship Id="rId404" Type="http://schemas.openxmlformats.org/officeDocument/2006/relationships/tags" Target="../tags/tag925.xml"/><Relationship Id="rId403" Type="http://schemas.openxmlformats.org/officeDocument/2006/relationships/tags" Target="../tags/tag924.xml"/><Relationship Id="rId402" Type="http://schemas.openxmlformats.org/officeDocument/2006/relationships/tags" Target="../tags/tag923.xml"/><Relationship Id="rId401" Type="http://schemas.openxmlformats.org/officeDocument/2006/relationships/tags" Target="../tags/tag922.xml"/><Relationship Id="rId400" Type="http://schemas.openxmlformats.org/officeDocument/2006/relationships/tags" Target="../tags/tag921.xml"/><Relationship Id="rId40" Type="http://schemas.openxmlformats.org/officeDocument/2006/relationships/tags" Target="../tags/tag561.xml"/><Relationship Id="rId4" Type="http://schemas.openxmlformats.org/officeDocument/2006/relationships/tags" Target="../tags/tag525.xml"/><Relationship Id="rId399" Type="http://schemas.openxmlformats.org/officeDocument/2006/relationships/tags" Target="../tags/tag920.xml"/><Relationship Id="rId398" Type="http://schemas.openxmlformats.org/officeDocument/2006/relationships/tags" Target="../tags/tag919.xml"/><Relationship Id="rId397" Type="http://schemas.openxmlformats.org/officeDocument/2006/relationships/tags" Target="../tags/tag918.xml"/><Relationship Id="rId396" Type="http://schemas.openxmlformats.org/officeDocument/2006/relationships/tags" Target="../tags/tag917.xml"/><Relationship Id="rId395" Type="http://schemas.openxmlformats.org/officeDocument/2006/relationships/tags" Target="../tags/tag916.xml"/><Relationship Id="rId394" Type="http://schemas.openxmlformats.org/officeDocument/2006/relationships/tags" Target="../tags/tag915.xml"/><Relationship Id="rId393" Type="http://schemas.openxmlformats.org/officeDocument/2006/relationships/tags" Target="../tags/tag914.xml"/><Relationship Id="rId392" Type="http://schemas.openxmlformats.org/officeDocument/2006/relationships/tags" Target="../tags/tag913.xml"/><Relationship Id="rId391" Type="http://schemas.openxmlformats.org/officeDocument/2006/relationships/tags" Target="../tags/tag912.xml"/><Relationship Id="rId390" Type="http://schemas.openxmlformats.org/officeDocument/2006/relationships/tags" Target="../tags/tag911.xml"/><Relationship Id="rId39" Type="http://schemas.openxmlformats.org/officeDocument/2006/relationships/tags" Target="../tags/tag560.xml"/><Relationship Id="rId389" Type="http://schemas.openxmlformats.org/officeDocument/2006/relationships/tags" Target="../tags/tag910.xml"/><Relationship Id="rId388" Type="http://schemas.openxmlformats.org/officeDocument/2006/relationships/tags" Target="../tags/tag909.xml"/><Relationship Id="rId387" Type="http://schemas.openxmlformats.org/officeDocument/2006/relationships/tags" Target="../tags/tag908.xml"/><Relationship Id="rId386" Type="http://schemas.openxmlformats.org/officeDocument/2006/relationships/tags" Target="../tags/tag907.xml"/><Relationship Id="rId385" Type="http://schemas.openxmlformats.org/officeDocument/2006/relationships/tags" Target="../tags/tag906.xml"/><Relationship Id="rId384" Type="http://schemas.openxmlformats.org/officeDocument/2006/relationships/tags" Target="../tags/tag905.xml"/><Relationship Id="rId383" Type="http://schemas.openxmlformats.org/officeDocument/2006/relationships/tags" Target="../tags/tag904.xml"/><Relationship Id="rId382" Type="http://schemas.openxmlformats.org/officeDocument/2006/relationships/tags" Target="../tags/tag903.xml"/><Relationship Id="rId381" Type="http://schemas.openxmlformats.org/officeDocument/2006/relationships/tags" Target="../tags/tag902.xml"/><Relationship Id="rId380" Type="http://schemas.openxmlformats.org/officeDocument/2006/relationships/tags" Target="../tags/tag901.xml"/><Relationship Id="rId38" Type="http://schemas.openxmlformats.org/officeDocument/2006/relationships/tags" Target="../tags/tag559.xml"/><Relationship Id="rId379" Type="http://schemas.openxmlformats.org/officeDocument/2006/relationships/tags" Target="../tags/tag900.xml"/><Relationship Id="rId378" Type="http://schemas.openxmlformats.org/officeDocument/2006/relationships/tags" Target="../tags/tag899.xml"/><Relationship Id="rId377" Type="http://schemas.openxmlformats.org/officeDocument/2006/relationships/tags" Target="../tags/tag898.xml"/><Relationship Id="rId376" Type="http://schemas.openxmlformats.org/officeDocument/2006/relationships/tags" Target="../tags/tag897.xml"/><Relationship Id="rId375" Type="http://schemas.openxmlformats.org/officeDocument/2006/relationships/tags" Target="../tags/tag896.xml"/><Relationship Id="rId374" Type="http://schemas.openxmlformats.org/officeDocument/2006/relationships/tags" Target="../tags/tag895.xml"/><Relationship Id="rId373" Type="http://schemas.openxmlformats.org/officeDocument/2006/relationships/tags" Target="../tags/tag894.xml"/><Relationship Id="rId372" Type="http://schemas.openxmlformats.org/officeDocument/2006/relationships/tags" Target="../tags/tag893.xml"/><Relationship Id="rId371" Type="http://schemas.openxmlformats.org/officeDocument/2006/relationships/tags" Target="../tags/tag892.xml"/><Relationship Id="rId370" Type="http://schemas.openxmlformats.org/officeDocument/2006/relationships/tags" Target="../tags/tag891.xml"/><Relationship Id="rId37" Type="http://schemas.openxmlformats.org/officeDocument/2006/relationships/tags" Target="../tags/tag558.xml"/><Relationship Id="rId369" Type="http://schemas.openxmlformats.org/officeDocument/2006/relationships/tags" Target="../tags/tag890.xml"/><Relationship Id="rId368" Type="http://schemas.openxmlformats.org/officeDocument/2006/relationships/tags" Target="../tags/tag889.xml"/><Relationship Id="rId367" Type="http://schemas.openxmlformats.org/officeDocument/2006/relationships/tags" Target="../tags/tag888.xml"/><Relationship Id="rId366" Type="http://schemas.openxmlformats.org/officeDocument/2006/relationships/tags" Target="../tags/tag887.xml"/><Relationship Id="rId365" Type="http://schemas.openxmlformats.org/officeDocument/2006/relationships/tags" Target="../tags/tag886.xml"/><Relationship Id="rId364" Type="http://schemas.openxmlformats.org/officeDocument/2006/relationships/tags" Target="../tags/tag885.xml"/><Relationship Id="rId363" Type="http://schemas.openxmlformats.org/officeDocument/2006/relationships/tags" Target="../tags/tag884.xml"/><Relationship Id="rId362" Type="http://schemas.openxmlformats.org/officeDocument/2006/relationships/tags" Target="../tags/tag883.xml"/><Relationship Id="rId361" Type="http://schemas.openxmlformats.org/officeDocument/2006/relationships/tags" Target="../tags/tag882.xml"/><Relationship Id="rId360" Type="http://schemas.openxmlformats.org/officeDocument/2006/relationships/tags" Target="../tags/tag881.xml"/><Relationship Id="rId36" Type="http://schemas.openxmlformats.org/officeDocument/2006/relationships/tags" Target="../tags/tag557.xml"/><Relationship Id="rId359" Type="http://schemas.openxmlformats.org/officeDocument/2006/relationships/tags" Target="../tags/tag880.xml"/><Relationship Id="rId358" Type="http://schemas.openxmlformats.org/officeDocument/2006/relationships/tags" Target="../tags/tag879.xml"/><Relationship Id="rId357" Type="http://schemas.openxmlformats.org/officeDocument/2006/relationships/tags" Target="../tags/tag878.xml"/><Relationship Id="rId356" Type="http://schemas.openxmlformats.org/officeDocument/2006/relationships/tags" Target="../tags/tag877.xml"/><Relationship Id="rId355" Type="http://schemas.openxmlformats.org/officeDocument/2006/relationships/tags" Target="../tags/tag876.xml"/><Relationship Id="rId354" Type="http://schemas.openxmlformats.org/officeDocument/2006/relationships/tags" Target="../tags/tag875.xml"/><Relationship Id="rId353" Type="http://schemas.openxmlformats.org/officeDocument/2006/relationships/tags" Target="../tags/tag874.xml"/><Relationship Id="rId352" Type="http://schemas.openxmlformats.org/officeDocument/2006/relationships/tags" Target="../tags/tag873.xml"/><Relationship Id="rId351" Type="http://schemas.openxmlformats.org/officeDocument/2006/relationships/tags" Target="../tags/tag872.xml"/><Relationship Id="rId350" Type="http://schemas.openxmlformats.org/officeDocument/2006/relationships/tags" Target="../tags/tag871.xml"/><Relationship Id="rId35" Type="http://schemas.openxmlformats.org/officeDocument/2006/relationships/tags" Target="../tags/tag556.xml"/><Relationship Id="rId349" Type="http://schemas.openxmlformats.org/officeDocument/2006/relationships/tags" Target="../tags/tag870.xml"/><Relationship Id="rId348" Type="http://schemas.openxmlformats.org/officeDocument/2006/relationships/tags" Target="../tags/tag869.xml"/><Relationship Id="rId347" Type="http://schemas.openxmlformats.org/officeDocument/2006/relationships/tags" Target="../tags/tag868.xml"/><Relationship Id="rId346" Type="http://schemas.openxmlformats.org/officeDocument/2006/relationships/tags" Target="../tags/tag867.xml"/><Relationship Id="rId345" Type="http://schemas.openxmlformats.org/officeDocument/2006/relationships/tags" Target="../tags/tag866.xml"/><Relationship Id="rId344" Type="http://schemas.openxmlformats.org/officeDocument/2006/relationships/tags" Target="../tags/tag865.xml"/><Relationship Id="rId343" Type="http://schemas.openxmlformats.org/officeDocument/2006/relationships/tags" Target="../tags/tag864.xml"/><Relationship Id="rId342" Type="http://schemas.openxmlformats.org/officeDocument/2006/relationships/tags" Target="../tags/tag863.xml"/><Relationship Id="rId341" Type="http://schemas.openxmlformats.org/officeDocument/2006/relationships/tags" Target="../tags/tag862.xml"/><Relationship Id="rId340" Type="http://schemas.openxmlformats.org/officeDocument/2006/relationships/tags" Target="../tags/tag861.xml"/><Relationship Id="rId34" Type="http://schemas.openxmlformats.org/officeDocument/2006/relationships/tags" Target="../tags/tag555.xml"/><Relationship Id="rId339" Type="http://schemas.openxmlformats.org/officeDocument/2006/relationships/tags" Target="../tags/tag860.xml"/><Relationship Id="rId338" Type="http://schemas.openxmlformats.org/officeDocument/2006/relationships/tags" Target="../tags/tag859.xml"/><Relationship Id="rId337" Type="http://schemas.openxmlformats.org/officeDocument/2006/relationships/tags" Target="../tags/tag858.xml"/><Relationship Id="rId336" Type="http://schemas.openxmlformats.org/officeDocument/2006/relationships/tags" Target="../tags/tag857.xml"/><Relationship Id="rId335" Type="http://schemas.openxmlformats.org/officeDocument/2006/relationships/tags" Target="../tags/tag856.xml"/><Relationship Id="rId334" Type="http://schemas.openxmlformats.org/officeDocument/2006/relationships/tags" Target="../tags/tag855.xml"/><Relationship Id="rId333" Type="http://schemas.openxmlformats.org/officeDocument/2006/relationships/tags" Target="../tags/tag854.xml"/><Relationship Id="rId332" Type="http://schemas.openxmlformats.org/officeDocument/2006/relationships/tags" Target="../tags/tag853.xml"/><Relationship Id="rId331" Type="http://schemas.openxmlformats.org/officeDocument/2006/relationships/tags" Target="../tags/tag852.xml"/><Relationship Id="rId330" Type="http://schemas.openxmlformats.org/officeDocument/2006/relationships/tags" Target="../tags/tag851.xml"/><Relationship Id="rId33" Type="http://schemas.openxmlformats.org/officeDocument/2006/relationships/tags" Target="../tags/tag554.xml"/><Relationship Id="rId329" Type="http://schemas.openxmlformats.org/officeDocument/2006/relationships/tags" Target="../tags/tag850.xml"/><Relationship Id="rId328" Type="http://schemas.openxmlformats.org/officeDocument/2006/relationships/tags" Target="../tags/tag849.xml"/><Relationship Id="rId327" Type="http://schemas.openxmlformats.org/officeDocument/2006/relationships/tags" Target="../tags/tag848.xml"/><Relationship Id="rId326" Type="http://schemas.openxmlformats.org/officeDocument/2006/relationships/tags" Target="../tags/tag847.xml"/><Relationship Id="rId325" Type="http://schemas.openxmlformats.org/officeDocument/2006/relationships/tags" Target="../tags/tag846.xml"/><Relationship Id="rId324" Type="http://schemas.openxmlformats.org/officeDocument/2006/relationships/tags" Target="../tags/tag845.xml"/><Relationship Id="rId323" Type="http://schemas.openxmlformats.org/officeDocument/2006/relationships/tags" Target="../tags/tag844.xml"/><Relationship Id="rId322" Type="http://schemas.openxmlformats.org/officeDocument/2006/relationships/tags" Target="../tags/tag843.xml"/><Relationship Id="rId321" Type="http://schemas.openxmlformats.org/officeDocument/2006/relationships/tags" Target="../tags/tag842.xml"/><Relationship Id="rId320" Type="http://schemas.openxmlformats.org/officeDocument/2006/relationships/tags" Target="../tags/tag841.xml"/><Relationship Id="rId32" Type="http://schemas.openxmlformats.org/officeDocument/2006/relationships/tags" Target="../tags/tag553.xml"/><Relationship Id="rId319" Type="http://schemas.openxmlformats.org/officeDocument/2006/relationships/tags" Target="../tags/tag840.xml"/><Relationship Id="rId318" Type="http://schemas.openxmlformats.org/officeDocument/2006/relationships/tags" Target="../tags/tag839.xml"/><Relationship Id="rId317" Type="http://schemas.openxmlformats.org/officeDocument/2006/relationships/tags" Target="../tags/tag838.xml"/><Relationship Id="rId316" Type="http://schemas.openxmlformats.org/officeDocument/2006/relationships/tags" Target="../tags/tag837.xml"/><Relationship Id="rId315" Type="http://schemas.openxmlformats.org/officeDocument/2006/relationships/tags" Target="../tags/tag836.xml"/><Relationship Id="rId314" Type="http://schemas.openxmlformats.org/officeDocument/2006/relationships/tags" Target="../tags/tag835.xml"/><Relationship Id="rId313" Type="http://schemas.openxmlformats.org/officeDocument/2006/relationships/tags" Target="../tags/tag834.xml"/><Relationship Id="rId312" Type="http://schemas.openxmlformats.org/officeDocument/2006/relationships/tags" Target="../tags/tag833.xml"/><Relationship Id="rId311" Type="http://schemas.openxmlformats.org/officeDocument/2006/relationships/tags" Target="../tags/tag832.xml"/><Relationship Id="rId310" Type="http://schemas.openxmlformats.org/officeDocument/2006/relationships/tags" Target="../tags/tag831.xml"/><Relationship Id="rId31" Type="http://schemas.openxmlformats.org/officeDocument/2006/relationships/tags" Target="../tags/tag552.xml"/><Relationship Id="rId309" Type="http://schemas.openxmlformats.org/officeDocument/2006/relationships/tags" Target="../tags/tag830.xml"/><Relationship Id="rId308" Type="http://schemas.openxmlformats.org/officeDocument/2006/relationships/tags" Target="../tags/tag829.xml"/><Relationship Id="rId307" Type="http://schemas.openxmlformats.org/officeDocument/2006/relationships/tags" Target="../tags/tag828.xml"/><Relationship Id="rId306" Type="http://schemas.openxmlformats.org/officeDocument/2006/relationships/tags" Target="../tags/tag827.xml"/><Relationship Id="rId305" Type="http://schemas.openxmlformats.org/officeDocument/2006/relationships/tags" Target="../tags/tag826.xml"/><Relationship Id="rId304" Type="http://schemas.openxmlformats.org/officeDocument/2006/relationships/tags" Target="../tags/tag825.xml"/><Relationship Id="rId303" Type="http://schemas.openxmlformats.org/officeDocument/2006/relationships/tags" Target="../tags/tag824.xml"/><Relationship Id="rId302" Type="http://schemas.openxmlformats.org/officeDocument/2006/relationships/tags" Target="../tags/tag823.xml"/><Relationship Id="rId301" Type="http://schemas.openxmlformats.org/officeDocument/2006/relationships/tags" Target="../tags/tag822.xml"/><Relationship Id="rId300" Type="http://schemas.openxmlformats.org/officeDocument/2006/relationships/tags" Target="../tags/tag821.xml"/><Relationship Id="rId30" Type="http://schemas.openxmlformats.org/officeDocument/2006/relationships/tags" Target="../tags/tag551.xml"/><Relationship Id="rId3" Type="http://schemas.openxmlformats.org/officeDocument/2006/relationships/tags" Target="../tags/tag524.xml"/><Relationship Id="rId299" Type="http://schemas.openxmlformats.org/officeDocument/2006/relationships/tags" Target="../tags/tag820.xml"/><Relationship Id="rId298" Type="http://schemas.openxmlformats.org/officeDocument/2006/relationships/tags" Target="../tags/tag819.xml"/><Relationship Id="rId297" Type="http://schemas.openxmlformats.org/officeDocument/2006/relationships/tags" Target="../tags/tag818.xml"/><Relationship Id="rId296" Type="http://schemas.openxmlformats.org/officeDocument/2006/relationships/tags" Target="../tags/tag817.xml"/><Relationship Id="rId295" Type="http://schemas.openxmlformats.org/officeDocument/2006/relationships/tags" Target="../tags/tag816.xml"/><Relationship Id="rId294" Type="http://schemas.openxmlformats.org/officeDocument/2006/relationships/tags" Target="../tags/tag815.xml"/><Relationship Id="rId293" Type="http://schemas.openxmlformats.org/officeDocument/2006/relationships/tags" Target="../tags/tag814.xml"/><Relationship Id="rId292" Type="http://schemas.openxmlformats.org/officeDocument/2006/relationships/tags" Target="../tags/tag813.xml"/><Relationship Id="rId291" Type="http://schemas.openxmlformats.org/officeDocument/2006/relationships/tags" Target="../tags/tag812.xml"/><Relationship Id="rId290" Type="http://schemas.openxmlformats.org/officeDocument/2006/relationships/tags" Target="../tags/tag811.xml"/><Relationship Id="rId29" Type="http://schemas.openxmlformats.org/officeDocument/2006/relationships/tags" Target="../tags/tag550.xml"/><Relationship Id="rId289" Type="http://schemas.openxmlformats.org/officeDocument/2006/relationships/tags" Target="../tags/tag810.xml"/><Relationship Id="rId288" Type="http://schemas.openxmlformats.org/officeDocument/2006/relationships/tags" Target="../tags/tag809.xml"/><Relationship Id="rId287" Type="http://schemas.openxmlformats.org/officeDocument/2006/relationships/tags" Target="../tags/tag808.xml"/><Relationship Id="rId286" Type="http://schemas.openxmlformats.org/officeDocument/2006/relationships/tags" Target="../tags/tag807.xml"/><Relationship Id="rId285" Type="http://schemas.openxmlformats.org/officeDocument/2006/relationships/tags" Target="../tags/tag806.xml"/><Relationship Id="rId284" Type="http://schemas.openxmlformats.org/officeDocument/2006/relationships/tags" Target="../tags/tag805.xml"/><Relationship Id="rId283" Type="http://schemas.openxmlformats.org/officeDocument/2006/relationships/tags" Target="../tags/tag804.xml"/><Relationship Id="rId282" Type="http://schemas.openxmlformats.org/officeDocument/2006/relationships/tags" Target="../tags/tag803.xml"/><Relationship Id="rId281" Type="http://schemas.openxmlformats.org/officeDocument/2006/relationships/tags" Target="../tags/tag802.xml"/><Relationship Id="rId280" Type="http://schemas.openxmlformats.org/officeDocument/2006/relationships/tags" Target="../tags/tag801.xml"/><Relationship Id="rId28" Type="http://schemas.openxmlformats.org/officeDocument/2006/relationships/tags" Target="../tags/tag549.xml"/><Relationship Id="rId279" Type="http://schemas.openxmlformats.org/officeDocument/2006/relationships/tags" Target="../tags/tag800.xml"/><Relationship Id="rId278" Type="http://schemas.openxmlformats.org/officeDocument/2006/relationships/tags" Target="../tags/tag799.xml"/><Relationship Id="rId277" Type="http://schemas.openxmlformats.org/officeDocument/2006/relationships/tags" Target="../tags/tag798.xml"/><Relationship Id="rId276" Type="http://schemas.openxmlformats.org/officeDocument/2006/relationships/tags" Target="../tags/tag797.xml"/><Relationship Id="rId275" Type="http://schemas.openxmlformats.org/officeDocument/2006/relationships/tags" Target="../tags/tag796.xml"/><Relationship Id="rId274" Type="http://schemas.openxmlformats.org/officeDocument/2006/relationships/tags" Target="../tags/tag795.xml"/><Relationship Id="rId273" Type="http://schemas.openxmlformats.org/officeDocument/2006/relationships/tags" Target="../tags/tag794.xml"/><Relationship Id="rId272" Type="http://schemas.openxmlformats.org/officeDocument/2006/relationships/tags" Target="../tags/tag793.xml"/><Relationship Id="rId271" Type="http://schemas.openxmlformats.org/officeDocument/2006/relationships/tags" Target="../tags/tag792.xml"/><Relationship Id="rId270" Type="http://schemas.openxmlformats.org/officeDocument/2006/relationships/tags" Target="../tags/tag791.xml"/><Relationship Id="rId27" Type="http://schemas.openxmlformats.org/officeDocument/2006/relationships/tags" Target="../tags/tag548.xml"/><Relationship Id="rId269" Type="http://schemas.openxmlformats.org/officeDocument/2006/relationships/tags" Target="../tags/tag790.xml"/><Relationship Id="rId268" Type="http://schemas.openxmlformats.org/officeDocument/2006/relationships/tags" Target="../tags/tag789.xml"/><Relationship Id="rId267" Type="http://schemas.openxmlformats.org/officeDocument/2006/relationships/tags" Target="../tags/tag788.xml"/><Relationship Id="rId266" Type="http://schemas.openxmlformats.org/officeDocument/2006/relationships/tags" Target="../tags/tag787.xml"/><Relationship Id="rId265" Type="http://schemas.openxmlformats.org/officeDocument/2006/relationships/tags" Target="../tags/tag786.xml"/><Relationship Id="rId264" Type="http://schemas.openxmlformats.org/officeDocument/2006/relationships/tags" Target="../tags/tag785.xml"/><Relationship Id="rId263" Type="http://schemas.openxmlformats.org/officeDocument/2006/relationships/tags" Target="../tags/tag784.xml"/><Relationship Id="rId262" Type="http://schemas.openxmlformats.org/officeDocument/2006/relationships/tags" Target="../tags/tag783.xml"/><Relationship Id="rId261" Type="http://schemas.openxmlformats.org/officeDocument/2006/relationships/tags" Target="../tags/tag782.xml"/><Relationship Id="rId260" Type="http://schemas.openxmlformats.org/officeDocument/2006/relationships/tags" Target="../tags/tag781.xml"/><Relationship Id="rId26" Type="http://schemas.openxmlformats.org/officeDocument/2006/relationships/tags" Target="../tags/tag547.xml"/><Relationship Id="rId259" Type="http://schemas.openxmlformats.org/officeDocument/2006/relationships/tags" Target="../tags/tag780.xml"/><Relationship Id="rId258" Type="http://schemas.openxmlformats.org/officeDocument/2006/relationships/tags" Target="../tags/tag779.xml"/><Relationship Id="rId257" Type="http://schemas.openxmlformats.org/officeDocument/2006/relationships/tags" Target="../tags/tag778.xml"/><Relationship Id="rId256" Type="http://schemas.openxmlformats.org/officeDocument/2006/relationships/tags" Target="../tags/tag777.xml"/><Relationship Id="rId255" Type="http://schemas.openxmlformats.org/officeDocument/2006/relationships/tags" Target="../tags/tag776.xml"/><Relationship Id="rId254" Type="http://schemas.openxmlformats.org/officeDocument/2006/relationships/tags" Target="../tags/tag775.xml"/><Relationship Id="rId253" Type="http://schemas.openxmlformats.org/officeDocument/2006/relationships/tags" Target="../tags/tag774.xml"/><Relationship Id="rId252" Type="http://schemas.openxmlformats.org/officeDocument/2006/relationships/tags" Target="../tags/tag773.xml"/><Relationship Id="rId251" Type="http://schemas.openxmlformats.org/officeDocument/2006/relationships/tags" Target="../tags/tag772.xml"/><Relationship Id="rId250" Type="http://schemas.openxmlformats.org/officeDocument/2006/relationships/tags" Target="../tags/tag771.xml"/><Relationship Id="rId25" Type="http://schemas.openxmlformats.org/officeDocument/2006/relationships/tags" Target="../tags/tag546.xml"/><Relationship Id="rId249" Type="http://schemas.openxmlformats.org/officeDocument/2006/relationships/tags" Target="../tags/tag770.xml"/><Relationship Id="rId248" Type="http://schemas.openxmlformats.org/officeDocument/2006/relationships/tags" Target="../tags/tag769.xml"/><Relationship Id="rId247" Type="http://schemas.openxmlformats.org/officeDocument/2006/relationships/tags" Target="../tags/tag768.xml"/><Relationship Id="rId246" Type="http://schemas.openxmlformats.org/officeDocument/2006/relationships/tags" Target="../tags/tag767.xml"/><Relationship Id="rId245" Type="http://schemas.openxmlformats.org/officeDocument/2006/relationships/tags" Target="../tags/tag766.xml"/><Relationship Id="rId244" Type="http://schemas.openxmlformats.org/officeDocument/2006/relationships/tags" Target="../tags/tag765.xml"/><Relationship Id="rId243" Type="http://schemas.openxmlformats.org/officeDocument/2006/relationships/tags" Target="../tags/tag764.xml"/><Relationship Id="rId242" Type="http://schemas.openxmlformats.org/officeDocument/2006/relationships/tags" Target="../tags/tag763.xml"/><Relationship Id="rId241" Type="http://schemas.openxmlformats.org/officeDocument/2006/relationships/tags" Target="../tags/tag762.xml"/><Relationship Id="rId240" Type="http://schemas.openxmlformats.org/officeDocument/2006/relationships/tags" Target="../tags/tag761.xml"/><Relationship Id="rId24" Type="http://schemas.openxmlformats.org/officeDocument/2006/relationships/tags" Target="../tags/tag545.xml"/><Relationship Id="rId239" Type="http://schemas.openxmlformats.org/officeDocument/2006/relationships/tags" Target="../tags/tag760.xml"/><Relationship Id="rId238" Type="http://schemas.openxmlformats.org/officeDocument/2006/relationships/tags" Target="../tags/tag759.xml"/><Relationship Id="rId237" Type="http://schemas.openxmlformats.org/officeDocument/2006/relationships/tags" Target="../tags/tag758.xml"/><Relationship Id="rId236" Type="http://schemas.openxmlformats.org/officeDocument/2006/relationships/tags" Target="../tags/tag757.xml"/><Relationship Id="rId235" Type="http://schemas.openxmlformats.org/officeDocument/2006/relationships/tags" Target="../tags/tag756.xml"/><Relationship Id="rId234" Type="http://schemas.openxmlformats.org/officeDocument/2006/relationships/tags" Target="../tags/tag755.xml"/><Relationship Id="rId233" Type="http://schemas.openxmlformats.org/officeDocument/2006/relationships/tags" Target="../tags/tag754.xml"/><Relationship Id="rId232" Type="http://schemas.openxmlformats.org/officeDocument/2006/relationships/tags" Target="../tags/tag753.xml"/><Relationship Id="rId231" Type="http://schemas.openxmlformats.org/officeDocument/2006/relationships/tags" Target="../tags/tag752.xml"/><Relationship Id="rId230" Type="http://schemas.openxmlformats.org/officeDocument/2006/relationships/tags" Target="../tags/tag751.xml"/><Relationship Id="rId23" Type="http://schemas.openxmlformats.org/officeDocument/2006/relationships/tags" Target="../tags/tag544.xml"/><Relationship Id="rId229" Type="http://schemas.openxmlformats.org/officeDocument/2006/relationships/tags" Target="../tags/tag750.xml"/><Relationship Id="rId228" Type="http://schemas.openxmlformats.org/officeDocument/2006/relationships/tags" Target="../tags/tag749.xml"/><Relationship Id="rId227" Type="http://schemas.openxmlformats.org/officeDocument/2006/relationships/tags" Target="../tags/tag748.xml"/><Relationship Id="rId226" Type="http://schemas.openxmlformats.org/officeDocument/2006/relationships/tags" Target="../tags/tag747.xml"/><Relationship Id="rId225" Type="http://schemas.openxmlformats.org/officeDocument/2006/relationships/tags" Target="../tags/tag746.xml"/><Relationship Id="rId224" Type="http://schemas.openxmlformats.org/officeDocument/2006/relationships/tags" Target="../tags/tag745.xml"/><Relationship Id="rId223" Type="http://schemas.openxmlformats.org/officeDocument/2006/relationships/tags" Target="../tags/tag744.xml"/><Relationship Id="rId222" Type="http://schemas.openxmlformats.org/officeDocument/2006/relationships/tags" Target="../tags/tag743.xml"/><Relationship Id="rId221" Type="http://schemas.openxmlformats.org/officeDocument/2006/relationships/tags" Target="../tags/tag742.xml"/><Relationship Id="rId220" Type="http://schemas.openxmlformats.org/officeDocument/2006/relationships/tags" Target="../tags/tag741.xml"/><Relationship Id="rId22" Type="http://schemas.openxmlformats.org/officeDocument/2006/relationships/tags" Target="../tags/tag543.xml"/><Relationship Id="rId219" Type="http://schemas.openxmlformats.org/officeDocument/2006/relationships/tags" Target="../tags/tag740.xml"/><Relationship Id="rId218" Type="http://schemas.openxmlformats.org/officeDocument/2006/relationships/tags" Target="../tags/tag739.xml"/><Relationship Id="rId217" Type="http://schemas.openxmlformats.org/officeDocument/2006/relationships/tags" Target="../tags/tag738.xml"/><Relationship Id="rId216" Type="http://schemas.openxmlformats.org/officeDocument/2006/relationships/tags" Target="../tags/tag737.xml"/><Relationship Id="rId215" Type="http://schemas.openxmlformats.org/officeDocument/2006/relationships/tags" Target="../tags/tag736.xml"/><Relationship Id="rId214" Type="http://schemas.openxmlformats.org/officeDocument/2006/relationships/tags" Target="../tags/tag735.xml"/><Relationship Id="rId213" Type="http://schemas.openxmlformats.org/officeDocument/2006/relationships/tags" Target="../tags/tag734.xml"/><Relationship Id="rId212" Type="http://schemas.openxmlformats.org/officeDocument/2006/relationships/tags" Target="../tags/tag733.xml"/><Relationship Id="rId211" Type="http://schemas.openxmlformats.org/officeDocument/2006/relationships/tags" Target="../tags/tag732.xml"/><Relationship Id="rId210" Type="http://schemas.openxmlformats.org/officeDocument/2006/relationships/tags" Target="../tags/tag731.xml"/><Relationship Id="rId21" Type="http://schemas.openxmlformats.org/officeDocument/2006/relationships/tags" Target="../tags/tag542.xml"/><Relationship Id="rId209" Type="http://schemas.openxmlformats.org/officeDocument/2006/relationships/tags" Target="../tags/tag730.xml"/><Relationship Id="rId208" Type="http://schemas.openxmlformats.org/officeDocument/2006/relationships/tags" Target="../tags/tag729.xml"/><Relationship Id="rId207" Type="http://schemas.openxmlformats.org/officeDocument/2006/relationships/tags" Target="../tags/tag728.xml"/><Relationship Id="rId206" Type="http://schemas.openxmlformats.org/officeDocument/2006/relationships/tags" Target="../tags/tag727.xml"/><Relationship Id="rId205" Type="http://schemas.openxmlformats.org/officeDocument/2006/relationships/tags" Target="../tags/tag726.xml"/><Relationship Id="rId204" Type="http://schemas.openxmlformats.org/officeDocument/2006/relationships/tags" Target="../tags/tag725.xml"/><Relationship Id="rId203" Type="http://schemas.openxmlformats.org/officeDocument/2006/relationships/tags" Target="../tags/tag724.xml"/><Relationship Id="rId202" Type="http://schemas.openxmlformats.org/officeDocument/2006/relationships/tags" Target="../tags/tag723.xml"/><Relationship Id="rId201" Type="http://schemas.openxmlformats.org/officeDocument/2006/relationships/tags" Target="../tags/tag722.xml"/><Relationship Id="rId200" Type="http://schemas.openxmlformats.org/officeDocument/2006/relationships/tags" Target="../tags/tag721.xml"/><Relationship Id="rId20" Type="http://schemas.openxmlformats.org/officeDocument/2006/relationships/tags" Target="../tags/tag541.xml"/><Relationship Id="rId2" Type="http://schemas.openxmlformats.org/officeDocument/2006/relationships/tags" Target="../tags/tag523.xml"/><Relationship Id="rId199" Type="http://schemas.openxmlformats.org/officeDocument/2006/relationships/tags" Target="../tags/tag720.xml"/><Relationship Id="rId198" Type="http://schemas.openxmlformats.org/officeDocument/2006/relationships/tags" Target="../tags/tag719.xml"/><Relationship Id="rId197" Type="http://schemas.openxmlformats.org/officeDocument/2006/relationships/tags" Target="../tags/tag718.xml"/><Relationship Id="rId196" Type="http://schemas.openxmlformats.org/officeDocument/2006/relationships/tags" Target="../tags/tag717.xml"/><Relationship Id="rId195" Type="http://schemas.openxmlformats.org/officeDocument/2006/relationships/tags" Target="../tags/tag716.xml"/><Relationship Id="rId194" Type="http://schemas.openxmlformats.org/officeDocument/2006/relationships/tags" Target="../tags/tag715.xml"/><Relationship Id="rId193" Type="http://schemas.openxmlformats.org/officeDocument/2006/relationships/tags" Target="../tags/tag714.xml"/><Relationship Id="rId192" Type="http://schemas.openxmlformats.org/officeDocument/2006/relationships/tags" Target="../tags/tag713.xml"/><Relationship Id="rId191" Type="http://schemas.openxmlformats.org/officeDocument/2006/relationships/tags" Target="../tags/tag712.xml"/><Relationship Id="rId190" Type="http://schemas.openxmlformats.org/officeDocument/2006/relationships/tags" Target="../tags/tag711.xml"/><Relationship Id="rId19" Type="http://schemas.openxmlformats.org/officeDocument/2006/relationships/tags" Target="../tags/tag540.xml"/><Relationship Id="rId189" Type="http://schemas.openxmlformats.org/officeDocument/2006/relationships/tags" Target="../tags/tag710.xml"/><Relationship Id="rId188" Type="http://schemas.openxmlformats.org/officeDocument/2006/relationships/tags" Target="../tags/tag709.xml"/><Relationship Id="rId187" Type="http://schemas.openxmlformats.org/officeDocument/2006/relationships/tags" Target="../tags/tag708.xml"/><Relationship Id="rId186" Type="http://schemas.openxmlformats.org/officeDocument/2006/relationships/tags" Target="../tags/tag707.xml"/><Relationship Id="rId185" Type="http://schemas.openxmlformats.org/officeDocument/2006/relationships/tags" Target="../tags/tag706.xml"/><Relationship Id="rId184" Type="http://schemas.openxmlformats.org/officeDocument/2006/relationships/tags" Target="../tags/tag705.xml"/><Relationship Id="rId183" Type="http://schemas.openxmlformats.org/officeDocument/2006/relationships/tags" Target="../tags/tag704.xml"/><Relationship Id="rId182" Type="http://schemas.openxmlformats.org/officeDocument/2006/relationships/tags" Target="../tags/tag703.xml"/><Relationship Id="rId181" Type="http://schemas.openxmlformats.org/officeDocument/2006/relationships/tags" Target="../tags/tag702.xml"/><Relationship Id="rId180" Type="http://schemas.openxmlformats.org/officeDocument/2006/relationships/tags" Target="../tags/tag701.xml"/><Relationship Id="rId18" Type="http://schemas.openxmlformats.org/officeDocument/2006/relationships/tags" Target="../tags/tag539.xml"/><Relationship Id="rId179" Type="http://schemas.openxmlformats.org/officeDocument/2006/relationships/tags" Target="../tags/tag700.xml"/><Relationship Id="rId178" Type="http://schemas.openxmlformats.org/officeDocument/2006/relationships/tags" Target="../tags/tag699.xml"/><Relationship Id="rId177" Type="http://schemas.openxmlformats.org/officeDocument/2006/relationships/tags" Target="../tags/tag698.xml"/><Relationship Id="rId176" Type="http://schemas.openxmlformats.org/officeDocument/2006/relationships/tags" Target="../tags/tag697.xml"/><Relationship Id="rId175" Type="http://schemas.openxmlformats.org/officeDocument/2006/relationships/tags" Target="../tags/tag696.xml"/><Relationship Id="rId174" Type="http://schemas.openxmlformats.org/officeDocument/2006/relationships/tags" Target="../tags/tag695.xml"/><Relationship Id="rId173" Type="http://schemas.openxmlformats.org/officeDocument/2006/relationships/tags" Target="../tags/tag694.xml"/><Relationship Id="rId172" Type="http://schemas.openxmlformats.org/officeDocument/2006/relationships/tags" Target="../tags/tag693.xml"/><Relationship Id="rId171" Type="http://schemas.openxmlformats.org/officeDocument/2006/relationships/tags" Target="../tags/tag692.xml"/><Relationship Id="rId170" Type="http://schemas.openxmlformats.org/officeDocument/2006/relationships/tags" Target="../tags/tag691.xml"/><Relationship Id="rId17" Type="http://schemas.openxmlformats.org/officeDocument/2006/relationships/tags" Target="../tags/tag538.xml"/><Relationship Id="rId169" Type="http://schemas.openxmlformats.org/officeDocument/2006/relationships/tags" Target="../tags/tag690.xml"/><Relationship Id="rId168" Type="http://schemas.openxmlformats.org/officeDocument/2006/relationships/tags" Target="../tags/tag689.xml"/><Relationship Id="rId167" Type="http://schemas.openxmlformats.org/officeDocument/2006/relationships/tags" Target="../tags/tag688.xml"/><Relationship Id="rId166" Type="http://schemas.openxmlformats.org/officeDocument/2006/relationships/tags" Target="../tags/tag687.xml"/><Relationship Id="rId165" Type="http://schemas.openxmlformats.org/officeDocument/2006/relationships/tags" Target="../tags/tag686.xml"/><Relationship Id="rId164" Type="http://schemas.openxmlformats.org/officeDocument/2006/relationships/tags" Target="../tags/tag685.xml"/><Relationship Id="rId163" Type="http://schemas.openxmlformats.org/officeDocument/2006/relationships/tags" Target="../tags/tag684.xml"/><Relationship Id="rId162" Type="http://schemas.openxmlformats.org/officeDocument/2006/relationships/tags" Target="../tags/tag683.xml"/><Relationship Id="rId161" Type="http://schemas.openxmlformats.org/officeDocument/2006/relationships/tags" Target="../tags/tag682.xml"/><Relationship Id="rId160" Type="http://schemas.openxmlformats.org/officeDocument/2006/relationships/tags" Target="../tags/tag681.xml"/><Relationship Id="rId16" Type="http://schemas.openxmlformats.org/officeDocument/2006/relationships/tags" Target="../tags/tag537.xml"/><Relationship Id="rId159" Type="http://schemas.openxmlformats.org/officeDocument/2006/relationships/tags" Target="../tags/tag680.xml"/><Relationship Id="rId158" Type="http://schemas.openxmlformats.org/officeDocument/2006/relationships/tags" Target="../tags/tag679.xml"/><Relationship Id="rId157" Type="http://schemas.openxmlformats.org/officeDocument/2006/relationships/tags" Target="../tags/tag678.xml"/><Relationship Id="rId156" Type="http://schemas.openxmlformats.org/officeDocument/2006/relationships/tags" Target="../tags/tag677.xml"/><Relationship Id="rId155" Type="http://schemas.openxmlformats.org/officeDocument/2006/relationships/tags" Target="../tags/tag676.xml"/><Relationship Id="rId154" Type="http://schemas.openxmlformats.org/officeDocument/2006/relationships/tags" Target="../tags/tag675.xml"/><Relationship Id="rId153" Type="http://schemas.openxmlformats.org/officeDocument/2006/relationships/tags" Target="../tags/tag674.xml"/><Relationship Id="rId152" Type="http://schemas.openxmlformats.org/officeDocument/2006/relationships/tags" Target="../tags/tag673.xml"/><Relationship Id="rId151" Type="http://schemas.openxmlformats.org/officeDocument/2006/relationships/tags" Target="../tags/tag672.xml"/><Relationship Id="rId150" Type="http://schemas.openxmlformats.org/officeDocument/2006/relationships/tags" Target="../tags/tag671.xml"/><Relationship Id="rId15" Type="http://schemas.openxmlformats.org/officeDocument/2006/relationships/tags" Target="../tags/tag536.xml"/><Relationship Id="rId149" Type="http://schemas.openxmlformats.org/officeDocument/2006/relationships/tags" Target="../tags/tag670.xml"/><Relationship Id="rId148" Type="http://schemas.openxmlformats.org/officeDocument/2006/relationships/tags" Target="../tags/tag669.xml"/><Relationship Id="rId147" Type="http://schemas.openxmlformats.org/officeDocument/2006/relationships/tags" Target="../tags/tag668.xml"/><Relationship Id="rId146" Type="http://schemas.openxmlformats.org/officeDocument/2006/relationships/tags" Target="../tags/tag667.xml"/><Relationship Id="rId145" Type="http://schemas.openxmlformats.org/officeDocument/2006/relationships/tags" Target="../tags/tag666.xml"/><Relationship Id="rId144" Type="http://schemas.openxmlformats.org/officeDocument/2006/relationships/tags" Target="../tags/tag665.xml"/><Relationship Id="rId143" Type="http://schemas.openxmlformats.org/officeDocument/2006/relationships/tags" Target="../tags/tag664.xml"/><Relationship Id="rId142" Type="http://schemas.openxmlformats.org/officeDocument/2006/relationships/tags" Target="../tags/tag663.xml"/><Relationship Id="rId141" Type="http://schemas.openxmlformats.org/officeDocument/2006/relationships/tags" Target="../tags/tag662.xml"/><Relationship Id="rId140" Type="http://schemas.openxmlformats.org/officeDocument/2006/relationships/tags" Target="../tags/tag661.xml"/><Relationship Id="rId14" Type="http://schemas.openxmlformats.org/officeDocument/2006/relationships/tags" Target="../tags/tag535.xml"/><Relationship Id="rId139" Type="http://schemas.openxmlformats.org/officeDocument/2006/relationships/tags" Target="../tags/tag660.xml"/><Relationship Id="rId138" Type="http://schemas.openxmlformats.org/officeDocument/2006/relationships/tags" Target="../tags/tag659.xml"/><Relationship Id="rId137" Type="http://schemas.openxmlformats.org/officeDocument/2006/relationships/tags" Target="../tags/tag658.xml"/><Relationship Id="rId136" Type="http://schemas.openxmlformats.org/officeDocument/2006/relationships/tags" Target="../tags/tag657.xml"/><Relationship Id="rId135" Type="http://schemas.openxmlformats.org/officeDocument/2006/relationships/tags" Target="../tags/tag656.xml"/><Relationship Id="rId134" Type="http://schemas.openxmlformats.org/officeDocument/2006/relationships/tags" Target="../tags/tag655.xml"/><Relationship Id="rId133" Type="http://schemas.openxmlformats.org/officeDocument/2006/relationships/tags" Target="../tags/tag654.xml"/><Relationship Id="rId132" Type="http://schemas.openxmlformats.org/officeDocument/2006/relationships/tags" Target="../tags/tag653.xml"/><Relationship Id="rId131" Type="http://schemas.openxmlformats.org/officeDocument/2006/relationships/tags" Target="../tags/tag652.xml"/><Relationship Id="rId130" Type="http://schemas.openxmlformats.org/officeDocument/2006/relationships/tags" Target="../tags/tag651.xml"/><Relationship Id="rId13" Type="http://schemas.openxmlformats.org/officeDocument/2006/relationships/tags" Target="../tags/tag534.xml"/><Relationship Id="rId129" Type="http://schemas.openxmlformats.org/officeDocument/2006/relationships/tags" Target="../tags/tag650.xml"/><Relationship Id="rId128" Type="http://schemas.openxmlformats.org/officeDocument/2006/relationships/tags" Target="../tags/tag649.xml"/><Relationship Id="rId127" Type="http://schemas.openxmlformats.org/officeDocument/2006/relationships/tags" Target="../tags/tag648.xml"/><Relationship Id="rId126" Type="http://schemas.openxmlformats.org/officeDocument/2006/relationships/tags" Target="../tags/tag647.xml"/><Relationship Id="rId125" Type="http://schemas.openxmlformats.org/officeDocument/2006/relationships/tags" Target="../tags/tag646.xml"/><Relationship Id="rId124" Type="http://schemas.openxmlformats.org/officeDocument/2006/relationships/tags" Target="../tags/tag645.xml"/><Relationship Id="rId123" Type="http://schemas.openxmlformats.org/officeDocument/2006/relationships/tags" Target="../tags/tag644.xml"/><Relationship Id="rId122" Type="http://schemas.openxmlformats.org/officeDocument/2006/relationships/tags" Target="../tags/tag643.xml"/><Relationship Id="rId121" Type="http://schemas.openxmlformats.org/officeDocument/2006/relationships/tags" Target="../tags/tag642.xml"/><Relationship Id="rId120" Type="http://schemas.openxmlformats.org/officeDocument/2006/relationships/tags" Target="../tags/tag641.xml"/><Relationship Id="rId12" Type="http://schemas.openxmlformats.org/officeDocument/2006/relationships/tags" Target="../tags/tag533.xml"/><Relationship Id="rId119" Type="http://schemas.openxmlformats.org/officeDocument/2006/relationships/tags" Target="../tags/tag640.xml"/><Relationship Id="rId118" Type="http://schemas.openxmlformats.org/officeDocument/2006/relationships/tags" Target="../tags/tag639.xml"/><Relationship Id="rId117" Type="http://schemas.openxmlformats.org/officeDocument/2006/relationships/tags" Target="../tags/tag638.xml"/><Relationship Id="rId116" Type="http://schemas.openxmlformats.org/officeDocument/2006/relationships/tags" Target="../tags/tag637.xml"/><Relationship Id="rId115" Type="http://schemas.openxmlformats.org/officeDocument/2006/relationships/tags" Target="../tags/tag636.xml"/><Relationship Id="rId114" Type="http://schemas.openxmlformats.org/officeDocument/2006/relationships/tags" Target="../tags/tag635.xml"/><Relationship Id="rId113" Type="http://schemas.openxmlformats.org/officeDocument/2006/relationships/tags" Target="../tags/tag634.xml"/><Relationship Id="rId112" Type="http://schemas.openxmlformats.org/officeDocument/2006/relationships/tags" Target="../tags/tag633.xml"/><Relationship Id="rId111" Type="http://schemas.openxmlformats.org/officeDocument/2006/relationships/tags" Target="../tags/tag632.xml"/><Relationship Id="rId110" Type="http://schemas.openxmlformats.org/officeDocument/2006/relationships/tags" Target="../tags/tag631.xml"/><Relationship Id="rId11" Type="http://schemas.openxmlformats.org/officeDocument/2006/relationships/tags" Target="../tags/tag532.xml"/><Relationship Id="rId109" Type="http://schemas.openxmlformats.org/officeDocument/2006/relationships/tags" Target="../tags/tag630.xml"/><Relationship Id="rId108" Type="http://schemas.openxmlformats.org/officeDocument/2006/relationships/tags" Target="../tags/tag629.xml"/><Relationship Id="rId107" Type="http://schemas.openxmlformats.org/officeDocument/2006/relationships/tags" Target="../tags/tag628.xml"/><Relationship Id="rId106" Type="http://schemas.openxmlformats.org/officeDocument/2006/relationships/tags" Target="../tags/tag627.xml"/><Relationship Id="rId105" Type="http://schemas.openxmlformats.org/officeDocument/2006/relationships/tags" Target="../tags/tag626.xml"/><Relationship Id="rId104" Type="http://schemas.openxmlformats.org/officeDocument/2006/relationships/tags" Target="../tags/tag625.xml"/><Relationship Id="rId103" Type="http://schemas.openxmlformats.org/officeDocument/2006/relationships/tags" Target="../tags/tag624.xml"/><Relationship Id="rId102" Type="http://schemas.openxmlformats.org/officeDocument/2006/relationships/tags" Target="../tags/tag623.xml"/><Relationship Id="rId101" Type="http://schemas.openxmlformats.org/officeDocument/2006/relationships/tags" Target="../tags/tag622.xml"/><Relationship Id="rId100" Type="http://schemas.openxmlformats.org/officeDocument/2006/relationships/tags" Target="../tags/tag621.xml"/><Relationship Id="rId10" Type="http://schemas.openxmlformats.org/officeDocument/2006/relationships/tags" Target="../tags/tag53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9" Type="http://schemas.openxmlformats.org/officeDocument/2006/relationships/tags" Target="../tags/tag1114.xml"/><Relationship Id="rId98" Type="http://schemas.openxmlformats.org/officeDocument/2006/relationships/tags" Target="../tags/tag1113.xml"/><Relationship Id="rId97" Type="http://schemas.openxmlformats.org/officeDocument/2006/relationships/tags" Target="../tags/tag1112.xml"/><Relationship Id="rId96" Type="http://schemas.openxmlformats.org/officeDocument/2006/relationships/tags" Target="../tags/tag1111.xml"/><Relationship Id="rId95" Type="http://schemas.openxmlformats.org/officeDocument/2006/relationships/tags" Target="../tags/tag1110.xml"/><Relationship Id="rId94" Type="http://schemas.openxmlformats.org/officeDocument/2006/relationships/tags" Target="../tags/tag1109.xml"/><Relationship Id="rId93" Type="http://schemas.openxmlformats.org/officeDocument/2006/relationships/tags" Target="../tags/tag1108.xml"/><Relationship Id="rId92" Type="http://schemas.openxmlformats.org/officeDocument/2006/relationships/tags" Target="../tags/tag1107.xml"/><Relationship Id="rId91" Type="http://schemas.openxmlformats.org/officeDocument/2006/relationships/tags" Target="../tags/tag1106.xml"/><Relationship Id="rId90" Type="http://schemas.openxmlformats.org/officeDocument/2006/relationships/tags" Target="../tags/tag1105.xml"/><Relationship Id="rId9" Type="http://schemas.openxmlformats.org/officeDocument/2006/relationships/tags" Target="../tags/tag1024.xml"/><Relationship Id="rId89" Type="http://schemas.openxmlformats.org/officeDocument/2006/relationships/tags" Target="../tags/tag1104.xml"/><Relationship Id="rId88" Type="http://schemas.openxmlformats.org/officeDocument/2006/relationships/tags" Target="../tags/tag1103.xml"/><Relationship Id="rId87" Type="http://schemas.openxmlformats.org/officeDocument/2006/relationships/tags" Target="../tags/tag1102.xml"/><Relationship Id="rId86" Type="http://schemas.openxmlformats.org/officeDocument/2006/relationships/tags" Target="../tags/tag1101.xml"/><Relationship Id="rId85" Type="http://schemas.openxmlformats.org/officeDocument/2006/relationships/tags" Target="../tags/tag1100.xml"/><Relationship Id="rId84" Type="http://schemas.openxmlformats.org/officeDocument/2006/relationships/tags" Target="../tags/tag1099.xml"/><Relationship Id="rId83" Type="http://schemas.openxmlformats.org/officeDocument/2006/relationships/tags" Target="../tags/tag1098.xml"/><Relationship Id="rId82" Type="http://schemas.openxmlformats.org/officeDocument/2006/relationships/tags" Target="../tags/tag1097.xml"/><Relationship Id="rId81" Type="http://schemas.openxmlformats.org/officeDocument/2006/relationships/tags" Target="../tags/tag1096.xml"/><Relationship Id="rId80" Type="http://schemas.openxmlformats.org/officeDocument/2006/relationships/tags" Target="../tags/tag1095.xml"/><Relationship Id="rId8" Type="http://schemas.openxmlformats.org/officeDocument/2006/relationships/tags" Target="../tags/tag1023.xml"/><Relationship Id="rId79" Type="http://schemas.openxmlformats.org/officeDocument/2006/relationships/tags" Target="../tags/tag1094.xml"/><Relationship Id="rId78" Type="http://schemas.openxmlformats.org/officeDocument/2006/relationships/tags" Target="../tags/tag1093.xml"/><Relationship Id="rId77" Type="http://schemas.openxmlformats.org/officeDocument/2006/relationships/tags" Target="../tags/tag1092.xml"/><Relationship Id="rId76" Type="http://schemas.openxmlformats.org/officeDocument/2006/relationships/tags" Target="../tags/tag1091.xml"/><Relationship Id="rId75" Type="http://schemas.openxmlformats.org/officeDocument/2006/relationships/tags" Target="../tags/tag1090.xml"/><Relationship Id="rId74" Type="http://schemas.openxmlformats.org/officeDocument/2006/relationships/tags" Target="../tags/tag1089.xml"/><Relationship Id="rId73" Type="http://schemas.openxmlformats.org/officeDocument/2006/relationships/tags" Target="../tags/tag1088.xml"/><Relationship Id="rId72" Type="http://schemas.openxmlformats.org/officeDocument/2006/relationships/tags" Target="../tags/tag1087.xml"/><Relationship Id="rId71" Type="http://schemas.openxmlformats.org/officeDocument/2006/relationships/tags" Target="../tags/tag1086.xml"/><Relationship Id="rId70" Type="http://schemas.openxmlformats.org/officeDocument/2006/relationships/tags" Target="../tags/tag1085.xml"/><Relationship Id="rId7" Type="http://schemas.openxmlformats.org/officeDocument/2006/relationships/tags" Target="../tags/tag1022.xml"/><Relationship Id="rId69" Type="http://schemas.openxmlformats.org/officeDocument/2006/relationships/tags" Target="../tags/tag1084.xml"/><Relationship Id="rId68" Type="http://schemas.openxmlformats.org/officeDocument/2006/relationships/tags" Target="../tags/tag1083.xml"/><Relationship Id="rId67" Type="http://schemas.openxmlformats.org/officeDocument/2006/relationships/tags" Target="../tags/tag1082.xml"/><Relationship Id="rId66" Type="http://schemas.openxmlformats.org/officeDocument/2006/relationships/tags" Target="../tags/tag1081.xml"/><Relationship Id="rId65" Type="http://schemas.openxmlformats.org/officeDocument/2006/relationships/tags" Target="../tags/tag1080.xml"/><Relationship Id="rId64" Type="http://schemas.openxmlformats.org/officeDocument/2006/relationships/tags" Target="../tags/tag1079.xml"/><Relationship Id="rId63" Type="http://schemas.openxmlformats.org/officeDocument/2006/relationships/tags" Target="../tags/tag1078.xml"/><Relationship Id="rId62" Type="http://schemas.openxmlformats.org/officeDocument/2006/relationships/tags" Target="../tags/tag1077.xml"/><Relationship Id="rId61" Type="http://schemas.openxmlformats.org/officeDocument/2006/relationships/tags" Target="../tags/tag1076.xml"/><Relationship Id="rId60" Type="http://schemas.openxmlformats.org/officeDocument/2006/relationships/tags" Target="../tags/tag1075.xml"/><Relationship Id="rId6" Type="http://schemas.openxmlformats.org/officeDocument/2006/relationships/tags" Target="../tags/tag1021.xml"/><Relationship Id="rId59" Type="http://schemas.openxmlformats.org/officeDocument/2006/relationships/tags" Target="../tags/tag1074.xml"/><Relationship Id="rId58" Type="http://schemas.openxmlformats.org/officeDocument/2006/relationships/tags" Target="../tags/tag1073.xml"/><Relationship Id="rId57" Type="http://schemas.openxmlformats.org/officeDocument/2006/relationships/tags" Target="../tags/tag1072.xml"/><Relationship Id="rId56" Type="http://schemas.openxmlformats.org/officeDocument/2006/relationships/tags" Target="../tags/tag1071.xml"/><Relationship Id="rId55" Type="http://schemas.openxmlformats.org/officeDocument/2006/relationships/tags" Target="../tags/tag1070.xml"/><Relationship Id="rId54" Type="http://schemas.openxmlformats.org/officeDocument/2006/relationships/tags" Target="../tags/tag1069.xml"/><Relationship Id="rId53" Type="http://schemas.openxmlformats.org/officeDocument/2006/relationships/tags" Target="../tags/tag1068.xml"/><Relationship Id="rId52" Type="http://schemas.openxmlformats.org/officeDocument/2006/relationships/tags" Target="../tags/tag1067.xml"/><Relationship Id="rId51" Type="http://schemas.openxmlformats.org/officeDocument/2006/relationships/tags" Target="../tags/tag1066.xml"/><Relationship Id="rId50" Type="http://schemas.openxmlformats.org/officeDocument/2006/relationships/tags" Target="../tags/tag1065.xml"/><Relationship Id="rId5" Type="http://schemas.openxmlformats.org/officeDocument/2006/relationships/tags" Target="../tags/tag1020.xml"/><Relationship Id="rId495" Type="http://schemas.openxmlformats.org/officeDocument/2006/relationships/tags" Target="../tags/tag1510.xml"/><Relationship Id="rId494" Type="http://schemas.openxmlformats.org/officeDocument/2006/relationships/tags" Target="../tags/tag1509.xml"/><Relationship Id="rId493" Type="http://schemas.openxmlformats.org/officeDocument/2006/relationships/tags" Target="../tags/tag1508.xml"/><Relationship Id="rId492" Type="http://schemas.openxmlformats.org/officeDocument/2006/relationships/tags" Target="../tags/tag1507.xml"/><Relationship Id="rId491" Type="http://schemas.openxmlformats.org/officeDocument/2006/relationships/tags" Target="../tags/tag1506.xml"/><Relationship Id="rId490" Type="http://schemas.openxmlformats.org/officeDocument/2006/relationships/tags" Target="../tags/tag1505.xml"/><Relationship Id="rId49" Type="http://schemas.openxmlformats.org/officeDocument/2006/relationships/tags" Target="../tags/tag1064.xml"/><Relationship Id="rId489" Type="http://schemas.openxmlformats.org/officeDocument/2006/relationships/tags" Target="../tags/tag1504.xml"/><Relationship Id="rId488" Type="http://schemas.openxmlformats.org/officeDocument/2006/relationships/tags" Target="../tags/tag1503.xml"/><Relationship Id="rId487" Type="http://schemas.openxmlformats.org/officeDocument/2006/relationships/tags" Target="../tags/tag1502.xml"/><Relationship Id="rId486" Type="http://schemas.openxmlformats.org/officeDocument/2006/relationships/tags" Target="../tags/tag1501.xml"/><Relationship Id="rId485" Type="http://schemas.openxmlformats.org/officeDocument/2006/relationships/tags" Target="../tags/tag1500.xml"/><Relationship Id="rId484" Type="http://schemas.openxmlformats.org/officeDocument/2006/relationships/tags" Target="../tags/tag1499.xml"/><Relationship Id="rId483" Type="http://schemas.openxmlformats.org/officeDocument/2006/relationships/tags" Target="../tags/tag1498.xml"/><Relationship Id="rId482" Type="http://schemas.openxmlformats.org/officeDocument/2006/relationships/tags" Target="../tags/tag1497.xml"/><Relationship Id="rId481" Type="http://schemas.openxmlformats.org/officeDocument/2006/relationships/tags" Target="../tags/tag1496.xml"/><Relationship Id="rId480" Type="http://schemas.openxmlformats.org/officeDocument/2006/relationships/tags" Target="../tags/tag1495.xml"/><Relationship Id="rId48" Type="http://schemas.openxmlformats.org/officeDocument/2006/relationships/tags" Target="../tags/tag1063.xml"/><Relationship Id="rId479" Type="http://schemas.openxmlformats.org/officeDocument/2006/relationships/tags" Target="../tags/tag1494.xml"/><Relationship Id="rId478" Type="http://schemas.openxmlformats.org/officeDocument/2006/relationships/tags" Target="../tags/tag1493.xml"/><Relationship Id="rId477" Type="http://schemas.openxmlformats.org/officeDocument/2006/relationships/tags" Target="../tags/tag1492.xml"/><Relationship Id="rId476" Type="http://schemas.openxmlformats.org/officeDocument/2006/relationships/tags" Target="../tags/tag1491.xml"/><Relationship Id="rId475" Type="http://schemas.openxmlformats.org/officeDocument/2006/relationships/tags" Target="../tags/tag1490.xml"/><Relationship Id="rId474" Type="http://schemas.openxmlformats.org/officeDocument/2006/relationships/tags" Target="../tags/tag1489.xml"/><Relationship Id="rId473" Type="http://schemas.openxmlformats.org/officeDocument/2006/relationships/tags" Target="../tags/tag1488.xml"/><Relationship Id="rId472" Type="http://schemas.openxmlformats.org/officeDocument/2006/relationships/tags" Target="../tags/tag1487.xml"/><Relationship Id="rId471" Type="http://schemas.openxmlformats.org/officeDocument/2006/relationships/tags" Target="../tags/tag1486.xml"/><Relationship Id="rId470" Type="http://schemas.openxmlformats.org/officeDocument/2006/relationships/tags" Target="../tags/tag1485.xml"/><Relationship Id="rId47" Type="http://schemas.openxmlformats.org/officeDocument/2006/relationships/tags" Target="../tags/tag1062.xml"/><Relationship Id="rId469" Type="http://schemas.openxmlformats.org/officeDocument/2006/relationships/tags" Target="../tags/tag1484.xml"/><Relationship Id="rId468" Type="http://schemas.openxmlformats.org/officeDocument/2006/relationships/tags" Target="../tags/tag1483.xml"/><Relationship Id="rId467" Type="http://schemas.openxmlformats.org/officeDocument/2006/relationships/tags" Target="../tags/tag1482.xml"/><Relationship Id="rId466" Type="http://schemas.openxmlformats.org/officeDocument/2006/relationships/tags" Target="../tags/tag1481.xml"/><Relationship Id="rId465" Type="http://schemas.openxmlformats.org/officeDocument/2006/relationships/tags" Target="../tags/tag1480.xml"/><Relationship Id="rId464" Type="http://schemas.openxmlformats.org/officeDocument/2006/relationships/tags" Target="../tags/tag1479.xml"/><Relationship Id="rId463" Type="http://schemas.openxmlformats.org/officeDocument/2006/relationships/tags" Target="../tags/tag1478.xml"/><Relationship Id="rId462" Type="http://schemas.openxmlformats.org/officeDocument/2006/relationships/tags" Target="../tags/tag1477.xml"/><Relationship Id="rId461" Type="http://schemas.openxmlformats.org/officeDocument/2006/relationships/tags" Target="../tags/tag1476.xml"/><Relationship Id="rId460" Type="http://schemas.openxmlformats.org/officeDocument/2006/relationships/tags" Target="../tags/tag1475.xml"/><Relationship Id="rId46" Type="http://schemas.openxmlformats.org/officeDocument/2006/relationships/tags" Target="../tags/tag1061.xml"/><Relationship Id="rId459" Type="http://schemas.openxmlformats.org/officeDocument/2006/relationships/tags" Target="../tags/tag1474.xml"/><Relationship Id="rId458" Type="http://schemas.openxmlformats.org/officeDocument/2006/relationships/tags" Target="../tags/tag1473.xml"/><Relationship Id="rId457" Type="http://schemas.openxmlformats.org/officeDocument/2006/relationships/tags" Target="../tags/tag1472.xml"/><Relationship Id="rId456" Type="http://schemas.openxmlformats.org/officeDocument/2006/relationships/tags" Target="../tags/tag1471.xml"/><Relationship Id="rId455" Type="http://schemas.openxmlformats.org/officeDocument/2006/relationships/tags" Target="../tags/tag1470.xml"/><Relationship Id="rId454" Type="http://schemas.openxmlformats.org/officeDocument/2006/relationships/tags" Target="../tags/tag1469.xml"/><Relationship Id="rId453" Type="http://schemas.openxmlformats.org/officeDocument/2006/relationships/tags" Target="../tags/tag1468.xml"/><Relationship Id="rId452" Type="http://schemas.openxmlformats.org/officeDocument/2006/relationships/tags" Target="../tags/tag1467.xml"/><Relationship Id="rId451" Type="http://schemas.openxmlformats.org/officeDocument/2006/relationships/tags" Target="../tags/tag1466.xml"/><Relationship Id="rId450" Type="http://schemas.openxmlformats.org/officeDocument/2006/relationships/tags" Target="../tags/tag1465.xml"/><Relationship Id="rId45" Type="http://schemas.openxmlformats.org/officeDocument/2006/relationships/tags" Target="../tags/tag1060.xml"/><Relationship Id="rId449" Type="http://schemas.openxmlformats.org/officeDocument/2006/relationships/tags" Target="../tags/tag1464.xml"/><Relationship Id="rId448" Type="http://schemas.openxmlformats.org/officeDocument/2006/relationships/tags" Target="../tags/tag1463.xml"/><Relationship Id="rId447" Type="http://schemas.openxmlformats.org/officeDocument/2006/relationships/tags" Target="../tags/tag1462.xml"/><Relationship Id="rId446" Type="http://schemas.openxmlformats.org/officeDocument/2006/relationships/tags" Target="../tags/tag1461.xml"/><Relationship Id="rId445" Type="http://schemas.openxmlformats.org/officeDocument/2006/relationships/tags" Target="../tags/tag1460.xml"/><Relationship Id="rId444" Type="http://schemas.openxmlformats.org/officeDocument/2006/relationships/tags" Target="../tags/tag1459.xml"/><Relationship Id="rId443" Type="http://schemas.openxmlformats.org/officeDocument/2006/relationships/tags" Target="../tags/tag1458.xml"/><Relationship Id="rId442" Type="http://schemas.openxmlformats.org/officeDocument/2006/relationships/tags" Target="../tags/tag1457.xml"/><Relationship Id="rId441" Type="http://schemas.openxmlformats.org/officeDocument/2006/relationships/tags" Target="../tags/tag1456.xml"/><Relationship Id="rId440" Type="http://schemas.openxmlformats.org/officeDocument/2006/relationships/tags" Target="../tags/tag1455.xml"/><Relationship Id="rId44" Type="http://schemas.openxmlformats.org/officeDocument/2006/relationships/tags" Target="../tags/tag1059.xml"/><Relationship Id="rId439" Type="http://schemas.openxmlformats.org/officeDocument/2006/relationships/tags" Target="../tags/tag1454.xml"/><Relationship Id="rId438" Type="http://schemas.openxmlformats.org/officeDocument/2006/relationships/tags" Target="../tags/tag1453.xml"/><Relationship Id="rId437" Type="http://schemas.openxmlformats.org/officeDocument/2006/relationships/tags" Target="../tags/tag1452.xml"/><Relationship Id="rId436" Type="http://schemas.openxmlformats.org/officeDocument/2006/relationships/tags" Target="../tags/tag1451.xml"/><Relationship Id="rId435" Type="http://schemas.openxmlformats.org/officeDocument/2006/relationships/tags" Target="../tags/tag1450.xml"/><Relationship Id="rId434" Type="http://schemas.openxmlformats.org/officeDocument/2006/relationships/tags" Target="../tags/tag1449.xml"/><Relationship Id="rId433" Type="http://schemas.openxmlformats.org/officeDocument/2006/relationships/tags" Target="../tags/tag1448.xml"/><Relationship Id="rId432" Type="http://schemas.openxmlformats.org/officeDocument/2006/relationships/tags" Target="../tags/tag1447.xml"/><Relationship Id="rId431" Type="http://schemas.openxmlformats.org/officeDocument/2006/relationships/tags" Target="../tags/tag1446.xml"/><Relationship Id="rId430" Type="http://schemas.openxmlformats.org/officeDocument/2006/relationships/tags" Target="../tags/tag1445.xml"/><Relationship Id="rId43" Type="http://schemas.openxmlformats.org/officeDocument/2006/relationships/tags" Target="../tags/tag1058.xml"/><Relationship Id="rId429" Type="http://schemas.openxmlformats.org/officeDocument/2006/relationships/tags" Target="../tags/tag1444.xml"/><Relationship Id="rId428" Type="http://schemas.openxmlformats.org/officeDocument/2006/relationships/tags" Target="../tags/tag1443.xml"/><Relationship Id="rId427" Type="http://schemas.openxmlformats.org/officeDocument/2006/relationships/tags" Target="../tags/tag1442.xml"/><Relationship Id="rId426" Type="http://schemas.openxmlformats.org/officeDocument/2006/relationships/tags" Target="../tags/tag1441.xml"/><Relationship Id="rId425" Type="http://schemas.openxmlformats.org/officeDocument/2006/relationships/tags" Target="../tags/tag1440.xml"/><Relationship Id="rId424" Type="http://schemas.openxmlformats.org/officeDocument/2006/relationships/tags" Target="../tags/tag1439.xml"/><Relationship Id="rId423" Type="http://schemas.openxmlformats.org/officeDocument/2006/relationships/tags" Target="../tags/tag1438.xml"/><Relationship Id="rId422" Type="http://schemas.openxmlformats.org/officeDocument/2006/relationships/tags" Target="../tags/tag1437.xml"/><Relationship Id="rId421" Type="http://schemas.openxmlformats.org/officeDocument/2006/relationships/tags" Target="../tags/tag1436.xml"/><Relationship Id="rId420" Type="http://schemas.openxmlformats.org/officeDocument/2006/relationships/tags" Target="../tags/tag1435.xml"/><Relationship Id="rId42" Type="http://schemas.openxmlformats.org/officeDocument/2006/relationships/tags" Target="../tags/tag1057.xml"/><Relationship Id="rId419" Type="http://schemas.openxmlformats.org/officeDocument/2006/relationships/tags" Target="../tags/tag1434.xml"/><Relationship Id="rId418" Type="http://schemas.openxmlformats.org/officeDocument/2006/relationships/tags" Target="../tags/tag1433.xml"/><Relationship Id="rId417" Type="http://schemas.openxmlformats.org/officeDocument/2006/relationships/tags" Target="../tags/tag1432.xml"/><Relationship Id="rId416" Type="http://schemas.openxmlformats.org/officeDocument/2006/relationships/tags" Target="../tags/tag1431.xml"/><Relationship Id="rId415" Type="http://schemas.openxmlformats.org/officeDocument/2006/relationships/tags" Target="../tags/tag1430.xml"/><Relationship Id="rId414" Type="http://schemas.openxmlformats.org/officeDocument/2006/relationships/tags" Target="../tags/tag1429.xml"/><Relationship Id="rId413" Type="http://schemas.openxmlformats.org/officeDocument/2006/relationships/tags" Target="../tags/tag1428.xml"/><Relationship Id="rId412" Type="http://schemas.openxmlformats.org/officeDocument/2006/relationships/tags" Target="../tags/tag1427.xml"/><Relationship Id="rId411" Type="http://schemas.openxmlformats.org/officeDocument/2006/relationships/tags" Target="../tags/tag1426.xml"/><Relationship Id="rId410" Type="http://schemas.openxmlformats.org/officeDocument/2006/relationships/tags" Target="../tags/tag1425.xml"/><Relationship Id="rId41" Type="http://schemas.openxmlformats.org/officeDocument/2006/relationships/tags" Target="../tags/tag1056.xml"/><Relationship Id="rId409" Type="http://schemas.openxmlformats.org/officeDocument/2006/relationships/tags" Target="../tags/tag1424.xml"/><Relationship Id="rId408" Type="http://schemas.openxmlformats.org/officeDocument/2006/relationships/tags" Target="../tags/tag1423.xml"/><Relationship Id="rId407" Type="http://schemas.openxmlformats.org/officeDocument/2006/relationships/tags" Target="../tags/tag1422.xml"/><Relationship Id="rId406" Type="http://schemas.openxmlformats.org/officeDocument/2006/relationships/tags" Target="../tags/tag1421.xml"/><Relationship Id="rId405" Type="http://schemas.openxmlformats.org/officeDocument/2006/relationships/tags" Target="../tags/tag1420.xml"/><Relationship Id="rId404" Type="http://schemas.openxmlformats.org/officeDocument/2006/relationships/tags" Target="../tags/tag1419.xml"/><Relationship Id="rId403" Type="http://schemas.openxmlformats.org/officeDocument/2006/relationships/tags" Target="../tags/tag1418.xml"/><Relationship Id="rId402" Type="http://schemas.openxmlformats.org/officeDocument/2006/relationships/tags" Target="../tags/tag1417.xml"/><Relationship Id="rId401" Type="http://schemas.openxmlformats.org/officeDocument/2006/relationships/tags" Target="../tags/tag1416.xml"/><Relationship Id="rId400" Type="http://schemas.openxmlformats.org/officeDocument/2006/relationships/tags" Target="../tags/tag1415.xml"/><Relationship Id="rId40" Type="http://schemas.openxmlformats.org/officeDocument/2006/relationships/tags" Target="../tags/tag1055.xml"/><Relationship Id="rId4" Type="http://schemas.openxmlformats.org/officeDocument/2006/relationships/tags" Target="../tags/tag1019.xml"/><Relationship Id="rId399" Type="http://schemas.openxmlformats.org/officeDocument/2006/relationships/tags" Target="../tags/tag1414.xml"/><Relationship Id="rId398" Type="http://schemas.openxmlformats.org/officeDocument/2006/relationships/tags" Target="../tags/tag1413.xml"/><Relationship Id="rId397" Type="http://schemas.openxmlformats.org/officeDocument/2006/relationships/tags" Target="../tags/tag1412.xml"/><Relationship Id="rId396" Type="http://schemas.openxmlformats.org/officeDocument/2006/relationships/tags" Target="../tags/tag1411.xml"/><Relationship Id="rId395" Type="http://schemas.openxmlformats.org/officeDocument/2006/relationships/tags" Target="../tags/tag1410.xml"/><Relationship Id="rId394" Type="http://schemas.openxmlformats.org/officeDocument/2006/relationships/tags" Target="../tags/tag1409.xml"/><Relationship Id="rId393" Type="http://schemas.openxmlformats.org/officeDocument/2006/relationships/tags" Target="../tags/tag1408.xml"/><Relationship Id="rId392" Type="http://schemas.openxmlformats.org/officeDocument/2006/relationships/tags" Target="../tags/tag1407.xml"/><Relationship Id="rId391" Type="http://schemas.openxmlformats.org/officeDocument/2006/relationships/tags" Target="../tags/tag1406.xml"/><Relationship Id="rId390" Type="http://schemas.openxmlformats.org/officeDocument/2006/relationships/tags" Target="../tags/tag1405.xml"/><Relationship Id="rId39" Type="http://schemas.openxmlformats.org/officeDocument/2006/relationships/tags" Target="../tags/tag1054.xml"/><Relationship Id="rId389" Type="http://schemas.openxmlformats.org/officeDocument/2006/relationships/tags" Target="../tags/tag1404.xml"/><Relationship Id="rId388" Type="http://schemas.openxmlformats.org/officeDocument/2006/relationships/tags" Target="../tags/tag1403.xml"/><Relationship Id="rId387" Type="http://schemas.openxmlformats.org/officeDocument/2006/relationships/tags" Target="../tags/tag1402.xml"/><Relationship Id="rId386" Type="http://schemas.openxmlformats.org/officeDocument/2006/relationships/tags" Target="../tags/tag1401.xml"/><Relationship Id="rId385" Type="http://schemas.openxmlformats.org/officeDocument/2006/relationships/tags" Target="../tags/tag1400.xml"/><Relationship Id="rId384" Type="http://schemas.openxmlformats.org/officeDocument/2006/relationships/tags" Target="../tags/tag1399.xml"/><Relationship Id="rId383" Type="http://schemas.openxmlformats.org/officeDocument/2006/relationships/tags" Target="../tags/tag1398.xml"/><Relationship Id="rId382" Type="http://schemas.openxmlformats.org/officeDocument/2006/relationships/tags" Target="../tags/tag1397.xml"/><Relationship Id="rId381" Type="http://schemas.openxmlformats.org/officeDocument/2006/relationships/tags" Target="../tags/tag1396.xml"/><Relationship Id="rId380" Type="http://schemas.openxmlformats.org/officeDocument/2006/relationships/tags" Target="../tags/tag1395.xml"/><Relationship Id="rId38" Type="http://schemas.openxmlformats.org/officeDocument/2006/relationships/tags" Target="../tags/tag1053.xml"/><Relationship Id="rId379" Type="http://schemas.openxmlformats.org/officeDocument/2006/relationships/tags" Target="../tags/tag1394.xml"/><Relationship Id="rId378" Type="http://schemas.openxmlformats.org/officeDocument/2006/relationships/tags" Target="../tags/tag1393.xml"/><Relationship Id="rId377" Type="http://schemas.openxmlformats.org/officeDocument/2006/relationships/tags" Target="../tags/tag1392.xml"/><Relationship Id="rId376" Type="http://schemas.openxmlformats.org/officeDocument/2006/relationships/tags" Target="../tags/tag1391.xml"/><Relationship Id="rId375" Type="http://schemas.openxmlformats.org/officeDocument/2006/relationships/tags" Target="../tags/tag1390.xml"/><Relationship Id="rId374" Type="http://schemas.openxmlformats.org/officeDocument/2006/relationships/tags" Target="../tags/tag1389.xml"/><Relationship Id="rId373" Type="http://schemas.openxmlformats.org/officeDocument/2006/relationships/tags" Target="../tags/tag1388.xml"/><Relationship Id="rId372" Type="http://schemas.openxmlformats.org/officeDocument/2006/relationships/tags" Target="../tags/tag1387.xml"/><Relationship Id="rId371" Type="http://schemas.openxmlformats.org/officeDocument/2006/relationships/tags" Target="../tags/tag1386.xml"/><Relationship Id="rId370" Type="http://schemas.openxmlformats.org/officeDocument/2006/relationships/tags" Target="../tags/tag1385.xml"/><Relationship Id="rId37" Type="http://schemas.openxmlformats.org/officeDocument/2006/relationships/tags" Target="../tags/tag1052.xml"/><Relationship Id="rId369" Type="http://schemas.openxmlformats.org/officeDocument/2006/relationships/tags" Target="../tags/tag1384.xml"/><Relationship Id="rId368" Type="http://schemas.openxmlformats.org/officeDocument/2006/relationships/tags" Target="../tags/tag1383.xml"/><Relationship Id="rId367" Type="http://schemas.openxmlformats.org/officeDocument/2006/relationships/tags" Target="../tags/tag1382.xml"/><Relationship Id="rId366" Type="http://schemas.openxmlformats.org/officeDocument/2006/relationships/tags" Target="../tags/tag1381.xml"/><Relationship Id="rId365" Type="http://schemas.openxmlformats.org/officeDocument/2006/relationships/tags" Target="../tags/tag1380.xml"/><Relationship Id="rId364" Type="http://schemas.openxmlformats.org/officeDocument/2006/relationships/tags" Target="../tags/tag1379.xml"/><Relationship Id="rId363" Type="http://schemas.openxmlformats.org/officeDocument/2006/relationships/tags" Target="../tags/tag1378.xml"/><Relationship Id="rId362" Type="http://schemas.openxmlformats.org/officeDocument/2006/relationships/tags" Target="../tags/tag1377.xml"/><Relationship Id="rId361" Type="http://schemas.openxmlformats.org/officeDocument/2006/relationships/tags" Target="../tags/tag1376.xml"/><Relationship Id="rId360" Type="http://schemas.openxmlformats.org/officeDocument/2006/relationships/tags" Target="../tags/tag1375.xml"/><Relationship Id="rId36" Type="http://schemas.openxmlformats.org/officeDocument/2006/relationships/tags" Target="../tags/tag1051.xml"/><Relationship Id="rId359" Type="http://schemas.openxmlformats.org/officeDocument/2006/relationships/tags" Target="../tags/tag1374.xml"/><Relationship Id="rId358" Type="http://schemas.openxmlformats.org/officeDocument/2006/relationships/tags" Target="../tags/tag1373.xml"/><Relationship Id="rId357" Type="http://schemas.openxmlformats.org/officeDocument/2006/relationships/tags" Target="../tags/tag1372.xml"/><Relationship Id="rId356" Type="http://schemas.openxmlformats.org/officeDocument/2006/relationships/tags" Target="../tags/tag1371.xml"/><Relationship Id="rId355" Type="http://schemas.openxmlformats.org/officeDocument/2006/relationships/tags" Target="../tags/tag1370.xml"/><Relationship Id="rId354" Type="http://schemas.openxmlformats.org/officeDocument/2006/relationships/tags" Target="../tags/tag1369.xml"/><Relationship Id="rId353" Type="http://schemas.openxmlformats.org/officeDocument/2006/relationships/tags" Target="../tags/tag1368.xml"/><Relationship Id="rId352" Type="http://schemas.openxmlformats.org/officeDocument/2006/relationships/tags" Target="../tags/tag1367.xml"/><Relationship Id="rId351" Type="http://schemas.openxmlformats.org/officeDocument/2006/relationships/tags" Target="../tags/tag1366.xml"/><Relationship Id="rId350" Type="http://schemas.openxmlformats.org/officeDocument/2006/relationships/tags" Target="../tags/tag1365.xml"/><Relationship Id="rId35" Type="http://schemas.openxmlformats.org/officeDocument/2006/relationships/tags" Target="../tags/tag1050.xml"/><Relationship Id="rId349" Type="http://schemas.openxmlformats.org/officeDocument/2006/relationships/tags" Target="../tags/tag1364.xml"/><Relationship Id="rId348" Type="http://schemas.openxmlformats.org/officeDocument/2006/relationships/tags" Target="../tags/tag1363.xml"/><Relationship Id="rId347" Type="http://schemas.openxmlformats.org/officeDocument/2006/relationships/tags" Target="../tags/tag1362.xml"/><Relationship Id="rId346" Type="http://schemas.openxmlformats.org/officeDocument/2006/relationships/tags" Target="../tags/tag1361.xml"/><Relationship Id="rId345" Type="http://schemas.openxmlformats.org/officeDocument/2006/relationships/tags" Target="../tags/tag1360.xml"/><Relationship Id="rId344" Type="http://schemas.openxmlformats.org/officeDocument/2006/relationships/tags" Target="../tags/tag1359.xml"/><Relationship Id="rId343" Type="http://schemas.openxmlformats.org/officeDocument/2006/relationships/tags" Target="../tags/tag1358.xml"/><Relationship Id="rId342" Type="http://schemas.openxmlformats.org/officeDocument/2006/relationships/tags" Target="../tags/tag1357.xml"/><Relationship Id="rId341" Type="http://schemas.openxmlformats.org/officeDocument/2006/relationships/tags" Target="../tags/tag1356.xml"/><Relationship Id="rId340" Type="http://schemas.openxmlformats.org/officeDocument/2006/relationships/tags" Target="../tags/tag1355.xml"/><Relationship Id="rId34" Type="http://schemas.openxmlformats.org/officeDocument/2006/relationships/tags" Target="../tags/tag1049.xml"/><Relationship Id="rId339" Type="http://schemas.openxmlformats.org/officeDocument/2006/relationships/tags" Target="../tags/tag1354.xml"/><Relationship Id="rId338" Type="http://schemas.openxmlformats.org/officeDocument/2006/relationships/tags" Target="../tags/tag1353.xml"/><Relationship Id="rId337" Type="http://schemas.openxmlformats.org/officeDocument/2006/relationships/tags" Target="../tags/tag1352.xml"/><Relationship Id="rId336" Type="http://schemas.openxmlformats.org/officeDocument/2006/relationships/tags" Target="../tags/tag1351.xml"/><Relationship Id="rId335" Type="http://schemas.openxmlformats.org/officeDocument/2006/relationships/tags" Target="../tags/tag1350.xml"/><Relationship Id="rId334" Type="http://schemas.openxmlformats.org/officeDocument/2006/relationships/tags" Target="../tags/tag1349.xml"/><Relationship Id="rId333" Type="http://schemas.openxmlformats.org/officeDocument/2006/relationships/tags" Target="../tags/tag1348.xml"/><Relationship Id="rId332" Type="http://schemas.openxmlformats.org/officeDocument/2006/relationships/tags" Target="../tags/tag1347.xml"/><Relationship Id="rId331" Type="http://schemas.openxmlformats.org/officeDocument/2006/relationships/tags" Target="../tags/tag1346.xml"/><Relationship Id="rId330" Type="http://schemas.openxmlformats.org/officeDocument/2006/relationships/tags" Target="../tags/tag1345.xml"/><Relationship Id="rId33" Type="http://schemas.openxmlformats.org/officeDocument/2006/relationships/tags" Target="../tags/tag1048.xml"/><Relationship Id="rId329" Type="http://schemas.openxmlformats.org/officeDocument/2006/relationships/tags" Target="../tags/tag1344.xml"/><Relationship Id="rId328" Type="http://schemas.openxmlformats.org/officeDocument/2006/relationships/tags" Target="../tags/tag1343.xml"/><Relationship Id="rId327" Type="http://schemas.openxmlformats.org/officeDocument/2006/relationships/tags" Target="../tags/tag1342.xml"/><Relationship Id="rId326" Type="http://schemas.openxmlformats.org/officeDocument/2006/relationships/tags" Target="../tags/tag1341.xml"/><Relationship Id="rId325" Type="http://schemas.openxmlformats.org/officeDocument/2006/relationships/tags" Target="../tags/tag1340.xml"/><Relationship Id="rId324" Type="http://schemas.openxmlformats.org/officeDocument/2006/relationships/tags" Target="../tags/tag1339.xml"/><Relationship Id="rId323" Type="http://schemas.openxmlformats.org/officeDocument/2006/relationships/tags" Target="../tags/tag1338.xml"/><Relationship Id="rId322" Type="http://schemas.openxmlformats.org/officeDocument/2006/relationships/tags" Target="../tags/tag1337.xml"/><Relationship Id="rId321" Type="http://schemas.openxmlformats.org/officeDocument/2006/relationships/tags" Target="../tags/tag1336.xml"/><Relationship Id="rId320" Type="http://schemas.openxmlformats.org/officeDocument/2006/relationships/tags" Target="../tags/tag1335.xml"/><Relationship Id="rId32" Type="http://schemas.openxmlformats.org/officeDocument/2006/relationships/tags" Target="../tags/tag1047.xml"/><Relationship Id="rId319" Type="http://schemas.openxmlformats.org/officeDocument/2006/relationships/tags" Target="../tags/tag1334.xml"/><Relationship Id="rId318" Type="http://schemas.openxmlformats.org/officeDocument/2006/relationships/tags" Target="../tags/tag1333.xml"/><Relationship Id="rId317" Type="http://schemas.openxmlformats.org/officeDocument/2006/relationships/tags" Target="../tags/tag1332.xml"/><Relationship Id="rId316" Type="http://schemas.openxmlformats.org/officeDocument/2006/relationships/tags" Target="../tags/tag1331.xml"/><Relationship Id="rId315" Type="http://schemas.openxmlformats.org/officeDocument/2006/relationships/tags" Target="../tags/tag1330.xml"/><Relationship Id="rId314" Type="http://schemas.openxmlformats.org/officeDocument/2006/relationships/tags" Target="../tags/tag1329.xml"/><Relationship Id="rId313" Type="http://schemas.openxmlformats.org/officeDocument/2006/relationships/tags" Target="../tags/tag1328.xml"/><Relationship Id="rId312" Type="http://schemas.openxmlformats.org/officeDocument/2006/relationships/tags" Target="../tags/tag1327.xml"/><Relationship Id="rId311" Type="http://schemas.openxmlformats.org/officeDocument/2006/relationships/tags" Target="../tags/tag1326.xml"/><Relationship Id="rId310" Type="http://schemas.openxmlformats.org/officeDocument/2006/relationships/tags" Target="../tags/tag1325.xml"/><Relationship Id="rId31" Type="http://schemas.openxmlformats.org/officeDocument/2006/relationships/tags" Target="../tags/tag1046.xml"/><Relationship Id="rId309" Type="http://schemas.openxmlformats.org/officeDocument/2006/relationships/tags" Target="../tags/tag1324.xml"/><Relationship Id="rId308" Type="http://schemas.openxmlformats.org/officeDocument/2006/relationships/tags" Target="../tags/tag1323.xml"/><Relationship Id="rId307" Type="http://schemas.openxmlformats.org/officeDocument/2006/relationships/tags" Target="../tags/tag1322.xml"/><Relationship Id="rId306" Type="http://schemas.openxmlformats.org/officeDocument/2006/relationships/tags" Target="../tags/tag1321.xml"/><Relationship Id="rId305" Type="http://schemas.openxmlformats.org/officeDocument/2006/relationships/tags" Target="../tags/tag1320.xml"/><Relationship Id="rId304" Type="http://schemas.openxmlformats.org/officeDocument/2006/relationships/tags" Target="../tags/tag1319.xml"/><Relationship Id="rId303" Type="http://schemas.openxmlformats.org/officeDocument/2006/relationships/tags" Target="../tags/tag1318.xml"/><Relationship Id="rId302" Type="http://schemas.openxmlformats.org/officeDocument/2006/relationships/tags" Target="../tags/tag1317.xml"/><Relationship Id="rId301" Type="http://schemas.openxmlformats.org/officeDocument/2006/relationships/tags" Target="../tags/tag1316.xml"/><Relationship Id="rId300" Type="http://schemas.openxmlformats.org/officeDocument/2006/relationships/tags" Target="../tags/tag1315.xml"/><Relationship Id="rId30" Type="http://schemas.openxmlformats.org/officeDocument/2006/relationships/tags" Target="../tags/tag1045.xml"/><Relationship Id="rId3" Type="http://schemas.openxmlformats.org/officeDocument/2006/relationships/tags" Target="../tags/tag1018.xml"/><Relationship Id="rId299" Type="http://schemas.openxmlformats.org/officeDocument/2006/relationships/tags" Target="../tags/tag1314.xml"/><Relationship Id="rId298" Type="http://schemas.openxmlformats.org/officeDocument/2006/relationships/tags" Target="../tags/tag1313.xml"/><Relationship Id="rId297" Type="http://schemas.openxmlformats.org/officeDocument/2006/relationships/tags" Target="../tags/tag1312.xml"/><Relationship Id="rId296" Type="http://schemas.openxmlformats.org/officeDocument/2006/relationships/tags" Target="../tags/tag1311.xml"/><Relationship Id="rId295" Type="http://schemas.openxmlformats.org/officeDocument/2006/relationships/tags" Target="../tags/tag1310.xml"/><Relationship Id="rId294" Type="http://schemas.openxmlformats.org/officeDocument/2006/relationships/tags" Target="../tags/tag1309.xml"/><Relationship Id="rId293" Type="http://schemas.openxmlformats.org/officeDocument/2006/relationships/tags" Target="../tags/tag1308.xml"/><Relationship Id="rId292" Type="http://schemas.openxmlformats.org/officeDocument/2006/relationships/tags" Target="../tags/tag1307.xml"/><Relationship Id="rId291" Type="http://schemas.openxmlformats.org/officeDocument/2006/relationships/tags" Target="../tags/tag1306.xml"/><Relationship Id="rId290" Type="http://schemas.openxmlformats.org/officeDocument/2006/relationships/tags" Target="../tags/tag1305.xml"/><Relationship Id="rId29" Type="http://schemas.openxmlformats.org/officeDocument/2006/relationships/tags" Target="../tags/tag1044.xml"/><Relationship Id="rId289" Type="http://schemas.openxmlformats.org/officeDocument/2006/relationships/tags" Target="../tags/tag1304.xml"/><Relationship Id="rId288" Type="http://schemas.openxmlformats.org/officeDocument/2006/relationships/tags" Target="../tags/tag1303.xml"/><Relationship Id="rId287" Type="http://schemas.openxmlformats.org/officeDocument/2006/relationships/tags" Target="../tags/tag1302.xml"/><Relationship Id="rId286" Type="http://schemas.openxmlformats.org/officeDocument/2006/relationships/tags" Target="../tags/tag1301.xml"/><Relationship Id="rId285" Type="http://schemas.openxmlformats.org/officeDocument/2006/relationships/tags" Target="../tags/tag1300.xml"/><Relationship Id="rId284" Type="http://schemas.openxmlformats.org/officeDocument/2006/relationships/tags" Target="../tags/tag1299.xml"/><Relationship Id="rId283" Type="http://schemas.openxmlformats.org/officeDocument/2006/relationships/tags" Target="../tags/tag1298.xml"/><Relationship Id="rId282" Type="http://schemas.openxmlformats.org/officeDocument/2006/relationships/tags" Target="../tags/tag1297.xml"/><Relationship Id="rId281" Type="http://schemas.openxmlformats.org/officeDocument/2006/relationships/tags" Target="../tags/tag1296.xml"/><Relationship Id="rId280" Type="http://schemas.openxmlformats.org/officeDocument/2006/relationships/tags" Target="../tags/tag1295.xml"/><Relationship Id="rId28" Type="http://schemas.openxmlformats.org/officeDocument/2006/relationships/tags" Target="../tags/tag1043.xml"/><Relationship Id="rId279" Type="http://schemas.openxmlformats.org/officeDocument/2006/relationships/tags" Target="../tags/tag1294.xml"/><Relationship Id="rId278" Type="http://schemas.openxmlformats.org/officeDocument/2006/relationships/tags" Target="../tags/tag1293.xml"/><Relationship Id="rId277" Type="http://schemas.openxmlformats.org/officeDocument/2006/relationships/tags" Target="../tags/tag1292.xml"/><Relationship Id="rId276" Type="http://schemas.openxmlformats.org/officeDocument/2006/relationships/tags" Target="../tags/tag1291.xml"/><Relationship Id="rId275" Type="http://schemas.openxmlformats.org/officeDocument/2006/relationships/tags" Target="../tags/tag1290.xml"/><Relationship Id="rId274" Type="http://schemas.openxmlformats.org/officeDocument/2006/relationships/tags" Target="../tags/tag1289.xml"/><Relationship Id="rId273" Type="http://schemas.openxmlformats.org/officeDocument/2006/relationships/tags" Target="../tags/tag1288.xml"/><Relationship Id="rId272" Type="http://schemas.openxmlformats.org/officeDocument/2006/relationships/tags" Target="../tags/tag1287.xml"/><Relationship Id="rId271" Type="http://schemas.openxmlformats.org/officeDocument/2006/relationships/tags" Target="../tags/tag1286.xml"/><Relationship Id="rId270" Type="http://schemas.openxmlformats.org/officeDocument/2006/relationships/tags" Target="../tags/tag1285.xml"/><Relationship Id="rId27" Type="http://schemas.openxmlformats.org/officeDocument/2006/relationships/tags" Target="../tags/tag1042.xml"/><Relationship Id="rId269" Type="http://schemas.openxmlformats.org/officeDocument/2006/relationships/tags" Target="../tags/tag1284.xml"/><Relationship Id="rId268" Type="http://schemas.openxmlformats.org/officeDocument/2006/relationships/tags" Target="../tags/tag1283.xml"/><Relationship Id="rId267" Type="http://schemas.openxmlformats.org/officeDocument/2006/relationships/tags" Target="../tags/tag1282.xml"/><Relationship Id="rId266" Type="http://schemas.openxmlformats.org/officeDocument/2006/relationships/tags" Target="../tags/tag1281.xml"/><Relationship Id="rId265" Type="http://schemas.openxmlformats.org/officeDocument/2006/relationships/tags" Target="../tags/tag1280.xml"/><Relationship Id="rId264" Type="http://schemas.openxmlformats.org/officeDocument/2006/relationships/tags" Target="../tags/tag1279.xml"/><Relationship Id="rId263" Type="http://schemas.openxmlformats.org/officeDocument/2006/relationships/tags" Target="../tags/tag1278.xml"/><Relationship Id="rId262" Type="http://schemas.openxmlformats.org/officeDocument/2006/relationships/tags" Target="../tags/tag1277.xml"/><Relationship Id="rId261" Type="http://schemas.openxmlformats.org/officeDocument/2006/relationships/tags" Target="../tags/tag1276.xml"/><Relationship Id="rId260" Type="http://schemas.openxmlformats.org/officeDocument/2006/relationships/tags" Target="../tags/tag1275.xml"/><Relationship Id="rId26" Type="http://schemas.openxmlformats.org/officeDocument/2006/relationships/tags" Target="../tags/tag1041.xml"/><Relationship Id="rId259" Type="http://schemas.openxmlformats.org/officeDocument/2006/relationships/tags" Target="../tags/tag1274.xml"/><Relationship Id="rId258" Type="http://schemas.openxmlformats.org/officeDocument/2006/relationships/tags" Target="../tags/tag1273.xml"/><Relationship Id="rId257" Type="http://schemas.openxmlformats.org/officeDocument/2006/relationships/tags" Target="../tags/tag1272.xml"/><Relationship Id="rId256" Type="http://schemas.openxmlformats.org/officeDocument/2006/relationships/tags" Target="../tags/tag1271.xml"/><Relationship Id="rId255" Type="http://schemas.openxmlformats.org/officeDocument/2006/relationships/tags" Target="../tags/tag1270.xml"/><Relationship Id="rId254" Type="http://schemas.openxmlformats.org/officeDocument/2006/relationships/tags" Target="../tags/tag1269.xml"/><Relationship Id="rId253" Type="http://schemas.openxmlformats.org/officeDocument/2006/relationships/tags" Target="../tags/tag1268.xml"/><Relationship Id="rId252" Type="http://schemas.openxmlformats.org/officeDocument/2006/relationships/tags" Target="../tags/tag1267.xml"/><Relationship Id="rId251" Type="http://schemas.openxmlformats.org/officeDocument/2006/relationships/tags" Target="../tags/tag1266.xml"/><Relationship Id="rId250" Type="http://schemas.openxmlformats.org/officeDocument/2006/relationships/tags" Target="../tags/tag1265.xml"/><Relationship Id="rId25" Type="http://schemas.openxmlformats.org/officeDocument/2006/relationships/tags" Target="../tags/tag1040.xml"/><Relationship Id="rId249" Type="http://schemas.openxmlformats.org/officeDocument/2006/relationships/tags" Target="../tags/tag1264.xml"/><Relationship Id="rId248" Type="http://schemas.openxmlformats.org/officeDocument/2006/relationships/tags" Target="../tags/tag1263.xml"/><Relationship Id="rId247" Type="http://schemas.openxmlformats.org/officeDocument/2006/relationships/tags" Target="../tags/tag1262.xml"/><Relationship Id="rId246" Type="http://schemas.openxmlformats.org/officeDocument/2006/relationships/tags" Target="../tags/tag1261.xml"/><Relationship Id="rId245" Type="http://schemas.openxmlformats.org/officeDocument/2006/relationships/tags" Target="../tags/tag1260.xml"/><Relationship Id="rId244" Type="http://schemas.openxmlformats.org/officeDocument/2006/relationships/tags" Target="../tags/tag1259.xml"/><Relationship Id="rId243" Type="http://schemas.openxmlformats.org/officeDocument/2006/relationships/tags" Target="../tags/tag1258.xml"/><Relationship Id="rId242" Type="http://schemas.openxmlformats.org/officeDocument/2006/relationships/tags" Target="../tags/tag1257.xml"/><Relationship Id="rId241" Type="http://schemas.openxmlformats.org/officeDocument/2006/relationships/tags" Target="../tags/tag1256.xml"/><Relationship Id="rId240" Type="http://schemas.openxmlformats.org/officeDocument/2006/relationships/tags" Target="../tags/tag1255.xml"/><Relationship Id="rId24" Type="http://schemas.openxmlformats.org/officeDocument/2006/relationships/tags" Target="../tags/tag1039.xml"/><Relationship Id="rId239" Type="http://schemas.openxmlformats.org/officeDocument/2006/relationships/tags" Target="../tags/tag1254.xml"/><Relationship Id="rId238" Type="http://schemas.openxmlformats.org/officeDocument/2006/relationships/tags" Target="../tags/tag1253.xml"/><Relationship Id="rId237" Type="http://schemas.openxmlformats.org/officeDocument/2006/relationships/tags" Target="../tags/tag1252.xml"/><Relationship Id="rId236" Type="http://schemas.openxmlformats.org/officeDocument/2006/relationships/tags" Target="../tags/tag1251.xml"/><Relationship Id="rId235" Type="http://schemas.openxmlformats.org/officeDocument/2006/relationships/tags" Target="../tags/tag1250.xml"/><Relationship Id="rId234" Type="http://schemas.openxmlformats.org/officeDocument/2006/relationships/tags" Target="../tags/tag1249.xml"/><Relationship Id="rId233" Type="http://schemas.openxmlformats.org/officeDocument/2006/relationships/tags" Target="../tags/tag1248.xml"/><Relationship Id="rId232" Type="http://schemas.openxmlformats.org/officeDocument/2006/relationships/tags" Target="../tags/tag1247.xml"/><Relationship Id="rId231" Type="http://schemas.openxmlformats.org/officeDocument/2006/relationships/tags" Target="../tags/tag1246.xml"/><Relationship Id="rId230" Type="http://schemas.openxmlformats.org/officeDocument/2006/relationships/tags" Target="../tags/tag1245.xml"/><Relationship Id="rId23" Type="http://schemas.openxmlformats.org/officeDocument/2006/relationships/tags" Target="../tags/tag1038.xml"/><Relationship Id="rId229" Type="http://schemas.openxmlformats.org/officeDocument/2006/relationships/tags" Target="../tags/tag1244.xml"/><Relationship Id="rId228" Type="http://schemas.openxmlformats.org/officeDocument/2006/relationships/tags" Target="../tags/tag1243.xml"/><Relationship Id="rId227" Type="http://schemas.openxmlformats.org/officeDocument/2006/relationships/tags" Target="../tags/tag1242.xml"/><Relationship Id="rId226" Type="http://schemas.openxmlformats.org/officeDocument/2006/relationships/tags" Target="../tags/tag1241.xml"/><Relationship Id="rId225" Type="http://schemas.openxmlformats.org/officeDocument/2006/relationships/tags" Target="../tags/tag1240.xml"/><Relationship Id="rId224" Type="http://schemas.openxmlformats.org/officeDocument/2006/relationships/tags" Target="../tags/tag1239.xml"/><Relationship Id="rId223" Type="http://schemas.openxmlformats.org/officeDocument/2006/relationships/tags" Target="../tags/tag1238.xml"/><Relationship Id="rId222" Type="http://schemas.openxmlformats.org/officeDocument/2006/relationships/tags" Target="../tags/tag1237.xml"/><Relationship Id="rId221" Type="http://schemas.openxmlformats.org/officeDocument/2006/relationships/tags" Target="../tags/tag1236.xml"/><Relationship Id="rId220" Type="http://schemas.openxmlformats.org/officeDocument/2006/relationships/tags" Target="../tags/tag1235.xml"/><Relationship Id="rId22" Type="http://schemas.openxmlformats.org/officeDocument/2006/relationships/tags" Target="../tags/tag1037.xml"/><Relationship Id="rId219" Type="http://schemas.openxmlformats.org/officeDocument/2006/relationships/tags" Target="../tags/tag1234.xml"/><Relationship Id="rId218" Type="http://schemas.openxmlformats.org/officeDocument/2006/relationships/tags" Target="../tags/tag1233.xml"/><Relationship Id="rId217" Type="http://schemas.openxmlformats.org/officeDocument/2006/relationships/tags" Target="../tags/tag1232.xml"/><Relationship Id="rId216" Type="http://schemas.openxmlformats.org/officeDocument/2006/relationships/tags" Target="../tags/tag1231.xml"/><Relationship Id="rId215" Type="http://schemas.openxmlformats.org/officeDocument/2006/relationships/tags" Target="../tags/tag1230.xml"/><Relationship Id="rId214" Type="http://schemas.openxmlformats.org/officeDocument/2006/relationships/tags" Target="../tags/tag1229.xml"/><Relationship Id="rId213" Type="http://schemas.openxmlformats.org/officeDocument/2006/relationships/tags" Target="../tags/tag1228.xml"/><Relationship Id="rId212" Type="http://schemas.openxmlformats.org/officeDocument/2006/relationships/tags" Target="../tags/tag1227.xml"/><Relationship Id="rId211" Type="http://schemas.openxmlformats.org/officeDocument/2006/relationships/tags" Target="../tags/tag1226.xml"/><Relationship Id="rId210" Type="http://schemas.openxmlformats.org/officeDocument/2006/relationships/tags" Target="../tags/tag1225.xml"/><Relationship Id="rId21" Type="http://schemas.openxmlformats.org/officeDocument/2006/relationships/tags" Target="../tags/tag1036.xml"/><Relationship Id="rId209" Type="http://schemas.openxmlformats.org/officeDocument/2006/relationships/tags" Target="../tags/tag1224.xml"/><Relationship Id="rId208" Type="http://schemas.openxmlformats.org/officeDocument/2006/relationships/tags" Target="../tags/tag1223.xml"/><Relationship Id="rId207" Type="http://schemas.openxmlformats.org/officeDocument/2006/relationships/tags" Target="../tags/tag1222.xml"/><Relationship Id="rId206" Type="http://schemas.openxmlformats.org/officeDocument/2006/relationships/tags" Target="../tags/tag1221.xml"/><Relationship Id="rId205" Type="http://schemas.openxmlformats.org/officeDocument/2006/relationships/tags" Target="../tags/tag1220.xml"/><Relationship Id="rId204" Type="http://schemas.openxmlformats.org/officeDocument/2006/relationships/tags" Target="../tags/tag1219.xml"/><Relationship Id="rId203" Type="http://schemas.openxmlformats.org/officeDocument/2006/relationships/tags" Target="../tags/tag1218.xml"/><Relationship Id="rId202" Type="http://schemas.openxmlformats.org/officeDocument/2006/relationships/tags" Target="../tags/tag1217.xml"/><Relationship Id="rId201" Type="http://schemas.openxmlformats.org/officeDocument/2006/relationships/tags" Target="../tags/tag1216.xml"/><Relationship Id="rId200" Type="http://schemas.openxmlformats.org/officeDocument/2006/relationships/tags" Target="../tags/tag1215.xml"/><Relationship Id="rId20" Type="http://schemas.openxmlformats.org/officeDocument/2006/relationships/tags" Target="../tags/tag1035.xml"/><Relationship Id="rId2" Type="http://schemas.openxmlformats.org/officeDocument/2006/relationships/tags" Target="../tags/tag1017.xml"/><Relationship Id="rId199" Type="http://schemas.openxmlformats.org/officeDocument/2006/relationships/tags" Target="../tags/tag1214.xml"/><Relationship Id="rId198" Type="http://schemas.openxmlformats.org/officeDocument/2006/relationships/tags" Target="../tags/tag1213.xml"/><Relationship Id="rId197" Type="http://schemas.openxmlformats.org/officeDocument/2006/relationships/tags" Target="../tags/tag1212.xml"/><Relationship Id="rId196" Type="http://schemas.openxmlformats.org/officeDocument/2006/relationships/tags" Target="../tags/tag1211.xml"/><Relationship Id="rId195" Type="http://schemas.openxmlformats.org/officeDocument/2006/relationships/tags" Target="../tags/tag1210.xml"/><Relationship Id="rId194" Type="http://schemas.openxmlformats.org/officeDocument/2006/relationships/tags" Target="../tags/tag1209.xml"/><Relationship Id="rId193" Type="http://schemas.openxmlformats.org/officeDocument/2006/relationships/tags" Target="../tags/tag1208.xml"/><Relationship Id="rId192" Type="http://schemas.openxmlformats.org/officeDocument/2006/relationships/tags" Target="../tags/tag1207.xml"/><Relationship Id="rId191" Type="http://schemas.openxmlformats.org/officeDocument/2006/relationships/tags" Target="../tags/tag1206.xml"/><Relationship Id="rId190" Type="http://schemas.openxmlformats.org/officeDocument/2006/relationships/tags" Target="../tags/tag1205.xml"/><Relationship Id="rId19" Type="http://schemas.openxmlformats.org/officeDocument/2006/relationships/tags" Target="../tags/tag1034.xml"/><Relationship Id="rId189" Type="http://schemas.openxmlformats.org/officeDocument/2006/relationships/tags" Target="../tags/tag1204.xml"/><Relationship Id="rId188" Type="http://schemas.openxmlformats.org/officeDocument/2006/relationships/tags" Target="../tags/tag1203.xml"/><Relationship Id="rId187" Type="http://schemas.openxmlformats.org/officeDocument/2006/relationships/tags" Target="../tags/tag1202.xml"/><Relationship Id="rId186" Type="http://schemas.openxmlformats.org/officeDocument/2006/relationships/tags" Target="../tags/tag1201.xml"/><Relationship Id="rId185" Type="http://schemas.openxmlformats.org/officeDocument/2006/relationships/tags" Target="../tags/tag1200.xml"/><Relationship Id="rId184" Type="http://schemas.openxmlformats.org/officeDocument/2006/relationships/tags" Target="../tags/tag1199.xml"/><Relationship Id="rId183" Type="http://schemas.openxmlformats.org/officeDocument/2006/relationships/tags" Target="../tags/tag1198.xml"/><Relationship Id="rId182" Type="http://schemas.openxmlformats.org/officeDocument/2006/relationships/tags" Target="../tags/tag1197.xml"/><Relationship Id="rId181" Type="http://schemas.openxmlformats.org/officeDocument/2006/relationships/tags" Target="../tags/tag1196.xml"/><Relationship Id="rId180" Type="http://schemas.openxmlformats.org/officeDocument/2006/relationships/tags" Target="../tags/tag1195.xml"/><Relationship Id="rId18" Type="http://schemas.openxmlformats.org/officeDocument/2006/relationships/tags" Target="../tags/tag1033.xml"/><Relationship Id="rId179" Type="http://schemas.openxmlformats.org/officeDocument/2006/relationships/tags" Target="../tags/tag1194.xml"/><Relationship Id="rId178" Type="http://schemas.openxmlformats.org/officeDocument/2006/relationships/tags" Target="../tags/tag1193.xml"/><Relationship Id="rId177" Type="http://schemas.openxmlformats.org/officeDocument/2006/relationships/tags" Target="../tags/tag1192.xml"/><Relationship Id="rId176" Type="http://schemas.openxmlformats.org/officeDocument/2006/relationships/tags" Target="../tags/tag1191.xml"/><Relationship Id="rId175" Type="http://schemas.openxmlformats.org/officeDocument/2006/relationships/tags" Target="../tags/tag1190.xml"/><Relationship Id="rId174" Type="http://schemas.openxmlformats.org/officeDocument/2006/relationships/tags" Target="../tags/tag1189.xml"/><Relationship Id="rId173" Type="http://schemas.openxmlformats.org/officeDocument/2006/relationships/tags" Target="../tags/tag1188.xml"/><Relationship Id="rId172" Type="http://schemas.openxmlformats.org/officeDocument/2006/relationships/tags" Target="../tags/tag1187.xml"/><Relationship Id="rId171" Type="http://schemas.openxmlformats.org/officeDocument/2006/relationships/tags" Target="../tags/tag1186.xml"/><Relationship Id="rId170" Type="http://schemas.openxmlformats.org/officeDocument/2006/relationships/tags" Target="../tags/tag1185.xml"/><Relationship Id="rId17" Type="http://schemas.openxmlformats.org/officeDocument/2006/relationships/tags" Target="../tags/tag1032.xml"/><Relationship Id="rId169" Type="http://schemas.openxmlformats.org/officeDocument/2006/relationships/tags" Target="../tags/tag1184.xml"/><Relationship Id="rId168" Type="http://schemas.openxmlformats.org/officeDocument/2006/relationships/tags" Target="../tags/tag1183.xml"/><Relationship Id="rId167" Type="http://schemas.openxmlformats.org/officeDocument/2006/relationships/tags" Target="../tags/tag1182.xml"/><Relationship Id="rId166" Type="http://schemas.openxmlformats.org/officeDocument/2006/relationships/tags" Target="../tags/tag1181.xml"/><Relationship Id="rId165" Type="http://schemas.openxmlformats.org/officeDocument/2006/relationships/tags" Target="../tags/tag1180.xml"/><Relationship Id="rId164" Type="http://schemas.openxmlformats.org/officeDocument/2006/relationships/tags" Target="../tags/tag1179.xml"/><Relationship Id="rId163" Type="http://schemas.openxmlformats.org/officeDocument/2006/relationships/tags" Target="../tags/tag1178.xml"/><Relationship Id="rId162" Type="http://schemas.openxmlformats.org/officeDocument/2006/relationships/tags" Target="../tags/tag1177.xml"/><Relationship Id="rId161" Type="http://schemas.openxmlformats.org/officeDocument/2006/relationships/tags" Target="../tags/tag1176.xml"/><Relationship Id="rId160" Type="http://schemas.openxmlformats.org/officeDocument/2006/relationships/tags" Target="../tags/tag1175.xml"/><Relationship Id="rId16" Type="http://schemas.openxmlformats.org/officeDocument/2006/relationships/tags" Target="../tags/tag1031.xml"/><Relationship Id="rId159" Type="http://schemas.openxmlformats.org/officeDocument/2006/relationships/tags" Target="../tags/tag1174.xml"/><Relationship Id="rId158" Type="http://schemas.openxmlformats.org/officeDocument/2006/relationships/tags" Target="../tags/tag1173.xml"/><Relationship Id="rId157" Type="http://schemas.openxmlformats.org/officeDocument/2006/relationships/tags" Target="../tags/tag1172.xml"/><Relationship Id="rId156" Type="http://schemas.openxmlformats.org/officeDocument/2006/relationships/tags" Target="../tags/tag1171.xml"/><Relationship Id="rId155" Type="http://schemas.openxmlformats.org/officeDocument/2006/relationships/tags" Target="../tags/tag1170.xml"/><Relationship Id="rId154" Type="http://schemas.openxmlformats.org/officeDocument/2006/relationships/tags" Target="../tags/tag1169.xml"/><Relationship Id="rId153" Type="http://schemas.openxmlformats.org/officeDocument/2006/relationships/tags" Target="../tags/tag1168.xml"/><Relationship Id="rId152" Type="http://schemas.openxmlformats.org/officeDocument/2006/relationships/tags" Target="../tags/tag1167.xml"/><Relationship Id="rId151" Type="http://schemas.openxmlformats.org/officeDocument/2006/relationships/tags" Target="../tags/tag1166.xml"/><Relationship Id="rId150" Type="http://schemas.openxmlformats.org/officeDocument/2006/relationships/tags" Target="../tags/tag1165.xml"/><Relationship Id="rId15" Type="http://schemas.openxmlformats.org/officeDocument/2006/relationships/tags" Target="../tags/tag1030.xml"/><Relationship Id="rId149" Type="http://schemas.openxmlformats.org/officeDocument/2006/relationships/tags" Target="../tags/tag1164.xml"/><Relationship Id="rId148" Type="http://schemas.openxmlformats.org/officeDocument/2006/relationships/tags" Target="../tags/tag1163.xml"/><Relationship Id="rId147" Type="http://schemas.openxmlformats.org/officeDocument/2006/relationships/tags" Target="../tags/tag1162.xml"/><Relationship Id="rId146" Type="http://schemas.openxmlformats.org/officeDocument/2006/relationships/tags" Target="../tags/tag1161.xml"/><Relationship Id="rId145" Type="http://schemas.openxmlformats.org/officeDocument/2006/relationships/tags" Target="../tags/tag1160.xml"/><Relationship Id="rId144" Type="http://schemas.openxmlformats.org/officeDocument/2006/relationships/tags" Target="../tags/tag1159.xml"/><Relationship Id="rId143" Type="http://schemas.openxmlformats.org/officeDocument/2006/relationships/tags" Target="../tags/tag1158.xml"/><Relationship Id="rId142" Type="http://schemas.openxmlformats.org/officeDocument/2006/relationships/tags" Target="../tags/tag1157.xml"/><Relationship Id="rId141" Type="http://schemas.openxmlformats.org/officeDocument/2006/relationships/tags" Target="../tags/tag1156.xml"/><Relationship Id="rId140" Type="http://schemas.openxmlformats.org/officeDocument/2006/relationships/tags" Target="../tags/tag1155.xml"/><Relationship Id="rId14" Type="http://schemas.openxmlformats.org/officeDocument/2006/relationships/tags" Target="../tags/tag1029.xml"/><Relationship Id="rId139" Type="http://schemas.openxmlformats.org/officeDocument/2006/relationships/tags" Target="../tags/tag1154.xml"/><Relationship Id="rId138" Type="http://schemas.openxmlformats.org/officeDocument/2006/relationships/tags" Target="../tags/tag1153.xml"/><Relationship Id="rId137" Type="http://schemas.openxmlformats.org/officeDocument/2006/relationships/tags" Target="../tags/tag1152.xml"/><Relationship Id="rId136" Type="http://schemas.openxmlformats.org/officeDocument/2006/relationships/tags" Target="../tags/tag1151.xml"/><Relationship Id="rId135" Type="http://schemas.openxmlformats.org/officeDocument/2006/relationships/tags" Target="../tags/tag1150.xml"/><Relationship Id="rId134" Type="http://schemas.openxmlformats.org/officeDocument/2006/relationships/tags" Target="../tags/tag1149.xml"/><Relationship Id="rId133" Type="http://schemas.openxmlformats.org/officeDocument/2006/relationships/tags" Target="../tags/tag1148.xml"/><Relationship Id="rId132" Type="http://schemas.openxmlformats.org/officeDocument/2006/relationships/tags" Target="../tags/tag1147.xml"/><Relationship Id="rId131" Type="http://schemas.openxmlformats.org/officeDocument/2006/relationships/tags" Target="../tags/tag1146.xml"/><Relationship Id="rId130" Type="http://schemas.openxmlformats.org/officeDocument/2006/relationships/tags" Target="../tags/tag1145.xml"/><Relationship Id="rId13" Type="http://schemas.openxmlformats.org/officeDocument/2006/relationships/tags" Target="../tags/tag1028.xml"/><Relationship Id="rId129" Type="http://schemas.openxmlformats.org/officeDocument/2006/relationships/tags" Target="../tags/tag1144.xml"/><Relationship Id="rId128" Type="http://schemas.openxmlformats.org/officeDocument/2006/relationships/tags" Target="../tags/tag1143.xml"/><Relationship Id="rId127" Type="http://schemas.openxmlformats.org/officeDocument/2006/relationships/tags" Target="../tags/tag1142.xml"/><Relationship Id="rId126" Type="http://schemas.openxmlformats.org/officeDocument/2006/relationships/tags" Target="../tags/tag1141.xml"/><Relationship Id="rId125" Type="http://schemas.openxmlformats.org/officeDocument/2006/relationships/tags" Target="../tags/tag1140.xml"/><Relationship Id="rId124" Type="http://schemas.openxmlformats.org/officeDocument/2006/relationships/tags" Target="../tags/tag1139.xml"/><Relationship Id="rId123" Type="http://schemas.openxmlformats.org/officeDocument/2006/relationships/tags" Target="../tags/tag1138.xml"/><Relationship Id="rId122" Type="http://schemas.openxmlformats.org/officeDocument/2006/relationships/tags" Target="../tags/tag1137.xml"/><Relationship Id="rId121" Type="http://schemas.openxmlformats.org/officeDocument/2006/relationships/tags" Target="../tags/tag1136.xml"/><Relationship Id="rId120" Type="http://schemas.openxmlformats.org/officeDocument/2006/relationships/tags" Target="../tags/tag1135.xml"/><Relationship Id="rId12" Type="http://schemas.openxmlformats.org/officeDocument/2006/relationships/tags" Target="../tags/tag1027.xml"/><Relationship Id="rId119" Type="http://schemas.openxmlformats.org/officeDocument/2006/relationships/tags" Target="../tags/tag1134.xml"/><Relationship Id="rId118" Type="http://schemas.openxmlformats.org/officeDocument/2006/relationships/tags" Target="../tags/tag1133.xml"/><Relationship Id="rId117" Type="http://schemas.openxmlformats.org/officeDocument/2006/relationships/tags" Target="../tags/tag1132.xml"/><Relationship Id="rId116" Type="http://schemas.openxmlformats.org/officeDocument/2006/relationships/tags" Target="../tags/tag1131.xml"/><Relationship Id="rId115" Type="http://schemas.openxmlformats.org/officeDocument/2006/relationships/tags" Target="../tags/tag1130.xml"/><Relationship Id="rId114" Type="http://schemas.openxmlformats.org/officeDocument/2006/relationships/tags" Target="../tags/tag1129.xml"/><Relationship Id="rId113" Type="http://schemas.openxmlformats.org/officeDocument/2006/relationships/tags" Target="../tags/tag1128.xml"/><Relationship Id="rId112" Type="http://schemas.openxmlformats.org/officeDocument/2006/relationships/tags" Target="../tags/tag1127.xml"/><Relationship Id="rId111" Type="http://schemas.openxmlformats.org/officeDocument/2006/relationships/tags" Target="../tags/tag1126.xml"/><Relationship Id="rId110" Type="http://schemas.openxmlformats.org/officeDocument/2006/relationships/tags" Target="../tags/tag1125.xml"/><Relationship Id="rId11" Type="http://schemas.openxmlformats.org/officeDocument/2006/relationships/tags" Target="../tags/tag1026.xml"/><Relationship Id="rId109" Type="http://schemas.openxmlformats.org/officeDocument/2006/relationships/tags" Target="../tags/tag1124.xml"/><Relationship Id="rId108" Type="http://schemas.openxmlformats.org/officeDocument/2006/relationships/tags" Target="../tags/tag1123.xml"/><Relationship Id="rId107" Type="http://schemas.openxmlformats.org/officeDocument/2006/relationships/tags" Target="../tags/tag1122.xml"/><Relationship Id="rId106" Type="http://schemas.openxmlformats.org/officeDocument/2006/relationships/tags" Target="../tags/tag1121.xml"/><Relationship Id="rId105" Type="http://schemas.openxmlformats.org/officeDocument/2006/relationships/tags" Target="../tags/tag1120.xml"/><Relationship Id="rId104" Type="http://schemas.openxmlformats.org/officeDocument/2006/relationships/tags" Target="../tags/tag1119.xml"/><Relationship Id="rId103" Type="http://schemas.openxmlformats.org/officeDocument/2006/relationships/tags" Target="../tags/tag1118.xml"/><Relationship Id="rId102" Type="http://schemas.openxmlformats.org/officeDocument/2006/relationships/tags" Target="../tags/tag1117.xml"/><Relationship Id="rId101" Type="http://schemas.openxmlformats.org/officeDocument/2006/relationships/tags" Target="../tags/tag1116.xml"/><Relationship Id="rId100" Type="http://schemas.openxmlformats.org/officeDocument/2006/relationships/tags" Target="../tags/tag1115.xml"/><Relationship Id="rId10" Type="http://schemas.openxmlformats.org/officeDocument/2006/relationships/tags" Target="../tags/tag1025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517.xml"/><Relationship Id="rId7" Type="http://schemas.openxmlformats.org/officeDocument/2006/relationships/tags" Target="../tags/tag1516.xml"/><Relationship Id="rId6" Type="http://schemas.openxmlformats.org/officeDocument/2006/relationships/tags" Target="../tags/tag1515.xml"/><Relationship Id="rId5" Type="http://schemas.openxmlformats.org/officeDocument/2006/relationships/tags" Target="../tags/tag1514.xml"/><Relationship Id="rId4" Type="http://schemas.openxmlformats.org/officeDocument/2006/relationships/tags" Target="../tags/tag1513.xml"/><Relationship Id="rId3" Type="http://schemas.openxmlformats.org/officeDocument/2006/relationships/tags" Target="../tags/tag1512.xml"/><Relationship Id="rId2" Type="http://schemas.openxmlformats.org/officeDocument/2006/relationships/tags" Target="../tags/tag151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25.xml"/><Relationship Id="rId8" Type="http://schemas.openxmlformats.org/officeDocument/2006/relationships/tags" Target="../tags/tag1524.xml"/><Relationship Id="rId7" Type="http://schemas.openxmlformats.org/officeDocument/2006/relationships/tags" Target="../tags/tag1523.xml"/><Relationship Id="rId6" Type="http://schemas.openxmlformats.org/officeDocument/2006/relationships/tags" Target="../tags/tag1522.xml"/><Relationship Id="rId5" Type="http://schemas.openxmlformats.org/officeDocument/2006/relationships/tags" Target="../tags/tag1521.xml"/><Relationship Id="rId4" Type="http://schemas.openxmlformats.org/officeDocument/2006/relationships/tags" Target="../tags/tag1520.xml"/><Relationship Id="rId3" Type="http://schemas.openxmlformats.org/officeDocument/2006/relationships/tags" Target="../tags/tag1519.xml"/><Relationship Id="rId2" Type="http://schemas.openxmlformats.org/officeDocument/2006/relationships/tags" Target="../tags/tag1518.xml"/><Relationship Id="rId10" Type="http://schemas.openxmlformats.org/officeDocument/2006/relationships/tags" Target="../tags/tag152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tags" Target="../tags/tag1531.xml"/><Relationship Id="rId5" Type="http://schemas.openxmlformats.org/officeDocument/2006/relationships/tags" Target="../tags/tag1530.xml"/><Relationship Id="rId4" Type="http://schemas.openxmlformats.org/officeDocument/2006/relationships/tags" Target="../tags/tag1529.xml"/><Relationship Id="rId3" Type="http://schemas.openxmlformats.org/officeDocument/2006/relationships/tags" Target="../tags/tag1528.xml"/><Relationship Id="rId2" Type="http://schemas.openxmlformats.org/officeDocument/2006/relationships/tags" Target="../tags/tag152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1535.xml"/><Relationship Id="rId4" Type="http://schemas.openxmlformats.org/officeDocument/2006/relationships/tags" Target="../tags/tag1534.xml"/><Relationship Id="rId3" Type="http://schemas.openxmlformats.org/officeDocument/2006/relationships/tags" Target="../tags/tag1533.xml"/><Relationship Id="rId2" Type="http://schemas.openxmlformats.org/officeDocument/2006/relationships/tags" Target="../tags/tag153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542.xml"/><Relationship Id="rId7" Type="http://schemas.openxmlformats.org/officeDocument/2006/relationships/tags" Target="../tags/tag1541.xml"/><Relationship Id="rId6" Type="http://schemas.openxmlformats.org/officeDocument/2006/relationships/tags" Target="../tags/tag1540.xml"/><Relationship Id="rId5" Type="http://schemas.openxmlformats.org/officeDocument/2006/relationships/tags" Target="../tags/tag1539.xml"/><Relationship Id="rId4" Type="http://schemas.openxmlformats.org/officeDocument/2006/relationships/tags" Target="../tags/tag1538.xml"/><Relationship Id="rId3" Type="http://schemas.openxmlformats.org/officeDocument/2006/relationships/tags" Target="../tags/tag1537.xml"/><Relationship Id="rId2" Type="http://schemas.openxmlformats.org/officeDocument/2006/relationships/tags" Target="../tags/tag153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548.xml"/><Relationship Id="rId6" Type="http://schemas.openxmlformats.org/officeDocument/2006/relationships/tags" Target="../tags/tag1547.xml"/><Relationship Id="rId5" Type="http://schemas.openxmlformats.org/officeDocument/2006/relationships/tags" Target="../tags/tag1546.xml"/><Relationship Id="rId4" Type="http://schemas.openxmlformats.org/officeDocument/2006/relationships/tags" Target="../tags/tag1545.xml"/><Relationship Id="rId3" Type="http://schemas.openxmlformats.org/officeDocument/2006/relationships/tags" Target="../tags/tag1544.xml"/><Relationship Id="rId2" Type="http://schemas.openxmlformats.org/officeDocument/2006/relationships/tags" Target="../tags/tag154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553.xml"/><Relationship Id="rId5" Type="http://schemas.openxmlformats.org/officeDocument/2006/relationships/tags" Target="../tags/tag1552.xml"/><Relationship Id="rId4" Type="http://schemas.openxmlformats.org/officeDocument/2006/relationships/tags" Target="../tags/tag1551.xml"/><Relationship Id="rId3" Type="http://schemas.openxmlformats.org/officeDocument/2006/relationships/tags" Target="../tags/tag1550.xml"/><Relationship Id="rId2" Type="http://schemas.openxmlformats.org/officeDocument/2006/relationships/tags" Target="../tags/tag15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9" Type="http://schemas.openxmlformats.org/officeDocument/2006/relationships/tags" Target="../tags/tag1651.xml"/><Relationship Id="rId98" Type="http://schemas.openxmlformats.org/officeDocument/2006/relationships/tags" Target="../tags/tag1650.xml"/><Relationship Id="rId97" Type="http://schemas.openxmlformats.org/officeDocument/2006/relationships/tags" Target="../tags/tag1649.xml"/><Relationship Id="rId96" Type="http://schemas.openxmlformats.org/officeDocument/2006/relationships/tags" Target="../tags/tag1648.xml"/><Relationship Id="rId95" Type="http://schemas.openxmlformats.org/officeDocument/2006/relationships/tags" Target="../tags/tag1647.xml"/><Relationship Id="rId94" Type="http://schemas.openxmlformats.org/officeDocument/2006/relationships/tags" Target="../tags/tag1646.xml"/><Relationship Id="rId93" Type="http://schemas.openxmlformats.org/officeDocument/2006/relationships/tags" Target="../tags/tag1645.xml"/><Relationship Id="rId92" Type="http://schemas.openxmlformats.org/officeDocument/2006/relationships/tags" Target="../tags/tag1644.xml"/><Relationship Id="rId91" Type="http://schemas.openxmlformats.org/officeDocument/2006/relationships/tags" Target="../tags/tag1643.xml"/><Relationship Id="rId90" Type="http://schemas.openxmlformats.org/officeDocument/2006/relationships/tags" Target="../tags/tag1642.xml"/><Relationship Id="rId9" Type="http://schemas.openxmlformats.org/officeDocument/2006/relationships/tags" Target="../tags/tag1561.xml"/><Relationship Id="rId89" Type="http://schemas.openxmlformats.org/officeDocument/2006/relationships/tags" Target="../tags/tag1641.xml"/><Relationship Id="rId88" Type="http://schemas.openxmlformats.org/officeDocument/2006/relationships/tags" Target="../tags/tag1640.xml"/><Relationship Id="rId87" Type="http://schemas.openxmlformats.org/officeDocument/2006/relationships/tags" Target="../tags/tag1639.xml"/><Relationship Id="rId86" Type="http://schemas.openxmlformats.org/officeDocument/2006/relationships/tags" Target="../tags/tag1638.xml"/><Relationship Id="rId85" Type="http://schemas.openxmlformats.org/officeDocument/2006/relationships/tags" Target="../tags/tag1637.xml"/><Relationship Id="rId84" Type="http://schemas.openxmlformats.org/officeDocument/2006/relationships/tags" Target="../tags/tag1636.xml"/><Relationship Id="rId83" Type="http://schemas.openxmlformats.org/officeDocument/2006/relationships/tags" Target="../tags/tag1635.xml"/><Relationship Id="rId82" Type="http://schemas.openxmlformats.org/officeDocument/2006/relationships/tags" Target="../tags/tag1634.xml"/><Relationship Id="rId81" Type="http://schemas.openxmlformats.org/officeDocument/2006/relationships/tags" Target="../tags/tag1633.xml"/><Relationship Id="rId80" Type="http://schemas.openxmlformats.org/officeDocument/2006/relationships/tags" Target="../tags/tag1632.xml"/><Relationship Id="rId8" Type="http://schemas.openxmlformats.org/officeDocument/2006/relationships/tags" Target="../tags/tag1560.xml"/><Relationship Id="rId79" Type="http://schemas.openxmlformats.org/officeDocument/2006/relationships/tags" Target="../tags/tag1631.xml"/><Relationship Id="rId78" Type="http://schemas.openxmlformats.org/officeDocument/2006/relationships/tags" Target="../tags/tag1630.xml"/><Relationship Id="rId77" Type="http://schemas.openxmlformats.org/officeDocument/2006/relationships/tags" Target="../tags/tag1629.xml"/><Relationship Id="rId76" Type="http://schemas.openxmlformats.org/officeDocument/2006/relationships/tags" Target="../tags/tag1628.xml"/><Relationship Id="rId75" Type="http://schemas.openxmlformats.org/officeDocument/2006/relationships/tags" Target="../tags/tag1627.xml"/><Relationship Id="rId74" Type="http://schemas.openxmlformats.org/officeDocument/2006/relationships/tags" Target="../tags/tag1626.xml"/><Relationship Id="rId73" Type="http://schemas.openxmlformats.org/officeDocument/2006/relationships/tags" Target="../tags/tag1625.xml"/><Relationship Id="rId72" Type="http://schemas.openxmlformats.org/officeDocument/2006/relationships/tags" Target="../tags/tag1624.xml"/><Relationship Id="rId71" Type="http://schemas.openxmlformats.org/officeDocument/2006/relationships/tags" Target="../tags/tag1623.xml"/><Relationship Id="rId70" Type="http://schemas.openxmlformats.org/officeDocument/2006/relationships/tags" Target="../tags/tag1622.xml"/><Relationship Id="rId7" Type="http://schemas.openxmlformats.org/officeDocument/2006/relationships/tags" Target="../tags/tag1559.xml"/><Relationship Id="rId69" Type="http://schemas.openxmlformats.org/officeDocument/2006/relationships/tags" Target="../tags/tag1621.xml"/><Relationship Id="rId68" Type="http://schemas.openxmlformats.org/officeDocument/2006/relationships/tags" Target="../tags/tag1620.xml"/><Relationship Id="rId67" Type="http://schemas.openxmlformats.org/officeDocument/2006/relationships/tags" Target="../tags/tag1619.xml"/><Relationship Id="rId66" Type="http://schemas.openxmlformats.org/officeDocument/2006/relationships/tags" Target="../tags/tag1618.xml"/><Relationship Id="rId65" Type="http://schemas.openxmlformats.org/officeDocument/2006/relationships/tags" Target="../tags/tag1617.xml"/><Relationship Id="rId64" Type="http://schemas.openxmlformats.org/officeDocument/2006/relationships/tags" Target="../tags/tag1616.xml"/><Relationship Id="rId63" Type="http://schemas.openxmlformats.org/officeDocument/2006/relationships/tags" Target="../tags/tag1615.xml"/><Relationship Id="rId62" Type="http://schemas.openxmlformats.org/officeDocument/2006/relationships/tags" Target="../tags/tag1614.xml"/><Relationship Id="rId61" Type="http://schemas.openxmlformats.org/officeDocument/2006/relationships/tags" Target="../tags/tag1613.xml"/><Relationship Id="rId60" Type="http://schemas.openxmlformats.org/officeDocument/2006/relationships/tags" Target="../tags/tag1612.xml"/><Relationship Id="rId6" Type="http://schemas.openxmlformats.org/officeDocument/2006/relationships/tags" Target="../tags/tag1558.xml"/><Relationship Id="rId59" Type="http://schemas.openxmlformats.org/officeDocument/2006/relationships/tags" Target="../tags/tag1611.xml"/><Relationship Id="rId58" Type="http://schemas.openxmlformats.org/officeDocument/2006/relationships/tags" Target="../tags/tag1610.xml"/><Relationship Id="rId57" Type="http://schemas.openxmlformats.org/officeDocument/2006/relationships/tags" Target="../tags/tag1609.xml"/><Relationship Id="rId56" Type="http://schemas.openxmlformats.org/officeDocument/2006/relationships/tags" Target="../tags/tag1608.xml"/><Relationship Id="rId55" Type="http://schemas.openxmlformats.org/officeDocument/2006/relationships/tags" Target="../tags/tag1607.xml"/><Relationship Id="rId54" Type="http://schemas.openxmlformats.org/officeDocument/2006/relationships/tags" Target="../tags/tag1606.xml"/><Relationship Id="rId53" Type="http://schemas.openxmlformats.org/officeDocument/2006/relationships/tags" Target="../tags/tag1605.xml"/><Relationship Id="rId52" Type="http://schemas.openxmlformats.org/officeDocument/2006/relationships/tags" Target="../tags/tag1604.xml"/><Relationship Id="rId515" Type="http://schemas.openxmlformats.org/officeDocument/2006/relationships/tags" Target="../tags/tag2067.xml"/><Relationship Id="rId514" Type="http://schemas.openxmlformats.org/officeDocument/2006/relationships/tags" Target="../tags/tag2066.xml"/><Relationship Id="rId513" Type="http://schemas.openxmlformats.org/officeDocument/2006/relationships/tags" Target="../tags/tag2065.xml"/><Relationship Id="rId512" Type="http://schemas.openxmlformats.org/officeDocument/2006/relationships/tags" Target="../tags/tag2064.xml"/><Relationship Id="rId511" Type="http://schemas.openxmlformats.org/officeDocument/2006/relationships/tags" Target="../tags/tag2063.xml"/><Relationship Id="rId510" Type="http://schemas.openxmlformats.org/officeDocument/2006/relationships/tags" Target="../tags/tag2062.xml"/><Relationship Id="rId51" Type="http://schemas.openxmlformats.org/officeDocument/2006/relationships/tags" Target="../tags/tag1603.xml"/><Relationship Id="rId509" Type="http://schemas.openxmlformats.org/officeDocument/2006/relationships/tags" Target="../tags/tag2061.xml"/><Relationship Id="rId508" Type="http://schemas.openxmlformats.org/officeDocument/2006/relationships/tags" Target="../tags/tag2060.xml"/><Relationship Id="rId507" Type="http://schemas.openxmlformats.org/officeDocument/2006/relationships/tags" Target="../tags/tag2059.xml"/><Relationship Id="rId506" Type="http://schemas.openxmlformats.org/officeDocument/2006/relationships/tags" Target="../tags/tag2058.xml"/><Relationship Id="rId505" Type="http://schemas.openxmlformats.org/officeDocument/2006/relationships/tags" Target="../tags/tag2057.xml"/><Relationship Id="rId504" Type="http://schemas.openxmlformats.org/officeDocument/2006/relationships/tags" Target="../tags/tag2056.xml"/><Relationship Id="rId503" Type="http://schemas.openxmlformats.org/officeDocument/2006/relationships/tags" Target="../tags/tag2055.xml"/><Relationship Id="rId502" Type="http://schemas.openxmlformats.org/officeDocument/2006/relationships/tags" Target="../tags/tag2054.xml"/><Relationship Id="rId501" Type="http://schemas.openxmlformats.org/officeDocument/2006/relationships/tags" Target="../tags/tag2053.xml"/><Relationship Id="rId500" Type="http://schemas.openxmlformats.org/officeDocument/2006/relationships/tags" Target="../tags/tag2052.xml"/><Relationship Id="rId50" Type="http://schemas.openxmlformats.org/officeDocument/2006/relationships/tags" Target="../tags/tag1602.xml"/><Relationship Id="rId5" Type="http://schemas.openxmlformats.org/officeDocument/2006/relationships/tags" Target="../tags/tag1557.xml"/><Relationship Id="rId499" Type="http://schemas.openxmlformats.org/officeDocument/2006/relationships/tags" Target="../tags/tag2051.xml"/><Relationship Id="rId498" Type="http://schemas.openxmlformats.org/officeDocument/2006/relationships/tags" Target="../tags/tag2050.xml"/><Relationship Id="rId497" Type="http://schemas.openxmlformats.org/officeDocument/2006/relationships/tags" Target="../tags/tag2049.xml"/><Relationship Id="rId496" Type="http://schemas.openxmlformats.org/officeDocument/2006/relationships/tags" Target="../tags/tag2048.xml"/><Relationship Id="rId495" Type="http://schemas.openxmlformats.org/officeDocument/2006/relationships/tags" Target="../tags/tag2047.xml"/><Relationship Id="rId494" Type="http://schemas.openxmlformats.org/officeDocument/2006/relationships/tags" Target="../tags/tag2046.xml"/><Relationship Id="rId493" Type="http://schemas.openxmlformats.org/officeDocument/2006/relationships/tags" Target="../tags/tag2045.xml"/><Relationship Id="rId492" Type="http://schemas.openxmlformats.org/officeDocument/2006/relationships/tags" Target="../tags/tag2044.xml"/><Relationship Id="rId491" Type="http://schemas.openxmlformats.org/officeDocument/2006/relationships/tags" Target="../tags/tag2043.xml"/><Relationship Id="rId490" Type="http://schemas.openxmlformats.org/officeDocument/2006/relationships/tags" Target="../tags/tag2042.xml"/><Relationship Id="rId49" Type="http://schemas.openxmlformats.org/officeDocument/2006/relationships/tags" Target="../tags/tag1601.xml"/><Relationship Id="rId489" Type="http://schemas.openxmlformats.org/officeDocument/2006/relationships/tags" Target="../tags/tag2041.xml"/><Relationship Id="rId488" Type="http://schemas.openxmlformats.org/officeDocument/2006/relationships/tags" Target="../tags/tag2040.xml"/><Relationship Id="rId487" Type="http://schemas.openxmlformats.org/officeDocument/2006/relationships/tags" Target="../tags/tag2039.xml"/><Relationship Id="rId486" Type="http://schemas.openxmlformats.org/officeDocument/2006/relationships/tags" Target="../tags/tag2038.xml"/><Relationship Id="rId485" Type="http://schemas.openxmlformats.org/officeDocument/2006/relationships/tags" Target="../tags/tag2037.xml"/><Relationship Id="rId484" Type="http://schemas.openxmlformats.org/officeDocument/2006/relationships/tags" Target="../tags/tag2036.xml"/><Relationship Id="rId483" Type="http://schemas.openxmlformats.org/officeDocument/2006/relationships/tags" Target="../tags/tag2035.xml"/><Relationship Id="rId482" Type="http://schemas.openxmlformats.org/officeDocument/2006/relationships/tags" Target="../tags/tag2034.xml"/><Relationship Id="rId481" Type="http://schemas.openxmlformats.org/officeDocument/2006/relationships/tags" Target="../tags/tag2033.xml"/><Relationship Id="rId480" Type="http://schemas.openxmlformats.org/officeDocument/2006/relationships/tags" Target="../tags/tag2032.xml"/><Relationship Id="rId48" Type="http://schemas.openxmlformats.org/officeDocument/2006/relationships/tags" Target="../tags/tag1600.xml"/><Relationship Id="rId479" Type="http://schemas.openxmlformats.org/officeDocument/2006/relationships/tags" Target="../tags/tag2031.xml"/><Relationship Id="rId478" Type="http://schemas.openxmlformats.org/officeDocument/2006/relationships/tags" Target="../tags/tag2030.xml"/><Relationship Id="rId477" Type="http://schemas.openxmlformats.org/officeDocument/2006/relationships/tags" Target="../tags/tag2029.xml"/><Relationship Id="rId476" Type="http://schemas.openxmlformats.org/officeDocument/2006/relationships/tags" Target="../tags/tag2028.xml"/><Relationship Id="rId475" Type="http://schemas.openxmlformats.org/officeDocument/2006/relationships/tags" Target="../tags/tag2027.xml"/><Relationship Id="rId474" Type="http://schemas.openxmlformats.org/officeDocument/2006/relationships/tags" Target="../tags/tag2026.xml"/><Relationship Id="rId473" Type="http://schemas.openxmlformats.org/officeDocument/2006/relationships/tags" Target="../tags/tag2025.xml"/><Relationship Id="rId472" Type="http://schemas.openxmlformats.org/officeDocument/2006/relationships/tags" Target="../tags/tag2024.xml"/><Relationship Id="rId471" Type="http://schemas.openxmlformats.org/officeDocument/2006/relationships/tags" Target="../tags/tag2023.xml"/><Relationship Id="rId470" Type="http://schemas.openxmlformats.org/officeDocument/2006/relationships/tags" Target="../tags/tag2022.xml"/><Relationship Id="rId47" Type="http://schemas.openxmlformats.org/officeDocument/2006/relationships/tags" Target="../tags/tag1599.xml"/><Relationship Id="rId469" Type="http://schemas.openxmlformats.org/officeDocument/2006/relationships/tags" Target="../tags/tag2021.xml"/><Relationship Id="rId468" Type="http://schemas.openxmlformats.org/officeDocument/2006/relationships/tags" Target="../tags/tag2020.xml"/><Relationship Id="rId467" Type="http://schemas.openxmlformats.org/officeDocument/2006/relationships/tags" Target="../tags/tag2019.xml"/><Relationship Id="rId466" Type="http://schemas.openxmlformats.org/officeDocument/2006/relationships/tags" Target="../tags/tag2018.xml"/><Relationship Id="rId465" Type="http://schemas.openxmlformats.org/officeDocument/2006/relationships/tags" Target="../tags/tag2017.xml"/><Relationship Id="rId464" Type="http://schemas.openxmlformats.org/officeDocument/2006/relationships/tags" Target="../tags/tag2016.xml"/><Relationship Id="rId463" Type="http://schemas.openxmlformats.org/officeDocument/2006/relationships/tags" Target="../tags/tag2015.xml"/><Relationship Id="rId462" Type="http://schemas.openxmlformats.org/officeDocument/2006/relationships/tags" Target="../tags/tag2014.xml"/><Relationship Id="rId461" Type="http://schemas.openxmlformats.org/officeDocument/2006/relationships/tags" Target="../tags/tag2013.xml"/><Relationship Id="rId460" Type="http://schemas.openxmlformats.org/officeDocument/2006/relationships/tags" Target="../tags/tag2012.xml"/><Relationship Id="rId46" Type="http://schemas.openxmlformats.org/officeDocument/2006/relationships/tags" Target="../tags/tag1598.xml"/><Relationship Id="rId459" Type="http://schemas.openxmlformats.org/officeDocument/2006/relationships/tags" Target="../tags/tag2011.xml"/><Relationship Id="rId458" Type="http://schemas.openxmlformats.org/officeDocument/2006/relationships/tags" Target="../tags/tag2010.xml"/><Relationship Id="rId457" Type="http://schemas.openxmlformats.org/officeDocument/2006/relationships/tags" Target="../tags/tag2009.xml"/><Relationship Id="rId456" Type="http://schemas.openxmlformats.org/officeDocument/2006/relationships/tags" Target="../tags/tag2008.xml"/><Relationship Id="rId455" Type="http://schemas.openxmlformats.org/officeDocument/2006/relationships/tags" Target="../tags/tag2007.xml"/><Relationship Id="rId454" Type="http://schemas.openxmlformats.org/officeDocument/2006/relationships/tags" Target="../tags/tag2006.xml"/><Relationship Id="rId453" Type="http://schemas.openxmlformats.org/officeDocument/2006/relationships/tags" Target="../tags/tag2005.xml"/><Relationship Id="rId452" Type="http://schemas.openxmlformats.org/officeDocument/2006/relationships/tags" Target="../tags/tag2004.xml"/><Relationship Id="rId451" Type="http://schemas.openxmlformats.org/officeDocument/2006/relationships/tags" Target="../tags/tag2003.xml"/><Relationship Id="rId450" Type="http://schemas.openxmlformats.org/officeDocument/2006/relationships/tags" Target="../tags/tag2002.xml"/><Relationship Id="rId45" Type="http://schemas.openxmlformats.org/officeDocument/2006/relationships/tags" Target="../tags/tag1597.xml"/><Relationship Id="rId449" Type="http://schemas.openxmlformats.org/officeDocument/2006/relationships/tags" Target="../tags/tag2001.xml"/><Relationship Id="rId448" Type="http://schemas.openxmlformats.org/officeDocument/2006/relationships/tags" Target="../tags/tag2000.xml"/><Relationship Id="rId447" Type="http://schemas.openxmlformats.org/officeDocument/2006/relationships/tags" Target="../tags/tag1999.xml"/><Relationship Id="rId446" Type="http://schemas.openxmlformats.org/officeDocument/2006/relationships/tags" Target="../tags/tag1998.xml"/><Relationship Id="rId445" Type="http://schemas.openxmlformats.org/officeDocument/2006/relationships/tags" Target="../tags/tag1997.xml"/><Relationship Id="rId444" Type="http://schemas.openxmlformats.org/officeDocument/2006/relationships/tags" Target="../tags/tag1996.xml"/><Relationship Id="rId443" Type="http://schemas.openxmlformats.org/officeDocument/2006/relationships/tags" Target="../tags/tag1995.xml"/><Relationship Id="rId442" Type="http://schemas.openxmlformats.org/officeDocument/2006/relationships/tags" Target="../tags/tag1994.xml"/><Relationship Id="rId441" Type="http://schemas.openxmlformats.org/officeDocument/2006/relationships/tags" Target="../tags/tag1993.xml"/><Relationship Id="rId440" Type="http://schemas.openxmlformats.org/officeDocument/2006/relationships/tags" Target="../tags/tag1992.xml"/><Relationship Id="rId44" Type="http://schemas.openxmlformats.org/officeDocument/2006/relationships/tags" Target="../tags/tag1596.xml"/><Relationship Id="rId439" Type="http://schemas.openxmlformats.org/officeDocument/2006/relationships/tags" Target="../tags/tag1991.xml"/><Relationship Id="rId438" Type="http://schemas.openxmlformats.org/officeDocument/2006/relationships/tags" Target="../tags/tag1990.xml"/><Relationship Id="rId437" Type="http://schemas.openxmlformats.org/officeDocument/2006/relationships/tags" Target="../tags/tag1989.xml"/><Relationship Id="rId436" Type="http://schemas.openxmlformats.org/officeDocument/2006/relationships/tags" Target="../tags/tag1988.xml"/><Relationship Id="rId435" Type="http://schemas.openxmlformats.org/officeDocument/2006/relationships/tags" Target="../tags/tag1987.xml"/><Relationship Id="rId434" Type="http://schemas.openxmlformats.org/officeDocument/2006/relationships/tags" Target="../tags/tag1986.xml"/><Relationship Id="rId433" Type="http://schemas.openxmlformats.org/officeDocument/2006/relationships/tags" Target="../tags/tag1985.xml"/><Relationship Id="rId432" Type="http://schemas.openxmlformats.org/officeDocument/2006/relationships/tags" Target="../tags/tag1984.xml"/><Relationship Id="rId431" Type="http://schemas.openxmlformats.org/officeDocument/2006/relationships/tags" Target="../tags/tag1983.xml"/><Relationship Id="rId430" Type="http://schemas.openxmlformats.org/officeDocument/2006/relationships/tags" Target="../tags/tag1982.xml"/><Relationship Id="rId43" Type="http://schemas.openxmlformats.org/officeDocument/2006/relationships/tags" Target="../tags/tag1595.xml"/><Relationship Id="rId429" Type="http://schemas.openxmlformats.org/officeDocument/2006/relationships/tags" Target="../tags/tag1981.xml"/><Relationship Id="rId428" Type="http://schemas.openxmlformats.org/officeDocument/2006/relationships/tags" Target="../tags/tag1980.xml"/><Relationship Id="rId427" Type="http://schemas.openxmlformats.org/officeDocument/2006/relationships/tags" Target="../tags/tag1979.xml"/><Relationship Id="rId426" Type="http://schemas.openxmlformats.org/officeDocument/2006/relationships/tags" Target="../tags/tag1978.xml"/><Relationship Id="rId425" Type="http://schemas.openxmlformats.org/officeDocument/2006/relationships/tags" Target="../tags/tag1977.xml"/><Relationship Id="rId424" Type="http://schemas.openxmlformats.org/officeDocument/2006/relationships/tags" Target="../tags/tag1976.xml"/><Relationship Id="rId423" Type="http://schemas.openxmlformats.org/officeDocument/2006/relationships/tags" Target="../tags/tag1975.xml"/><Relationship Id="rId422" Type="http://schemas.openxmlformats.org/officeDocument/2006/relationships/tags" Target="../tags/tag1974.xml"/><Relationship Id="rId421" Type="http://schemas.openxmlformats.org/officeDocument/2006/relationships/tags" Target="../tags/tag1973.xml"/><Relationship Id="rId420" Type="http://schemas.openxmlformats.org/officeDocument/2006/relationships/tags" Target="../tags/tag1972.xml"/><Relationship Id="rId42" Type="http://schemas.openxmlformats.org/officeDocument/2006/relationships/tags" Target="../tags/tag1594.xml"/><Relationship Id="rId419" Type="http://schemas.openxmlformats.org/officeDocument/2006/relationships/tags" Target="../tags/tag1971.xml"/><Relationship Id="rId418" Type="http://schemas.openxmlformats.org/officeDocument/2006/relationships/tags" Target="../tags/tag1970.xml"/><Relationship Id="rId417" Type="http://schemas.openxmlformats.org/officeDocument/2006/relationships/tags" Target="../tags/tag1969.xml"/><Relationship Id="rId416" Type="http://schemas.openxmlformats.org/officeDocument/2006/relationships/tags" Target="../tags/tag1968.xml"/><Relationship Id="rId415" Type="http://schemas.openxmlformats.org/officeDocument/2006/relationships/tags" Target="../tags/tag1967.xml"/><Relationship Id="rId414" Type="http://schemas.openxmlformats.org/officeDocument/2006/relationships/tags" Target="../tags/tag1966.xml"/><Relationship Id="rId413" Type="http://schemas.openxmlformats.org/officeDocument/2006/relationships/tags" Target="../tags/tag1965.xml"/><Relationship Id="rId412" Type="http://schemas.openxmlformats.org/officeDocument/2006/relationships/tags" Target="../tags/tag1964.xml"/><Relationship Id="rId411" Type="http://schemas.openxmlformats.org/officeDocument/2006/relationships/tags" Target="../tags/tag1963.xml"/><Relationship Id="rId410" Type="http://schemas.openxmlformats.org/officeDocument/2006/relationships/tags" Target="../tags/tag1962.xml"/><Relationship Id="rId41" Type="http://schemas.openxmlformats.org/officeDocument/2006/relationships/tags" Target="../tags/tag1593.xml"/><Relationship Id="rId409" Type="http://schemas.openxmlformats.org/officeDocument/2006/relationships/tags" Target="../tags/tag1961.xml"/><Relationship Id="rId408" Type="http://schemas.openxmlformats.org/officeDocument/2006/relationships/tags" Target="../tags/tag1960.xml"/><Relationship Id="rId407" Type="http://schemas.openxmlformats.org/officeDocument/2006/relationships/tags" Target="../tags/tag1959.xml"/><Relationship Id="rId406" Type="http://schemas.openxmlformats.org/officeDocument/2006/relationships/tags" Target="../tags/tag1958.xml"/><Relationship Id="rId405" Type="http://schemas.openxmlformats.org/officeDocument/2006/relationships/tags" Target="../tags/tag1957.xml"/><Relationship Id="rId404" Type="http://schemas.openxmlformats.org/officeDocument/2006/relationships/tags" Target="../tags/tag1956.xml"/><Relationship Id="rId403" Type="http://schemas.openxmlformats.org/officeDocument/2006/relationships/tags" Target="../tags/tag1955.xml"/><Relationship Id="rId402" Type="http://schemas.openxmlformats.org/officeDocument/2006/relationships/tags" Target="../tags/tag1954.xml"/><Relationship Id="rId401" Type="http://schemas.openxmlformats.org/officeDocument/2006/relationships/tags" Target="../tags/tag1953.xml"/><Relationship Id="rId400" Type="http://schemas.openxmlformats.org/officeDocument/2006/relationships/tags" Target="../tags/tag1952.xml"/><Relationship Id="rId40" Type="http://schemas.openxmlformats.org/officeDocument/2006/relationships/tags" Target="../tags/tag1592.xml"/><Relationship Id="rId4" Type="http://schemas.openxmlformats.org/officeDocument/2006/relationships/tags" Target="../tags/tag1556.xml"/><Relationship Id="rId399" Type="http://schemas.openxmlformats.org/officeDocument/2006/relationships/tags" Target="../tags/tag1951.xml"/><Relationship Id="rId398" Type="http://schemas.openxmlformats.org/officeDocument/2006/relationships/tags" Target="../tags/tag1950.xml"/><Relationship Id="rId397" Type="http://schemas.openxmlformats.org/officeDocument/2006/relationships/tags" Target="../tags/tag1949.xml"/><Relationship Id="rId396" Type="http://schemas.openxmlformats.org/officeDocument/2006/relationships/tags" Target="../tags/tag1948.xml"/><Relationship Id="rId395" Type="http://schemas.openxmlformats.org/officeDocument/2006/relationships/tags" Target="../tags/tag1947.xml"/><Relationship Id="rId394" Type="http://schemas.openxmlformats.org/officeDocument/2006/relationships/tags" Target="../tags/tag1946.xml"/><Relationship Id="rId393" Type="http://schemas.openxmlformats.org/officeDocument/2006/relationships/tags" Target="../tags/tag1945.xml"/><Relationship Id="rId392" Type="http://schemas.openxmlformats.org/officeDocument/2006/relationships/tags" Target="../tags/tag1944.xml"/><Relationship Id="rId391" Type="http://schemas.openxmlformats.org/officeDocument/2006/relationships/tags" Target="../tags/tag1943.xml"/><Relationship Id="rId390" Type="http://schemas.openxmlformats.org/officeDocument/2006/relationships/tags" Target="../tags/tag1942.xml"/><Relationship Id="rId39" Type="http://schemas.openxmlformats.org/officeDocument/2006/relationships/tags" Target="../tags/tag1591.xml"/><Relationship Id="rId389" Type="http://schemas.openxmlformats.org/officeDocument/2006/relationships/tags" Target="../tags/tag1941.xml"/><Relationship Id="rId388" Type="http://schemas.openxmlformats.org/officeDocument/2006/relationships/tags" Target="../tags/tag1940.xml"/><Relationship Id="rId387" Type="http://schemas.openxmlformats.org/officeDocument/2006/relationships/tags" Target="../tags/tag1939.xml"/><Relationship Id="rId386" Type="http://schemas.openxmlformats.org/officeDocument/2006/relationships/tags" Target="../tags/tag1938.xml"/><Relationship Id="rId385" Type="http://schemas.openxmlformats.org/officeDocument/2006/relationships/tags" Target="../tags/tag1937.xml"/><Relationship Id="rId384" Type="http://schemas.openxmlformats.org/officeDocument/2006/relationships/tags" Target="../tags/tag1936.xml"/><Relationship Id="rId383" Type="http://schemas.openxmlformats.org/officeDocument/2006/relationships/tags" Target="../tags/tag1935.xml"/><Relationship Id="rId382" Type="http://schemas.openxmlformats.org/officeDocument/2006/relationships/tags" Target="../tags/tag1934.xml"/><Relationship Id="rId381" Type="http://schemas.openxmlformats.org/officeDocument/2006/relationships/tags" Target="../tags/tag1933.xml"/><Relationship Id="rId380" Type="http://schemas.openxmlformats.org/officeDocument/2006/relationships/tags" Target="../tags/tag1932.xml"/><Relationship Id="rId38" Type="http://schemas.openxmlformats.org/officeDocument/2006/relationships/tags" Target="../tags/tag1590.xml"/><Relationship Id="rId379" Type="http://schemas.openxmlformats.org/officeDocument/2006/relationships/tags" Target="../tags/tag1931.xml"/><Relationship Id="rId378" Type="http://schemas.openxmlformats.org/officeDocument/2006/relationships/tags" Target="../tags/tag1930.xml"/><Relationship Id="rId377" Type="http://schemas.openxmlformats.org/officeDocument/2006/relationships/tags" Target="../tags/tag1929.xml"/><Relationship Id="rId376" Type="http://schemas.openxmlformats.org/officeDocument/2006/relationships/tags" Target="../tags/tag1928.xml"/><Relationship Id="rId375" Type="http://schemas.openxmlformats.org/officeDocument/2006/relationships/tags" Target="../tags/tag1927.xml"/><Relationship Id="rId374" Type="http://schemas.openxmlformats.org/officeDocument/2006/relationships/tags" Target="../tags/tag1926.xml"/><Relationship Id="rId373" Type="http://schemas.openxmlformats.org/officeDocument/2006/relationships/tags" Target="../tags/tag1925.xml"/><Relationship Id="rId372" Type="http://schemas.openxmlformats.org/officeDocument/2006/relationships/tags" Target="../tags/tag1924.xml"/><Relationship Id="rId371" Type="http://schemas.openxmlformats.org/officeDocument/2006/relationships/tags" Target="../tags/tag1923.xml"/><Relationship Id="rId370" Type="http://schemas.openxmlformats.org/officeDocument/2006/relationships/tags" Target="../tags/tag1922.xml"/><Relationship Id="rId37" Type="http://schemas.openxmlformats.org/officeDocument/2006/relationships/tags" Target="../tags/tag1589.xml"/><Relationship Id="rId369" Type="http://schemas.openxmlformats.org/officeDocument/2006/relationships/tags" Target="../tags/tag1921.xml"/><Relationship Id="rId368" Type="http://schemas.openxmlformats.org/officeDocument/2006/relationships/tags" Target="../tags/tag1920.xml"/><Relationship Id="rId367" Type="http://schemas.openxmlformats.org/officeDocument/2006/relationships/tags" Target="../tags/tag1919.xml"/><Relationship Id="rId366" Type="http://schemas.openxmlformats.org/officeDocument/2006/relationships/tags" Target="../tags/tag1918.xml"/><Relationship Id="rId365" Type="http://schemas.openxmlformats.org/officeDocument/2006/relationships/tags" Target="../tags/tag1917.xml"/><Relationship Id="rId364" Type="http://schemas.openxmlformats.org/officeDocument/2006/relationships/tags" Target="../tags/tag1916.xml"/><Relationship Id="rId363" Type="http://schemas.openxmlformats.org/officeDocument/2006/relationships/tags" Target="../tags/tag1915.xml"/><Relationship Id="rId362" Type="http://schemas.openxmlformats.org/officeDocument/2006/relationships/tags" Target="../tags/tag1914.xml"/><Relationship Id="rId361" Type="http://schemas.openxmlformats.org/officeDocument/2006/relationships/tags" Target="../tags/tag1913.xml"/><Relationship Id="rId360" Type="http://schemas.openxmlformats.org/officeDocument/2006/relationships/tags" Target="../tags/tag1912.xml"/><Relationship Id="rId36" Type="http://schemas.openxmlformats.org/officeDocument/2006/relationships/tags" Target="../tags/tag1588.xml"/><Relationship Id="rId359" Type="http://schemas.openxmlformats.org/officeDocument/2006/relationships/tags" Target="../tags/tag1911.xml"/><Relationship Id="rId358" Type="http://schemas.openxmlformats.org/officeDocument/2006/relationships/tags" Target="../tags/tag1910.xml"/><Relationship Id="rId357" Type="http://schemas.openxmlformats.org/officeDocument/2006/relationships/tags" Target="../tags/tag1909.xml"/><Relationship Id="rId356" Type="http://schemas.openxmlformats.org/officeDocument/2006/relationships/tags" Target="../tags/tag1908.xml"/><Relationship Id="rId355" Type="http://schemas.openxmlformats.org/officeDocument/2006/relationships/tags" Target="../tags/tag1907.xml"/><Relationship Id="rId354" Type="http://schemas.openxmlformats.org/officeDocument/2006/relationships/tags" Target="../tags/tag1906.xml"/><Relationship Id="rId353" Type="http://schemas.openxmlformats.org/officeDocument/2006/relationships/tags" Target="../tags/tag1905.xml"/><Relationship Id="rId352" Type="http://schemas.openxmlformats.org/officeDocument/2006/relationships/tags" Target="../tags/tag1904.xml"/><Relationship Id="rId351" Type="http://schemas.openxmlformats.org/officeDocument/2006/relationships/tags" Target="../tags/tag1903.xml"/><Relationship Id="rId350" Type="http://schemas.openxmlformats.org/officeDocument/2006/relationships/tags" Target="../tags/tag1902.xml"/><Relationship Id="rId35" Type="http://schemas.openxmlformats.org/officeDocument/2006/relationships/tags" Target="../tags/tag1587.xml"/><Relationship Id="rId349" Type="http://schemas.openxmlformats.org/officeDocument/2006/relationships/tags" Target="../tags/tag1901.xml"/><Relationship Id="rId348" Type="http://schemas.openxmlformats.org/officeDocument/2006/relationships/tags" Target="../tags/tag1900.xml"/><Relationship Id="rId347" Type="http://schemas.openxmlformats.org/officeDocument/2006/relationships/tags" Target="../tags/tag1899.xml"/><Relationship Id="rId346" Type="http://schemas.openxmlformats.org/officeDocument/2006/relationships/tags" Target="../tags/tag1898.xml"/><Relationship Id="rId345" Type="http://schemas.openxmlformats.org/officeDocument/2006/relationships/tags" Target="../tags/tag1897.xml"/><Relationship Id="rId344" Type="http://schemas.openxmlformats.org/officeDocument/2006/relationships/tags" Target="../tags/tag1896.xml"/><Relationship Id="rId343" Type="http://schemas.openxmlformats.org/officeDocument/2006/relationships/tags" Target="../tags/tag1895.xml"/><Relationship Id="rId342" Type="http://schemas.openxmlformats.org/officeDocument/2006/relationships/tags" Target="../tags/tag1894.xml"/><Relationship Id="rId341" Type="http://schemas.openxmlformats.org/officeDocument/2006/relationships/tags" Target="../tags/tag1893.xml"/><Relationship Id="rId340" Type="http://schemas.openxmlformats.org/officeDocument/2006/relationships/tags" Target="../tags/tag1892.xml"/><Relationship Id="rId34" Type="http://schemas.openxmlformats.org/officeDocument/2006/relationships/tags" Target="../tags/tag1586.xml"/><Relationship Id="rId339" Type="http://schemas.openxmlformats.org/officeDocument/2006/relationships/tags" Target="../tags/tag1891.xml"/><Relationship Id="rId338" Type="http://schemas.openxmlformats.org/officeDocument/2006/relationships/tags" Target="../tags/tag1890.xml"/><Relationship Id="rId337" Type="http://schemas.openxmlformats.org/officeDocument/2006/relationships/tags" Target="../tags/tag1889.xml"/><Relationship Id="rId336" Type="http://schemas.openxmlformats.org/officeDocument/2006/relationships/tags" Target="../tags/tag1888.xml"/><Relationship Id="rId335" Type="http://schemas.openxmlformats.org/officeDocument/2006/relationships/tags" Target="../tags/tag1887.xml"/><Relationship Id="rId334" Type="http://schemas.openxmlformats.org/officeDocument/2006/relationships/tags" Target="../tags/tag1886.xml"/><Relationship Id="rId333" Type="http://schemas.openxmlformats.org/officeDocument/2006/relationships/tags" Target="../tags/tag1885.xml"/><Relationship Id="rId332" Type="http://schemas.openxmlformats.org/officeDocument/2006/relationships/tags" Target="../tags/tag1884.xml"/><Relationship Id="rId331" Type="http://schemas.openxmlformats.org/officeDocument/2006/relationships/tags" Target="../tags/tag1883.xml"/><Relationship Id="rId330" Type="http://schemas.openxmlformats.org/officeDocument/2006/relationships/tags" Target="../tags/tag1882.xml"/><Relationship Id="rId33" Type="http://schemas.openxmlformats.org/officeDocument/2006/relationships/tags" Target="../tags/tag1585.xml"/><Relationship Id="rId329" Type="http://schemas.openxmlformats.org/officeDocument/2006/relationships/tags" Target="../tags/tag1881.xml"/><Relationship Id="rId328" Type="http://schemas.openxmlformats.org/officeDocument/2006/relationships/tags" Target="../tags/tag1880.xml"/><Relationship Id="rId327" Type="http://schemas.openxmlformats.org/officeDocument/2006/relationships/tags" Target="../tags/tag1879.xml"/><Relationship Id="rId326" Type="http://schemas.openxmlformats.org/officeDocument/2006/relationships/tags" Target="../tags/tag1878.xml"/><Relationship Id="rId325" Type="http://schemas.openxmlformats.org/officeDocument/2006/relationships/tags" Target="../tags/tag1877.xml"/><Relationship Id="rId324" Type="http://schemas.openxmlformats.org/officeDocument/2006/relationships/tags" Target="../tags/tag1876.xml"/><Relationship Id="rId323" Type="http://schemas.openxmlformats.org/officeDocument/2006/relationships/tags" Target="../tags/tag1875.xml"/><Relationship Id="rId322" Type="http://schemas.openxmlformats.org/officeDocument/2006/relationships/tags" Target="../tags/tag1874.xml"/><Relationship Id="rId321" Type="http://schemas.openxmlformats.org/officeDocument/2006/relationships/tags" Target="../tags/tag1873.xml"/><Relationship Id="rId320" Type="http://schemas.openxmlformats.org/officeDocument/2006/relationships/tags" Target="../tags/tag1872.xml"/><Relationship Id="rId32" Type="http://schemas.openxmlformats.org/officeDocument/2006/relationships/tags" Target="../tags/tag1584.xml"/><Relationship Id="rId319" Type="http://schemas.openxmlformats.org/officeDocument/2006/relationships/tags" Target="../tags/tag1871.xml"/><Relationship Id="rId318" Type="http://schemas.openxmlformats.org/officeDocument/2006/relationships/tags" Target="../tags/tag1870.xml"/><Relationship Id="rId317" Type="http://schemas.openxmlformats.org/officeDocument/2006/relationships/tags" Target="../tags/tag1869.xml"/><Relationship Id="rId316" Type="http://schemas.openxmlformats.org/officeDocument/2006/relationships/tags" Target="../tags/tag1868.xml"/><Relationship Id="rId315" Type="http://schemas.openxmlformats.org/officeDocument/2006/relationships/tags" Target="../tags/tag1867.xml"/><Relationship Id="rId314" Type="http://schemas.openxmlformats.org/officeDocument/2006/relationships/tags" Target="../tags/tag1866.xml"/><Relationship Id="rId313" Type="http://schemas.openxmlformats.org/officeDocument/2006/relationships/tags" Target="../tags/tag1865.xml"/><Relationship Id="rId312" Type="http://schemas.openxmlformats.org/officeDocument/2006/relationships/tags" Target="../tags/tag1864.xml"/><Relationship Id="rId311" Type="http://schemas.openxmlformats.org/officeDocument/2006/relationships/tags" Target="../tags/tag1863.xml"/><Relationship Id="rId310" Type="http://schemas.openxmlformats.org/officeDocument/2006/relationships/tags" Target="../tags/tag1862.xml"/><Relationship Id="rId31" Type="http://schemas.openxmlformats.org/officeDocument/2006/relationships/tags" Target="../tags/tag1583.xml"/><Relationship Id="rId309" Type="http://schemas.openxmlformats.org/officeDocument/2006/relationships/tags" Target="../tags/tag1861.xml"/><Relationship Id="rId308" Type="http://schemas.openxmlformats.org/officeDocument/2006/relationships/tags" Target="../tags/tag1860.xml"/><Relationship Id="rId307" Type="http://schemas.openxmlformats.org/officeDocument/2006/relationships/tags" Target="../tags/tag1859.xml"/><Relationship Id="rId306" Type="http://schemas.openxmlformats.org/officeDocument/2006/relationships/tags" Target="../tags/tag1858.xml"/><Relationship Id="rId305" Type="http://schemas.openxmlformats.org/officeDocument/2006/relationships/tags" Target="../tags/tag1857.xml"/><Relationship Id="rId304" Type="http://schemas.openxmlformats.org/officeDocument/2006/relationships/tags" Target="../tags/tag1856.xml"/><Relationship Id="rId303" Type="http://schemas.openxmlformats.org/officeDocument/2006/relationships/tags" Target="../tags/tag1855.xml"/><Relationship Id="rId302" Type="http://schemas.openxmlformats.org/officeDocument/2006/relationships/tags" Target="../tags/tag1854.xml"/><Relationship Id="rId301" Type="http://schemas.openxmlformats.org/officeDocument/2006/relationships/tags" Target="../tags/tag1853.xml"/><Relationship Id="rId300" Type="http://schemas.openxmlformats.org/officeDocument/2006/relationships/tags" Target="../tags/tag1852.xml"/><Relationship Id="rId30" Type="http://schemas.openxmlformats.org/officeDocument/2006/relationships/tags" Target="../tags/tag1582.xml"/><Relationship Id="rId3" Type="http://schemas.openxmlformats.org/officeDocument/2006/relationships/tags" Target="../tags/tag1555.xml"/><Relationship Id="rId299" Type="http://schemas.openxmlformats.org/officeDocument/2006/relationships/tags" Target="../tags/tag1851.xml"/><Relationship Id="rId298" Type="http://schemas.openxmlformats.org/officeDocument/2006/relationships/tags" Target="../tags/tag1850.xml"/><Relationship Id="rId297" Type="http://schemas.openxmlformats.org/officeDocument/2006/relationships/tags" Target="../tags/tag1849.xml"/><Relationship Id="rId296" Type="http://schemas.openxmlformats.org/officeDocument/2006/relationships/tags" Target="../tags/tag1848.xml"/><Relationship Id="rId295" Type="http://schemas.openxmlformats.org/officeDocument/2006/relationships/tags" Target="../tags/tag1847.xml"/><Relationship Id="rId294" Type="http://schemas.openxmlformats.org/officeDocument/2006/relationships/tags" Target="../tags/tag1846.xml"/><Relationship Id="rId293" Type="http://schemas.openxmlformats.org/officeDocument/2006/relationships/tags" Target="../tags/tag1845.xml"/><Relationship Id="rId292" Type="http://schemas.openxmlformats.org/officeDocument/2006/relationships/tags" Target="../tags/tag1844.xml"/><Relationship Id="rId291" Type="http://schemas.openxmlformats.org/officeDocument/2006/relationships/tags" Target="../tags/tag1843.xml"/><Relationship Id="rId290" Type="http://schemas.openxmlformats.org/officeDocument/2006/relationships/tags" Target="../tags/tag1842.xml"/><Relationship Id="rId29" Type="http://schemas.openxmlformats.org/officeDocument/2006/relationships/tags" Target="../tags/tag1581.xml"/><Relationship Id="rId289" Type="http://schemas.openxmlformats.org/officeDocument/2006/relationships/tags" Target="../tags/tag1841.xml"/><Relationship Id="rId288" Type="http://schemas.openxmlformats.org/officeDocument/2006/relationships/tags" Target="../tags/tag1840.xml"/><Relationship Id="rId287" Type="http://schemas.openxmlformats.org/officeDocument/2006/relationships/tags" Target="../tags/tag1839.xml"/><Relationship Id="rId286" Type="http://schemas.openxmlformats.org/officeDocument/2006/relationships/tags" Target="../tags/tag1838.xml"/><Relationship Id="rId285" Type="http://schemas.openxmlformats.org/officeDocument/2006/relationships/tags" Target="../tags/tag1837.xml"/><Relationship Id="rId284" Type="http://schemas.openxmlformats.org/officeDocument/2006/relationships/tags" Target="../tags/tag1836.xml"/><Relationship Id="rId283" Type="http://schemas.openxmlformats.org/officeDocument/2006/relationships/tags" Target="../tags/tag1835.xml"/><Relationship Id="rId282" Type="http://schemas.openxmlformats.org/officeDocument/2006/relationships/tags" Target="../tags/tag1834.xml"/><Relationship Id="rId281" Type="http://schemas.openxmlformats.org/officeDocument/2006/relationships/tags" Target="../tags/tag1833.xml"/><Relationship Id="rId280" Type="http://schemas.openxmlformats.org/officeDocument/2006/relationships/tags" Target="../tags/tag1832.xml"/><Relationship Id="rId28" Type="http://schemas.openxmlformats.org/officeDocument/2006/relationships/tags" Target="../tags/tag1580.xml"/><Relationship Id="rId279" Type="http://schemas.openxmlformats.org/officeDocument/2006/relationships/tags" Target="../tags/tag1831.xml"/><Relationship Id="rId278" Type="http://schemas.openxmlformats.org/officeDocument/2006/relationships/tags" Target="../tags/tag1830.xml"/><Relationship Id="rId277" Type="http://schemas.openxmlformats.org/officeDocument/2006/relationships/tags" Target="../tags/tag1829.xml"/><Relationship Id="rId276" Type="http://schemas.openxmlformats.org/officeDocument/2006/relationships/tags" Target="../tags/tag1828.xml"/><Relationship Id="rId275" Type="http://schemas.openxmlformats.org/officeDocument/2006/relationships/tags" Target="../tags/tag1827.xml"/><Relationship Id="rId274" Type="http://schemas.openxmlformats.org/officeDocument/2006/relationships/tags" Target="../tags/tag1826.xml"/><Relationship Id="rId273" Type="http://schemas.openxmlformats.org/officeDocument/2006/relationships/tags" Target="../tags/tag1825.xml"/><Relationship Id="rId272" Type="http://schemas.openxmlformats.org/officeDocument/2006/relationships/tags" Target="../tags/tag1824.xml"/><Relationship Id="rId271" Type="http://schemas.openxmlformats.org/officeDocument/2006/relationships/tags" Target="../tags/tag1823.xml"/><Relationship Id="rId270" Type="http://schemas.openxmlformats.org/officeDocument/2006/relationships/tags" Target="../tags/tag1822.xml"/><Relationship Id="rId27" Type="http://schemas.openxmlformats.org/officeDocument/2006/relationships/tags" Target="../tags/tag1579.xml"/><Relationship Id="rId269" Type="http://schemas.openxmlformats.org/officeDocument/2006/relationships/tags" Target="../tags/tag1821.xml"/><Relationship Id="rId268" Type="http://schemas.openxmlformats.org/officeDocument/2006/relationships/tags" Target="../tags/tag1820.xml"/><Relationship Id="rId267" Type="http://schemas.openxmlformats.org/officeDocument/2006/relationships/tags" Target="../tags/tag1819.xml"/><Relationship Id="rId266" Type="http://schemas.openxmlformats.org/officeDocument/2006/relationships/tags" Target="../tags/tag1818.xml"/><Relationship Id="rId265" Type="http://schemas.openxmlformats.org/officeDocument/2006/relationships/tags" Target="../tags/tag1817.xml"/><Relationship Id="rId264" Type="http://schemas.openxmlformats.org/officeDocument/2006/relationships/tags" Target="../tags/tag1816.xml"/><Relationship Id="rId263" Type="http://schemas.openxmlformats.org/officeDocument/2006/relationships/tags" Target="../tags/tag1815.xml"/><Relationship Id="rId262" Type="http://schemas.openxmlformats.org/officeDocument/2006/relationships/tags" Target="../tags/tag1814.xml"/><Relationship Id="rId261" Type="http://schemas.openxmlformats.org/officeDocument/2006/relationships/tags" Target="../tags/tag1813.xml"/><Relationship Id="rId260" Type="http://schemas.openxmlformats.org/officeDocument/2006/relationships/tags" Target="../tags/tag1812.xml"/><Relationship Id="rId26" Type="http://schemas.openxmlformats.org/officeDocument/2006/relationships/tags" Target="../tags/tag1578.xml"/><Relationship Id="rId259" Type="http://schemas.openxmlformats.org/officeDocument/2006/relationships/tags" Target="../tags/tag1811.xml"/><Relationship Id="rId258" Type="http://schemas.openxmlformats.org/officeDocument/2006/relationships/tags" Target="../tags/tag1810.xml"/><Relationship Id="rId257" Type="http://schemas.openxmlformats.org/officeDocument/2006/relationships/tags" Target="../tags/tag1809.xml"/><Relationship Id="rId256" Type="http://schemas.openxmlformats.org/officeDocument/2006/relationships/tags" Target="../tags/tag1808.xml"/><Relationship Id="rId255" Type="http://schemas.openxmlformats.org/officeDocument/2006/relationships/tags" Target="../tags/tag1807.xml"/><Relationship Id="rId254" Type="http://schemas.openxmlformats.org/officeDocument/2006/relationships/tags" Target="../tags/tag1806.xml"/><Relationship Id="rId253" Type="http://schemas.openxmlformats.org/officeDocument/2006/relationships/tags" Target="../tags/tag1805.xml"/><Relationship Id="rId252" Type="http://schemas.openxmlformats.org/officeDocument/2006/relationships/tags" Target="../tags/tag1804.xml"/><Relationship Id="rId251" Type="http://schemas.openxmlformats.org/officeDocument/2006/relationships/tags" Target="../tags/tag1803.xml"/><Relationship Id="rId250" Type="http://schemas.openxmlformats.org/officeDocument/2006/relationships/tags" Target="../tags/tag1802.xml"/><Relationship Id="rId25" Type="http://schemas.openxmlformats.org/officeDocument/2006/relationships/tags" Target="../tags/tag1577.xml"/><Relationship Id="rId249" Type="http://schemas.openxmlformats.org/officeDocument/2006/relationships/tags" Target="../tags/tag1801.xml"/><Relationship Id="rId248" Type="http://schemas.openxmlformats.org/officeDocument/2006/relationships/tags" Target="../tags/tag1800.xml"/><Relationship Id="rId247" Type="http://schemas.openxmlformats.org/officeDocument/2006/relationships/tags" Target="../tags/tag1799.xml"/><Relationship Id="rId246" Type="http://schemas.openxmlformats.org/officeDocument/2006/relationships/tags" Target="../tags/tag1798.xml"/><Relationship Id="rId245" Type="http://schemas.openxmlformats.org/officeDocument/2006/relationships/tags" Target="../tags/tag1797.xml"/><Relationship Id="rId244" Type="http://schemas.openxmlformats.org/officeDocument/2006/relationships/tags" Target="../tags/tag1796.xml"/><Relationship Id="rId243" Type="http://schemas.openxmlformats.org/officeDocument/2006/relationships/tags" Target="../tags/tag1795.xml"/><Relationship Id="rId242" Type="http://schemas.openxmlformats.org/officeDocument/2006/relationships/tags" Target="../tags/tag1794.xml"/><Relationship Id="rId241" Type="http://schemas.openxmlformats.org/officeDocument/2006/relationships/tags" Target="../tags/tag1793.xml"/><Relationship Id="rId240" Type="http://schemas.openxmlformats.org/officeDocument/2006/relationships/tags" Target="../tags/tag1792.xml"/><Relationship Id="rId24" Type="http://schemas.openxmlformats.org/officeDocument/2006/relationships/tags" Target="../tags/tag1576.xml"/><Relationship Id="rId239" Type="http://schemas.openxmlformats.org/officeDocument/2006/relationships/tags" Target="../tags/tag1791.xml"/><Relationship Id="rId238" Type="http://schemas.openxmlformats.org/officeDocument/2006/relationships/tags" Target="../tags/tag1790.xml"/><Relationship Id="rId237" Type="http://schemas.openxmlformats.org/officeDocument/2006/relationships/tags" Target="../tags/tag1789.xml"/><Relationship Id="rId236" Type="http://schemas.openxmlformats.org/officeDocument/2006/relationships/tags" Target="../tags/tag1788.xml"/><Relationship Id="rId235" Type="http://schemas.openxmlformats.org/officeDocument/2006/relationships/tags" Target="../tags/tag1787.xml"/><Relationship Id="rId234" Type="http://schemas.openxmlformats.org/officeDocument/2006/relationships/tags" Target="../tags/tag1786.xml"/><Relationship Id="rId233" Type="http://schemas.openxmlformats.org/officeDocument/2006/relationships/tags" Target="../tags/tag1785.xml"/><Relationship Id="rId232" Type="http://schemas.openxmlformats.org/officeDocument/2006/relationships/tags" Target="../tags/tag1784.xml"/><Relationship Id="rId231" Type="http://schemas.openxmlformats.org/officeDocument/2006/relationships/tags" Target="../tags/tag1783.xml"/><Relationship Id="rId230" Type="http://schemas.openxmlformats.org/officeDocument/2006/relationships/tags" Target="../tags/tag1782.xml"/><Relationship Id="rId23" Type="http://schemas.openxmlformats.org/officeDocument/2006/relationships/tags" Target="../tags/tag1575.xml"/><Relationship Id="rId229" Type="http://schemas.openxmlformats.org/officeDocument/2006/relationships/tags" Target="../tags/tag1781.xml"/><Relationship Id="rId228" Type="http://schemas.openxmlformats.org/officeDocument/2006/relationships/tags" Target="../tags/tag1780.xml"/><Relationship Id="rId227" Type="http://schemas.openxmlformats.org/officeDocument/2006/relationships/tags" Target="../tags/tag1779.xml"/><Relationship Id="rId226" Type="http://schemas.openxmlformats.org/officeDocument/2006/relationships/tags" Target="../tags/tag1778.xml"/><Relationship Id="rId225" Type="http://schemas.openxmlformats.org/officeDocument/2006/relationships/tags" Target="../tags/tag1777.xml"/><Relationship Id="rId224" Type="http://schemas.openxmlformats.org/officeDocument/2006/relationships/tags" Target="../tags/tag1776.xml"/><Relationship Id="rId223" Type="http://schemas.openxmlformats.org/officeDocument/2006/relationships/tags" Target="../tags/tag1775.xml"/><Relationship Id="rId222" Type="http://schemas.openxmlformats.org/officeDocument/2006/relationships/tags" Target="../tags/tag1774.xml"/><Relationship Id="rId221" Type="http://schemas.openxmlformats.org/officeDocument/2006/relationships/tags" Target="../tags/tag1773.xml"/><Relationship Id="rId220" Type="http://schemas.openxmlformats.org/officeDocument/2006/relationships/tags" Target="../tags/tag1772.xml"/><Relationship Id="rId22" Type="http://schemas.openxmlformats.org/officeDocument/2006/relationships/tags" Target="../tags/tag1574.xml"/><Relationship Id="rId219" Type="http://schemas.openxmlformats.org/officeDocument/2006/relationships/tags" Target="../tags/tag1771.xml"/><Relationship Id="rId218" Type="http://schemas.openxmlformats.org/officeDocument/2006/relationships/tags" Target="../tags/tag1770.xml"/><Relationship Id="rId217" Type="http://schemas.openxmlformats.org/officeDocument/2006/relationships/tags" Target="../tags/tag1769.xml"/><Relationship Id="rId216" Type="http://schemas.openxmlformats.org/officeDocument/2006/relationships/tags" Target="../tags/tag1768.xml"/><Relationship Id="rId215" Type="http://schemas.openxmlformats.org/officeDocument/2006/relationships/tags" Target="../tags/tag1767.xml"/><Relationship Id="rId214" Type="http://schemas.openxmlformats.org/officeDocument/2006/relationships/tags" Target="../tags/tag1766.xml"/><Relationship Id="rId213" Type="http://schemas.openxmlformats.org/officeDocument/2006/relationships/tags" Target="../tags/tag1765.xml"/><Relationship Id="rId212" Type="http://schemas.openxmlformats.org/officeDocument/2006/relationships/tags" Target="../tags/tag1764.xml"/><Relationship Id="rId211" Type="http://schemas.openxmlformats.org/officeDocument/2006/relationships/tags" Target="../tags/tag1763.xml"/><Relationship Id="rId210" Type="http://schemas.openxmlformats.org/officeDocument/2006/relationships/tags" Target="../tags/tag1762.xml"/><Relationship Id="rId21" Type="http://schemas.openxmlformats.org/officeDocument/2006/relationships/tags" Target="../tags/tag1573.xml"/><Relationship Id="rId209" Type="http://schemas.openxmlformats.org/officeDocument/2006/relationships/tags" Target="../tags/tag1761.xml"/><Relationship Id="rId208" Type="http://schemas.openxmlformats.org/officeDocument/2006/relationships/tags" Target="../tags/tag1760.xml"/><Relationship Id="rId207" Type="http://schemas.openxmlformats.org/officeDocument/2006/relationships/tags" Target="../tags/tag1759.xml"/><Relationship Id="rId206" Type="http://schemas.openxmlformats.org/officeDocument/2006/relationships/tags" Target="../tags/tag1758.xml"/><Relationship Id="rId205" Type="http://schemas.openxmlformats.org/officeDocument/2006/relationships/tags" Target="../tags/tag1757.xml"/><Relationship Id="rId204" Type="http://schemas.openxmlformats.org/officeDocument/2006/relationships/tags" Target="../tags/tag1756.xml"/><Relationship Id="rId203" Type="http://schemas.openxmlformats.org/officeDocument/2006/relationships/tags" Target="../tags/tag1755.xml"/><Relationship Id="rId202" Type="http://schemas.openxmlformats.org/officeDocument/2006/relationships/tags" Target="../tags/tag1754.xml"/><Relationship Id="rId201" Type="http://schemas.openxmlformats.org/officeDocument/2006/relationships/tags" Target="../tags/tag1753.xml"/><Relationship Id="rId200" Type="http://schemas.openxmlformats.org/officeDocument/2006/relationships/tags" Target="../tags/tag1752.xml"/><Relationship Id="rId20" Type="http://schemas.openxmlformats.org/officeDocument/2006/relationships/tags" Target="../tags/tag1572.xml"/><Relationship Id="rId2" Type="http://schemas.openxmlformats.org/officeDocument/2006/relationships/tags" Target="../tags/tag1554.xml"/><Relationship Id="rId199" Type="http://schemas.openxmlformats.org/officeDocument/2006/relationships/tags" Target="../tags/tag1751.xml"/><Relationship Id="rId198" Type="http://schemas.openxmlformats.org/officeDocument/2006/relationships/tags" Target="../tags/tag1750.xml"/><Relationship Id="rId197" Type="http://schemas.openxmlformats.org/officeDocument/2006/relationships/tags" Target="../tags/tag1749.xml"/><Relationship Id="rId196" Type="http://schemas.openxmlformats.org/officeDocument/2006/relationships/tags" Target="../tags/tag1748.xml"/><Relationship Id="rId195" Type="http://schemas.openxmlformats.org/officeDocument/2006/relationships/tags" Target="../tags/tag1747.xml"/><Relationship Id="rId194" Type="http://schemas.openxmlformats.org/officeDocument/2006/relationships/tags" Target="../tags/tag1746.xml"/><Relationship Id="rId193" Type="http://schemas.openxmlformats.org/officeDocument/2006/relationships/tags" Target="../tags/tag1745.xml"/><Relationship Id="rId192" Type="http://schemas.openxmlformats.org/officeDocument/2006/relationships/tags" Target="../tags/tag1744.xml"/><Relationship Id="rId191" Type="http://schemas.openxmlformats.org/officeDocument/2006/relationships/tags" Target="../tags/tag1743.xml"/><Relationship Id="rId190" Type="http://schemas.openxmlformats.org/officeDocument/2006/relationships/tags" Target="../tags/tag1742.xml"/><Relationship Id="rId19" Type="http://schemas.openxmlformats.org/officeDocument/2006/relationships/tags" Target="../tags/tag1571.xml"/><Relationship Id="rId189" Type="http://schemas.openxmlformats.org/officeDocument/2006/relationships/tags" Target="../tags/tag1741.xml"/><Relationship Id="rId188" Type="http://schemas.openxmlformats.org/officeDocument/2006/relationships/tags" Target="../tags/tag1740.xml"/><Relationship Id="rId187" Type="http://schemas.openxmlformats.org/officeDocument/2006/relationships/tags" Target="../tags/tag1739.xml"/><Relationship Id="rId186" Type="http://schemas.openxmlformats.org/officeDocument/2006/relationships/tags" Target="../tags/tag1738.xml"/><Relationship Id="rId185" Type="http://schemas.openxmlformats.org/officeDocument/2006/relationships/tags" Target="../tags/tag1737.xml"/><Relationship Id="rId184" Type="http://schemas.openxmlformats.org/officeDocument/2006/relationships/tags" Target="../tags/tag1736.xml"/><Relationship Id="rId183" Type="http://schemas.openxmlformats.org/officeDocument/2006/relationships/tags" Target="../tags/tag1735.xml"/><Relationship Id="rId182" Type="http://schemas.openxmlformats.org/officeDocument/2006/relationships/tags" Target="../tags/tag1734.xml"/><Relationship Id="rId181" Type="http://schemas.openxmlformats.org/officeDocument/2006/relationships/tags" Target="../tags/tag1733.xml"/><Relationship Id="rId180" Type="http://schemas.openxmlformats.org/officeDocument/2006/relationships/tags" Target="../tags/tag1732.xml"/><Relationship Id="rId18" Type="http://schemas.openxmlformats.org/officeDocument/2006/relationships/tags" Target="../tags/tag1570.xml"/><Relationship Id="rId179" Type="http://schemas.openxmlformats.org/officeDocument/2006/relationships/tags" Target="../tags/tag1731.xml"/><Relationship Id="rId178" Type="http://schemas.openxmlformats.org/officeDocument/2006/relationships/tags" Target="../tags/tag1730.xml"/><Relationship Id="rId177" Type="http://schemas.openxmlformats.org/officeDocument/2006/relationships/tags" Target="../tags/tag1729.xml"/><Relationship Id="rId176" Type="http://schemas.openxmlformats.org/officeDocument/2006/relationships/tags" Target="../tags/tag1728.xml"/><Relationship Id="rId175" Type="http://schemas.openxmlformats.org/officeDocument/2006/relationships/tags" Target="../tags/tag1727.xml"/><Relationship Id="rId174" Type="http://schemas.openxmlformats.org/officeDocument/2006/relationships/tags" Target="../tags/tag1726.xml"/><Relationship Id="rId173" Type="http://schemas.openxmlformats.org/officeDocument/2006/relationships/tags" Target="../tags/tag1725.xml"/><Relationship Id="rId172" Type="http://schemas.openxmlformats.org/officeDocument/2006/relationships/tags" Target="../tags/tag1724.xml"/><Relationship Id="rId171" Type="http://schemas.openxmlformats.org/officeDocument/2006/relationships/tags" Target="../tags/tag1723.xml"/><Relationship Id="rId170" Type="http://schemas.openxmlformats.org/officeDocument/2006/relationships/tags" Target="../tags/tag1722.xml"/><Relationship Id="rId17" Type="http://schemas.openxmlformats.org/officeDocument/2006/relationships/tags" Target="../tags/tag1569.xml"/><Relationship Id="rId169" Type="http://schemas.openxmlformats.org/officeDocument/2006/relationships/tags" Target="../tags/tag1721.xml"/><Relationship Id="rId168" Type="http://schemas.openxmlformats.org/officeDocument/2006/relationships/tags" Target="../tags/tag1720.xml"/><Relationship Id="rId167" Type="http://schemas.openxmlformats.org/officeDocument/2006/relationships/tags" Target="../tags/tag1719.xml"/><Relationship Id="rId166" Type="http://schemas.openxmlformats.org/officeDocument/2006/relationships/tags" Target="../tags/tag1718.xml"/><Relationship Id="rId165" Type="http://schemas.openxmlformats.org/officeDocument/2006/relationships/tags" Target="../tags/tag1717.xml"/><Relationship Id="rId164" Type="http://schemas.openxmlformats.org/officeDocument/2006/relationships/tags" Target="../tags/tag1716.xml"/><Relationship Id="rId163" Type="http://schemas.openxmlformats.org/officeDocument/2006/relationships/tags" Target="../tags/tag1715.xml"/><Relationship Id="rId162" Type="http://schemas.openxmlformats.org/officeDocument/2006/relationships/tags" Target="../tags/tag1714.xml"/><Relationship Id="rId161" Type="http://schemas.openxmlformats.org/officeDocument/2006/relationships/tags" Target="../tags/tag1713.xml"/><Relationship Id="rId160" Type="http://schemas.openxmlformats.org/officeDocument/2006/relationships/tags" Target="../tags/tag1712.xml"/><Relationship Id="rId16" Type="http://schemas.openxmlformats.org/officeDocument/2006/relationships/tags" Target="../tags/tag1568.xml"/><Relationship Id="rId159" Type="http://schemas.openxmlformats.org/officeDocument/2006/relationships/tags" Target="../tags/tag1711.xml"/><Relationship Id="rId158" Type="http://schemas.openxmlformats.org/officeDocument/2006/relationships/tags" Target="../tags/tag1710.xml"/><Relationship Id="rId157" Type="http://schemas.openxmlformats.org/officeDocument/2006/relationships/tags" Target="../tags/tag1709.xml"/><Relationship Id="rId156" Type="http://schemas.openxmlformats.org/officeDocument/2006/relationships/tags" Target="../tags/tag1708.xml"/><Relationship Id="rId155" Type="http://schemas.openxmlformats.org/officeDocument/2006/relationships/tags" Target="../tags/tag1707.xml"/><Relationship Id="rId154" Type="http://schemas.openxmlformats.org/officeDocument/2006/relationships/tags" Target="../tags/tag1706.xml"/><Relationship Id="rId153" Type="http://schemas.openxmlformats.org/officeDocument/2006/relationships/tags" Target="../tags/tag1705.xml"/><Relationship Id="rId152" Type="http://schemas.openxmlformats.org/officeDocument/2006/relationships/tags" Target="../tags/tag1704.xml"/><Relationship Id="rId151" Type="http://schemas.openxmlformats.org/officeDocument/2006/relationships/tags" Target="../tags/tag1703.xml"/><Relationship Id="rId150" Type="http://schemas.openxmlformats.org/officeDocument/2006/relationships/tags" Target="../tags/tag1702.xml"/><Relationship Id="rId15" Type="http://schemas.openxmlformats.org/officeDocument/2006/relationships/tags" Target="../tags/tag1567.xml"/><Relationship Id="rId149" Type="http://schemas.openxmlformats.org/officeDocument/2006/relationships/tags" Target="../tags/tag1701.xml"/><Relationship Id="rId148" Type="http://schemas.openxmlformats.org/officeDocument/2006/relationships/tags" Target="../tags/tag1700.xml"/><Relationship Id="rId147" Type="http://schemas.openxmlformats.org/officeDocument/2006/relationships/tags" Target="../tags/tag1699.xml"/><Relationship Id="rId146" Type="http://schemas.openxmlformats.org/officeDocument/2006/relationships/tags" Target="../tags/tag1698.xml"/><Relationship Id="rId145" Type="http://schemas.openxmlformats.org/officeDocument/2006/relationships/tags" Target="../tags/tag1697.xml"/><Relationship Id="rId144" Type="http://schemas.openxmlformats.org/officeDocument/2006/relationships/tags" Target="../tags/tag1696.xml"/><Relationship Id="rId143" Type="http://schemas.openxmlformats.org/officeDocument/2006/relationships/tags" Target="../tags/tag1695.xml"/><Relationship Id="rId142" Type="http://schemas.openxmlformats.org/officeDocument/2006/relationships/tags" Target="../tags/tag1694.xml"/><Relationship Id="rId141" Type="http://schemas.openxmlformats.org/officeDocument/2006/relationships/tags" Target="../tags/tag1693.xml"/><Relationship Id="rId140" Type="http://schemas.openxmlformats.org/officeDocument/2006/relationships/tags" Target="../tags/tag1692.xml"/><Relationship Id="rId14" Type="http://schemas.openxmlformats.org/officeDocument/2006/relationships/tags" Target="../tags/tag1566.xml"/><Relationship Id="rId139" Type="http://schemas.openxmlformats.org/officeDocument/2006/relationships/tags" Target="../tags/tag1691.xml"/><Relationship Id="rId138" Type="http://schemas.openxmlformats.org/officeDocument/2006/relationships/tags" Target="../tags/tag1690.xml"/><Relationship Id="rId137" Type="http://schemas.openxmlformats.org/officeDocument/2006/relationships/tags" Target="../tags/tag1689.xml"/><Relationship Id="rId136" Type="http://schemas.openxmlformats.org/officeDocument/2006/relationships/tags" Target="../tags/tag1688.xml"/><Relationship Id="rId135" Type="http://schemas.openxmlformats.org/officeDocument/2006/relationships/tags" Target="../tags/tag1687.xml"/><Relationship Id="rId134" Type="http://schemas.openxmlformats.org/officeDocument/2006/relationships/tags" Target="../tags/tag1686.xml"/><Relationship Id="rId133" Type="http://schemas.openxmlformats.org/officeDocument/2006/relationships/tags" Target="../tags/tag1685.xml"/><Relationship Id="rId132" Type="http://schemas.openxmlformats.org/officeDocument/2006/relationships/tags" Target="../tags/tag1684.xml"/><Relationship Id="rId131" Type="http://schemas.openxmlformats.org/officeDocument/2006/relationships/tags" Target="../tags/tag1683.xml"/><Relationship Id="rId130" Type="http://schemas.openxmlformats.org/officeDocument/2006/relationships/tags" Target="../tags/tag1682.xml"/><Relationship Id="rId13" Type="http://schemas.openxmlformats.org/officeDocument/2006/relationships/tags" Target="../tags/tag1565.xml"/><Relationship Id="rId129" Type="http://schemas.openxmlformats.org/officeDocument/2006/relationships/tags" Target="../tags/tag1681.xml"/><Relationship Id="rId128" Type="http://schemas.openxmlformats.org/officeDocument/2006/relationships/tags" Target="../tags/tag1680.xml"/><Relationship Id="rId127" Type="http://schemas.openxmlformats.org/officeDocument/2006/relationships/tags" Target="../tags/tag1679.xml"/><Relationship Id="rId126" Type="http://schemas.openxmlformats.org/officeDocument/2006/relationships/tags" Target="../tags/tag1678.xml"/><Relationship Id="rId125" Type="http://schemas.openxmlformats.org/officeDocument/2006/relationships/tags" Target="../tags/tag1677.xml"/><Relationship Id="rId124" Type="http://schemas.openxmlformats.org/officeDocument/2006/relationships/tags" Target="../tags/tag1676.xml"/><Relationship Id="rId123" Type="http://schemas.openxmlformats.org/officeDocument/2006/relationships/tags" Target="../tags/tag1675.xml"/><Relationship Id="rId122" Type="http://schemas.openxmlformats.org/officeDocument/2006/relationships/tags" Target="../tags/tag1674.xml"/><Relationship Id="rId121" Type="http://schemas.openxmlformats.org/officeDocument/2006/relationships/tags" Target="../tags/tag1673.xml"/><Relationship Id="rId120" Type="http://schemas.openxmlformats.org/officeDocument/2006/relationships/tags" Target="../tags/tag1672.xml"/><Relationship Id="rId12" Type="http://schemas.openxmlformats.org/officeDocument/2006/relationships/tags" Target="../tags/tag1564.xml"/><Relationship Id="rId119" Type="http://schemas.openxmlformats.org/officeDocument/2006/relationships/tags" Target="../tags/tag1671.xml"/><Relationship Id="rId118" Type="http://schemas.openxmlformats.org/officeDocument/2006/relationships/tags" Target="../tags/tag1670.xml"/><Relationship Id="rId117" Type="http://schemas.openxmlformats.org/officeDocument/2006/relationships/tags" Target="../tags/tag1669.xml"/><Relationship Id="rId116" Type="http://schemas.openxmlformats.org/officeDocument/2006/relationships/tags" Target="../tags/tag1668.xml"/><Relationship Id="rId115" Type="http://schemas.openxmlformats.org/officeDocument/2006/relationships/tags" Target="../tags/tag1667.xml"/><Relationship Id="rId114" Type="http://schemas.openxmlformats.org/officeDocument/2006/relationships/tags" Target="../tags/tag1666.xml"/><Relationship Id="rId113" Type="http://schemas.openxmlformats.org/officeDocument/2006/relationships/tags" Target="../tags/tag1665.xml"/><Relationship Id="rId112" Type="http://schemas.openxmlformats.org/officeDocument/2006/relationships/tags" Target="../tags/tag1664.xml"/><Relationship Id="rId111" Type="http://schemas.openxmlformats.org/officeDocument/2006/relationships/tags" Target="../tags/tag1663.xml"/><Relationship Id="rId110" Type="http://schemas.openxmlformats.org/officeDocument/2006/relationships/tags" Target="../tags/tag1662.xml"/><Relationship Id="rId11" Type="http://schemas.openxmlformats.org/officeDocument/2006/relationships/tags" Target="../tags/tag1563.xml"/><Relationship Id="rId109" Type="http://schemas.openxmlformats.org/officeDocument/2006/relationships/tags" Target="../tags/tag1661.xml"/><Relationship Id="rId108" Type="http://schemas.openxmlformats.org/officeDocument/2006/relationships/tags" Target="../tags/tag1660.xml"/><Relationship Id="rId107" Type="http://schemas.openxmlformats.org/officeDocument/2006/relationships/tags" Target="../tags/tag1659.xml"/><Relationship Id="rId106" Type="http://schemas.openxmlformats.org/officeDocument/2006/relationships/tags" Target="../tags/tag1658.xml"/><Relationship Id="rId105" Type="http://schemas.openxmlformats.org/officeDocument/2006/relationships/tags" Target="../tags/tag1657.xml"/><Relationship Id="rId104" Type="http://schemas.openxmlformats.org/officeDocument/2006/relationships/tags" Target="../tags/tag1656.xml"/><Relationship Id="rId103" Type="http://schemas.openxmlformats.org/officeDocument/2006/relationships/tags" Target="../tags/tag1655.xml"/><Relationship Id="rId102" Type="http://schemas.openxmlformats.org/officeDocument/2006/relationships/tags" Target="../tags/tag1654.xml"/><Relationship Id="rId101" Type="http://schemas.openxmlformats.org/officeDocument/2006/relationships/tags" Target="../tags/tag1653.xml"/><Relationship Id="rId100" Type="http://schemas.openxmlformats.org/officeDocument/2006/relationships/tags" Target="../tags/tag1652.xml"/><Relationship Id="rId10" Type="http://schemas.openxmlformats.org/officeDocument/2006/relationships/tags" Target="../tags/tag156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0" name="组合 10279"/>
          <p:cNvGrpSpPr/>
          <p:nvPr>
            <p:custDataLst>
              <p:tags r:id="rId2"/>
            </p:custDataLst>
          </p:nvPr>
        </p:nvGrpSpPr>
        <p:grpSpPr>
          <a:xfrm>
            <a:off x="4414161" y="1042987"/>
            <a:ext cx="7685088" cy="5094288"/>
            <a:chOff x="4305301" y="1042987"/>
            <a:chExt cx="7685088" cy="5094288"/>
          </a:xfrm>
        </p:grpSpPr>
        <p:sp>
          <p:nvSpPr>
            <p:cNvPr id="10069" name="Oval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305301" y="5581650"/>
              <a:ext cx="7685088" cy="555625"/>
            </a:xfrm>
            <a:prstGeom prst="ellipse">
              <a:avLst/>
            </a:prstGeom>
            <a:solidFill>
              <a:schemeClr val="accent1">
                <a:lumMod val="75000"/>
                <a:alpha val="3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70" name="Freeform 6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5410201" y="3194050"/>
              <a:ext cx="519113" cy="522288"/>
            </a:xfrm>
            <a:custGeom>
              <a:avLst/>
              <a:gdLst>
                <a:gd name="T0" fmla="*/ 153 w 303"/>
                <a:gd name="T1" fmla="*/ 1 h 305"/>
                <a:gd name="T2" fmla="*/ 212 w 303"/>
                <a:gd name="T3" fmla="*/ 13 h 305"/>
                <a:gd name="T4" fmla="*/ 259 w 303"/>
                <a:gd name="T5" fmla="*/ 46 h 305"/>
                <a:gd name="T6" fmla="*/ 292 w 303"/>
                <a:gd name="T7" fmla="*/ 94 h 305"/>
                <a:gd name="T8" fmla="*/ 303 w 303"/>
                <a:gd name="T9" fmla="*/ 153 h 305"/>
                <a:gd name="T10" fmla="*/ 291 w 303"/>
                <a:gd name="T11" fmla="*/ 208 h 305"/>
                <a:gd name="T12" fmla="*/ 263 w 303"/>
                <a:gd name="T13" fmla="*/ 253 h 305"/>
                <a:gd name="T14" fmla="*/ 256 w 303"/>
                <a:gd name="T15" fmla="*/ 267 h 305"/>
                <a:gd name="T16" fmla="*/ 262 w 303"/>
                <a:gd name="T17" fmla="*/ 277 h 305"/>
                <a:gd name="T18" fmla="*/ 293 w 303"/>
                <a:gd name="T19" fmla="*/ 287 h 305"/>
                <a:gd name="T20" fmla="*/ 279 w 303"/>
                <a:gd name="T21" fmla="*/ 294 h 305"/>
                <a:gd name="T22" fmla="*/ 226 w 303"/>
                <a:gd name="T23" fmla="*/ 303 h 305"/>
                <a:gd name="T24" fmla="*/ 197 w 303"/>
                <a:gd name="T25" fmla="*/ 305 h 305"/>
                <a:gd name="T26" fmla="*/ 174 w 303"/>
                <a:gd name="T27" fmla="*/ 305 h 305"/>
                <a:gd name="T28" fmla="*/ 154 w 303"/>
                <a:gd name="T29" fmla="*/ 304 h 305"/>
                <a:gd name="T30" fmla="*/ 138 w 303"/>
                <a:gd name="T31" fmla="*/ 302 h 305"/>
                <a:gd name="T32" fmla="*/ 84 w 303"/>
                <a:gd name="T33" fmla="*/ 286 h 305"/>
                <a:gd name="T34" fmla="*/ 39 w 303"/>
                <a:gd name="T35" fmla="*/ 252 h 305"/>
                <a:gd name="T36" fmla="*/ 10 w 303"/>
                <a:gd name="T37" fmla="*/ 206 h 305"/>
                <a:gd name="T38" fmla="*/ 0 w 303"/>
                <a:gd name="T39" fmla="*/ 150 h 305"/>
                <a:gd name="T40" fmla="*/ 12 w 303"/>
                <a:gd name="T41" fmla="*/ 91 h 305"/>
                <a:gd name="T42" fmla="*/ 45 w 303"/>
                <a:gd name="T43" fmla="*/ 44 h 305"/>
                <a:gd name="T44" fmla="*/ 94 w 303"/>
                <a:gd name="T45" fmla="*/ 12 h 305"/>
                <a:gd name="T46" fmla="*/ 153 w 303"/>
                <a:gd name="T47" fmla="*/ 1 h 305"/>
                <a:gd name="T48" fmla="*/ 85 w 303"/>
                <a:gd name="T49" fmla="*/ 152 h 305"/>
                <a:gd name="T50" fmla="*/ 79 w 303"/>
                <a:gd name="T51" fmla="*/ 137 h 305"/>
                <a:gd name="T52" fmla="*/ 64 w 303"/>
                <a:gd name="T53" fmla="*/ 131 h 305"/>
                <a:gd name="T54" fmla="*/ 49 w 303"/>
                <a:gd name="T55" fmla="*/ 137 h 305"/>
                <a:gd name="T56" fmla="*/ 42 w 303"/>
                <a:gd name="T57" fmla="*/ 152 h 305"/>
                <a:gd name="T58" fmla="*/ 49 w 303"/>
                <a:gd name="T59" fmla="*/ 168 h 305"/>
                <a:gd name="T60" fmla="*/ 64 w 303"/>
                <a:gd name="T61" fmla="*/ 174 h 305"/>
                <a:gd name="T62" fmla="*/ 79 w 303"/>
                <a:gd name="T63" fmla="*/ 168 h 305"/>
                <a:gd name="T64" fmla="*/ 85 w 303"/>
                <a:gd name="T65" fmla="*/ 152 h 305"/>
                <a:gd name="T66" fmla="*/ 172 w 303"/>
                <a:gd name="T67" fmla="*/ 152 h 305"/>
                <a:gd name="T68" fmla="*/ 165 w 303"/>
                <a:gd name="T69" fmla="*/ 137 h 305"/>
                <a:gd name="T70" fmla="*/ 150 w 303"/>
                <a:gd name="T71" fmla="*/ 130 h 305"/>
                <a:gd name="T72" fmla="*/ 134 w 303"/>
                <a:gd name="T73" fmla="*/ 137 h 305"/>
                <a:gd name="T74" fmla="*/ 128 w 303"/>
                <a:gd name="T75" fmla="*/ 152 h 305"/>
                <a:gd name="T76" fmla="*/ 134 w 303"/>
                <a:gd name="T77" fmla="*/ 168 h 305"/>
                <a:gd name="T78" fmla="*/ 150 w 303"/>
                <a:gd name="T79" fmla="*/ 174 h 305"/>
                <a:gd name="T80" fmla="*/ 165 w 303"/>
                <a:gd name="T81" fmla="*/ 168 h 305"/>
                <a:gd name="T82" fmla="*/ 172 w 303"/>
                <a:gd name="T83" fmla="*/ 152 h 305"/>
                <a:gd name="T84" fmla="*/ 257 w 303"/>
                <a:gd name="T85" fmla="*/ 152 h 305"/>
                <a:gd name="T86" fmla="*/ 251 w 303"/>
                <a:gd name="T87" fmla="*/ 137 h 305"/>
                <a:gd name="T88" fmla="*/ 236 w 303"/>
                <a:gd name="T89" fmla="*/ 130 h 305"/>
                <a:gd name="T90" fmla="*/ 220 w 303"/>
                <a:gd name="T91" fmla="*/ 137 h 305"/>
                <a:gd name="T92" fmla="*/ 214 w 303"/>
                <a:gd name="T93" fmla="*/ 152 h 305"/>
                <a:gd name="T94" fmla="*/ 220 w 303"/>
                <a:gd name="T95" fmla="*/ 167 h 305"/>
                <a:gd name="T96" fmla="*/ 236 w 303"/>
                <a:gd name="T97" fmla="*/ 174 h 305"/>
                <a:gd name="T98" fmla="*/ 251 w 303"/>
                <a:gd name="T99" fmla="*/ 167 h 305"/>
                <a:gd name="T100" fmla="*/ 257 w 303"/>
                <a:gd name="T101" fmla="*/ 15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3" h="305">
                  <a:moveTo>
                    <a:pt x="153" y="1"/>
                  </a:moveTo>
                  <a:cubicBezTo>
                    <a:pt x="174" y="1"/>
                    <a:pt x="193" y="5"/>
                    <a:pt x="212" y="13"/>
                  </a:cubicBezTo>
                  <a:cubicBezTo>
                    <a:pt x="230" y="21"/>
                    <a:pt x="246" y="32"/>
                    <a:pt x="259" y="46"/>
                  </a:cubicBezTo>
                  <a:cubicBezTo>
                    <a:pt x="273" y="60"/>
                    <a:pt x="284" y="76"/>
                    <a:pt x="292" y="94"/>
                  </a:cubicBezTo>
                  <a:cubicBezTo>
                    <a:pt x="299" y="112"/>
                    <a:pt x="303" y="132"/>
                    <a:pt x="303" y="153"/>
                  </a:cubicBezTo>
                  <a:cubicBezTo>
                    <a:pt x="302" y="173"/>
                    <a:pt x="299" y="191"/>
                    <a:pt x="291" y="208"/>
                  </a:cubicBezTo>
                  <a:cubicBezTo>
                    <a:pt x="284" y="225"/>
                    <a:pt x="275" y="240"/>
                    <a:pt x="263" y="253"/>
                  </a:cubicBezTo>
                  <a:cubicBezTo>
                    <a:pt x="259" y="257"/>
                    <a:pt x="257" y="262"/>
                    <a:pt x="256" y="267"/>
                  </a:cubicBezTo>
                  <a:cubicBezTo>
                    <a:pt x="255" y="271"/>
                    <a:pt x="257" y="275"/>
                    <a:pt x="262" y="277"/>
                  </a:cubicBezTo>
                  <a:cubicBezTo>
                    <a:pt x="271" y="282"/>
                    <a:pt x="281" y="285"/>
                    <a:pt x="293" y="287"/>
                  </a:cubicBezTo>
                  <a:cubicBezTo>
                    <a:pt x="296" y="288"/>
                    <a:pt x="291" y="290"/>
                    <a:pt x="279" y="294"/>
                  </a:cubicBezTo>
                  <a:cubicBezTo>
                    <a:pt x="268" y="297"/>
                    <a:pt x="250" y="300"/>
                    <a:pt x="226" y="303"/>
                  </a:cubicBezTo>
                  <a:cubicBezTo>
                    <a:pt x="215" y="304"/>
                    <a:pt x="206" y="304"/>
                    <a:pt x="197" y="305"/>
                  </a:cubicBezTo>
                  <a:cubicBezTo>
                    <a:pt x="188" y="305"/>
                    <a:pt x="181" y="305"/>
                    <a:pt x="174" y="305"/>
                  </a:cubicBezTo>
                  <a:cubicBezTo>
                    <a:pt x="167" y="304"/>
                    <a:pt x="160" y="304"/>
                    <a:pt x="154" y="304"/>
                  </a:cubicBezTo>
                  <a:cubicBezTo>
                    <a:pt x="149" y="303"/>
                    <a:pt x="143" y="303"/>
                    <a:pt x="138" y="302"/>
                  </a:cubicBezTo>
                  <a:cubicBezTo>
                    <a:pt x="119" y="300"/>
                    <a:pt x="100" y="294"/>
                    <a:pt x="84" y="286"/>
                  </a:cubicBezTo>
                  <a:cubicBezTo>
                    <a:pt x="67" y="277"/>
                    <a:pt x="52" y="266"/>
                    <a:pt x="39" y="252"/>
                  </a:cubicBezTo>
                  <a:cubicBezTo>
                    <a:pt x="27" y="239"/>
                    <a:pt x="17" y="224"/>
                    <a:pt x="10" y="206"/>
                  </a:cubicBezTo>
                  <a:cubicBezTo>
                    <a:pt x="3" y="189"/>
                    <a:pt x="0" y="170"/>
                    <a:pt x="0" y="150"/>
                  </a:cubicBezTo>
                  <a:cubicBezTo>
                    <a:pt x="0" y="129"/>
                    <a:pt x="4" y="110"/>
                    <a:pt x="12" y="91"/>
                  </a:cubicBezTo>
                  <a:cubicBezTo>
                    <a:pt x="20" y="73"/>
                    <a:pt x="31" y="57"/>
                    <a:pt x="45" y="44"/>
                  </a:cubicBezTo>
                  <a:cubicBezTo>
                    <a:pt x="59" y="30"/>
                    <a:pt x="75" y="20"/>
                    <a:pt x="94" y="12"/>
                  </a:cubicBezTo>
                  <a:cubicBezTo>
                    <a:pt x="112" y="4"/>
                    <a:pt x="132" y="0"/>
                    <a:pt x="153" y="1"/>
                  </a:cubicBezTo>
                  <a:close/>
                  <a:moveTo>
                    <a:pt x="85" y="152"/>
                  </a:moveTo>
                  <a:cubicBezTo>
                    <a:pt x="85" y="146"/>
                    <a:pt x="83" y="141"/>
                    <a:pt x="79" y="137"/>
                  </a:cubicBezTo>
                  <a:cubicBezTo>
                    <a:pt x="75" y="133"/>
                    <a:pt x="70" y="131"/>
                    <a:pt x="64" y="131"/>
                  </a:cubicBezTo>
                  <a:cubicBezTo>
                    <a:pt x="58" y="131"/>
                    <a:pt x="53" y="133"/>
                    <a:pt x="49" y="137"/>
                  </a:cubicBezTo>
                  <a:cubicBezTo>
                    <a:pt x="45" y="141"/>
                    <a:pt x="42" y="146"/>
                    <a:pt x="42" y="152"/>
                  </a:cubicBezTo>
                  <a:cubicBezTo>
                    <a:pt x="42" y="158"/>
                    <a:pt x="45" y="163"/>
                    <a:pt x="49" y="168"/>
                  </a:cubicBezTo>
                  <a:cubicBezTo>
                    <a:pt x="53" y="172"/>
                    <a:pt x="58" y="174"/>
                    <a:pt x="64" y="174"/>
                  </a:cubicBezTo>
                  <a:cubicBezTo>
                    <a:pt x="70" y="174"/>
                    <a:pt x="75" y="172"/>
                    <a:pt x="79" y="168"/>
                  </a:cubicBezTo>
                  <a:cubicBezTo>
                    <a:pt x="83" y="163"/>
                    <a:pt x="85" y="158"/>
                    <a:pt x="85" y="152"/>
                  </a:cubicBezTo>
                  <a:close/>
                  <a:moveTo>
                    <a:pt x="172" y="152"/>
                  </a:moveTo>
                  <a:cubicBezTo>
                    <a:pt x="172" y="146"/>
                    <a:pt x="170" y="141"/>
                    <a:pt x="165" y="137"/>
                  </a:cubicBezTo>
                  <a:cubicBezTo>
                    <a:pt x="161" y="132"/>
                    <a:pt x="156" y="130"/>
                    <a:pt x="150" y="130"/>
                  </a:cubicBezTo>
                  <a:cubicBezTo>
                    <a:pt x="144" y="130"/>
                    <a:pt x="138" y="132"/>
                    <a:pt x="134" y="137"/>
                  </a:cubicBezTo>
                  <a:cubicBezTo>
                    <a:pt x="130" y="141"/>
                    <a:pt x="128" y="146"/>
                    <a:pt x="128" y="152"/>
                  </a:cubicBezTo>
                  <a:cubicBezTo>
                    <a:pt x="128" y="158"/>
                    <a:pt x="130" y="163"/>
                    <a:pt x="134" y="168"/>
                  </a:cubicBezTo>
                  <a:cubicBezTo>
                    <a:pt x="138" y="172"/>
                    <a:pt x="144" y="174"/>
                    <a:pt x="150" y="174"/>
                  </a:cubicBezTo>
                  <a:cubicBezTo>
                    <a:pt x="156" y="174"/>
                    <a:pt x="161" y="172"/>
                    <a:pt x="165" y="168"/>
                  </a:cubicBezTo>
                  <a:cubicBezTo>
                    <a:pt x="170" y="163"/>
                    <a:pt x="172" y="158"/>
                    <a:pt x="172" y="152"/>
                  </a:cubicBezTo>
                  <a:close/>
                  <a:moveTo>
                    <a:pt x="257" y="152"/>
                  </a:moveTo>
                  <a:cubicBezTo>
                    <a:pt x="257" y="146"/>
                    <a:pt x="255" y="141"/>
                    <a:pt x="251" y="137"/>
                  </a:cubicBezTo>
                  <a:cubicBezTo>
                    <a:pt x="247" y="132"/>
                    <a:pt x="242" y="130"/>
                    <a:pt x="236" y="130"/>
                  </a:cubicBezTo>
                  <a:cubicBezTo>
                    <a:pt x="230" y="130"/>
                    <a:pt x="224" y="132"/>
                    <a:pt x="220" y="137"/>
                  </a:cubicBezTo>
                  <a:cubicBezTo>
                    <a:pt x="216" y="141"/>
                    <a:pt x="214" y="146"/>
                    <a:pt x="214" y="152"/>
                  </a:cubicBezTo>
                  <a:cubicBezTo>
                    <a:pt x="214" y="158"/>
                    <a:pt x="216" y="163"/>
                    <a:pt x="220" y="167"/>
                  </a:cubicBezTo>
                  <a:cubicBezTo>
                    <a:pt x="224" y="172"/>
                    <a:pt x="230" y="174"/>
                    <a:pt x="236" y="174"/>
                  </a:cubicBezTo>
                  <a:cubicBezTo>
                    <a:pt x="242" y="174"/>
                    <a:pt x="247" y="172"/>
                    <a:pt x="251" y="167"/>
                  </a:cubicBezTo>
                  <a:cubicBezTo>
                    <a:pt x="255" y="163"/>
                    <a:pt x="257" y="158"/>
                    <a:pt x="257" y="152"/>
                  </a:cubicBezTo>
                  <a:close/>
                </a:path>
              </a:pathLst>
            </a:custGeom>
            <a:solidFill>
              <a:srgbClr val="B5E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71" name="Freeform 7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5145089" y="3051175"/>
              <a:ext cx="520700" cy="522288"/>
            </a:xfrm>
            <a:custGeom>
              <a:avLst/>
              <a:gdLst>
                <a:gd name="T0" fmla="*/ 150 w 303"/>
                <a:gd name="T1" fmla="*/ 1 h 305"/>
                <a:gd name="T2" fmla="*/ 209 w 303"/>
                <a:gd name="T3" fmla="*/ 12 h 305"/>
                <a:gd name="T4" fmla="*/ 257 w 303"/>
                <a:gd name="T5" fmla="*/ 44 h 305"/>
                <a:gd name="T6" fmla="*/ 290 w 303"/>
                <a:gd name="T7" fmla="*/ 91 h 305"/>
                <a:gd name="T8" fmla="*/ 303 w 303"/>
                <a:gd name="T9" fmla="*/ 150 h 305"/>
                <a:gd name="T10" fmla="*/ 293 w 303"/>
                <a:gd name="T11" fmla="*/ 206 h 305"/>
                <a:gd name="T12" fmla="*/ 263 w 303"/>
                <a:gd name="T13" fmla="*/ 252 h 305"/>
                <a:gd name="T14" fmla="*/ 219 w 303"/>
                <a:gd name="T15" fmla="*/ 286 h 305"/>
                <a:gd name="T16" fmla="*/ 164 w 303"/>
                <a:gd name="T17" fmla="*/ 302 h 305"/>
                <a:gd name="T18" fmla="*/ 148 w 303"/>
                <a:gd name="T19" fmla="*/ 304 h 305"/>
                <a:gd name="T20" fmla="*/ 129 w 303"/>
                <a:gd name="T21" fmla="*/ 305 h 305"/>
                <a:gd name="T22" fmla="*/ 106 w 303"/>
                <a:gd name="T23" fmla="*/ 305 h 305"/>
                <a:gd name="T24" fmla="*/ 77 w 303"/>
                <a:gd name="T25" fmla="*/ 303 h 305"/>
                <a:gd name="T26" fmla="*/ 23 w 303"/>
                <a:gd name="T27" fmla="*/ 294 h 305"/>
                <a:gd name="T28" fmla="*/ 9 w 303"/>
                <a:gd name="T29" fmla="*/ 287 h 305"/>
                <a:gd name="T30" fmla="*/ 41 w 303"/>
                <a:gd name="T31" fmla="*/ 277 h 305"/>
                <a:gd name="T32" fmla="*/ 46 w 303"/>
                <a:gd name="T33" fmla="*/ 266 h 305"/>
                <a:gd name="T34" fmla="*/ 40 w 303"/>
                <a:gd name="T35" fmla="*/ 253 h 305"/>
                <a:gd name="T36" fmla="*/ 11 w 303"/>
                <a:gd name="T37" fmla="*/ 208 h 305"/>
                <a:gd name="T38" fmla="*/ 0 w 303"/>
                <a:gd name="T39" fmla="*/ 153 h 305"/>
                <a:gd name="T40" fmla="*/ 11 w 303"/>
                <a:gd name="T41" fmla="*/ 94 h 305"/>
                <a:gd name="T42" fmla="*/ 43 w 303"/>
                <a:gd name="T43" fmla="*/ 46 h 305"/>
                <a:gd name="T44" fmla="*/ 91 w 303"/>
                <a:gd name="T45" fmla="*/ 13 h 305"/>
                <a:gd name="T46" fmla="*/ 150 w 303"/>
                <a:gd name="T47" fmla="*/ 1 h 305"/>
                <a:gd name="T48" fmla="*/ 217 w 303"/>
                <a:gd name="T49" fmla="*/ 152 h 305"/>
                <a:gd name="T50" fmla="*/ 223 w 303"/>
                <a:gd name="T51" fmla="*/ 168 h 305"/>
                <a:gd name="T52" fmla="*/ 239 w 303"/>
                <a:gd name="T53" fmla="*/ 174 h 305"/>
                <a:gd name="T54" fmla="*/ 254 w 303"/>
                <a:gd name="T55" fmla="*/ 168 h 305"/>
                <a:gd name="T56" fmla="*/ 260 w 303"/>
                <a:gd name="T57" fmla="*/ 152 h 305"/>
                <a:gd name="T58" fmla="*/ 254 w 303"/>
                <a:gd name="T59" fmla="*/ 137 h 305"/>
                <a:gd name="T60" fmla="*/ 239 w 303"/>
                <a:gd name="T61" fmla="*/ 131 h 305"/>
                <a:gd name="T62" fmla="*/ 223 w 303"/>
                <a:gd name="T63" fmla="*/ 137 h 305"/>
                <a:gd name="T64" fmla="*/ 217 w 303"/>
                <a:gd name="T65" fmla="*/ 152 h 305"/>
                <a:gd name="T66" fmla="*/ 131 w 303"/>
                <a:gd name="T67" fmla="*/ 152 h 305"/>
                <a:gd name="T68" fmla="*/ 137 w 303"/>
                <a:gd name="T69" fmla="*/ 168 h 305"/>
                <a:gd name="T70" fmla="*/ 153 w 303"/>
                <a:gd name="T71" fmla="*/ 174 h 305"/>
                <a:gd name="T72" fmla="*/ 168 w 303"/>
                <a:gd name="T73" fmla="*/ 168 h 305"/>
                <a:gd name="T74" fmla="*/ 175 w 303"/>
                <a:gd name="T75" fmla="*/ 152 h 305"/>
                <a:gd name="T76" fmla="*/ 168 w 303"/>
                <a:gd name="T77" fmla="*/ 137 h 305"/>
                <a:gd name="T78" fmla="*/ 153 w 303"/>
                <a:gd name="T79" fmla="*/ 130 h 305"/>
                <a:gd name="T80" fmla="*/ 137 w 303"/>
                <a:gd name="T81" fmla="*/ 137 h 305"/>
                <a:gd name="T82" fmla="*/ 131 w 303"/>
                <a:gd name="T83" fmla="*/ 152 h 305"/>
                <a:gd name="T84" fmla="*/ 45 w 303"/>
                <a:gd name="T85" fmla="*/ 152 h 305"/>
                <a:gd name="T86" fmla="*/ 52 w 303"/>
                <a:gd name="T87" fmla="*/ 167 h 305"/>
                <a:gd name="T88" fmla="*/ 67 w 303"/>
                <a:gd name="T89" fmla="*/ 174 h 305"/>
                <a:gd name="T90" fmla="*/ 83 w 303"/>
                <a:gd name="T91" fmla="*/ 167 h 305"/>
                <a:gd name="T92" fmla="*/ 89 w 303"/>
                <a:gd name="T93" fmla="*/ 152 h 305"/>
                <a:gd name="T94" fmla="*/ 83 w 303"/>
                <a:gd name="T95" fmla="*/ 137 h 305"/>
                <a:gd name="T96" fmla="*/ 67 w 303"/>
                <a:gd name="T97" fmla="*/ 130 h 305"/>
                <a:gd name="T98" fmla="*/ 52 w 303"/>
                <a:gd name="T99" fmla="*/ 137 h 305"/>
                <a:gd name="T100" fmla="*/ 45 w 303"/>
                <a:gd name="T101" fmla="*/ 15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3" h="305">
                  <a:moveTo>
                    <a:pt x="150" y="1"/>
                  </a:moveTo>
                  <a:cubicBezTo>
                    <a:pt x="171" y="0"/>
                    <a:pt x="191" y="4"/>
                    <a:pt x="209" y="12"/>
                  </a:cubicBezTo>
                  <a:cubicBezTo>
                    <a:pt x="227" y="20"/>
                    <a:pt x="243" y="30"/>
                    <a:pt x="257" y="44"/>
                  </a:cubicBezTo>
                  <a:cubicBezTo>
                    <a:pt x="271" y="57"/>
                    <a:pt x="282" y="73"/>
                    <a:pt x="290" y="91"/>
                  </a:cubicBezTo>
                  <a:cubicBezTo>
                    <a:pt x="298" y="110"/>
                    <a:pt x="302" y="129"/>
                    <a:pt x="303" y="150"/>
                  </a:cubicBezTo>
                  <a:cubicBezTo>
                    <a:pt x="303" y="170"/>
                    <a:pt x="300" y="189"/>
                    <a:pt x="293" y="206"/>
                  </a:cubicBezTo>
                  <a:cubicBezTo>
                    <a:pt x="286" y="223"/>
                    <a:pt x="276" y="239"/>
                    <a:pt x="263" y="252"/>
                  </a:cubicBezTo>
                  <a:cubicBezTo>
                    <a:pt x="251" y="266"/>
                    <a:pt x="236" y="277"/>
                    <a:pt x="219" y="286"/>
                  </a:cubicBezTo>
                  <a:cubicBezTo>
                    <a:pt x="202" y="294"/>
                    <a:pt x="184" y="300"/>
                    <a:pt x="164" y="302"/>
                  </a:cubicBezTo>
                  <a:cubicBezTo>
                    <a:pt x="159" y="303"/>
                    <a:pt x="154" y="303"/>
                    <a:pt x="148" y="304"/>
                  </a:cubicBezTo>
                  <a:cubicBezTo>
                    <a:pt x="143" y="304"/>
                    <a:pt x="136" y="304"/>
                    <a:pt x="129" y="305"/>
                  </a:cubicBezTo>
                  <a:cubicBezTo>
                    <a:pt x="122" y="305"/>
                    <a:pt x="114" y="305"/>
                    <a:pt x="106" y="305"/>
                  </a:cubicBezTo>
                  <a:cubicBezTo>
                    <a:pt x="97" y="304"/>
                    <a:pt x="87" y="304"/>
                    <a:pt x="77" y="303"/>
                  </a:cubicBezTo>
                  <a:cubicBezTo>
                    <a:pt x="53" y="300"/>
                    <a:pt x="35" y="297"/>
                    <a:pt x="23" y="294"/>
                  </a:cubicBezTo>
                  <a:cubicBezTo>
                    <a:pt x="12" y="290"/>
                    <a:pt x="7" y="288"/>
                    <a:pt x="9" y="287"/>
                  </a:cubicBezTo>
                  <a:cubicBezTo>
                    <a:pt x="22" y="285"/>
                    <a:pt x="32" y="282"/>
                    <a:pt x="41" y="277"/>
                  </a:cubicBezTo>
                  <a:cubicBezTo>
                    <a:pt x="45" y="275"/>
                    <a:pt x="47" y="271"/>
                    <a:pt x="46" y="266"/>
                  </a:cubicBezTo>
                  <a:cubicBezTo>
                    <a:pt x="46" y="262"/>
                    <a:pt x="43" y="257"/>
                    <a:pt x="40" y="253"/>
                  </a:cubicBezTo>
                  <a:cubicBezTo>
                    <a:pt x="28" y="240"/>
                    <a:pt x="19" y="225"/>
                    <a:pt x="11" y="208"/>
                  </a:cubicBezTo>
                  <a:cubicBezTo>
                    <a:pt x="4" y="191"/>
                    <a:pt x="0" y="173"/>
                    <a:pt x="0" y="153"/>
                  </a:cubicBezTo>
                  <a:cubicBezTo>
                    <a:pt x="0" y="132"/>
                    <a:pt x="3" y="112"/>
                    <a:pt x="11" y="94"/>
                  </a:cubicBezTo>
                  <a:cubicBezTo>
                    <a:pt x="19" y="76"/>
                    <a:pt x="30" y="60"/>
                    <a:pt x="43" y="46"/>
                  </a:cubicBezTo>
                  <a:cubicBezTo>
                    <a:pt x="57" y="32"/>
                    <a:pt x="73" y="21"/>
                    <a:pt x="91" y="13"/>
                  </a:cubicBezTo>
                  <a:cubicBezTo>
                    <a:pt x="109" y="5"/>
                    <a:pt x="129" y="1"/>
                    <a:pt x="150" y="1"/>
                  </a:cubicBezTo>
                  <a:close/>
                  <a:moveTo>
                    <a:pt x="217" y="152"/>
                  </a:moveTo>
                  <a:cubicBezTo>
                    <a:pt x="217" y="158"/>
                    <a:pt x="219" y="163"/>
                    <a:pt x="223" y="168"/>
                  </a:cubicBezTo>
                  <a:cubicBezTo>
                    <a:pt x="228" y="172"/>
                    <a:pt x="233" y="174"/>
                    <a:pt x="239" y="174"/>
                  </a:cubicBezTo>
                  <a:cubicBezTo>
                    <a:pt x="245" y="174"/>
                    <a:pt x="250" y="172"/>
                    <a:pt x="254" y="168"/>
                  </a:cubicBezTo>
                  <a:cubicBezTo>
                    <a:pt x="258" y="163"/>
                    <a:pt x="260" y="158"/>
                    <a:pt x="260" y="152"/>
                  </a:cubicBezTo>
                  <a:cubicBezTo>
                    <a:pt x="260" y="146"/>
                    <a:pt x="258" y="141"/>
                    <a:pt x="254" y="137"/>
                  </a:cubicBezTo>
                  <a:cubicBezTo>
                    <a:pt x="250" y="133"/>
                    <a:pt x="245" y="131"/>
                    <a:pt x="239" y="131"/>
                  </a:cubicBezTo>
                  <a:cubicBezTo>
                    <a:pt x="233" y="131"/>
                    <a:pt x="228" y="133"/>
                    <a:pt x="223" y="137"/>
                  </a:cubicBezTo>
                  <a:cubicBezTo>
                    <a:pt x="219" y="141"/>
                    <a:pt x="217" y="146"/>
                    <a:pt x="217" y="152"/>
                  </a:cubicBezTo>
                  <a:close/>
                  <a:moveTo>
                    <a:pt x="131" y="152"/>
                  </a:moveTo>
                  <a:cubicBezTo>
                    <a:pt x="131" y="158"/>
                    <a:pt x="133" y="163"/>
                    <a:pt x="137" y="168"/>
                  </a:cubicBezTo>
                  <a:cubicBezTo>
                    <a:pt x="142" y="172"/>
                    <a:pt x="147" y="174"/>
                    <a:pt x="153" y="174"/>
                  </a:cubicBezTo>
                  <a:cubicBezTo>
                    <a:pt x="159" y="174"/>
                    <a:pt x="164" y="172"/>
                    <a:pt x="168" y="168"/>
                  </a:cubicBezTo>
                  <a:cubicBezTo>
                    <a:pt x="173" y="163"/>
                    <a:pt x="175" y="158"/>
                    <a:pt x="175" y="152"/>
                  </a:cubicBezTo>
                  <a:cubicBezTo>
                    <a:pt x="175" y="146"/>
                    <a:pt x="173" y="141"/>
                    <a:pt x="168" y="137"/>
                  </a:cubicBezTo>
                  <a:cubicBezTo>
                    <a:pt x="164" y="132"/>
                    <a:pt x="159" y="130"/>
                    <a:pt x="153" y="130"/>
                  </a:cubicBezTo>
                  <a:cubicBezTo>
                    <a:pt x="147" y="130"/>
                    <a:pt x="142" y="132"/>
                    <a:pt x="137" y="137"/>
                  </a:cubicBezTo>
                  <a:cubicBezTo>
                    <a:pt x="133" y="141"/>
                    <a:pt x="131" y="146"/>
                    <a:pt x="131" y="152"/>
                  </a:cubicBezTo>
                  <a:close/>
                  <a:moveTo>
                    <a:pt x="45" y="152"/>
                  </a:moveTo>
                  <a:cubicBezTo>
                    <a:pt x="45" y="158"/>
                    <a:pt x="47" y="163"/>
                    <a:pt x="52" y="167"/>
                  </a:cubicBezTo>
                  <a:cubicBezTo>
                    <a:pt x="56" y="172"/>
                    <a:pt x="61" y="174"/>
                    <a:pt x="67" y="174"/>
                  </a:cubicBezTo>
                  <a:cubicBezTo>
                    <a:pt x="73" y="174"/>
                    <a:pt x="78" y="172"/>
                    <a:pt x="83" y="167"/>
                  </a:cubicBezTo>
                  <a:cubicBezTo>
                    <a:pt x="87" y="163"/>
                    <a:pt x="89" y="158"/>
                    <a:pt x="89" y="152"/>
                  </a:cubicBezTo>
                  <a:cubicBezTo>
                    <a:pt x="89" y="146"/>
                    <a:pt x="87" y="141"/>
                    <a:pt x="83" y="137"/>
                  </a:cubicBezTo>
                  <a:cubicBezTo>
                    <a:pt x="78" y="132"/>
                    <a:pt x="73" y="130"/>
                    <a:pt x="67" y="130"/>
                  </a:cubicBezTo>
                  <a:cubicBezTo>
                    <a:pt x="61" y="130"/>
                    <a:pt x="56" y="132"/>
                    <a:pt x="52" y="137"/>
                  </a:cubicBezTo>
                  <a:cubicBezTo>
                    <a:pt x="47" y="141"/>
                    <a:pt x="45" y="146"/>
                    <a:pt x="45" y="152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0279" name="组合 10278"/>
            <p:cNvGrpSpPr/>
            <p:nvPr/>
          </p:nvGrpSpPr>
          <p:grpSpPr>
            <a:xfrm>
              <a:off x="6453189" y="1042987"/>
              <a:ext cx="577850" cy="374651"/>
              <a:chOff x="6453189" y="1042987"/>
              <a:chExt cx="577850" cy="374651"/>
            </a:xfrm>
          </p:grpSpPr>
          <p:sp>
            <p:nvSpPr>
              <p:cNvPr id="10072" name="Oval 8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53189" y="1235075"/>
                <a:ext cx="187325" cy="182563"/>
              </a:xfrm>
              <a:prstGeom prst="ellipse">
                <a:avLst/>
              </a:prstGeom>
              <a:solidFill>
                <a:srgbClr val="FF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073" name="Oval 9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29389" y="1130300"/>
                <a:ext cx="190500" cy="182563"/>
              </a:xfrm>
              <a:prstGeom prst="ellipse">
                <a:avLst/>
              </a:prstGeom>
              <a:solidFill>
                <a:srgbClr val="FF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074" name="Oval 10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40539" y="1235075"/>
                <a:ext cx="190500" cy="182563"/>
              </a:xfrm>
              <a:prstGeom prst="ellipse">
                <a:avLst/>
              </a:prstGeom>
              <a:solidFill>
                <a:srgbClr val="FF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075" name="Oval 11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662739" y="1042987"/>
                <a:ext cx="304800" cy="295275"/>
              </a:xfrm>
              <a:prstGeom prst="ellipse">
                <a:avLst/>
              </a:prstGeom>
              <a:solidFill>
                <a:srgbClr val="FF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076" name="Rectangle 12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556376" y="1254125"/>
                <a:ext cx="392113" cy="163513"/>
              </a:xfrm>
              <a:prstGeom prst="rect">
                <a:avLst/>
              </a:prstGeom>
              <a:solidFill>
                <a:srgbClr val="FF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0077" name="Oval 1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8737601" y="2044700"/>
              <a:ext cx="76200" cy="76200"/>
            </a:xfrm>
            <a:prstGeom prst="ellipse">
              <a:avLst/>
            </a:prstGeom>
            <a:solidFill>
              <a:srgbClr val="F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78" name="Oval 1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769351" y="2003425"/>
              <a:ext cx="77788" cy="74613"/>
            </a:xfrm>
            <a:prstGeom prst="ellipse">
              <a:avLst/>
            </a:prstGeom>
            <a:solidFill>
              <a:srgbClr val="F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79" name="Oval 1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8896351" y="2044700"/>
              <a:ext cx="77788" cy="76200"/>
            </a:xfrm>
            <a:prstGeom prst="ellipse">
              <a:avLst/>
            </a:prstGeom>
            <a:solidFill>
              <a:srgbClr val="F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80" name="Oval 1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8823326" y="1968500"/>
              <a:ext cx="123825" cy="117475"/>
            </a:xfrm>
            <a:prstGeom prst="ellipse">
              <a:avLst/>
            </a:prstGeom>
            <a:solidFill>
              <a:srgbClr val="F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81" name="Rectangle 17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8780464" y="2054225"/>
              <a:ext cx="158750" cy="66675"/>
            </a:xfrm>
            <a:prstGeom prst="rect">
              <a:avLst/>
            </a:prstGeom>
            <a:solidFill>
              <a:srgbClr val="F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82" name="Freeform 18"/>
            <p:cNvSpPr/>
            <p:nvPr>
              <p:custDataLst>
                <p:tags r:id="rId16"/>
              </p:custDataLst>
            </p:nvPr>
          </p:nvSpPr>
          <p:spPr bwMode="auto">
            <a:xfrm>
              <a:off x="6376989" y="2581275"/>
              <a:ext cx="4751388" cy="3270250"/>
            </a:xfrm>
            <a:custGeom>
              <a:avLst/>
              <a:gdLst>
                <a:gd name="T0" fmla="*/ 2605 w 2770"/>
                <a:gd name="T1" fmla="*/ 1909 h 1909"/>
                <a:gd name="T2" fmla="*/ 165 w 2770"/>
                <a:gd name="T3" fmla="*/ 1909 h 1909"/>
                <a:gd name="T4" fmla="*/ 0 w 2770"/>
                <a:gd name="T5" fmla="*/ 1744 h 1909"/>
                <a:gd name="T6" fmla="*/ 0 w 2770"/>
                <a:gd name="T7" fmla="*/ 166 h 1909"/>
                <a:gd name="T8" fmla="*/ 165 w 2770"/>
                <a:gd name="T9" fmla="*/ 0 h 1909"/>
                <a:gd name="T10" fmla="*/ 2605 w 2770"/>
                <a:gd name="T11" fmla="*/ 0 h 1909"/>
                <a:gd name="T12" fmla="*/ 2770 w 2770"/>
                <a:gd name="T13" fmla="*/ 166 h 1909"/>
                <a:gd name="T14" fmla="*/ 2770 w 2770"/>
                <a:gd name="T15" fmla="*/ 1744 h 1909"/>
                <a:gd name="T16" fmla="*/ 2605 w 2770"/>
                <a:gd name="T17" fmla="*/ 1909 h 1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0" h="1909">
                  <a:moveTo>
                    <a:pt x="2605" y="1909"/>
                  </a:moveTo>
                  <a:cubicBezTo>
                    <a:pt x="165" y="1909"/>
                    <a:pt x="165" y="1909"/>
                    <a:pt x="165" y="1909"/>
                  </a:cubicBezTo>
                  <a:cubicBezTo>
                    <a:pt x="74" y="1909"/>
                    <a:pt x="0" y="1835"/>
                    <a:pt x="0" y="174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74"/>
                    <a:pt x="74" y="0"/>
                    <a:pt x="165" y="0"/>
                  </a:cubicBezTo>
                  <a:cubicBezTo>
                    <a:pt x="2605" y="0"/>
                    <a:pt x="2605" y="0"/>
                    <a:pt x="2605" y="0"/>
                  </a:cubicBezTo>
                  <a:cubicBezTo>
                    <a:pt x="2696" y="0"/>
                    <a:pt x="2770" y="74"/>
                    <a:pt x="2770" y="166"/>
                  </a:cubicBezTo>
                  <a:cubicBezTo>
                    <a:pt x="2770" y="1744"/>
                    <a:pt x="2770" y="1744"/>
                    <a:pt x="2770" y="1744"/>
                  </a:cubicBezTo>
                  <a:cubicBezTo>
                    <a:pt x="2770" y="1835"/>
                    <a:pt x="2696" y="1909"/>
                    <a:pt x="2605" y="190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83" name="Rectangle 19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6484939" y="2928937"/>
              <a:ext cx="4533900" cy="2801938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84" name="Rectangle 2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484939" y="2928937"/>
              <a:ext cx="4533900" cy="280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85" name="Freeform 21"/>
            <p:cNvSpPr/>
            <p:nvPr>
              <p:custDataLst>
                <p:tags r:id="rId19"/>
              </p:custDataLst>
            </p:nvPr>
          </p:nvSpPr>
          <p:spPr bwMode="auto">
            <a:xfrm>
              <a:off x="7410451" y="5072062"/>
              <a:ext cx="49213" cy="47625"/>
            </a:xfrm>
            <a:custGeom>
              <a:avLst/>
              <a:gdLst>
                <a:gd name="T0" fmla="*/ 20 w 28"/>
                <a:gd name="T1" fmla="*/ 28 h 28"/>
                <a:gd name="T2" fmla="*/ 9 w 28"/>
                <a:gd name="T3" fmla="*/ 28 h 28"/>
                <a:gd name="T4" fmla="*/ 0 w 28"/>
                <a:gd name="T5" fmla="*/ 20 h 28"/>
                <a:gd name="T6" fmla="*/ 0 w 28"/>
                <a:gd name="T7" fmla="*/ 8 h 28"/>
                <a:gd name="T8" fmla="*/ 9 w 28"/>
                <a:gd name="T9" fmla="*/ 0 h 28"/>
                <a:gd name="T10" fmla="*/ 20 w 28"/>
                <a:gd name="T11" fmla="*/ 0 h 28"/>
                <a:gd name="T12" fmla="*/ 28 w 28"/>
                <a:gd name="T13" fmla="*/ 8 h 28"/>
                <a:gd name="T14" fmla="*/ 28 w 28"/>
                <a:gd name="T15" fmla="*/ 20 h 28"/>
                <a:gd name="T16" fmla="*/ 20 w 28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20" y="28"/>
                  </a:moveTo>
                  <a:cubicBezTo>
                    <a:pt x="9" y="28"/>
                    <a:pt x="9" y="28"/>
                    <a:pt x="9" y="28"/>
                  </a:cubicBezTo>
                  <a:cubicBezTo>
                    <a:pt x="4" y="28"/>
                    <a:pt x="0" y="24"/>
                    <a:pt x="0" y="2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8" y="4"/>
                    <a:pt x="28" y="8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4"/>
                    <a:pt x="25" y="28"/>
                    <a:pt x="20" y="28"/>
                  </a:cubicBezTo>
                </a:path>
              </a:pathLst>
            </a:custGeom>
            <a:solidFill>
              <a:srgbClr val="F8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86" name="Freeform 22"/>
            <p:cNvSpPr/>
            <p:nvPr>
              <p:custDataLst>
                <p:tags r:id="rId20"/>
              </p:custDataLst>
            </p:nvPr>
          </p:nvSpPr>
          <p:spPr bwMode="auto">
            <a:xfrm>
              <a:off x="7462839" y="5072062"/>
              <a:ext cx="47625" cy="47625"/>
            </a:xfrm>
            <a:custGeom>
              <a:avLst/>
              <a:gdLst>
                <a:gd name="T0" fmla="*/ 20 w 28"/>
                <a:gd name="T1" fmla="*/ 28 h 28"/>
                <a:gd name="T2" fmla="*/ 9 w 28"/>
                <a:gd name="T3" fmla="*/ 28 h 28"/>
                <a:gd name="T4" fmla="*/ 0 w 28"/>
                <a:gd name="T5" fmla="*/ 20 h 28"/>
                <a:gd name="T6" fmla="*/ 0 w 28"/>
                <a:gd name="T7" fmla="*/ 8 h 28"/>
                <a:gd name="T8" fmla="*/ 9 w 28"/>
                <a:gd name="T9" fmla="*/ 0 h 28"/>
                <a:gd name="T10" fmla="*/ 20 w 28"/>
                <a:gd name="T11" fmla="*/ 0 h 28"/>
                <a:gd name="T12" fmla="*/ 28 w 28"/>
                <a:gd name="T13" fmla="*/ 8 h 28"/>
                <a:gd name="T14" fmla="*/ 28 w 28"/>
                <a:gd name="T15" fmla="*/ 20 h 28"/>
                <a:gd name="T16" fmla="*/ 20 w 28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20" y="28"/>
                  </a:moveTo>
                  <a:cubicBezTo>
                    <a:pt x="9" y="28"/>
                    <a:pt x="9" y="28"/>
                    <a:pt x="9" y="28"/>
                  </a:cubicBezTo>
                  <a:cubicBezTo>
                    <a:pt x="4" y="28"/>
                    <a:pt x="0" y="24"/>
                    <a:pt x="0" y="2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8" y="4"/>
                    <a:pt x="28" y="8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4"/>
                    <a:pt x="25" y="28"/>
                    <a:pt x="20" y="28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87" name="Freeform 23"/>
            <p:cNvSpPr/>
            <p:nvPr>
              <p:custDataLst>
                <p:tags r:id="rId21"/>
              </p:custDataLst>
            </p:nvPr>
          </p:nvSpPr>
          <p:spPr bwMode="auto">
            <a:xfrm>
              <a:off x="7515226" y="5072062"/>
              <a:ext cx="47625" cy="47625"/>
            </a:xfrm>
            <a:custGeom>
              <a:avLst/>
              <a:gdLst>
                <a:gd name="T0" fmla="*/ 19 w 27"/>
                <a:gd name="T1" fmla="*/ 28 h 28"/>
                <a:gd name="T2" fmla="*/ 8 w 27"/>
                <a:gd name="T3" fmla="*/ 28 h 28"/>
                <a:gd name="T4" fmla="*/ 0 w 27"/>
                <a:gd name="T5" fmla="*/ 20 h 28"/>
                <a:gd name="T6" fmla="*/ 0 w 27"/>
                <a:gd name="T7" fmla="*/ 8 h 28"/>
                <a:gd name="T8" fmla="*/ 8 w 27"/>
                <a:gd name="T9" fmla="*/ 0 h 28"/>
                <a:gd name="T10" fmla="*/ 19 w 27"/>
                <a:gd name="T11" fmla="*/ 0 h 28"/>
                <a:gd name="T12" fmla="*/ 27 w 27"/>
                <a:gd name="T13" fmla="*/ 8 h 28"/>
                <a:gd name="T14" fmla="*/ 27 w 27"/>
                <a:gd name="T15" fmla="*/ 20 h 28"/>
                <a:gd name="T16" fmla="*/ 19 w 27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9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3" y="28"/>
                    <a:pt x="0" y="24"/>
                    <a:pt x="0" y="2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7" y="4"/>
                    <a:pt x="27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4"/>
                    <a:pt x="24" y="28"/>
                    <a:pt x="19" y="28"/>
                  </a:cubicBezTo>
                </a:path>
              </a:pathLst>
            </a:custGeom>
            <a:solidFill>
              <a:srgbClr val="7E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88" name="Freeform 24"/>
            <p:cNvSpPr/>
            <p:nvPr>
              <p:custDataLst>
                <p:tags r:id="rId22"/>
              </p:custDataLst>
            </p:nvPr>
          </p:nvSpPr>
          <p:spPr bwMode="auto">
            <a:xfrm>
              <a:off x="7567614" y="5072062"/>
              <a:ext cx="47625" cy="47625"/>
            </a:xfrm>
            <a:custGeom>
              <a:avLst/>
              <a:gdLst>
                <a:gd name="T0" fmla="*/ 19 w 28"/>
                <a:gd name="T1" fmla="*/ 28 h 28"/>
                <a:gd name="T2" fmla="*/ 8 w 28"/>
                <a:gd name="T3" fmla="*/ 28 h 28"/>
                <a:gd name="T4" fmla="*/ 0 w 28"/>
                <a:gd name="T5" fmla="*/ 20 h 28"/>
                <a:gd name="T6" fmla="*/ 0 w 28"/>
                <a:gd name="T7" fmla="*/ 8 h 28"/>
                <a:gd name="T8" fmla="*/ 8 w 28"/>
                <a:gd name="T9" fmla="*/ 0 h 28"/>
                <a:gd name="T10" fmla="*/ 19 w 28"/>
                <a:gd name="T11" fmla="*/ 0 h 28"/>
                <a:gd name="T12" fmla="*/ 28 w 28"/>
                <a:gd name="T13" fmla="*/ 8 h 28"/>
                <a:gd name="T14" fmla="*/ 28 w 28"/>
                <a:gd name="T15" fmla="*/ 20 h 28"/>
                <a:gd name="T16" fmla="*/ 19 w 28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9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3" y="28"/>
                    <a:pt x="0" y="24"/>
                    <a:pt x="0" y="2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8" y="4"/>
                    <a:pt x="28" y="8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4"/>
                    <a:pt x="24" y="28"/>
                    <a:pt x="19" y="28"/>
                  </a:cubicBezTo>
                </a:path>
              </a:pathLst>
            </a:custGeom>
            <a:solidFill>
              <a:srgbClr val="9CDE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89" name="Oval 25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7426326" y="4841875"/>
              <a:ext cx="20638" cy="22225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90" name="Freeform 26"/>
            <p:cNvSpPr/>
            <p:nvPr>
              <p:custDataLst>
                <p:tags r:id="rId24"/>
              </p:custDataLst>
            </p:nvPr>
          </p:nvSpPr>
          <p:spPr bwMode="auto">
            <a:xfrm>
              <a:off x="7456489" y="4765675"/>
              <a:ext cx="46038" cy="98425"/>
            </a:xfrm>
            <a:custGeom>
              <a:avLst/>
              <a:gdLst>
                <a:gd name="T0" fmla="*/ 6 w 27"/>
                <a:gd name="T1" fmla="*/ 3 h 58"/>
                <a:gd name="T2" fmla="*/ 16 w 27"/>
                <a:gd name="T3" fmla="*/ 0 h 58"/>
                <a:gd name="T4" fmla="*/ 16 w 27"/>
                <a:gd name="T5" fmla="*/ 11 h 58"/>
                <a:gd name="T6" fmla="*/ 27 w 27"/>
                <a:gd name="T7" fmla="*/ 11 h 58"/>
                <a:gd name="T8" fmla="*/ 27 w 27"/>
                <a:gd name="T9" fmla="*/ 18 h 58"/>
                <a:gd name="T10" fmla="*/ 16 w 27"/>
                <a:gd name="T11" fmla="*/ 18 h 58"/>
                <a:gd name="T12" fmla="*/ 16 w 27"/>
                <a:gd name="T13" fmla="*/ 42 h 58"/>
                <a:gd name="T14" fmla="*/ 22 w 27"/>
                <a:gd name="T15" fmla="*/ 50 h 58"/>
                <a:gd name="T16" fmla="*/ 26 w 27"/>
                <a:gd name="T17" fmla="*/ 50 h 58"/>
                <a:gd name="T18" fmla="*/ 26 w 27"/>
                <a:gd name="T19" fmla="*/ 57 h 58"/>
                <a:gd name="T20" fmla="*/ 19 w 27"/>
                <a:gd name="T21" fmla="*/ 58 h 58"/>
                <a:gd name="T22" fmla="*/ 10 w 27"/>
                <a:gd name="T23" fmla="*/ 55 h 58"/>
                <a:gd name="T24" fmla="*/ 6 w 27"/>
                <a:gd name="T25" fmla="*/ 42 h 58"/>
                <a:gd name="T26" fmla="*/ 6 w 27"/>
                <a:gd name="T27" fmla="*/ 18 h 58"/>
                <a:gd name="T28" fmla="*/ 0 w 27"/>
                <a:gd name="T29" fmla="*/ 18 h 58"/>
                <a:gd name="T30" fmla="*/ 0 w 27"/>
                <a:gd name="T31" fmla="*/ 11 h 58"/>
                <a:gd name="T32" fmla="*/ 6 w 27"/>
                <a:gd name="T33" fmla="*/ 11 h 58"/>
                <a:gd name="T34" fmla="*/ 6 w 27"/>
                <a:gd name="T35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58">
                  <a:moveTo>
                    <a:pt x="6" y="3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8"/>
                    <a:pt x="18" y="50"/>
                    <a:pt x="22" y="50"/>
                  </a:cubicBezTo>
                  <a:cubicBezTo>
                    <a:pt x="24" y="50"/>
                    <a:pt x="25" y="50"/>
                    <a:pt x="26" y="50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5" y="58"/>
                    <a:pt x="22" y="58"/>
                    <a:pt x="19" y="58"/>
                  </a:cubicBezTo>
                  <a:cubicBezTo>
                    <a:pt x="15" y="58"/>
                    <a:pt x="12" y="57"/>
                    <a:pt x="10" y="55"/>
                  </a:cubicBezTo>
                  <a:cubicBezTo>
                    <a:pt x="7" y="52"/>
                    <a:pt x="6" y="48"/>
                    <a:pt x="6" y="4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3"/>
                    <a:pt x="6" y="3"/>
                    <a:pt x="6" y="3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91" name="Freeform 27"/>
            <p:cNvSpPr/>
            <p:nvPr>
              <p:custDataLst>
                <p:tags r:id="rId25"/>
              </p:custDataLst>
            </p:nvPr>
          </p:nvSpPr>
          <p:spPr bwMode="auto">
            <a:xfrm>
              <a:off x="7515226" y="4748212"/>
              <a:ext cx="65088" cy="114300"/>
            </a:xfrm>
            <a:custGeom>
              <a:avLst/>
              <a:gdLst>
                <a:gd name="T0" fmla="*/ 38 w 38"/>
                <a:gd name="T1" fmla="*/ 67 h 67"/>
                <a:gd name="T2" fmla="*/ 29 w 38"/>
                <a:gd name="T3" fmla="*/ 67 h 67"/>
                <a:gd name="T4" fmla="*/ 29 w 38"/>
                <a:gd name="T5" fmla="*/ 40 h 67"/>
                <a:gd name="T6" fmla="*/ 20 w 38"/>
                <a:gd name="T7" fmla="*/ 28 h 67"/>
                <a:gd name="T8" fmla="*/ 10 w 38"/>
                <a:gd name="T9" fmla="*/ 39 h 67"/>
                <a:gd name="T10" fmla="*/ 10 w 38"/>
                <a:gd name="T11" fmla="*/ 67 h 67"/>
                <a:gd name="T12" fmla="*/ 0 w 38"/>
                <a:gd name="T13" fmla="*/ 67 h 67"/>
                <a:gd name="T14" fmla="*/ 0 w 38"/>
                <a:gd name="T15" fmla="*/ 0 h 67"/>
                <a:gd name="T16" fmla="*/ 10 w 38"/>
                <a:gd name="T17" fmla="*/ 0 h 67"/>
                <a:gd name="T18" fmla="*/ 10 w 38"/>
                <a:gd name="T19" fmla="*/ 27 h 67"/>
                <a:gd name="T20" fmla="*/ 10 w 38"/>
                <a:gd name="T21" fmla="*/ 27 h 67"/>
                <a:gd name="T22" fmla="*/ 23 w 38"/>
                <a:gd name="T23" fmla="*/ 20 h 67"/>
                <a:gd name="T24" fmla="*/ 38 w 38"/>
                <a:gd name="T25" fmla="*/ 39 h 67"/>
                <a:gd name="T26" fmla="*/ 38 w 38"/>
                <a:gd name="T2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67">
                  <a:moveTo>
                    <a:pt x="38" y="67"/>
                  </a:moveTo>
                  <a:cubicBezTo>
                    <a:pt x="29" y="67"/>
                    <a:pt x="29" y="67"/>
                    <a:pt x="29" y="67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34"/>
                    <a:pt x="26" y="28"/>
                    <a:pt x="20" y="28"/>
                  </a:cubicBezTo>
                  <a:cubicBezTo>
                    <a:pt x="15" y="28"/>
                    <a:pt x="10" y="32"/>
                    <a:pt x="10" y="39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3" y="23"/>
                    <a:pt x="18" y="20"/>
                    <a:pt x="23" y="20"/>
                  </a:cubicBezTo>
                  <a:cubicBezTo>
                    <a:pt x="30" y="20"/>
                    <a:pt x="38" y="25"/>
                    <a:pt x="38" y="39"/>
                  </a:cubicBezTo>
                  <a:cubicBezTo>
                    <a:pt x="38" y="67"/>
                    <a:pt x="38" y="67"/>
                    <a:pt x="38" y="6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92" name="Freeform 28"/>
            <p:cNvSpPr/>
            <p:nvPr>
              <p:custDataLst>
                <p:tags r:id="rId26"/>
              </p:custDataLst>
            </p:nvPr>
          </p:nvSpPr>
          <p:spPr bwMode="auto">
            <a:xfrm>
              <a:off x="7600951" y="4783137"/>
              <a:ext cx="111125" cy="79375"/>
            </a:xfrm>
            <a:custGeom>
              <a:avLst/>
              <a:gdLst>
                <a:gd name="T0" fmla="*/ 64 w 64"/>
                <a:gd name="T1" fmla="*/ 47 h 47"/>
                <a:gd name="T2" fmla="*/ 54 w 64"/>
                <a:gd name="T3" fmla="*/ 47 h 47"/>
                <a:gd name="T4" fmla="*/ 54 w 64"/>
                <a:gd name="T5" fmla="*/ 21 h 47"/>
                <a:gd name="T6" fmla="*/ 46 w 64"/>
                <a:gd name="T7" fmla="*/ 8 h 47"/>
                <a:gd name="T8" fmla="*/ 37 w 64"/>
                <a:gd name="T9" fmla="*/ 19 h 47"/>
                <a:gd name="T10" fmla="*/ 37 w 64"/>
                <a:gd name="T11" fmla="*/ 47 h 47"/>
                <a:gd name="T12" fmla="*/ 28 w 64"/>
                <a:gd name="T13" fmla="*/ 47 h 47"/>
                <a:gd name="T14" fmla="*/ 28 w 64"/>
                <a:gd name="T15" fmla="*/ 20 h 47"/>
                <a:gd name="T16" fmla="*/ 20 w 64"/>
                <a:gd name="T17" fmla="*/ 8 h 47"/>
                <a:gd name="T18" fmla="*/ 10 w 64"/>
                <a:gd name="T19" fmla="*/ 19 h 47"/>
                <a:gd name="T20" fmla="*/ 10 w 64"/>
                <a:gd name="T21" fmla="*/ 47 h 47"/>
                <a:gd name="T22" fmla="*/ 1 w 64"/>
                <a:gd name="T23" fmla="*/ 47 h 47"/>
                <a:gd name="T24" fmla="*/ 1 w 64"/>
                <a:gd name="T25" fmla="*/ 14 h 47"/>
                <a:gd name="T26" fmla="*/ 0 w 64"/>
                <a:gd name="T27" fmla="*/ 1 h 47"/>
                <a:gd name="T28" fmla="*/ 9 w 64"/>
                <a:gd name="T29" fmla="*/ 1 h 47"/>
                <a:gd name="T30" fmla="*/ 9 w 64"/>
                <a:gd name="T31" fmla="*/ 8 h 47"/>
                <a:gd name="T32" fmla="*/ 9 w 64"/>
                <a:gd name="T33" fmla="*/ 8 h 47"/>
                <a:gd name="T34" fmla="*/ 23 w 64"/>
                <a:gd name="T35" fmla="*/ 0 h 47"/>
                <a:gd name="T36" fmla="*/ 35 w 64"/>
                <a:gd name="T37" fmla="*/ 9 h 47"/>
                <a:gd name="T38" fmla="*/ 35 w 64"/>
                <a:gd name="T39" fmla="*/ 9 h 47"/>
                <a:gd name="T40" fmla="*/ 50 w 64"/>
                <a:gd name="T41" fmla="*/ 0 h 47"/>
                <a:gd name="T42" fmla="*/ 64 w 64"/>
                <a:gd name="T43" fmla="*/ 19 h 47"/>
                <a:gd name="T44" fmla="*/ 64 w 64"/>
                <a:gd name="T4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47">
                  <a:moveTo>
                    <a:pt x="64" y="47"/>
                  </a:moveTo>
                  <a:cubicBezTo>
                    <a:pt x="54" y="47"/>
                    <a:pt x="54" y="47"/>
                    <a:pt x="54" y="47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13"/>
                    <a:pt x="52" y="8"/>
                    <a:pt x="46" y="8"/>
                  </a:cubicBezTo>
                  <a:cubicBezTo>
                    <a:pt x="42" y="8"/>
                    <a:pt x="37" y="12"/>
                    <a:pt x="37" y="19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13"/>
                    <a:pt x="25" y="8"/>
                    <a:pt x="20" y="8"/>
                  </a:cubicBezTo>
                  <a:cubicBezTo>
                    <a:pt x="15" y="8"/>
                    <a:pt x="10" y="12"/>
                    <a:pt x="10" y="19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9"/>
                    <a:pt x="1" y="5"/>
                    <a:pt x="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4"/>
                    <a:pt x="16" y="0"/>
                    <a:pt x="23" y="0"/>
                  </a:cubicBezTo>
                  <a:cubicBezTo>
                    <a:pt x="29" y="0"/>
                    <a:pt x="33" y="3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8" y="4"/>
                    <a:pt x="43" y="0"/>
                    <a:pt x="50" y="0"/>
                  </a:cubicBezTo>
                  <a:cubicBezTo>
                    <a:pt x="56" y="0"/>
                    <a:pt x="64" y="5"/>
                    <a:pt x="64" y="19"/>
                  </a:cubicBezTo>
                  <a:cubicBezTo>
                    <a:pt x="64" y="47"/>
                    <a:pt x="64" y="47"/>
                    <a:pt x="64" y="4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93" name="Freeform 29"/>
            <p:cNvSpPr/>
            <p:nvPr>
              <p:custDataLst>
                <p:tags r:id="rId27"/>
              </p:custDataLst>
            </p:nvPr>
          </p:nvSpPr>
          <p:spPr bwMode="auto">
            <a:xfrm>
              <a:off x="7723189" y="4784725"/>
              <a:ext cx="69850" cy="77788"/>
            </a:xfrm>
            <a:custGeom>
              <a:avLst/>
              <a:gdLst>
                <a:gd name="T0" fmla="*/ 41 w 41"/>
                <a:gd name="T1" fmla="*/ 0 h 46"/>
                <a:gd name="T2" fmla="*/ 26 w 41"/>
                <a:gd name="T3" fmla="*/ 22 h 46"/>
                <a:gd name="T4" fmla="*/ 41 w 41"/>
                <a:gd name="T5" fmla="*/ 46 h 46"/>
                <a:gd name="T6" fmla="*/ 30 w 41"/>
                <a:gd name="T7" fmla="*/ 46 h 46"/>
                <a:gd name="T8" fmla="*/ 24 w 41"/>
                <a:gd name="T9" fmla="*/ 36 h 46"/>
                <a:gd name="T10" fmla="*/ 20 w 41"/>
                <a:gd name="T11" fmla="*/ 29 h 46"/>
                <a:gd name="T12" fmla="*/ 20 w 41"/>
                <a:gd name="T13" fmla="*/ 29 h 46"/>
                <a:gd name="T14" fmla="*/ 16 w 41"/>
                <a:gd name="T15" fmla="*/ 37 h 46"/>
                <a:gd name="T16" fmla="*/ 10 w 41"/>
                <a:gd name="T17" fmla="*/ 46 h 46"/>
                <a:gd name="T18" fmla="*/ 0 w 41"/>
                <a:gd name="T19" fmla="*/ 46 h 46"/>
                <a:gd name="T20" fmla="*/ 15 w 41"/>
                <a:gd name="T21" fmla="*/ 23 h 46"/>
                <a:gd name="T22" fmla="*/ 0 w 41"/>
                <a:gd name="T23" fmla="*/ 0 h 46"/>
                <a:gd name="T24" fmla="*/ 11 w 41"/>
                <a:gd name="T25" fmla="*/ 0 h 46"/>
                <a:gd name="T26" fmla="*/ 17 w 41"/>
                <a:gd name="T27" fmla="*/ 9 h 46"/>
                <a:gd name="T28" fmla="*/ 21 w 41"/>
                <a:gd name="T29" fmla="*/ 17 h 46"/>
                <a:gd name="T30" fmla="*/ 21 w 41"/>
                <a:gd name="T31" fmla="*/ 17 h 46"/>
                <a:gd name="T32" fmla="*/ 25 w 41"/>
                <a:gd name="T33" fmla="*/ 9 h 46"/>
                <a:gd name="T34" fmla="*/ 30 w 41"/>
                <a:gd name="T35" fmla="*/ 0 h 46"/>
                <a:gd name="T36" fmla="*/ 41 w 41"/>
                <a:gd name="T3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" h="46">
                  <a:moveTo>
                    <a:pt x="41" y="0"/>
                  </a:moveTo>
                  <a:cubicBezTo>
                    <a:pt x="26" y="22"/>
                    <a:pt x="26" y="22"/>
                    <a:pt x="26" y="22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4"/>
                    <a:pt x="21" y="31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1"/>
                    <a:pt x="17" y="34"/>
                    <a:pt x="16" y="37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12"/>
                    <a:pt x="19" y="14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2" y="14"/>
                    <a:pt x="23" y="12"/>
                    <a:pt x="25" y="9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94" name="Rectangle 30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777039" y="3035300"/>
              <a:ext cx="1200150" cy="11985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95" name="Rectangle 31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6777039" y="3035300"/>
              <a:ext cx="1200150" cy="1198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96" name="Oval 32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6956426" y="3214687"/>
              <a:ext cx="841375" cy="8397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3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97" name="Freeform 33"/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6986589" y="3389312"/>
              <a:ext cx="800100" cy="615950"/>
            </a:xfrm>
            <a:custGeom>
              <a:avLst/>
              <a:gdLst>
                <a:gd name="T0" fmla="*/ 0 w 467"/>
                <a:gd name="T1" fmla="*/ 345 h 359"/>
                <a:gd name="T2" fmla="*/ 20 w 467"/>
                <a:gd name="T3" fmla="*/ 359 h 359"/>
                <a:gd name="T4" fmla="*/ 113 w 467"/>
                <a:gd name="T5" fmla="*/ 359 h 359"/>
                <a:gd name="T6" fmla="*/ 94 w 467"/>
                <a:gd name="T7" fmla="*/ 348 h 359"/>
                <a:gd name="T8" fmla="*/ 10 w 467"/>
                <a:gd name="T9" fmla="*/ 348 h 359"/>
                <a:gd name="T10" fmla="*/ 0 w 467"/>
                <a:gd name="T11" fmla="*/ 345 h 359"/>
                <a:gd name="T12" fmla="*/ 467 w 467"/>
                <a:gd name="T13" fmla="*/ 198 h 359"/>
                <a:gd name="T14" fmla="*/ 457 w 467"/>
                <a:gd name="T15" fmla="*/ 231 h 359"/>
                <a:gd name="T16" fmla="*/ 457 w 467"/>
                <a:gd name="T17" fmla="*/ 323 h 359"/>
                <a:gd name="T18" fmla="*/ 436 w 467"/>
                <a:gd name="T19" fmla="*/ 348 h 359"/>
                <a:gd name="T20" fmla="*/ 363 w 467"/>
                <a:gd name="T21" fmla="*/ 348 h 359"/>
                <a:gd name="T22" fmla="*/ 344 w 467"/>
                <a:gd name="T23" fmla="*/ 359 h 359"/>
                <a:gd name="T24" fmla="*/ 445 w 467"/>
                <a:gd name="T25" fmla="*/ 359 h 359"/>
                <a:gd name="T26" fmla="*/ 467 w 467"/>
                <a:gd name="T27" fmla="*/ 334 h 359"/>
                <a:gd name="T28" fmla="*/ 467 w 467"/>
                <a:gd name="T29" fmla="*/ 198 h 359"/>
                <a:gd name="T30" fmla="*/ 455 w 467"/>
                <a:gd name="T31" fmla="*/ 0 h 359"/>
                <a:gd name="T32" fmla="*/ 457 w 467"/>
                <a:gd name="T33" fmla="*/ 11 h 359"/>
                <a:gd name="T34" fmla="*/ 457 w 467"/>
                <a:gd name="T35" fmla="*/ 56 h 359"/>
                <a:gd name="T36" fmla="*/ 467 w 467"/>
                <a:gd name="T37" fmla="*/ 88 h 359"/>
                <a:gd name="T38" fmla="*/ 467 w 467"/>
                <a:gd name="T39" fmla="*/ 22 h 359"/>
                <a:gd name="T40" fmla="*/ 455 w 467"/>
                <a:gd name="T4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7" h="359">
                  <a:moveTo>
                    <a:pt x="0" y="345"/>
                  </a:moveTo>
                  <a:cubicBezTo>
                    <a:pt x="4" y="354"/>
                    <a:pt x="11" y="359"/>
                    <a:pt x="20" y="359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106" y="356"/>
                    <a:pt x="100" y="352"/>
                    <a:pt x="94" y="348"/>
                  </a:cubicBezTo>
                  <a:cubicBezTo>
                    <a:pt x="10" y="348"/>
                    <a:pt x="10" y="348"/>
                    <a:pt x="10" y="348"/>
                  </a:cubicBezTo>
                  <a:cubicBezTo>
                    <a:pt x="7" y="348"/>
                    <a:pt x="3" y="347"/>
                    <a:pt x="0" y="345"/>
                  </a:cubicBezTo>
                  <a:moveTo>
                    <a:pt x="467" y="198"/>
                  </a:moveTo>
                  <a:cubicBezTo>
                    <a:pt x="465" y="209"/>
                    <a:pt x="461" y="220"/>
                    <a:pt x="457" y="231"/>
                  </a:cubicBezTo>
                  <a:cubicBezTo>
                    <a:pt x="457" y="323"/>
                    <a:pt x="457" y="323"/>
                    <a:pt x="457" y="323"/>
                  </a:cubicBezTo>
                  <a:cubicBezTo>
                    <a:pt x="457" y="337"/>
                    <a:pt x="448" y="348"/>
                    <a:pt x="436" y="348"/>
                  </a:cubicBezTo>
                  <a:cubicBezTo>
                    <a:pt x="363" y="348"/>
                    <a:pt x="363" y="348"/>
                    <a:pt x="363" y="348"/>
                  </a:cubicBezTo>
                  <a:cubicBezTo>
                    <a:pt x="357" y="352"/>
                    <a:pt x="351" y="356"/>
                    <a:pt x="344" y="359"/>
                  </a:cubicBezTo>
                  <a:cubicBezTo>
                    <a:pt x="445" y="359"/>
                    <a:pt x="445" y="359"/>
                    <a:pt x="445" y="359"/>
                  </a:cubicBezTo>
                  <a:cubicBezTo>
                    <a:pt x="457" y="359"/>
                    <a:pt x="467" y="348"/>
                    <a:pt x="467" y="334"/>
                  </a:cubicBezTo>
                  <a:cubicBezTo>
                    <a:pt x="467" y="198"/>
                    <a:pt x="467" y="198"/>
                    <a:pt x="467" y="198"/>
                  </a:cubicBezTo>
                  <a:moveTo>
                    <a:pt x="455" y="0"/>
                  </a:moveTo>
                  <a:cubicBezTo>
                    <a:pt x="457" y="3"/>
                    <a:pt x="457" y="7"/>
                    <a:pt x="457" y="11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61" y="66"/>
                    <a:pt x="465" y="77"/>
                    <a:pt x="467" y="88"/>
                  </a:cubicBezTo>
                  <a:cubicBezTo>
                    <a:pt x="467" y="22"/>
                    <a:pt x="467" y="22"/>
                    <a:pt x="467" y="22"/>
                  </a:cubicBezTo>
                  <a:cubicBezTo>
                    <a:pt x="467" y="13"/>
                    <a:pt x="462" y="4"/>
                    <a:pt x="455" y="0"/>
                  </a:cubicBezTo>
                </a:path>
              </a:pathLst>
            </a:custGeom>
            <a:solidFill>
              <a:srgbClr val="86D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98" name="Freeform 34"/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7146926" y="3486150"/>
              <a:ext cx="639763" cy="519113"/>
            </a:xfrm>
            <a:custGeom>
              <a:avLst/>
              <a:gdLst>
                <a:gd name="T0" fmla="*/ 269 w 373"/>
                <a:gd name="T1" fmla="*/ 292 h 303"/>
                <a:gd name="T2" fmla="*/ 0 w 373"/>
                <a:gd name="T3" fmla="*/ 292 h 303"/>
                <a:gd name="T4" fmla="*/ 19 w 373"/>
                <a:gd name="T5" fmla="*/ 303 h 303"/>
                <a:gd name="T6" fmla="*/ 250 w 373"/>
                <a:gd name="T7" fmla="*/ 303 h 303"/>
                <a:gd name="T8" fmla="*/ 269 w 373"/>
                <a:gd name="T9" fmla="*/ 292 h 303"/>
                <a:gd name="T10" fmla="*/ 363 w 373"/>
                <a:gd name="T11" fmla="*/ 0 h 303"/>
                <a:gd name="T12" fmla="*/ 363 w 373"/>
                <a:gd name="T13" fmla="*/ 175 h 303"/>
                <a:gd name="T14" fmla="*/ 373 w 373"/>
                <a:gd name="T15" fmla="*/ 142 h 303"/>
                <a:gd name="T16" fmla="*/ 373 w 373"/>
                <a:gd name="T17" fmla="*/ 32 h 303"/>
                <a:gd name="T18" fmla="*/ 363 w 373"/>
                <a:gd name="T1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3" h="303">
                  <a:moveTo>
                    <a:pt x="269" y="292"/>
                  </a:moveTo>
                  <a:cubicBezTo>
                    <a:pt x="0" y="292"/>
                    <a:pt x="0" y="292"/>
                    <a:pt x="0" y="292"/>
                  </a:cubicBezTo>
                  <a:cubicBezTo>
                    <a:pt x="6" y="296"/>
                    <a:pt x="12" y="300"/>
                    <a:pt x="19" y="303"/>
                  </a:cubicBezTo>
                  <a:cubicBezTo>
                    <a:pt x="250" y="303"/>
                    <a:pt x="250" y="303"/>
                    <a:pt x="250" y="303"/>
                  </a:cubicBezTo>
                  <a:cubicBezTo>
                    <a:pt x="257" y="300"/>
                    <a:pt x="263" y="296"/>
                    <a:pt x="269" y="292"/>
                  </a:cubicBezTo>
                  <a:moveTo>
                    <a:pt x="363" y="0"/>
                  </a:moveTo>
                  <a:cubicBezTo>
                    <a:pt x="363" y="175"/>
                    <a:pt x="363" y="175"/>
                    <a:pt x="363" y="175"/>
                  </a:cubicBezTo>
                  <a:cubicBezTo>
                    <a:pt x="367" y="164"/>
                    <a:pt x="371" y="153"/>
                    <a:pt x="373" y="142"/>
                  </a:cubicBezTo>
                  <a:cubicBezTo>
                    <a:pt x="373" y="32"/>
                    <a:pt x="373" y="32"/>
                    <a:pt x="373" y="32"/>
                  </a:cubicBezTo>
                  <a:cubicBezTo>
                    <a:pt x="371" y="21"/>
                    <a:pt x="367" y="10"/>
                    <a:pt x="363" y="0"/>
                  </a:cubicBezTo>
                </a:path>
              </a:pathLst>
            </a:custGeom>
            <a:solidFill>
              <a:srgbClr val="8B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99" name="Freeform 35"/>
            <p:cNvSpPr/>
            <p:nvPr>
              <p:custDataLst>
                <p:tags r:id="rId33"/>
              </p:custDataLst>
            </p:nvPr>
          </p:nvSpPr>
          <p:spPr bwMode="auto">
            <a:xfrm>
              <a:off x="6965951" y="3365500"/>
              <a:ext cx="803275" cy="620713"/>
            </a:xfrm>
            <a:custGeom>
              <a:avLst/>
              <a:gdLst>
                <a:gd name="T0" fmla="*/ 22 w 469"/>
                <a:gd name="T1" fmla="*/ 0 h 362"/>
                <a:gd name="T2" fmla="*/ 448 w 469"/>
                <a:gd name="T3" fmla="*/ 0 h 362"/>
                <a:gd name="T4" fmla="*/ 469 w 469"/>
                <a:gd name="T5" fmla="*/ 25 h 362"/>
                <a:gd name="T6" fmla="*/ 469 w 469"/>
                <a:gd name="T7" fmla="*/ 337 h 362"/>
                <a:gd name="T8" fmla="*/ 448 w 469"/>
                <a:gd name="T9" fmla="*/ 362 h 362"/>
                <a:gd name="T10" fmla="*/ 22 w 469"/>
                <a:gd name="T11" fmla="*/ 362 h 362"/>
                <a:gd name="T12" fmla="*/ 0 w 469"/>
                <a:gd name="T13" fmla="*/ 337 h 362"/>
                <a:gd name="T14" fmla="*/ 0 w 469"/>
                <a:gd name="T15" fmla="*/ 25 h 362"/>
                <a:gd name="T16" fmla="*/ 22 w 469"/>
                <a:gd name="T1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9" h="362">
                  <a:moveTo>
                    <a:pt x="22" y="0"/>
                  </a:moveTo>
                  <a:cubicBezTo>
                    <a:pt x="448" y="0"/>
                    <a:pt x="448" y="0"/>
                    <a:pt x="448" y="0"/>
                  </a:cubicBezTo>
                  <a:cubicBezTo>
                    <a:pt x="460" y="0"/>
                    <a:pt x="469" y="11"/>
                    <a:pt x="469" y="25"/>
                  </a:cubicBezTo>
                  <a:cubicBezTo>
                    <a:pt x="469" y="337"/>
                    <a:pt x="469" y="337"/>
                    <a:pt x="469" y="337"/>
                  </a:cubicBezTo>
                  <a:cubicBezTo>
                    <a:pt x="469" y="351"/>
                    <a:pt x="460" y="362"/>
                    <a:pt x="448" y="362"/>
                  </a:cubicBezTo>
                  <a:cubicBezTo>
                    <a:pt x="22" y="362"/>
                    <a:pt x="22" y="362"/>
                    <a:pt x="22" y="362"/>
                  </a:cubicBezTo>
                  <a:cubicBezTo>
                    <a:pt x="10" y="362"/>
                    <a:pt x="0" y="351"/>
                    <a:pt x="0" y="3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2" y="0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00" name="Rectangle 36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6991351" y="3406775"/>
              <a:ext cx="754063" cy="536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01" name="Rectangle 37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6991351" y="3406775"/>
              <a:ext cx="754063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02" name="Rectangle 38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7015164" y="3457575"/>
              <a:ext cx="563563" cy="60325"/>
            </a:xfrm>
            <a:prstGeom prst="rect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03" name="Rectangle 39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7015164" y="3457575"/>
              <a:ext cx="563563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04" name="Freeform 40"/>
            <p:cNvSpPr/>
            <p:nvPr>
              <p:custDataLst>
                <p:tags r:id="rId38"/>
              </p:custDataLst>
            </p:nvPr>
          </p:nvSpPr>
          <p:spPr bwMode="auto">
            <a:xfrm>
              <a:off x="7015164" y="3560762"/>
              <a:ext cx="123825" cy="92075"/>
            </a:xfrm>
            <a:custGeom>
              <a:avLst/>
              <a:gdLst>
                <a:gd name="T0" fmla="*/ 72 w 72"/>
                <a:gd name="T1" fmla="*/ 0 h 54"/>
                <a:gd name="T2" fmla="*/ 0 w 72"/>
                <a:gd name="T3" fmla="*/ 0 h 54"/>
                <a:gd name="T4" fmla="*/ 0 w 72"/>
                <a:gd name="T5" fmla="*/ 54 h 54"/>
                <a:gd name="T6" fmla="*/ 24 w 72"/>
                <a:gd name="T7" fmla="*/ 54 h 54"/>
                <a:gd name="T8" fmla="*/ 72 w 72"/>
                <a:gd name="T9" fmla="*/ 7 h 54"/>
                <a:gd name="T10" fmla="*/ 72 w 7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54">
                  <a:moveTo>
                    <a:pt x="7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5" y="28"/>
                    <a:pt x="46" y="8"/>
                    <a:pt x="72" y="7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F2F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05" name="Rectangle 41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7591426" y="3457575"/>
              <a:ext cx="139700" cy="427038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06" name="Rectangle 42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7591426" y="3457575"/>
              <a:ext cx="1397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07" name="Freeform 43"/>
            <p:cNvSpPr/>
            <p:nvPr>
              <p:custDataLst>
                <p:tags r:id="rId41"/>
              </p:custDataLst>
            </p:nvPr>
          </p:nvSpPr>
          <p:spPr bwMode="auto">
            <a:xfrm>
              <a:off x="7602539" y="3540125"/>
              <a:ext cx="117475" cy="15875"/>
            </a:xfrm>
            <a:custGeom>
              <a:avLst/>
              <a:gdLst>
                <a:gd name="T0" fmla="*/ 63 w 68"/>
                <a:gd name="T1" fmla="*/ 9 h 9"/>
                <a:gd name="T2" fmla="*/ 5 w 68"/>
                <a:gd name="T3" fmla="*/ 9 h 9"/>
                <a:gd name="T4" fmla="*/ 0 w 68"/>
                <a:gd name="T5" fmla="*/ 5 h 9"/>
                <a:gd name="T6" fmla="*/ 0 w 68"/>
                <a:gd name="T7" fmla="*/ 4 h 9"/>
                <a:gd name="T8" fmla="*/ 5 w 68"/>
                <a:gd name="T9" fmla="*/ 0 h 9"/>
                <a:gd name="T10" fmla="*/ 63 w 68"/>
                <a:gd name="T11" fmla="*/ 0 h 9"/>
                <a:gd name="T12" fmla="*/ 68 w 68"/>
                <a:gd name="T13" fmla="*/ 4 h 9"/>
                <a:gd name="T14" fmla="*/ 68 w 68"/>
                <a:gd name="T15" fmla="*/ 5 h 9"/>
                <a:gd name="T16" fmla="*/ 63 w 6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9">
                  <a:moveTo>
                    <a:pt x="6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7"/>
                    <a:pt x="66" y="9"/>
                    <a:pt x="63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08" name="Freeform 44"/>
            <p:cNvSpPr/>
            <p:nvPr>
              <p:custDataLst>
                <p:tags r:id="rId42"/>
              </p:custDataLst>
            </p:nvPr>
          </p:nvSpPr>
          <p:spPr bwMode="auto">
            <a:xfrm>
              <a:off x="7600951" y="3538537"/>
              <a:ext cx="120650" cy="19050"/>
            </a:xfrm>
            <a:custGeom>
              <a:avLst/>
              <a:gdLst>
                <a:gd name="T0" fmla="*/ 64 w 70"/>
                <a:gd name="T1" fmla="*/ 10 h 11"/>
                <a:gd name="T2" fmla="*/ 64 w 70"/>
                <a:gd name="T3" fmla="*/ 9 h 11"/>
                <a:gd name="T4" fmla="*/ 6 w 70"/>
                <a:gd name="T5" fmla="*/ 9 h 11"/>
                <a:gd name="T6" fmla="*/ 2 w 70"/>
                <a:gd name="T7" fmla="*/ 6 h 11"/>
                <a:gd name="T8" fmla="*/ 2 w 70"/>
                <a:gd name="T9" fmla="*/ 5 h 11"/>
                <a:gd name="T10" fmla="*/ 6 w 70"/>
                <a:gd name="T11" fmla="*/ 2 h 11"/>
                <a:gd name="T12" fmla="*/ 64 w 70"/>
                <a:gd name="T13" fmla="*/ 2 h 11"/>
                <a:gd name="T14" fmla="*/ 68 w 70"/>
                <a:gd name="T15" fmla="*/ 5 h 11"/>
                <a:gd name="T16" fmla="*/ 68 w 70"/>
                <a:gd name="T17" fmla="*/ 6 h 11"/>
                <a:gd name="T18" fmla="*/ 64 w 70"/>
                <a:gd name="T19" fmla="*/ 9 h 11"/>
                <a:gd name="T20" fmla="*/ 64 w 70"/>
                <a:gd name="T21" fmla="*/ 10 h 11"/>
                <a:gd name="T22" fmla="*/ 64 w 70"/>
                <a:gd name="T23" fmla="*/ 11 h 11"/>
                <a:gd name="T24" fmla="*/ 70 w 70"/>
                <a:gd name="T25" fmla="*/ 6 h 11"/>
                <a:gd name="T26" fmla="*/ 70 w 70"/>
                <a:gd name="T27" fmla="*/ 5 h 11"/>
                <a:gd name="T28" fmla="*/ 64 w 70"/>
                <a:gd name="T29" fmla="*/ 0 h 11"/>
                <a:gd name="T30" fmla="*/ 6 w 70"/>
                <a:gd name="T31" fmla="*/ 0 h 11"/>
                <a:gd name="T32" fmla="*/ 0 w 70"/>
                <a:gd name="T33" fmla="*/ 5 h 11"/>
                <a:gd name="T34" fmla="*/ 0 w 70"/>
                <a:gd name="T35" fmla="*/ 6 h 11"/>
                <a:gd name="T36" fmla="*/ 6 w 70"/>
                <a:gd name="T37" fmla="*/ 11 h 11"/>
                <a:gd name="T38" fmla="*/ 64 w 70"/>
                <a:gd name="T39" fmla="*/ 11 h 11"/>
                <a:gd name="T40" fmla="*/ 64 w 70"/>
                <a:gd name="T4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11">
                  <a:moveTo>
                    <a:pt x="64" y="10"/>
                  </a:moveTo>
                  <a:cubicBezTo>
                    <a:pt x="64" y="9"/>
                    <a:pt x="64" y="9"/>
                    <a:pt x="64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4" y="9"/>
                    <a:pt x="2" y="8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4" y="2"/>
                    <a:pt x="6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3"/>
                    <a:pt x="68" y="5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8"/>
                    <a:pt x="66" y="9"/>
                    <a:pt x="64" y="9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7" y="11"/>
                    <a:pt x="70" y="9"/>
                    <a:pt x="70" y="6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7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0"/>
                    <a:pt x="64" y="10"/>
                    <a:pt x="64" y="10"/>
                  </a:cubicBezTo>
                </a:path>
              </a:pathLst>
            </a:custGeom>
            <a:solidFill>
              <a:srgbClr val="C3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09" name="Freeform 45"/>
            <p:cNvSpPr/>
            <p:nvPr>
              <p:custDataLst>
                <p:tags r:id="rId43"/>
              </p:custDataLst>
            </p:nvPr>
          </p:nvSpPr>
          <p:spPr bwMode="auto">
            <a:xfrm>
              <a:off x="7015164" y="3671887"/>
              <a:ext cx="123825" cy="95250"/>
            </a:xfrm>
            <a:custGeom>
              <a:avLst/>
              <a:gdLst>
                <a:gd name="T0" fmla="*/ 24 w 72"/>
                <a:gd name="T1" fmla="*/ 0 h 55"/>
                <a:gd name="T2" fmla="*/ 0 w 72"/>
                <a:gd name="T3" fmla="*/ 0 h 55"/>
                <a:gd name="T4" fmla="*/ 0 w 72"/>
                <a:gd name="T5" fmla="*/ 55 h 55"/>
                <a:gd name="T6" fmla="*/ 72 w 72"/>
                <a:gd name="T7" fmla="*/ 55 h 55"/>
                <a:gd name="T8" fmla="*/ 72 w 72"/>
                <a:gd name="T9" fmla="*/ 43 h 55"/>
                <a:gd name="T10" fmla="*/ 24 w 72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55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48" y="42"/>
                    <a:pt x="28" y="24"/>
                    <a:pt x="24" y="0"/>
                  </a:cubicBezTo>
                </a:path>
              </a:pathLst>
            </a:custGeom>
            <a:solidFill>
              <a:srgbClr val="F2F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10" name="Rectangle 46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7015164" y="3786187"/>
              <a:ext cx="123825" cy="92075"/>
            </a:xfrm>
            <a:prstGeom prst="rect">
              <a:avLst/>
            </a:prstGeom>
            <a:solidFill>
              <a:srgbClr val="F2F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11" name="Rectangle 47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7015164" y="3786187"/>
              <a:ext cx="123825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12" name="Oval 48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7023101" y="3433762"/>
              <a:ext cx="12700" cy="1270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13" name="Oval 49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7043739" y="3433762"/>
              <a:ext cx="12700" cy="1270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14" name="Oval 50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7064376" y="3433762"/>
              <a:ext cx="11113" cy="1270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15" name="Oval 51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631114" y="3484562"/>
              <a:ext cx="14288" cy="127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16" name="Oval 52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7656514" y="3484562"/>
              <a:ext cx="14288" cy="127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17" name="Oval 53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7680326" y="3484562"/>
              <a:ext cx="14288" cy="127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18" name="Rectangle 54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7602539" y="3563937"/>
              <a:ext cx="117475" cy="4763"/>
            </a:xfrm>
            <a:prstGeom prst="rect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19" name="Rectangle 55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7602539" y="3563937"/>
              <a:ext cx="117475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20" name="Rectangle 56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602539" y="3573462"/>
              <a:ext cx="117475" cy="3175"/>
            </a:xfrm>
            <a:prstGeom prst="rect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21" name="Rectangle 57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7602539" y="3573462"/>
              <a:ext cx="117475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22" name="Freeform 58"/>
            <p:cNvSpPr>
              <a:spLocks noEditPoints="1"/>
            </p:cNvSpPr>
            <p:nvPr>
              <p:custDataLst>
                <p:tags r:id="rId56"/>
              </p:custDataLst>
            </p:nvPr>
          </p:nvSpPr>
          <p:spPr bwMode="auto">
            <a:xfrm>
              <a:off x="7172326" y="3557587"/>
              <a:ext cx="398463" cy="322263"/>
            </a:xfrm>
            <a:custGeom>
              <a:avLst/>
              <a:gdLst>
                <a:gd name="T0" fmla="*/ 230 w 232"/>
                <a:gd name="T1" fmla="*/ 99 h 188"/>
                <a:gd name="T2" fmla="*/ 230 w 232"/>
                <a:gd name="T3" fmla="*/ 159 h 188"/>
                <a:gd name="T4" fmla="*/ 222 w 232"/>
                <a:gd name="T5" fmla="*/ 178 h 188"/>
                <a:gd name="T6" fmla="*/ 203 w 232"/>
                <a:gd name="T7" fmla="*/ 186 h 188"/>
                <a:gd name="T8" fmla="*/ 203 w 232"/>
                <a:gd name="T9" fmla="*/ 186 h 188"/>
                <a:gd name="T10" fmla="*/ 29 w 232"/>
                <a:gd name="T11" fmla="*/ 186 h 188"/>
                <a:gd name="T12" fmla="*/ 10 w 232"/>
                <a:gd name="T13" fmla="*/ 178 h 188"/>
                <a:gd name="T14" fmla="*/ 2 w 232"/>
                <a:gd name="T15" fmla="*/ 159 h 188"/>
                <a:gd name="T16" fmla="*/ 2 w 232"/>
                <a:gd name="T17" fmla="*/ 106 h 188"/>
                <a:gd name="T18" fmla="*/ 0 w 232"/>
                <a:gd name="T19" fmla="*/ 107 h 188"/>
                <a:gd name="T20" fmla="*/ 0 w 232"/>
                <a:gd name="T21" fmla="*/ 159 h 188"/>
                <a:gd name="T22" fmla="*/ 29 w 232"/>
                <a:gd name="T23" fmla="*/ 188 h 188"/>
                <a:gd name="T24" fmla="*/ 203 w 232"/>
                <a:gd name="T25" fmla="*/ 188 h 188"/>
                <a:gd name="T26" fmla="*/ 232 w 232"/>
                <a:gd name="T27" fmla="*/ 159 h 188"/>
                <a:gd name="T28" fmla="*/ 232 w 232"/>
                <a:gd name="T29" fmla="*/ 100 h 188"/>
                <a:gd name="T30" fmla="*/ 230 w 232"/>
                <a:gd name="T31" fmla="*/ 99 h 188"/>
                <a:gd name="T32" fmla="*/ 230 w 232"/>
                <a:gd name="T33" fmla="*/ 80 h 188"/>
                <a:gd name="T34" fmla="*/ 230 w 232"/>
                <a:gd name="T35" fmla="*/ 81 h 188"/>
                <a:gd name="T36" fmla="*/ 232 w 232"/>
                <a:gd name="T37" fmla="*/ 83 h 188"/>
                <a:gd name="T38" fmla="*/ 232 w 232"/>
                <a:gd name="T39" fmla="*/ 83 h 188"/>
                <a:gd name="T40" fmla="*/ 230 w 232"/>
                <a:gd name="T41" fmla="*/ 80 h 188"/>
                <a:gd name="T42" fmla="*/ 226 w 232"/>
                <a:gd name="T43" fmla="*/ 11 h 188"/>
                <a:gd name="T44" fmla="*/ 224 w 232"/>
                <a:gd name="T45" fmla="*/ 12 h 188"/>
                <a:gd name="T46" fmla="*/ 225 w 232"/>
                <a:gd name="T47" fmla="*/ 13 h 188"/>
                <a:gd name="T48" fmla="*/ 226 w 232"/>
                <a:gd name="T49" fmla="*/ 11 h 188"/>
                <a:gd name="T50" fmla="*/ 226 w 232"/>
                <a:gd name="T51" fmla="*/ 11 h 188"/>
                <a:gd name="T52" fmla="*/ 203 w 232"/>
                <a:gd name="T53" fmla="*/ 0 h 188"/>
                <a:gd name="T54" fmla="*/ 29 w 232"/>
                <a:gd name="T55" fmla="*/ 0 h 188"/>
                <a:gd name="T56" fmla="*/ 5 w 232"/>
                <a:gd name="T57" fmla="*/ 14 h 188"/>
                <a:gd name="T58" fmla="*/ 6 w 232"/>
                <a:gd name="T59" fmla="*/ 15 h 188"/>
                <a:gd name="T60" fmla="*/ 10 w 232"/>
                <a:gd name="T61" fmla="*/ 10 h 188"/>
                <a:gd name="T62" fmla="*/ 29 w 232"/>
                <a:gd name="T63" fmla="*/ 2 h 188"/>
                <a:gd name="T64" fmla="*/ 203 w 232"/>
                <a:gd name="T65" fmla="*/ 2 h 188"/>
                <a:gd name="T66" fmla="*/ 214 w 232"/>
                <a:gd name="T67" fmla="*/ 4 h 188"/>
                <a:gd name="T68" fmla="*/ 215 w 232"/>
                <a:gd name="T69" fmla="*/ 2 h 188"/>
                <a:gd name="T70" fmla="*/ 203 w 232"/>
                <a:gd name="T7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2" h="188">
                  <a:moveTo>
                    <a:pt x="230" y="99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67"/>
                    <a:pt x="227" y="173"/>
                    <a:pt x="222" y="178"/>
                  </a:cubicBezTo>
                  <a:cubicBezTo>
                    <a:pt x="217" y="183"/>
                    <a:pt x="210" y="186"/>
                    <a:pt x="203" y="186"/>
                  </a:cubicBezTo>
                  <a:cubicBezTo>
                    <a:pt x="203" y="186"/>
                    <a:pt x="203" y="186"/>
                    <a:pt x="203" y="186"/>
                  </a:cubicBezTo>
                  <a:cubicBezTo>
                    <a:pt x="29" y="186"/>
                    <a:pt x="29" y="186"/>
                    <a:pt x="29" y="186"/>
                  </a:cubicBezTo>
                  <a:cubicBezTo>
                    <a:pt x="22" y="186"/>
                    <a:pt x="15" y="183"/>
                    <a:pt x="10" y="178"/>
                  </a:cubicBezTo>
                  <a:cubicBezTo>
                    <a:pt x="5" y="173"/>
                    <a:pt x="2" y="167"/>
                    <a:pt x="2" y="159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1" y="107"/>
                    <a:pt x="0" y="107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75"/>
                    <a:pt x="13" y="188"/>
                    <a:pt x="29" y="188"/>
                  </a:cubicBezTo>
                  <a:cubicBezTo>
                    <a:pt x="203" y="188"/>
                    <a:pt x="203" y="188"/>
                    <a:pt x="203" y="188"/>
                  </a:cubicBezTo>
                  <a:cubicBezTo>
                    <a:pt x="219" y="188"/>
                    <a:pt x="232" y="175"/>
                    <a:pt x="232" y="159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1" y="100"/>
                    <a:pt x="231" y="99"/>
                    <a:pt x="230" y="99"/>
                  </a:cubicBezTo>
                  <a:moveTo>
                    <a:pt x="230" y="80"/>
                  </a:moveTo>
                  <a:cubicBezTo>
                    <a:pt x="230" y="81"/>
                    <a:pt x="230" y="81"/>
                    <a:pt x="230" y="81"/>
                  </a:cubicBezTo>
                  <a:cubicBezTo>
                    <a:pt x="231" y="81"/>
                    <a:pt x="231" y="82"/>
                    <a:pt x="232" y="83"/>
                  </a:cubicBezTo>
                  <a:cubicBezTo>
                    <a:pt x="232" y="83"/>
                    <a:pt x="232" y="83"/>
                    <a:pt x="232" y="83"/>
                  </a:cubicBezTo>
                  <a:cubicBezTo>
                    <a:pt x="231" y="82"/>
                    <a:pt x="231" y="81"/>
                    <a:pt x="230" y="80"/>
                  </a:cubicBezTo>
                  <a:moveTo>
                    <a:pt x="226" y="11"/>
                  </a:moveTo>
                  <a:cubicBezTo>
                    <a:pt x="225" y="11"/>
                    <a:pt x="225" y="12"/>
                    <a:pt x="224" y="12"/>
                  </a:cubicBezTo>
                  <a:cubicBezTo>
                    <a:pt x="225" y="12"/>
                    <a:pt x="225" y="13"/>
                    <a:pt x="225" y="13"/>
                  </a:cubicBezTo>
                  <a:cubicBezTo>
                    <a:pt x="225" y="12"/>
                    <a:pt x="225" y="11"/>
                    <a:pt x="226" y="11"/>
                  </a:cubicBezTo>
                  <a:cubicBezTo>
                    <a:pt x="226" y="11"/>
                    <a:pt x="226" y="11"/>
                    <a:pt x="226" y="11"/>
                  </a:cubicBezTo>
                  <a:moveTo>
                    <a:pt x="203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9" y="0"/>
                    <a:pt x="10" y="5"/>
                    <a:pt x="5" y="14"/>
                  </a:cubicBezTo>
                  <a:cubicBezTo>
                    <a:pt x="5" y="14"/>
                    <a:pt x="6" y="14"/>
                    <a:pt x="6" y="15"/>
                  </a:cubicBezTo>
                  <a:cubicBezTo>
                    <a:pt x="7" y="13"/>
                    <a:pt x="9" y="11"/>
                    <a:pt x="10" y="10"/>
                  </a:cubicBezTo>
                  <a:cubicBezTo>
                    <a:pt x="15" y="5"/>
                    <a:pt x="22" y="2"/>
                    <a:pt x="29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7" y="2"/>
                    <a:pt x="211" y="3"/>
                    <a:pt x="214" y="4"/>
                  </a:cubicBezTo>
                  <a:cubicBezTo>
                    <a:pt x="214" y="3"/>
                    <a:pt x="215" y="3"/>
                    <a:pt x="215" y="2"/>
                  </a:cubicBezTo>
                  <a:cubicBezTo>
                    <a:pt x="212" y="1"/>
                    <a:pt x="207" y="0"/>
                    <a:pt x="203" y="0"/>
                  </a:cubicBezTo>
                </a:path>
              </a:pathLst>
            </a:custGeom>
            <a:solidFill>
              <a:srgbClr val="DA8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23" name="Freeform 59"/>
            <p:cNvSpPr/>
            <p:nvPr>
              <p:custDataLst>
                <p:tags r:id="rId57"/>
              </p:custDataLst>
            </p:nvPr>
          </p:nvSpPr>
          <p:spPr bwMode="auto">
            <a:xfrm>
              <a:off x="7192964" y="3579812"/>
              <a:ext cx="6350" cy="3175"/>
            </a:xfrm>
            <a:custGeom>
              <a:avLst/>
              <a:gdLst>
                <a:gd name="T0" fmla="*/ 0 w 4"/>
                <a:gd name="T1" fmla="*/ 0 h 2"/>
                <a:gd name="T2" fmla="*/ 2 w 4"/>
                <a:gd name="T3" fmla="*/ 2 h 2"/>
                <a:gd name="T4" fmla="*/ 4 w 4"/>
                <a:gd name="T5" fmla="*/ 1 h 2"/>
                <a:gd name="T6" fmla="*/ 1 w 4"/>
                <a:gd name="T7" fmla="*/ 0 h 2"/>
                <a:gd name="T8" fmla="*/ 0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2"/>
                  </a:lnTo>
                  <a:lnTo>
                    <a:pt x="4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4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24" name="Freeform 60"/>
            <p:cNvSpPr/>
            <p:nvPr>
              <p:custDataLst>
                <p:tags r:id="rId58"/>
              </p:custDataLst>
            </p:nvPr>
          </p:nvSpPr>
          <p:spPr bwMode="auto">
            <a:xfrm>
              <a:off x="7192964" y="3579812"/>
              <a:ext cx="6350" cy="3175"/>
            </a:xfrm>
            <a:custGeom>
              <a:avLst/>
              <a:gdLst>
                <a:gd name="T0" fmla="*/ 0 w 4"/>
                <a:gd name="T1" fmla="*/ 0 h 2"/>
                <a:gd name="T2" fmla="*/ 2 w 4"/>
                <a:gd name="T3" fmla="*/ 2 h 2"/>
                <a:gd name="T4" fmla="*/ 4 w 4"/>
                <a:gd name="T5" fmla="*/ 1 h 2"/>
                <a:gd name="T6" fmla="*/ 1 w 4"/>
                <a:gd name="T7" fmla="*/ 0 h 2"/>
                <a:gd name="T8" fmla="*/ 0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2"/>
                  </a:lnTo>
                  <a:lnTo>
                    <a:pt x="4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25" name="Freeform 61"/>
            <p:cNvSpPr>
              <a:spLocks noEditPoints="1"/>
            </p:cNvSpPr>
            <p:nvPr>
              <p:custDataLst>
                <p:tags r:id="rId59"/>
              </p:custDataLst>
            </p:nvPr>
          </p:nvSpPr>
          <p:spPr bwMode="auto">
            <a:xfrm>
              <a:off x="7202489" y="3584575"/>
              <a:ext cx="336550" cy="269875"/>
            </a:xfrm>
            <a:custGeom>
              <a:avLst/>
              <a:gdLst>
                <a:gd name="T0" fmla="*/ 212 w 212"/>
                <a:gd name="T1" fmla="*/ 169 h 170"/>
                <a:gd name="T2" fmla="*/ 202 w 212"/>
                <a:gd name="T3" fmla="*/ 161 h 170"/>
                <a:gd name="T4" fmla="*/ 203 w 212"/>
                <a:gd name="T5" fmla="*/ 160 h 170"/>
                <a:gd name="T6" fmla="*/ 198 w 212"/>
                <a:gd name="T7" fmla="*/ 159 h 170"/>
                <a:gd name="T8" fmla="*/ 195 w 212"/>
                <a:gd name="T9" fmla="*/ 156 h 170"/>
                <a:gd name="T10" fmla="*/ 193 w 212"/>
                <a:gd name="T11" fmla="*/ 152 h 170"/>
                <a:gd name="T12" fmla="*/ 182 w 212"/>
                <a:gd name="T13" fmla="*/ 145 h 170"/>
                <a:gd name="T14" fmla="*/ 182 w 212"/>
                <a:gd name="T15" fmla="*/ 145 h 170"/>
                <a:gd name="T16" fmla="*/ 179 w 212"/>
                <a:gd name="T17" fmla="*/ 143 h 170"/>
                <a:gd name="T18" fmla="*/ 175 w 212"/>
                <a:gd name="T19" fmla="*/ 141 h 170"/>
                <a:gd name="T20" fmla="*/ 173 w 212"/>
                <a:gd name="T21" fmla="*/ 136 h 170"/>
                <a:gd name="T22" fmla="*/ 162 w 212"/>
                <a:gd name="T23" fmla="*/ 130 h 170"/>
                <a:gd name="T24" fmla="*/ 163 w 212"/>
                <a:gd name="T25" fmla="*/ 129 h 170"/>
                <a:gd name="T26" fmla="*/ 158 w 212"/>
                <a:gd name="T27" fmla="*/ 127 h 170"/>
                <a:gd name="T28" fmla="*/ 155 w 212"/>
                <a:gd name="T29" fmla="*/ 124 h 170"/>
                <a:gd name="T30" fmla="*/ 152 w 212"/>
                <a:gd name="T31" fmla="*/ 120 h 170"/>
                <a:gd name="T32" fmla="*/ 141 w 212"/>
                <a:gd name="T33" fmla="*/ 114 h 170"/>
                <a:gd name="T34" fmla="*/ 142 w 212"/>
                <a:gd name="T35" fmla="*/ 113 h 170"/>
                <a:gd name="T36" fmla="*/ 138 w 212"/>
                <a:gd name="T37" fmla="*/ 110 h 170"/>
                <a:gd name="T38" fmla="*/ 135 w 212"/>
                <a:gd name="T39" fmla="*/ 108 h 170"/>
                <a:gd name="T40" fmla="*/ 131 w 212"/>
                <a:gd name="T41" fmla="*/ 105 h 170"/>
                <a:gd name="T42" fmla="*/ 122 w 212"/>
                <a:gd name="T43" fmla="*/ 97 h 170"/>
                <a:gd name="T44" fmla="*/ 122 w 212"/>
                <a:gd name="T45" fmla="*/ 96 h 170"/>
                <a:gd name="T46" fmla="*/ 117 w 212"/>
                <a:gd name="T47" fmla="*/ 95 h 170"/>
                <a:gd name="T48" fmla="*/ 114 w 212"/>
                <a:gd name="T49" fmla="*/ 92 h 170"/>
                <a:gd name="T50" fmla="*/ 112 w 212"/>
                <a:gd name="T51" fmla="*/ 89 h 170"/>
                <a:gd name="T52" fmla="*/ 101 w 212"/>
                <a:gd name="T53" fmla="*/ 81 h 170"/>
                <a:gd name="T54" fmla="*/ 101 w 212"/>
                <a:gd name="T55" fmla="*/ 80 h 170"/>
                <a:gd name="T56" fmla="*/ 98 w 212"/>
                <a:gd name="T57" fmla="*/ 79 h 170"/>
                <a:gd name="T58" fmla="*/ 95 w 212"/>
                <a:gd name="T59" fmla="*/ 76 h 170"/>
                <a:gd name="T60" fmla="*/ 92 w 212"/>
                <a:gd name="T61" fmla="*/ 73 h 170"/>
                <a:gd name="T62" fmla="*/ 81 w 212"/>
                <a:gd name="T63" fmla="*/ 65 h 170"/>
                <a:gd name="T64" fmla="*/ 82 w 212"/>
                <a:gd name="T65" fmla="*/ 65 h 170"/>
                <a:gd name="T66" fmla="*/ 77 w 212"/>
                <a:gd name="T67" fmla="*/ 63 h 170"/>
                <a:gd name="T68" fmla="*/ 74 w 212"/>
                <a:gd name="T69" fmla="*/ 60 h 170"/>
                <a:gd name="T70" fmla="*/ 71 w 212"/>
                <a:gd name="T71" fmla="*/ 56 h 170"/>
                <a:gd name="T72" fmla="*/ 60 w 212"/>
                <a:gd name="T73" fmla="*/ 50 h 170"/>
                <a:gd name="T74" fmla="*/ 61 w 212"/>
                <a:gd name="T75" fmla="*/ 49 h 170"/>
                <a:gd name="T76" fmla="*/ 57 w 212"/>
                <a:gd name="T77" fmla="*/ 47 h 170"/>
                <a:gd name="T78" fmla="*/ 54 w 212"/>
                <a:gd name="T79" fmla="*/ 45 h 170"/>
                <a:gd name="T80" fmla="*/ 52 w 212"/>
                <a:gd name="T81" fmla="*/ 40 h 170"/>
                <a:gd name="T82" fmla="*/ 41 w 212"/>
                <a:gd name="T83" fmla="*/ 34 h 170"/>
                <a:gd name="T84" fmla="*/ 41 w 212"/>
                <a:gd name="T85" fmla="*/ 33 h 170"/>
                <a:gd name="T86" fmla="*/ 36 w 212"/>
                <a:gd name="T87" fmla="*/ 31 h 170"/>
                <a:gd name="T88" fmla="*/ 33 w 212"/>
                <a:gd name="T89" fmla="*/ 28 h 170"/>
                <a:gd name="T90" fmla="*/ 31 w 212"/>
                <a:gd name="T91" fmla="*/ 25 h 170"/>
                <a:gd name="T92" fmla="*/ 20 w 212"/>
                <a:gd name="T93" fmla="*/ 18 h 170"/>
                <a:gd name="T94" fmla="*/ 21 w 212"/>
                <a:gd name="T95" fmla="*/ 16 h 170"/>
                <a:gd name="T96" fmla="*/ 17 w 212"/>
                <a:gd name="T97" fmla="*/ 15 h 170"/>
                <a:gd name="T98" fmla="*/ 14 w 212"/>
                <a:gd name="T99" fmla="*/ 12 h 170"/>
                <a:gd name="T100" fmla="*/ 10 w 212"/>
                <a:gd name="T101" fmla="*/ 9 h 170"/>
                <a:gd name="T102" fmla="*/ 0 w 212"/>
                <a:gd name="T103" fmla="*/ 1 h 170"/>
                <a:gd name="T104" fmla="*/ 1 w 212"/>
                <a:gd name="T10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" h="170">
                  <a:moveTo>
                    <a:pt x="209" y="166"/>
                  </a:moveTo>
                  <a:lnTo>
                    <a:pt x="212" y="170"/>
                  </a:lnTo>
                  <a:lnTo>
                    <a:pt x="212" y="169"/>
                  </a:lnTo>
                  <a:lnTo>
                    <a:pt x="209" y="165"/>
                  </a:lnTo>
                  <a:lnTo>
                    <a:pt x="209" y="166"/>
                  </a:lnTo>
                  <a:close/>
                  <a:moveTo>
                    <a:pt x="202" y="161"/>
                  </a:moveTo>
                  <a:lnTo>
                    <a:pt x="206" y="164"/>
                  </a:lnTo>
                  <a:lnTo>
                    <a:pt x="206" y="163"/>
                  </a:lnTo>
                  <a:lnTo>
                    <a:pt x="203" y="160"/>
                  </a:lnTo>
                  <a:lnTo>
                    <a:pt x="202" y="161"/>
                  </a:lnTo>
                  <a:close/>
                  <a:moveTo>
                    <a:pt x="195" y="156"/>
                  </a:moveTo>
                  <a:lnTo>
                    <a:pt x="198" y="159"/>
                  </a:lnTo>
                  <a:lnTo>
                    <a:pt x="200" y="158"/>
                  </a:lnTo>
                  <a:lnTo>
                    <a:pt x="196" y="156"/>
                  </a:lnTo>
                  <a:lnTo>
                    <a:pt x="195" y="156"/>
                  </a:lnTo>
                  <a:close/>
                  <a:moveTo>
                    <a:pt x="189" y="150"/>
                  </a:moveTo>
                  <a:lnTo>
                    <a:pt x="192" y="154"/>
                  </a:lnTo>
                  <a:lnTo>
                    <a:pt x="193" y="152"/>
                  </a:lnTo>
                  <a:lnTo>
                    <a:pt x="190" y="150"/>
                  </a:lnTo>
                  <a:lnTo>
                    <a:pt x="189" y="150"/>
                  </a:lnTo>
                  <a:close/>
                  <a:moveTo>
                    <a:pt x="182" y="145"/>
                  </a:moveTo>
                  <a:lnTo>
                    <a:pt x="185" y="148"/>
                  </a:lnTo>
                  <a:lnTo>
                    <a:pt x="185" y="147"/>
                  </a:lnTo>
                  <a:lnTo>
                    <a:pt x="182" y="145"/>
                  </a:lnTo>
                  <a:lnTo>
                    <a:pt x="182" y="145"/>
                  </a:lnTo>
                  <a:close/>
                  <a:moveTo>
                    <a:pt x="175" y="141"/>
                  </a:moveTo>
                  <a:lnTo>
                    <a:pt x="179" y="143"/>
                  </a:lnTo>
                  <a:lnTo>
                    <a:pt x="179" y="142"/>
                  </a:lnTo>
                  <a:lnTo>
                    <a:pt x="176" y="139"/>
                  </a:lnTo>
                  <a:lnTo>
                    <a:pt x="175" y="141"/>
                  </a:lnTo>
                  <a:close/>
                  <a:moveTo>
                    <a:pt x="168" y="135"/>
                  </a:moveTo>
                  <a:lnTo>
                    <a:pt x="171" y="137"/>
                  </a:lnTo>
                  <a:lnTo>
                    <a:pt x="173" y="136"/>
                  </a:lnTo>
                  <a:lnTo>
                    <a:pt x="169" y="134"/>
                  </a:lnTo>
                  <a:lnTo>
                    <a:pt x="168" y="135"/>
                  </a:lnTo>
                  <a:close/>
                  <a:moveTo>
                    <a:pt x="162" y="130"/>
                  </a:moveTo>
                  <a:lnTo>
                    <a:pt x="165" y="132"/>
                  </a:lnTo>
                  <a:lnTo>
                    <a:pt x="166" y="131"/>
                  </a:lnTo>
                  <a:lnTo>
                    <a:pt x="163" y="129"/>
                  </a:lnTo>
                  <a:lnTo>
                    <a:pt x="162" y="130"/>
                  </a:lnTo>
                  <a:close/>
                  <a:moveTo>
                    <a:pt x="155" y="124"/>
                  </a:moveTo>
                  <a:lnTo>
                    <a:pt x="158" y="127"/>
                  </a:lnTo>
                  <a:lnTo>
                    <a:pt x="158" y="125"/>
                  </a:lnTo>
                  <a:lnTo>
                    <a:pt x="155" y="123"/>
                  </a:lnTo>
                  <a:lnTo>
                    <a:pt x="155" y="124"/>
                  </a:lnTo>
                  <a:close/>
                  <a:moveTo>
                    <a:pt x="148" y="119"/>
                  </a:moveTo>
                  <a:lnTo>
                    <a:pt x="152" y="121"/>
                  </a:lnTo>
                  <a:lnTo>
                    <a:pt x="152" y="120"/>
                  </a:lnTo>
                  <a:lnTo>
                    <a:pt x="149" y="118"/>
                  </a:lnTo>
                  <a:lnTo>
                    <a:pt x="148" y="119"/>
                  </a:lnTo>
                  <a:close/>
                  <a:moveTo>
                    <a:pt x="141" y="114"/>
                  </a:moveTo>
                  <a:lnTo>
                    <a:pt x="144" y="116"/>
                  </a:lnTo>
                  <a:lnTo>
                    <a:pt x="146" y="116"/>
                  </a:lnTo>
                  <a:lnTo>
                    <a:pt x="142" y="113"/>
                  </a:lnTo>
                  <a:lnTo>
                    <a:pt x="141" y="114"/>
                  </a:lnTo>
                  <a:close/>
                  <a:moveTo>
                    <a:pt x="135" y="108"/>
                  </a:moveTo>
                  <a:lnTo>
                    <a:pt x="138" y="110"/>
                  </a:lnTo>
                  <a:lnTo>
                    <a:pt x="139" y="110"/>
                  </a:lnTo>
                  <a:lnTo>
                    <a:pt x="136" y="107"/>
                  </a:lnTo>
                  <a:lnTo>
                    <a:pt x="135" y="108"/>
                  </a:lnTo>
                  <a:close/>
                  <a:moveTo>
                    <a:pt x="128" y="103"/>
                  </a:moveTo>
                  <a:lnTo>
                    <a:pt x="131" y="105"/>
                  </a:lnTo>
                  <a:lnTo>
                    <a:pt x="131" y="105"/>
                  </a:lnTo>
                  <a:lnTo>
                    <a:pt x="128" y="102"/>
                  </a:lnTo>
                  <a:lnTo>
                    <a:pt x="128" y="103"/>
                  </a:lnTo>
                  <a:close/>
                  <a:moveTo>
                    <a:pt x="122" y="97"/>
                  </a:moveTo>
                  <a:lnTo>
                    <a:pt x="125" y="101"/>
                  </a:lnTo>
                  <a:lnTo>
                    <a:pt x="125" y="100"/>
                  </a:lnTo>
                  <a:lnTo>
                    <a:pt x="122" y="96"/>
                  </a:lnTo>
                  <a:lnTo>
                    <a:pt x="122" y="97"/>
                  </a:lnTo>
                  <a:close/>
                  <a:moveTo>
                    <a:pt x="114" y="92"/>
                  </a:moveTo>
                  <a:lnTo>
                    <a:pt x="117" y="95"/>
                  </a:lnTo>
                  <a:lnTo>
                    <a:pt x="119" y="94"/>
                  </a:lnTo>
                  <a:lnTo>
                    <a:pt x="115" y="91"/>
                  </a:lnTo>
                  <a:lnTo>
                    <a:pt x="114" y="92"/>
                  </a:lnTo>
                  <a:close/>
                  <a:moveTo>
                    <a:pt x="108" y="87"/>
                  </a:moveTo>
                  <a:lnTo>
                    <a:pt x="111" y="90"/>
                  </a:lnTo>
                  <a:lnTo>
                    <a:pt x="112" y="89"/>
                  </a:lnTo>
                  <a:lnTo>
                    <a:pt x="109" y="86"/>
                  </a:lnTo>
                  <a:lnTo>
                    <a:pt x="108" y="87"/>
                  </a:lnTo>
                  <a:close/>
                  <a:moveTo>
                    <a:pt x="101" y="81"/>
                  </a:moveTo>
                  <a:lnTo>
                    <a:pt x="104" y="84"/>
                  </a:lnTo>
                  <a:lnTo>
                    <a:pt x="106" y="83"/>
                  </a:lnTo>
                  <a:lnTo>
                    <a:pt x="101" y="80"/>
                  </a:lnTo>
                  <a:lnTo>
                    <a:pt x="101" y="81"/>
                  </a:lnTo>
                  <a:close/>
                  <a:moveTo>
                    <a:pt x="95" y="76"/>
                  </a:moveTo>
                  <a:lnTo>
                    <a:pt x="98" y="79"/>
                  </a:lnTo>
                  <a:lnTo>
                    <a:pt x="98" y="78"/>
                  </a:lnTo>
                  <a:lnTo>
                    <a:pt x="95" y="76"/>
                  </a:lnTo>
                  <a:lnTo>
                    <a:pt x="95" y="76"/>
                  </a:lnTo>
                  <a:close/>
                  <a:moveTo>
                    <a:pt x="87" y="70"/>
                  </a:moveTo>
                  <a:lnTo>
                    <a:pt x="90" y="74"/>
                  </a:lnTo>
                  <a:lnTo>
                    <a:pt x="92" y="73"/>
                  </a:lnTo>
                  <a:lnTo>
                    <a:pt x="88" y="70"/>
                  </a:lnTo>
                  <a:lnTo>
                    <a:pt x="87" y="70"/>
                  </a:lnTo>
                  <a:close/>
                  <a:moveTo>
                    <a:pt x="81" y="65"/>
                  </a:moveTo>
                  <a:lnTo>
                    <a:pt x="84" y="68"/>
                  </a:lnTo>
                  <a:lnTo>
                    <a:pt x="85" y="67"/>
                  </a:lnTo>
                  <a:lnTo>
                    <a:pt x="82" y="65"/>
                  </a:lnTo>
                  <a:lnTo>
                    <a:pt x="81" y="65"/>
                  </a:lnTo>
                  <a:close/>
                  <a:moveTo>
                    <a:pt x="74" y="60"/>
                  </a:moveTo>
                  <a:lnTo>
                    <a:pt x="77" y="63"/>
                  </a:lnTo>
                  <a:lnTo>
                    <a:pt x="79" y="62"/>
                  </a:lnTo>
                  <a:lnTo>
                    <a:pt x="74" y="60"/>
                  </a:lnTo>
                  <a:lnTo>
                    <a:pt x="74" y="60"/>
                  </a:lnTo>
                  <a:close/>
                  <a:moveTo>
                    <a:pt x="68" y="55"/>
                  </a:moveTo>
                  <a:lnTo>
                    <a:pt x="71" y="57"/>
                  </a:lnTo>
                  <a:lnTo>
                    <a:pt x="71" y="56"/>
                  </a:lnTo>
                  <a:lnTo>
                    <a:pt x="68" y="54"/>
                  </a:lnTo>
                  <a:lnTo>
                    <a:pt x="68" y="55"/>
                  </a:lnTo>
                  <a:close/>
                  <a:moveTo>
                    <a:pt x="60" y="50"/>
                  </a:moveTo>
                  <a:lnTo>
                    <a:pt x="63" y="52"/>
                  </a:lnTo>
                  <a:lnTo>
                    <a:pt x="64" y="51"/>
                  </a:lnTo>
                  <a:lnTo>
                    <a:pt x="61" y="49"/>
                  </a:lnTo>
                  <a:lnTo>
                    <a:pt x="60" y="50"/>
                  </a:lnTo>
                  <a:close/>
                  <a:moveTo>
                    <a:pt x="54" y="45"/>
                  </a:moveTo>
                  <a:lnTo>
                    <a:pt x="57" y="47"/>
                  </a:lnTo>
                  <a:lnTo>
                    <a:pt x="58" y="46"/>
                  </a:lnTo>
                  <a:lnTo>
                    <a:pt x="55" y="43"/>
                  </a:lnTo>
                  <a:lnTo>
                    <a:pt x="54" y="45"/>
                  </a:lnTo>
                  <a:close/>
                  <a:moveTo>
                    <a:pt x="47" y="39"/>
                  </a:moveTo>
                  <a:lnTo>
                    <a:pt x="50" y="41"/>
                  </a:lnTo>
                  <a:lnTo>
                    <a:pt x="52" y="40"/>
                  </a:lnTo>
                  <a:lnTo>
                    <a:pt x="47" y="38"/>
                  </a:lnTo>
                  <a:lnTo>
                    <a:pt x="47" y="39"/>
                  </a:lnTo>
                  <a:close/>
                  <a:moveTo>
                    <a:pt x="41" y="34"/>
                  </a:moveTo>
                  <a:lnTo>
                    <a:pt x="44" y="36"/>
                  </a:lnTo>
                  <a:lnTo>
                    <a:pt x="44" y="35"/>
                  </a:lnTo>
                  <a:lnTo>
                    <a:pt x="41" y="33"/>
                  </a:lnTo>
                  <a:lnTo>
                    <a:pt x="41" y="34"/>
                  </a:lnTo>
                  <a:close/>
                  <a:moveTo>
                    <a:pt x="33" y="28"/>
                  </a:moveTo>
                  <a:lnTo>
                    <a:pt x="36" y="31"/>
                  </a:lnTo>
                  <a:lnTo>
                    <a:pt x="37" y="31"/>
                  </a:lnTo>
                  <a:lnTo>
                    <a:pt x="34" y="27"/>
                  </a:lnTo>
                  <a:lnTo>
                    <a:pt x="33" y="28"/>
                  </a:lnTo>
                  <a:close/>
                  <a:moveTo>
                    <a:pt x="27" y="23"/>
                  </a:moveTo>
                  <a:lnTo>
                    <a:pt x="30" y="25"/>
                  </a:lnTo>
                  <a:lnTo>
                    <a:pt x="31" y="25"/>
                  </a:lnTo>
                  <a:lnTo>
                    <a:pt x="28" y="22"/>
                  </a:lnTo>
                  <a:lnTo>
                    <a:pt x="27" y="23"/>
                  </a:lnTo>
                  <a:close/>
                  <a:moveTo>
                    <a:pt x="20" y="18"/>
                  </a:moveTo>
                  <a:lnTo>
                    <a:pt x="23" y="20"/>
                  </a:lnTo>
                  <a:lnTo>
                    <a:pt x="25" y="20"/>
                  </a:lnTo>
                  <a:lnTo>
                    <a:pt x="21" y="16"/>
                  </a:lnTo>
                  <a:lnTo>
                    <a:pt x="20" y="18"/>
                  </a:lnTo>
                  <a:close/>
                  <a:moveTo>
                    <a:pt x="14" y="12"/>
                  </a:moveTo>
                  <a:lnTo>
                    <a:pt x="17" y="15"/>
                  </a:lnTo>
                  <a:lnTo>
                    <a:pt x="17" y="14"/>
                  </a:lnTo>
                  <a:lnTo>
                    <a:pt x="14" y="11"/>
                  </a:lnTo>
                  <a:lnTo>
                    <a:pt x="14" y="12"/>
                  </a:lnTo>
                  <a:close/>
                  <a:moveTo>
                    <a:pt x="6" y="7"/>
                  </a:moveTo>
                  <a:lnTo>
                    <a:pt x="10" y="10"/>
                  </a:lnTo>
                  <a:lnTo>
                    <a:pt x="10" y="9"/>
                  </a:lnTo>
                  <a:lnTo>
                    <a:pt x="7" y="6"/>
                  </a:lnTo>
                  <a:lnTo>
                    <a:pt x="6" y="7"/>
                  </a:lnTo>
                  <a:close/>
                  <a:moveTo>
                    <a:pt x="0" y="1"/>
                  </a:moveTo>
                  <a:lnTo>
                    <a:pt x="3" y="5"/>
                  </a:lnTo>
                  <a:lnTo>
                    <a:pt x="4" y="4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4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26" name="Freeform 62"/>
            <p:cNvSpPr/>
            <p:nvPr>
              <p:custDataLst>
                <p:tags r:id="rId60"/>
              </p:custDataLst>
            </p:nvPr>
          </p:nvSpPr>
          <p:spPr bwMode="auto">
            <a:xfrm>
              <a:off x="7545389" y="3856037"/>
              <a:ext cx="3175" cy="3175"/>
            </a:xfrm>
            <a:custGeom>
              <a:avLst/>
              <a:gdLst>
                <a:gd name="T0" fmla="*/ 0 w 2"/>
                <a:gd name="T1" fmla="*/ 1 h 2"/>
                <a:gd name="T2" fmla="*/ 1 w 2"/>
                <a:gd name="T3" fmla="*/ 2 h 2"/>
                <a:gd name="T4" fmla="*/ 2 w 2"/>
                <a:gd name="T5" fmla="*/ 2 h 2"/>
                <a:gd name="T6" fmla="*/ 1 w 2"/>
                <a:gd name="T7" fmla="*/ 0 h 2"/>
                <a:gd name="T8" fmla="*/ 0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lnTo>
                    <a:pt x="1" y="2"/>
                  </a:lnTo>
                  <a:lnTo>
                    <a:pt x="2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4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27" name="Freeform 63"/>
            <p:cNvSpPr/>
            <p:nvPr>
              <p:custDataLst>
                <p:tags r:id="rId61"/>
              </p:custDataLst>
            </p:nvPr>
          </p:nvSpPr>
          <p:spPr bwMode="auto">
            <a:xfrm>
              <a:off x="7545389" y="3856037"/>
              <a:ext cx="3175" cy="3175"/>
            </a:xfrm>
            <a:custGeom>
              <a:avLst/>
              <a:gdLst>
                <a:gd name="T0" fmla="*/ 0 w 2"/>
                <a:gd name="T1" fmla="*/ 1 h 2"/>
                <a:gd name="T2" fmla="*/ 1 w 2"/>
                <a:gd name="T3" fmla="*/ 2 h 2"/>
                <a:gd name="T4" fmla="*/ 2 w 2"/>
                <a:gd name="T5" fmla="*/ 2 h 2"/>
                <a:gd name="T6" fmla="*/ 1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lnTo>
                    <a:pt x="1" y="2"/>
                  </a:lnTo>
                  <a:lnTo>
                    <a:pt x="2" y="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28" name="Freeform 64"/>
            <p:cNvSpPr/>
            <p:nvPr>
              <p:custDataLst>
                <p:tags r:id="rId62"/>
              </p:custDataLst>
            </p:nvPr>
          </p:nvSpPr>
          <p:spPr bwMode="auto">
            <a:xfrm>
              <a:off x="7199314" y="3859212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1 h 2"/>
                <a:gd name="T4" fmla="*/ 1 w 2"/>
                <a:gd name="T5" fmla="*/ 0 h 2"/>
                <a:gd name="T6" fmla="*/ 0 w 2"/>
                <a:gd name="T7" fmla="*/ 1 h 2"/>
                <a:gd name="T8" fmla="*/ 0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04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29" name="Freeform 65"/>
            <p:cNvSpPr/>
            <p:nvPr>
              <p:custDataLst>
                <p:tags r:id="rId63"/>
              </p:custDataLst>
            </p:nvPr>
          </p:nvSpPr>
          <p:spPr bwMode="auto">
            <a:xfrm>
              <a:off x="7199314" y="3859212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1 h 2"/>
                <a:gd name="T4" fmla="*/ 1 w 2"/>
                <a:gd name="T5" fmla="*/ 0 h 2"/>
                <a:gd name="T6" fmla="*/ 0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1"/>
                  </a:lnTo>
                  <a:lnTo>
                    <a:pt x="1" y="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30" name="Freeform 66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7205664" y="3584575"/>
              <a:ext cx="336550" cy="271463"/>
            </a:xfrm>
            <a:custGeom>
              <a:avLst/>
              <a:gdLst>
                <a:gd name="T0" fmla="*/ 210 w 212"/>
                <a:gd name="T1" fmla="*/ 0 h 171"/>
                <a:gd name="T2" fmla="*/ 202 w 212"/>
                <a:gd name="T3" fmla="*/ 9 h 171"/>
                <a:gd name="T4" fmla="*/ 201 w 212"/>
                <a:gd name="T5" fmla="*/ 9 h 171"/>
                <a:gd name="T6" fmla="*/ 199 w 212"/>
                <a:gd name="T7" fmla="*/ 12 h 171"/>
                <a:gd name="T8" fmla="*/ 194 w 212"/>
                <a:gd name="T9" fmla="*/ 14 h 171"/>
                <a:gd name="T10" fmla="*/ 191 w 212"/>
                <a:gd name="T11" fmla="*/ 16 h 171"/>
                <a:gd name="T12" fmla="*/ 181 w 212"/>
                <a:gd name="T13" fmla="*/ 25 h 171"/>
                <a:gd name="T14" fmla="*/ 180 w 212"/>
                <a:gd name="T15" fmla="*/ 25 h 171"/>
                <a:gd name="T16" fmla="*/ 178 w 212"/>
                <a:gd name="T17" fmla="*/ 28 h 171"/>
                <a:gd name="T18" fmla="*/ 175 w 212"/>
                <a:gd name="T19" fmla="*/ 31 h 171"/>
                <a:gd name="T20" fmla="*/ 171 w 212"/>
                <a:gd name="T21" fmla="*/ 33 h 171"/>
                <a:gd name="T22" fmla="*/ 162 w 212"/>
                <a:gd name="T23" fmla="*/ 41 h 171"/>
                <a:gd name="T24" fmla="*/ 161 w 212"/>
                <a:gd name="T25" fmla="*/ 41 h 171"/>
                <a:gd name="T26" fmla="*/ 158 w 212"/>
                <a:gd name="T27" fmla="*/ 45 h 171"/>
                <a:gd name="T28" fmla="*/ 154 w 212"/>
                <a:gd name="T29" fmla="*/ 47 h 171"/>
                <a:gd name="T30" fmla="*/ 151 w 212"/>
                <a:gd name="T31" fmla="*/ 49 h 171"/>
                <a:gd name="T32" fmla="*/ 141 w 212"/>
                <a:gd name="T33" fmla="*/ 57 h 171"/>
                <a:gd name="T34" fmla="*/ 140 w 212"/>
                <a:gd name="T35" fmla="*/ 57 h 171"/>
                <a:gd name="T36" fmla="*/ 138 w 212"/>
                <a:gd name="T37" fmla="*/ 61 h 171"/>
                <a:gd name="T38" fmla="*/ 135 w 212"/>
                <a:gd name="T39" fmla="*/ 63 h 171"/>
                <a:gd name="T40" fmla="*/ 131 w 212"/>
                <a:gd name="T41" fmla="*/ 65 h 171"/>
                <a:gd name="T42" fmla="*/ 121 w 212"/>
                <a:gd name="T43" fmla="*/ 74 h 171"/>
                <a:gd name="T44" fmla="*/ 121 w 212"/>
                <a:gd name="T45" fmla="*/ 74 h 171"/>
                <a:gd name="T46" fmla="*/ 118 w 212"/>
                <a:gd name="T47" fmla="*/ 77 h 171"/>
                <a:gd name="T48" fmla="*/ 114 w 212"/>
                <a:gd name="T49" fmla="*/ 79 h 171"/>
                <a:gd name="T50" fmla="*/ 110 w 212"/>
                <a:gd name="T51" fmla="*/ 81 h 171"/>
                <a:gd name="T52" fmla="*/ 101 w 212"/>
                <a:gd name="T53" fmla="*/ 90 h 171"/>
                <a:gd name="T54" fmla="*/ 100 w 212"/>
                <a:gd name="T55" fmla="*/ 90 h 171"/>
                <a:gd name="T56" fmla="*/ 98 w 212"/>
                <a:gd name="T57" fmla="*/ 93 h 171"/>
                <a:gd name="T58" fmla="*/ 95 w 212"/>
                <a:gd name="T59" fmla="*/ 95 h 171"/>
                <a:gd name="T60" fmla="*/ 91 w 212"/>
                <a:gd name="T61" fmla="*/ 97 h 171"/>
                <a:gd name="T62" fmla="*/ 81 w 212"/>
                <a:gd name="T63" fmla="*/ 106 h 171"/>
                <a:gd name="T64" fmla="*/ 81 w 212"/>
                <a:gd name="T65" fmla="*/ 105 h 171"/>
                <a:gd name="T66" fmla="*/ 78 w 212"/>
                <a:gd name="T67" fmla="*/ 109 h 171"/>
                <a:gd name="T68" fmla="*/ 74 w 212"/>
                <a:gd name="T69" fmla="*/ 111 h 171"/>
                <a:gd name="T70" fmla="*/ 70 w 212"/>
                <a:gd name="T71" fmla="*/ 114 h 171"/>
                <a:gd name="T72" fmla="*/ 61 w 212"/>
                <a:gd name="T73" fmla="*/ 122 h 171"/>
                <a:gd name="T74" fmla="*/ 60 w 212"/>
                <a:gd name="T75" fmla="*/ 121 h 171"/>
                <a:gd name="T76" fmla="*/ 58 w 212"/>
                <a:gd name="T77" fmla="*/ 125 h 171"/>
                <a:gd name="T78" fmla="*/ 54 w 212"/>
                <a:gd name="T79" fmla="*/ 128 h 171"/>
                <a:gd name="T80" fmla="*/ 51 w 212"/>
                <a:gd name="T81" fmla="*/ 130 h 171"/>
                <a:gd name="T82" fmla="*/ 41 w 212"/>
                <a:gd name="T83" fmla="*/ 138 h 171"/>
                <a:gd name="T84" fmla="*/ 40 w 212"/>
                <a:gd name="T85" fmla="*/ 137 h 171"/>
                <a:gd name="T86" fmla="*/ 38 w 212"/>
                <a:gd name="T87" fmla="*/ 142 h 171"/>
                <a:gd name="T88" fmla="*/ 34 w 212"/>
                <a:gd name="T89" fmla="*/ 144 h 171"/>
                <a:gd name="T90" fmla="*/ 30 w 212"/>
                <a:gd name="T91" fmla="*/ 146 h 171"/>
                <a:gd name="T92" fmla="*/ 20 w 212"/>
                <a:gd name="T93" fmla="*/ 155 h 171"/>
                <a:gd name="T94" fmla="*/ 20 w 212"/>
                <a:gd name="T95" fmla="*/ 154 h 171"/>
                <a:gd name="T96" fmla="*/ 17 w 212"/>
                <a:gd name="T97" fmla="*/ 158 h 171"/>
                <a:gd name="T98" fmla="*/ 14 w 212"/>
                <a:gd name="T99" fmla="*/ 160 h 171"/>
                <a:gd name="T100" fmla="*/ 11 w 212"/>
                <a:gd name="T101" fmla="*/ 162 h 171"/>
                <a:gd name="T102" fmla="*/ 1 w 212"/>
                <a:gd name="T103" fmla="*/ 171 h 171"/>
                <a:gd name="T104" fmla="*/ 0 w 212"/>
                <a:gd name="T105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" h="171">
                  <a:moveTo>
                    <a:pt x="208" y="4"/>
                  </a:moveTo>
                  <a:lnTo>
                    <a:pt x="212" y="1"/>
                  </a:lnTo>
                  <a:lnTo>
                    <a:pt x="210" y="0"/>
                  </a:lnTo>
                  <a:lnTo>
                    <a:pt x="207" y="4"/>
                  </a:lnTo>
                  <a:lnTo>
                    <a:pt x="208" y="4"/>
                  </a:lnTo>
                  <a:close/>
                  <a:moveTo>
                    <a:pt x="202" y="9"/>
                  </a:moveTo>
                  <a:lnTo>
                    <a:pt x="205" y="7"/>
                  </a:lnTo>
                  <a:lnTo>
                    <a:pt x="204" y="6"/>
                  </a:lnTo>
                  <a:lnTo>
                    <a:pt x="201" y="9"/>
                  </a:lnTo>
                  <a:lnTo>
                    <a:pt x="202" y="9"/>
                  </a:lnTo>
                  <a:close/>
                  <a:moveTo>
                    <a:pt x="194" y="14"/>
                  </a:moveTo>
                  <a:lnTo>
                    <a:pt x="199" y="12"/>
                  </a:lnTo>
                  <a:lnTo>
                    <a:pt x="198" y="11"/>
                  </a:lnTo>
                  <a:lnTo>
                    <a:pt x="194" y="14"/>
                  </a:lnTo>
                  <a:lnTo>
                    <a:pt x="194" y="14"/>
                  </a:lnTo>
                  <a:close/>
                  <a:moveTo>
                    <a:pt x="188" y="20"/>
                  </a:moveTo>
                  <a:lnTo>
                    <a:pt x="191" y="18"/>
                  </a:lnTo>
                  <a:lnTo>
                    <a:pt x="191" y="16"/>
                  </a:lnTo>
                  <a:lnTo>
                    <a:pt x="188" y="20"/>
                  </a:lnTo>
                  <a:lnTo>
                    <a:pt x="188" y="20"/>
                  </a:lnTo>
                  <a:close/>
                  <a:moveTo>
                    <a:pt x="181" y="25"/>
                  </a:moveTo>
                  <a:lnTo>
                    <a:pt x="185" y="23"/>
                  </a:lnTo>
                  <a:lnTo>
                    <a:pt x="185" y="22"/>
                  </a:lnTo>
                  <a:lnTo>
                    <a:pt x="180" y="25"/>
                  </a:lnTo>
                  <a:lnTo>
                    <a:pt x="181" y="25"/>
                  </a:lnTo>
                  <a:close/>
                  <a:moveTo>
                    <a:pt x="175" y="31"/>
                  </a:moveTo>
                  <a:lnTo>
                    <a:pt x="178" y="28"/>
                  </a:lnTo>
                  <a:lnTo>
                    <a:pt x="177" y="27"/>
                  </a:lnTo>
                  <a:lnTo>
                    <a:pt x="174" y="31"/>
                  </a:lnTo>
                  <a:lnTo>
                    <a:pt x="175" y="31"/>
                  </a:lnTo>
                  <a:close/>
                  <a:moveTo>
                    <a:pt x="168" y="36"/>
                  </a:moveTo>
                  <a:lnTo>
                    <a:pt x="172" y="34"/>
                  </a:lnTo>
                  <a:lnTo>
                    <a:pt x="171" y="33"/>
                  </a:lnTo>
                  <a:lnTo>
                    <a:pt x="167" y="36"/>
                  </a:lnTo>
                  <a:lnTo>
                    <a:pt x="168" y="36"/>
                  </a:lnTo>
                  <a:close/>
                  <a:moveTo>
                    <a:pt x="162" y="41"/>
                  </a:moveTo>
                  <a:lnTo>
                    <a:pt x="165" y="39"/>
                  </a:lnTo>
                  <a:lnTo>
                    <a:pt x="164" y="38"/>
                  </a:lnTo>
                  <a:lnTo>
                    <a:pt x="161" y="41"/>
                  </a:lnTo>
                  <a:lnTo>
                    <a:pt x="162" y="41"/>
                  </a:lnTo>
                  <a:close/>
                  <a:moveTo>
                    <a:pt x="154" y="47"/>
                  </a:moveTo>
                  <a:lnTo>
                    <a:pt x="158" y="45"/>
                  </a:lnTo>
                  <a:lnTo>
                    <a:pt x="158" y="43"/>
                  </a:lnTo>
                  <a:lnTo>
                    <a:pt x="154" y="47"/>
                  </a:lnTo>
                  <a:lnTo>
                    <a:pt x="154" y="47"/>
                  </a:lnTo>
                  <a:close/>
                  <a:moveTo>
                    <a:pt x="148" y="52"/>
                  </a:moveTo>
                  <a:lnTo>
                    <a:pt x="151" y="50"/>
                  </a:lnTo>
                  <a:lnTo>
                    <a:pt x="151" y="49"/>
                  </a:lnTo>
                  <a:lnTo>
                    <a:pt x="148" y="52"/>
                  </a:lnTo>
                  <a:lnTo>
                    <a:pt x="148" y="52"/>
                  </a:lnTo>
                  <a:close/>
                  <a:moveTo>
                    <a:pt x="141" y="57"/>
                  </a:moveTo>
                  <a:lnTo>
                    <a:pt x="145" y="55"/>
                  </a:lnTo>
                  <a:lnTo>
                    <a:pt x="144" y="54"/>
                  </a:lnTo>
                  <a:lnTo>
                    <a:pt x="140" y="57"/>
                  </a:lnTo>
                  <a:lnTo>
                    <a:pt x="141" y="57"/>
                  </a:lnTo>
                  <a:close/>
                  <a:moveTo>
                    <a:pt x="135" y="63"/>
                  </a:moveTo>
                  <a:lnTo>
                    <a:pt x="138" y="61"/>
                  </a:lnTo>
                  <a:lnTo>
                    <a:pt x="137" y="60"/>
                  </a:lnTo>
                  <a:lnTo>
                    <a:pt x="134" y="63"/>
                  </a:lnTo>
                  <a:lnTo>
                    <a:pt x="135" y="63"/>
                  </a:lnTo>
                  <a:close/>
                  <a:moveTo>
                    <a:pt x="128" y="68"/>
                  </a:moveTo>
                  <a:lnTo>
                    <a:pt x="132" y="66"/>
                  </a:lnTo>
                  <a:lnTo>
                    <a:pt x="131" y="65"/>
                  </a:lnTo>
                  <a:lnTo>
                    <a:pt x="127" y="68"/>
                  </a:lnTo>
                  <a:lnTo>
                    <a:pt x="128" y="68"/>
                  </a:lnTo>
                  <a:close/>
                  <a:moveTo>
                    <a:pt x="121" y="74"/>
                  </a:moveTo>
                  <a:lnTo>
                    <a:pt x="124" y="72"/>
                  </a:lnTo>
                  <a:lnTo>
                    <a:pt x="124" y="70"/>
                  </a:lnTo>
                  <a:lnTo>
                    <a:pt x="121" y="74"/>
                  </a:lnTo>
                  <a:lnTo>
                    <a:pt x="121" y="74"/>
                  </a:lnTo>
                  <a:close/>
                  <a:moveTo>
                    <a:pt x="114" y="79"/>
                  </a:moveTo>
                  <a:lnTo>
                    <a:pt x="118" y="77"/>
                  </a:lnTo>
                  <a:lnTo>
                    <a:pt x="118" y="76"/>
                  </a:lnTo>
                  <a:lnTo>
                    <a:pt x="114" y="79"/>
                  </a:lnTo>
                  <a:lnTo>
                    <a:pt x="114" y="79"/>
                  </a:lnTo>
                  <a:close/>
                  <a:moveTo>
                    <a:pt x="108" y="84"/>
                  </a:moveTo>
                  <a:lnTo>
                    <a:pt x="111" y="82"/>
                  </a:lnTo>
                  <a:lnTo>
                    <a:pt x="110" y="81"/>
                  </a:lnTo>
                  <a:lnTo>
                    <a:pt x="107" y="84"/>
                  </a:lnTo>
                  <a:lnTo>
                    <a:pt x="108" y="84"/>
                  </a:lnTo>
                  <a:close/>
                  <a:moveTo>
                    <a:pt x="101" y="90"/>
                  </a:moveTo>
                  <a:lnTo>
                    <a:pt x="105" y="88"/>
                  </a:lnTo>
                  <a:lnTo>
                    <a:pt x="104" y="87"/>
                  </a:lnTo>
                  <a:lnTo>
                    <a:pt x="100" y="90"/>
                  </a:lnTo>
                  <a:lnTo>
                    <a:pt x="101" y="90"/>
                  </a:lnTo>
                  <a:close/>
                  <a:moveTo>
                    <a:pt x="95" y="95"/>
                  </a:moveTo>
                  <a:lnTo>
                    <a:pt x="98" y="93"/>
                  </a:lnTo>
                  <a:lnTo>
                    <a:pt x="97" y="92"/>
                  </a:lnTo>
                  <a:lnTo>
                    <a:pt x="94" y="95"/>
                  </a:lnTo>
                  <a:lnTo>
                    <a:pt x="95" y="95"/>
                  </a:lnTo>
                  <a:close/>
                  <a:moveTo>
                    <a:pt x="87" y="101"/>
                  </a:moveTo>
                  <a:lnTo>
                    <a:pt x="91" y="98"/>
                  </a:lnTo>
                  <a:lnTo>
                    <a:pt x="91" y="97"/>
                  </a:lnTo>
                  <a:lnTo>
                    <a:pt x="87" y="100"/>
                  </a:lnTo>
                  <a:lnTo>
                    <a:pt x="87" y="101"/>
                  </a:lnTo>
                  <a:close/>
                  <a:moveTo>
                    <a:pt x="81" y="106"/>
                  </a:moveTo>
                  <a:lnTo>
                    <a:pt x="84" y="104"/>
                  </a:lnTo>
                  <a:lnTo>
                    <a:pt x="84" y="103"/>
                  </a:lnTo>
                  <a:lnTo>
                    <a:pt x="81" y="105"/>
                  </a:lnTo>
                  <a:lnTo>
                    <a:pt x="81" y="106"/>
                  </a:lnTo>
                  <a:close/>
                  <a:moveTo>
                    <a:pt x="74" y="111"/>
                  </a:moveTo>
                  <a:lnTo>
                    <a:pt x="78" y="109"/>
                  </a:lnTo>
                  <a:lnTo>
                    <a:pt x="77" y="108"/>
                  </a:lnTo>
                  <a:lnTo>
                    <a:pt x="73" y="110"/>
                  </a:lnTo>
                  <a:lnTo>
                    <a:pt x="74" y="111"/>
                  </a:lnTo>
                  <a:close/>
                  <a:moveTo>
                    <a:pt x="68" y="117"/>
                  </a:moveTo>
                  <a:lnTo>
                    <a:pt x="71" y="115"/>
                  </a:lnTo>
                  <a:lnTo>
                    <a:pt x="70" y="114"/>
                  </a:lnTo>
                  <a:lnTo>
                    <a:pt x="67" y="116"/>
                  </a:lnTo>
                  <a:lnTo>
                    <a:pt x="68" y="117"/>
                  </a:lnTo>
                  <a:close/>
                  <a:moveTo>
                    <a:pt x="61" y="122"/>
                  </a:moveTo>
                  <a:lnTo>
                    <a:pt x="65" y="120"/>
                  </a:lnTo>
                  <a:lnTo>
                    <a:pt x="64" y="119"/>
                  </a:lnTo>
                  <a:lnTo>
                    <a:pt x="60" y="121"/>
                  </a:lnTo>
                  <a:lnTo>
                    <a:pt x="61" y="122"/>
                  </a:lnTo>
                  <a:close/>
                  <a:moveTo>
                    <a:pt x="54" y="128"/>
                  </a:moveTo>
                  <a:lnTo>
                    <a:pt x="58" y="125"/>
                  </a:lnTo>
                  <a:lnTo>
                    <a:pt x="57" y="124"/>
                  </a:lnTo>
                  <a:lnTo>
                    <a:pt x="54" y="127"/>
                  </a:lnTo>
                  <a:lnTo>
                    <a:pt x="54" y="128"/>
                  </a:lnTo>
                  <a:close/>
                  <a:moveTo>
                    <a:pt x="47" y="133"/>
                  </a:moveTo>
                  <a:lnTo>
                    <a:pt x="51" y="131"/>
                  </a:lnTo>
                  <a:lnTo>
                    <a:pt x="51" y="130"/>
                  </a:lnTo>
                  <a:lnTo>
                    <a:pt x="47" y="132"/>
                  </a:lnTo>
                  <a:lnTo>
                    <a:pt x="47" y="133"/>
                  </a:lnTo>
                  <a:close/>
                  <a:moveTo>
                    <a:pt x="41" y="138"/>
                  </a:moveTo>
                  <a:lnTo>
                    <a:pt x="44" y="136"/>
                  </a:lnTo>
                  <a:lnTo>
                    <a:pt x="43" y="135"/>
                  </a:lnTo>
                  <a:lnTo>
                    <a:pt x="40" y="137"/>
                  </a:lnTo>
                  <a:lnTo>
                    <a:pt x="41" y="138"/>
                  </a:lnTo>
                  <a:close/>
                  <a:moveTo>
                    <a:pt x="34" y="144"/>
                  </a:moveTo>
                  <a:lnTo>
                    <a:pt x="38" y="142"/>
                  </a:lnTo>
                  <a:lnTo>
                    <a:pt x="37" y="141"/>
                  </a:lnTo>
                  <a:lnTo>
                    <a:pt x="33" y="143"/>
                  </a:lnTo>
                  <a:lnTo>
                    <a:pt x="34" y="144"/>
                  </a:lnTo>
                  <a:close/>
                  <a:moveTo>
                    <a:pt x="28" y="149"/>
                  </a:moveTo>
                  <a:lnTo>
                    <a:pt x="31" y="147"/>
                  </a:lnTo>
                  <a:lnTo>
                    <a:pt x="30" y="146"/>
                  </a:lnTo>
                  <a:lnTo>
                    <a:pt x="27" y="148"/>
                  </a:lnTo>
                  <a:lnTo>
                    <a:pt x="28" y="149"/>
                  </a:lnTo>
                  <a:close/>
                  <a:moveTo>
                    <a:pt x="20" y="155"/>
                  </a:moveTo>
                  <a:lnTo>
                    <a:pt x="25" y="152"/>
                  </a:lnTo>
                  <a:lnTo>
                    <a:pt x="24" y="151"/>
                  </a:lnTo>
                  <a:lnTo>
                    <a:pt x="20" y="154"/>
                  </a:lnTo>
                  <a:lnTo>
                    <a:pt x="20" y="155"/>
                  </a:lnTo>
                  <a:close/>
                  <a:moveTo>
                    <a:pt x="14" y="160"/>
                  </a:moveTo>
                  <a:lnTo>
                    <a:pt x="17" y="158"/>
                  </a:lnTo>
                  <a:lnTo>
                    <a:pt x="17" y="157"/>
                  </a:lnTo>
                  <a:lnTo>
                    <a:pt x="14" y="159"/>
                  </a:lnTo>
                  <a:lnTo>
                    <a:pt x="14" y="160"/>
                  </a:lnTo>
                  <a:close/>
                  <a:moveTo>
                    <a:pt x="7" y="165"/>
                  </a:moveTo>
                  <a:lnTo>
                    <a:pt x="11" y="163"/>
                  </a:lnTo>
                  <a:lnTo>
                    <a:pt x="11" y="162"/>
                  </a:lnTo>
                  <a:lnTo>
                    <a:pt x="6" y="164"/>
                  </a:lnTo>
                  <a:lnTo>
                    <a:pt x="7" y="165"/>
                  </a:lnTo>
                  <a:close/>
                  <a:moveTo>
                    <a:pt x="1" y="171"/>
                  </a:moveTo>
                  <a:lnTo>
                    <a:pt x="4" y="169"/>
                  </a:lnTo>
                  <a:lnTo>
                    <a:pt x="3" y="168"/>
                  </a:lnTo>
                  <a:lnTo>
                    <a:pt x="0" y="170"/>
                  </a:lnTo>
                  <a:lnTo>
                    <a:pt x="1" y="171"/>
                  </a:lnTo>
                  <a:close/>
                </a:path>
              </a:pathLst>
            </a:custGeom>
            <a:solidFill>
              <a:srgbClr val="C04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31" name="Freeform 67"/>
            <p:cNvSpPr/>
            <p:nvPr>
              <p:custDataLst>
                <p:tags r:id="rId65"/>
              </p:custDataLst>
            </p:nvPr>
          </p:nvSpPr>
          <p:spPr bwMode="auto">
            <a:xfrm>
              <a:off x="7545389" y="3578225"/>
              <a:ext cx="4763" cy="3175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1 h 2"/>
                <a:gd name="T4" fmla="*/ 2 w 3"/>
                <a:gd name="T5" fmla="*/ 0 h 2"/>
                <a:gd name="T6" fmla="*/ 0 w 3"/>
                <a:gd name="T7" fmla="*/ 2 h 2"/>
                <a:gd name="T8" fmla="*/ 1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lnTo>
                    <a:pt x="3" y="1"/>
                  </a:lnTo>
                  <a:lnTo>
                    <a:pt x="2" y="0"/>
                  </a:lnTo>
                  <a:lnTo>
                    <a:pt x="0" y="2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C04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32" name="Freeform 68"/>
            <p:cNvSpPr/>
            <p:nvPr>
              <p:custDataLst>
                <p:tags r:id="rId66"/>
              </p:custDataLst>
            </p:nvPr>
          </p:nvSpPr>
          <p:spPr bwMode="auto">
            <a:xfrm>
              <a:off x="7545389" y="3578225"/>
              <a:ext cx="4763" cy="3175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1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lnTo>
                    <a:pt x="3" y="1"/>
                  </a:lnTo>
                  <a:lnTo>
                    <a:pt x="2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33" name="Rectangle 69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7015164" y="3457575"/>
              <a:ext cx="563563" cy="34925"/>
            </a:xfrm>
            <a:prstGeom prst="rect">
              <a:avLst/>
            </a:prstGeom>
            <a:solidFill>
              <a:srgbClr val="C3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34" name="Rectangle 70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7015164" y="3457575"/>
              <a:ext cx="563563" cy="3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35" name="Freeform 71"/>
            <p:cNvSpPr/>
            <p:nvPr>
              <p:custDataLst>
                <p:tags r:id="rId69"/>
              </p:custDataLst>
            </p:nvPr>
          </p:nvSpPr>
          <p:spPr bwMode="auto">
            <a:xfrm>
              <a:off x="7089776" y="3467100"/>
              <a:ext cx="100013" cy="31750"/>
            </a:xfrm>
            <a:custGeom>
              <a:avLst/>
              <a:gdLst>
                <a:gd name="T0" fmla="*/ 49 w 58"/>
                <a:gd name="T1" fmla="*/ 19 h 19"/>
                <a:gd name="T2" fmla="*/ 9 w 58"/>
                <a:gd name="T3" fmla="*/ 19 h 19"/>
                <a:gd name="T4" fmla="*/ 0 w 58"/>
                <a:gd name="T5" fmla="*/ 10 h 19"/>
                <a:gd name="T6" fmla="*/ 0 w 58"/>
                <a:gd name="T7" fmla="*/ 9 h 19"/>
                <a:gd name="T8" fmla="*/ 9 w 58"/>
                <a:gd name="T9" fmla="*/ 0 h 19"/>
                <a:gd name="T10" fmla="*/ 49 w 58"/>
                <a:gd name="T11" fmla="*/ 0 h 19"/>
                <a:gd name="T12" fmla="*/ 58 w 58"/>
                <a:gd name="T13" fmla="*/ 9 h 19"/>
                <a:gd name="T14" fmla="*/ 58 w 58"/>
                <a:gd name="T15" fmla="*/ 10 h 19"/>
                <a:gd name="T16" fmla="*/ 49 w 58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9">
                  <a:moveTo>
                    <a:pt x="4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4" y="0"/>
                    <a:pt x="58" y="4"/>
                    <a:pt x="58" y="9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8" y="15"/>
                    <a:pt x="54" y="19"/>
                    <a:pt x="49" y="19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36" name="Rectangle 72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7115176" y="3478212"/>
              <a:ext cx="47625" cy="6350"/>
            </a:xfrm>
            <a:prstGeom prst="rect">
              <a:avLst/>
            </a:prstGeom>
            <a:solidFill>
              <a:srgbClr val="C3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37" name="Freeform 73"/>
            <p:cNvSpPr/>
            <p:nvPr>
              <p:custDataLst>
                <p:tags r:id="rId71"/>
              </p:custDataLst>
            </p:nvPr>
          </p:nvSpPr>
          <p:spPr bwMode="auto">
            <a:xfrm>
              <a:off x="7223126" y="3473450"/>
              <a:ext cx="46038" cy="9525"/>
            </a:xfrm>
            <a:custGeom>
              <a:avLst/>
              <a:gdLst>
                <a:gd name="T0" fmla="*/ 24 w 27"/>
                <a:gd name="T1" fmla="*/ 0 h 5"/>
                <a:gd name="T2" fmla="*/ 3 w 27"/>
                <a:gd name="T3" fmla="*/ 0 h 5"/>
                <a:gd name="T4" fmla="*/ 0 w 27"/>
                <a:gd name="T5" fmla="*/ 2 h 5"/>
                <a:gd name="T6" fmla="*/ 0 w 27"/>
                <a:gd name="T7" fmla="*/ 3 h 5"/>
                <a:gd name="T8" fmla="*/ 3 w 27"/>
                <a:gd name="T9" fmla="*/ 5 h 5"/>
                <a:gd name="T10" fmla="*/ 24 w 27"/>
                <a:gd name="T11" fmla="*/ 5 h 5"/>
                <a:gd name="T12" fmla="*/ 27 w 27"/>
                <a:gd name="T13" fmla="*/ 3 h 5"/>
                <a:gd name="T14" fmla="*/ 27 w 27"/>
                <a:gd name="T15" fmla="*/ 2 h 5"/>
                <a:gd name="T16" fmla="*/ 24 w 27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5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6" y="5"/>
                    <a:pt x="27" y="4"/>
                    <a:pt x="27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1"/>
                    <a:pt x="26" y="0"/>
                    <a:pt x="24" y="0"/>
                  </a:cubicBezTo>
                </a:path>
              </a:pathLst>
            </a:custGeom>
            <a:solidFill>
              <a:srgbClr val="D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38" name="Freeform 74"/>
            <p:cNvSpPr/>
            <p:nvPr>
              <p:custDataLst>
                <p:tags r:id="rId72"/>
              </p:custDataLst>
            </p:nvPr>
          </p:nvSpPr>
          <p:spPr bwMode="auto">
            <a:xfrm>
              <a:off x="7308851" y="3473450"/>
              <a:ext cx="46038" cy="9525"/>
            </a:xfrm>
            <a:custGeom>
              <a:avLst/>
              <a:gdLst>
                <a:gd name="T0" fmla="*/ 24 w 27"/>
                <a:gd name="T1" fmla="*/ 0 h 5"/>
                <a:gd name="T2" fmla="*/ 3 w 27"/>
                <a:gd name="T3" fmla="*/ 0 h 5"/>
                <a:gd name="T4" fmla="*/ 0 w 27"/>
                <a:gd name="T5" fmla="*/ 2 h 5"/>
                <a:gd name="T6" fmla="*/ 0 w 27"/>
                <a:gd name="T7" fmla="*/ 3 h 5"/>
                <a:gd name="T8" fmla="*/ 3 w 27"/>
                <a:gd name="T9" fmla="*/ 5 h 5"/>
                <a:gd name="T10" fmla="*/ 24 w 27"/>
                <a:gd name="T11" fmla="*/ 5 h 5"/>
                <a:gd name="T12" fmla="*/ 27 w 27"/>
                <a:gd name="T13" fmla="*/ 3 h 5"/>
                <a:gd name="T14" fmla="*/ 27 w 27"/>
                <a:gd name="T15" fmla="*/ 2 h 5"/>
                <a:gd name="T16" fmla="*/ 24 w 27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5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7" y="4"/>
                    <a:pt x="27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1"/>
                    <a:pt x="25" y="0"/>
                    <a:pt x="24" y="0"/>
                  </a:cubicBezTo>
                </a:path>
              </a:pathLst>
            </a:custGeom>
            <a:solidFill>
              <a:srgbClr val="D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39" name="Freeform 75"/>
            <p:cNvSpPr/>
            <p:nvPr>
              <p:custDataLst>
                <p:tags r:id="rId73"/>
              </p:custDataLst>
            </p:nvPr>
          </p:nvSpPr>
          <p:spPr bwMode="auto">
            <a:xfrm>
              <a:off x="7394576" y="3473450"/>
              <a:ext cx="46038" cy="9525"/>
            </a:xfrm>
            <a:custGeom>
              <a:avLst/>
              <a:gdLst>
                <a:gd name="T0" fmla="*/ 24 w 27"/>
                <a:gd name="T1" fmla="*/ 0 h 5"/>
                <a:gd name="T2" fmla="*/ 3 w 27"/>
                <a:gd name="T3" fmla="*/ 0 h 5"/>
                <a:gd name="T4" fmla="*/ 0 w 27"/>
                <a:gd name="T5" fmla="*/ 2 h 5"/>
                <a:gd name="T6" fmla="*/ 0 w 27"/>
                <a:gd name="T7" fmla="*/ 3 h 5"/>
                <a:gd name="T8" fmla="*/ 3 w 27"/>
                <a:gd name="T9" fmla="*/ 5 h 5"/>
                <a:gd name="T10" fmla="*/ 24 w 27"/>
                <a:gd name="T11" fmla="*/ 5 h 5"/>
                <a:gd name="T12" fmla="*/ 27 w 27"/>
                <a:gd name="T13" fmla="*/ 3 h 5"/>
                <a:gd name="T14" fmla="*/ 27 w 27"/>
                <a:gd name="T15" fmla="*/ 2 h 5"/>
                <a:gd name="T16" fmla="*/ 24 w 27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5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7" y="4"/>
                    <a:pt x="27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1"/>
                    <a:pt x="25" y="0"/>
                    <a:pt x="24" y="0"/>
                  </a:cubicBezTo>
                </a:path>
              </a:pathLst>
            </a:custGeom>
            <a:solidFill>
              <a:srgbClr val="D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40" name="Freeform 76"/>
            <p:cNvSpPr/>
            <p:nvPr>
              <p:custDataLst>
                <p:tags r:id="rId74"/>
              </p:custDataLst>
            </p:nvPr>
          </p:nvSpPr>
          <p:spPr bwMode="auto">
            <a:xfrm>
              <a:off x="7480301" y="3473450"/>
              <a:ext cx="46038" cy="9525"/>
            </a:xfrm>
            <a:custGeom>
              <a:avLst/>
              <a:gdLst>
                <a:gd name="T0" fmla="*/ 24 w 27"/>
                <a:gd name="T1" fmla="*/ 0 h 5"/>
                <a:gd name="T2" fmla="*/ 3 w 27"/>
                <a:gd name="T3" fmla="*/ 0 h 5"/>
                <a:gd name="T4" fmla="*/ 0 w 27"/>
                <a:gd name="T5" fmla="*/ 2 h 5"/>
                <a:gd name="T6" fmla="*/ 0 w 27"/>
                <a:gd name="T7" fmla="*/ 3 h 5"/>
                <a:gd name="T8" fmla="*/ 3 w 27"/>
                <a:gd name="T9" fmla="*/ 5 h 5"/>
                <a:gd name="T10" fmla="*/ 24 w 27"/>
                <a:gd name="T11" fmla="*/ 5 h 5"/>
                <a:gd name="T12" fmla="*/ 27 w 27"/>
                <a:gd name="T13" fmla="*/ 3 h 5"/>
                <a:gd name="T14" fmla="*/ 27 w 27"/>
                <a:gd name="T15" fmla="*/ 2 h 5"/>
                <a:gd name="T16" fmla="*/ 24 w 27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5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7" y="4"/>
                    <a:pt x="27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1"/>
                    <a:pt x="25" y="0"/>
                    <a:pt x="24" y="0"/>
                  </a:cubicBezTo>
                </a:path>
              </a:pathLst>
            </a:custGeom>
            <a:solidFill>
              <a:srgbClr val="D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41" name="Freeform 77"/>
            <p:cNvSpPr/>
            <p:nvPr>
              <p:custDataLst>
                <p:tags r:id="rId75"/>
              </p:custDataLst>
            </p:nvPr>
          </p:nvSpPr>
          <p:spPr bwMode="auto">
            <a:xfrm>
              <a:off x="7605714" y="3597275"/>
              <a:ext cx="20638" cy="19050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42" name="Freeform 78"/>
            <p:cNvSpPr/>
            <p:nvPr>
              <p:custDataLst>
                <p:tags r:id="rId76"/>
              </p:custDataLst>
            </p:nvPr>
          </p:nvSpPr>
          <p:spPr bwMode="auto">
            <a:xfrm>
              <a:off x="7607301" y="3597275"/>
              <a:ext cx="19050" cy="1905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43" name="Freeform 79"/>
            <p:cNvSpPr/>
            <p:nvPr>
              <p:custDataLst>
                <p:tags r:id="rId77"/>
              </p:custDataLst>
            </p:nvPr>
          </p:nvSpPr>
          <p:spPr bwMode="auto">
            <a:xfrm>
              <a:off x="7637464" y="3597275"/>
              <a:ext cx="19050" cy="19050"/>
            </a:xfrm>
            <a:custGeom>
              <a:avLst/>
              <a:gdLst>
                <a:gd name="T0" fmla="*/ 6 w 11"/>
                <a:gd name="T1" fmla="*/ 11 h 11"/>
                <a:gd name="T2" fmla="*/ 5 w 11"/>
                <a:gd name="T3" fmla="*/ 11 h 11"/>
                <a:gd name="T4" fmla="*/ 0 w 11"/>
                <a:gd name="T5" fmla="*/ 6 h 11"/>
                <a:gd name="T6" fmla="*/ 0 w 11"/>
                <a:gd name="T7" fmla="*/ 5 h 11"/>
                <a:gd name="T8" fmla="*/ 5 w 11"/>
                <a:gd name="T9" fmla="*/ 0 h 11"/>
                <a:gd name="T10" fmla="*/ 6 w 11"/>
                <a:gd name="T11" fmla="*/ 0 h 11"/>
                <a:gd name="T12" fmla="*/ 11 w 11"/>
                <a:gd name="T13" fmla="*/ 5 h 11"/>
                <a:gd name="T14" fmla="*/ 11 w 11"/>
                <a:gd name="T15" fmla="*/ 6 h 11"/>
                <a:gd name="T16" fmla="*/ 6 w 11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9"/>
                    <a:pt x="9" y="11"/>
                    <a:pt x="6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44" name="Freeform 80"/>
            <p:cNvSpPr/>
            <p:nvPr>
              <p:custDataLst>
                <p:tags r:id="rId78"/>
              </p:custDataLst>
            </p:nvPr>
          </p:nvSpPr>
          <p:spPr bwMode="auto">
            <a:xfrm>
              <a:off x="7639051" y="3597275"/>
              <a:ext cx="17463" cy="19050"/>
            </a:xfrm>
            <a:custGeom>
              <a:avLst/>
              <a:gdLst>
                <a:gd name="T0" fmla="*/ 9 w 10"/>
                <a:gd name="T1" fmla="*/ 0 h 11"/>
                <a:gd name="T2" fmla="*/ 0 w 10"/>
                <a:gd name="T3" fmla="*/ 0 h 11"/>
                <a:gd name="T4" fmla="*/ 0 w 10"/>
                <a:gd name="T5" fmla="*/ 0 h 11"/>
                <a:gd name="T6" fmla="*/ 10 w 10"/>
                <a:gd name="T7" fmla="*/ 11 h 11"/>
                <a:gd name="T8" fmla="*/ 10 w 10"/>
                <a:gd name="T9" fmla="*/ 9 h 11"/>
                <a:gd name="T10" fmla="*/ 10 w 10"/>
                <a:gd name="T11" fmla="*/ 2 h 11"/>
                <a:gd name="T12" fmla="*/ 9 w 1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9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45" name="Freeform 81"/>
            <p:cNvSpPr/>
            <p:nvPr>
              <p:custDataLst>
                <p:tags r:id="rId79"/>
              </p:custDataLst>
            </p:nvPr>
          </p:nvSpPr>
          <p:spPr bwMode="auto">
            <a:xfrm>
              <a:off x="7669214" y="3597275"/>
              <a:ext cx="19050" cy="19050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9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46" name="Freeform 82"/>
            <p:cNvSpPr/>
            <p:nvPr>
              <p:custDataLst>
                <p:tags r:id="rId80"/>
              </p:custDataLst>
            </p:nvPr>
          </p:nvSpPr>
          <p:spPr bwMode="auto">
            <a:xfrm>
              <a:off x="7670801" y="3597275"/>
              <a:ext cx="17463" cy="1905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47" name="Freeform 83"/>
            <p:cNvSpPr/>
            <p:nvPr>
              <p:custDataLst>
                <p:tags r:id="rId81"/>
              </p:custDataLst>
            </p:nvPr>
          </p:nvSpPr>
          <p:spPr bwMode="auto">
            <a:xfrm>
              <a:off x="7699376" y="3597275"/>
              <a:ext cx="20638" cy="19050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48" name="Freeform 84"/>
            <p:cNvSpPr/>
            <p:nvPr>
              <p:custDataLst>
                <p:tags r:id="rId82"/>
              </p:custDataLst>
            </p:nvPr>
          </p:nvSpPr>
          <p:spPr bwMode="auto">
            <a:xfrm>
              <a:off x="7700964" y="3597275"/>
              <a:ext cx="19050" cy="1905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49" name="Freeform 85"/>
            <p:cNvSpPr/>
            <p:nvPr>
              <p:custDataLst>
                <p:tags r:id="rId83"/>
              </p:custDataLst>
            </p:nvPr>
          </p:nvSpPr>
          <p:spPr bwMode="auto">
            <a:xfrm>
              <a:off x="7605714" y="3635375"/>
              <a:ext cx="20638" cy="17463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50" name="Freeform 86"/>
            <p:cNvSpPr/>
            <p:nvPr>
              <p:custDataLst>
                <p:tags r:id="rId84"/>
              </p:custDataLst>
            </p:nvPr>
          </p:nvSpPr>
          <p:spPr bwMode="auto">
            <a:xfrm>
              <a:off x="7607301" y="3635375"/>
              <a:ext cx="19050" cy="17463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51" name="Freeform 87"/>
            <p:cNvSpPr/>
            <p:nvPr>
              <p:custDataLst>
                <p:tags r:id="rId85"/>
              </p:custDataLst>
            </p:nvPr>
          </p:nvSpPr>
          <p:spPr bwMode="auto">
            <a:xfrm>
              <a:off x="7637464" y="3635375"/>
              <a:ext cx="19050" cy="17463"/>
            </a:xfrm>
            <a:custGeom>
              <a:avLst/>
              <a:gdLst>
                <a:gd name="T0" fmla="*/ 6 w 11"/>
                <a:gd name="T1" fmla="*/ 11 h 11"/>
                <a:gd name="T2" fmla="*/ 5 w 11"/>
                <a:gd name="T3" fmla="*/ 11 h 11"/>
                <a:gd name="T4" fmla="*/ 0 w 11"/>
                <a:gd name="T5" fmla="*/ 6 h 11"/>
                <a:gd name="T6" fmla="*/ 0 w 11"/>
                <a:gd name="T7" fmla="*/ 5 h 11"/>
                <a:gd name="T8" fmla="*/ 5 w 11"/>
                <a:gd name="T9" fmla="*/ 0 h 11"/>
                <a:gd name="T10" fmla="*/ 6 w 11"/>
                <a:gd name="T11" fmla="*/ 0 h 11"/>
                <a:gd name="T12" fmla="*/ 11 w 11"/>
                <a:gd name="T13" fmla="*/ 5 h 11"/>
                <a:gd name="T14" fmla="*/ 11 w 11"/>
                <a:gd name="T15" fmla="*/ 6 h 11"/>
                <a:gd name="T16" fmla="*/ 6 w 11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9"/>
                    <a:pt x="9" y="11"/>
                    <a:pt x="6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52" name="Freeform 88"/>
            <p:cNvSpPr/>
            <p:nvPr>
              <p:custDataLst>
                <p:tags r:id="rId86"/>
              </p:custDataLst>
            </p:nvPr>
          </p:nvSpPr>
          <p:spPr bwMode="auto">
            <a:xfrm>
              <a:off x="7639051" y="3635375"/>
              <a:ext cx="17463" cy="17463"/>
            </a:xfrm>
            <a:custGeom>
              <a:avLst/>
              <a:gdLst>
                <a:gd name="T0" fmla="*/ 9 w 10"/>
                <a:gd name="T1" fmla="*/ 0 h 11"/>
                <a:gd name="T2" fmla="*/ 0 w 10"/>
                <a:gd name="T3" fmla="*/ 0 h 11"/>
                <a:gd name="T4" fmla="*/ 0 w 10"/>
                <a:gd name="T5" fmla="*/ 0 h 11"/>
                <a:gd name="T6" fmla="*/ 10 w 10"/>
                <a:gd name="T7" fmla="*/ 11 h 11"/>
                <a:gd name="T8" fmla="*/ 10 w 10"/>
                <a:gd name="T9" fmla="*/ 9 h 11"/>
                <a:gd name="T10" fmla="*/ 10 w 10"/>
                <a:gd name="T11" fmla="*/ 2 h 11"/>
                <a:gd name="T12" fmla="*/ 9 w 1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53" name="Freeform 89"/>
            <p:cNvSpPr/>
            <p:nvPr>
              <p:custDataLst>
                <p:tags r:id="rId87"/>
              </p:custDataLst>
            </p:nvPr>
          </p:nvSpPr>
          <p:spPr bwMode="auto">
            <a:xfrm>
              <a:off x="7669214" y="3635375"/>
              <a:ext cx="19050" cy="17463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9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54" name="Freeform 90"/>
            <p:cNvSpPr/>
            <p:nvPr>
              <p:custDataLst>
                <p:tags r:id="rId88"/>
              </p:custDataLst>
            </p:nvPr>
          </p:nvSpPr>
          <p:spPr bwMode="auto">
            <a:xfrm>
              <a:off x="7670801" y="3635375"/>
              <a:ext cx="17463" cy="17463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55" name="Freeform 91"/>
            <p:cNvSpPr/>
            <p:nvPr>
              <p:custDataLst>
                <p:tags r:id="rId89"/>
              </p:custDataLst>
            </p:nvPr>
          </p:nvSpPr>
          <p:spPr bwMode="auto">
            <a:xfrm>
              <a:off x="7699376" y="3635375"/>
              <a:ext cx="20638" cy="17463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56" name="Freeform 92"/>
            <p:cNvSpPr/>
            <p:nvPr>
              <p:custDataLst>
                <p:tags r:id="rId90"/>
              </p:custDataLst>
            </p:nvPr>
          </p:nvSpPr>
          <p:spPr bwMode="auto">
            <a:xfrm>
              <a:off x="7700964" y="3635375"/>
              <a:ext cx="19050" cy="17463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57" name="Freeform 93"/>
            <p:cNvSpPr/>
            <p:nvPr>
              <p:custDataLst>
                <p:tags r:id="rId91"/>
              </p:custDataLst>
            </p:nvPr>
          </p:nvSpPr>
          <p:spPr bwMode="auto">
            <a:xfrm>
              <a:off x="7605714" y="3671887"/>
              <a:ext cx="20638" cy="19050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3" y="11"/>
                    <a:pt x="0" y="8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8"/>
                    <a:pt x="10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58" name="Freeform 94"/>
            <p:cNvSpPr/>
            <p:nvPr>
              <p:custDataLst>
                <p:tags r:id="rId92"/>
              </p:custDataLst>
            </p:nvPr>
          </p:nvSpPr>
          <p:spPr bwMode="auto">
            <a:xfrm>
              <a:off x="7607301" y="3671887"/>
              <a:ext cx="19050" cy="17463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0 w 11"/>
                <a:gd name="T7" fmla="*/ 10 h 10"/>
                <a:gd name="T8" fmla="*/ 11 w 11"/>
                <a:gd name="T9" fmla="*/ 9 h 10"/>
                <a:gd name="T10" fmla="*/ 11 w 11"/>
                <a:gd name="T11" fmla="*/ 2 h 10"/>
                <a:gd name="T12" fmla="*/ 9 w 1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59" name="Freeform 95"/>
            <p:cNvSpPr/>
            <p:nvPr>
              <p:custDataLst>
                <p:tags r:id="rId93"/>
              </p:custDataLst>
            </p:nvPr>
          </p:nvSpPr>
          <p:spPr bwMode="auto">
            <a:xfrm>
              <a:off x="7637464" y="3671887"/>
              <a:ext cx="19050" cy="19050"/>
            </a:xfrm>
            <a:custGeom>
              <a:avLst/>
              <a:gdLst>
                <a:gd name="T0" fmla="*/ 6 w 11"/>
                <a:gd name="T1" fmla="*/ 11 h 11"/>
                <a:gd name="T2" fmla="*/ 5 w 11"/>
                <a:gd name="T3" fmla="*/ 11 h 11"/>
                <a:gd name="T4" fmla="*/ 0 w 11"/>
                <a:gd name="T5" fmla="*/ 6 h 11"/>
                <a:gd name="T6" fmla="*/ 0 w 11"/>
                <a:gd name="T7" fmla="*/ 5 h 11"/>
                <a:gd name="T8" fmla="*/ 5 w 11"/>
                <a:gd name="T9" fmla="*/ 0 h 11"/>
                <a:gd name="T10" fmla="*/ 6 w 11"/>
                <a:gd name="T11" fmla="*/ 0 h 11"/>
                <a:gd name="T12" fmla="*/ 11 w 11"/>
                <a:gd name="T13" fmla="*/ 5 h 11"/>
                <a:gd name="T14" fmla="*/ 11 w 11"/>
                <a:gd name="T15" fmla="*/ 6 h 11"/>
                <a:gd name="T16" fmla="*/ 6 w 11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8"/>
                    <a:pt x="9" y="11"/>
                    <a:pt x="6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60" name="Freeform 96"/>
            <p:cNvSpPr/>
            <p:nvPr>
              <p:custDataLst>
                <p:tags r:id="rId94"/>
              </p:custDataLst>
            </p:nvPr>
          </p:nvSpPr>
          <p:spPr bwMode="auto">
            <a:xfrm>
              <a:off x="7639051" y="3671887"/>
              <a:ext cx="17463" cy="17463"/>
            </a:xfrm>
            <a:custGeom>
              <a:avLst/>
              <a:gdLst>
                <a:gd name="T0" fmla="*/ 9 w 10"/>
                <a:gd name="T1" fmla="*/ 0 h 10"/>
                <a:gd name="T2" fmla="*/ 0 w 10"/>
                <a:gd name="T3" fmla="*/ 0 h 10"/>
                <a:gd name="T4" fmla="*/ 0 w 10"/>
                <a:gd name="T5" fmla="*/ 0 h 10"/>
                <a:gd name="T6" fmla="*/ 10 w 10"/>
                <a:gd name="T7" fmla="*/ 10 h 10"/>
                <a:gd name="T8" fmla="*/ 10 w 10"/>
                <a:gd name="T9" fmla="*/ 9 h 10"/>
                <a:gd name="T10" fmla="*/ 10 w 10"/>
                <a:gd name="T11" fmla="*/ 2 h 10"/>
                <a:gd name="T12" fmla="*/ 9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61" name="Freeform 97"/>
            <p:cNvSpPr/>
            <p:nvPr>
              <p:custDataLst>
                <p:tags r:id="rId95"/>
              </p:custDataLst>
            </p:nvPr>
          </p:nvSpPr>
          <p:spPr bwMode="auto">
            <a:xfrm>
              <a:off x="7669214" y="3671887"/>
              <a:ext cx="19050" cy="19050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8"/>
                    <a:pt x="9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62" name="Freeform 98"/>
            <p:cNvSpPr/>
            <p:nvPr>
              <p:custDataLst>
                <p:tags r:id="rId96"/>
              </p:custDataLst>
            </p:nvPr>
          </p:nvSpPr>
          <p:spPr bwMode="auto">
            <a:xfrm>
              <a:off x="7670801" y="3671887"/>
              <a:ext cx="17463" cy="17463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0 w 11"/>
                <a:gd name="T7" fmla="*/ 10 h 10"/>
                <a:gd name="T8" fmla="*/ 11 w 11"/>
                <a:gd name="T9" fmla="*/ 9 h 10"/>
                <a:gd name="T10" fmla="*/ 11 w 11"/>
                <a:gd name="T11" fmla="*/ 2 h 10"/>
                <a:gd name="T12" fmla="*/ 9 w 1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63" name="Freeform 99"/>
            <p:cNvSpPr/>
            <p:nvPr>
              <p:custDataLst>
                <p:tags r:id="rId97"/>
              </p:custDataLst>
            </p:nvPr>
          </p:nvSpPr>
          <p:spPr bwMode="auto">
            <a:xfrm>
              <a:off x="7699376" y="3671887"/>
              <a:ext cx="20638" cy="19050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8"/>
                    <a:pt x="10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64" name="Freeform 100"/>
            <p:cNvSpPr/>
            <p:nvPr>
              <p:custDataLst>
                <p:tags r:id="rId98"/>
              </p:custDataLst>
            </p:nvPr>
          </p:nvSpPr>
          <p:spPr bwMode="auto">
            <a:xfrm>
              <a:off x="7700964" y="3671887"/>
              <a:ext cx="19050" cy="17463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0 w 11"/>
                <a:gd name="T7" fmla="*/ 10 h 10"/>
                <a:gd name="T8" fmla="*/ 11 w 11"/>
                <a:gd name="T9" fmla="*/ 9 h 10"/>
                <a:gd name="T10" fmla="*/ 11 w 11"/>
                <a:gd name="T11" fmla="*/ 2 h 10"/>
                <a:gd name="T12" fmla="*/ 9 w 1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65" name="Freeform 101"/>
            <p:cNvSpPr/>
            <p:nvPr>
              <p:custDataLst>
                <p:tags r:id="rId99"/>
              </p:custDataLst>
            </p:nvPr>
          </p:nvSpPr>
          <p:spPr bwMode="auto">
            <a:xfrm>
              <a:off x="7605714" y="3708400"/>
              <a:ext cx="20638" cy="20638"/>
            </a:xfrm>
            <a:custGeom>
              <a:avLst/>
              <a:gdLst>
                <a:gd name="T0" fmla="*/ 7 w 12"/>
                <a:gd name="T1" fmla="*/ 12 h 12"/>
                <a:gd name="T2" fmla="*/ 5 w 12"/>
                <a:gd name="T3" fmla="*/ 12 h 12"/>
                <a:gd name="T4" fmla="*/ 0 w 12"/>
                <a:gd name="T5" fmla="*/ 6 h 12"/>
                <a:gd name="T6" fmla="*/ 0 w 12"/>
                <a:gd name="T7" fmla="*/ 6 h 12"/>
                <a:gd name="T8" fmla="*/ 5 w 12"/>
                <a:gd name="T9" fmla="*/ 0 h 12"/>
                <a:gd name="T10" fmla="*/ 7 w 12"/>
                <a:gd name="T11" fmla="*/ 0 h 12"/>
                <a:gd name="T12" fmla="*/ 12 w 12"/>
                <a:gd name="T13" fmla="*/ 6 h 12"/>
                <a:gd name="T14" fmla="*/ 12 w 12"/>
                <a:gd name="T15" fmla="*/ 6 h 12"/>
                <a:gd name="T16" fmla="*/ 7 w 1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7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2"/>
                    <a:pt x="7" y="12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66" name="Freeform 102"/>
            <p:cNvSpPr/>
            <p:nvPr>
              <p:custDataLst>
                <p:tags r:id="rId100"/>
              </p:custDataLst>
            </p:nvPr>
          </p:nvSpPr>
          <p:spPr bwMode="auto">
            <a:xfrm>
              <a:off x="7607301" y="3708400"/>
              <a:ext cx="19050" cy="1905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1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3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0"/>
                    <a:pt x="11" y="9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67" name="Freeform 103"/>
            <p:cNvSpPr/>
            <p:nvPr>
              <p:custDataLst>
                <p:tags r:id="rId101"/>
              </p:custDataLst>
            </p:nvPr>
          </p:nvSpPr>
          <p:spPr bwMode="auto">
            <a:xfrm>
              <a:off x="7637464" y="3708400"/>
              <a:ext cx="19050" cy="20638"/>
            </a:xfrm>
            <a:custGeom>
              <a:avLst/>
              <a:gdLst>
                <a:gd name="T0" fmla="*/ 6 w 11"/>
                <a:gd name="T1" fmla="*/ 12 h 12"/>
                <a:gd name="T2" fmla="*/ 5 w 11"/>
                <a:gd name="T3" fmla="*/ 12 h 12"/>
                <a:gd name="T4" fmla="*/ 0 w 11"/>
                <a:gd name="T5" fmla="*/ 6 h 12"/>
                <a:gd name="T6" fmla="*/ 0 w 11"/>
                <a:gd name="T7" fmla="*/ 6 h 12"/>
                <a:gd name="T8" fmla="*/ 5 w 11"/>
                <a:gd name="T9" fmla="*/ 0 h 12"/>
                <a:gd name="T10" fmla="*/ 6 w 11"/>
                <a:gd name="T11" fmla="*/ 0 h 12"/>
                <a:gd name="T12" fmla="*/ 11 w 11"/>
                <a:gd name="T13" fmla="*/ 6 h 12"/>
                <a:gd name="T14" fmla="*/ 11 w 11"/>
                <a:gd name="T15" fmla="*/ 6 h 12"/>
                <a:gd name="T16" fmla="*/ 6 w 11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6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3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9"/>
                    <a:pt x="9" y="12"/>
                    <a:pt x="6" y="12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68" name="Freeform 104"/>
            <p:cNvSpPr/>
            <p:nvPr>
              <p:custDataLst>
                <p:tags r:id="rId102"/>
              </p:custDataLst>
            </p:nvPr>
          </p:nvSpPr>
          <p:spPr bwMode="auto">
            <a:xfrm>
              <a:off x="7639051" y="3708400"/>
              <a:ext cx="17463" cy="19050"/>
            </a:xfrm>
            <a:custGeom>
              <a:avLst/>
              <a:gdLst>
                <a:gd name="T0" fmla="*/ 9 w 10"/>
                <a:gd name="T1" fmla="*/ 0 h 11"/>
                <a:gd name="T2" fmla="*/ 0 w 10"/>
                <a:gd name="T3" fmla="*/ 0 h 11"/>
                <a:gd name="T4" fmla="*/ 0 w 10"/>
                <a:gd name="T5" fmla="*/ 1 h 11"/>
                <a:gd name="T6" fmla="*/ 10 w 10"/>
                <a:gd name="T7" fmla="*/ 11 h 11"/>
                <a:gd name="T8" fmla="*/ 10 w 10"/>
                <a:gd name="T9" fmla="*/ 9 h 11"/>
                <a:gd name="T10" fmla="*/ 10 w 10"/>
                <a:gd name="T11" fmla="*/ 3 h 11"/>
                <a:gd name="T12" fmla="*/ 9 w 1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0"/>
                    <a:pt x="10" y="9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69" name="Freeform 105"/>
            <p:cNvSpPr/>
            <p:nvPr>
              <p:custDataLst>
                <p:tags r:id="rId103"/>
              </p:custDataLst>
            </p:nvPr>
          </p:nvSpPr>
          <p:spPr bwMode="auto">
            <a:xfrm>
              <a:off x="7669214" y="3708400"/>
              <a:ext cx="19050" cy="20638"/>
            </a:xfrm>
            <a:custGeom>
              <a:avLst/>
              <a:gdLst>
                <a:gd name="T0" fmla="*/ 7 w 12"/>
                <a:gd name="T1" fmla="*/ 12 h 12"/>
                <a:gd name="T2" fmla="*/ 5 w 12"/>
                <a:gd name="T3" fmla="*/ 12 h 12"/>
                <a:gd name="T4" fmla="*/ 0 w 12"/>
                <a:gd name="T5" fmla="*/ 6 h 12"/>
                <a:gd name="T6" fmla="*/ 0 w 12"/>
                <a:gd name="T7" fmla="*/ 6 h 12"/>
                <a:gd name="T8" fmla="*/ 5 w 12"/>
                <a:gd name="T9" fmla="*/ 0 h 12"/>
                <a:gd name="T10" fmla="*/ 7 w 12"/>
                <a:gd name="T11" fmla="*/ 0 h 12"/>
                <a:gd name="T12" fmla="*/ 12 w 12"/>
                <a:gd name="T13" fmla="*/ 6 h 12"/>
                <a:gd name="T14" fmla="*/ 12 w 12"/>
                <a:gd name="T15" fmla="*/ 6 h 12"/>
                <a:gd name="T16" fmla="*/ 7 w 1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7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9" y="12"/>
                    <a:pt x="7" y="12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70" name="Freeform 106"/>
            <p:cNvSpPr/>
            <p:nvPr>
              <p:custDataLst>
                <p:tags r:id="rId104"/>
              </p:custDataLst>
            </p:nvPr>
          </p:nvSpPr>
          <p:spPr bwMode="auto">
            <a:xfrm>
              <a:off x="7670801" y="3708400"/>
              <a:ext cx="17463" cy="1905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1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3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71" name="Freeform 107"/>
            <p:cNvSpPr/>
            <p:nvPr>
              <p:custDataLst>
                <p:tags r:id="rId105"/>
              </p:custDataLst>
            </p:nvPr>
          </p:nvSpPr>
          <p:spPr bwMode="auto">
            <a:xfrm>
              <a:off x="7699376" y="3708400"/>
              <a:ext cx="20638" cy="20638"/>
            </a:xfrm>
            <a:custGeom>
              <a:avLst/>
              <a:gdLst>
                <a:gd name="T0" fmla="*/ 7 w 12"/>
                <a:gd name="T1" fmla="*/ 12 h 12"/>
                <a:gd name="T2" fmla="*/ 5 w 12"/>
                <a:gd name="T3" fmla="*/ 12 h 12"/>
                <a:gd name="T4" fmla="*/ 0 w 12"/>
                <a:gd name="T5" fmla="*/ 6 h 12"/>
                <a:gd name="T6" fmla="*/ 0 w 12"/>
                <a:gd name="T7" fmla="*/ 6 h 12"/>
                <a:gd name="T8" fmla="*/ 5 w 12"/>
                <a:gd name="T9" fmla="*/ 0 h 12"/>
                <a:gd name="T10" fmla="*/ 7 w 12"/>
                <a:gd name="T11" fmla="*/ 0 h 12"/>
                <a:gd name="T12" fmla="*/ 12 w 12"/>
                <a:gd name="T13" fmla="*/ 6 h 12"/>
                <a:gd name="T14" fmla="*/ 12 w 12"/>
                <a:gd name="T15" fmla="*/ 6 h 12"/>
                <a:gd name="T16" fmla="*/ 7 w 1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7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2"/>
                    <a:pt x="7" y="12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72" name="Freeform 108"/>
            <p:cNvSpPr/>
            <p:nvPr>
              <p:custDataLst>
                <p:tags r:id="rId106"/>
              </p:custDataLst>
            </p:nvPr>
          </p:nvSpPr>
          <p:spPr bwMode="auto">
            <a:xfrm>
              <a:off x="7700964" y="3708400"/>
              <a:ext cx="19050" cy="1905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1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3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0"/>
                    <a:pt x="11" y="9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73" name="Freeform 109"/>
            <p:cNvSpPr/>
            <p:nvPr>
              <p:custDataLst>
                <p:tags r:id="rId107"/>
              </p:custDataLst>
            </p:nvPr>
          </p:nvSpPr>
          <p:spPr bwMode="auto">
            <a:xfrm>
              <a:off x="7605714" y="3746500"/>
              <a:ext cx="20638" cy="19050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1"/>
                    <a:pt x="7" y="11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74" name="Freeform 110"/>
            <p:cNvSpPr/>
            <p:nvPr>
              <p:custDataLst>
                <p:tags r:id="rId108"/>
              </p:custDataLst>
            </p:nvPr>
          </p:nvSpPr>
          <p:spPr bwMode="auto">
            <a:xfrm>
              <a:off x="7607301" y="3746500"/>
              <a:ext cx="19050" cy="1905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75" name="Freeform 111"/>
            <p:cNvSpPr/>
            <p:nvPr>
              <p:custDataLst>
                <p:tags r:id="rId109"/>
              </p:custDataLst>
            </p:nvPr>
          </p:nvSpPr>
          <p:spPr bwMode="auto">
            <a:xfrm>
              <a:off x="7637464" y="3746500"/>
              <a:ext cx="19050" cy="19050"/>
            </a:xfrm>
            <a:custGeom>
              <a:avLst/>
              <a:gdLst>
                <a:gd name="T0" fmla="*/ 6 w 11"/>
                <a:gd name="T1" fmla="*/ 11 h 11"/>
                <a:gd name="T2" fmla="*/ 5 w 11"/>
                <a:gd name="T3" fmla="*/ 11 h 11"/>
                <a:gd name="T4" fmla="*/ 0 w 11"/>
                <a:gd name="T5" fmla="*/ 6 h 11"/>
                <a:gd name="T6" fmla="*/ 0 w 11"/>
                <a:gd name="T7" fmla="*/ 5 h 11"/>
                <a:gd name="T8" fmla="*/ 5 w 11"/>
                <a:gd name="T9" fmla="*/ 0 h 11"/>
                <a:gd name="T10" fmla="*/ 6 w 11"/>
                <a:gd name="T11" fmla="*/ 0 h 11"/>
                <a:gd name="T12" fmla="*/ 11 w 11"/>
                <a:gd name="T13" fmla="*/ 5 h 11"/>
                <a:gd name="T14" fmla="*/ 11 w 11"/>
                <a:gd name="T15" fmla="*/ 6 h 11"/>
                <a:gd name="T16" fmla="*/ 6 w 11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9"/>
                    <a:pt x="9" y="11"/>
                    <a:pt x="6" y="11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76" name="Freeform 112"/>
            <p:cNvSpPr/>
            <p:nvPr>
              <p:custDataLst>
                <p:tags r:id="rId110"/>
              </p:custDataLst>
            </p:nvPr>
          </p:nvSpPr>
          <p:spPr bwMode="auto">
            <a:xfrm>
              <a:off x="7639051" y="3746500"/>
              <a:ext cx="17463" cy="19050"/>
            </a:xfrm>
            <a:custGeom>
              <a:avLst/>
              <a:gdLst>
                <a:gd name="T0" fmla="*/ 9 w 10"/>
                <a:gd name="T1" fmla="*/ 0 h 11"/>
                <a:gd name="T2" fmla="*/ 0 w 10"/>
                <a:gd name="T3" fmla="*/ 0 h 11"/>
                <a:gd name="T4" fmla="*/ 0 w 10"/>
                <a:gd name="T5" fmla="*/ 0 h 11"/>
                <a:gd name="T6" fmla="*/ 10 w 10"/>
                <a:gd name="T7" fmla="*/ 11 h 11"/>
                <a:gd name="T8" fmla="*/ 10 w 10"/>
                <a:gd name="T9" fmla="*/ 9 h 11"/>
                <a:gd name="T10" fmla="*/ 10 w 10"/>
                <a:gd name="T11" fmla="*/ 2 h 11"/>
                <a:gd name="T12" fmla="*/ 9 w 1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9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77" name="Freeform 113"/>
            <p:cNvSpPr/>
            <p:nvPr>
              <p:custDataLst>
                <p:tags r:id="rId111"/>
              </p:custDataLst>
            </p:nvPr>
          </p:nvSpPr>
          <p:spPr bwMode="auto">
            <a:xfrm>
              <a:off x="7669214" y="3746500"/>
              <a:ext cx="19050" cy="19050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9" y="11"/>
                    <a:pt x="7" y="11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78" name="Freeform 114"/>
            <p:cNvSpPr/>
            <p:nvPr>
              <p:custDataLst>
                <p:tags r:id="rId112"/>
              </p:custDataLst>
            </p:nvPr>
          </p:nvSpPr>
          <p:spPr bwMode="auto">
            <a:xfrm>
              <a:off x="7670801" y="3746500"/>
              <a:ext cx="17463" cy="1905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79" name="Freeform 115"/>
            <p:cNvSpPr/>
            <p:nvPr>
              <p:custDataLst>
                <p:tags r:id="rId113"/>
              </p:custDataLst>
            </p:nvPr>
          </p:nvSpPr>
          <p:spPr bwMode="auto">
            <a:xfrm>
              <a:off x="7699376" y="3746500"/>
              <a:ext cx="20638" cy="19050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1"/>
                    <a:pt x="7" y="11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80" name="Freeform 116"/>
            <p:cNvSpPr/>
            <p:nvPr>
              <p:custDataLst>
                <p:tags r:id="rId114"/>
              </p:custDataLst>
            </p:nvPr>
          </p:nvSpPr>
          <p:spPr bwMode="auto">
            <a:xfrm>
              <a:off x="7700964" y="3746500"/>
              <a:ext cx="19050" cy="1905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81" name="Freeform 117"/>
            <p:cNvSpPr/>
            <p:nvPr>
              <p:custDataLst>
                <p:tags r:id="rId115"/>
              </p:custDataLst>
            </p:nvPr>
          </p:nvSpPr>
          <p:spPr bwMode="auto">
            <a:xfrm>
              <a:off x="7605714" y="3783012"/>
              <a:ext cx="20638" cy="19050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1"/>
                    <a:pt x="7" y="11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82" name="Freeform 118"/>
            <p:cNvSpPr/>
            <p:nvPr>
              <p:custDataLst>
                <p:tags r:id="rId116"/>
              </p:custDataLst>
            </p:nvPr>
          </p:nvSpPr>
          <p:spPr bwMode="auto">
            <a:xfrm>
              <a:off x="7607301" y="3783012"/>
              <a:ext cx="19050" cy="17463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0 w 11"/>
                <a:gd name="T7" fmla="*/ 10 h 10"/>
                <a:gd name="T8" fmla="*/ 11 w 11"/>
                <a:gd name="T9" fmla="*/ 9 h 10"/>
                <a:gd name="T10" fmla="*/ 11 w 11"/>
                <a:gd name="T11" fmla="*/ 2 h 10"/>
                <a:gd name="T12" fmla="*/ 9 w 1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83" name="Freeform 119"/>
            <p:cNvSpPr/>
            <p:nvPr>
              <p:custDataLst>
                <p:tags r:id="rId117"/>
              </p:custDataLst>
            </p:nvPr>
          </p:nvSpPr>
          <p:spPr bwMode="auto">
            <a:xfrm>
              <a:off x="7637464" y="3783012"/>
              <a:ext cx="19050" cy="19050"/>
            </a:xfrm>
            <a:custGeom>
              <a:avLst/>
              <a:gdLst>
                <a:gd name="T0" fmla="*/ 6 w 11"/>
                <a:gd name="T1" fmla="*/ 11 h 11"/>
                <a:gd name="T2" fmla="*/ 5 w 11"/>
                <a:gd name="T3" fmla="*/ 11 h 11"/>
                <a:gd name="T4" fmla="*/ 0 w 11"/>
                <a:gd name="T5" fmla="*/ 6 h 11"/>
                <a:gd name="T6" fmla="*/ 0 w 11"/>
                <a:gd name="T7" fmla="*/ 5 h 11"/>
                <a:gd name="T8" fmla="*/ 5 w 11"/>
                <a:gd name="T9" fmla="*/ 0 h 11"/>
                <a:gd name="T10" fmla="*/ 6 w 11"/>
                <a:gd name="T11" fmla="*/ 0 h 11"/>
                <a:gd name="T12" fmla="*/ 11 w 11"/>
                <a:gd name="T13" fmla="*/ 5 h 11"/>
                <a:gd name="T14" fmla="*/ 11 w 11"/>
                <a:gd name="T15" fmla="*/ 6 h 11"/>
                <a:gd name="T16" fmla="*/ 6 w 11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9"/>
                    <a:pt x="9" y="11"/>
                    <a:pt x="6" y="11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84" name="Freeform 120"/>
            <p:cNvSpPr/>
            <p:nvPr>
              <p:custDataLst>
                <p:tags r:id="rId118"/>
              </p:custDataLst>
            </p:nvPr>
          </p:nvSpPr>
          <p:spPr bwMode="auto">
            <a:xfrm>
              <a:off x="7639051" y="3783012"/>
              <a:ext cx="17463" cy="17463"/>
            </a:xfrm>
            <a:custGeom>
              <a:avLst/>
              <a:gdLst>
                <a:gd name="T0" fmla="*/ 9 w 10"/>
                <a:gd name="T1" fmla="*/ 0 h 10"/>
                <a:gd name="T2" fmla="*/ 0 w 10"/>
                <a:gd name="T3" fmla="*/ 0 h 10"/>
                <a:gd name="T4" fmla="*/ 0 w 10"/>
                <a:gd name="T5" fmla="*/ 0 h 10"/>
                <a:gd name="T6" fmla="*/ 10 w 10"/>
                <a:gd name="T7" fmla="*/ 10 h 10"/>
                <a:gd name="T8" fmla="*/ 10 w 10"/>
                <a:gd name="T9" fmla="*/ 9 h 10"/>
                <a:gd name="T10" fmla="*/ 10 w 10"/>
                <a:gd name="T11" fmla="*/ 2 h 10"/>
                <a:gd name="T12" fmla="*/ 9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85" name="Freeform 121"/>
            <p:cNvSpPr/>
            <p:nvPr>
              <p:custDataLst>
                <p:tags r:id="rId119"/>
              </p:custDataLst>
            </p:nvPr>
          </p:nvSpPr>
          <p:spPr bwMode="auto">
            <a:xfrm>
              <a:off x="7669214" y="3783012"/>
              <a:ext cx="19050" cy="19050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9" y="11"/>
                    <a:pt x="7" y="11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86" name="Freeform 122"/>
            <p:cNvSpPr/>
            <p:nvPr>
              <p:custDataLst>
                <p:tags r:id="rId120"/>
              </p:custDataLst>
            </p:nvPr>
          </p:nvSpPr>
          <p:spPr bwMode="auto">
            <a:xfrm>
              <a:off x="7670801" y="3783012"/>
              <a:ext cx="17463" cy="17463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0 w 11"/>
                <a:gd name="T7" fmla="*/ 10 h 10"/>
                <a:gd name="T8" fmla="*/ 11 w 11"/>
                <a:gd name="T9" fmla="*/ 9 h 10"/>
                <a:gd name="T10" fmla="*/ 11 w 11"/>
                <a:gd name="T11" fmla="*/ 2 h 10"/>
                <a:gd name="T12" fmla="*/ 9 w 1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87" name="Freeform 123"/>
            <p:cNvSpPr/>
            <p:nvPr>
              <p:custDataLst>
                <p:tags r:id="rId121"/>
              </p:custDataLst>
            </p:nvPr>
          </p:nvSpPr>
          <p:spPr bwMode="auto">
            <a:xfrm>
              <a:off x="7699376" y="3783012"/>
              <a:ext cx="20638" cy="19050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1"/>
                    <a:pt x="7" y="11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88" name="Freeform 124"/>
            <p:cNvSpPr/>
            <p:nvPr>
              <p:custDataLst>
                <p:tags r:id="rId122"/>
              </p:custDataLst>
            </p:nvPr>
          </p:nvSpPr>
          <p:spPr bwMode="auto">
            <a:xfrm>
              <a:off x="7700964" y="3783012"/>
              <a:ext cx="19050" cy="17463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0 w 11"/>
                <a:gd name="T7" fmla="*/ 10 h 10"/>
                <a:gd name="T8" fmla="*/ 11 w 11"/>
                <a:gd name="T9" fmla="*/ 9 h 10"/>
                <a:gd name="T10" fmla="*/ 11 w 11"/>
                <a:gd name="T11" fmla="*/ 2 h 10"/>
                <a:gd name="T12" fmla="*/ 9 w 1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89" name="Freeform 125"/>
            <p:cNvSpPr/>
            <p:nvPr>
              <p:custDataLst>
                <p:tags r:id="rId123"/>
              </p:custDataLst>
            </p:nvPr>
          </p:nvSpPr>
          <p:spPr bwMode="auto">
            <a:xfrm>
              <a:off x="7605714" y="3819525"/>
              <a:ext cx="20638" cy="20638"/>
            </a:xfrm>
            <a:custGeom>
              <a:avLst/>
              <a:gdLst>
                <a:gd name="T0" fmla="*/ 7 w 12"/>
                <a:gd name="T1" fmla="*/ 12 h 12"/>
                <a:gd name="T2" fmla="*/ 5 w 12"/>
                <a:gd name="T3" fmla="*/ 12 h 12"/>
                <a:gd name="T4" fmla="*/ 0 w 12"/>
                <a:gd name="T5" fmla="*/ 6 h 12"/>
                <a:gd name="T6" fmla="*/ 0 w 12"/>
                <a:gd name="T7" fmla="*/ 6 h 12"/>
                <a:gd name="T8" fmla="*/ 5 w 12"/>
                <a:gd name="T9" fmla="*/ 0 h 12"/>
                <a:gd name="T10" fmla="*/ 7 w 12"/>
                <a:gd name="T11" fmla="*/ 0 h 12"/>
                <a:gd name="T12" fmla="*/ 12 w 12"/>
                <a:gd name="T13" fmla="*/ 6 h 12"/>
                <a:gd name="T14" fmla="*/ 12 w 12"/>
                <a:gd name="T15" fmla="*/ 6 h 12"/>
                <a:gd name="T16" fmla="*/ 7 w 1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7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2"/>
                    <a:pt x="7" y="12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90" name="Freeform 126"/>
            <p:cNvSpPr/>
            <p:nvPr>
              <p:custDataLst>
                <p:tags r:id="rId124"/>
              </p:custDataLst>
            </p:nvPr>
          </p:nvSpPr>
          <p:spPr bwMode="auto">
            <a:xfrm>
              <a:off x="7607301" y="3819525"/>
              <a:ext cx="19050" cy="1905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1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3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0"/>
                    <a:pt x="11" y="9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91" name="Freeform 127"/>
            <p:cNvSpPr/>
            <p:nvPr>
              <p:custDataLst>
                <p:tags r:id="rId125"/>
              </p:custDataLst>
            </p:nvPr>
          </p:nvSpPr>
          <p:spPr bwMode="auto">
            <a:xfrm>
              <a:off x="7637464" y="3819525"/>
              <a:ext cx="19050" cy="20638"/>
            </a:xfrm>
            <a:custGeom>
              <a:avLst/>
              <a:gdLst>
                <a:gd name="T0" fmla="*/ 6 w 11"/>
                <a:gd name="T1" fmla="*/ 12 h 12"/>
                <a:gd name="T2" fmla="*/ 5 w 11"/>
                <a:gd name="T3" fmla="*/ 12 h 12"/>
                <a:gd name="T4" fmla="*/ 0 w 11"/>
                <a:gd name="T5" fmla="*/ 6 h 12"/>
                <a:gd name="T6" fmla="*/ 0 w 11"/>
                <a:gd name="T7" fmla="*/ 6 h 12"/>
                <a:gd name="T8" fmla="*/ 5 w 11"/>
                <a:gd name="T9" fmla="*/ 0 h 12"/>
                <a:gd name="T10" fmla="*/ 6 w 11"/>
                <a:gd name="T11" fmla="*/ 0 h 12"/>
                <a:gd name="T12" fmla="*/ 11 w 11"/>
                <a:gd name="T13" fmla="*/ 6 h 12"/>
                <a:gd name="T14" fmla="*/ 11 w 11"/>
                <a:gd name="T15" fmla="*/ 6 h 12"/>
                <a:gd name="T16" fmla="*/ 6 w 11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6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3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9"/>
                    <a:pt x="9" y="12"/>
                    <a:pt x="6" y="12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92" name="Freeform 128"/>
            <p:cNvSpPr/>
            <p:nvPr>
              <p:custDataLst>
                <p:tags r:id="rId126"/>
              </p:custDataLst>
            </p:nvPr>
          </p:nvSpPr>
          <p:spPr bwMode="auto">
            <a:xfrm>
              <a:off x="7639051" y="3819525"/>
              <a:ext cx="17463" cy="19050"/>
            </a:xfrm>
            <a:custGeom>
              <a:avLst/>
              <a:gdLst>
                <a:gd name="T0" fmla="*/ 9 w 10"/>
                <a:gd name="T1" fmla="*/ 0 h 11"/>
                <a:gd name="T2" fmla="*/ 0 w 10"/>
                <a:gd name="T3" fmla="*/ 0 h 11"/>
                <a:gd name="T4" fmla="*/ 0 w 10"/>
                <a:gd name="T5" fmla="*/ 1 h 11"/>
                <a:gd name="T6" fmla="*/ 10 w 10"/>
                <a:gd name="T7" fmla="*/ 11 h 11"/>
                <a:gd name="T8" fmla="*/ 10 w 10"/>
                <a:gd name="T9" fmla="*/ 9 h 11"/>
                <a:gd name="T10" fmla="*/ 10 w 10"/>
                <a:gd name="T11" fmla="*/ 3 h 11"/>
                <a:gd name="T12" fmla="*/ 9 w 1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0"/>
                    <a:pt x="10" y="9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93" name="Freeform 129"/>
            <p:cNvSpPr/>
            <p:nvPr>
              <p:custDataLst>
                <p:tags r:id="rId127"/>
              </p:custDataLst>
            </p:nvPr>
          </p:nvSpPr>
          <p:spPr bwMode="auto">
            <a:xfrm>
              <a:off x="7669214" y="3819525"/>
              <a:ext cx="19050" cy="20638"/>
            </a:xfrm>
            <a:custGeom>
              <a:avLst/>
              <a:gdLst>
                <a:gd name="T0" fmla="*/ 7 w 12"/>
                <a:gd name="T1" fmla="*/ 12 h 12"/>
                <a:gd name="T2" fmla="*/ 5 w 12"/>
                <a:gd name="T3" fmla="*/ 12 h 12"/>
                <a:gd name="T4" fmla="*/ 0 w 12"/>
                <a:gd name="T5" fmla="*/ 6 h 12"/>
                <a:gd name="T6" fmla="*/ 0 w 12"/>
                <a:gd name="T7" fmla="*/ 6 h 12"/>
                <a:gd name="T8" fmla="*/ 5 w 12"/>
                <a:gd name="T9" fmla="*/ 0 h 12"/>
                <a:gd name="T10" fmla="*/ 7 w 12"/>
                <a:gd name="T11" fmla="*/ 0 h 12"/>
                <a:gd name="T12" fmla="*/ 12 w 12"/>
                <a:gd name="T13" fmla="*/ 6 h 12"/>
                <a:gd name="T14" fmla="*/ 12 w 12"/>
                <a:gd name="T15" fmla="*/ 6 h 12"/>
                <a:gd name="T16" fmla="*/ 7 w 1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7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9" y="12"/>
                    <a:pt x="7" y="12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94" name="Freeform 130"/>
            <p:cNvSpPr/>
            <p:nvPr>
              <p:custDataLst>
                <p:tags r:id="rId128"/>
              </p:custDataLst>
            </p:nvPr>
          </p:nvSpPr>
          <p:spPr bwMode="auto">
            <a:xfrm>
              <a:off x="7670801" y="3819525"/>
              <a:ext cx="17463" cy="1905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1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3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95" name="Freeform 131"/>
            <p:cNvSpPr/>
            <p:nvPr>
              <p:custDataLst>
                <p:tags r:id="rId129"/>
              </p:custDataLst>
            </p:nvPr>
          </p:nvSpPr>
          <p:spPr bwMode="auto">
            <a:xfrm>
              <a:off x="7699376" y="3819525"/>
              <a:ext cx="20638" cy="20638"/>
            </a:xfrm>
            <a:custGeom>
              <a:avLst/>
              <a:gdLst>
                <a:gd name="T0" fmla="*/ 7 w 12"/>
                <a:gd name="T1" fmla="*/ 12 h 12"/>
                <a:gd name="T2" fmla="*/ 5 w 12"/>
                <a:gd name="T3" fmla="*/ 12 h 12"/>
                <a:gd name="T4" fmla="*/ 0 w 12"/>
                <a:gd name="T5" fmla="*/ 6 h 12"/>
                <a:gd name="T6" fmla="*/ 0 w 12"/>
                <a:gd name="T7" fmla="*/ 6 h 12"/>
                <a:gd name="T8" fmla="*/ 5 w 12"/>
                <a:gd name="T9" fmla="*/ 0 h 12"/>
                <a:gd name="T10" fmla="*/ 7 w 12"/>
                <a:gd name="T11" fmla="*/ 0 h 12"/>
                <a:gd name="T12" fmla="*/ 12 w 12"/>
                <a:gd name="T13" fmla="*/ 6 h 12"/>
                <a:gd name="T14" fmla="*/ 12 w 12"/>
                <a:gd name="T15" fmla="*/ 6 h 12"/>
                <a:gd name="T16" fmla="*/ 7 w 1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7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2"/>
                    <a:pt x="7" y="12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96" name="Freeform 132"/>
            <p:cNvSpPr/>
            <p:nvPr>
              <p:custDataLst>
                <p:tags r:id="rId130"/>
              </p:custDataLst>
            </p:nvPr>
          </p:nvSpPr>
          <p:spPr bwMode="auto">
            <a:xfrm>
              <a:off x="7700964" y="3819525"/>
              <a:ext cx="19050" cy="1905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1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3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0"/>
                    <a:pt x="11" y="9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97" name="Freeform 133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7056439" y="3573462"/>
              <a:ext cx="173038" cy="173038"/>
            </a:xfrm>
            <a:custGeom>
              <a:avLst/>
              <a:gdLst>
                <a:gd name="T0" fmla="*/ 74 w 101"/>
                <a:gd name="T1" fmla="*/ 6 h 101"/>
                <a:gd name="T2" fmla="*/ 70 w 101"/>
                <a:gd name="T3" fmla="*/ 20 h 101"/>
                <a:gd name="T4" fmla="*/ 70 w 101"/>
                <a:gd name="T5" fmla="*/ 97 h 101"/>
                <a:gd name="T6" fmla="*/ 101 w 101"/>
                <a:gd name="T7" fmla="*/ 50 h 101"/>
                <a:gd name="T8" fmla="*/ 74 w 101"/>
                <a:gd name="T9" fmla="*/ 6 h 101"/>
                <a:gd name="T10" fmla="*/ 50 w 101"/>
                <a:gd name="T11" fmla="*/ 0 h 101"/>
                <a:gd name="T12" fmla="*/ 48 w 101"/>
                <a:gd name="T13" fmla="*/ 0 h 101"/>
                <a:gd name="T14" fmla="*/ 48 w 101"/>
                <a:gd name="T15" fmla="*/ 47 h 101"/>
                <a:gd name="T16" fmla="*/ 0 w 101"/>
                <a:gd name="T17" fmla="*/ 47 h 101"/>
                <a:gd name="T18" fmla="*/ 0 w 101"/>
                <a:gd name="T19" fmla="*/ 50 h 101"/>
                <a:gd name="T20" fmla="*/ 0 w 101"/>
                <a:gd name="T21" fmla="*/ 58 h 101"/>
                <a:gd name="T22" fmla="*/ 48 w 101"/>
                <a:gd name="T23" fmla="*/ 58 h 101"/>
                <a:gd name="T24" fmla="*/ 48 w 101"/>
                <a:gd name="T25" fmla="*/ 101 h 101"/>
                <a:gd name="T26" fmla="*/ 50 w 101"/>
                <a:gd name="T27" fmla="*/ 101 h 101"/>
                <a:gd name="T28" fmla="*/ 68 w 101"/>
                <a:gd name="T29" fmla="*/ 98 h 101"/>
                <a:gd name="T30" fmla="*/ 68 w 101"/>
                <a:gd name="T31" fmla="*/ 20 h 101"/>
                <a:gd name="T32" fmla="*/ 73 w 101"/>
                <a:gd name="T33" fmla="*/ 5 h 101"/>
                <a:gd name="T34" fmla="*/ 50 w 101"/>
                <a:gd name="T3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74" y="6"/>
                  </a:moveTo>
                  <a:cubicBezTo>
                    <a:pt x="72" y="10"/>
                    <a:pt x="70" y="14"/>
                    <a:pt x="70" y="20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89" y="89"/>
                    <a:pt x="101" y="71"/>
                    <a:pt x="101" y="50"/>
                  </a:cubicBezTo>
                  <a:cubicBezTo>
                    <a:pt x="101" y="31"/>
                    <a:pt x="90" y="14"/>
                    <a:pt x="74" y="6"/>
                  </a:cubicBezTo>
                  <a:moveTo>
                    <a:pt x="50" y="0"/>
                  </a:moveTo>
                  <a:cubicBezTo>
                    <a:pt x="50" y="0"/>
                    <a:pt x="49" y="0"/>
                    <a:pt x="48" y="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49"/>
                    <a:pt x="0" y="50"/>
                  </a:cubicBezTo>
                  <a:cubicBezTo>
                    <a:pt x="0" y="53"/>
                    <a:pt x="0" y="56"/>
                    <a:pt x="0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9" y="101"/>
                    <a:pt x="50" y="101"/>
                    <a:pt x="50" y="101"/>
                  </a:cubicBezTo>
                  <a:cubicBezTo>
                    <a:pt x="57" y="101"/>
                    <a:pt x="63" y="100"/>
                    <a:pt x="68" y="98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14"/>
                    <a:pt x="70" y="9"/>
                    <a:pt x="73" y="5"/>
                  </a:cubicBezTo>
                  <a:cubicBezTo>
                    <a:pt x="66" y="1"/>
                    <a:pt x="58" y="0"/>
                    <a:pt x="50" y="0"/>
                  </a:cubicBezTo>
                </a:path>
              </a:pathLst>
            </a:custGeom>
            <a:solidFill>
              <a:srgbClr val="57B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98" name="Freeform 134"/>
            <p:cNvSpPr/>
            <p:nvPr>
              <p:custDataLst>
                <p:tags r:id="rId132"/>
              </p:custDataLst>
            </p:nvPr>
          </p:nvSpPr>
          <p:spPr bwMode="auto">
            <a:xfrm>
              <a:off x="7056439" y="3573462"/>
              <a:ext cx="82550" cy="79375"/>
            </a:xfrm>
            <a:custGeom>
              <a:avLst/>
              <a:gdLst>
                <a:gd name="T0" fmla="*/ 48 w 48"/>
                <a:gd name="T1" fmla="*/ 0 h 47"/>
                <a:gd name="T2" fmla="*/ 0 w 48"/>
                <a:gd name="T3" fmla="*/ 47 h 47"/>
                <a:gd name="T4" fmla="*/ 48 w 48"/>
                <a:gd name="T5" fmla="*/ 47 h 47"/>
                <a:gd name="T6" fmla="*/ 48 w 48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7">
                  <a:moveTo>
                    <a:pt x="48" y="0"/>
                  </a:moveTo>
                  <a:cubicBezTo>
                    <a:pt x="22" y="1"/>
                    <a:pt x="1" y="21"/>
                    <a:pt x="0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54AF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99" name="Freeform 135"/>
            <p:cNvSpPr/>
            <p:nvPr>
              <p:custDataLst>
                <p:tags r:id="rId133"/>
              </p:custDataLst>
            </p:nvPr>
          </p:nvSpPr>
          <p:spPr bwMode="auto">
            <a:xfrm>
              <a:off x="7056439" y="3671887"/>
              <a:ext cx="82550" cy="74613"/>
            </a:xfrm>
            <a:custGeom>
              <a:avLst/>
              <a:gdLst>
                <a:gd name="T0" fmla="*/ 48 w 48"/>
                <a:gd name="T1" fmla="*/ 0 h 43"/>
                <a:gd name="T2" fmla="*/ 0 w 48"/>
                <a:gd name="T3" fmla="*/ 0 h 43"/>
                <a:gd name="T4" fmla="*/ 48 w 48"/>
                <a:gd name="T5" fmla="*/ 43 h 43"/>
                <a:gd name="T6" fmla="*/ 48 w 48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3">
                  <a:moveTo>
                    <a:pt x="4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24"/>
                    <a:pt x="24" y="42"/>
                    <a:pt x="48" y="43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54AF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00" name="Freeform 136"/>
            <p:cNvSpPr/>
            <p:nvPr>
              <p:custDataLst>
                <p:tags r:id="rId134"/>
              </p:custDataLst>
            </p:nvPr>
          </p:nvSpPr>
          <p:spPr bwMode="auto">
            <a:xfrm>
              <a:off x="7172326" y="3581400"/>
              <a:ext cx="11113" cy="158750"/>
            </a:xfrm>
            <a:custGeom>
              <a:avLst/>
              <a:gdLst>
                <a:gd name="T0" fmla="*/ 5 w 6"/>
                <a:gd name="T1" fmla="*/ 0 h 93"/>
                <a:gd name="T2" fmla="*/ 0 w 6"/>
                <a:gd name="T3" fmla="*/ 15 h 93"/>
                <a:gd name="T4" fmla="*/ 0 w 6"/>
                <a:gd name="T5" fmla="*/ 93 h 93"/>
                <a:gd name="T6" fmla="*/ 2 w 6"/>
                <a:gd name="T7" fmla="*/ 92 h 93"/>
                <a:gd name="T8" fmla="*/ 2 w 6"/>
                <a:gd name="T9" fmla="*/ 15 h 93"/>
                <a:gd name="T10" fmla="*/ 6 w 6"/>
                <a:gd name="T11" fmla="*/ 1 h 93"/>
                <a:gd name="T12" fmla="*/ 5 w 6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3">
                  <a:moveTo>
                    <a:pt x="5" y="0"/>
                  </a:moveTo>
                  <a:cubicBezTo>
                    <a:pt x="2" y="4"/>
                    <a:pt x="0" y="9"/>
                    <a:pt x="0" y="1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93"/>
                    <a:pt x="2" y="92"/>
                    <a:pt x="2" y="9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9"/>
                    <a:pt x="4" y="5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solidFill>
              <a:srgbClr val="4E9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01" name="Freeform 137"/>
            <p:cNvSpPr/>
            <p:nvPr>
              <p:custDataLst>
                <p:tags r:id="rId135"/>
              </p:custDataLst>
            </p:nvPr>
          </p:nvSpPr>
          <p:spPr bwMode="auto">
            <a:xfrm>
              <a:off x="7086601" y="3613150"/>
              <a:ext cx="117475" cy="68263"/>
            </a:xfrm>
            <a:custGeom>
              <a:avLst/>
              <a:gdLst>
                <a:gd name="T0" fmla="*/ 61 w 68"/>
                <a:gd name="T1" fmla="*/ 27 h 40"/>
                <a:gd name="T2" fmla="*/ 61 w 68"/>
                <a:gd name="T3" fmla="*/ 27 h 40"/>
                <a:gd name="T4" fmla="*/ 61 w 68"/>
                <a:gd name="T5" fmla="*/ 23 h 40"/>
                <a:gd name="T6" fmla="*/ 51 w 68"/>
                <a:gd name="T7" fmla="*/ 12 h 40"/>
                <a:gd name="T8" fmla="*/ 46 w 68"/>
                <a:gd name="T9" fmla="*/ 13 h 40"/>
                <a:gd name="T10" fmla="*/ 29 w 68"/>
                <a:gd name="T11" fmla="*/ 0 h 40"/>
                <a:gd name="T12" fmla="*/ 10 w 68"/>
                <a:gd name="T13" fmla="*/ 18 h 40"/>
                <a:gd name="T14" fmla="*/ 10 w 68"/>
                <a:gd name="T15" fmla="*/ 19 h 40"/>
                <a:gd name="T16" fmla="*/ 10 w 68"/>
                <a:gd name="T17" fmla="*/ 19 h 40"/>
                <a:gd name="T18" fmla="*/ 0 w 68"/>
                <a:gd name="T19" fmla="*/ 30 h 40"/>
                <a:gd name="T20" fmla="*/ 10 w 68"/>
                <a:gd name="T21" fmla="*/ 40 h 40"/>
                <a:gd name="T22" fmla="*/ 61 w 68"/>
                <a:gd name="T23" fmla="*/ 40 h 40"/>
                <a:gd name="T24" fmla="*/ 68 w 68"/>
                <a:gd name="T25" fmla="*/ 33 h 40"/>
                <a:gd name="T26" fmla="*/ 61 w 68"/>
                <a:gd name="T27" fmla="*/ 2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40">
                  <a:moveTo>
                    <a:pt x="61" y="27"/>
                  </a:moveTo>
                  <a:cubicBezTo>
                    <a:pt x="61" y="27"/>
                    <a:pt x="61" y="27"/>
                    <a:pt x="61" y="27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17"/>
                    <a:pt x="57" y="12"/>
                    <a:pt x="51" y="12"/>
                  </a:cubicBezTo>
                  <a:cubicBezTo>
                    <a:pt x="49" y="12"/>
                    <a:pt x="48" y="12"/>
                    <a:pt x="46" y="13"/>
                  </a:cubicBezTo>
                  <a:cubicBezTo>
                    <a:pt x="44" y="6"/>
                    <a:pt x="37" y="0"/>
                    <a:pt x="29" y="0"/>
                  </a:cubicBezTo>
                  <a:cubicBezTo>
                    <a:pt x="19" y="0"/>
                    <a:pt x="10" y="8"/>
                    <a:pt x="1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24"/>
                    <a:pt x="0" y="30"/>
                  </a:cubicBezTo>
                  <a:cubicBezTo>
                    <a:pt x="0" y="35"/>
                    <a:pt x="5" y="40"/>
                    <a:pt x="10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5" y="40"/>
                    <a:pt x="68" y="37"/>
                    <a:pt x="68" y="33"/>
                  </a:cubicBezTo>
                  <a:cubicBezTo>
                    <a:pt x="68" y="30"/>
                    <a:pt x="65" y="27"/>
                    <a:pt x="6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02" name="Freeform 138"/>
            <p:cNvSpPr/>
            <p:nvPr>
              <p:custDataLst>
                <p:tags r:id="rId136"/>
              </p:custDataLst>
            </p:nvPr>
          </p:nvSpPr>
          <p:spPr bwMode="auto">
            <a:xfrm>
              <a:off x="7118351" y="3681412"/>
              <a:ext cx="52388" cy="28575"/>
            </a:xfrm>
            <a:custGeom>
              <a:avLst/>
              <a:gdLst>
                <a:gd name="T0" fmla="*/ 14 w 31"/>
                <a:gd name="T1" fmla="*/ 17 h 17"/>
                <a:gd name="T2" fmla="*/ 0 w 31"/>
                <a:gd name="T3" fmla="*/ 8 h 17"/>
                <a:gd name="T4" fmla="*/ 3 w 31"/>
                <a:gd name="T5" fmla="*/ 6 h 17"/>
                <a:gd name="T6" fmla="*/ 14 w 31"/>
                <a:gd name="T7" fmla="*/ 13 h 17"/>
                <a:gd name="T8" fmla="*/ 26 w 31"/>
                <a:gd name="T9" fmla="*/ 6 h 17"/>
                <a:gd name="T10" fmla="*/ 27 w 31"/>
                <a:gd name="T11" fmla="*/ 0 h 17"/>
                <a:gd name="T12" fmla="*/ 31 w 31"/>
                <a:gd name="T13" fmla="*/ 0 h 17"/>
                <a:gd name="T14" fmla="*/ 29 w 31"/>
                <a:gd name="T15" fmla="*/ 8 h 17"/>
                <a:gd name="T16" fmla="*/ 14 w 31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7">
                  <a:moveTo>
                    <a:pt x="14" y="17"/>
                  </a:moveTo>
                  <a:cubicBezTo>
                    <a:pt x="8" y="17"/>
                    <a:pt x="3" y="13"/>
                    <a:pt x="0" y="8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6" y="10"/>
                    <a:pt x="10" y="13"/>
                    <a:pt x="14" y="13"/>
                  </a:cubicBezTo>
                  <a:cubicBezTo>
                    <a:pt x="19" y="13"/>
                    <a:pt x="23" y="10"/>
                    <a:pt x="26" y="6"/>
                  </a:cubicBezTo>
                  <a:cubicBezTo>
                    <a:pt x="26" y="4"/>
                    <a:pt x="27" y="2"/>
                    <a:pt x="27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"/>
                    <a:pt x="30" y="5"/>
                    <a:pt x="29" y="8"/>
                  </a:cubicBezTo>
                  <a:cubicBezTo>
                    <a:pt x="26" y="13"/>
                    <a:pt x="21" y="17"/>
                    <a:pt x="14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03" name="Freeform 139"/>
            <p:cNvSpPr/>
            <p:nvPr>
              <p:custDataLst>
                <p:tags r:id="rId137"/>
              </p:custDataLst>
            </p:nvPr>
          </p:nvSpPr>
          <p:spPr bwMode="auto">
            <a:xfrm>
              <a:off x="7113589" y="3684587"/>
              <a:ext cx="7938" cy="11113"/>
            </a:xfrm>
            <a:custGeom>
              <a:avLst/>
              <a:gdLst>
                <a:gd name="T0" fmla="*/ 2 w 5"/>
                <a:gd name="T1" fmla="*/ 0 h 7"/>
                <a:gd name="T2" fmla="*/ 0 w 5"/>
                <a:gd name="T3" fmla="*/ 7 h 7"/>
                <a:gd name="T4" fmla="*/ 5 w 5"/>
                <a:gd name="T5" fmla="*/ 5 h 7"/>
                <a:gd name="T6" fmla="*/ 2 w 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7">
                  <a:moveTo>
                    <a:pt x="2" y="0"/>
                  </a:moveTo>
                  <a:lnTo>
                    <a:pt x="0" y="7"/>
                  </a:lnTo>
                  <a:lnTo>
                    <a:pt x="5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04" name="Freeform 140"/>
            <p:cNvSpPr/>
            <p:nvPr>
              <p:custDataLst>
                <p:tags r:id="rId138"/>
              </p:custDataLst>
            </p:nvPr>
          </p:nvSpPr>
          <p:spPr bwMode="auto">
            <a:xfrm>
              <a:off x="7116764" y="3684587"/>
              <a:ext cx="11113" cy="7938"/>
            </a:xfrm>
            <a:custGeom>
              <a:avLst/>
              <a:gdLst>
                <a:gd name="T0" fmla="*/ 0 w 7"/>
                <a:gd name="T1" fmla="*/ 0 h 5"/>
                <a:gd name="T2" fmla="*/ 7 w 7"/>
                <a:gd name="T3" fmla="*/ 3 h 5"/>
                <a:gd name="T4" fmla="*/ 3 w 7"/>
                <a:gd name="T5" fmla="*/ 5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lnTo>
                    <a:pt x="7" y="3"/>
                  </a:lnTo>
                  <a:lnTo>
                    <a:pt x="3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05" name="Freeform 141"/>
            <p:cNvSpPr/>
            <p:nvPr>
              <p:custDataLst>
                <p:tags r:id="rId139"/>
              </p:custDataLst>
            </p:nvPr>
          </p:nvSpPr>
          <p:spPr bwMode="auto">
            <a:xfrm>
              <a:off x="7337426" y="3411537"/>
              <a:ext cx="142875" cy="142875"/>
            </a:xfrm>
            <a:custGeom>
              <a:avLst/>
              <a:gdLst>
                <a:gd name="T0" fmla="*/ 71 w 83"/>
                <a:gd name="T1" fmla="*/ 64 h 83"/>
                <a:gd name="T2" fmla="*/ 19 w 83"/>
                <a:gd name="T3" fmla="*/ 71 h 83"/>
                <a:gd name="T4" fmla="*/ 12 w 83"/>
                <a:gd name="T5" fmla="*/ 19 h 83"/>
                <a:gd name="T6" fmla="*/ 63 w 83"/>
                <a:gd name="T7" fmla="*/ 12 h 83"/>
                <a:gd name="T8" fmla="*/ 71 w 83"/>
                <a:gd name="T9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71" y="64"/>
                  </a:moveTo>
                  <a:cubicBezTo>
                    <a:pt x="59" y="80"/>
                    <a:pt x="36" y="83"/>
                    <a:pt x="19" y="71"/>
                  </a:cubicBezTo>
                  <a:cubicBezTo>
                    <a:pt x="3" y="59"/>
                    <a:pt x="0" y="36"/>
                    <a:pt x="12" y="19"/>
                  </a:cubicBezTo>
                  <a:cubicBezTo>
                    <a:pt x="24" y="3"/>
                    <a:pt x="47" y="0"/>
                    <a:pt x="63" y="12"/>
                  </a:cubicBezTo>
                  <a:cubicBezTo>
                    <a:pt x="80" y="24"/>
                    <a:pt x="83" y="47"/>
                    <a:pt x="71" y="64"/>
                  </a:cubicBezTo>
                  <a:close/>
                </a:path>
              </a:pathLst>
            </a:custGeom>
            <a:solidFill>
              <a:srgbClr val="965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06" name="Freeform 142"/>
            <p:cNvSpPr/>
            <p:nvPr>
              <p:custDataLst>
                <p:tags r:id="rId140"/>
              </p:custDataLst>
            </p:nvPr>
          </p:nvSpPr>
          <p:spPr bwMode="auto">
            <a:xfrm>
              <a:off x="7391401" y="3467100"/>
              <a:ext cx="33338" cy="33338"/>
            </a:xfrm>
            <a:custGeom>
              <a:avLst/>
              <a:gdLst>
                <a:gd name="T0" fmla="*/ 3 w 21"/>
                <a:gd name="T1" fmla="*/ 21 h 21"/>
                <a:gd name="T2" fmla="*/ 0 w 21"/>
                <a:gd name="T3" fmla="*/ 18 h 21"/>
                <a:gd name="T4" fmla="*/ 18 w 21"/>
                <a:gd name="T5" fmla="*/ 0 h 21"/>
                <a:gd name="T6" fmla="*/ 21 w 21"/>
                <a:gd name="T7" fmla="*/ 3 h 21"/>
                <a:gd name="T8" fmla="*/ 3 w 21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3" y="21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21" y="3"/>
                  </a:lnTo>
                  <a:lnTo>
                    <a:pt x="3" y="21"/>
                  </a:lnTo>
                  <a:close/>
                </a:path>
              </a:pathLst>
            </a:custGeom>
            <a:solidFill>
              <a:srgbClr val="F0F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07" name="Freeform 143"/>
            <p:cNvSpPr/>
            <p:nvPr>
              <p:custDataLst>
                <p:tags r:id="rId141"/>
              </p:custDataLst>
            </p:nvPr>
          </p:nvSpPr>
          <p:spPr bwMode="auto">
            <a:xfrm>
              <a:off x="7402514" y="3443287"/>
              <a:ext cx="46038" cy="46038"/>
            </a:xfrm>
            <a:custGeom>
              <a:avLst/>
              <a:gdLst>
                <a:gd name="T0" fmla="*/ 11 w 27"/>
                <a:gd name="T1" fmla="*/ 27 h 27"/>
                <a:gd name="T2" fmla="*/ 10 w 27"/>
                <a:gd name="T3" fmla="*/ 27 h 27"/>
                <a:gd name="T4" fmla="*/ 11 w 27"/>
                <a:gd name="T5" fmla="*/ 23 h 27"/>
                <a:gd name="T6" fmla="*/ 16 w 27"/>
                <a:gd name="T7" fmla="*/ 21 h 27"/>
                <a:gd name="T8" fmla="*/ 21 w 27"/>
                <a:gd name="T9" fmla="*/ 16 h 27"/>
                <a:gd name="T10" fmla="*/ 21 w 27"/>
                <a:gd name="T11" fmla="*/ 7 h 27"/>
                <a:gd name="T12" fmla="*/ 20 w 27"/>
                <a:gd name="T13" fmla="*/ 6 h 27"/>
                <a:gd name="T14" fmla="*/ 11 w 27"/>
                <a:gd name="T15" fmla="*/ 6 h 27"/>
                <a:gd name="T16" fmla="*/ 6 w 27"/>
                <a:gd name="T17" fmla="*/ 11 h 27"/>
                <a:gd name="T18" fmla="*/ 4 w 27"/>
                <a:gd name="T19" fmla="*/ 16 h 27"/>
                <a:gd name="T20" fmla="*/ 0 w 27"/>
                <a:gd name="T21" fmla="*/ 17 h 27"/>
                <a:gd name="T22" fmla="*/ 3 w 27"/>
                <a:gd name="T23" fmla="*/ 8 h 27"/>
                <a:gd name="T24" fmla="*/ 8 w 27"/>
                <a:gd name="T25" fmla="*/ 4 h 27"/>
                <a:gd name="T26" fmla="*/ 23 w 27"/>
                <a:gd name="T27" fmla="*/ 4 h 27"/>
                <a:gd name="T28" fmla="*/ 23 w 27"/>
                <a:gd name="T29" fmla="*/ 4 h 27"/>
                <a:gd name="T30" fmla="*/ 23 w 27"/>
                <a:gd name="T31" fmla="*/ 19 h 27"/>
                <a:gd name="T32" fmla="*/ 19 w 27"/>
                <a:gd name="T33" fmla="*/ 24 h 27"/>
                <a:gd name="T34" fmla="*/ 11 w 27"/>
                <a:gd name="T3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7">
                  <a:moveTo>
                    <a:pt x="11" y="27"/>
                  </a:moveTo>
                  <a:cubicBezTo>
                    <a:pt x="10" y="27"/>
                    <a:pt x="10" y="27"/>
                    <a:pt x="10" y="27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3" y="23"/>
                    <a:pt x="14" y="22"/>
                    <a:pt x="16" y="21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3" y="14"/>
                    <a:pt x="23" y="9"/>
                    <a:pt x="21" y="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8" y="4"/>
                    <a:pt x="13" y="4"/>
                    <a:pt x="11" y="6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3"/>
                    <a:pt x="4" y="14"/>
                    <a:pt x="4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1" y="11"/>
                    <a:pt x="3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2" y="0"/>
                    <a:pt x="19" y="0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7" y="8"/>
                    <a:pt x="27" y="15"/>
                    <a:pt x="23" y="19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6"/>
                    <a:pt x="14" y="27"/>
                    <a:pt x="11" y="27"/>
                  </a:cubicBezTo>
                  <a:close/>
                </a:path>
              </a:pathLst>
            </a:custGeom>
            <a:solidFill>
              <a:srgbClr val="F0F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08" name="Freeform 144"/>
            <p:cNvSpPr/>
            <p:nvPr>
              <p:custDataLst>
                <p:tags r:id="rId142"/>
              </p:custDataLst>
            </p:nvPr>
          </p:nvSpPr>
          <p:spPr bwMode="auto">
            <a:xfrm>
              <a:off x="7367589" y="3476625"/>
              <a:ext cx="47625" cy="46038"/>
            </a:xfrm>
            <a:custGeom>
              <a:avLst/>
              <a:gdLst>
                <a:gd name="T0" fmla="*/ 11 w 27"/>
                <a:gd name="T1" fmla="*/ 27 h 27"/>
                <a:gd name="T2" fmla="*/ 4 w 27"/>
                <a:gd name="T3" fmla="*/ 24 h 27"/>
                <a:gd name="T4" fmla="*/ 3 w 27"/>
                <a:gd name="T5" fmla="*/ 23 h 27"/>
                <a:gd name="T6" fmla="*/ 0 w 27"/>
                <a:gd name="T7" fmla="*/ 16 h 27"/>
                <a:gd name="T8" fmla="*/ 3 w 27"/>
                <a:gd name="T9" fmla="*/ 8 h 27"/>
                <a:gd name="T10" fmla="*/ 8 w 27"/>
                <a:gd name="T11" fmla="*/ 4 h 27"/>
                <a:gd name="T12" fmla="*/ 16 w 27"/>
                <a:gd name="T13" fmla="*/ 1 h 27"/>
                <a:gd name="T14" fmla="*/ 16 w 27"/>
                <a:gd name="T15" fmla="*/ 5 h 27"/>
                <a:gd name="T16" fmla="*/ 11 w 27"/>
                <a:gd name="T17" fmla="*/ 6 h 27"/>
                <a:gd name="T18" fmla="*/ 6 w 27"/>
                <a:gd name="T19" fmla="*/ 11 h 27"/>
                <a:gd name="T20" fmla="*/ 4 w 27"/>
                <a:gd name="T21" fmla="*/ 16 h 27"/>
                <a:gd name="T22" fmla="*/ 6 w 27"/>
                <a:gd name="T23" fmla="*/ 20 h 27"/>
                <a:gd name="T24" fmla="*/ 7 w 27"/>
                <a:gd name="T25" fmla="*/ 21 h 27"/>
                <a:gd name="T26" fmla="*/ 16 w 27"/>
                <a:gd name="T27" fmla="*/ 21 h 27"/>
                <a:gd name="T28" fmla="*/ 21 w 27"/>
                <a:gd name="T29" fmla="*/ 16 h 27"/>
                <a:gd name="T30" fmla="*/ 22 w 27"/>
                <a:gd name="T31" fmla="*/ 11 h 27"/>
                <a:gd name="T32" fmla="*/ 26 w 27"/>
                <a:gd name="T33" fmla="*/ 11 h 27"/>
                <a:gd name="T34" fmla="*/ 23 w 27"/>
                <a:gd name="T35" fmla="*/ 19 h 27"/>
                <a:gd name="T36" fmla="*/ 19 w 27"/>
                <a:gd name="T37" fmla="*/ 24 h 27"/>
                <a:gd name="T38" fmla="*/ 11 w 27"/>
                <a:gd name="T3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" h="27">
                  <a:moveTo>
                    <a:pt x="11" y="27"/>
                  </a:moveTo>
                  <a:cubicBezTo>
                    <a:pt x="9" y="27"/>
                    <a:pt x="6" y="26"/>
                    <a:pt x="4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1"/>
                    <a:pt x="0" y="18"/>
                    <a:pt x="0" y="16"/>
                  </a:cubicBezTo>
                  <a:cubicBezTo>
                    <a:pt x="0" y="13"/>
                    <a:pt x="1" y="10"/>
                    <a:pt x="3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0" y="2"/>
                    <a:pt x="13" y="0"/>
                    <a:pt x="16" y="1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4" y="4"/>
                    <a:pt x="12" y="5"/>
                    <a:pt x="11" y="6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2"/>
                    <a:pt x="4" y="14"/>
                    <a:pt x="4" y="16"/>
                  </a:cubicBezTo>
                  <a:cubicBezTo>
                    <a:pt x="4" y="17"/>
                    <a:pt x="5" y="19"/>
                    <a:pt x="6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23"/>
                    <a:pt x="13" y="23"/>
                    <a:pt x="16" y="21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5"/>
                    <a:pt x="23" y="13"/>
                    <a:pt x="22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7" y="14"/>
                    <a:pt x="25" y="17"/>
                    <a:pt x="23" y="19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6"/>
                    <a:pt x="14" y="27"/>
                    <a:pt x="11" y="27"/>
                  </a:cubicBezTo>
                  <a:close/>
                </a:path>
              </a:pathLst>
            </a:custGeom>
            <a:solidFill>
              <a:srgbClr val="F0F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09" name="Freeform 145"/>
            <p:cNvSpPr/>
            <p:nvPr>
              <p:custDataLst>
                <p:tags r:id="rId143"/>
              </p:custDataLst>
            </p:nvPr>
          </p:nvSpPr>
          <p:spPr bwMode="auto">
            <a:xfrm>
              <a:off x="7327901" y="3648075"/>
              <a:ext cx="114300" cy="115888"/>
            </a:xfrm>
            <a:custGeom>
              <a:avLst/>
              <a:gdLst>
                <a:gd name="T0" fmla="*/ 38 w 67"/>
                <a:gd name="T1" fmla="*/ 65 h 67"/>
                <a:gd name="T2" fmla="*/ 2 w 67"/>
                <a:gd name="T3" fmla="*/ 38 h 67"/>
                <a:gd name="T4" fmla="*/ 29 w 67"/>
                <a:gd name="T5" fmla="*/ 3 h 67"/>
                <a:gd name="T6" fmla="*/ 64 w 67"/>
                <a:gd name="T7" fmla="*/ 29 h 67"/>
                <a:gd name="T8" fmla="*/ 38 w 67"/>
                <a:gd name="T9" fmla="*/ 6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38" y="65"/>
                  </a:moveTo>
                  <a:cubicBezTo>
                    <a:pt x="20" y="67"/>
                    <a:pt x="5" y="55"/>
                    <a:pt x="2" y="38"/>
                  </a:cubicBezTo>
                  <a:cubicBezTo>
                    <a:pt x="0" y="21"/>
                    <a:pt x="11" y="5"/>
                    <a:pt x="29" y="3"/>
                  </a:cubicBezTo>
                  <a:cubicBezTo>
                    <a:pt x="46" y="0"/>
                    <a:pt x="62" y="12"/>
                    <a:pt x="64" y="29"/>
                  </a:cubicBezTo>
                  <a:cubicBezTo>
                    <a:pt x="67" y="46"/>
                    <a:pt x="55" y="62"/>
                    <a:pt x="38" y="65"/>
                  </a:cubicBezTo>
                  <a:close/>
                </a:path>
              </a:pathLst>
            </a:custGeom>
            <a:solidFill>
              <a:srgbClr val="7EC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10" name="Freeform 146"/>
            <p:cNvSpPr>
              <a:spLocks noEditPoints="1"/>
            </p:cNvSpPr>
            <p:nvPr>
              <p:custDataLst>
                <p:tags r:id="rId144"/>
              </p:custDataLst>
            </p:nvPr>
          </p:nvSpPr>
          <p:spPr bwMode="auto">
            <a:xfrm>
              <a:off x="7350126" y="3668712"/>
              <a:ext cx="65088" cy="63500"/>
            </a:xfrm>
            <a:custGeom>
              <a:avLst/>
              <a:gdLst>
                <a:gd name="T0" fmla="*/ 0 w 41"/>
                <a:gd name="T1" fmla="*/ 40 h 40"/>
                <a:gd name="T2" fmla="*/ 1 w 41"/>
                <a:gd name="T3" fmla="*/ 29 h 40"/>
                <a:gd name="T4" fmla="*/ 29 w 41"/>
                <a:gd name="T5" fmla="*/ 0 h 40"/>
                <a:gd name="T6" fmla="*/ 41 w 41"/>
                <a:gd name="T7" fmla="*/ 11 h 40"/>
                <a:gd name="T8" fmla="*/ 11 w 41"/>
                <a:gd name="T9" fmla="*/ 40 h 40"/>
                <a:gd name="T10" fmla="*/ 0 w 41"/>
                <a:gd name="T11" fmla="*/ 40 h 40"/>
                <a:gd name="T12" fmla="*/ 4 w 41"/>
                <a:gd name="T13" fmla="*/ 30 h 40"/>
                <a:gd name="T14" fmla="*/ 4 w 41"/>
                <a:gd name="T15" fmla="*/ 37 h 40"/>
                <a:gd name="T16" fmla="*/ 10 w 41"/>
                <a:gd name="T17" fmla="*/ 36 h 40"/>
                <a:gd name="T18" fmla="*/ 35 w 41"/>
                <a:gd name="T19" fmla="*/ 11 h 40"/>
                <a:gd name="T20" fmla="*/ 29 w 41"/>
                <a:gd name="T21" fmla="*/ 6 h 40"/>
                <a:gd name="T22" fmla="*/ 4 w 41"/>
                <a:gd name="T23" fmla="*/ 3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40">
                  <a:moveTo>
                    <a:pt x="0" y="40"/>
                  </a:moveTo>
                  <a:lnTo>
                    <a:pt x="1" y="29"/>
                  </a:lnTo>
                  <a:lnTo>
                    <a:pt x="29" y="0"/>
                  </a:lnTo>
                  <a:lnTo>
                    <a:pt x="41" y="11"/>
                  </a:lnTo>
                  <a:lnTo>
                    <a:pt x="11" y="40"/>
                  </a:lnTo>
                  <a:lnTo>
                    <a:pt x="0" y="40"/>
                  </a:lnTo>
                  <a:close/>
                  <a:moveTo>
                    <a:pt x="4" y="30"/>
                  </a:moveTo>
                  <a:lnTo>
                    <a:pt x="4" y="37"/>
                  </a:lnTo>
                  <a:lnTo>
                    <a:pt x="10" y="36"/>
                  </a:lnTo>
                  <a:lnTo>
                    <a:pt x="35" y="11"/>
                  </a:lnTo>
                  <a:lnTo>
                    <a:pt x="29" y="6"/>
                  </a:lnTo>
                  <a:lnTo>
                    <a:pt x="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11" name="Freeform 147"/>
            <p:cNvSpPr/>
            <p:nvPr>
              <p:custDataLst>
                <p:tags r:id="rId145"/>
              </p:custDataLst>
            </p:nvPr>
          </p:nvSpPr>
          <p:spPr bwMode="auto">
            <a:xfrm>
              <a:off x="7388226" y="3679825"/>
              <a:ext cx="15875" cy="14288"/>
            </a:xfrm>
            <a:custGeom>
              <a:avLst/>
              <a:gdLst>
                <a:gd name="T0" fmla="*/ 8 w 10"/>
                <a:gd name="T1" fmla="*/ 9 h 9"/>
                <a:gd name="T2" fmla="*/ 0 w 10"/>
                <a:gd name="T3" fmla="*/ 2 h 9"/>
                <a:gd name="T4" fmla="*/ 3 w 10"/>
                <a:gd name="T5" fmla="*/ 0 h 9"/>
                <a:gd name="T6" fmla="*/ 10 w 10"/>
                <a:gd name="T7" fmla="*/ 7 h 9"/>
                <a:gd name="T8" fmla="*/ 8 w 10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8" y="9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0" y="7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12" name="Freeform 148"/>
            <p:cNvSpPr/>
            <p:nvPr>
              <p:custDataLst>
                <p:tags r:id="rId146"/>
              </p:custDataLst>
            </p:nvPr>
          </p:nvSpPr>
          <p:spPr bwMode="auto">
            <a:xfrm>
              <a:off x="7361239" y="3684587"/>
              <a:ext cx="36513" cy="38100"/>
            </a:xfrm>
            <a:custGeom>
              <a:avLst/>
              <a:gdLst>
                <a:gd name="T0" fmla="*/ 2 w 23"/>
                <a:gd name="T1" fmla="*/ 24 h 24"/>
                <a:gd name="T2" fmla="*/ 0 w 23"/>
                <a:gd name="T3" fmla="*/ 21 h 24"/>
                <a:gd name="T4" fmla="*/ 21 w 23"/>
                <a:gd name="T5" fmla="*/ 0 h 24"/>
                <a:gd name="T6" fmla="*/ 23 w 23"/>
                <a:gd name="T7" fmla="*/ 3 h 24"/>
                <a:gd name="T8" fmla="*/ 2 w 2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2" y="24"/>
                  </a:moveTo>
                  <a:lnTo>
                    <a:pt x="0" y="21"/>
                  </a:lnTo>
                  <a:lnTo>
                    <a:pt x="21" y="0"/>
                  </a:lnTo>
                  <a:lnTo>
                    <a:pt x="23" y="3"/>
                  </a:lnTo>
                  <a:lnTo>
                    <a:pt x="2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13" name="Freeform 149"/>
            <p:cNvSpPr/>
            <p:nvPr>
              <p:custDataLst>
                <p:tags r:id="rId147"/>
              </p:custDataLst>
            </p:nvPr>
          </p:nvSpPr>
          <p:spPr bwMode="auto">
            <a:xfrm>
              <a:off x="7353301" y="3722687"/>
              <a:ext cx="6350" cy="7938"/>
            </a:xfrm>
            <a:custGeom>
              <a:avLst/>
              <a:gdLst>
                <a:gd name="T0" fmla="*/ 1 w 4"/>
                <a:gd name="T1" fmla="*/ 0 h 5"/>
                <a:gd name="T2" fmla="*/ 1 w 4"/>
                <a:gd name="T3" fmla="*/ 0 h 5"/>
                <a:gd name="T4" fmla="*/ 0 w 4"/>
                <a:gd name="T5" fmla="*/ 1 h 5"/>
                <a:gd name="T6" fmla="*/ 0 w 4"/>
                <a:gd name="T7" fmla="*/ 5 h 5"/>
                <a:gd name="T8" fmla="*/ 4 w 4"/>
                <a:gd name="T9" fmla="*/ 4 h 5"/>
                <a:gd name="T10" fmla="*/ 4 w 4"/>
                <a:gd name="T11" fmla="*/ 4 h 5"/>
                <a:gd name="T12" fmla="*/ 1 w 4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"/>
                    <a:pt x="3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14" name="Rectangle 150"/>
            <p:cNvSpPr>
              <a:spLocks noChangeArrowheads="1"/>
            </p:cNvSpPr>
            <p:nvPr>
              <p:custDataLst>
                <p:tags r:id="rId148"/>
              </p:custDataLst>
            </p:nvPr>
          </p:nvSpPr>
          <p:spPr bwMode="auto">
            <a:xfrm>
              <a:off x="7381876" y="3727450"/>
              <a:ext cx="3175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15" name="Freeform 151"/>
            <p:cNvSpPr/>
            <p:nvPr>
              <p:custDataLst>
                <p:tags r:id="rId149"/>
              </p:custDataLst>
            </p:nvPr>
          </p:nvSpPr>
          <p:spPr bwMode="auto">
            <a:xfrm>
              <a:off x="7199314" y="3244850"/>
              <a:ext cx="153988" cy="153988"/>
            </a:xfrm>
            <a:custGeom>
              <a:avLst/>
              <a:gdLst>
                <a:gd name="T0" fmla="*/ 21 w 90"/>
                <a:gd name="T1" fmla="*/ 77 h 90"/>
                <a:gd name="T2" fmla="*/ 13 w 90"/>
                <a:gd name="T3" fmla="*/ 21 h 90"/>
                <a:gd name="T4" fmla="*/ 69 w 90"/>
                <a:gd name="T5" fmla="*/ 13 h 90"/>
                <a:gd name="T6" fmla="*/ 77 w 90"/>
                <a:gd name="T7" fmla="*/ 69 h 90"/>
                <a:gd name="T8" fmla="*/ 21 w 90"/>
                <a:gd name="T9" fmla="*/ 7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21" y="77"/>
                  </a:moveTo>
                  <a:cubicBezTo>
                    <a:pt x="4" y="64"/>
                    <a:pt x="0" y="39"/>
                    <a:pt x="13" y="21"/>
                  </a:cubicBezTo>
                  <a:cubicBezTo>
                    <a:pt x="27" y="4"/>
                    <a:pt x="51" y="0"/>
                    <a:pt x="69" y="13"/>
                  </a:cubicBezTo>
                  <a:cubicBezTo>
                    <a:pt x="87" y="26"/>
                    <a:pt x="90" y="51"/>
                    <a:pt x="77" y="69"/>
                  </a:cubicBezTo>
                  <a:cubicBezTo>
                    <a:pt x="64" y="87"/>
                    <a:pt x="39" y="90"/>
                    <a:pt x="21" y="77"/>
                  </a:cubicBezTo>
                  <a:close/>
                </a:path>
              </a:pathLst>
            </a:custGeom>
            <a:solidFill>
              <a:srgbClr val="F7C8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16" name="Freeform 152"/>
            <p:cNvSpPr>
              <a:spLocks noEditPoints="1"/>
            </p:cNvSpPr>
            <p:nvPr>
              <p:custDataLst>
                <p:tags r:id="rId150"/>
              </p:custDataLst>
            </p:nvPr>
          </p:nvSpPr>
          <p:spPr bwMode="auto">
            <a:xfrm>
              <a:off x="7235826" y="3278187"/>
              <a:ext cx="84138" cy="84138"/>
            </a:xfrm>
            <a:custGeom>
              <a:avLst/>
              <a:gdLst>
                <a:gd name="T0" fmla="*/ 21 w 49"/>
                <a:gd name="T1" fmla="*/ 49 h 49"/>
                <a:gd name="T2" fmla="*/ 18 w 49"/>
                <a:gd name="T3" fmla="*/ 42 h 49"/>
                <a:gd name="T4" fmla="*/ 14 w 49"/>
                <a:gd name="T5" fmla="*/ 44 h 49"/>
                <a:gd name="T6" fmla="*/ 5 w 49"/>
                <a:gd name="T7" fmla="*/ 40 h 49"/>
                <a:gd name="T8" fmla="*/ 5 w 49"/>
                <a:gd name="T9" fmla="*/ 35 h 49"/>
                <a:gd name="T10" fmla="*/ 7 w 49"/>
                <a:gd name="T11" fmla="*/ 31 h 49"/>
                <a:gd name="T12" fmla="*/ 0 w 49"/>
                <a:gd name="T13" fmla="*/ 27 h 49"/>
                <a:gd name="T14" fmla="*/ 3 w 49"/>
                <a:gd name="T15" fmla="*/ 18 h 49"/>
                <a:gd name="T16" fmla="*/ 7 w 49"/>
                <a:gd name="T17" fmla="*/ 17 h 49"/>
                <a:gd name="T18" fmla="*/ 4 w 49"/>
                <a:gd name="T19" fmla="*/ 12 h 49"/>
                <a:gd name="T20" fmla="*/ 9 w 49"/>
                <a:gd name="T21" fmla="*/ 5 h 49"/>
                <a:gd name="T22" fmla="*/ 16 w 49"/>
                <a:gd name="T23" fmla="*/ 8 h 49"/>
                <a:gd name="T24" fmla="*/ 18 w 49"/>
                <a:gd name="T25" fmla="*/ 3 h 49"/>
                <a:gd name="T26" fmla="*/ 27 w 49"/>
                <a:gd name="T27" fmla="*/ 0 h 49"/>
                <a:gd name="T28" fmla="*/ 30 w 49"/>
                <a:gd name="T29" fmla="*/ 7 h 49"/>
                <a:gd name="T30" fmla="*/ 34 w 49"/>
                <a:gd name="T31" fmla="*/ 5 h 49"/>
                <a:gd name="T32" fmla="*/ 39 w 49"/>
                <a:gd name="T33" fmla="*/ 5 h 49"/>
                <a:gd name="T34" fmla="*/ 44 w 49"/>
                <a:gd name="T35" fmla="*/ 12 h 49"/>
                <a:gd name="T36" fmla="*/ 41 w 49"/>
                <a:gd name="T37" fmla="*/ 16 h 49"/>
                <a:gd name="T38" fmla="*/ 45 w 49"/>
                <a:gd name="T39" fmla="*/ 18 h 49"/>
                <a:gd name="T40" fmla="*/ 49 w 49"/>
                <a:gd name="T41" fmla="*/ 27 h 49"/>
                <a:gd name="T42" fmla="*/ 42 w 49"/>
                <a:gd name="T43" fmla="*/ 31 h 49"/>
                <a:gd name="T44" fmla="*/ 43 w 49"/>
                <a:gd name="T45" fmla="*/ 35 h 49"/>
                <a:gd name="T46" fmla="*/ 43 w 49"/>
                <a:gd name="T47" fmla="*/ 40 h 49"/>
                <a:gd name="T48" fmla="*/ 34 w 49"/>
                <a:gd name="T49" fmla="*/ 44 h 49"/>
                <a:gd name="T50" fmla="*/ 30 w 49"/>
                <a:gd name="T51" fmla="*/ 42 h 49"/>
                <a:gd name="T52" fmla="*/ 27 w 49"/>
                <a:gd name="T53" fmla="*/ 49 h 49"/>
                <a:gd name="T54" fmla="*/ 26 w 49"/>
                <a:gd name="T55" fmla="*/ 45 h 49"/>
                <a:gd name="T56" fmla="*/ 29 w 49"/>
                <a:gd name="T57" fmla="*/ 38 h 49"/>
                <a:gd name="T58" fmla="*/ 32 w 49"/>
                <a:gd name="T59" fmla="*/ 37 h 49"/>
                <a:gd name="T60" fmla="*/ 37 w 49"/>
                <a:gd name="T61" fmla="*/ 40 h 49"/>
                <a:gd name="T62" fmla="*/ 38 w 49"/>
                <a:gd name="T63" fmla="*/ 35 h 49"/>
                <a:gd name="T64" fmla="*/ 38 w 49"/>
                <a:gd name="T65" fmla="*/ 29 h 49"/>
                <a:gd name="T66" fmla="*/ 44 w 49"/>
                <a:gd name="T67" fmla="*/ 26 h 49"/>
                <a:gd name="T68" fmla="*/ 42 w 49"/>
                <a:gd name="T69" fmla="*/ 22 h 49"/>
                <a:gd name="T70" fmla="*/ 37 w 49"/>
                <a:gd name="T71" fmla="*/ 18 h 49"/>
                <a:gd name="T72" fmla="*/ 40 w 49"/>
                <a:gd name="T73" fmla="*/ 12 h 49"/>
                <a:gd name="T74" fmla="*/ 35 w 49"/>
                <a:gd name="T75" fmla="*/ 11 h 49"/>
                <a:gd name="T76" fmla="*/ 29 w 49"/>
                <a:gd name="T77" fmla="*/ 11 h 49"/>
                <a:gd name="T78" fmla="*/ 26 w 49"/>
                <a:gd name="T79" fmla="*/ 4 h 49"/>
                <a:gd name="T80" fmla="*/ 22 w 49"/>
                <a:gd name="T81" fmla="*/ 7 h 49"/>
                <a:gd name="T82" fmla="*/ 18 w 49"/>
                <a:gd name="T83" fmla="*/ 11 h 49"/>
                <a:gd name="T84" fmla="*/ 13 w 49"/>
                <a:gd name="T85" fmla="*/ 11 h 49"/>
                <a:gd name="T86" fmla="*/ 8 w 49"/>
                <a:gd name="T87" fmla="*/ 12 h 49"/>
                <a:gd name="T88" fmla="*/ 11 w 49"/>
                <a:gd name="T89" fmla="*/ 18 h 49"/>
                <a:gd name="T90" fmla="*/ 7 w 49"/>
                <a:gd name="T91" fmla="*/ 22 h 49"/>
                <a:gd name="T92" fmla="*/ 4 w 49"/>
                <a:gd name="T93" fmla="*/ 26 h 49"/>
                <a:gd name="T94" fmla="*/ 10 w 49"/>
                <a:gd name="T95" fmla="*/ 29 h 49"/>
                <a:gd name="T96" fmla="*/ 10 w 49"/>
                <a:gd name="T97" fmla="*/ 35 h 49"/>
                <a:gd name="T98" fmla="*/ 11 w 49"/>
                <a:gd name="T99" fmla="*/ 40 h 49"/>
                <a:gd name="T100" fmla="*/ 18 w 49"/>
                <a:gd name="T101" fmla="*/ 37 h 49"/>
                <a:gd name="T102" fmla="*/ 22 w 49"/>
                <a:gd name="T103" fmla="*/ 42 h 49"/>
                <a:gd name="T104" fmla="*/ 24 w 49"/>
                <a:gd name="T105" fmla="*/ 34 h 49"/>
                <a:gd name="T106" fmla="*/ 24 w 49"/>
                <a:gd name="T107" fmla="*/ 15 h 49"/>
                <a:gd name="T108" fmla="*/ 24 w 49"/>
                <a:gd name="T109" fmla="*/ 34 h 49"/>
                <a:gd name="T110" fmla="*/ 19 w 49"/>
                <a:gd name="T111" fmla="*/ 24 h 49"/>
                <a:gd name="T112" fmla="*/ 29 w 49"/>
                <a:gd name="T113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" h="49">
                  <a:moveTo>
                    <a:pt x="27" y="49"/>
                  </a:moveTo>
                  <a:cubicBezTo>
                    <a:pt x="21" y="49"/>
                    <a:pt x="21" y="49"/>
                    <a:pt x="21" y="49"/>
                  </a:cubicBezTo>
                  <a:cubicBezTo>
                    <a:pt x="19" y="49"/>
                    <a:pt x="18" y="47"/>
                    <a:pt x="18" y="45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2" y="45"/>
                    <a:pt x="10" y="45"/>
                    <a:pt x="9" y="44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39"/>
                    <a:pt x="4" y="38"/>
                    <a:pt x="4" y="37"/>
                  </a:cubicBezTo>
                  <a:cubicBezTo>
                    <a:pt x="4" y="36"/>
                    <a:pt x="4" y="35"/>
                    <a:pt x="5" y="35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1" y="18"/>
                    <a:pt x="3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4" y="11"/>
                    <a:pt x="4" y="10"/>
                    <a:pt x="5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9" y="0"/>
                    <a:pt x="21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0" y="2"/>
                    <a:pt x="30" y="3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5"/>
                    <a:pt x="39" y="5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4" y="10"/>
                    <a:pt x="44" y="11"/>
                    <a:pt x="44" y="12"/>
                  </a:cubicBezTo>
                  <a:cubicBezTo>
                    <a:pt x="44" y="12"/>
                    <a:pt x="44" y="13"/>
                    <a:pt x="43" y="14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7" y="18"/>
                    <a:pt x="49" y="20"/>
                    <a:pt x="49" y="22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9"/>
                    <a:pt x="47" y="31"/>
                    <a:pt x="45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4" y="35"/>
                    <a:pt x="44" y="36"/>
                    <a:pt x="44" y="37"/>
                  </a:cubicBezTo>
                  <a:cubicBezTo>
                    <a:pt x="44" y="38"/>
                    <a:pt x="44" y="39"/>
                    <a:pt x="43" y="40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5"/>
                    <a:pt x="36" y="45"/>
                    <a:pt x="34" y="44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7"/>
                    <a:pt x="29" y="49"/>
                    <a:pt x="27" y="49"/>
                  </a:cubicBezTo>
                  <a:close/>
                  <a:moveTo>
                    <a:pt x="22" y="45"/>
                  </a:moveTo>
                  <a:cubicBezTo>
                    <a:pt x="26" y="45"/>
                    <a:pt x="26" y="45"/>
                    <a:pt x="26" y="45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0"/>
                    <a:pt x="27" y="39"/>
                    <a:pt x="29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1" y="37"/>
                    <a:pt x="31" y="37"/>
                    <a:pt x="32" y="37"/>
                  </a:cubicBezTo>
                  <a:cubicBezTo>
                    <a:pt x="33" y="37"/>
                    <a:pt x="34" y="37"/>
                    <a:pt x="35" y="3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4"/>
                    <a:pt x="36" y="32"/>
                    <a:pt x="37" y="31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8"/>
                    <a:pt x="40" y="26"/>
                    <a:pt x="42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0" y="22"/>
                    <a:pt x="38" y="21"/>
                    <a:pt x="38" y="20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6" y="17"/>
                    <a:pt x="37" y="15"/>
                    <a:pt x="38" y="14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12"/>
                    <a:pt x="32" y="12"/>
                    <a:pt x="30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7" y="10"/>
                    <a:pt x="26" y="9"/>
                    <a:pt x="26" y="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9"/>
                    <a:pt x="21" y="10"/>
                    <a:pt x="1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6" y="12"/>
                  </a:cubicBezTo>
                  <a:cubicBezTo>
                    <a:pt x="15" y="12"/>
                    <a:pt x="14" y="11"/>
                    <a:pt x="13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7"/>
                    <a:pt x="11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8" y="22"/>
                    <a:pt x="7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6"/>
                    <a:pt x="10" y="28"/>
                    <a:pt x="10" y="29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2"/>
                    <a:pt x="11" y="34"/>
                    <a:pt x="10" y="35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4" y="37"/>
                    <a:pt x="16" y="37"/>
                    <a:pt x="18" y="37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1" y="39"/>
                    <a:pt x="22" y="40"/>
                    <a:pt x="22" y="42"/>
                  </a:cubicBezTo>
                  <a:lnTo>
                    <a:pt x="22" y="45"/>
                  </a:lnTo>
                  <a:close/>
                  <a:moveTo>
                    <a:pt x="24" y="34"/>
                  </a:moveTo>
                  <a:cubicBezTo>
                    <a:pt x="19" y="34"/>
                    <a:pt x="15" y="29"/>
                    <a:pt x="15" y="24"/>
                  </a:cubicBezTo>
                  <a:cubicBezTo>
                    <a:pt x="15" y="19"/>
                    <a:pt x="19" y="15"/>
                    <a:pt x="24" y="15"/>
                  </a:cubicBezTo>
                  <a:cubicBezTo>
                    <a:pt x="29" y="15"/>
                    <a:pt x="33" y="19"/>
                    <a:pt x="33" y="24"/>
                  </a:cubicBezTo>
                  <a:cubicBezTo>
                    <a:pt x="33" y="29"/>
                    <a:pt x="29" y="34"/>
                    <a:pt x="24" y="34"/>
                  </a:cubicBezTo>
                  <a:close/>
                  <a:moveTo>
                    <a:pt x="24" y="19"/>
                  </a:moveTo>
                  <a:cubicBezTo>
                    <a:pt x="21" y="19"/>
                    <a:pt x="19" y="22"/>
                    <a:pt x="19" y="24"/>
                  </a:cubicBezTo>
                  <a:cubicBezTo>
                    <a:pt x="19" y="27"/>
                    <a:pt x="21" y="29"/>
                    <a:pt x="24" y="29"/>
                  </a:cubicBezTo>
                  <a:cubicBezTo>
                    <a:pt x="27" y="29"/>
                    <a:pt x="29" y="27"/>
                    <a:pt x="29" y="24"/>
                  </a:cubicBezTo>
                  <a:cubicBezTo>
                    <a:pt x="29" y="22"/>
                    <a:pt x="27" y="19"/>
                    <a:pt x="24" y="19"/>
                  </a:cubicBezTo>
                  <a:close/>
                </a:path>
              </a:pathLst>
            </a:custGeom>
            <a:solidFill>
              <a:srgbClr val="F0F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17" name="Freeform 153"/>
            <p:cNvSpPr>
              <a:spLocks noEditPoints="1"/>
            </p:cNvSpPr>
            <p:nvPr>
              <p:custDataLst>
                <p:tags r:id="rId151"/>
              </p:custDataLst>
            </p:nvPr>
          </p:nvSpPr>
          <p:spPr bwMode="auto">
            <a:xfrm>
              <a:off x="7510464" y="3506787"/>
              <a:ext cx="255588" cy="249238"/>
            </a:xfrm>
            <a:custGeom>
              <a:avLst/>
              <a:gdLst>
                <a:gd name="T0" fmla="*/ 134 w 149"/>
                <a:gd name="T1" fmla="*/ 31 h 146"/>
                <a:gd name="T2" fmla="*/ 87 w 149"/>
                <a:gd name="T3" fmla="*/ 3 h 146"/>
                <a:gd name="T4" fmla="*/ 34 w 149"/>
                <a:gd name="T5" fmla="*/ 16 h 146"/>
                <a:gd name="T6" fmla="*/ 6 w 149"/>
                <a:gd name="T7" fmla="*/ 62 h 146"/>
                <a:gd name="T8" fmla="*/ 66 w 149"/>
                <a:gd name="T9" fmla="*/ 143 h 146"/>
                <a:gd name="T10" fmla="*/ 118 w 149"/>
                <a:gd name="T11" fmla="*/ 130 h 146"/>
                <a:gd name="T12" fmla="*/ 146 w 149"/>
                <a:gd name="T13" fmla="*/ 84 h 146"/>
                <a:gd name="T14" fmla="*/ 134 w 149"/>
                <a:gd name="T15" fmla="*/ 31 h 146"/>
                <a:gd name="T16" fmla="*/ 111 w 149"/>
                <a:gd name="T17" fmla="*/ 119 h 146"/>
                <a:gd name="T18" fmla="*/ 68 w 149"/>
                <a:gd name="T19" fmla="*/ 130 h 146"/>
                <a:gd name="T20" fmla="*/ 19 w 149"/>
                <a:gd name="T21" fmla="*/ 64 h 146"/>
                <a:gd name="T22" fmla="*/ 42 w 149"/>
                <a:gd name="T23" fmla="*/ 26 h 146"/>
                <a:gd name="T24" fmla="*/ 85 w 149"/>
                <a:gd name="T25" fmla="*/ 16 h 146"/>
                <a:gd name="T26" fmla="*/ 123 w 149"/>
                <a:gd name="T27" fmla="*/ 39 h 146"/>
                <a:gd name="T28" fmla="*/ 133 w 149"/>
                <a:gd name="T29" fmla="*/ 82 h 146"/>
                <a:gd name="T30" fmla="*/ 111 w 149"/>
                <a:gd name="T31" fmla="*/ 11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9" h="146">
                  <a:moveTo>
                    <a:pt x="134" y="31"/>
                  </a:moveTo>
                  <a:cubicBezTo>
                    <a:pt x="122" y="16"/>
                    <a:pt x="106" y="6"/>
                    <a:pt x="87" y="3"/>
                  </a:cubicBezTo>
                  <a:cubicBezTo>
                    <a:pt x="69" y="0"/>
                    <a:pt x="50" y="5"/>
                    <a:pt x="34" y="16"/>
                  </a:cubicBezTo>
                  <a:cubicBezTo>
                    <a:pt x="19" y="27"/>
                    <a:pt x="9" y="43"/>
                    <a:pt x="6" y="62"/>
                  </a:cubicBezTo>
                  <a:cubicBezTo>
                    <a:pt x="0" y="101"/>
                    <a:pt x="27" y="137"/>
                    <a:pt x="66" y="143"/>
                  </a:cubicBezTo>
                  <a:cubicBezTo>
                    <a:pt x="84" y="146"/>
                    <a:pt x="103" y="141"/>
                    <a:pt x="118" y="130"/>
                  </a:cubicBezTo>
                  <a:cubicBezTo>
                    <a:pt x="134" y="119"/>
                    <a:pt x="144" y="102"/>
                    <a:pt x="146" y="84"/>
                  </a:cubicBezTo>
                  <a:cubicBezTo>
                    <a:pt x="149" y="65"/>
                    <a:pt x="145" y="46"/>
                    <a:pt x="134" y="31"/>
                  </a:cubicBezTo>
                  <a:moveTo>
                    <a:pt x="111" y="119"/>
                  </a:moveTo>
                  <a:cubicBezTo>
                    <a:pt x="98" y="128"/>
                    <a:pt x="83" y="132"/>
                    <a:pt x="68" y="130"/>
                  </a:cubicBezTo>
                  <a:cubicBezTo>
                    <a:pt x="36" y="125"/>
                    <a:pt x="15" y="95"/>
                    <a:pt x="19" y="64"/>
                  </a:cubicBezTo>
                  <a:cubicBezTo>
                    <a:pt x="22" y="49"/>
                    <a:pt x="30" y="36"/>
                    <a:pt x="42" y="26"/>
                  </a:cubicBezTo>
                  <a:cubicBezTo>
                    <a:pt x="55" y="17"/>
                    <a:pt x="70" y="14"/>
                    <a:pt x="85" y="16"/>
                  </a:cubicBezTo>
                  <a:cubicBezTo>
                    <a:pt x="100" y="18"/>
                    <a:pt x="114" y="26"/>
                    <a:pt x="123" y="39"/>
                  </a:cubicBezTo>
                  <a:cubicBezTo>
                    <a:pt x="132" y="51"/>
                    <a:pt x="136" y="67"/>
                    <a:pt x="133" y="82"/>
                  </a:cubicBezTo>
                  <a:cubicBezTo>
                    <a:pt x="131" y="97"/>
                    <a:pt x="123" y="110"/>
                    <a:pt x="111" y="119"/>
                  </a:cubicBezTo>
                </a:path>
              </a:pathLst>
            </a:cu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18" name="Freeform 154"/>
            <p:cNvSpPr>
              <a:spLocks noEditPoints="1"/>
            </p:cNvSpPr>
            <p:nvPr>
              <p:custDataLst>
                <p:tags r:id="rId152"/>
              </p:custDataLst>
            </p:nvPr>
          </p:nvSpPr>
          <p:spPr bwMode="auto">
            <a:xfrm>
              <a:off x="7539039" y="3548062"/>
              <a:ext cx="203200" cy="166688"/>
            </a:xfrm>
            <a:custGeom>
              <a:avLst/>
              <a:gdLst>
                <a:gd name="T0" fmla="*/ 18 w 118"/>
                <a:gd name="T1" fmla="*/ 86 h 98"/>
                <a:gd name="T2" fmla="*/ 18 w 118"/>
                <a:gd name="T3" fmla="*/ 89 h 98"/>
                <a:gd name="T4" fmla="*/ 30 w 118"/>
                <a:gd name="T5" fmla="*/ 98 h 98"/>
                <a:gd name="T6" fmla="*/ 30 w 118"/>
                <a:gd name="T7" fmla="*/ 96 h 98"/>
                <a:gd name="T8" fmla="*/ 18 w 118"/>
                <a:gd name="T9" fmla="*/ 86 h 98"/>
                <a:gd name="T10" fmla="*/ 16 w 118"/>
                <a:gd name="T11" fmla="*/ 55 h 98"/>
                <a:gd name="T12" fmla="*/ 16 w 118"/>
                <a:gd name="T13" fmla="*/ 59 h 98"/>
                <a:gd name="T14" fmla="*/ 16 w 118"/>
                <a:gd name="T15" fmla="*/ 55 h 98"/>
                <a:gd name="T16" fmla="*/ 112 w 118"/>
                <a:gd name="T17" fmla="*/ 26 h 98"/>
                <a:gd name="T18" fmla="*/ 112 w 118"/>
                <a:gd name="T19" fmla="*/ 72 h 98"/>
                <a:gd name="T20" fmla="*/ 116 w 118"/>
                <a:gd name="T21" fmla="*/ 58 h 98"/>
                <a:gd name="T22" fmla="*/ 112 w 118"/>
                <a:gd name="T23" fmla="*/ 26 h 98"/>
                <a:gd name="T24" fmla="*/ 30 w 118"/>
                <a:gd name="T25" fmla="*/ 20 h 98"/>
                <a:gd name="T26" fmla="*/ 18 w 118"/>
                <a:gd name="T27" fmla="*/ 42 h 98"/>
                <a:gd name="T28" fmla="*/ 18 w 118"/>
                <a:gd name="T29" fmla="*/ 72 h 98"/>
                <a:gd name="T30" fmla="*/ 27 w 118"/>
                <a:gd name="T31" fmla="*/ 90 h 98"/>
                <a:gd name="T32" fmla="*/ 30 w 118"/>
                <a:gd name="T33" fmla="*/ 94 h 98"/>
                <a:gd name="T34" fmla="*/ 30 w 118"/>
                <a:gd name="T35" fmla="*/ 20 h 98"/>
                <a:gd name="T36" fmla="*/ 11 w 118"/>
                <a:gd name="T37" fmla="*/ 19 h 98"/>
                <a:gd name="T38" fmla="*/ 3 w 118"/>
                <a:gd name="T39" fmla="*/ 40 h 98"/>
                <a:gd name="T40" fmla="*/ 16 w 118"/>
                <a:gd name="T41" fmla="*/ 86 h 98"/>
                <a:gd name="T42" fmla="*/ 16 w 118"/>
                <a:gd name="T43" fmla="*/ 83 h 98"/>
                <a:gd name="T44" fmla="*/ 15 w 118"/>
                <a:gd name="T45" fmla="*/ 82 h 98"/>
                <a:gd name="T46" fmla="*/ 5 w 118"/>
                <a:gd name="T47" fmla="*/ 40 h 98"/>
                <a:gd name="T48" fmla="*/ 12 w 118"/>
                <a:gd name="T49" fmla="*/ 20 h 98"/>
                <a:gd name="T50" fmla="*/ 11 w 118"/>
                <a:gd name="T51" fmla="*/ 19 h 98"/>
                <a:gd name="T52" fmla="*/ 30 w 118"/>
                <a:gd name="T53" fmla="*/ 0 h 98"/>
                <a:gd name="T54" fmla="*/ 25 w 118"/>
                <a:gd name="T55" fmla="*/ 3 h 98"/>
                <a:gd name="T56" fmla="*/ 12 w 118"/>
                <a:gd name="T57" fmla="*/ 17 h 98"/>
                <a:gd name="T58" fmla="*/ 13 w 118"/>
                <a:gd name="T59" fmla="*/ 18 h 98"/>
                <a:gd name="T60" fmla="*/ 27 w 118"/>
                <a:gd name="T61" fmla="*/ 4 h 98"/>
                <a:gd name="T62" fmla="*/ 30 w 118"/>
                <a:gd name="T63" fmla="*/ 2 h 98"/>
                <a:gd name="T64" fmla="*/ 30 w 118"/>
                <a:gd name="T6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8" h="98">
                  <a:moveTo>
                    <a:pt x="18" y="86"/>
                  </a:moveTo>
                  <a:cubicBezTo>
                    <a:pt x="18" y="89"/>
                    <a:pt x="18" y="89"/>
                    <a:pt x="18" y="89"/>
                  </a:cubicBezTo>
                  <a:cubicBezTo>
                    <a:pt x="21" y="92"/>
                    <a:pt x="25" y="95"/>
                    <a:pt x="30" y="98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25" y="93"/>
                    <a:pt x="21" y="90"/>
                    <a:pt x="18" y="86"/>
                  </a:cubicBezTo>
                  <a:moveTo>
                    <a:pt x="16" y="55"/>
                  </a:moveTo>
                  <a:cubicBezTo>
                    <a:pt x="16" y="56"/>
                    <a:pt x="16" y="58"/>
                    <a:pt x="16" y="59"/>
                  </a:cubicBezTo>
                  <a:cubicBezTo>
                    <a:pt x="16" y="55"/>
                    <a:pt x="16" y="55"/>
                    <a:pt x="16" y="55"/>
                  </a:cubicBezTo>
                  <a:moveTo>
                    <a:pt x="112" y="26"/>
                  </a:moveTo>
                  <a:cubicBezTo>
                    <a:pt x="112" y="72"/>
                    <a:pt x="112" y="72"/>
                    <a:pt x="112" y="72"/>
                  </a:cubicBezTo>
                  <a:cubicBezTo>
                    <a:pt x="114" y="67"/>
                    <a:pt x="115" y="63"/>
                    <a:pt x="116" y="58"/>
                  </a:cubicBezTo>
                  <a:cubicBezTo>
                    <a:pt x="118" y="47"/>
                    <a:pt x="116" y="36"/>
                    <a:pt x="112" y="26"/>
                  </a:cubicBezTo>
                  <a:moveTo>
                    <a:pt x="30" y="20"/>
                  </a:moveTo>
                  <a:cubicBezTo>
                    <a:pt x="24" y="27"/>
                    <a:pt x="20" y="34"/>
                    <a:pt x="18" y="4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20" y="78"/>
                    <a:pt x="23" y="84"/>
                    <a:pt x="27" y="90"/>
                  </a:cubicBezTo>
                  <a:cubicBezTo>
                    <a:pt x="28" y="91"/>
                    <a:pt x="29" y="92"/>
                    <a:pt x="30" y="94"/>
                  </a:cubicBezTo>
                  <a:cubicBezTo>
                    <a:pt x="30" y="20"/>
                    <a:pt x="30" y="20"/>
                    <a:pt x="30" y="20"/>
                  </a:cubicBezTo>
                  <a:moveTo>
                    <a:pt x="11" y="19"/>
                  </a:moveTo>
                  <a:cubicBezTo>
                    <a:pt x="7" y="25"/>
                    <a:pt x="4" y="32"/>
                    <a:pt x="3" y="40"/>
                  </a:cubicBezTo>
                  <a:cubicBezTo>
                    <a:pt x="0" y="57"/>
                    <a:pt x="5" y="74"/>
                    <a:pt x="16" y="86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5" y="83"/>
                    <a:pt x="15" y="82"/>
                    <a:pt x="15" y="82"/>
                  </a:cubicBezTo>
                  <a:cubicBezTo>
                    <a:pt x="6" y="70"/>
                    <a:pt x="2" y="55"/>
                    <a:pt x="5" y="40"/>
                  </a:cubicBezTo>
                  <a:cubicBezTo>
                    <a:pt x="6" y="33"/>
                    <a:pt x="8" y="26"/>
                    <a:pt x="12" y="20"/>
                  </a:cubicBezTo>
                  <a:cubicBezTo>
                    <a:pt x="11" y="20"/>
                    <a:pt x="11" y="19"/>
                    <a:pt x="11" y="19"/>
                  </a:cubicBezTo>
                  <a:moveTo>
                    <a:pt x="30" y="0"/>
                  </a:moveTo>
                  <a:cubicBezTo>
                    <a:pt x="28" y="1"/>
                    <a:pt x="27" y="2"/>
                    <a:pt x="25" y="3"/>
                  </a:cubicBezTo>
                  <a:cubicBezTo>
                    <a:pt x="20" y="7"/>
                    <a:pt x="15" y="11"/>
                    <a:pt x="12" y="17"/>
                  </a:cubicBezTo>
                  <a:cubicBezTo>
                    <a:pt x="12" y="17"/>
                    <a:pt x="13" y="18"/>
                    <a:pt x="13" y="18"/>
                  </a:cubicBezTo>
                  <a:cubicBezTo>
                    <a:pt x="17" y="13"/>
                    <a:pt x="21" y="8"/>
                    <a:pt x="27" y="4"/>
                  </a:cubicBezTo>
                  <a:cubicBezTo>
                    <a:pt x="28" y="3"/>
                    <a:pt x="29" y="3"/>
                    <a:pt x="30" y="2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19" name="Freeform 155"/>
            <p:cNvSpPr>
              <a:spLocks noEditPoints="1"/>
            </p:cNvSpPr>
            <p:nvPr>
              <p:custDataLst>
                <p:tags r:id="rId153"/>
              </p:custDataLst>
            </p:nvPr>
          </p:nvSpPr>
          <p:spPr bwMode="auto">
            <a:xfrm>
              <a:off x="7591426" y="3532187"/>
              <a:ext cx="139700" cy="196850"/>
            </a:xfrm>
            <a:custGeom>
              <a:avLst/>
              <a:gdLst>
                <a:gd name="T0" fmla="*/ 37 w 82"/>
                <a:gd name="T1" fmla="*/ 103 h 115"/>
                <a:gd name="T2" fmla="*/ 37 w 82"/>
                <a:gd name="T3" fmla="*/ 113 h 115"/>
                <a:gd name="T4" fmla="*/ 27 w 82"/>
                <a:gd name="T5" fmla="*/ 109 h 115"/>
                <a:gd name="T6" fmla="*/ 10 w 82"/>
                <a:gd name="T7" fmla="*/ 82 h 115"/>
                <a:gd name="T8" fmla="*/ 19 w 82"/>
                <a:gd name="T9" fmla="*/ 92 h 115"/>
                <a:gd name="T10" fmla="*/ 8 w 82"/>
                <a:gd name="T11" fmla="*/ 88 h 115"/>
                <a:gd name="T12" fmla="*/ 28 w 82"/>
                <a:gd name="T13" fmla="*/ 82 h 115"/>
                <a:gd name="T14" fmla="*/ 38 w 82"/>
                <a:gd name="T15" fmla="*/ 91 h 115"/>
                <a:gd name="T16" fmla="*/ 32 w 82"/>
                <a:gd name="T17" fmla="*/ 93 h 115"/>
                <a:gd name="T18" fmla="*/ 47 w 82"/>
                <a:gd name="T19" fmla="*/ 83 h 115"/>
                <a:gd name="T20" fmla="*/ 57 w 82"/>
                <a:gd name="T21" fmla="*/ 84 h 115"/>
                <a:gd name="T22" fmla="*/ 52 w 82"/>
                <a:gd name="T23" fmla="*/ 93 h 115"/>
                <a:gd name="T24" fmla="*/ 47 w 82"/>
                <a:gd name="T25" fmla="*/ 83 h 115"/>
                <a:gd name="T26" fmla="*/ 73 w 82"/>
                <a:gd name="T27" fmla="*/ 82 h 115"/>
                <a:gd name="T28" fmla="*/ 73 w 82"/>
                <a:gd name="T29" fmla="*/ 91 h 115"/>
                <a:gd name="T30" fmla="*/ 63 w 82"/>
                <a:gd name="T31" fmla="*/ 87 h 115"/>
                <a:gd name="T32" fmla="*/ 10 w 82"/>
                <a:gd name="T33" fmla="*/ 60 h 115"/>
                <a:gd name="T34" fmla="*/ 19 w 82"/>
                <a:gd name="T35" fmla="*/ 71 h 115"/>
                <a:gd name="T36" fmla="*/ 8 w 82"/>
                <a:gd name="T37" fmla="*/ 66 h 115"/>
                <a:gd name="T38" fmla="*/ 28 w 82"/>
                <a:gd name="T39" fmla="*/ 60 h 115"/>
                <a:gd name="T40" fmla="*/ 38 w 82"/>
                <a:gd name="T41" fmla="*/ 69 h 115"/>
                <a:gd name="T42" fmla="*/ 32 w 82"/>
                <a:gd name="T43" fmla="*/ 71 h 115"/>
                <a:gd name="T44" fmla="*/ 47 w 82"/>
                <a:gd name="T45" fmla="*/ 61 h 115"/>
                <a:gd name="T46" fmla="*/ 57 w 82"/>
                <a:gd name="T47" fmla="*/ 62 h 115"/>
                <a:gd name="T48" fmla="*/ 52 w 82"/>
                <a:gd name="T49" fmla="*/ 71 h 115"/>
                <a:gd name="T50" fmla="*/ 47 w 82"/>
                <a:gd name="T51" fmla="*/ 61 h 115"/>
                <a:gd name="T52" fmla="*/ 73 w 82"/>
                <a:gd name="T53" fmla="*/ 60 h 115"/>
                <a:gd name="T54" fmla="*/ 73 w 82"/>
                <a:gd name="T55" fmla="*/ 70 h 115"/>
                <a:gd name="T56" fmla="*/ 63 w 82"/>
                <a:gd name="T57" fmla="*/ 65 h 115"/>
                <a:gd name="T58" fmla="*/ 10 w 82"/>
                <a:gd name="T59" fmla="*/ 38 h 115"/>
                <a:gd name="T60" fmla="*/ 19 w 82"/>
                <a:gd name="T61" fmla="*/ 49 h 115"/>
                <a:gd name="T62" fmla="*/ 8 w 82"/>
                <a:gd name="T63" fmla="*/ 44 h 115"/>
                <a:gd name="T64" fmla="*/ 28 w 82"/>
                <a:gd name="T65" fmla="*/ 38 h 115"/>
                <a:gd name="T66" fmla="*/ 38 w 82"/>
                <a:gd name="T67" fmla="*/ 47 h 115"/>
                <a:gd name="T68" fmla="*/ 32 w 82"/>
                <a:gd name="T69" fmla="*/ 49 h 115"/>
                <a:gd name="T70" fmla="*/ 47 w 82"/>
                <a:gd name="T71" fmla="*/ 39 h 115"/>
                <a:gd name="T72" fmla="*/ 57 w 82"/>
                <a:gd name="T73" fmla="*/ 40 h 115"/>
                <a:gd name="T74" fmla="*/ 52 w 82"/>
                <a:gd name="T75" fmla="*/ 49 h 115"/>
                <a:gd name="T76" fmla="*/ 47 w 82"/>
                <a:gd name="T77" fmla="*/ 39 h 115"/>
                <a:gd name="T78" fmla="*/ 73 w 82"/>
                <a:gd name="T79" fmla="*/ 38 h 115"/>
                <a:gd name="T80" fmla="*/ 73 w 82"/>
                <a:gd name="T81" fmla="*/ 48 h 115"/>
                <a:gd name="T82" fmla="*/ 63 w 82"/>
                <a:gd name="T83" fmla="*/ 43 h 115"/>
                <a:gd name="T84" fmla="*/ 75 w 82"/>
                <a:gd name="T85" fmla="*/ 24 h 115"/>
                <a:gd name="T86" fmla="*/ 9 w 82"/>
                <a:gd name="T87" fmla="*/ 21 h 115"/>
                <a:gd name="T88" fmla="*/ 5 w 82"/>
                <a:gd name="T89" fmla="*/ 108 h 115"/>
                <a:gd name="T90" fmla="*/ 8 w 82"/>
                <a:gd name="T91" fmla="*/ 109 h 115"/>
                <a:gd name="T92" fmla="*/ 10 w 82"/>
                <a:gd name="T93" fmla="*/ 103 h 115"/>
                <a:gd name="T94" fmla="*/ 19 w 82"/>
                <a:gd name="T95" fmla="*/ 114 h 115"/>
                <a:gd name="T96" fmla="*/ 30 w 82"/>
                <a:gd name="T97" fmla="*/ 115 h 115"/>
                <a:gd name="T98" fmla="*/ 47 w 82"/>
                <a:gd name="T99" fmla="*/ 104 h 115"/>
                <a:gd name="T100" fmla="*/ 57 w 82"/>
                <a:gd name="T101" fmla="*/ 106 h 115"/>
                <a:gd name="T102" fmla="*/ 82 w 82"/>
                <a:gd name="T103" fmla="*/ 35 h 115"/>
                <a:gd name="T104" fmla="*/ 65 w 82"/>
                <a:gd name="T105" fmla="*/ 15 h 115"/>
                <a:gd name="T106" fmla="*/ 12 w 82"/>
                <a:gd name="T107" fmla="*/ 19 h 115"/>
                <a:gd name="T108" fmla="*/ 0 w 82"/>
                <a:gd name="T109" fmla="*/ 9 h 115"/>
                <a:gd name="T110" fmla="*/ 17 w 82"/>
                <a:gd name="T111" fmla="*/ 4 h 115"/>
                <a:gd name="T112" fmla="*/ 41 w 82"/>
                <a:gd name="T113" fmla="*/ 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2" h="115">
                  <a:moveTo>
                    <a:pt x="29" y="104"/>
                  </a:moveTo>
                  <a:cubicBezTo>
                    <a:pt x="28" y="104"/>
                    <a:pt x="28" y="104"/>
                    <a:pt x="28" y="104"/>
                  </a:cubicBezTo>
                  <a:cubicBezTo>
                    <a:pt x="28" y="103"/>
                    <a:pt x="28" y="103"/>
                    <a:pt x="28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8" y="103"/>
                    <a:pt x="38" y="104"/>
                    <a:pt x="38" y="106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38" y="113"/>
                    <a:pt x="38" y="114"/>
                    <a:pt x="38" y="114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6" y="114"/>
                    <a:pt x="35" y="115"/>
                    <a:pt x="33" y="115"/>
                  </a:cubicBezTo>
                  <a:cubicBezTo>
                    <a:pt x="32" y="115"/>
                    <a:pt x="32" y="115"/>
                    <a:pt x="32" y="115"/>
                  </a:cubicBezTo>
                  <a:cubicBezTo>
                    <a:pt x="29" y="115"/>
                    <a:pt x="27" y="112"/>
                    <a:pt x="27" y="109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27" y="107"/>
                    <a:pt x="27" y="105"/>
                    <a:pt x="29" y="104"/>
                  </a:cubicBezTo>
                  <a:moveTo>
                    <a:pt x="10" y="83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10" y="82"/>
                    <a:pt x="10" y="82"/>
                    <a:pt x="10" y="82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20" y="83"/>
                    <a:pt x="20" y="84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20" y="91"/>
                    <a:pt x="20" y="92"/>
                    <a:pt x="19" y="92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7" y="92"/>
                    <a:pt x="16" y="93"/>
                    <a:pt x="15" y="93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1" y="93"/>
                    <a:pt x="8" y="90"/>
                    <a:pt x="8" y="88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8" y="85"/>
                    <a:pt x="9" y="84"/>
                    <a:pt x="10" y="83"/>
                  </a:cubicBezTo>
                  <a:moveTo>
                    <a:pt x="29" y="83"/>
                  </a:move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7" y="82"/>
                    <a:pt x="37" y="82"/>
                    <a:pt x="37" y="82"/>
                  </a:cubicBezTo>
                  <a:cubicBezTo>
                    <a:pt x="38" y="82"/>
                    <a:pt x="38" y="83"/>
                    <a:pt x="38" y="84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2"/>
                    <a:pt x="38" y="92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6" y="92"/>
                    <a:pt x="35" y="93"/>
                    <a:pt x="33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29" y="93"/>
                    <a:pt x="27" y="90"/>
                    <a:pt x="27" y="88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7" y="85"/>
                    <a:pt x="27" y="84"/>
                    <a:pt x="29" y="83"/>
                  </a:cubicBezTo>
                  <a:moveTo>
                    <a:pt x="47" y="83"/>
                  </a:moveTo>
                  <a:cubicBezTo>
                    <a:pt x="46" y="82"/>
                    <a:pt x="46" y="82"/>
                    <a:pt x="46" y="82"/>
                  </a:cubicBezTo>
                  <a:cubicBezTo>
                    <a:pt x="47" y="82"/>
                    <a:pt x="47" y="82"/>
                    <a:pt x="47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6" y="82"/>
                    <a:pt x="57" y="83"/>
                    <a:pt x="57" y="84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1"/>
                    <a:pt x="56" y="92"/>
                    <a:pt x="56" y="92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4" y="92"/>
                    <a:pt x="53" y="93"/>
                    <a:pt x="52" y="93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47" y="93"/>
                    <a:pt x="45" y="90"/>
                    <a:pt x="45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5"/>
                    <a:pt x="46" y="84"/>
                    <a:pt x="47" y="83"/>
                  </a:cubicBezTo>
                  <a:moveTo>
                    <a:pt x="65" y="83"/>
                  </a:moveTo>
                  <a:cubicBezTo>
                    <a:pt x="64" y="82"/>
                    <a:pt x="64" y="82"/>
                    <a:pt x="64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74" y="82"/>
                    <a:pt x="75" y="83"/>
                    <a:pt x="75" y="84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2"/>
                    <a:pt x="74" y="92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2" y="92"/>
                    <a:pt x="71" y="93"/>
                    <a:pt x="70" y="93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5" y="93"/>
                    <a:pt x="63" y="90"/>
                    <a:pt x="63" y="88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3" y="85"/>
                    <a:pt x="64" y="84"/>
                    <a:pt x="65" y="83"/>
                  </a:cubicBezTo>
                  <a:moveTo>
                    <a:pt x="10" y="61"/>
                  </a:move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9" y="60"/>
                    <a:pt x="20" y="61"/>
                    <a:pt x="20" y="62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9"/>
                    <a:pt x="20" y="70"/>
                    <a:pt x="19" y="71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7" y="70"/>
                    <a:pt x="16" y="71"/>
                    <a:pt x="15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1" y="71"/>
                    <a:pt x="8" y="69"/>
                    <a:pt x="8" y="66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3"/>
                    <a:pt x="9" y="62"/>
                    <a:pt x="10" y="61"/>
                  </a:cubicBezTo>
                  <a:moveTo>
                    <a:pt x="29" y="61"/>
                  </a:move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8" y="60"/>
                    <a:pt x="38" y="61"/>
                    <a:pt x="38" y="62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9"/>
                    <a:pt x="38" y="70"/>
                    <a:pt x="38" y="71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70"/>
                    <a:pt x="35" y="71"/>
                    <a:pt x="33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29" y="71"/>
                    <a:pt x="27" y="69"/>
                    <a:pt x="27" y="66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7" y="63"/>
                    <a:pt x="27" y="62"/>
                    <a:pt x="29" y="61"/>
                  </a:cubicBezTo>
                  <a:moveTo>
                    <a:pt x="47" y="61"/>
                  </a:moveTo>
                  <a:cubicBezTo>
                    <a:pt x="46" y="60"/>
                    <a:pt x="46" y="60"/>
                    <a:pt x="46" y="60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7" y="61"/>
                    <a:pt x="57" y="62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7" y="69"/>
                    <a:pt x="56" y="70"/>
                    <a:pt x="56" y="71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70"/>
                    <a:pt x="53" y="71"/>
                    <a:pt x="52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47" y="71"/>
                    <a:pt x="45" y="69"/>
                    <a:pt x="45" y="66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3"/>
                    <a:pt x="46" y="62"/>
                    <a:pt x="47" y="61"/>
                  </a:cubicBezTo>
                  <a:moveTo>
                    <a:pt x="65" y="61"/>
                  </a:moveTo>
                  <a:cubicBezTo>
                    <a:pt x="64" y="60"/>
                    <a:pt x="64" y="60"/>
                    <a:pt x="64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4" y="60"/>
                    <a:pt x="75" y="61"/>
                    <a:pt x="75" y="62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5" y="69"/>
                    <a:pt x="75" y="70"/>
                    <a:pt x="74" y="71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2" y="70"/>
                    <a:pt x="71" y="71"/>
                    <a:pt x="70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5" y="71"/>
                    <a:pt x="63" y="69"/>
                    <a:pt x="63" y="66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63"/>
                    <a:pt x="64" y="62"/>
                    <a:pt x="65" y="61"/>
                  </a:cubicBezTo>
                  <a:moveTo>
                    <a:pt x="10" y="39"/>
                  </a:moveTo>
                  <a:cubicBezTo>
                    <a:pt x="9" y="38"/>
                    <a:pt x="9" y="38"/>
                    <a:pt x="9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9" y="38"/>
                    <a:pt x="20" y="39"/>
                    <a:pt x="20" y="40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8"/>
                    <a:pt x="20" y="48"/>
                    <a:pt x="19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7" y="49"/>
                    <a:pt x="16" y="49"/>
                    <a:pt x="15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1" y="49"/>
                    <a:pt x="8" y="47"/>
                    <a:pt x="8" y="4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2"/>
                    <a:pt x="9" y="40"/>
                    <a:pt x="10" y="39"/>
                  </a:cubicBezTo>
                  <a:moveTo>
                    <a:pt x="29" y="39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8" y="38"/>
                    <a:pt x="38" y="39"/>
                    <a:pt x="38" y="40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8"/>
                    <a:pt x="38" y="48"/>
                    <a:pt x="38" y="49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6" y="49"/>
                    <a:pt x="35" y="49"/>
                    <a:pt x="33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29" y="49"/>
                    <a:pt x="27" y="47"/>
                    <a:pt x="27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2"/>
                    <a:pt x="27" y="40"/>
                    <a:pt x="29" y="39"/>
                  </a:cubicBezTo>
                  <a:moveTo>
                    <a:pt x="47" y="39"/>
                  </a:moveTo>
                  <a:cubicBezTo>
                    <a:pt x="46" y="38"/>
                    <a:pt x="46" y="38"/>
                    <a:pt x="46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6" y="38"/>
                    <a:pt x="57" y="39"/>
                    <a:pt x="57" y="40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8"/>
                    <a:pt x="56" y="48"/>
                    <a:pt x="56" y="49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9"/>
                    <a:pt x="53" y="49"/>
                    <a:pt x="52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7" y="49"/>
                    <a:pt x="45" y="47"/>
                    <a:pt x="45" y="44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2"/>
                    <a:pt x="46" y="40"/>
                    <a:pt x="47" y="39"/>
                  </a:cubicBezTo>
                  <a:moveTo>
                    <a:pt x="65" y="39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38"/>
                    <a:pt x="75" y="39"/>
                    <a:pt x="75" y="40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8"/>
                    <a:pt x="75" y="48"/>
                    <a:pt x="74" y="49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2" y="49"/>
                    <a:pt x="71" y="49"/>
                    <a:pt x="70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5" y="49"/>
                    <a:pt x="63" y="47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2"/>
                    <a:pt x="64" y="40"/>
                    <a:pt x="65" y="39"/>
                  </a:cubicBezTo>
                  <a:moveTo>
                    <a:pt x="7" y="26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" y="26"/>
                    <a:pt x="7" y="26"/>
                    <a:pt x="7" y="26"/>
                  </a:cubicBezTo>
                  <a:moveTo>
                    <a:pt x="73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5" y="24"/>
                    <a:pt x="2" y="26"/>
                    <a:pt x="0" y="2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" y="104"/>
                    <a:pt x="3" y="106"/>
                    <a:pt x="5" y="108"/>
                  </a:cubicBezTo>
                  <a:cubicBezTo>
                    <a:pt x="3" y="107"/>
                    <a:pt x="1" y="106"/>
                    <a:pt x="0" y="105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3" y="109"/>
                    <a:pt x="6" y="110"/>
                    <a:pt x="9" y="111"/>
                  </a:cubicBezTo>
                  <a:cubicBezTo>
                    <a:pt x="8" y="111"/>
                    <a:pt x="8" y="110"/>
                    <a:pt x="8" y="109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07"/>
                    <a:pt x="9" y="105"/>
                    <a:pt x="10" y="104"/>
                  </a:cubicBezTo>
                  <a:cubicBezTo>
                    <a:pt x="9" y="104"/>
                    <a:pt x="9" y="104"/>
                    <a:pt x="9" y="104"/>
                  </a:cubicBezTo>
                  <a:cubicBezTo>
                    <a:pt x="10" y="103"/>
                    <a:pt x="10" y="103"/>
                    <a:pt x="10" y="103"/>
                  </a:cubicBezTo>
                  <a:cubicBezTo>
                    <a:pt x="18" y="103"/>
                    <a:pt x="18" y="103"/>
                    <a:pt x="18" y="103"/>
                  </a:cubicBezTo>
                  <a:cubicBezTo>
                    <a:pt x="19" y="103"/>
                    <a:pt x="20" y="104"/>
                    <a:pt x="20" y="106"/>
                  </a:cubicBezTo>
                  <a:cubicBezTo>
                    <a:pt x="20" y="112"/>
                    <a:pt x="20" y="112"/>
                    <a:pt x="20" y="112"/>
                  </a:cubicBezTo>
                  <a:cubicBezTo>
                    <a:pt x="20" y="113"/>
                    <a:pt x="20" y="114"/>
                    <a:pt x="19" y="114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8" y="113"/>
                    <a:pt x="18" y="114"/>
                    <a:pt x="17" y="114"/>
                  </a:cubicBezTo>
                  <a:cubicBezTo>
                    <a:pt x="18" y="114"/>
                    <a:pt x="19" y="114"/>
                    <a:pt x="21" y="115"/>
                  </a:cubicBezTo>
                  <a:cubicBezTo>
                    <a:pt x="24" y="115"/>
                    <a:pt x="27" y="115"/>
                    <a:pt x="30" y="115"/>
                  </a:cubicBezTo>
                  <a:cubicBezTo>
                    <a:pt x="35" y="115"/>
                    <a:pt x="41" y="114"/>
                    <a:pt x="46" y="113"/>
                  </a:cubicBezTo>
                  <a:cubicBezTo>
                    <a:pt x="45" y="112"/>
                    <a:pt x="45" y="111"/>
                    <a:pt x="45" y="109"/>
                  </a:cubicBezTo>
                  <a:cubicBezTo>
                    <a:pt x="45" y="109"/>
                    <a:pt x="45" y="109"/>
                    <a:pt x="45" y="109"/>
                  </a:cubicBezTo>
                  <a:cubicBezTo>
                    <a:pt x="45" y="107"/>
                    <a:pt x="46" y="105"/>
                    <a:pt x="47" y="104"/>
                  </a:cubicBezTo>
                  <a:cubicBezTo>
                    <a:pt x="46" y="104"/>
                    <a:pt x="46" y="104"/>
                    <a:pt x="46" y="104"/>
                  </a:cubicBezTo>
                  <a:cubicBezTo>
                    <a:pt x="47" y="103"/>
                    <a:pt x="47" y="103"/>
                    <a:pt x="47" y="103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6" y="103"/>
                    <a:pt x="57" y="104"/>
                    <a:pt x="57" y="106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59" y="107"/>
                    <a:pt x="61" y="106"/>
                    <a:pt x="63" y="104"/>
                  </a:cubicBezTo>
                  <a:cubicBezTo>
                    <a:pt x="72" y="98"/>
                    <a:pt x="78" y="90"/>
                    <a:pt x="82" y="81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0" y="31"/>
                    <a:pt x="78" y="28"/>
                    <a:pt x="76" y="24"/>
                  </a:cubicBezTo>
                  <a:cubicBezTo>
                    <a:pt x="75" y="23"/>
                    <a:pt x="74" y="22"/>
                    <a:pt x="73" y="21"/>
                  </a:cubicBezTo>
                  <a:moveTo>
                    <a:pt x="68" y="15"/>
                  </a:moveTo>
                  <a:cubicBezTo>
                    <a:pt x="65" y="15"/>
                    <a:pt x="65" y="15"/>
                    <a:pt x="65" y="15"/>
                  </a:cubicBezTo>
                  <a:cubicBezTo>
                    <a:pt x="65" y="16"/>
                    <a:pt x="66" y="16"/>
                    <a:pt x="66" y="16"/>
                  </a:cubicBezTo>
                  <a:cubicBezTo>
                    <a:pt x="65" y="16"/>
                    <a:pt x="65" y="16"/>
                    <a:pt x="64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7" y="16"/>
                    <a:pt x="14" y="18"/>
                    <a:pt x="12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0" y="18"/>
                    <a:pt x="69" y="16"/>
                    <a:pt x="68" y="15"/>
                  </a:cubicBezTo>
                  <a:moveTo>
                    <a:pt x="29" y="0"/>
                  </a:moveTo>
                  <a:cubicBezTo>
                    <a:pt x="19" y="0"/>
                    <a:pt x="9" y="3"/>
                    <a:pt x="0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0"/>
                    <a:pt x="4" y="8"/>
                    <a:pt x="6" y="7"/>
                  </a:cubicBezTo>
                  <a:cubicBezTo>
                    <a:pt x="7" y="5"/>
                    <a:pt x="9" y="4"/>
                    <a:pt x="12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1" y="3"/>
                    <a:pt x="25" y="2"/>
                    <a:pt x="29" y="2"/>
                  </a:cubicBezTo>
                  <a:cubicBezTo>
                    <a:pt x="32" y="2"/>
                    <a:pt x="35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40" y="3"/>
                    <a:pt x="41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5" y="3"/>
                    <a:pt x="42" y="2"/>
                    <a:pt x="38" y="1"/>
                  </a:cubicBezTo>
                  <a:cubicBezTo>
                    <a:pt x="35" y="1"/>
                    <a:pt x="32" y="0"/>
                    <a:pt x="29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20" name="Freeform 156"/>
            <p:cNvSpPr>
              <a:spLocks noEditPoints="1"/>
            </p:cNvSpPr>
            <p:nvPr>
              <p:custDataLst>
                <p:tags r:id="rId154"/>
              </p:custDataLst>
            </p:nvPr>
          </p:nvSpPr>
          <p:spPr bwMode="auto">
            <a:xfrm>
              <a:off x="7632701" y="3541712"/>
              <a:ext cx="69850" cy="12700"/>
            </a:xfrm>
            <a:custGeom>
              <a:avLst/>
              <a:gdLst>
                <a:gd name="T0" fmla="*/ 17 w 41"/>
                <a:gd name="T1" fmla="*/ 4 h 7"/>
                <a:gd name="T2" fmla="*/ 0 w 41"/>
                <a:gd name="T3" fmla="*/ 7 h 7"/>
                <a:gd name="T4" fmla="*/ 35 w 41"/>
                <a:gd name="T5" fmla="*/ 7 h 7"/>
                <a:gd name="T6" fmla="*/ 26 w 41"/>
                <a:gd name="T7" fmla="*/ 5 h 7"/>
                <a:gd name="T8" fmla="*/ 26 w 41"/>
                <a:gd name="T9" fmla="*/ 5 h 7"/>
                <a:gd name="T10" fmla="*/ 17 w 41"/>
                <a:gd name="T11" fmla="*/ 4 h 7"/>
                <a:gd name="T12" fmla="*/ 29 w 41"/>
                <a:gd name="T13" fmla="*/ 0 h 7"/>
                <a:gd name="T14" fmla="*/ 24 w 41"/>
                <a:gd name="T15" fmla="*/ 0 h 7"/>
                <a:gd name="T16" fmla="*/ 38 w 41"/>
                <a:gd name="T17" fmla="*/ 7 h 7"/>
                <a:gd name="T18" fmla="*/ 41 w 41"/>
                <a:gd name="T19" fmla="*/ 7 h 7"/>
                <a:gd name="T20" fmla="*/ 29 w 41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">
                  <a:moveTo>
                    <a:pt x="17" y="4"/>
                  </a:moveTo>
                  <a:cubicBezTo>
                    <a:pt x="11" y="4"/>
                    <a:pt x="6" y="5"/>
                    <a:pt x="0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2" y="6"/>
                    <a:pt x="29" y="6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5"/>
                    <a:pt x="20" y="4"/>
                    <a:pt x="17" y="4"/>
                  </a:cubicBezTo>
                  <a:moveTo>
                    <a:pt x="2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9" y="2"/>
                    <a:pt x="34" y="4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8" y="4"/>
                    <a:pt x="34" y="2"/>
                    <a:pt x="2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21" name="Freeform 157"/>
            <p:cNvSpPr>
              <a:spLocks noEditPoints="1"/>
            </p:cNvSpPr>
            <p:nvPr>
              <p:custDataLst>
                <p:tags r:id="rId155"/>
              </p:custDataLst>
            </p:nvPr>
          </p:nvSpPr>
          <p:spPr bwMode="auto">
            <a:xfrm>
              <a:off x="7600951" y="3538537"/>
              <a:ext cx="106363" cy="19050"/>
            </a:xfrm>
            <a:custGeom>
              <a:avLst/>
              <a:gdLst>
                <a:gd name="T0" fmla="*/ 53 w 62"/>
                <a:gd name="T1" fmla="*/ 9 h 11"/>
                <a:gd name="T2" fmla="*/ 18 w 62"/>
                <a:gd name="T3" fmla="*/ 9 h 11"/>
                <a:gd name="T4" fmla="*/ 13 w 62"/>
                <a:gd name="T5" fmla="*/ 11 h 11"/>
                <a:gd name="T6" fmla="*/ 58 w 62"/>
                <a:gd name="T7" fmla="*/ 11 h 11"/>
                <a:gd name="T8" fmla="*/ 53 w 62"/>
                <a:gd name="T9" fmla="*/ 9 h 11"/>
                <a:gd name="T10" fmla="*/ 59 w 62"/>
                <a:gd name="T11" fmla="*/ 9 h 11"/>
                <a:gd name="T12" fmla="*/ 56 w 62"/>
                <a:gd name="T13" fmla="*/ 9 h 11"/>
                <a:gd name="T14" fmla="*/ 59 w 62"/>
                <a:gd name="T15" fmla="*/ 11 h 11"/>
                <a:gd name="T16" fmla="*/ 62 w 62"/>
                <a:gd name="T17" fmla="*/ 11 h 11"/>
                <a:gd name="T18" fmla="*/ 59 w 62"/>
                <a:gd name="T19" fmla="*/ 9 h 11"/>
                <a:gd name="T20" fmla="*/ 11 w 62"/>
                <a:gd name="T21" fmla="*/ 0 h 11"/>
                <a:gd name="T22" fmla="*/ 6 w 62"/>
                <a:gd name="T23" fmla="*/ 0 h 11"/>
                <a:gd name="T24" fmla="*/ 0 w 62"/>
                <a:gd name="T25" fmla="*/ 3 h 11"/>
                <a:gd name="T26" fmla="*/ 11 w 62"/>
                <a:gd name="T27" fmla="*/ 0 h 11"/>
                <a:gd name="T28" fmla="*/ 42 w 62"/>
                <a:gd name="T29" fmla="*/ 0 h 11"/>
                <a:gd name="T30" fmla="*/ 35 w 62"/>
                <a:gd name="T31" fmla="*/ 0 h 11"/>
                <a:gd name="T32" fmla="*/ 42 w 62"/>
                <a:gd name="T33" fmla="*/ 2 h 11"/>
                <a:gd name="T34" fmla="*/ 47 w 62"/>
                <a:gd name="T35" fmla="*/ 2 h 11"/>
                <a:gd name="T36" fmla="*/ 42 w 62"/>
                <a:gd name="T3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1">
                  <a:moveTo>
                    <a:pt x="53" y="9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6" y="10"/>
                    <a:pt x="15" y="10"/>
                    <a:pt x="13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6" y="10"/>
                    <a:pt x="54" y="10"/>
                    <a:pt x="53" y="9"/>
                  </a:cubicBezTo>
                  <a:moveTo>
                    <a:pt x="59" y="9"/>
                  </a:moveTo>
                  <a:cubicBezTo>
                    <a:pt x="56" y="9"/>
                    <a:pt x="56" y="9"/>
                    <a:pt x="56" y="9"/>
                  </a:cubicBezTo>
                  <a:cubicBezTo>
                    <a:pt x="57" y="10"/>
                    <a:pt x="58" y="10"/>
                    <a:pt x="59" y="11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1" y="10"/>
                    <a:pt x="60" y="10"/>
                    <a:pt x="59" y="9"/>
                  </a:cubicBezTo>
                  <a:moveTo>
                    <a:pt x="1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4" y="2"/>
                    <a:pt x="8" y="1"/>
                    <a:pt x="11" y="0"/>
                  </a:cubicBezTo>
                  <a:moveTo>
                    <a:pt x="42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0" y="1"/>
                    <a:pt x="42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1"/>
                    <a:pt x="44" y="0"/>
                    <a:pt x="42" y="0"/>
                  </a:cubicBezTo>
                </a:path>
              </a:pathLst>
            </a:custGeom>
            <a:solidFill>
              <a:srgbClr val="CF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22" name="Freeform 158"/>
            <p:cNvSpPr/>
            <p:nvPr>
              <p:custDataLst>
                <p:tags r:id="rId156"/>
              </p:custDataLst>
            </p:nvPr>
          </p:nvSpPr>
          <p:spPr bwMode="auto">
            <a:xfrm>
              <a:off x="7607301" y="3563937"/>
              <a:ext cx="109538" cy="4763"/>
            </a:xfrm>
            <a:custGeom>
              <a:avLst/>
              <a:gdLst>
                <a:gd name="T0" fmla="*/ 63 w 64"/>
                <a:gd name="T1" fmla="*/ 0 h 2"/>
                <a:gd name="T2" fmla="*/ 3 w 64"/>
                <a:gd name="T3" fmla="*/ 0 h 2"/>
                <a:gd name="T4" fmla="*/ 0 w 64"/>
                <a:gd name="T5" fmla="*/ 2 h 2"/>
                <a:gd name="T6" fmla="*/ 64 w 64"/>
                <a:gd name="T7" fmla="*/ 2 h 2"/>
                <a:gd name="T8" fmla="*/ 63 w 6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">
                  <a:moveTo>
                    <a:pt x="6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1"/>
                    <a:pt x="63" y="1"/>
                    <a:pt x="63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23" name="Rectangle 159"/>
            <p:cNvSpPr>
              <a:spLocks noChangeArrowheads="1"/>
            </p:cNvSpPr>
            <p:nvPr>
              <p:custDataLst>
                <p:tags r:id="rId157"/>
              </p:custDataLst>
            </p:nvPr>
          </p:nvSpPr>
          <p:spPr bwMode="auto">
            <a:xfrm>
              <a:off x="7602539" y="3573462"/>
              <a:ext cx="117475" cy="3175"/>
            </a:xfrm>
            <a:prstGeom prst="rect">
              <a:avLst/>
            </a:pr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24" name="Rectangle 160"/>
            <p:cNvSpPr>
              <a:spLocks noChangeArrowheads="1"/>
            </p:cNvSpPr>
            <p:nvPr>
              <p:custDataLst>
                <p:tags r:id="rId158"/>
              </p:custDataLst>
            </p:nvPr>
          </p:nvSpPr>
          <p:spPr bwMode="auto">
            <a:xfrm>
              <a:off x="7602539" y="3573462"/>
              <a:ext cx="117475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25" name="Freeform 161"/>
            <p:cNvSpPr>
              <a:spLocks noEditPoints="1"/>
            </p:cNvSpPr>
            <p:nvPr>
              <p:custDataLst>
                <p:tags r:id="rId159"/>
              </p:custDataLst>
            </p:nvPr>
          </p:nvSpPr>
          <p:spPr bwMode="auto">
            <a:xfrm>
              <a:off x="7558089" y="3576637"/>
              <a:ext cx="12700" cy="123825"/>
            </a:xfrm>
            <a:custGeom>
              <a:avLst/>
              <a:gdLst>
                <a:gd name="T0" fmla="*/ 5 w 7"/>
                <a:gd name="T1" fmla="*/ 66 h 72"/>
                <a:gd name="T2" fmla="*/ 5 w 7"/>
                <a:gd name="T3" fmla="*/ 69 h 72"/>
                <a:gd name="T4" fmla="*/ 7 w 7"/>
                <a:gd name="T5" fmla="*/ 72 h 72"/>
                <a:gd name="T6" fmla="*/ 7 w 7"/>
                <a:gd name="T7" fmla="*/ 69 h 72"/>
                <a:gd name="T8" fmla="*/ 5 w 7"/>
                <a:gd name="T9" fmla="*/ 66 h 72"/>
                <a:gd name="T10" fmla="*/ 7 w 7"/>
                <a:gd name="T11" fmla="*/ 25 h 72"/>
                <a:gd name="T12" fmla="*/ 6 w 7"/>
                <a:gd name="T13" fmla="*/ 31 h 72"/>
                <a:gd name="T14" fmla="*/ 5 w 7"/>
                <a:gd name="T15" fmla="*/ 38 h 72"/>
                <a:gd name="T16" fmla="*/ 5 w 7"/>
                <a:gd name="T17" fmla="*/ 42 h 72"/>
                <a:gd name="T18" fmla="*/ 7 w 7"/>
                <a:gd name="T19" fmla="*/ 55 h 72"/>
                <a:gd name="T20" fmla="*/ 7 w 7"/>
                <a:gd name="T21" fmla="*/ 25 h 72"/>
                <a:gd name="T22" fmla="*/ 1 w 7"/>
                <a:gd name="T23" fmla="*/ 0 h 72"/>
                <a:gd name="T24" fmla="*/ 0 w 7"/>
                <a:gd name="T25" fmla="*/ 2 h 72"/>
                <a:gd name="T26" fmla="*/ 1 w 7"/>
                <a:gd name="T27" fmla="*/ 3 h 72"/>
                <a:gd name="T28" fmla="*/ 2 w 7"/>
                <a:gd name="T29" fmla="*/ 1 h 72"/>
                <a:gd name="T30" fmla="*/ 1 w 7"/>
                <a:gd name="T3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72">
                  <a:moveTo>
                    <a:pt x="5" y="6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6" y="70"/>
                    <a:pt x="6" y="71"/>
                    <a:pt x="7" y="72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6" y="68"/>
                    <a:pt x="6" y="67"/>
                    <a:pt x="5" y="66"/>
                  </a:cubicBezTo>
                  <a:moveTo>
                    <a:pt x="7" y="25"/>
                  </a:moveTo>
                  <a:cubicBezTo>
                    <a:pt x="6" y="27"/>
                    <a:pt x="6" y="29"/>
                    <a:pt x="6" y="31"/>
                  </a:cubicBezTo>
                  <a:cubicBezTo>
                    <a:pt x="5" y="34"/>
                    <a:pt x="5" y="36"/>
                    <a:pt x="5" y="38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7"/>
                    <a:pt x="6" y="51"/>
                    <a:pt x="7" y="55"/>
                  </a:cubicBezTo>
                  <a:cubicBezTo>
                    <a:pt x="7" y="25"/>
                    <a:pt x="7" y="25"/>
                    <a:pt x="7" y="25"/>
                  </a:cubicBezTo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</a:path>
              </a:pathLst>
            </a:custGeom>
            <a:solidFill>
              <a:srgbClr val="E1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26" name="Freeform 162"/>
            <p:cNvSpPr/>
            <p:nvPr>
              <p:custDataLst>
                <p:tags r:id="rId160"/>
              </p:custDataLst>
            </p:nvPr>
          </p:nvSpPr>
          <p:spPr bwMode="auto">
            <a:xfrm>
              <a:off x="7605714" y="3598862"/>
              <a:ext cx="15875" cy="17463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3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27" name="Freeform 163"/>
            <p:cNvSpPr/>
            <p:nvPr>
              <p:custDataLst>
                <p:tags r:id="rId161"/>
              </p:custDataLst>
            </p:nvPr>
          </p:nvSpPr>
          <p:spPr bwMode="auto">
            <a:xfrm>
              <a:off x="7607301" y="3597275"/>
              <a:ext cx="19050" cy="1905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 w 11"/>
                <a:gd name="T7" fmla="*/ 1 h 11"/>
                <a:gd name="T8" fmla="*/ 9 w 11"/>
                <a:gd name="T9" fmla="*/ 10 h 11"/>
                <a:gd name="T10" fmla="*/ 10 w 11"/>
                <a:gd name="T11" fmla="*/ 11 h 11"/>
                <a:gd name="T12" fmla="*/ 11 w 11"/>
                <a:gd name="T13" fmla="*/ 9 h 11"/>
                <a:gd name="T14" fmla="*/ 11 w 11"/>
                <a:gd name="T15" fmla="*/ 2 h 11"/>
                <a:gd name="T16" fmla="*/ 9 w 11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28" name="Freeform 164"/>
            <p:cNvSpPr/>
            <p:nvPr>
              <p:custDataLst>
                <p:tags r:id="rId162"/>
              </p:custDataLst>
            </p:nvPr>
          </p:nvSpPr>
          <p:spPr bwMode="auto">
            <a:xfrm>
              <a:off x="7637464" y="3598862"/>
              <a:ext cx="17463" cy="17463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6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29" name="Freeform 165"/>
            <p:cNvSpPr/>
            <p:nvPr>
              <p:custDataLst>
                <p:tags r:id="rId163"/>
              </p:custDataLst>
            </p:nvPr>
          </p:nvSpPr>
          <p:spPr bwMode="auto">
            <a:xfrm>
              <a:off x="7639051" y="3597275"/>
              <a:ext cx="17463" cy="19050"/>
            </a:xfrm>
            <a:custGeom>
              <a:avLst/>
              <a:gdLst>
                <a:gd name="T0" fmla="*/ 9 w 10"/>
                <a:gd name="T1" fmla="*/ 0 h 11"/>
                <a:gd name="T2" fmla="*/ 0 w 10"/>
                <a:gd name="T3" fmla="*/ 0 h 11"/>
                <a:gd name="T4" fmla="*/ 0 w 10"/>
                <a:gd name="T5" fmla="*/ 0 h 11"/>
                <a:gd name="T6" fmla="*/ 1 w 10"/>
                <a:gd name="T7" fmla="*/ 1 h 11"/>
                <a:gd name="T8" fmla="*/ 9 w 10"/>
                <a:gd name="T9" fmla="*/ 10 h 11"/>
                <a:gd name="T10" fmla="*/ 10 w 10"/>
                <a:gd name="T11" fmla="*/ 11 h 11"/>
                <a:gd name="T12" fmla="*/ 10 w 10"/>
                <a:gd name="T13" fmla="*/ 9 h 11"/>
                <a:gd name="T14" fmla="*/ 10 w 10"/>
                <a:gd name="T15" fmla="*/ 2 h 11"/>
                <a:gd name="T16" fmla="*/ 9 w 10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9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30" name="Freeform 166"/>
            <p:cNvSpPr/>
            <p:nvPr>
              <p:custDataLst>
                <p:tags r:id="rId164"/>
              </p:custDataLst>
            </p:nvPr>
          </p:nvSpPr>
          <p:spPr bwMode="auto">
            <a:xfrm>
              <a:off x="7669214" y="3598862"/>
              <a:ext cx="15875" cy="17463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31" name="Freeform 167"/>
            <p:cNvSpPr/>
            <p:nvPr>
              <p:custDataLst>
                <p:tags r:id="rId165"/>
              </p:custDataLst>
            </p:nvPr>
          </p:nvSpPr>
          <p:spPr bwMode="auto">
            <a:xfrm>
              <a:off x="7670801" y="3597275"/>
              <a:ext cx="17463" cy="1905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 w 11"/>
                <a:gd name="T7" fmla="*/ 1 h 11"/>
                <a:gd name="T8" fmla="*/ 9 w 11"/>
                <a:gd name="T9" fmla="*/ 10 h 11"/>
                <a:gd name="T10" fmla="*/ 10 w 11"/>
                <a:gd name="T11" fmla="*/ 11 h 11"/>
                <a:gd name="T12" fmla="*/ 11 w 11"/>
                <a:gd name="T13" fmla="*/ 9 h 11"/>
                <a:gd name="T14" fmla="*/ 11 w 11"/>
                <a:gd name="T15" fmla="*/ 2 h 11"/>
                <a:gd name="T16" fmla="*/ 9 w 11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32" name="Freeform 168"/>
            <p:cNvSpPr/>
            <p:nvPr>
              <p:custDataLst>
                <p:tags r:id="rId166"/>
              </p:custDataLst>
            </p:nvPr>
          </p:nvSpPr>
          <p:spPr bwMode="auto">
            <a:xfrm>
              <a:off x="7699376" y="3598862"/>
              <a:ext cx="17463" cy="17463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33" name="Freeform 169"/>
            <p:cNvSpPr/>
            <p:nvPr>
              <p:custDataLst>
                <p:tags r:id="rId167"/>
              </p:custDataLst>
            </p:nvPr>
          </p:nvSpPr>
          <p:spPr bwMode="auto">
            <a:xfrm>
              <a:off x="7700964" y="3597275"/>
              <a:ext cx="19050" cy="1905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 w 11"/>
                <a:gd name="T7" fmla="*/ 1 h 11"/>
                <a:gd name="T8" fmla="*/ 9 w 11"/>
                <a:gd name="T9" fmla="*/ 10 h 11"/>
                <a:gd name="T10" fmla="*/ 10 w 11"/>
                <a:gd name="T11" fmla="*/ 11 h 11"/>
                <a:gd name="T12" fmla="*/ 11 w 11"/>
                <a:gd name="T13" fmla="*/ 9 h 11"/>
                <a:gd name="T14" fmla="*/ 11 w 11"/>
                <a:gd name="T15" fmla="*/ 2 h 11"/>
                <a:gd name="T16" fmla="*/ 9 w 11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34" name="Freeform 170"/>
            <p:cNvSpPr/>
            <p:nvPr>
              <p:custDataLst>
                <p:tags r:id="rId168"/>
              </p:custDataLst>
            </p:nvPr>
          </p:nvSpPr>
          <p:spPr bwMode="auto">
            <a:xfrm>
              <a:off x="7605714" y="3636962"/>
              <a:ext cx="15875" cy="15875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3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35" name="Freeform 171"/>
            <p:cNvSpPr/>
            <p:nvPr>
              <p:custDataLst>
                <p:tags r:id="rId169"/>
              </p:custDataLst>
            </p:nvPr>
          </p:nvSpPr>
          <p:spPr bwMode="auto">
            <a:xfrm>
              <a:off x="7607301" y="3635375"/>
              <a:ext cx="19050" cy="17463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 w 11"/>
                <a:gd name="T7" fmla="*/ 1 h 11"/>
                <a:gd name="T8" fmla="*/ 9 w 11"/>
                <a:gd name="T9" fmla="*/ 10 h 11"/>
                <a:gd name="T10" fmla="*/ 10 w 11"/>
                <a:gd name="T11" fmla="*/ 11 h 11"/>
                <a:gd name="T12" fmla="*/ 11 w 11"/>
                <a:gd name="T13" fmla="*/ 9 h 11"/>
                <a:gd name="T14" fmla="*/ 11 w 11"/>
                <a:gd name="T15" fmla="*/ 2 h 11"/>
                <a:gd name="T16" fmla="*/ 9 w 11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36" name="Freeform 172"/>
            <p:cNvSpPr/>
            <p:nvPr>
              <p:custDataLst>
                <p:tags r:id="rId170"/>
              </p:custDataLst>
            </p:nvPr>
          </p:nvSpPr>
          <p:spPr bwMode="auto">
            <a:xfrm>
              <a:off x="7637464" y="3636962"/>
              <a:ext cx="17463" cy="15875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6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0" y="1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37" name="Freeform 173"/>
            <p:cNvSpPr/>
            <p:nvPr>
              <p:custDataLst>
                <p:tags r:id="rId171"/>
              </p:custDataLst>
            </p:nvPr>
          </p:nvSpPr>
          <p:spPr bwMode="auto">
            <a:xfrm>
              <a:off x="7639051" y="3635375"/>
              <a:ext cx="17463" cy="17463"/>
            </a:xfrm>
            <a:custGeom>
              <a:avLst/>
              <a:gdLst>
                <a:gd name="T0" fmla="*/ 9 w 10"/>
                <a:gd name="T1" fmla="*/ 0 h 11"/>
                <a:gd name="T2" fmla="*/ 0 w 10"/>
                <a:gd name="T3" fmla="*/ 0 h 11"/>
                <a:gd name="T4" fmla="*/ 0 w 10"/>
                <a:gd name="T5" fmla="*/ 0 h 11"/>
                <a:gd name="T6" fmla="*/ 1 w 10"/>
                <a:gd name="T7" fmla="*/ 1 h 11"/>
                <a:gd name="T8" fmla="*/ 9 w 10"/>
                <a:gd name="T9" fmla="*/ 10 h 11"/>
                <a:gd name="T10" fmla="*/ 10 w 10"/>
                <a:gd name="T11" fmla="*/ 11 h 11"/>
                <a:gd name="T12" fmla="*/ 10 w 10"/>
                <a:gd name="T13" fmla="*/ 9 h 11"/>
                <a:gd name="T14" fmla="*/ 10 w 10"/>
                <a:gd name="T15" fmla="*/ 2 h 11"/>
                <a:gd name="T16" fmla="*/ 9 w 10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38" name="Freeform 174"/>
            <p:cNvSpPr/>
            <p:nvPr>
              <p:custDataLst>
                <p:tags r:id="rId172"/>
              </p:custDataLst>
            </p:nvPr>
          </p:nvSpPr>
          <p:spPr bwMode="auto">
            <a:xfrm>
              <a:off x="7669214" y="3636962"/>
              <a:ext cx="15875" cy="15875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39" name="Freeform 175"/>
            <p:cNvSpPr/>
            <p:nvPr>
              <p:custDataLst>
                <p:tags r:id="rId173"/>
              </p:custDataLst>
            </p:nvPr>
          </p:nvSpPr>
          <p:spPr bwMode="auto">
            <a:xfrm>
              <a:off x="7670801" y="3635375"/>
              <a:ext cx="17463" cy="17463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 w 11"/>
                <a:gd name="T7" fmla="*/ 1 h 11"/>
                <a:gd name="T8" fmla="*/ 9 w 11"/>
                <a:gd name="T9" fmla="*/ 10 h 11"/>
                <a:gd name="T10" fmla="*/ 10 w 11"/>
                <a:gd name="T11" fmla="*/ 11 h 11"/>
                <a:gd name="T12" fmla="*/ 11 w 11"/>
                <a:gd name="T13" fmla="*/ 9 h 11"/>
                <a:gd name="T14" fmla="*/ 11 w 11"/>
                <a:gd name="T15" fmla="*/ 2 h 11"/>
                <a:gd name="T16" fmla="*/ 9 w 11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40" name="Freeform 176"/>
            <p:cNvSpPr/>
            <p:nvPr>
              <p:custDataLst>
                <p:tags r:id="rId174"/>
              </p:custDataLst>
            </p:nvPr>
          </p:nvSpPr>
          <p:spPr bwMode="auto">
            <a:xfrm>
              <a:off x="7699376" y="3636962"/>
              <a:ext cx="17463" cy="15875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41" name="Freeform 177"/>
            <p:cNvSpPr/>
            <p:nvPr>
              <p:custDataLst>
                <p:tags r:id="rId175"/>
              </p:custDataLst>
            </p:nvPr>
          </p:nvSpPr>
          <p:spPr bwMode="auto">
            <a:xfrm>
              <a:off x="7700964" y="3635375"/>
              <a:ext cx="19050" cy="17463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 w 11"/>
                <a:gd name="T7" fmla="*/ 1 h 11"/>
                <a:gd name="T8" fmla="*/ 9 w 11"/>
                <a:gd name="T9" fmla="*/ 10 h 11"/>
                <a:gd name="T10" fmla="*/ 10 w 11"/>
                <a:gd name="T11" fmla="*/ 11 h 11"/>
                <a:gd name="T12" fmla="*/ 11 w 11"/>
                <a:gd name="T13" fmla="*/ 9 h 11"/>
                <a:gd name="T14" fmla="*/ 11 w 11"/>
                <a:gd name="T15" fmla="*/ 2 h 11"/>
                <a:gd name="T16" fmla="*/ 9 w 11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42" name="Freeform 178"/>
            <p:cNvSpPr/>
            <p:nvPr>
              <p:custDataLst>
                <p:tags r:id="rId176"/>
              </p:custDataLst>
            </p:nvPr>
          </p:nvSpPr>
          <p:spPr bwMode="auto">
            <a:xfrm>
              <a:off x="7605714" y="3673475"/>
              <a:ext cx="15875" cy="17463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8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3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9"/>
                    <a:pt x="10" y="8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43" name="Freeform 179"/>
            <p:cNvSpPr/>
            <p:nvPr>
              <p:custDataLst>
                <p:tags r:id="rId177"/>
              </p:custDataLst>
            </p:nvPr>
          </p:nvSpPr>
          <p:spPr bwMode="auto">
            <a:xfrm>
              <a:off x="7607301" y="3671887"/>
              <a:ext cx="19050" cy="17463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 w 11"/>
                <a:gd name="T7" fmla="*/ 1 h 10"/>
                <a:gd name="T8" fmla="*/ 9 w 11"/>
                <a:gd name="T9" fmla="*/ 9 h 10"/>
                <a:gd name="T10" fmla="*/ 10 w 11"/>
                <a:gd name="T11" fmla="*/ 10 h 10"/>
                <a:gd name="T12" fmla="*/ 11 w 11"/>
                <a:gd name="T13" fmla="*/ 9 h 10"/>
                <a:gd name="T14" fmla="*/ 11 w 11"/>
                <a:gd name="T15" fmla="*/ 2 h 10"/>
                <a:gd name="T16" fmla="*/ 9 w 11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44" name="Freeform 180"/>
            <p:cNvSpPr/>
            <p:nvPr>
              <p:custDataLst>
                <p:tags r:id="rId178"/>
              </p:custDataLst>
            </p:nvPr>
          </p:nvSpPr>
          <p:spPr bwMode="auto">
            <a:xfrm>
              <a:off x="7637464" y="3673475"/>
              <a:ext cx="17463" cy="17463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6 w 10"/>
                <a:gd name="T9" fmla="*/ 10 h 10"/>
                <a:gd name="T10" fmla="*/ 10 w 10"/>
                <a:gd name="T11" fmla="*/ 8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0" y="1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10"/>
                    <a:pt x="9" y="9"/>
                    <a:pt x="10" y="8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45" name="Freeform 181"/>
            <p:cNvSpPr/>
            <p:nvPr>
              <p:custDataLst>
                <p:tags r:id="rId179"/>
              </p:custDataLst>
            </p:nvPr>
          </p:nvSpPr>
          <p:spPr bwMode="auto">
            <a:xfrm>
              <a:off x="7639051" y="3671887"/>
              <a:ext cx="17463" cy="17463"/>
            </a:xfrm>
            <a:custGeom>
              <a:avLst/>
              <a:gdLst>
                <a:gd name="T0" fmla="*/ 9 w 10"/>
                <a:gd name="T1" fmla="*/ 0 h 10"/>
                <a:gd name="T2" fmla="*/ 0 w 10"/>
                <a:gd name="T3" fmla="*/ 0 h 10"/>
                <a:gd name="T4" fmla="*/ 0 w 10"/>
                <a:gd name="T5" fmla="*/ 0 h 10"/>
                <a:gd name="T6" fmla="*/ 1 w 10"/>
                <a:gd name="T7" fmla="*/ 1 h 10"/>
                <a:gd name="T8" fmla="*/ 9 w 10"/>
                <a:gd name="T9" fmla="*/ 9 h 10"/>
                <a:gd name="T10" fmla="*/ 10 w 10"/>
                <a:gd name="T11" fmla="*/ 10 h 10"/>
                <a:gd name="T12" fmla="*/ 10 w 10"/>
                <a:gd name="T13" fmla="*/ 9 h 10"/>
                <a:gd name="T14" fmla="*/ 10 w 10"/>
                <a:gd name="T15" fmla="*/ 2 h 10"/>
                <a:gd name="T16" fmla="*/ 9 w 10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46" name="Freeform 182"/>
            <p:cNvSpPr/>
            <p:nvPr>
              <p:custDataLst>
                <p:tags r:id="rId180"/>
              </p:custDataLst>
            </p:nvPr>
          </p:nvSpPr>
          <p:spPr bwMode="auto">
            <a:xfrm>
              <a:off x="7669214" y="3673475"/>
              <a:ext cx="15875" cy="17463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8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9"/>
                    <a:pt x="10" y="8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47" name="Freeform 183"/>
            <p:cNvSpPr/>
            <p:nvPr>
              <p:custDataLst>
                <p:tags r:id="rId181"/>
              </p:custDataLst>
            </p:nvPr>
          </p:nvSpPr>
          <p:spPr bwMode="auto">
            <a:xfrm>
              <a:off x="7670801" y="3671887"/>
              <a:ext cx="17463" cy="17463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 w 11"/>
                <a:gd name="T7" fmla="*/ 1 h 10"/>
                <a:gd name="T8" fmla="*/ 9 w 11"/>
                <a:gd name="T9" fmla="*/ 9 h 10"/>
                <a:gd name="T10" fmla="*/ 10 w 11"/>
                <a:gd name="T11" fmla="*/ 10 h 10"/>
                <a:gd name="T12" fmla="*/ 11 w 11"/>
                <a:gd name="T13" fmla="*/ 9 h 10"/>
                <a:gd name="T14" fmla="*/ 11 w 11"/>
                <a:gd name="T15" fmla="*/ 2 h 10"/>
                <a:gd name="T16" fmla="*/ 9 w 11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48" name="Freeform 184"/>
            <p:cNvSpPr/>
            <p:nvPr>
              <p:custDataLst>
                <p:tags r:id="rId182"/>
              </p:custDataLst>
            </p:nvPr>
          </p:nvSpPr>
          <p:spPr bwMode="auto">
            <a:xfrm>
              <a:off x="7699376" y="3673475"/>
              <a:ext cx="17463" cy="17463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8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9"/>
                    <a:pt x="10" y="8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49" name="Freeform 185"/>
            <p:cNvSpPr/>
            <p:nvPr>
              <p:custDataLst>
                <p:tags r:id="rId183"/>
              </p:custDataLst>
            </p:nvPr>
          </p:nvSpPr>
          <p:spPr bwMode="auto">
            <a:xfrm>
              <a:off x="7700964" y="3671887"/>
              <a:ext cx="19050" cy="17463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 w 11"/>
                <a:gd name="T7" fmla="*/ 1 h 10"/>
                <a:gd name="T8" fmla="*/ 9 w 11"/>
                <a:gd name="T9" fmla="*/ 9 h 10"/>
                <a:gd name="T10" fmla="*/ 10 w 11"/>
                <a:gd name="T11" fmla="*/ 10 h 10"/>
                <a:gd name="T12" fmla="*/ 11 w 11"/>
                <a:gd name="T13" fmla="*/ 9 h 10"/>
                <a:gd name="T14" fmla="*/ 11 w 11"/>
                <a:gd name="T15" fmla="*/ 2 h 10"/>
                <a:gd name="T16" fmla="*/ 9 w 11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50" name="Freeform 186"/>
            <p:cNvSpPr/>
            <p:nvPr>
              <p:custDataLst>
                <p:tags r:id="rId184"/>
              </p:custDataLst>
            </p:nvPr>
          </p:nvSpPr>
          <p:spPr bwMode="auto">
            <a:xfrm>
              <a:off x="7605714" y="3709987"/>
              <a:ext cx="15875" cy="17463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5 h 10"/>
                <a:gd name="T4" fmla="*/ 0 w 10"/>
                <a:gd name="T5" fmla="*/ 5 h 10"/>
                <a:gd name="T6" fmla="*/ 1 w 10"/>
                <a:gd name="T7" fmla="*/ 7 h 10"/>
                <a:gd name="T8" fmla="*/ 9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3" y="9"/>
                    <a:pt x="6" y="9"/>
                    <a:pt x="9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51" name="Freeform 187"/>
            <p:cNvSpPr/>
            <p:nvPr>
              <p:custDataLst>
                <p:tags r:id="rId185"/>
              </p:custDataLst>
            </p:nvPr>
          </p:nvSpPr>
          <p:spPr bwMode="auto">
            <a:xfrm>
              <a:off x="7607301" y="3708400"/>
              <a:ext cx="19050" cy="1905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1 h 11"/>
                <a:gd name="T6" fmla="*/ 1 w 11"/>
                <a:gd name="T7" fmla="*/ 1 h 11"/>
                <a:gd name="T8" fmla="*/ 9 w 11"/>
                <a:gd name="T9" fmla="*/ 10 h 11"/>
                <a:gd name="T10" fmla="*/ 10 w 11"/>
                <a:gd name="T11" fmla="*/ 11 h 11"/>
                <a:gd name="T12" fmla="*/ 11 w 11"/>
                <a:gd name="T13" fmla="*/ 9 h 11"/>
                <a:gd name="T14" fmla="*/ 11 w 11"/>
                <a:gd name="T15" fmla="*/ 3 h 11"/>
                <a:gd name="T16" fmla="*/ 9 w 11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0"/>
                    <a:pt x="11" y="9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52" name="Freeform 188"/>
            <p:cNvSpPr/>
            <p:nvPr>
              <p:custDataLst>
                <p:tags r:id="rId186"/>
              </p:custDataLst>
            </p:nvPr>
          </p:nvSpPr>
          <p:spPr bwMode="auto">
            <a:xfrm>
              <a:off x="7637464" y="3709987"/>
              <a:ext cx="17463" cy="19050"/>
            </a:xfrm>
            <a:custGeom>
              <a:avLst/>
              <a:gdLst>
                <a:gd name="T0" fmla="*/ 2 w 10"/>
                <a:gd name="T1" fmla="*/ 0 h 11"/>
                <a:gd name="T2" fmla="*/ 0 w 10"/>
                <a:gd name="T3" fmla="*/ 5 h 11"/>
                <a:gd name="T4" fmla="*/ 0 w 10"/>
                <a:gd name="T5" fmla="*/ 5 h 11"/>
                <a:gd name="T6" fmla="*/ 5 w 10"/>
                <a:gd name="T7" fmla="*/ 11 h 11"/>
                <a:gd name="T8" fmla="*/ 6 w 10"/>
                <a:gd name="T9" fmla="*/ 11 h 11"/>
                <a:gd name="T10" fmla="*/ 10 w 10"/>
                <a:gd name="T11" fmla="*/ 9 h 11"/>
                <a:gd name="T12" fmla="*/ 2 w 1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2" y="0"/>
                  </a:moveTo>
                  <a:cubicBezTo>
                    <a:pt x="0" y="1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9" y="10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53" name="Freeform 189"/>
            <p:cNvSpPr/>
            <p:nvPr>
              <p:custDataLst>
                <p:tags r:id="rId187"/>
              </p:custDataLst>
            </p:nvPr>
          </p:nvSpPr>
          <p:spPr bwMode="auto">
            <a:xfrm>
              <a:off x="7639051" y="3708400"/>
              <a:ext cx="17463" cy="19050"/>
            </a:xfrm>
            <a:custGeom>
              <a:avLst/>
              <a:gdLst>
                <a:gd name="T0" fmla="*/ 9 w 10"/>
                <a:gd name="T1" fmla="*/ 0 h 11"/>
                <a:gd name="T2" fmla="*/ 0 w 10"/>
                <a:gd name="T3" fmla="*/ 0 h 11"/>
                <a:gd name="T4" fmla="*/ 0 w 10"/>
                <a:gd name="T5" fmla="*/ 1 h 11"/>
                <a:gd name="T6" fmla="*/ 1 w 10"/>
                <a:gd name="T7" fmla="*/ 1 h 11"/>
                <a:gd name="T8" fmla="*/ 9 w 10"/>
                <a:gd name="T9" fmla="*/ 10 h 11"/>
                <a:gd name="T10" fmla="*/ 10 w 10"/>
                <a:gd name="T11" fmla="*/ 11 h 11"/>
                <a:gd name="T12" fmla="*/ 10 w 10"/>
                <a:gd name="T13" fmla="*/ 9 h 11"/>
                <a:gd name="T14" fmla="*/ 10 w 10"/>
                <a:gd name="T15" fmla="*/ 3 h 11"/>
                <a:gd name="T16" fmla="*/ 9 w 10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0"/>
                    <a:pt x="10" y="9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54" name="Freeform 190"/>
            <p:cNvSpPr/>
            <p:nvPr>
              <p:custDataLst>
                <p:tags r:id="rId188"/>
              </p:custDataLst>
            </p:nvPr>
          </p:nvSpPr>
          <p:spPr bwMode="auto">
            <a:xfrm>
              <a:off x="7669214" y="3709987"/>
              <a:ext cx="12700" cy="15875"/>
            </a:xfrm>
            <a:custGeom>
              <a:avLst/>
              <a:gdLst>
                <a:gd name="T0" fmla="*/ 2 w 8"/>
                <a:gd name="T1" fmla="*/ 0 h 9"/>
                <a:gd name="T2" fmla="*/ 0 w 8"/>
                <a:gd name="T3" fmla="*/ 5 h 9"/>
                <a:gd name="T4" fmla="*/ 0 w 8"/>
                <a:gd name="T5" fmla="*/ 5 h 9"/>
                <a:gd name="T6" fmla="*/ 1 w 8"/>
                <a:gd name="T7" fmla="*/ 9 h 9"/>
                <a:gd name="T8" fmla="*/ 8 w 8"/>
                <a:gd name="T9" fmla="*/ 6 h 9"/>
                <a:gd name="T10" fmla="*/ 2 w 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2" y="0"/>
                  </a:moveTo>
                  <a:cubicBezTo>
                    <a:pt x="1" y="1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3" y="8"/>
                    <a:pt x="5" y="7"/>
                    <a:pt x="8" y="6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55" name="Freeform 191"/>
            <p:cNvSpPr/>
            <p:nvPr>
              <p:custDataLst>
                <p:tags r:id="rId189"/>
              </p:custDataLst>
            </p:nvPr>
          </p:nvSpPr>
          <p:spPr bwMode="auto">
            <a:xfrm>
              <a:off x="7670801" y="3708400"/>
              <a:ext cx="17463" cy="12700"/>
            </a:xfrm>
            <a:custGeom>
              <a:avLst/>
              <a:gdLst>
                <a:gd name="T0" fmla="*/ 9 w 11"/>
                <a:gd name="T1" fmla="*/ 0 h 7"/>
                <a:gd name="T2" fmla="*/ 1 w 11"/>
                <a:gd name="T3" fmla="*/ 0 h 7"/>
                <a:gd name="T4" fmla="*/ 0 w 11"/>
                <a:gd name="T5" fmla="*/ 1 h 7"/>
                <a:gd name="T6" fmla="*/ 1 w 11"/>
                <a:gd name="T7" fmla="*/ 1 h 7"/>
                <a:gd name="T8" fmla="*/ 7 w 11"/>
                <a:gd name="T9" fmla="*/ 7 h 7"/>
                <a:gd name="T10" fmla="*/ 11 w 11"/>
                <a:gd name="T11" fmla="*/ 5 h 7"/>
                <a:gd name="T12" fmla="*/ 11 w 11"/>
                <a:gd name="T13" fmla="*/ 3 h 7"/>
                <a:gd name="T14" fmla="*/ 9 w 11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9" y="6"/>
                    <a:pt x="11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56" name="Freeform 192"/>
            <p:cNvSpPr>
              <a:spLocks noEditPoints="1"/>
            </p:cNvSpPr>
            <p:nvPr>
              <p:custDataLst>
                <p:tags r:id="rId190"/>
              </p:custDataLst>
            </p:nvPr>
          </p:nvSpPr>
          <p:spPr bwMode="auto">
            <a:xfrm>
              <a:off x="7543801" y="3551237"/>
              <a:ext cx="47625" cy="160338"/>
            </a:xfrm>
            <a:custGeom>
              <a:avLst/>
              <a:gdLst>
                <a:gd name="T0" fmla="*/ 16 w 28"/>
                <a:gd name="T1" fmla="*/ 70 h 94"/>
                <a:gd name="T2" fmla="*/ 16 w 28"/>
                <a:gd name="T3" fmla="*/ 84 h 94"/>
                <a:gd name="T4" fmla="*/ 28 w 28"/>
                <a:gd name="T5" fmla="*/ 94 h 94"/>
                <a:gd name="T6" fmla="*/ 28 w 28"/>
                <a:gd name="T7" fmla="*/ 92 h 94"/>
                <a:gd name="T8" fmla="*/ 25 w 28"/>
                <a:gd name="T9" fmla="*/ 88 h 94"/>
                <a:gd name="T10" fmla="*/ 16 w 28"/>
                <a:gd name="T11" fmla="*/ 70 h 94"/>
                <a:gd name="T12" fmla="*/ 10 w 28"/>
                <a:gd name="T13" fmla="*/ 18 h 94"/>
                <a:gd name="T14" fmla="*/ 3 w 28"/>
                <a:gd name="T15" fmla="*/ 38 h 94"/>
                <a:gd name="T16" fmla="*/ 13 w 28"/>
                <a:gd name="T17" fmla="*/ 80 h 94"/>
                <a:gd name="T18" fmla="*/ 14 w 28"/>
                <a:gd name="T19" fmla="*/ 81 h 94"/>
                <a:gd name="T20" fmla="*/ 14 w 28"/>
                <a:gd name="T21" fmla="*/ 57 h 94"/>
                <a:gd name="T22" fmla="*/ 14 w 28"/>
                <a:gd name="T23" fmla="*/ 53 h 94"/>
                <a:gd name="T24" fmla="*/ 14 w 28"/>
                <a:gd name="T25" fmla="*/ 33 h 94"/>
                <a:gd name="T26" fmla="*/ 10 w 28"/>
                <a:gd name="T27" fmla="*/ 18 h 94"/>
                <a:gd name="T28" fmla="*/ 28 w 28"/>
                <a:gd name="T29" fmla="*/ 0 h 94"/>
                <a:gd name="T30" fmla="*/ 25 w 28"/>
                <a:gd name="T31" fmla="*/ 2 h 94"/>
                <a:gd name="T32" fmla="*/ 11 w 28"/>
                <a:gd name="T33" fmla="*/ 16 h 94"/>
                <a:gd name="T34" fmla="*/ 16 w 28"/>
                <a:gd name="T35" fmla="*/ 33 h 94"/>
                <a:gd name="T36" fmla="*/ 16 w 28"/>
                <a:gd name="T37" fmla="*/ 40 h 94"/>
                <a:gd name="T38" fmla="*/ 28 w 28"/>
                <a:gd name="T39" fmla="*/ 18 h 94"/>
                <a:gd name="T40" fmla="*/ 28 w 28"/>
                <a:gd name="T4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94">
                  <a:moveTo>
                    <a:pt x="16" y="70"/>
                  </a:moveTo>
                  <a:cubicBezTo>
                    <a:pt x="16" y="84"/>
                    <a:pt x="16" y="84"/>
                    <a:pt x="16" y="84"/>
                  </a:cubicBezTo>
                  <a:cubicBezTo>
                    <a:pt x="19" y="88"/>
                    <a:pt x="23" y="91"/>
                    <a:pt x="28" y="94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27" y="90"/>
                    <a:pt x="26" y="89"/>
                    <a:pt x="25" y="88"/>
                  </a:cubicBezTo>
                  <a:cubicBezTo>
                    <a:pt x="21" y="82"/>
                    <a:pt x="18" y="76"/>
                    <a:pt x="16" y="70"/>
                  </a:cubicBezTo>
                  <a:moveTo>
                    <a:pt x="10" y="18"/>
                  </a:moveTo>
                  <a:cubicBezTo>
                    <a:pt x="6" y="24"/>
                    <a:pt x="4" y="31"/>
                    <a:pt x="3" y="38"/>
                  </a:cubicBezTo>
                  <a:cubicBezTo>
                    <a:pt x="0" y="53"/>
                    <a:pt x="4" y="68"/>
                    <a:pt x="13" y="80"/>
                  </a:cubicBezTo>
                  <a:cubicBezTo>
                    <a:pt x="13" y="80"/>
                    <a:pt x="13" y="81"/>
                    <a:pt x="14" y="81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6"/>
                    <a:pt x="14" y="54"/>
                    <a:pt x="14" y="5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27"/>
                    <a:pt x="12" y="22"/>
                    <a:pt x="10" y="18"/>
                  </a:cubicBezTo>
                  <a:moveTo>
                    <a:pt x="28" y="0"/>
                  </a:moveTo>
                  <a:cubicBezTo>
                    <a:pt x="27" y="1"/>
                    <a:pt x="26" y="1"/>
                    <a:pt x="25" y="2"/>
                  </a:cubicBezTo>
                  <a:cubicBezTo>
                    <a:pt x="19" y="6"/>
                    <a:pt x="15" y="11"/>
                    <a:pt x="11" y="16"/>
                  </a:cubicBezTo>
                  <a:cubicBezTo>
                    <a:pt x="14" y="21"/>
                    <a:pt x="16" y="27"/>
                    <a:pt x="16" y="33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8" y="32"/>
                    <a:pt x="22" y="25"/>
                    <a:pt x="28" y="18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57" name="Freeform 193"/>
            <p:cNvSpPr>
              <a:spLocks noEditPoints="1"/>
            </p:cNvSpPr>
            <p:nvPr>
              <p:custDataLst>
                <p:tags r:id="rId191"/>
              </p:custDataLst>
            </p:nvPr>
          </p:nvSpPr>
          <p:spPr bwMode="auto">
            <a:xfrm>
              <a:off x="7591426" y="3535362"/>
              <a:ext cx="112713" cy="180975"/>
            </a:xfrm>
            <a:custGeom>
              <a:avLst/>
              <a:gdLst>
                <a:gd name="T0" fmla="*/ 0 w 66"/>
                <a:gd name="T1" fmla="*/ 101 h 106"/>
                <a:gd name="T2" fmla="*/ 0 w 66"/>
                <a:gd name="T3" fmla="*/ 103 h 106"/>
                <a:gd name="T4" fmla="*/ 5 w 66"/>
                <a:gd name="T5" fmla="*/ 106 h 106"/>
                <a:gd name="T6" fmla="*/ 0 w 66"/>
                <a:gd name="T7" fmla="*/ 101 h 106"/>
                <a:gd name="T8" fmla="*/ 65 w 66"/>
                <a:gd name="T9" fmla="*/ 13 h 106"/>
                <a:gd name="T10" fmla="*/ 64 w 66"/>
                <a:gd name="T11" fmla="*/ 13 h 106"/>
                <a:gd name="T12" fmla="*/ 66 w 66"/>
                <a:gd name="T13" fmla="*/ 14 h 106"/>
                <a:gd name="T14" fmla="*/ 65 w 66"/>
                <a:gd name="T15" fmla="*/ 13 h 106"/>
                <a:gd name="T16" fmla="*/ 6 w 66"/>
                <a:gd name="T17" fmla="*/ 5 h 106"/>
                <a:gd name="T18" fmla="*/ 0 w 66"/>
                <a:gd name="T19" fmla="*/ 9 h 106"/>
                <a:gd name="T20" fmla="*/ 0 w 66"/>
                <a:gd name="T21" fmla="*/ 27 h 106"/>
                <a:gd name="T22" fmla="*/ 9 w 66"/>
                <a:gd name="T23" fmla="*/ 19 h 106"/>
                <a:gd name="T24" fmla="*/ 9 w 66"/>
                <a:gd name="T25" fmla="*/ 19 h 106"/>
                <a:gd name="T26" fmla="*/ 7 w 66"/>
                <a:gd name="T27" fmla="*/ 19 h 106"/>
                <a:gd name="T28" fmla="*/ 7 w 66"/>
                <a:gd name="T29" fmla="*/ 17 h 106"/>
                <a:gd name="T30" fmla="*/ 12 w 66"/>
                <a:gd name="T31" fmla="*/ 17 h 106"/>
                <a:gd name="T32" fmla="*/ 19 w 66"/>
                <a:gd name="T33" fmla="*/ 13 h 106"/>
                <a:gd name="T34" fmla="*/ 12 w 66"/>
                <a:gd name="T35" fmla="*/ 13 h 106"/>
                <a:gd name="T36" fmla="*/ 6 w 66"/>
                <a:gd name="T37" fmla="*/ 8 h 106"/>
                <a:gd name="T38" fmla="*/ 6 w 66"/>
                <a:gd name="T39" fmla="*/ 7 h 106"/>
                <a:gd name="T40" fmla="*/ 6 w 66"/>
                <a:gd name="T41" fmla="*/ 5 h 106"/>
                <a:gd name="T42" fmla="*/ 29 w 66"/>
                <a:gd name="T43" fmla="*/ 0 h 106"/>
                <a:gd name="T44" fmla="*/ 17 w 66"/>
                <a:gd name="T45" fmla="*/ 2 h 106"/>
                <a:gd name="T46" fmla="*/ 41 w 66"/>
                <a:gd name="T47" fmla="*/ 2 h 106"/>
                <a:gd name="T48" fmla="*/ 38 w 66"/>
                <a:gd name="T49" fmla="*/ 1 h 106"/>
                <a:gd name="T50" fmla="*/ 38 w 66"/>
                <a:gd name="T51" fmla="*/ 1 h 106"/>
                <a:gd name="T52" fmla="*/ 29 w 66"/>
                <a:gd name="T5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6" h="106">
                  <a:moveTo>
                    <a:pt x="0" y="101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1" y="104"/>
                    <a:pt x="3" y="105"/>
                    <a:pt x="5" y="106"/>
                  </a:cubicBezTo>
                  <a:cubicBezTo>
                    <a:pt x="3" y="104"/>
                    <a:pt x="1" y="102"/>
                    <a:pt x="0" y="101"/>
                  </a:cubicBezTo>
                  <a:moveTo>
                    <a:pt x="65" y="13"/>
                  </a:moveTo>
                  <a:cubicBezTo>
                    <a:pt x="64" y="13"/>
                    <a:pt x="64" y="13"/>
                    <a:pt x="64" y="13"/>
                  </a:cubicBezTo>
                  <a:cubicBezTo>
                    <a:pt x="65" y="14"/>
                    <a:pt x="65" y="14"/>
                    <a:pt x="66" y="14"/>
                  </a:cubicBezTo>
                  <a:cubicBezTo>
                    <a:pt x="66" y="14"/>
                    <a:pt x="65" y="14"/>
                    <a:pt x="65" y="13"/>
                  </a:cubicBezTo>
                  <a:moveTo>
                    <a:pt x="6" y="5"/>
                  </a:moveTo>
                  <a:cubicBezTo>
                    <a:pt x="4" y="6"/>
                    <a:pt x="2" y="8"/>
                    <a:pt x="0" y="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" y="24"/>
                    <a:pt x="5" y="22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4" y="16"/>
                    <a:pt x="17" y="14"/>
                    <a:pt x="19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9" y="13"/>
                    <a:pt x="6" y="11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6"/>
                    <a:pt x="6" y="5"/>
                  </a:cubicBezTo>
                  <a:moveTo>
                    <a:pt x="29" y="0"/>
                  </a:moveTo>
                  <a:cubicBezTo>
                    <a:pt x="25" y="0"/>
                    <a:pt x="21" y="1"/>
                    <a:pt x="17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1"/>
                    <a:pt x="39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5" y="1"/>
                    <a:pt x="32" y="0"/>
                    <a:pt x="29" y="0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58" name="Freeform 194"/>
            <p:cNvSpPr/>
            <p:nvPr>
              <p:custDataLst>
                <p:tags r:id="rId192"/>
              </p:custDataLst>
            </p:nvPr>
          </p:nvSpPr>
          <p:spPr bwMode="auto">
            <a:xfrm>
              <a:off x="7605714" y="3541712"/>
              <a:ext cx="92075" cy="12700"/>
            </a:xfrm>
            <a:custGeom>
              <a:avLst/>
              <a:gdLst>
                <a:gd name="T0" fmla="*/ 40 w 54"/>
                <a:gd name="T1" fmla="*/ 0 h 7"/>
                <a:gd name="T2" fmla="*/ 4 w 54"/>
                <a:gd name="T3" fmla="*/ 0 h 7"/>
                <a:gd name="T4" fmla="*/ 0 w 54"/>
                <a:gd name="T5" fmla="*/ 3 h 7"/>
                <a:gd name="T6" fmla="*/ 0 w 54"/>
                <a:gd name="T7" fmla="*/ 4 h 7"/>
                <a:gd name="T8" fmla="*/ 4 w 54"/>
                <a:gd name="T9" fmla="*/ 7 h 7"/>
                <a:gd name="T10" fmla="*/ 16 w 54"/>
                <a:gd name="T11" fmla="*/ 7 h 7"/>
                <a:gd name="T12" fmla="*/ 33 w 54"/>
                <a:gd name="T13" fmla="*/ 4 h 7"/>
                <a:gd name="T14" fmla="*/ 42 w 54"/>
                <a:gd name="T15" fmla="*/ 5 h 7"/>
                <a:gd name="T16" fmla="*/ 42 w 54"/>
                <a:gd name="T17" fmla="*/ 5 h 7"/>
                <a:gd name="T18" fmla="*/ 51 w 54"/>
                <a:gd name="T19" fmla="*/ 7 h 7"/>
                <a:gd name="T20" fmla="*/ 54 w 54"/>
                <a:gd name="T21" fmla="*/ 7 h 7"/>
                <a:gd name="T22" fmla="*/ 40 w 54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7">
                  <a:moveTo>
                    <a:pt x="4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2" y="5"/>
                    <a:pt x="27" y="4"/>
                    <a:pt x="33" y="4"/>
                  </a:cubicBezTo>
                  <a:cubicBezTo>
                    <a:pt x="36" y="4"/>
                    <a:pt x="39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6"/>
                    <a:pt x="48" y="6"/>
                    <a:pt x="51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0" y="4"/>
                    <a:pt x="45" y="2"/>
                    <a:pt x="4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59" name="Freeform 195"/>
            <p:cNvSpPr>
              <a:spLocks noEditPoints="1"/>
            </p:cNvSpPr>
            <p:nvPr>
              <p:custDataLst>
                <p:tags r:id="rId193"/>
              </p:custDataLst>
            </p:nvPr>
          </p:nvSpPr>
          <p:spPr bwMode="auto">
            <a:xfrm>
              <a:off x="7600951" y="3538537"/>
              <a:ext cx="101600" cy="19050"/>
            </a:xfrm>
            <a:custGeom>
              <a:avLst/>
              <a:gdLst>
                <a:gd name="T0" fmla="*/ 56 w 59"/>
                <a:gd name="T1" fmla="*/ 9 h 11"/>
                <a:gd name="T2" fmla="*/ 53 w 59"/>
                <a:gd name="T3" fmla="*/ 9 h 11"/>
                <a:gd name="T4" fmla="*/ 58 w 59"/>
                <a:gd name="T5" fmla="*/ 11 h 11"/>
                <a:gd name="T6" fmla="*/ 59 w 59"/>
                <a:gd name="T7" fmla="*/ 11 h 11"/>
                <a:gd name="T8" fmla="*/ 56 w 59"/>
                <a:gd name="T9" fmla="*/ 9 h 11"/>
                <a:gd name="T10" fmla="*/ 35 w 59"/>
                <a:gd name="T11" fmla="*/ 0 h 11"/>
                <a:gd name="T12" fmla="*/ 11 w 59"/>
                <a:gd name="T13" fmla="*/ 0 h 11"/>
                <a:gd name="T14" fmla="*/ 0 w 59"/>
                <a:gd name="T15" fmla="*/ 3 h 11"/>
                <a:gd name="T16" fmla="*/ 0 w 59"/>
                <a:gd name="T17" fmla="*/ 5 h 11"/>
                <a:gd name="T18" fmla="*/ 0 w 59"/>
                <a:gd name="T19" fmla="*/ 6 h 11"/>
                <a:gd name="T20" fmla="*/ 6 w 59"/>
                <a:gd name="T21" fmla="*/ 11 h 11"/>
                <a:gd name="T22" fmla="*/ 13 w 59"/>
                <a:gd name="T23" fmla="*/ 11 h 11"/>
                <a:gd name="T24" fmla="*/ 18 w 59"/>
                <a:gd name="T25" fmla="*/ 9 h 11"/>
                <a:gd name="T26" fmla="*/ 6 w 59"/>
                <a:gd name="T27" fmla="*/ 9 h 11"/>
                <a:gd name="T28" fmla="*/ 2 w 59"/>
                <a:gd name="T29" fmla="*/ 6 h 11"/>
                <a:gd name="T30" fmla="*/ 2 w 59"/>
                <a:gd name="T31" fmla="*/ 5 h 11"/>
                <a:gd name="T32" fmla="*/ 6 w 59"/>
                <a:gd name="T33" fmla="*/ 2 h 11"/>
                <a:gd name="T34" fmla="*/ 42 w 59"/>
                <a:gd name="T35" fmla="*/ 2 h 11"/>
                <a:gd name="T36" fmla="*/ 35 w 59"/>
                <a:gd name="T3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11">
                  <a:moveTo>
                    <a:pt x="56" y="9"/>
                  </a:moveTo>
                  <a:cubicBezTo>
                    <a:pt x="53" y="9"/>
                    <a:pt x="53" y="9"/>
                    <a:pt x="53" y="9"/>
                  </a:cubicBezTo>
                  <a:cubicBezTo>
                    <a:pt x="54" y="10"/>
                    <a:pt x="56" y="10"/>
                    <a:pt x="58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8" y="10"/>
                    <a:pt x="57" y="10"/>
                    <a:pt x="56" y="9"/>
                  </a:cubicBezTo>
                  <a:moveTo>
                    <a:pt x="3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8" y="1"/>
                    <a:pt x="4" y="2"/>
                    <a:pt x="0" y="3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5" y="10"/>
                    <a:pt x="16" y="10"/>
                    <a:pt x="1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4" y="9"/>
                    <a:pt x="2" y="8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4" y="2"/>
                    <a:pt x="6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0" y="1"/>
                    <a:pt x="38" y="0"/>
                    <a:pt x="35" y="0"/>
                  </a:cubicBezTo>
                </a:path>
              </a:pathLst>
            </a:custGeom>
            <a:solidFill>
              <a:srgbClr val="D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60" name="Freeform 196"/>
            <p:cNvSpPr/>
            <p:nvPr>
              <p:custDataLst>
                <p:tags r:id="rId194"/>
              </p:custDataLst>
            </p:nvPr>
          </p:nvSpPr>
          <p:spPr bwMode="auto">
            <a:xfrm>
              <a:off x="7602539" y="3563937"/>
              <a:ext cx="9525" cy="4763"/>
            </a:xfrm>
            <a:custGeom>
              <a:avLst/>
              <a:gdLst>
                <a:gd name="T0" fmla="*/ 5 w 5"/>
                <a:gd name="T1" fmla="*/ 0 h 2"/>
                <a:gd name="T2" fmla="*/ 0 w 5"/>
                <a:gd name="T3" fmla="*/ 0 h 2"/>
                <a:gd name="T4" fmla="*/ 0 w 5"/>
                <a:gd name="T5" fmla="*/ 2 h 2"/>
                <a:gd name="T6" fmla="*/ 2 w 5"/>
                <a:gd name="T7" fmla="*/ 2 h 2"/>
                <a:gd name="T8" fmla="*/ 5 w 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4" y="1"/>
                    <a:pt x="5" y="0"/>
                  </a:cubicBezTo>
                </a:path>
              </a:pathLst>
            </a:custGeom>
            <a:solidFill>
              <a:srgbClr val="F3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61" name="Freeform 197"/>
            <p:cNvSpPr>
              <a:spLocks noEditPoints="1"/>
            </p:cNvSpPr>
            <p:nvPr>
              <p:custDataLst>
                <p:tags r:id="rId195"/>
              </p:custDataLst>
            </p:nvPr>
          </p:nvSpPr>
          <p:spPr bwMode="auto">
            <a:xfrm>
              <a:off x="7559676" y="3578225"/>
              <a:ext cx="11113" cy="115888"/>
            </a:xfrm>
            <a:custGeom>
              <a:avLst/>
              <a:gdLst>
                <a:gd name="T0" fmla="*/ 4 w 6"/>
                <a:gd name="T1" fmla="*/ 41 h 68"/>
                <a:gd name="T2" fmla="*/ 4 w 6"/>
                <a:gd name="T3" fmla="*/ 65 h 68"/>
                <a:gd name="T4" fmla="*/ 6 w 6"/>
                <a:gd name="T5" fmla="*/ 68 h 68"/>
                <a:gd name="T6" fmla="*/ 6 w 6"/>
                <a:gd name="T7" fmla="*/ 54 h 68"/>
                <a:gd name="T8" fmla="*/ 4 w 6"/>
                <a:gd name="T9" fmla="*/ 41 h 68"/>
                <a:gd name="T10" fmla="*/ 1 w 6"/>
                <a:gd name="T11" fmla="*/ 0 h 68"/>
                <a:gd name="T12" fmla="*/ 0 w 6"/>
                <a:gd name="T13" fmla="*/ 2 h 68"/>
                <a:gd name="T14" fmla="*/ 4 w 6"/>
                <a:gd name="T15" fmla="*/ 17 h 68"/>
                <a:gd name="T16" fmla="*/ 4 w 6"/>
                <a:gd name="T17" fmla="*/ 37 h 68"/>
                <a:gd name="T18" fmla="*/ 5 w 6"/>
                <a:gd name="T19" fmla="*/ 30 h 68"/>
                <a:gd name="T20" fmla="*/ 6 w 6"/>
                <a:gd name="T21" fmla="*/ 24 h 68"/>
                <a:gd name="T22" fmla="*/ 6 w 6"/>
                <a:gd name="T23" fmla="*/ 17 h 68"/>
                <a:gd name="T24" fmla="*/ 1 w 6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" h="68">
                  <a:moveTo>
                    <a:pt x="4" y="41"/>
                  </a:moveTo>
                  <a:cubicBezTo>
                    <a:pt x="4" y="65"/>
                    <a:pt x="4" y="65"/>
                    <a:pt x="4" y="65"/>
                  </a:cubicBezTo>
                  <a:cubicBezTo>
                    <a:pt x="5" y="66"/>
                    <a:pt x="5" y="67"/>
                    <a:pt x="6" y="68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5" y="50"/>
                    <a:pt x="4" y="46"/>
                    <a:pt x="4" y="41"/>
                  </a:cubicBezTo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2" y="6"/>
                    <a:pt x="4" y="11"/>
                    <a:pt x="4" y="1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5"/>
                    <a:pt x="4" y="33"/>
                    <a:pt x="5" y="30"/>
                  </a:cubicBezTo>
                  <a:cubicBezTo>
                    <a:pt x="5" y="28"/>
                    <a:pt x="5" y="26"/>
                    <a:pt x="6" y="24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1"/>
                    <a:pt x="4" y="5"/>
                    <a:pt x="1" y="0"/>
                  </a:cubicBezTo>
                </a:path>
              </a:pathLst>
            </a:custGeom>
            <a:solidFill>
              <a:srgbClr val="E7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62" name="Freeform 198"/>
            <p:cNvSpPr/>
            <p:nvPr>
              <p:custDataLst>
                <p:tags r:id="rId196"/>
              </p:custDataLst>
            </p:nvPr>
          </p:nvSpPr>
          <p:spPr bwMode="auto">
            <a:xfrm>
              <a:off x="7519989" y="3513137"/>
              <a:ext cx="139700" cy="231775"/>
            </a:xfrm>
            <a:custGeom>
              <a:avLst/>
              <a:gdLst>
                <a:gd name="T0" fmla="*/ 62 w 82"/>
                <a:gd name="T1" fmla="*/ 129 h 135"/>
                <a:gd name="T2" fmla="*/ 11 w 82"/>
                <a:gd name="T3" fmla="*/ 60 h 135"/>
                <a:gd name="T4" fmla="*/ 35 w 82"/>
                <a:gd name="T5" fmla="*/ 20 h 135"/>
                <a:gd name="T6" fmla="*/ 81 w 82"/>
                <a:gd name="T7" fmla="*/ 9 h 135"/>
                <a:gd name="T8" fmla="*/ 82 w 82"/>
                <a:gd name="T9" fmla="*/ 3 h 135"/>
                <a:gd name="T10" fmla="*/ 81 w 82"/>
                <a:gd name="T11" fmla="*/ 3 h 135"/>
                <a:gd name="T12" fmla="*/ 32 w 82"/>
                <a:gd name="T13" fmla="*/ 15 h 135"/>
                <a:gd name="T14" fmla="*/ 5 w 82"/>
                <a:gd name="T15" fmla="*/ 59 h 135"/>
                <a:gd name="T16" fmla="*/ 61 w 82"/>
                <a:gd name="T17" fmla="*/ 135 h 135"/>
                <a:gd name="T18" fmla="*/ 62 w 82"/>
                <a:gd name="T19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35">
                  <a:moveTo>
                    <a:pt x="62" y="129"/>
                  </a:moveTo>
                  <a:cubicBezTo>
                    <a:pt x="29" y="124"/>
                    <a:pt x="6" y="93"/>
                    <a:pt x="11" y="60"/>
                  </a:cubicBezTo>
                  <a:cubicBezTo>
                    <a:pt x="14" y="44"/>
                    <a:pt x="22" y="29"/>
                    <a:pt x="35" y="20"/>
                  </a:cubicBezTo>
                  <a:cubicBezTo>
                    <a:pt x="49" y="10"/>
                    <a:pt x="65" y="6"/>
                    <a:pt x="81" y="9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64" y="0"/>
                    <a:pt x="46" y="4"/>
                    <a:pt x="32" y="15"/>
                  </a:cubicBezTo>
                  <a:cubicBezTo>
                    <a:pt x="17" y="26"/>
                    <a:pt x="8" y="41"/>
                    <a:pt x="5" y="59"/>
                  </a:cubicBezTo>
                  <a:cubicBezTo>
                    <a:pt x="0" y="95"/>
                    <a:pt x="25" y="129"/>
                    <a:pt x="61" y="135"/>
                  </a:cubicBezTo>
                  <a:cubicBezTo>
                    <a:pt x="62" y="129"/>
                    <a:pt x="62" y="129"/>
                    <a:pt x="62" y="129"/>
                  </a:cubicBez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63" name="Freeform 199"/>
            <p:cNvSpPr/>
            <p:nvPr>
              <p:custDataLst>
                <p:tags r:id="rId197"/>
              </p:custDataLst>
            </p:nvPr>
          </p:nvSpPr>
          <p:spPr bwMode="auto">
            <a:xfrm>
              <a:off x="7694614" y="3708400"/>
              <a:ext cx="49213" cy="55563"/>
            </a:xfrm>
            <a:custGeom>
              <a:avLst/>
              <a:gdLst>
                <a:gd name="T0" fmla="*/ 26 w 29"/>
                <a:gd name="T1" fmla="*/ 17 h 32"/>
                <a:gd name="T2" fmla="*/ 16 w 29"/>
                <a:gd name="T3" fmla="*/ 3 h 32"/>
                <a:gd name="T4" fmla="*/ 10 w 29"/>
                <a:gd name="T5" fmla="*/ 0 h 32"/>
                <a:gd name="T6" fmla="*/ 6 w 29"/>
                <a:gd name="T7" fmla="*/ 4 h 32"/>
                <a:gd name="T8" fmla="*/ 0 w 29"/>
                <a:gd name="T9" fmla="*/ 7 h 32"/>
                <a:gd name="T10" fmla="*/ 2 w 29"/>
                <a:gd name="T11" fmla="*/ 14 h 32"/>
                <a:gd name="T12" fmla="*/ 11 w 29"/>
                <a:gd name="T13" fmla="*/ 27 h 32"/>
                <a:gd name="T14" fmla="*/ 23 w 29"/>
                <a:gd name="T15" fmla="*/ 28 h 32"/>
                <a:gd name="T16" fmla="*/ 23 w 29"/>
                <a:gd name="T17" fmla="*/ 28 h 32"/>
                <a:gd name="T18" fmla="*/ 26 w 29"/>
                <a:gd name="T1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32">
                  <a:moveTo>
                    <a:pt x="26" y="17"/>
                  </a:moveTo>
                  <a:cubicBezTo>
                    <a:pt x="23" y="12"/>
                    <a:pt x="19" y="8"/>
                    <a:pt x="16" y="3"/>
                  </a:cubicBezTo>
                  <a:cubicBezTo>
                    <a:pt x="15" y="1"/>
                    <a:pt x="13" y="0"/>
                    <a:pt x="10" y="0"/>
                  </a:cubicBezTo>
                  <a:cubicBezTo>
                    <a:pt x="9" y="1"/>
                    <a:pt x="7" y="3"/>
                    <a:pt x="6" y="4"/>
                  </a:cubicBezTo>
                  <a:cubicBezTo>
                    <a:pt x="4" y="5"/>
                    <a:pt x="2" y="6"/>
                    <a:pt x="0" y="7"/>
                  </a:cubicBezTo>
                  <a:cubicBezTo>
                    <a:pt x="0" y="10"/>
                    <a:pt x="0" y="12"/>
                    <a:pt x="2" y="14"/>
                  </a:cubicBezTo>
                  <a:cubicBezTo>
                    <a:pt x="5" y="19"/>
                    <a:pt x="8" y="23"/>
                    <a:pt x="11" y="27"/>
                  </a:cubicBezTo>
                  <a:cubicBezTo>
                    <a:pt x="14" y="32"/>
                    <a:pt x="19" y="31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5"/>
                    <a:pt x="29" y="21"/>
                    <a:pt x="26" y="17"/>
                  </a:cubicBezTo>
                  <a:close/>
                </a:path>
              </a:pathLst>
            </a:cu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64" name="Freeform 200"/>
            <p:cNvSpPr/>
            <p:nvPr>
              <p:custDataLst>
                <p:tags r:id="rId198"/>
              </p:custDataLst>
            </p:nvPr>
          </p:nvSpPr>
          <p:spPr bwMode="auto">
            <a:xfrm>
              <a:off x="7704139" y="3730625"/>
              <a:ext cx="131763" cy="153988"/>
            </a:xfrm>
            <a:custGeom>
              <a:avLst/>
              <a:gdLst>
                <a:gd name="T0" fmla="*/ 83 w 83"/>
                <a:gd name="T1" fmla="*/ 79 h 97"/>
                <a:gd name="T2" fmla="*/ 59 w 83"/>
                <a:gd name="T3" fmla="*/ 97 h 97"/>
                <a:gd name="T4" fmla="*/ 0 w 83"/>
                <a:gd name="T5" fmla="*/ 18 h 97"/>
                <a:gd name="T6" fmla="*/ 26 w 83"/>
                <a:gd name="T7" fmla="*/ 0 h 97"/>
                <a:gd name="T8" fmla="*/ 83 w 83"/>
                <a:gd name="T9" fmla="*/ 7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97">
                  <a:moveTo>
                    <a:pt x="83" y="79"/>
                  </a:moveTo>
                  <a:lnTo>
                    <a:pt x="59" y="97"/>
                  </a:lnTo>
                  <a:lnTo>
                    <a:pt x="0" y="18"/>
                  </a:lnTo>
                  <a:lnTo>
                    <a:pt x="26" y="0"/>
                  </a:lnTo>
                  <a:lnTo>
                    <a:pt x="83" y="7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65" name="Freeform 201"/>
            <p:cNvSpPr/>
            <p:nvPr>
              <p:custDataLst>
                <p:tags r:id="rId199"/>
              </p:custDataLst>
            </p:nvPr>
          </p:nvSpPr>
          <p:spPr bwMode="auto">
            <a:xfrm>
              <a:off x="7724776" y="3732212"/>
              <a:ext cx="107950" cy="136525"/>
            </a:xfrm>
            <a:custGeom>
              <a:avLst/>
              <a:gdLst>
                <a:gd name="T0" fmla="*/ 68 w 68"/>
                <a:gd name="T1" fmla="*/ 79 h 86"/>
                <a:gd name="T2" fmla="*/ 57 w 68"/>
                <a:gd name="T3" fmla="*/ 86 h 86"/>
                <a:gd name="T4" fmla="*/ 0 w 68"/>
                <a:gd name="T5" fmla="*/ 8 h 86"/>
                <a:gd name="T6" fmla="*/ 11 w 68"/>
                <a:gd name="T7" fmla="*/ 0 h 86"/>
                <a:gd name="T8" fmla="*/ 68 w 68"/>
                <a:gd name="T9" fmla="*/ 7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86">
                  <a:moveTo>
                    <a:pt x="68" y="79"/>
                  </a:moveTo>
                  <a:lnTo>
                    <a:pt x="57" y="86"/>
                  </a:lnTo>
                  <a:lnTo>
                    <a:pt x="0" y="8"/>
                  </a:lnTo>
                  <a:lnTo>
                    <a:pt x="11" y="0"/>
                  </a:lnTo>
                  <a:lnTo>
                    <a:pt x="68" y="79"/>
                  </a:lnTo>
                  <a:close/>
                </a:path>
              </a:pathLst>
            </a:cu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66" name="Freeform 202"/>
            <p:cNvSpPr/>
            <p:nvPr>
              <p:custDataLst>
                <p:tags r:id="rId200"/>
              </p:custDataLst>
            </p:nvPr>
          </p:nvSpPr>
          <p:spPr bwMode="auto">
            <a:xfrm>
              <a:off x="7704139" y="3730625"/>
              <a:ext cx="47625" cy="38100"/>
            </a:xfrm>
            <a:custGeom>
              <a:avLst/>
              <a:gdLst>
                <a:gd name="T0" fmla="*/ 30 w 30"/>
                <a:gd name="T1" fmla="*/ 5 h 24"/>
                <a:gd name="T2" fmla="*/ 5 w 30"/>
                <a:gd name="T3" fmla="*/ 24 h 24"/>
                <a:gd name="T4" fmla="*/ 0 w 30"/>
                <a:gd name="T5" fmla="*/ 18 h 24"/>
                <a:gd name="T6" fmla="*/ 26 w 30"/>
                <a:gd name="T7" fmla="*/ 0 h 24"/>
                <a:gd name="T8" fmla="*/ 30 w 30"/>
                <a:gd name="T9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4">
                  <a:moveTo>
                    <a:pt x="30" y="5"/>
                  </a:moveTo>
                  <a:lnTo>
                    <a:pt x="5" y="24"/>
                  </a:lnTo>
                  <a:lnTo>
                    <a:pt x="0" y="18"/>
                  </a:lnTo>
                  <a:lnTo>
                    <a:pt x="26" y="0"/>
                  </a:lnTo>
                  <a:lnTo>
                    <a:pt x="30" y="5"/>
                  </a:lnTo>
                  <a:close/>
                </a:path>
              </a:pathLst>
            </a:custGeom>
            <a:solidFill>
              <a:srgbClr val="E4E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67" name="Freeform 203"/>
            <p:cNvSpPr/>
            <p:nvPr>
              <p:custDataLst>
                <p:tags r:id="rId201"/>
              </p:custDataLst>
            </p:nvPr>
          </p:nvSpPr>
          <p:spPr bwMode="auto">
            <a:xfrm>
              <a:off x="7724776" y="3735387"/>
              <a:ext cx="22225" cy="19050"/>
            </a:xfrm>
            <a:custGeom>
              <a:avLst/>
              <a:gdLst>
                <a:gd name="T0" fmla="*/ 14 w 14"/>
                <a:gd name="T1" fmla="*/ 3 h 12"/>
                <a:gd name="T2" fmla="*/ 3 w 14"/>
                <a:gd name="T3" fmla="*/ 12 h 12"/>
                <a:gd name="T4" fmla="*/ 0 w 14"/>
                <a:gd name="T5" fmla="*/ 8 h 12"/>
                <a:gd name="T6" fmla="*/ 11 w 14"/>
                <a:gd name="T7" fmla="*/ 0 h 12"/>
                <a:gd name="T8" fmla="*/ 14 w 14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3"/>
                  </a:moveTo>
                  <a:lnTo>
                    <a:pt x="3" y="12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CC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68" name="Freeform 204"/>
            <p:cNvSpPr/>
            <p:nvPr>
              <p:custDataLst>
                <p:tags r:id="rId202"/>
              </p:custDataLst>
            </p:nvPr>
          </p:nvSpPr>
          <p:spPr bwMode="auto">
            <a:xfrm>
              <a:off x="7797801" y="3856037"/>
              <a:ext cx="46038" cy="41275"/>
            </a:xfrm>
            <a:custGeom>
              <a:avLst/>
              <a:gdLst>
                <a:gd name="T0" fmla="*/ 27 w 27"/>
                <a:gd name="T1" fmla="*/ 5 h 24"/>
                <a:gd name="T2" fmla="*/ 4 w 27"/>
                <a:gd name="T3" fmla="*/ 22 h 24"/>
                <a:gd name="T4" fmla="*/ 0 w 27"/>
                <a:gd name="T5" fmla="*/ 17 h 24"/>
                <a:gd name="T6" fmla="*/ 23 w 27"/>
                <a:gd name="T7" fmla="*/ 0 h 24"/>
                <a:gd name="T8" fmla="*/ 27 w 27"/>
                <a:gd name="T9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27" y="5"/>
                  </a:moveTo>
                  <a:cubicBezTo>
                    <a:pt x="25" y="16"/>
                    <a:pt x="15" y="24"/>
                    <a:pt x="4" y="22"/>
                  </a:cubicBezTo>
                  <a:cubicBezTo>
                    <a:pt x="2" y="20"/>
                    <a:pt x="1" y="18"/>
                    <a:pt x="0" y="17"/>
                  </a:cubicBezTo>
                  <a:cubicBezTo>
                    <a:pt x="7" y="11"/>
                    <a:pt x="15" y="5"/>
                    <a:pt x="23" y="0"/>
                  </a:cubicBezTo>
                  <a:cubicBezTo>
                    <a:pt x="24" y="1"/>
                    <a:pt x="26" y="3"/>
                    <a:pt x="27" y="5"/>
                  </a:cubicBezTo>
                  <a:close/>
                </a:path>
              </a:pathLst>
            </a:custGeom>
            <a:solidFill>
              <a:srgbClr val="E4E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9" name="Freeform 206"/>
            <p:cNvSpPr/>
            <p:nvPr>
              <p:custDataLst>
                <p:tags r:id="rId203"/>
              </p:custDataLst>
            </p:nvPr>
          </p:nvSpPr>
          <p:spPr bwMode="auto">
            <a:xfrm>
              <a:off x="7815264" y="3859212"/>
              <a:ext cx="25400" cy="20638"/>
            </a:xfrm>
            <a:custGeom>
              <a:avLst/>
              <a:gdLst>
                <a:gd name="T0" fmla="*/ 16 w 16"/>
                <a:gd name="T1" fmla="*/ 5 h 13"/>
                <a:gd name="T2" fmla="*/ 4 w 16"/>
                <a:gd name="T3" fmla="*/ 13 h 13"/>
                <a:gd name="T4" fmla="*/ 0 w 16"/>
                <a:gd name="T5" fmla="*/ 7 h 13"/>
                <a:gd name="T6" fmla="*/ 11 w 16"/>
                <a:gd name="T7" fmla="*/ 0 h 13"/>
                <a:gd name="T8" fmla="*/ 16 w 16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16" y="5"/>
                  </a:moveTo>
                  <a:lnTo>
                    <a:pt x="4" y="13"/>
                  </a:lnTo>
                  <a:lnTo>
                    <a:pt x="0" y="7"/>
                  </a:lnTo>
                  <a:lnTo>
                    <a:pt x="11" y="0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CC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0" name="Freeform 207"/>
            <p:cNvSpPr/>
            <p:nvPr>
              <p:custDataLst>
                <p:tags r:id="rId204"/>
              </p:custDataLst>
            </p:nvPr>
          </p:nvSpPr>
          <p:spPr bwMode="auto">
            <a:xfrm>
              <a:off x="7534277" y="3163887"/>
              <a:ext cx="303213" cy="314325"/>
            </a:xfrm>
            <a:custGeom>
              <a:avLst/>
              <a:gdLst>
                <a:gd name="T0" fmla="*/ 89 w 177"/>
                <a:gd name="T1" fmla="*/ 0 h 184"/>
                <a:gd name="T2" fmla="*/ 0 w 177"/>
                <a:gd name="T3" fmla="*/ 88 h 184"/>
                <a:gd name="T4" fmla="*/ 21 w 177"/>
                <a:gd name="T5" fmla="*/ 145 h 184"/>
                <a:gd name="T6" fmla="*/ 1 w 177"/>
                <a:gd name="T7" fmla="*/ 184 h 184"/>
                <a:gd name="T8" fmla="*/ 38 w 177"/>
                <a:gd name="T9" fmla="*/ 160 h 184"/>
                <a:gd name="T10" fmla="*/ 89 w 177"/>
                <a:gd name="T11" fmla="*/ 176 h 184"/>
                <a:gd name="T12" fmla="*/ 177 w 177"/>
                <a:gd name="T13" fmla="*/ 88 h 184"/>
                <a:gd name="T14" fmla="*/ 89 w 177"/>
                <a:gd name="T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184">
                  <a:moveTo>
                    <a:pt x="89" y="0"/>
                  </a:moveTo>
                  <a:cubicBezTo>
                    <a:pt x="40" y="0"/>
                    <a:pt x="0" y="39"/>
                    <a:pt x="0" y="88"/>
                  </a:cubicBezTo>
                  <a:cubicBezTo>
                    <a:pt x="0" y="110"/>
                    <a:pt x="8" y="130"/>
                    <a:pt x="21" y="145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53" y="170"/>
                    <a:pt x="70" y="176"/>
                    <a:pt x="89" y="176"/>
                  </a:cubicBezTo>
                  <a:cubicBezTo>
                    <a:pt x="137" y="176"/>
                    <a:pt x="177" y="137"/>
                    <a:pt x="177" y="88"/>
                  </a:cubicBezTo>
                  <a:cubicBezTo>
                    <a:pt x="177" y="39"/>
                    <a:pt x="137" y="0"/>
                    <a:pt x="89" y="0"/>
                  </a:cubicBezTo>
                  <a:close/>
                </a:path>
              </a:pathLst>
            </a:custGeom>
            <a:solidFill>
              <a:srgbClr val="F6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1" name="Freeform 208"/>
            <p:cNvSpPr/>
            <p:nvPr>
              <p:custDataLst>
                <p:tags r:id="rId205"/>
              </p:custDataLst>
            </p:nvPr>
          </p:nvSpPr>
          <p:spPr bwMode="auto">
            <a:xfrm>
              <a:off x="7629527" y="3209925"/>
              <a:ext cx="114300" cy="209550"/>
            </a:xfrm>
            <a:custGeom>
              <a:avLst/>
              <a:gdLst>
                <a:gd name="T0" fmla="*/ 26 w 67"/>
                <a:gd name="T1" fmla="*/ 122 h 122"/>
                <a:gd name="T2" fmla="*/ 26 w 67"/>
                <a:gd name="T3" fmla="*/ 108 h 122"/>
                <a:gd name="T4" fmla="*/ 0 w 67"/>
                <a:gd name="T5" fmla="*/ 101 h 122"/>
                <a:gd name="T6" fmla="*/ 5 w 67"/>
                <a:gd name="T7" fmla="*/ 84 h 122"/>
                <a:gd name="T8" fmla="*/ 30 w 67"/>
                <a:gd name="T9" fmla="*/ 90 h 122"/>
                <a:gd name="T10" fmla="*/ 44 w 67"/>
                <a:gd name="T11" fmla="*/ 81 h 122"/>
                <a:gd name="T12" fmla="*/ 28 w 67"/>
                <a:gd name="T13" fmla="*/ 68 h 122"/>
                <a:gd name="T14" fmla="*/ 1 w 67"/>
                <a:gd name="T15" fmla="*/ 41 h 122"/>
                <a:gd name="T16" fmla="*/ 26 w 67"/>
                <a:gd name="T17" fmla="*/ 14 h 122"/>
                <a:gd name="T18" fmla="*/ 26 w 67"/>
                <a:gd name="T19" fmla="*/ 0 h 122"/>
                <a:gd name="T20" fmla="*/ 41 w 67"/>
                <a:gd name="T21" fmla="*/ 0 h 122"/>
                <a:gd name="T22" fmla="*/ 41 w 67"/>
                <a:gd name="T23" fmla="*/ 13 h 122"/>
                <a:gd name="T24" fmla="*/ 63 w 67"/>
                <a:gd name="T25" fmla="*/ 18 h 122"/>
                <a:gd name="T26" fmla="*/ 58 w 67"/>
                <a:gd name="T27" fmla="*/ 35 h 122"/>
                <a:gd name="T28" fmla="*/ 37 w 67"/>
                <a:gd name="T29" fmla="*/ 30 h 122"/>
                <a:gd name="T30" fmla="*/ 24 w 67"/>
                <a:gd name="T31" fmla="*/ 38 h 122"/>
                <a:gd name="T32" fmla="*/ 42 w 67"/>
                <a:gd name="T33" fmla="*/ 51 h 122"/>
                <a:gd name="T34" fmla="*/ 67 w 67"/>
                <a:gd name="T35" fmla="*/ 79 h 122"/>
                <a:gd name="T36" fmla="*/ 40 w 67"/>
                <a:gd name="T37" fmla="*/ 107 h 122"/>
                <a:gd name="T38" fmla="*/ 40 w 67"/>
                <a:gd name="T39" fmla="*/ 122 h 122"/>
                <a:gd name="T40" fmla="*/ 26 w 67"/>
                <a:gd name="T4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" h="122">
                  <a:moveTo>
                    <a:pt x="26" y="122"/>
                  </a:moveTo>
                  <a:cubicBezTo>
                    <a:pt x="26" y="108"/>
                    <a:pt x="26" y="108"/>
                    <a:pt x="26" y="108"/>
                  </a:cubicBezTo>
                  <a:cubicBezTo>
                    <a:pt x="16" y="107"/>
                    <a:pt x="6" y="104"/>
                    <a:pt x="0" y="101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11" y="87"/>
                    <a:pt x="20" y="90"/>
                    <a:pt x="30" y="90"/>
                  </a:cubicBezTo>
                  <a:cubicBezTo>
                    <a:pt x="38" y="90"/>
                    <a:pt x="44" y="87"/>
                    <a:pt x="44" y="81"/>
                  </a:cubicBezTo>
                  <a:cubicBezTo>
                    <a:pt x="44" y="76"/>
                    <a:pt x="39" y="72"/>
                    <a:pt x="28" y="68"/>
                  </a:cubicBezTo>
                  <a:cubicBezTo>
                    <a:pt x="12" y="63"/>
                    <a:pt x="1" y="55"/>
                    <a:pt x="1" y="41"/>
                  </a:cubicBezTo>
                  <a:cubicBezTo>
                    <a:pt x="1" y="28"/>
                    <a:pt x="10" y="17"/>
                    <a:pt x="26" y="1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51" y="14"/>
                    <a:pt x="58" y="16"/>
                    <a:pt x="63" y="1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5" y="33"/>
                    <a:pt x="48" y="30"/>
                    <a:pt x="37" y="30"/>
                  </a:cubicBezTo>
                  <a:cubicBezTo>
                    <a:pt x="27" y="30"/>
                    <a:pt x="24" y="34"/>
                    <a:pt x="24" y="38"/>
                  </a:cubicBezTo>
                  <a:cubicBezTo>
                    <a:pt x="24" y="43"/>
                    <a:pt x="29" y="47"/>
                    <a:pt x="42" y="51"/>
                  </a:cubicBezTo>
                  <a:cubicBezTo>
                    <a:pt x="60" y="57"/>
                    <a:pt x="67" y="66"/>
                    <a:pt x="67" y="79"/>
                  </a:cubicBezTo>
                  <a:cubicBezTo>
                    <a:pt x="67" y="92"/>
                    <a:pt x="58" y="104"/>
                    <a:pt x="40" y="107"/>
                  </a:cubicBezTo>
                  <a:cubicBezTo>
                    <a:pt x="40" y="122"/>
                    <a:pt x="40" y="122"/>
                    <a:pt x="40" y="122"/>
                  </a:cubicBezTo>
                  <a:lnTo>
                    <a:pt x="26" y="1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2" name="Freeform 209"/>
            <p:cNvSpPr/>
            <p:nvPr>
              <p:custDataLst>
                <p:tags r:id="rId206"/>
              </p:custDataLst>
            </p:nvPr>
          </p:nvSpPr>
          <p:spPr bwMode="auto">
            <a:xfrm>
              <a:off x="6902452" y="3235325"/>
              <a:ext cx="239713" cy="239713"/>
            </a:xfrm>
            <a:custGeom>
              <a:avLst/>
              <a:gdLst>
                <a:gd name="T0" fmla="*/ 6 w 140"/>
                <a:gd name="T1" fmla="*/ 79 h 140"/>
                <a:gd name="T2" fmla="*/ 61 w 140"/>
                <a:gd name="T3" fmla="*/ 6 h 140"/>
                <a:gd name="T4" fmla="*/ 135 w 140"/>
                <a:gd name="T5" fmla="*/ 61 h 140"/>
                <a:gd name="T6" fmla="*/ 79 w 140"/>
                <a:gd name="T7" fmla="*/ 135 h 140"/>
                <a:gd name="T8" fmla="*/ 6 w 140"/>
                <a:gd name="T9" fmla="*/ 7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0">
                  <a:moveTo>
                    <a:pt x="6" y="79"/>
                  </a:moveTo>
                  <a:cubicBezTo>
                    <a:pt x="0" y="44"/>
                    <a:pt x="25" y="11"/>
                    <a:pt x="61" y="6"/>
                  </a:cubicBezTo>
                  <a:cubicBezTo>
                    <a:pt x="96" y="0"/>
                    <a:pt x="129" y="25"/>
                    <a:pt x="135" y="61"/>
                  </a:cubicBezTo>
                  <a:cubicBezTo>
                    <a:pt x="140" y="96"/>
                    <a:pt x="115" y="129"/>
                    <a:pt x="79" y="135"/>
                  </a:cubicBezTo>
                  <a:cubicBezTo>
                    <a:pt x="44" y="140"/>
                    <a:pt x="11" y="115"/>
                    <a:pt x="6" y="79"/>
                  </a:cubicBezTo>
                  <a:close/>
                </a:path>
              </a:pathLst>
            </a:custGeom>
            <a:solidFill>
              <a:srgbClr val="353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3" name="Freeform 210"/>
            <p:cNvSpPr>
              <a:spLocks noEditPoints="1"/>
            </p:cNvSpPr>
            <p:nvPr>
              <p:custDataLst>
                <p:tags r:id="rId207"/>
              </p:custDataLst>
            </p:nvPr>
          </p:nvSpPr>
          <p:spPr bwMode="auto">
            <a:xfrm>
              <a:off x="6953252" y="3302000"/>
              <a:ext cx="136525" cy="100013"/>
            </a:xfrm>
            <a:custGeom>
              <a:avLst/>
              <a:gdLst>
                <a:gd name="T0" fmla="*/ 86 w 86"/>
                <a:gd name="T1" fmla="*/ 63 h 63"/>
                <a:gd name="T2" fmla="*/ 0 w 86"/>
                <a:gd name="T3" fmla="*/ 63 h 63"/>
                <a:gd name="T4" fmla="*/ 0 w 86"/>
                <a:gd name="T5" fmla="*/ 0 h 63"/>
                <a:gd name="T6" fmla="*/ 86 w 86"/>
                <a:gd name="T7" fmla="*/ 0 h 63"/>
                <a:gd name="T8" fmla="*/ 86 w 86"/>
                <a:gd name="T9" fmla="*/ 63 h 63"/>
                <a:gd name="T10" fmla="*/ 8 w 86"/>
                <a:gd name="T11" fmla="*/ 56 h 63"/>
                <a:gd name="T12" fmla="*/ 79 w 86"/>
                <a:gd name="T13" fmla="*/ 56 h 63"/>
                <a:gd name="T14" fmla="*/ 79 w 86"/>
                <a:gd name="T15" fmla="*/ 8 h 63"/>
                <a:gd name="T16" fmla="*/ 8 w 86"/>
                <a:gd name="T17" fmla="*/ 8 h 63"/>
                <a:gd name="T18" fmla="*/ 8 w 86"/>
                <a:gd name="T19" fmla="*/ 5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63">
                  <a:moveTo>
                    <a:pt x="86" y="63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6" y="63"/>
                  </a:lnTo>
                  <a:close/>
                  <a:moveTo>
                    <a:pt x="8" y="56"/>
                  </a:moveTo>
                  <a:lnTo>
                    <a:pt x="79" y="56"/>
                  </a:lnTo>
                  <a:lnTo>
                    <a:pt x="79" y="8"/>
                  </a:lnTo>
                  <a:lnTo>
                    <a:pt x="8" y="8"/>
                  </a:lnTo>
                  <a:lnTo>
                    <a:pt x="8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4" name="Rectangle 211"/>
            <p:cNvSpPr>
              <a:spLocks noChangeArrowheads="1"/>
            </p:cNvSpPr>
            <p:nvPr>
              <p:custDataLst>
                <p:tags r:id="rId208"/>
              </p:custDataLst>
            </p:nvPr>
          </p:nvSpPr>
          <p:spPr bwMode="auto">
            <a:xfrm>
              <a:off x="7016752" y="3400425"/>
              <a:ext cx="952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5" name="Freeform 212"/>
            <p:cNvSpPr/>
            <p:nvPr>
              <p:custDataLst>
                <p:tags r:id="rId209"/>
              </p:custDataLst>
            </p:nvPr>
          </p:nvSpPr>
          <p:spPr bwMode="auto">
            <a:xfrm>
              <a:off x="6989764" y="3392487"/>
              <a:ext cx="65088" cy="41275"/>
            </a:xfrm>
            <a:custGeom>
              <a:avLst/>
              <a:gdLst>
                <a:gd name="T0" fmla="*/ 5 w 41"/>
                <a:gd name="T1" fmla="*/ 26 h 26"/>
                <a:gd name="T2" fmla="*/ 0 w 41"/>
                <a:gd name="T3" fmla="*/ 21 h 26"/>
                <a:gd name="T4" fmla="*/ 20 w 41"/>
                <a:gd name="T5" fmla="*/ 0 h 26"/>
                <a:gd name="T6" fmla="*/ 41 w 41"/>
                <a:gd name="T7" fmla="*/ 21 h 26"/>
                <a:gd name="T8" fmla="*/ 35 w 41"/>
                <a:gd name="T9" fmla="*/ 26 h 26"/>
                <a:gd name="T10" fmla="*/ 20 w 41"/>
                <a:gd name="T11" fmla="*/ 11 h 26"/>
                <a:gd name="T12" fmla="*/ 5 w 41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6">
                  <a:moveTo>
                    <a:pt x="5" y="26"/>
                  </a:moveTo>
                  <a:lnTo>
                    <a:pt x="0" y="21"/>
                  </a:lnTo>
                  <a:lnTo>
                    <a:pt x="20" y="0"/>
                  </a:lnTo>
                  <a:lnTo>
                    <a:pt x="41" y="21"/>
                  </a:lnTo>
                  <a:lnTo>
                    <a:pt x="35" y="26"/>
                  </a:lnTo>
                  <a:lnTo>
                    <a:pt x="20" y="11"/>
                  </a:lnTo>
                  <a:lnTo>
                    <a:pt x="5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6" name="Rectangle 213"/>
            <p:cNvSpPr>
              <a:spLocks noChangeArrowheads="1"/>
            </p:cNvSpPr>
            <p:nvPr>
              <p:custDataLst>
                <p:tags r:id="rId210"/>
              </p:custDataLst>
            </p:nvPr>
          </p:nvSpPr>
          <p:spPr bwMode="auto">
            <a:xfrm>
              <a:off x="6959602" y="3322637"/>
              <a:ext cx="123825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7" name="Rectangle 214"/>
            <p:cNvSpPr>
              <a:spLocks noChangeArrowheads="1"/>
            </p:cNvSpPr>
            <p:nvPr>
              <p:custDataLst>
                <p:tags r:id="rId211"/>
              </p:custDataLst>
            </p:nvPr>
          </p:nvSpPr>
          <p:spPr bwMode="auto">
            <a:xfrm>
              <a:off x="6983414" y="3360737"/>
              <a:ext cx="12700" cy="19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8" name="Rectangle 215"/>
            <p:cNvSpPr>
              <a:spLocks noChangeArrowheads="1"/>
            </p:cNvSpPr>
            <p:nvPr>
              <p:custDataLst>
                <p:tags r:id="rId212"/>
              </p:custDataLst>
            </p:nvPr>
          </p:nvSpPr>
          <p:spPr bwMode="auto">
            <a:xfrm>
              <a:off x="7004052" y="3341687"/>
              <a:ext cx="12700" cy="3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9" name="Rectangle 216"/>
            <p:cNvSpPr>
              <a:spLocks noChangeArrowheads="1"/>
            </p:cNvSpPr>
            <p:nvPr>
              <p:custDataLst>
                <p:tags r:id="rId213"/>
              </p:custDataLst>
            </p:nvPr>
          </p:nvSpPr>
          <p:spPr bwMode="auto">
            <a:xfrm>
              <a:off x="7026277" y="3367087"/>
              <a:ext cx="1270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0" name="Rectangle 217"/>
            <p:cNvSpPr>
              <a:spLocks noChangeArrowheads="1"/>
            </p:cNvSpPr>
            <p:nvPr>
              <p:custDataLst>
                <p:tags r:id="rId214"/>
              </p:custDataLst>
            </p:nvPr>
          </p:nvSpPr>
          <p:spPr bwMode="auto">
            <a:xfrm>
              <a:off x="7046914" y="3349625"/>
              <a:ext cx="12700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1" name="Freeform 218"/>
            <p:cNvSpPr/>
            <p:nvPr>
              <p:custDataLst>
                <p:tags r:id="rId215"/>
              </p:custDataLst>
            </p:nvPr>
          </p:nvSpPr>
          <p:spPr bwMode="auto">
            <a:xfrm>
              <a:off x="7088189" y="3425825"/>
              <a:ext cx="33338" cy="36513"/>
            </a:xfrm>
            <a:custGeom>
              <a:avLst/>
              <a:gdLst>
                <a:gd name="T0" fmla="*/ 21 w 21"/>
                <a:gd name="T1" fmla="*/ 23 h 23"/>
                <a:gd name="T2" fmla="*/ 10 w 21"/>
                <a:gd name="T3" fmla="*/ 16 h 23"/>
                <a:gd name="T4" fmla="*/ 0 w 21"/>
                <a:gd name="T5" fmla="*/ 10 h 23"/>
                <a:gd name="T6" fmla="*/ 6 w 21"/>
                <a:gd name="T7" fmla="*/ 4 h 23"/>
                <a:gd name="T8" fmla="*/ 12 w 21"/>
                <a:gd name="T9" fmla="*/ 0 h 23"/>
                <a:gd name="T10" fmla="*/ 17 w 21"/>
                <a:gd name="T11" fmla="*/ 11 h 23"/>
                <a:gd name="T12" fmla="*/ 21 w 21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3">
                  <a:moveTo>
                    <a:pt x="21" y="23"/>
                  </a:moveTo>
                  <a:lnTo>
                    <a:pt x="10" y="16"/>
                  </a:lnTo>
                  <a:lnTo>
                    <a:pt x="0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7" y="11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353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2" name="Rectangle 219"/>
            <p:cNvSpPr>
              <a:spLocks noChangeArrowheads="1"/>
            </p:cNvSpPr>
            <p:nvPr>
              <p:custDataLst>
                <p:tags r:id="rId216"/>
              </p:custDataLst>
            </p:nvPr>
          </p:nvSpPr>
          <p:spPr bwMode="auto">
            <a:xfrm>
              <a:off x="9523414" y="3036887"/>
              <a:ext cx="1204913" cy="12017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3" name="Rectangle 220"/>
            <p:cNvSpPr>
              <a:spLocks noChangeArrowheads="1"/>
            </p:cNvSpPr>
            <p:nvPr>
              <p:custDataLst>
                <p:tags r:id="rId217"/>
              </p:custDataLst>
            </p:nvPr>
          </p:nvSpPr>
          <p:spPr bwMode="auto">
            <a:xfrm>
              <a:off x="9523414" y="3036887"/>
              <a:ext cx="1204913" cy="1201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4" name="Freeform 221"/>
            <p:cNvSpPr>
              <a:spLocks noEditPoints="1"/>
            </p:cNvSpPr>
            <p:nvPr>
              <p:custDataLst>
                <p:tags r:id="rId218"/>
              </p:custDataLst>
            </p:nvPr>
          </p:nvSpPr>
          <p:spPr bwMode="auto">
            <a:xfrm>
              <a:off x="9704389" y="3216275"/>
              <a:ext cx="842963" cy="841375"/>
            </a:xfrm>
            <a:custGeom>
              <a:avLst/>
              <a:gdLst>
                <a:gd name="T0" fmla="*/ 131 w 492"/>
                <a:gd name="T1" fmla="*/ 396 h 491"/>
                <a:gd name="T2" fmla="*/ 51 w 492"/>
                <a:gd name="T3" fmla="*/ 396 h 491"/>
                <a:gd name="T4" fmla="*/ 84 w 492"/>
                <a:gd name="T5" fmla="*/ 430 h 491"/>
                <a:gd name="T6" fmla="*/ 131 w 492"/>
                <a:gd name="T7" fmla="*/ 396 h 491"/>
                <a:gd name="T8" fmla="*/ 353 w 492"/>
                <a:gd name="T9" fmla="*/ 396 h 491"/>
                <a:gd name="T10" fmla="*/ 147 w 492"/>
                <a:gd name="T11" fmla="*/ 396 h 491"/>
                <a:gd name="T12" fmla="*/ 91 w 492"/>
                <a:gd name="T13" fmla="*/ 437 h 491"/>
                <a:gd name="T14" fmla="*/ 246 w 492"/>
                <a:gd name="T15" fmla="*/ 491 h 491"/>
                <a:gd name="T16" fmla="*/ 388 w 492"/>
                <a:gd name="T17" fmla="*/ 447 h 491"/>
                <a:gd name="T18" fmla="*/ 377 w 492"/>
                <a:gd name="T19" fmla="*/ 415 h 491"/>
                <a:gd name="T20" fmla="*/ 375 w 492"/>
                <a:gd name="T21" fmla="*/ 412 h 491"/>
                <a:gd name="T22" fmla="*/ 353 w 492"/>
                <a:gd name="T23" fmla="*/ 396 h 491"/>
                <a:gd name="T24" fmla="*/ 4 w 492"/>
                <a:gd name="T25" fmla="*/ 207 h 491"/>
                <a:gd name="T26" fmla="*/ 0 w 492"/>
                <a:gd name="T27" fmla="*/ 246 h 491"/>
                <a:gd name="T28" fmla="*/ 4 w 492"/>
                <a:gd name="T29" fmla="*/ 285 h 491"/>
                <a:gd name="T30" fmla="*/ 4 w 492"/>
                <a:gd name="T31" fmla="*/ 207 h 491"/>
                <a:gd name="T32" fmla="*/ 455 w 492"/>
                <a:gd name="T33" fmla="*/ 117 h 491"/>
                <a:gd name="T34" fmla="*/ 455 w 492"/>
                <a:gd name="T35" fmla="*/ 247 h 491"/>
                <a:gd name="T36" fmla="*/ 488 w 492"/>
                <a:gd name="T37" fmla="*/ 257 h 491"/>
                <a:gd name="T38" fmla="*/ 486 w 492"/>
                <a:gd name="T39" fmla="*/ 271 h 491"/>
                <a:gd name="T40" fmla="*/ 486 w 492"/>
                <a:gd name="T41" fmla="*/ 271 h 491"/>
                <a:gd name="T42" fmla="*/ 482 w 492"/>
                <a:gd name="T43" fmla="*/ 313 h 491"/>
                <a:gd name="T44" fmla="*/ 492 w 492"/>
                <a:gd name="T45" fmla="*/ 246 h 491"/>
                <a:gd name="T46" fmla="*/ 455 w 492"/>
                <a:gd name="T47" fmla="*/ 117 h 491"/>
                <a:gd name="T48" fmla="*/ 246 w 492"/>
                <a:gd name="T49" fmla="*/ 0 h 491"/>
                <a:gd name="T50" fmla="*/ 58 w 492"/>
                <a:gd name="T51" fmla="*/ 88 h 491"/>
                <a:gd name="T52" fmla="*/ 427 w 492"/>
                <a:gd name="T53" fmla="*/ 88 h 491"/>
                <a:gd name="T54" fmla="*/ 435 w 492"/>
                <a:gd name="T55" fmla="*/ 89 h 491"/>
                <a:gd name="T56" fmla="*/ 246 w 492"/>
                <a:gd name="T57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2" h="491">
                  <a:moveTo>
                    <a:pt x="131" y="396"/>
                  </a:moveTo>
                  <a:cubicBezTo>
                    <a:pt x="51" y="396"/>
                    <a:pt x="51" y="396"/>
                    <a:pt x="51" y="396"/>
                  </a:cubicBezTo>
                  <a:cubicBezTo>
                    <a:pt x="61" y="408"/>
                    <a:pt x="72" y="420"/>
                    <a:pt x="84" y="430"/>
                  </a:cubicBezTo>
                  <a:cubicBezTo>
                    <a:pt x="131" y="396"/>
                    <a:pt x="131" y="396"/>
                    <a:pt x="131" y="396"/>
                  </a:cubicBezTo>
                  <a:moveTo>
                    <a:pt x="353" y="396"/>
                  </a:moveTo>
                  <a:cubicBezTo>
                    <a:pt x="147" y="396"/>
                    <a:pt x="147" y="396"/>
                    <a:pt x="147" y="396"/>
                  </a:cubicBezTo>
                  <a:cubicBezTo>
                    <a:pt x="91" y="437"/>
                    <a:pt x="91" y="437"/>
                    <a:pt x="91" y="437"/>
                  </a:cubicBezTo>
                  <a:cubicBezTo>
                    <a:pt x="134" y="471"/>
                    <a:pt x="187" y="491"/>
                    <a:pt x="246" y="491"/>
                  </a:cubicBezTo>
                  <a:cubicBezTo>
                    <a:pt x="299" y="491"/>
                    <a:pt x="348" y="475"/>
                    <a:pt x="388" y="447"/>
                  </a:cubicBezTo>
                  <a:cubicBezTo>
                    <a:pt x="387" y="437"/>
                    <a:pt x="384" y="427"/>
                    <a:pt x="377" y="415"/>
                  </a:cubicBezTo>
                  <a:cubicBezTo>
                    <a:pt x="376" y="414"/>
                    <a:pt x="376" y="413"/>
                    <a:pt x="375" y="412"/>
                  </a:cubicBezTo>
                  <a:cubicBezTo>
                    <a:pt x="353" y="396"/>
                    <a:pt x="353" y="396"/>
                    <a:pt x="353" y="396"/>
                  </a:cubicBezTo>
                  <a:moveTo>
                    <a:pt x="4" y="207"/>
                  </a:moveTo>
                  <a:cubicBezTo>
                    <a:pt x="2" y="220"/>
                    <a:pt x="0" y="233"/>
                    <a:pt x="0" y="246"/>
                  </a:cubicBezTo>
                  <a:cubicBezTo>
                    <a:pt x="0" y="259"/>
                    <a:pt x="2" y="272"/>
                    <a:pt x="4" y="285"/>
                  </a:cubicBezTo>
                  <a:cubicBezTo>
                    <a:pt x="4" y="207"/>
                    <a:pt x="4" y="207"/>
                    <a:pt x="4" y="207"/>
                  </a:cubicBezTo>
                  <a:moveTo>
                    <a:pt x="455" y="117"/>
                  </a:moveTo>
                  <a:cubicBezTo>
                    <a:pt x="455" y="247"/>
                    <a:pt x="455" y="247"/>
                    <a:pt x="455" y="247"/>
                  </a:cubicBezTo>
                  <a:cubicBezTo>
                    <a:pt x="488" y="257"/>
                    <a:pt x="488" y="257"/>
                    <a:pt x="488" y="257"/>
                  </a:cubicBezTo>
                  <a:cubicBezTo>
                    <a:pt x="486" y="271"/>
                    <a:pt x="486" y="271"/>
                    <a:pt x="486" y="271"/>
                  </a:cubicBezTo>
                  <a:cubicBezTo>
                    <a:pt x="486" y="271"/>
                    <a:pt x="486" y="271"/>
                    <a:pt x="486" y="271"/>
                  </a:cubicBezTo>
                  <a:cubicBezTo>
                    <a:pt x="485" y="287"/>
                    <a:pt x="484" y="301"/>
                    <a:pt x="482" y="313"/>
                  </a:cubicBezTo>
                  <a:cubicBezTo>
                    <a:pt x="488" y="291"/>
                    <a:pt x="492" y="269"/>
                    <a:pt x="492" y="246"/>
                  </a:cubicBezTo>
                  <a:cubicBezTo>
                    <a:pt x="492" y="199"/>
                    <a:pt x="478" y="154"/>
                    <a:pt x="455" y="117"/>
                  </a:cubicBezTo>
                  <a:moveTo>
                    <a:pt x="246" y="0"/>
                  </a:moveTo>
                  <a:cubicBezTo>
                    <a:pt x="171" y="0"/>
                    <a:pt x="103" y="34"/>
                    <a:pt x="58" y="88"/>
                  </a:cubicBezTo>
                  <a:cubicBezTo>
                    <a:pt x="427" y="88"/>
                    <a:pt x="427" y="88"/>
                    <a:pt x="427" y="88"/>
                  </a:cubicBezTo>
                  <a:cubicBezTo>
                    <a:pt x="429" y="88"/>
                    <a:pt x="432" y="88"/>
                    <a:pt x="435" y="89"/>
                  </a:cubicBezTo>
                  <a:cubicBezTo>
                    <a:pt x="390" y="35"/>
                    <a:pt x="322" y="0"/>
                    <a:pt x="246" y="0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3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5" name="Freeform 222"/>
            <p:cNvSpPr/>
            <p:nvPr>
              <p:custDataLst>
                <p:tags r:id="rId219"/>
              </p:custDataLst>
            </p:nvPr>
          </p:nvSpPr>
          <p:spPr bwMode="auto">
            <a:xfrm>
              <a:off x="9832977" y="3952875"/>
              <a:ext cx="26988" cy="23813"/>
            </a:xfrm>
            <a:custGeom>
              <a:avLst/>
              <a:gdLst>
                <a:gd name="T0" fmla="*/ 9 w 16"/>
                <a:gd name="T1" fmla="*/ 0 h 14"/>
                <a:gd name="T2" fmla="*/ 0 w 16"/>
                <a:gd name="T3" fmla="*/ 7 h 14"/>
                <a:gd name="T4" fmla="*/ 7 w 16"/>
                <a:gd name="T5" fmla="*/ 14 h 14"/>
                <a:gd name="T6" fmla="*/ 16 w 16"/>
                <a:gd name="T7" fmla="*/ 7 h 14"/>
                <a:gd name="T8" fmla="*/ 9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9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3" y="9"/>
                    <a:pt x="5" y="11"/>
                    <a:pt x="7" y="14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4" y="5"/>
                    <a:pt x="11" y="2"/>
                    <a:pt x="9" y="0"/>
                  </a:cubicBezTo>
                </a:path>
              </a:pathLst>
            </a:custGeom>
            <a:solidFill>
              <a:srgbClr val="B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6" name="Freeform 223"/>
            <p:cNvSpPr>
              <a:spLocks noEditPoints="1"/>
            </p:cNvSpPr>
            <p:nvPr>
              <p:custDataLst>
                <p:tags r:id="rId220"/>
              </p:custDataLst>
            </p:nvPr>
          </p:nvSpPr>
          <p:spPr bwMode="auto">
            <a:xfrm>
              <a:off x="9848852" y="3895725"/>
              <a:ext cx="498475" cy="69850"/>
            </a:xfrm>
            <a:custGeom>
              <a:avLst/>
              <a:gdLst>
                <a:gd name="T0" fmla="*/ 63 w 291"/>
                <a:gd name="T1" fmla="*/ 0 h 41"/>
                <a:gd name="T2" fmla="*/ 47 w 291"/>
                <a:gd name="T3" fmla="*/ 0 h 41"/>
                <a:gd name="T4" fmla="*/ 0 w 291"/>
                <a:gd name="T5" fmla="*/ 34 h 41"/>
                <a:gd name="T6" fmla="*/ 7 w 291"/>
                <a:gd name="T7" fmla="*/ 41 h 41"/>
                <a:gd name="T8" fmla="*/ 63 w 291"/>
                <a:gd name="T9" fmla="*/ 0 h 41"/>
                <a:gd name="T10" fmla="*/ 284 w 291"/>
                <a:gd name="T11" fmla="*/ 0 h 41"/>
                <a:gd name="T12" fmla="*/ 269 w 291"/>
                <a:gd name="T13" fmla="*/ 0 h 41"/>
                <a:gd name="T14" fmla="*/ 291 w 291"/>
                <a:gd name="T15" fmla="*/ 16 h 41"/>
                <a:gd name="T16" fmla="*/ 284 w 291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41">
                  <a:moveTo>
                    <a:pt x="63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" y="36"/>
                    <a:pt x="5" y="39"/>
                    <a:pt x="7" y="41"/>
                  </a:cubicBezTo>
                  <a:cubicBezTo>
                    <a:pt x="63" y="0"/>
                    <a:pt x="63" y="0"/>
                    <a:pt x="63" y="0"/>
                  </a:cubicBezTo>
                  <a:moveTo>
                    <a:pt x="284" y="0"/>
                  </a:moveTo>
                  <a:cubicBezTo>
                    <a:pt x="269" y="0"/>
                    <a:pt x="269" y="0"/>
                    <a:pt x="269" y="0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88" y="10"/>
                    <a:pt x="285" y="5"/>
                    <a:pt x="284" y="0"/>
                  </a:cubicBezTo>
                </a:path>
              </a:pathLst>
            </a:custGeom>
            <a:solidFill>
              <a:srgbClr val="B9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7" name="Freeform 224"/>
            <p:cNvSpPr>
              <a:spLocks noEditPoints="1"/>
            </p:cNvSpPr>
            <p:nvPr>
              <p:custDataLst>
                <p:tags r:id="rId221"/>
              </p:custDataLst>
            </p:nvPr>
          </p:nvSpPr>
          <p:spPr bwMode="auto">
            <a:xfrm>
              <a:off x="9650414" y="3832225"/>
              <a:ext cx="974725" cy="150813"/>
            </a:xfrm>
            <a:custGeom>
              <a:avLst/>
              <a:gdLst>
                <a:gd name="T0" fmla="*/ 6 w 568"/>
                <a:gd name="T1" fmla="*/ 7 h 88"/>
                <a:gd name="T2" fmla="*/ 0 w 568"/>
                <a:gd name="T3" fmla="*/ 12 h 88"/>
                <a:gd name="T4" fmla="*/ 71 w 568"/>
                <a:gd name="T5" fmla="*/ 88 h 88"/>
                <a:gd name="T6" fmla="*/ 76 w 568"/>
                <a:gd name="T7" fmla="*/ 81 h 88"/>
                <a:gd name="T8" fmla="*/ 6 w 568"/>
                <a:gd name="T9" fmla="*/ 7 h 88"/>
                <a:gd name="T10" fmla="*/ 562 w 568"/>
                <a:gd name="T11" fmla="*/ 0 h 88"/>
                <a:gd name="T12" fmla="*/ 516 w 568"/>
                <a:gd name="T13" fmla="*/ 50 h 88"/>
                <a:gd name="T14" fmla="*/ 509 w 568"/>
                <a:gd name="T15" fmla="*/ 69 h 88"/>
                <a:gd name="T16" fmla="*/ 568 w 568"/>
                <a:gd name="T17" fmla="*/ 6 h 88"/>
                <a:gd name="T18" fmla="*/ 562 w 568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8" h="88">
                  <a:moveTo>
                    <a:pt x="6" y="7"/>
                  </a:moveTo>
                  <a:cubicBezTo>
                    <a:pt x="4" y="9"/>
                    <a:pt x="2" y="11"/>
                    <a:pt x="0" y="12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2" y="85"/>
                    <a:pt x="74" y="83"/>
                    <a:pt x="76" y="81"/>
                  </a:cubicBezTo>
                  <a:cubicBezTo>
                    <a:pt x="6" y="7"/>
                    <a:pt x="6" y="7"/>
                    <a:pt x="6" y="7"/>
                  </a:cubicBezTo>
                  <a:moveTo>
                    <a:pt x="562" y="0"/>
                  </a:moveTo>
                  <a:cubicBezTo>
                    <a:pt x="516" y="50"/>
                    <a:pt x="516" y="50"/>
                    <a:pt x="516" y="50"/>
                  </a:cubicBezTo>
                  <a:cubicBezTo>
                    <a:pt x="514" y="57"/>
                    <a:pt x="512" y="63"/>
                    <a:pt x="509" y="69"/>
                  </a:cubicBezTo>
                  <a:cubicBezTo>
                    <a:pt x="568" y="6"/>
                    <a:pt x="568" y="6"/>
                    <a:pt x="568" y="6"/>
                  </a:cubicBezTo>
                  <a:cubicBezTo>
                    <a:pt x="562" y="0"/>
                    <a:pt x="562" y="0"/>
                    <a:pt x="562" y="0"/>
                  </a:cubicBezTo>
                </a:path>
              </a:pathLst>
            </a:custGeom>
            <a:solidFill>
              <a:srgbClr val="B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8" name="Freeform 225"/>
            <p:cNvSpPr/>
            <p:nvPr>
              <p:custDataLst>
                <p:tags r:id="rId222"/>
              </p:custDataLst>
            </p:nvPr>
          </p:nvSpPr>
          <p:spPr bwMode="auto">
            <a:xfrm>
              <a:off x="9585327" y="3776662"/>
              <a:ext cx="84138" cy="82550"/>
            </a:xfrm>
            <a:custGeom>
              <a:avLst/>
              <a:gdLst>
                <a:gd name="T0" fmla="*/ 25 w 49"/>
                <a:gd name="T1" fmla="*/ 0 h 48"/>
                <a:gd name="T2" fmla="*/ 0 w 49"/>
                <a:gd name="T3" fmla="*/ 24 h 48"/>
                <a:gd name="T4" fmla="*/ 25 w 49"/>
                <a:gd name="T5" fmla="*/ 48 h 48"/>
                <a:gd name="T6" fmla="*/ 38 w 49"/>
                <a:gd name="T7" fmla="*/ 44 h 48"/>
                <a:gd name="T8" fmla="*/ 44 w 49"/>
                <a:gd name="T9" fmla="*/ 39 h 48"/>
                <a:gd name="T10" fmla="*/ 49 w 49"/>
                <a:gd name="T11" fmla="*/ 24 h 48"/>
                <a:gd name="T12" fmla="*/ 25 w 49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5" y="48"/>
                  </a:cubicBezTo>
                  <a:cubicBezTo>
                    <a:pt x="30" y="48"/>
                    <a:pt x="34" y="47"/>
                    <a:pt x="38" y="44"/>
                  </a:cubicBezTo>
                  <a:cubicBezTo>
                    <a:pt x="40" y="43"/>
                    <a:pt x="42" y="41"/>
                    <a:pt x="44" y="39"/>
                  </a:cubicBezTo>
                  <a:cubicBezTo>
                    <a:pt x="47" y="35"/>
                    <a:pt x="49" y="30"/>
                    <a:pt x="49" y="24"/>
                  </a:cubicBezTo>
                  <a:cubicBezTo>
                    <a:pt x="49" y="11"/>
                    <a:pt x="38" y="0"/>
                    <a:pt x="25" y="0"/>
                  </a:cubicBezTo>
                </a:path>
              </a:pathLst>
            </a:custGeom>
            <a:solidFill>
              <a:srgbClr val="B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9" name="Freeform 226"/>
            <p:cNvSpPr/>
            <p:nvPr>
              <p:custDataLst>
                <p:tags r:id="rId223"/>
              </p:custDataLst>
            </p:nvPr>
          </p:nvSpPr>
          <p:spPr bwMode="auto">
            <a:xfrm>
              <a:off x="9769477" y="3959225"/>
              <a:ext cx="82550" cy="80963"/>
            </a:xfrm>
            <a:custGeom>
              <a:avLst/>
              <a:gdLst>
                <a:gd name="T0" fmla="*/ 24 w 48"/>
                <a:gd name="T1" fmla="*/ 0 h 48"/>
                <a:gd name="T2" fmla="*/ 7 w 48"/>
                <a:gd name="T3" fmla="*/ 7 h 48"/>
                <a:gd name="T4" fmla="*/ 2 w 48"/>
                <a:gd name="T5" fmla="*/ 14 h 48"/>
                <a:gd name="T6" fmla="*/ 0 w 48"/>
                <a:gd name="T7" fmla="*/ 24 h 48"/>
                <a:gd name="T8" fmla="*/ 24 w 48"/>
                <a:gd name="T9" fmla="*/ 48 h 48"/>
                <a:gd name="T10" fmla="*/ 48 w 48"/>
                <a:gd name="T11" fmla="*/ 24 h 48"/>
                <a:gd name="T12" fmla="*/ 44 w 48"/>
                <a:gd name="T13" fmla="*/ 11 h 48"/>
                <a:gd name="T14" fmla="*/ 37 w 48"/>
                <a:gd name="T15" fmla="*/ 4 h 48"/>
                <a:gd name="T16" fmla="*/ 24 w 48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17" y="0"/>
                    <a:pt x="11" y="3"/>
                    <a:pt x="7" y="7"/>
                  </a:cubicBezTo>
                  <a:cubicBezTo>
                    <a:pt x="5" y="9"/>
                    <a:pt x="3" y="11"/>
                    <a:pt x="2" y="14"/>
                  </a:cubicBezTo>
                  <a:cubicBezTo>
                    <a:pt x="0" y="17"/>
                    <a:pt x="0" y="20"/>
                    <a:pt x="0" y="24"/>
                  </a:cubicBezTo>
                  <a:cubicBezTo>
                    <a:pt x="0" y="38"/>
                    <a:pt x="10" y="48"/>
                    <a:pt x="24" y="48"/>
                  </a:cubicBezTo>
                  <a:cubicBezTo>
                    <a:pt x="37" y="48"/>
                    <a:pt x="48" y="38"/>
                    <a:pt x="48" y="24"/>
                  </a:cubicBezTo>
                  <a:cubicBezTo>
                    <a:pt x="48" y="19"/>
                    <a:pt x="46" y="14"/>
                    <a:pt x="44" y="11"/>
                  </a:cubicBezTo>
                  <a:cubicBezTo>
                    <a:pt x="42" y="8"/>
                    <a:pt x="40" y="6"/>
                    <a:pt x="37" y="4"/>
                  </a:cubicBezTo>
                  <a:cubicBezTo>
                    <a:pt x="33" y="1"/>
                    <a:pt x="29" y="0"/>
                    <a:pt x="24" y="0"/>
                  </a:cubicBezTo>
                </a:path>
              </a:pathLst>
            </a:custGeom>
            <a:solidFill>
              <a:srgbClr val="B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0" name="Freeform 227"/>
            <p:cNvSpPr/>
            <p:nvPr>
              <p:custDataLst>
                <p:tags r:id="rId224"/>
              </p:custDataLst>
            </p:nvPr>
          </p:nvSpPr>
          <p:spPr bwMode="auto">
            <a:xfrm>
              <a:off x="10434639" y="3983037"/>
              <a:ext cx="68263" cy="57150"/>
            </a:xfrm>
            <a:custGeom>
              <a:avLst/>
              <a:gdLst>
                <a:gd name="T0" fmla="*/ 38 w 40"/>
                <a:gd name="T1" fmla="*/ 0 h 34"/>
                <a:gd name="T2" fmla="*/ 0 w 40"/>
                <a:gd name="T3" fmla="*/ 28 h 34"/>
                <a:gd name="T4" fmla="*/ 16 w 40"/>
                <a:gd name="T5" fmla="*/ 34 h 34"/>
                <a:gd name="T6" fmla="*/ 40 w 40"/>
                <a:gd name="T7" fmla="*/ 10 h 34"/>
                <a:gd name="T8" fmla="*/ 38 w 40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">
                  <a:moveTo>
                    <a:pt x="38" y="0"/>
                  </a:moveTo>
                  <a:cubicBezTo>
                    <a:pt x="28" y="12"/>
                    <a:pt x="14" y="21"/>
                    <a:pt x="0" y="28"/>
                  </a:cubicBezTo>
                  <a:cubicBezTo>
                    <a:pt x="4" y="32"/>
                    <a:pt x="10" y="34"/>
                    <a:pt x="16" y="34"/>
                  </a:cubicBezTo>
                  <a:cubicBezTo>
                    <a:pt x="30" y="34"/>
                    <a:pt x="40" y="24"/>
                    <a:pt x="40" y="10"/>
                  </a:cubicBezTo>
                  <a:cubicBezTo>
                    <a:pt x="40" y="7"/>
                    <a:pt x="40" y="3"/>
                    <a:pt x="38" y="0"/>
                  </a:cubicBezTo>
                </a:path>
              </a:pathLst>
            </a:custGeom>
            <a:solidFill>
              <a:srgbClr val="B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1" name="Freeform 228"/>
            <p:cNvSpPr/>
            <p:nvPr>
              <p:custDataLst>
                <p:tags r:id="rId225"/>
              </p:custDataLst>
            </p:nvPr>
          </p:nvSpPr>
          <p:spPr bwMode="auto">
            <a:xfrm>
              <a:off x="10577514" y="3794125"/>
              <a:ext cx="82550" cy="82550"/>
            </a:xfrm>
            <a:custGeom>
              <a:avLst/>
              <a:gdLst>
                <a:gd name="T0" fmla="*/ 52 w 52"/>
                <a:gd name="T1" fmla="*/ 0 h 52"/>
                <a:gd name="T2" fmla="*/ 0 w 52"/>
                <a:gd name="T3" fmla="*/ 0 h 52"/>
                <a:gd name="T4" fmla="*/ 23 w 52"/>
                <a:gd name="T5" fmla="*/ 24 h 52"/>
                <a:gd name="T6" fmla="*/ 30 w 52"/>
                <a:gd name="T7" fmla="*/ 30 h 52"/>
                <a:gd name="T8" fmla="*/ 52 w 52"/>
                <a:gd name="T9" fmla="*/ 52 h 52"/>
                <a:gd name="T10" fmla="*/ 52 w 52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2">
                  <a:moveTo>
                    <a:pt x="52" y="0"/>
                  </a:moveTo>
                  <a:lnTo>
                    <a:pt x="0" y="0"/>
                  </a:lnTo>
                  <a:lnTo>
                    <a:pt x="23" y="24"/>
                  </a:lnTo>
                  <a:lnTo>
                    <a:pt x="30" y="30"/>
                  </a:lnTo>
                  <a:lnTo>
                    <a:pt x="52" y="5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B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2" name="Freeform 229"/>
            <p:cNvSpPr/>
            <p:nvPr>
              <p:custDataLst>
                <p:tags r:id="rId226"/>
              </p:custDataLst>
            </p:nvPr>
          </p:nvSpPr>
          <p:spPr bwMode="auto">
            <a:xfrm>
              <a:off x="10577514" y="3794125"/>
              <a:ext cx="82550" cy="82550"/>
            </a:xfrm>
            <a:custGeom>
              <a:avLst/>
              <a:gdLst>
                <a:gd name="T0" fmla="*/ 52 w 52"/>
                <a:gd name="T1" fmla="*/ 0 h 52"/>
                <a:gd name="T2" fmla="*/ 0 w 52"/>
                <a:gd name="T3" fmla="*/ 0 h 52"/>
                <a:gd name="T4" fmla="*/ 23 w 52"/>
                <a:gd name="T5" fmla="*/ 24 h 52"/>
                <a:gd name="T6" fmla="*/ 30 w 52"/>
                <a:gd name="T7" fmla="*/ 30 h 52"/>
                <a:gd name="T8" fmla="*/ 52 w 52"/>
                <a:gd name="T9" fmla="*/ 52 h 52"/>
                <a:gd name="T10" fmla="*/ 52 w 52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2">
                  <a:moveTo>
                    <a:pt x="52" y="0"/>
                  </a:moveTo>
                  <a:lnTo>
                    <a:pt x="0" y="0"/>
                  </a:lnTo>
                  <a:lnTo>
                    <a:pt x="23" y="24"/>
                  </a:lnTo>
                  <a:lnTo>
                    <a:pt x="30" y="30"/>
                  </a:lnTo>
                  <a:lnTo>
                    <a:pt x="52" y="5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3" name="Freeform 230"/>
            <p:cNvSpPr/>
            <p:nvPr>
              <p:custDataLst>
                <p:tags r:id="rId227"/>
              </p:custDataLst>
            </p:nvPr>
          </p:nvSpPr>
          <p:spPr bwMode="auto">
            <a:xfrm>
              <a:off x="9710739" y="3367087"/>
              <a:ext cx="773113" cy="528638"/>
            </a:xfrm>
            <a:custGeom>
              <a:avLst/>
              <a:gdLst>
                <a:gd name="T0" fmla="*/ 423 w 451"/>
                <a:gd name="T1" fmla="*/ 308 h 308"/>
                <a:gd name="T2" fmla="*/ 28 w 451"/>
                <a:gd name="T3" fmla="*/ 308 h 308"/>
                <a:gd name="T4" fmla="*/ 0 w 451"/>
                <a:gd name="T5" fmla="*/ 279 h 308"/>
                <a:gd name="T6" fmla="*/ 0 w 451"/>
                <a:gd name="T7" fmla="*/ 28 h 308"/>
                <a:gd name="T8" fmla="*/ 28 w 451"/>
                <a:gd name="T9" fmla="*/ 0 h 308"/>
                <a:gd name="T10" fmla="*/ 423 w 451"/>
                <a:gd name="T11" fmla="*/ 0 h 308"/>
                <a:gd name="T12" fmla="*/ 451 w 451"/>
                <a:gd name="T13" fmla="*/ 28 h 308"/>
                <a:gd name="T14" fmla="*/ 451 w 451"/>
                <a:gd name="T15" fmla="*/ 279 h 308"/>
                <a:gd name="T16" fmla="*/ 423 w 451"/>
                <a:gd name="T17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1" h="308">
                  <a:moveTo>
                    <a:pt x="423" y="308"/>
                  </a:moveTo>
                  <a:cubicBezTo>
                    <a:pt x="28" y="308"/>
                    <a:pt x="28" y="308"/>
                    <a:pt x="28" y="308"/>
                  </a:cubicBezTo>
                  <a:cubicBezTo>
                    <a:pt x="12" y="308"/>
                    <a:pt x="0" y="295"/>
                    <a:pt x="0" y="27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38" y="0"/>
                    <a:pt x="451" y="12"/>
                    <a:pt x="451" y="28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95"/>
                    <a:pt x="438" y="308"/>
                    <a:pt x="423" y="30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4" name="Rectangle 231"/>
            <p:cNvSpPr>
              <a:spLocks noChangeArrowheads="1"/>
            </p:cNvSpPr>
            <p:nvPr>
              <p:custDataLst>
                <p:tags r:id="rId228"/>
              </p:custDataLst>
            </p:nvPr>
          </p:nvSpPr>
          <p:spPr bwMode="auto">
            <a:xfrm>
              <a:off x="10313989" y="3390900"/>
              <a:ext cx="26988" cy="635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5" name="Freeform 232"/>
            <p:cNvSpPr/>
            <p:nvPr>
              <p:custDataLst>
                <p:tags r:id="rId229"/>
              </p:custDataLst>
            </p:nvPr>
          </p:nvSpPr>
          <p:spPr bwMode="auto">
            <a:xfrm>
              <a:off x="10440989" y="3386137"/>
              <a:ext cx="22225" cy="22225"/>
            </a:xfrm>
            <a:custGeom>
              <a:avLst/>
              <a:gdLst>
                <a:gd name="T0" fmla="*/ 12 w 14"/>
                <a:gd name="T1" fmla="*/ 14 h 14"/>
                <a:gd name="T2" fmla="*/ 0 w 14"/>
                <a:gd name="T3" fmla="*/ 2 h 14"/>
                <a:gd name="T4" fmla="*/ 3 w 14"/>
                <a:gd name="T5" fmla="*/ 0 h 14"/>
                <a:gd name="T6" fmla="*/ 14 w 14"/>
                <a:gd name="T7" fmla="*/ 11 h 14"/>
                <a:gd name="T8" fmla="*/ 12 w 1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2" y="14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4" y="11"/>
                  </a:lnTo>
                  <a:lnTo>
                    <a:pt x="12" y="14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6" name="Freeform 233"/>
            <p:cNvSpPr/>
            <p:nvPr>
              <p:custDataLst>
                <p:tags r:id="rId230"/>
              </p:custDataLst>
            </p:nvPr>
          </p:nvSpPr>
          <p:spPr bwMode="auto">
            <a:xfrm>
              <a:off x="10440989" y="3386137"/>
              <a:ext cx="22225" cy="22225"/>
            </a:xfrm>
            <a:custGeom>
              <a:avLst/>
              <a:gdLst>
                <a:gd name="T0" fmla="*/ 3 w 14"/>
                <a:gd name="T1" fmla="*/ 14 h 14"/>
                <a:gd name="T2" fmla="*/ 14 w 14"/>
                <a:gd name="T3" fmla="*/ 2 h 14"/>
                <a:gd name="T4" fmla="*/ 12 w 14"/>
                <a:gd name="T5" fmla="*/ 0 h 14"/>
                <a:gd name="T6" fmla="*/ 0 w 14"/>
                <a:gd name="T7" fmla="*/ 11 h 14"/>
                <a:gd name="T8" fmla="*/ 3 w 1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3" y="14"/>
                  </a:moveTo>
                  <a:lnTo>
                    <a:pt x="14" y="2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3" y="14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7" name="Freeform 234"/>
            <p:cNvSpPr/>
            <p:nvPr>
              <p:custDataLst>
                <p:tags r:id="rId231"/>
              </p:custDataLst>
            </p:nvPr>
          </p:nvSpPr>
          <p:spPr bwMode="auto">
            <a:xfrm>
              <a:off x="10382252" y="3376612"/>
              <a:ext cx="33338" cy="33338"/>
            </a:xfrm>
            <a:custGeom>
              <a:avLst/>
              <a:gdLst>
                <a:gd name="T0" fmla="*/ 17 w 21"/>
                <a:gd name="T1" fmla="*/ 17 h 21"/>
                <a:gd name="T2" fmla="*/ 17 w 21"/>
                <a:gd name="T3" fmla="*/ 13 h 21"/>
                <a:gd name="T4" fmla="*/ 8 w 21"/>
                <a:gd name="T5" fmla="*/ 13 h 21"/>
                <a:gd name="T6" fmla="*/ 8 w 21"/>
                <a:gd name="T7" fmla="*/ 8 h 21"/>
                <a:gd name="T8" fmla="*/ 13 w 21"/>
                <a:gd name="T9" fmla="*/ 8 h 21"/>
                <a:gd name="T10" fmla="*/ 13 w 21"/>
                <a:gd name="T11" fmla="*/ 17 h 21"/>
                <a:gd name="T12" fmla="*/ 17 w 21"/>
                <a:gd name="T13" fmla="*/ 17 h 21"/>
                <a:gd name="T14" fmla="*/ 17 w 21"/>
                <a:gd name="T15" fmla="*/ 13 h 21"/>
                <a:gd name="T16" fmla="*/ 17 w 21"/>
                <a:gd name="T17" fmla="*/ 17 h 21"/>
                <a:gd name="T18" fmla="*/ 21 w 21"/>
                <a:gd name="T19" fmla="*/ 17 h 21"/>
                <a:gd name="T20" fmla="*/ 21 w 21"/>
                <a:gd name="T21" fmla="*/ 0 h 21"/>
                <a:gd name="T22" fmla="*/ 0 w 21"/>
                <a:gd name="T23" fmla="*/ 0 h 21"/>
                <a:gd name="T24" fmla="*/ 0 w 21"/>
                <a:gd name="T25" fmla="*/ 21 h 21"/>
                <a:gd name="T26" fmla="*/ 21 w 21"/>
                <a:gd name="T27" fmla="*/ 21 h 21"/>
                <a:gd name="T28" fmla="*/ 21 w 21"/>
                <a:gd name="T29" fmla="*/ 17 h 21"/>
                <a:gd name="T30" fmla="*/ 17 w 21"/>
                <a:gd name="T31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1">
                  <a:moveTo>
                    <a:pt x="17" y="17"/>
                  </a:moveTo>
                  <a:lnTo>
                    <a:pt x="17" y="13"/>
                  </a:lnTo>
                  <a:lnTo>
                    <a:pt x="8" y="13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3" y="17"/>
                  </a:lnTo>
                  <a:lnTo>
                    <a:pt x="17" y="17"/>
                  </a:lnTo>
                  <a:lnTo>
                    <a:pt x="17" y="13"/>
                  </a:lnTo>
                  <a:lnTo>
                    <a:pt x="17" y="17"/>
                  </a:lnTo>
                  <a:lnTo>
                    <a:pt x="21" y="17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21" y="21"/>
                  </a:lnTo>
                  <a:lnTo>
                    <a:pt x="21" y="17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8" name="Rectangle 235"/>
            <p:cNvSpPr>
              <a:spLocks noChangeArrowheads="1"/>
            </p:cNvSpPr>
            <p:nvPr>
              <p:custDataLst>
                <p:tags r:id="rId232"/>
              </p:custDataLst>
            </p:nvPr>
          </p:nvSpPr>
          <p:spPr bwMode="auto">
            <a:xfrm>
              <a:off x="10377489" y="3390900"/>
              <a:ext cx="20638" cy="174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9" name="Freeform 236"/>
            <p:cNvSpPr/>
            <p:nvPr>
              <p:custDataLst>
                <p:tags r:id="rId233"/>
              </p:custDataLst>
            </p:nvPr>
          </p:nvSpPr>
          <p:spPr bwMode="auto">
            <a:xfrm>
              <a:off x="10371139" y="3384550"/>
              <a:ext cx="34925" cy="30163"/>
            </a:xfrm>
            <a:custGeom>
              <a:avLst/>
              <a:gdLst>
                <a:gd name="T0" fmla="*/ 17 w 22"/>
                <a:gd name="T1" fmla="*/ 15 h 19"/>
                <a:gd name="T2" fmla="*/ 17 w 22"/>
                <a:gd name="T3" fmla="*/ 11 h 19"/>
                <a:gd name="T4" fmla="*/ 9 w 22"/>
                <a:gd name="T5" fmla="*/ 11 h 19"/>
                <a:gd name="T6" fmla="*/ 9 w 22"/>
                <a:gd name="T7" fmla="*/ 9 h 19"/>
                <a:gd name="T8" fmla="*/ 13 w 22"/>
                <a:gd name="T9" fmla="*/ 9 h 19"/>
                <a:gd name="T10" fmla="*/ 13 w 22"/>
                <a:gd name="T11" fmla="*/ 15 h 19"/>
                <a:gd name="T12" fmla="*/ 17 w 22"/>
                <a:gd name="T13" fmla="*/ 15 h 19"/>
                <a:gd name="T14" fmla="*/ 17 w 22"/>
                <a:gd name="T15" fmla="*/ 11 h 19"/>
                <a:gd name="T16" fmla="*/ 17 w 22"/>
                <a:gd name="T17" fmla="*/ 15 h 19"/>
                <a:gd name="T18" fmla="*/ 22 w 22"/>
                <a:gd name="T19" fmla="*/ 15 h 19"/>
                <a:gd name="T20" fmla="*/ 22 w 22"/>
                <a:gd name="T21" fmla="*/ 0 h 19"/>
                <a:gd name="T22" fmla="*/ 0 w 22"/>
                <a:gd name="T23" fmla="*/ 0 h 19"/>
                <a:gd name="T24" fmla="*/ 0 w 22"/>
                <a:gd name="T25" fmla="*/ 19 h 19"/>
                <a:gd name="T26" fmla="*/ 22 w 22"/>
                <a:gd name="T27" fmla="*/ 19 h 19"/>
                <a:gd name="T28" fmla="*/ 22 w 22"/>
                <a:gd name="T29" fmla="*/ 15 h 19"/>
                <a:gd name="T30" fmla="*/ 17 w 22"/>
                <a:gd name="T31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9">
                  <a:moveTo>
                    <a:pt x="17" y="15"/>
                  </a:moveTo>
                  <a:lnTo>
                    <a:pt x="17" y="11"/>
                  </a:lnTo>
                  <a:lnTo>
                    <a:pt x="9" y="11"/>
                  </a:lnTo>
                  <a:lnTo>
                    <a:pt x="9" y="9"/>
                  </a:lnTo>
                  <a:lnTo>
                    <a:pt x="13" y="9"/>
                  </a:lnTo>
                  <a:lnTo>
                    <a:pt x="13" y="15"/>
                  </a:lnTo>
                  <a:lnTo>
                    <a:pt x="17" y="15"/>
                  </a:lnTo>
                  <a:lnTo>
                    <a:pt x="17" y="11"/>
                  </a:lnTo>
                  <a:lnTo>
                    <a:pt x="17" y="15"/>
                  </a:lnTo>
                  <a:lnTo>
                    <a:pt x="22" y="15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22" y="19"/>
                  </a:lnTo>
                  <a:lnTo>
                    <a:pt x="22" y="15"/>
                  </a:lnTo>
                  <a:lnTo>
                    <a:pt x="17" y="15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0" name="Freeform 237"/>
            <p:cNvSpPr/>
            <p:nvPr>
              <p:custDataLst>
                <p:tags r:id="rId234"/>
              </p:custDataLst>
            </p:nvPr>
          </p:nvSpPr>
          <p:spPr bwMode="auto">
            <a:xfrm>
              <a:off x="9752014" y="3424237"/>
              <a:ext cx="690563" cy="431800"/>
            </a:xfrm>
            <a:custGeom>
              <a:avLst/>
              <a:gdLst>
                <a:gd name="T0" fmla="*/ 434 w 435"/>
                <a:gd name="T1" fmla="*/ 272 h 272"/>
                <a:gd name="T2" fmla="*/ 434 w 435"/>
                <a:gd name="T3" fmla="*/ 271 h 272"/>
                <a:gd name="T4" fmla="*/ 1 w 435"/>
                <a:gd name="T5" fmla="*/ 271 h 272"/>
                <a:gd name="T6" fmla="*/ 1 w 435"/>
                <a:gd name="T7" fmla="*/ 1 h 272"/>
                <a:gd name="T8" fmla="*/ 434 w 435"/>
                <a:gd name="T9" fmla="*/ 1 h 272"/>
                <a:gd name="T10" fmla="*/ 434 w 435"/>
                <a:gd name="T11" fmla="*/ 272 h 272"/>
                <a:gd name="T12" fmla="*/ 434 w 435"/>
                <a:gd name="T13" fmla="*/ 272 h 272"/>
                <a:gd name="T14" fmla="*/ 434 w 435"/>
                <a:gd name="T15" fmla="*/ 271 h 272"/>
                <a:gd name="T16" fmla="*/ 434 w 435"/>
                <a:gd name="T17" fmla="*/ 272 h 272"/>
                <a:gd name="T18" fmla="*/ 435 w 435"/>
                <a:gd name="T19" fmla="*/ 272 h 272"/>
                <a:gd name="T20" fmla="*/ 435 w 435"/>
                <a:gd name="T21" fmla="*/ 0 h 272"/>
                <a:gd name="T22" fmla="*/ 0 w 435"/>
                <a:gd name="T23" fmla="*/ 0 h 272"/>
                <a:gd name="T24" fmla="*/ 0 w 435"/>
                <a:gd name="T25" fmla="*/ 272 h 272"/>
                <a:gd name="T26" fmla="*/ 435 w 435"/>
                <a:gd name="T27" fmla="*/ 272 h 272"/>
                <a:gd name="T28" fmla="*/ 435 w 435"/>
                <a:gd name="T29" fmla="*/ 272 h 272"/>
                <a:gd name="T30" fmla="*/ 434 w 435"/>
                <a:gd name="T31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5" h="272">
                  <a:moveTo>
                    <a:pt x="434" y="272"/>
                  </a:moveTo>
                  <a:lnTo>
                    <a:pt x="434" y="271"/>
                  </a:lnTo>
                  <a:lnTo>
                    <a:pt x="1" y="271"/>
                  </a:lnTo>
                  <a:lnTo>
                    <a:pt x="1" y="1"/>
                  </a:lnTo>
                  <a:lnTo>
                    <a:pt x="434" y="1"/>
                  </a:lnTo>
                  <a:lnTo>
                    <a:pt x="434" y="272"/>
                  </a:lnTo>
                  <a:lnTo>
                    <a:pt x="434" y="272"/>
                  </a:lnTo>
                  <a:lnTo>
                    <a:pt x="434" y="271"/>
                  </a:lnTo>
                  <a:lnTo>
                    <a:pt x="434" y="272"/>
                  </a:lnTo>
                  <a:lnTo>
                    <a:pt x="435" y="272"/>
                  </a:lnTo>
                  <a:lnTo>
                    <a:pt x="435" y="0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435" y="272"/>
                  </a:lnTo>
                  <a:lnTo>
                    <a:pt x="435" y="272"/>
                  </a:lnTo>
                  <a:lnTo>
                    <a:pt x="434" y="272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1" name="Freeform 238"/>
            <p:cNvSpPr/>
            <p:nvPr>
              <p:custDataLst>
                <p:tags r:id="rId235"/>
              </p:custDataLst>
            </p:nvPr>
          </p:nvSpPr>
          <p:spPr bwMode="auto">
            <a:xfrm>
              <a:off x="9752014" y="3424237"/>
              <a:ext cx="690563" cy="431800"/>
            </a:xfrm>
            <a:custGeom>
              <a:avLst/>
              <a:gdLst>
                <a:gd name="T0" fmla="*/ 434 w 435"/>
                <a:gd name="T1" fmla="*/ 272 h 272"/>
                <a:gd name="T2" fmla="*/ 434 w 435"/>
                <a:gd name="T3" fmla="*/ 271 h 272"/>
                <a:gd name="T4" fmla="*/ 1 w 435"/>
                <a:gd name="T5" fmla="*/ 271 h 272"/>
                <a:gd name="T6" fmla="*/ 1 w 435"/>
                <a:gd name="T7" fmla="*/ 1 h 272"/>
                <a:gd name="T8" fmla="*/ 434 w 435"/>
                <a:gd name="T9" fmla="*/ 1 h 272"/>
                <a:gd name="T10" fmla="*/ 434 w 435"/>
                <a:gd name="T11" fmla="*/ 272 h 272"/>
                <a:gd name="T12" fmla="*/ 434 w 435"/>
                <a:gd name="T13" fmla="*/ 272 h 272"/>
                <a:gd name="T14" fmla="*/ 434 w 435"/>
                <a:gd name="T15" fmla="*/ 271 h 272"/>
                <a:gd name="T16" fmla="*/ 434 w 435"/>
                <a:gd name="T17" fmla="*/ 272 h 272"/>
                <a:gd name="T18" fmla="*/ 435 w 435"/>
                <a:gd name="T19" fmla="*/ 272 h 272"/>
                <a:gd name="T20" fmla="*/ 435 w 435"/>
                <a:gd name="T21" fmla="*/ 0 h 272"/>
                <a:gd name="T22" fmla="*/ 0 w 435"/>
                <a:gd name="T23" fmla="*/ 0 h 272"/>
                <a:gd name="T24" fmla="*/ 0 w 435"/>
                <a:gd name="T25" fmla="*/ 272 h 272"/>
                <a:gd name="T26" fmla="*/ 435 w 435"/>
                <a:gd name="T27" fmla="*/ 272 h 272"/>
                <a:gd name="T28" fmla="*/ 435 w 435"/>
                <a:gd name="T29" fmla="*/ 272 h 272"/>
                <a:gd name="T30" fmla="*/ 434 w 435"/>
                <a:gd name="T31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5" h="272">
                  <a:moveTo>
                    <a:pt x="434" y="272"/>
                  </a:moveTo>
                  <a:lnTo>
                    <a:pt x="434" y="271"/>
                  </a:lnTo>
                  <a:lnTo>
                    <a:pt x="1" y="271"/>
                  </a:lnTo>
                  <a:lnTo>
                    <a:pt x="1" y="1"/>
                  </a:lnTo>
                  <a:lnTo>
                    <a:pt x="434" y="1"/>
                  </a:lnTo>
                  <a:lnTo>
                    <a:pt x="434" y="272"/>
                  </a:lnTo>
                  <a:lnTo>
                    <a:pt x="434" y="272"/>
                  </a:lnTo>
                  <a:lnTo>
                    <a:pt x="434" y="271"/>
                  </a:lnTo>
                  <a:lnTo>
                    <a:pt x="434" y="272"/>
                  </a:lnTo>
                  <a:lnTo>
                    <a:pt x="435" y="272"/>
                  </a:lnTo>
                  <a:lnTo>
                    <a:pt x="435" y="0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435" y="272"/>
                  </a:lnTo>
                  <a:lnTo>
                    <a:pt x="435" y="272"/>
                  </a:lnTo>
                  <a:lnTo>
                    <a:pt x="434" y="2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2" name="Rectangle 239"/>
            <p:cNvSpPr>
              <a:spLocks noChangeArrowheads="1"/>
            </p:cNvSpPr>
            <p:nvPr>
              <p:custDataLst>
                <p:tags r:id="rId236"/>
              </p:custDataLst>
            </p:nvPr>
          </p:nvSpPr>
          <p:spPr bwMode="auto">
            <a:xfrm>
              <a:off x="9752014" y="3425825"/>
              <a:ext cx="688975" cy="4762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3" name="Rectangle 240"/>
            <p:cNvSpPr>
              <a:spLocks noChangeArrowheads="1"/>
            </p:cNvSpPr>
            <p:nvPr>
              <p:custDataLst>
                <p:tags r:id="rId237"/>
              </p:custDataLst>
            </p:nvPr>
          </p:nvSpPr>
          <p:spPr bwMode="auto">
            <a:xfrm>
              <a:off x="9771064" y="3490912"/>
              <a:ext cx="123825" cy="123825"/>
            </a:xfrm>
            <a:prstGeom prst="rect">
              <a:avLst/>
            </a:prstGeom>
            <a:solidFill>
              <a:srgbClr val="F7C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4" name="Rectangle 241"/>
            <p:cNvSpPr>
              <a:spLocks noChangeArrowheads="1"/>
            </p:cNvSpPr>
            <p:nvPr>
              <p:custDataLst>
                <p:tags r:id="rId238"/>
              </p:custDataLst>
            </p:nvPr>
          </p:nvSpPr>
          <p:spPr bwMode="auto">
            <a:xfrm>
              <a:off x="9902827" y="3490912"/>
              <a:ext cx="123825" cy="123825"/>
            </a:xfrm>
            <a:prstGeom prst="rect">
              <a:avLst/>
            </a:prstGeom>
            <a:solidFill>
              <a:srgbClr val="EC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5" name="Rectangle 242"/>
            <p:cNvSpPr>
              <a:spLocks noChangeArrowheads="1"/>
            </p:cNvSpPr>
            <p:nvPr>
              <p:custDataLst>
                <p:tags r:id="rId239"/>
              </p:custDataLst>
            </p:nvPr>
          </p:nvSpPr>
          <p:spPr bwMode="auto">
            <a:xfrm>
              <a:off x="10036177" y="3490912"/>
              <a:ext cx="123825" cy="123825"/>
            </a:xfrm>
            <a:prstGeom prst="rect">
              <a:avLst/>
            </a:prstGeom>
            <a:solidFill>
              <a:srgbClr val="7EC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6" name="Rectangle 243"/>
            <p:cNvSpPr>
              <a:spLocks noChangeArrowheads="1"/>
            </p:cNvSpPr>
            <p:nvPr>
              <p:custDataLst>
                <p:tags r:id="rId240"/>
              </p:custDataLst>
            </p:nvPr>
          </p:nvSpPr>
          <p:spPr bwMode="auto">
            <a:xfrm>
              <a:off x="10169527" y="3490912"/>
              <a:ext cx="122238" cy="123825"/>
            </a:xfrm>
            <a:prstGeom prst="rect">
              <a:avLst/>
            </a:prstGeom>
            <a:solidFill>
              <a:srgbClr val="9BD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7" name="Rectangle 244"/>
            <p:cNvSpPr>
              <a:spLocks noChangeArrowheads="1"/>
            </p:cNvSpPr>
            <p:nvPr>
              <p:custDataLst>
                <p:tags r:id="rId241"/>
              </p:custDataLst>
            </p:nvPr>
          </p:nvSpPr>
          <p:spPr bwMode="auto">
            <a:xfrm>
              <a:off x="10301289" y="3490912"/>
              <a:ext cx="123825" cy="123825"/>
            </a:xfrm>
            <a:prstGeom prst="rect">
              <a:avLst/>
            </a:prstGeom>
            <a:solidFill>
              <a:srgbClr val="57B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8" name="Rectangle 245"/>
            <p:cNvSpPr>
              <a:spLocks noChangeArrowheads="1"/>
            </p:cNvSpPr>
            <p:nvPr>
              <p:custDataLst>
                <p:tags r:id="rId242"/>
              </p:custDataLst>
            </p:nvPr>
          </p:nvSpPr>
          <p:spPr bwMode="auto">
            <a:xfrm>
              <a:off x="10301289" y="3490912"/>
              <a:ext cx="123825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9" name="Rectangle 246"/>
            <p:cNvSpPr>
              <a:spLocks noChangeArrowheads="1"/>
            </p:cNvSpPr>
            <p:nvPr>
              <p:custDataLst>
                <p:tags r:id="rId243"/>
              </p:custDataLst>
            </p:nvPr>
          </p:nvSpPr>
          <p:spPr bwMode="auto">
            <a:xfrm>
              <a:off x="9771064" y="3633787"/>
              <a:ext cx="520700" cy="7938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0" name="Rectangle 247"/>
            <p:cNvSpPr>
              <a:spLocks noChangeArrowheads="1"/>
            </p:cNvSpPr>
            <p:nvPr>
              <p:custDataLst>
                <p:tags r:id="rId244"/>
              </p:custDataLst>
            </p:nvPr>
          </p:nvSpPr>
          <p:spPr bwMode="auto">
            <a:xfrm>
              <a:off x="10301289" y="3633787"/>
              <a:ext cx="123825" cy="7938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1" name="Rectangle 248"/>
            <p:cNvSpPr>
              <a:spLocks noChangeArrowheads="1"/>
            </p:cNvSpPr>
            <p:nvPr>
              <p:custDataLst>
                <p:tags r:id="rId245"/>
              </p:custDataLst>
            </p:nvPr>
          </p:nvSpPr>
          <p:spPr bwMode="auto">
            <a:xfrm>
              <a:off x="10301289" y="3675062"/>
              <a:ext cx="123825" cy="9525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2" name="Rectangle 249"/>
            <p:cNvSpPr>
              <a:spLocks noChangeArrowheads="1"/>
            </p:cNvSpPr>
            <p:nvPr>
              <p:custDataLst>
                <p:tags r:id="rId246"/>
              </p:custDataLst>
            </p:nvPr>
          </p:nvSpPr>
          <p:spPr bwMode="auto">
            <a:xfrm>
              <a:off x="10131427" y="3675062"/>
              <a:ext cx="160338" cy="9525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3" name="Rectangle 250"/>
            <p:cNvSpPr>
              <a:spLocks noChangeArrowheads="1"/>
            </p:cNvSpPr>
            <p:nvPr>
              <p:custDataLst>
                <p:tags r:id="rId247"/>
              </p:custDataLst>
            </p:nvPr>
          </p:nvSpPr>
          <p:spPr bwMode="auto">
            <a:xfrm>
              <a:off x="9771064" y="3652837"/>
              <a:ext cx="50800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4" name="Rectangle 251"/>
            <p:cNvSpPr>
              <a:spLocks noChangeArrowheads="1"/>
            </p:cNvSpPr>
            <p:nvPr>
              <p:custDataLst>
                <p:tags r:id="rId248"/>
              </p:custDataLst>
            </p:nvPr>
          </p:nvSpPr>
          <p:spPr bwMode="auto">
            <a:xfrm>
              <a:off x="9829802" y="3652837"/>
              <a:ext cx="50800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5" name="Rectangle 252"/>
            <p:cNvSpPr>
              <a:spLocks noChangeArrowheads="1"/>
            </p:cNvSpPr>
            <p:nvPr>
              <p:custDataLst>
                <p:tags r:id="rId249"/>
              </p:custDataLst>
            </p:nvPr>
          </p:nvSpPr>
          <p:spPr bwMode="auto">
            <a:xfrm>
              <a:off x="9886952" y="3652837"/>
              <a:ext cx="52388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6" name="Rectangle 253"/>
            <p:cNvSpPr>
              <a:spLocks noChangeArrowheads="1"/>
            </p:cNvSpPr>
            <p:nvPr>
              <p:custDataLst>
                <p:tags r:id="rId250"/>
              </p:custDataLst>
            </p:nvPr>
          </p:nvSpPr>
          <p:spPr bwMode="auto">
            <a:xfrm>
              <a:off x="9944102" y="3652837"/>
              <a:ext cx="52388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7" name="Rectangle 254"/>
            <p:cNvSpPr>
              <a:spLocks noChangeArrowheads="1"/>
            </p:cNvSpPr>
            <p:nvPr>
              <p:custDataLst>
                <p:tags r:id="rId251"/>
              </p:custDataLst>
            </p:nvPr>
          </p:nvSpPr>
          <p:spPr bwMode="auto">
            <a:xfrm>
              <a:off x="10002839" y="3652837"/>
              <a:ext cx="50800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8" name="Rectangle 255"/>
            <p:cNvSpPr>
              <a:spLocks noChangeArrowheads="1"/>
            </p:cNvSpPr>
            <p:nvPr>
              <p:custDataLst>
                <p:tags r:id="rId252"/>
              </p:custDataLst>
            </p:nvPr>
          </p:nvSpPr>
          <p:spPr bwMode="auto">
            <a:xfrm>
              <a:off x="10061577" y="3652837"/>
              <a:ext cx="50800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9" name="Rectangle 256"/>
            <p:cNvSpPr>
              <a:spLocks noChangeArrowheads="1"/>
            </p:cNvSpPr>
            <p:nvPr>
              <p:custDataLst>
                <p:tags r:id="rId253"/>
              </p:custDataLst>
            </p:nvPr>
          </p:nvSpPr>
          <p:spPr bwMode="auto">
            <a:xfrm>
              <a:off x="10301289" y="3738562"/>
              <a:ext cx="123825" cy="9525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0" name="Rectangle 257"/>
            <p:cNvSpPr>
              <a:spLocks noChangeArrowheads="1"/>
            </p:cNvSpPr>
            <p:nvPr>
              <p:custDataLst>
                <p:tags r:id="rId254"/>
              </p:custDataLst>
            </p:nvPr>
          </p:nvSpPr>
          <p:spPr bwMode="auto">
            <a:xfrm>
              <a:off x="10131427" y="3738562"/>
              <a:ext cx="160338" cy="9525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1" name="Rectangle 258"/>
            <p:cNvSpPr>
              <a:spLocks noChangeArrowheads="1"/>
            </p:cNvSpPr>
            <p:nvPr>
              <p:custDataLst>
                <p:tags r:id="rId255"/>
              </p:custDataLst>
            </p:nvPr>
          </p:nvSpPr>
          <p:spPr bwMode="auto">
            <a:xfrm>
              <a:off x="9771064" y="3717925"/>
              <a:ext cx="50800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2" name="Rectangle 259"/>
            <p:cNvSpPr>
              <a:spLocks noChangeArrowheads="1"/>
            </p:cNvSpPr>
            <p:nvPr>
              <p:custDataLst>
                <p:tags r:id="rId256"/>
              </p:custDataLst>
            </p:nvPr>
          </p:nvSpPr>
          <p:spPr bwMode="auto">
            <a:xfrm>
              <a:off x="9829802" y="3717925"/>
              <a:ext cx="50800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3" name="Rectangle 260"/>
            <p:cNvSpPr>
              <a:spLocks noChangeArrowheads="1"/>
            </p:cNvSpPr>
            <p:nvPr>
              <p:custDataLst>
                <p:tags r:id="rId257"/>
              </p:custDataLst>
            </p:nvPr>
          </p:nvSpPr>
          <p:spPr bwMode="auto">
            <a:xfrm>
              <a:off x="9886952" y="3717925"/>
              <a:ext cx="52388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4" name="Rectangle 261"/>
            <p:cNvSpPr>
              <a:spLocks noChangeArrowheads="1"/>
            </p:cNvSpPr>
            <p:nvPr>
              <p:custDataLst>
                <p:tags r:id="rId258"/>
              </p:custDataLst>
            </p:nvPr>
          </p:nvSpPr>
          <p:spPr bwMode="auto">
            <a:xfrm>
              <a:off x="9944102" y="3717925"/>
              <a:ext cx="52388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5" name="Rectangle 262"/>
            <p:cNvSpPr>
              <a:spLocks noChangeArrowheads="1"/>
            </p:cNvSpPr>
            <p:nvPr>
              <p:custDataLst>
                <p:tags r:id="rId259"/>
              </p:custDataLst>
            </p:nvPr>
          </p:nvSpPr>
          <p:spPr bwMode="auto">
            <a:xfrm>
              <a:off x="10002839" y="3717925"/>
              <a:ext cx="50800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6" name="Rectangle 263"/>
            <p:cNvSpPr>
              <a:spLocks noChangeArrowheads="1"/>
            </p:cNvSpPr>
            <p:nvPr>
              <p:custDataLst>
                <p:tags r:id="rId260"/>
              </p:custDataLst>
            </p:nvPr>
          </p:nvSpPr>
          <p:spPr bwMode="auto">
            <a:xfrm>
              <a:off x="10061577" y="3717925"/>
              <a:ext cx="50800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7" name="Rectangle 264"/>
            <p:cNvSpPr>
              <a:spLocks noChangeArrowheads="1"/>
            </p:cNvSpPr>
            <p:nvPr>
              <p:custDataLst>
                <p:tags r:id="rId261"/>
              </p:custDataLst>
            </p:nvPr>
          </p:nvSpPr>
          <p:spPr bwMode="auto">
            <a:xfrm>
              <a:off x="10301289" y="3803650"/>
              <a:ext cx="123825" cy="952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8" name="Rectangle 265"/>
            <p:cNvSpPr>
              <a:spLocks noChangeArrowheads="1"/>
            </p:cNvSpPr>
            <p:nvPr>
              <p:custDataLst>
                <p:tags r:id="rId262"/>
              </p:custDataLst>
            </p:nvPr>
          </p:nvSpPr>
          <p:spPr bwMode="auto">
            <a:xfrm>
              <a:off x="10131427" y="3803650"/>
              <a:ext cx="160338" cy="9525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9" name="Rectangle 266"/>
            <p:cNvSpPr>
              <a:spLocks noChangeArrowheads="1"/>
            </p:cNvSpPr>
            <p:nvPr>
              <p:custDataLst>
                <p:tags r:id="rId263"/>
              </p:custDataLst>
            </p:nvPr>
          </p:nvSpPr>
          <p:spPr bwMode="auto">
            <a:xfrm>
              <a:off x="9771064" y="3783012"/>
              <a:ext cx="50800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0" name="Rectangle 267"/>
            <p:cNvSpPr>
              <a:spLocks noChangeArrowheads="1"/>
            </p:cNvSpPr>
            <p:nvPr>
              <p:custDataLst>
                <p:tags r:id="rId264"/>
              </p:custDataLst>
            </p:nvPr>
          </p:nvSpPr>
          <p:spPr bwMode="auto">
            <a:xfrm>
              <a:off x="9829802" y="3783012"/>
              <a:ext cx="50800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1" name="Rectangle 268"/>
            <p:cNvSpPr>
              <a:spLocks noChangeArrowheads="1"/>
            </p:cNvSpPr>
            <p:nvPr>
              <p:custDataLst>
                <p:tags r:id="rId265"/>
              </p:custDataLst>
            </p:nvPr>
          </p:nvSpPr>
          <p:spPr bwMode="auto">
            <a:xfrm>
              <a:off x="9886952" y="3783012"/>
              <a:ext cx="52388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2" name="Rectangle 269"/>
            <p:cNvSpPr>
              <a:spLocks noChangeArrowheads="1"/>
            </p:cNvSpPr>
            <p:nvPr>
              <p:custDataLst>
                <p:tags r:id="rId266"/>
              </p:custDataLst>
            </p:nvPr>
          </p:nvSpPr>
          <p:spPr bwMode="auto">
            <a:xfrm>
              <a:off x="9944102" y="3783012"/>
              <a:ext cx="52388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3" name="Rectangle 270"/>
            <p:cNvSpPr>
              <a:spLocks noChangeArrowheads="1"/>
            </p:cNvSpPr>
            <p:nvPr>
              <p:custDataLst>
                <p:tags r:id="rId267"/>
              </p:custDataLst>
            </p:nvPr>
          </p:nvSpPr>
          <p:spPr bwMode="auto">
            <a:xfrm>
              <a:off x="10002839" y="3783012"/>
              <a:ext cx="50800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4" name="Rectangle 271"/>
            <p:cNvSpPr>
              <a:spLocks noChangeArrowheads="1"/>
            </p:cNvSpPr>
            <p:nvPr>
              <p:custDataLst>
                <p:tags r:id="rId268"/>
              </p:custDataLst>
            </p:nvPr>
          </p:nvSpPr>
          <p:spPr bwMode="auto">
            <a:xfrm>
              <a:off x="10061577" y="3783012"/>
              <a:ext cx="50800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5" name="Freeform 272"/>
            <p:cNvSpPr/>
            <p:nvPr>
              <p:custDataLst>
                <p:tags r:id="rId269"/>
              </p:custDataLst>
            </p:nvPr>
          </p:nvSpPr>
          <p:spPr bwMode="auto">
            <a:xfrm>
              <a:off x="10379077" y="3619500"/>
              <a:ext cx="161925" cy="188913"/>
            </a:xfrm>
            <a:custGeom>
              <a:avLst/>
              <a:gdLst>
                <a:gd name="T0" fmla="*/ 92 w 102"/>
                <a:gd name="T1" fmla="*/ 119 h 119"/>
                <a:gd name="T2" fmla="*/ 102 w 102"/>
                <a:gd name="T3" fmla="*/ 24 h 119"/>
                <a:gd name="T4" fmla="*/ 25 w 102"/>
                <a:gd name="T5" fmla="*/ 0 h 119"/>
                <a:gd name="T6" fmla="*/ 0 w 102"/>
                <a:gd name="T7" fmla="*/ 97 h 119"/>
                <a:gd name="T8" fmla="*/ 92 w 102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19">
                  <a:moveTo>
                    <a:pt x="92" y="119"/>
                  </a:moveTo>
                  <a:lnTo>
                    <a:pt x="102" y="24"/>
                  </a:lnTo>
                  <a:lnTo>
                    <a:pt x="25" y="0"/>
                  </a:lnTo>
                  <a:lnTo>
                    <a:pt x="0" y="97"/>
                  </a:lnTo>
                  <a:lnTo>
                    <a:pt x="92" y="1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6" name="Freeform 273"/>
            <p:cNvSpPr/>
            <p:nvPr>
              <p:custDataLst>
                <p:tags r:id="rId270"/>
              </p:custDataLst>
            </p:nvPr>
          </p:nvSpPr>
          <p:spPr bwMode="auto">
            <a:xfrm>
              <a:off x="10379077" y="3619500"/>
              <a:ext cx="161925" cy="188913"/>
            </a:xfrm>
            <a:custGeom>
              <a:avLst/>
              <a:gdLst>
                <a:gd name="T0" fmla="*/ 92 w 102"/>
                <a:gd name="T1" fmla="*/ 119 h 119"/>
                <a:gd name="T2" fmla="*/ 102 w 102"/>
                <a:gd name="T3" fmla="*/ 24 h 119"/>
                <a:gd name="T4" fmla="*/ 25 w 102"/>
                <a:gd name="T5" fmla="*/ 0 h 119"/>
                <a:gd name="T6" fmla="*/ 0 w 102"/>
                <a:gd name="T7" fmla="*/ 97 h 119"/>
                <a:gd name="T8" fmla="*/ 92 w 102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19">
                  <a:moveTo>
                    <a:pt x="92" y="119"/>
                  </a:moveTo>
                  <a:lnTo>
                    <a:pt x="102" y="24"/>
                  </a:lnTo>
                  <a:lnTo>
                    <a:pt x="25" y="0"/>
                  </a:lnTo>
                  <a:lnTo>
                    <a:pt x="0" y="97"/>
                  </a:lnTo>
                  <a:lnTo>
                    <a:pt x="92" y="1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7" name="Freeform 274"/>
            <p:cNvSpPr/>
            <p:nvPr>
              <p:custDataLst>
                <p:tags r:id="rId271"/>
              </p:custDataLst>
            </p:nvPr>
          </p:nvSpPr>
          <p:spPr bwMode="auto">
            <a:xfrm>
              <a:off x="10418764" y="3208337"/>
              <a:ext cx="160338" cy="449263"/>
            </a:xfrm>
            <a:custGeom>
              <a:avLst/>
              <a:gdLst>
                <a:gd name="T0" fmla="*/ 88 w 93"/>
                <a:gd name="T1" fmla="*/ 87 h 262"/>
                <a:gd name="T2" fmla="*/ 71 w 93"/>
                <a:gd name="T3" fmla="*/ 262 h 262"/>
                <a:gd name="T4" fmla="*/ 0 w 93"/>
                <a:gd name="T5" fmla="*/ 244 h 262"/>
                <a:gd name="T6" fmla="*/ 42 w 93"/>
                <a:gd name="T7" fmla="*/ 82 h 262"/>
                <a:gd name="T8" fmla="*/ 81 w 93"/>
                <a:gd name="T9" fmla="*/ 4 h 262"/>
                <a:gd name="T10" fmla="*/ 88 w 93"/>
                <a:gd name="T11" fmla="*/ 8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262">
                  <a:moveTo>
                    <a:pt x="88" y="87"/>
                  </a:moveTo>
                  <a:cubicBezTo>
                    <a:pt x="85" y="117"/>
                    <a:pt x="77" y="198"/>
                    <a:pt x="71" y="26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5" y="183"/>
                    <a:pt x="35" y="109"/>
                    <a:pt x="42" y="82"/>
                  </a:cubicBezTo>
                  <a:cubicBezTo>
                    <a:pt x="54" y="34"/>
                    <a:pt x="71" y="0"/>
                    <a:pt x="81" y="4"/>
                  </a:cubicBezTo>
                  <a:cubicBezTo>
                    <a:pt x="87" y="5"/>
                    <a:pt x="93" y="36"/>
                    <a:pt x="88" y="87"/>
                  </a:cubicBezTo>
                  <a:close/>
                </a:path>
              </a:pathLst>
            </a:custGeom>
            <a:solidFill>
              <a:srgbClr val="47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8" name="Freeform 275"/>
            <p:cNvSpPr/>
            <p:nvPr>
              <p:custDataLst>
                <p:tags r:id="rId272"/>
              </p:custDataLst>
            </p:nvPr>
          </p:nvSpPr>
          <p:spPr bwMode="auto">
            <a:xfrm>
              <a:off x="10387014" y="3648075"/>
              <a:ext cx="150813" cy="134938"/>
            </a:xfrm>
            <a:custGeom>
              <a:avLst/>
              <a:gdLst>
                <a:gd name="T0" fmla="*/ 88 w 88"/>
                <a:gd name="T1" fmla="*/ 19 h 79"/>
                <a:gd name="T2" fmla="*/ 83 w 88"/>
                <a:gd name="T3" fmla="*/ 79 h 79"/>
                <a:gd name="T4" fmla="*/ 0 w 88"/>
                <a:gd name="T5" fmla="*/ 59 h 79"/>
                <a:gd name="T6" fmla="*/ 15 w 88"/>
                <a:gd name="T7" fmla="*/ 0 h 79"/>
                <a:gd name="T8" fmla="*/ 88 w 88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9">
                  <a:moveTo>
                    <a:pt x="88" y="19"/>
                  </a:moveTo>
                  <a:cubicBezTo>
                    <a:pt x="86" y="44"/>
                    <a:pt x="84" y="66"/>
                    <a:pt x="83" y="7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3" y="46"/>
                    <a:pt x="9" y="25"/>
                    <a:pt x="15" y="0"/>
                  </a:cubicBezTo>
                  <a:cubicBezTo>
                    <a:pt x="88" y="19"/>
                    <a:pt x="88" y="19"/>
                    <a:pt x="88" y="19"/>
                  </a:cubicBezTo>
                </a:path>
              </a:pathLst>
            </a:custGeom>
            <a:solidFill>
              <a:srgbClr val="F7C8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9" name="Freeform 276"/>
            <p:cNvSpPr/>
            <p:nvPr>
              <p:custDataLst>
                <p:tags r:id="rId273"/>
              </p:custDataLst>
            </p:nvPr>
          </p:nvSpPr>
          <p:spPr bwMode="auto">
            <a:xfrm>
              <a:off x="10293352" y="3773487"/>
              <a:ext cx="311150" cy="293688"/>
            </a:xfrm>
            <a:custGeom>
              <a:avLst/>
              <a:gdLst>
                <a:gd name="T0" fmla="*/ 135 w 181"/>
                <a:gd name="T1" fmla="*/ 20 h 171"/>
                <a:gd name="T2" fmla="*/ 135 w 181"/>
                <a:gd name="T3" fmla="*/ 20 h 171"/>
                <a:gd name="T4" fmla="*/ 8 w 181"/>
                <a:gd name="T5" fmla="*/ 171 h 171"/>
                <a:gd name="T6" fmla="*/ 33 w 181"/>
                <a:gd name="T7" fmla="*/ 90 h 171"/>
                <a:gd name="T8" fmla="*/ 50 w 181"/>
                <a:gd name="T9" fmla="*/ 0 h 171"/>
                <a:gd name="T10" fmla="*/ 135 w 181"/>
                <a:gd name="T11" fmla="*/ 20 h 171"/>
                <a:gd name="T12" fmla="*/ 135 w 181"/>
                <a:gd name="T13" fmla="*/ 2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71">
                  <a:moveTo>
                    <a:pt x="135" y="20"/>
                  </a:moveTo>
                  <a:cubicBezTo>
                    <a:pt x="135" y="20"/>
                    <a:pt x="135" y="20"/>
                    <a:pt x="135" y="20"/>
                  </a:cubicBezTo>
                  <a:cubicBezTo>
                    <a:pt x="181" y="157"/>
                    <a:pt x="8" y="171"/>
                    <a:pt x="8" y="171"/>
                  </a:cubicBezTo>
                  <a:cubicBezTo>
                    <a:pt x="8" y="171"/>
                    <a:pt x="67" y="144"/>
                    <a:pt x="33" y="90"/>
                  </a:cubicBezTo>
                  <a:cubicBezTo>
                    <a:pt x="0" y="39"/>
                    <a:pt x="47" y="2"/>
                    <a:pt x="50" y="0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5" y="20"/>
                    <a:pt x="135" y="20"/>
                    <a:pt x="135" y="20"/>
                  </a:cubicBezTo>
                </a:path>
              </a:pathLst>
            </a:custGeom>
            <a:solidFill>
              <a:srgbClr val="F7C8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0" name="Freeform 277"/>
            <p:cNvSpPr/>
            <p:nvPr>
              <p:custDataLst>
                <p:tags r:id="rId274"/>
              </p:custDataLst>
            </p:nvPr>
          </p:nvSpPr>
          <p:spPr bwMode="auto">
            <a:xfrm>
              <a:off x="10412414" y="3648075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1C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1" name="Freeform 278"/>
            <p:cNvSpPr/>
            <p:nvPr>
              <p:custDataLst>
                <p:tags r:id="rId275"/>
              </p:custDataLst>
            </p:nvPr>
          </p:nvSpPr>
          <p:spPr bwMode="auto">
            <a:xfrm>
              <a:off x="10412414" y="3648075"/>
              <a:ext cx="125413" cy="134938"/>
            </a:xfrm>
            <a:custGeom>
              <a:avLst/>
              <a:gdLst>
                <a:gd name="T0" fmla="*/ 0 w 73"/>
                <a:gd name="T1" fmla="*/ 0 h 79"/>
                <a:gd name="T2" fmla="*/ 0 w 73"/>
                <a:gd name="T3" fmla="*/ 1 h 79"/>
                <a:gd name="T4" fmla="*/ 62 w 73"/>
                <a:gd name="T5" fmla="*/ 17 h 79"/>
                <a:gd name="T6" fmla="*/ 56 w 73"/>
                <a:gd name="T7" fmla="*/ 76 h 79"/>
                <a:gd name="T8" fmla="*/ 68 w 73"/>
                <a:gd name="T9" fmla="*/ 79 h 79"/>
                <a:gd name="T10" fmla="*/ 68 w 73"/>
                <a:gd name="T11" fmla="*/ 79 h 79"/>
                <a:gd name="T12" fmla="*/ 73 w 73"/>
                <a:gd name="T13" fmla="*/ 19 h 79"/>
                <a:gd name="T14" fmla="*/ 0 w 73"/>
                <a:gd name="T1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9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0" y="42"/>
                    <a:pt x="58" y="63"/>
                    <a:pt x="56" y="76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9" y="66"/>
                    <a:pt x="71" y="44"/>
                    <a:pt x="73" y="1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BA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2" name="Freeform 279"/>
            <p:cNvSpPr/>
            <p:nvPr>
              <p:custDataLst>
                <p:tags r:id="rId276"/>
              </p:custDataLst>
            </p:nvPr>
          </p:nvSpPr>
          <p:spPr bwMode="auto">
            <a:xfrm>
              <a:off x="10379077" y="37734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1C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3" name="Freeform 280"/>
            <p:cNvSpPr/>
            <p:nvPr>
              <p:custDataLst>
                <p:tags r:id="rId277"/>
              </p:custDataLst>
            </p:nvPr>
          </p:nvSpPr>
          <p:spPr bwMode="auto">
            <a:xfrm>
              <a:off x="10307639" y="4056062"/>
              <a:ext cx="15875" cy="11113"/>
            </a:xfrm>
            <a:custGeom>
              <a:avLst/>
              <a:gdLst>
                <a:gd name="T0" fmla="*/ 9 w 9"/>
                <a:gd name="T1" fmla="*/ 0 h 6"/>
                <a:gd name="T2" fmla="*/ 9 w 9"/>
                <a:gd name="T3" fmla="*/ 0 h 6"/>
                <a:gd name="T4" fmla="*/ 0 w 9"/>
                <a:gd name="T5" fmla="*/ 6 h 6"/>
                <a:gd name="T6" fmla="*/ 9 w 9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6"/>
                    <a:pt x="0" y="6"/>
                  </a:cubicBezTo>
                  <a:cubicBezTo>
                    <a:pt x="0" y="6"/>
                    <a:pt x="4" y="4"/>
                    <a:pt x="9" y="0"/>
                  </a:cubicBezTo>
                </a:path>
              </a:pathLst>
            </a:custGeom>
            <a:solidFill>
              <a:srgbClr val="7AA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4" name="Freeform 281"/>
            <p:cNvSpPr/>
            <p:nvPr>
              <p:custDataLst>
                <p:tags r:id="rId278"/>
              </p:custDataLst>
            </p:nvPr>
          </p:nvSpPr>
          <p:spPr bwMode="auto">
            <a:xfrm>
              <a:off x="10307639" y="3773487"/>
              <a:ext cx="258763" cy="293688"/>
            </a:xfrm>
            <a:custGeom>
              <a:avLst/>
              <a:gdLst>
                <a:gd name="T0" fmla="*/ 42 w 151"/>
                <a:gd name="T1" fmla="*/ 0 h 171"/>
                <a:gd name="T2" fmla="*/ 42 w 151"/>
                <a:gd name="T3" fmla="*/ 0 h 171"/>
                <a:gd name="T4" fmla="*/ 42 w 151"/>
                <a:gd name="T5" fmla="*/ 0 h 171"/>
                <a:gd name="T6" fmla="*/ 42 w 151"/>
                <a:gd name="T7" fmla="*/ 0 h 171"/>
                <a:gd name="T8" fmla="*/ 116 w 151"/>
                <a:gd name="T9" fmla="*/ 18 h 171"/>
                <a:gd name="T10" fmla="*/ 116 w 151"/>
                <a:gd name="T11" fmla="*/ 18 h 171"/>
                <a:gd name="T12" fmla="*/ 116 w 151"/>
                <a:gd name="T13" fmla="*/ 18 h 171"/>
                <a:gd name="T14" fmla="*/ 9 w 151"/>
                <a:gd name="T15" fmla="*/ 165 h 171"/>
                <a:gd name="T16" fmla="*/ 0 w 151"/>
                <a:gd name="T17" fmla="*/ 171 h 171"/>
                <a:gd name="T18" fmla="*/ 0 w 151"/>
                <a:gd name="T19" fmla="*/ 171 h 171"/>
                <a:gd name="T20" fmla="*/ 135 w 151"/>
                <a:gd name="T21" fmla="*/ 63 h 171"/>
                <a:gd name="T22" fmla="*/ 127 w 151"/>
                <a:gd name="T23" fmla="*/ 20 h 171"/>
                <a:gd name="T24" fmla="*/ 127 w 151"/>
                <a:gd name="T25" fmla="*/ 20 h 171"/>
                <a:gd name="T26" fmla="*/ 127 w 151"/>
                <a:gd name="T27" fmla="*/ 20 h 171"/>
                <a:gd name="T28" fmla="*/ 127 w 151"/>
                <a:gd name="T29" fmla="*/ 20 h 171"/>
                <a:gd name="T30" fmla="*/ 127 w 151"/>
                <a:gd name="T31" fmla="*/ 20 h 171"/>
                <a:gd name="T32" fmla="*/ 127 w 151"/>
                <a:gd name="T33" fmla="*/ 20 h 171"/>
                <a:gd name="T34" fmla="*/ 42 w 151"/>
                <a:gd name="T3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1" h="171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51" y="124"/>
                    <a:pt x="54" y="156"/>
                    <a:pt x="9" y="165"/>
                  </a:cubicBezTo>
                  <a:cubicBezTo>
                    <a:pt x="4" y="169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135" y="160"/>
                    <a:pt x="135" y="63"/>
                  </a:cubicBezTo>
                  <a:cubicBezTo>
                    <a:pt x="135" y="50"/>
                    <a:pt x="132" y="36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DBA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5" name="Freeform 282"/>
            <p:cNvSpPr/>
            <p:nvPr>
              <p:custDataLst>
                <p:tags r:id="rId279"/>
              </p:custDataLst>
            </p:nvPr>
          </p:nvSpPr>
          <p:spPr bwMode="auto">
            <a:xfrm>
              <a:off x="10521952" y="3213100"/>
              <a:ext cx="57150" cy="444500"/>
            </a:xfrm>
            <a:custGeom>
              <a:avLst/>
              <a:gdLst>
                <a:gd name="T0" fmla="*/ 21 w 33"/>
                <a:gd name="T1" fmla="*/ 1 h 259"/>
                <a:gd name="T2" fmla="*/ 12 w 33"/>
                <a:gd name="T3" fmla="*/ 4 h 259"/>
                <a:gd name="T4" fmla="*/ 17 w 33"/>
                <a:gd name="T5" fmla="*/ 86 h 259"/>
                <a:gd name="T6" fmla="*/ 0 w 33"/>
                <a:gd name="T7" fmla="*/ 256 h 259"/>
                <a:gd name="T8" fmla="*/ 11 w 33"/>
                <a:gd name="T9" fmla="*/ 259 h 259"/>
                <a:gd name="T10" fmla="*/ 28 w 33"/>
                <a:gd name="T11" fmla="*/ 84 h 259"/>
                <a:gd name="T12" fmla="*/ 21 w 33"/>
                <a:gd name="T13" fmla="*/ 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59">
                  <a:moveTo>
                    <a:pt x="21" y="1"/>
                  </a:moveTo>
                  <a:cubicBezTo>
                    <a:pt x="18" y="0"/>
                    <a:pt x="15" y="1"/>
                    <a:pt x="12" y="4"/>
                  </a:cubicBezTo>
                  <a:cubicBezTo>
                    <a:pt x="18" y="12"/>
                    <a:pt x="21" y="42"/>
                    <a:pt x="17" y="86"/>
                  </a:cubicBezTo>
                  <a:cubicBezTo>
                    <a:pt x="14" y="115"/>
                    <a:pt x="7" y="193"/>
                    <a:pt x="0" y="256"/>
                  </a:cubicBezTo>
                  <a:cubicBezTo>
                    <a:pt x="11" y="259"/>
                    <a:pt x="11" y="259"/>
                    <a:pt x="11" y="259"/>
                  </a:cubicBezTo>
                  <a:cubicBezTo>
                    <a:pt x="17" y="195"/>
                    <a:pt x="25" y="114"/>
                    <a:pt x="28" y="84"/>
                  </a:cubicBezTo>
                  <a:cubicBezTo>
                    <a:pt x="33" y="33"/>
                    <a:pt x="27" y="2"/>
                    <a:pt x="21" y="1"/>
                  </a:cubicBezTo>
                  <a:close/>
                </a:path>
              </a:pathLst>
            </a:custGeom>
            <a:solidFill>
              <a:srgbClr val="4E9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6" name="Freeform 283"/>
            <p:cNvSpPr/>
            <p:nvPr>
              <p:custDataLst>
                <p:tags r:id="rId280"/>
              </p:custDataLst>
            </p:nvPr>
          </p:nvSpPr>
          <p:spPr bwMode="auto">
            <a:xfrm>
              <a:off x="10515602" y="3213100"/>
              <a:ext cx="63500" cy="444500"/>
            </a:xfrm>
            <a:custGeom>
              <a:avLst/>
              <a:gdLst>
                <a:gd name="T0" fmla="*/ 25 w 37"/>
                <a:gd name="T1" fmla="*/ 1 h 259"/>
                <a:gd name="T2" fmla="*/ 14 w 37"/>
                <a:gd name="T3" fmla="*/ 7 h 259"/>
                <a:gd name="T4" fmla="*/ 16 w 37"/>
                <a:gd name="T5" fmla="*/ 82 h 259"/>
                <a:gd name="T6" fmla="*/ 0 w 37"/>
                <a:gd name="T7" fmla="*/ 255 h 259"/>
                <a:gd name="T8" fmla="*/ 15 w 37"/>
                <a:gd name="T9" fmla="*/ 259 h 259"/>
                <a:gd name="T10" fmla="*/ 32 w 37"/>
                <a:gd name="T11" fmla="*/ 84 h 259"/>
                <a:gd name="T12" fmla="*/ 25 w 37"/>
                <a:gd name="T13" fmla="*/ 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59">
                  <a:moveTo>
                    <a:pt x="25" y="1"/>
                  </a:moveTo>
                  <a:cubicBezTo>
                    <a:pt x="22" y="0"/>
                    <a:pt x="18" y="2"/>
                    <a:pt x="14" y="7"/>
                  </a:cubicBezTo>
                  <a:cubicBezTo>
                    <a:pt x="18" y="19"/>
                    <a:pt x="20" y="46"/>
                    <a:pt x="16" y="82"/>
                  </a:cubicBezTo>
                  <a:cubicBezTo>
                    <a:pt x="13" y="111"/>
                    <a:pt x="6" y="191"/>
                    <a:pt x="0" y="255"/>
                  </a:cubicBezTo>
                  <a:cubicBezTo>
                    <a:pt x="15" y="259"/>
                    <a:pt x="15" y="259"/>
                    <a:pt x="15" y="259"/>
                  </a:cubicBezTo>
                  <a:cubicBezTo>
                    <a:pt x="21" y="195"/>
                    <a:pt x="29" y="114"/>
                    <a:pt x="32" y="84"/>
                  </a:cubicBezTo>
                  <a:cubicBezTo>
                    <a:pt x="37" y="33"/>
                    <a:pt x="31" y="2"/>
                    <a:pt x="25" y="1"/>
                  </a:cubicBezTo>
                  <a:close/>
                </a:path>
              </a:pathLst>
            </a:custGeom>
            <a:solidFill>
              <a:srgbClr val="353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7" name="Rectangle 284"/>
            <p:cNvSpPr>
              <a:spLocks noChangeArrowheads="1"/>
            </p:cNvSpPr>
            <p:nvPr>
              <p:custDataLst>
                <p:tags r:id="rId281"/>
              </p:custDataLst>
            </p:nvPr>
          </p:nvSpPr>
          <p:spPr bwMode="auto">
            <a:xfrm>
              <a:off x="8158164" y="3043237"/>
              <a:ext cx="1195388" cy="11922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8" name="Rectangle 285"/>
            <p:cNvSpPr>
              <a:spLocks noChangeArrowheads="1"/>
            </p:cNvSpPr>
            <p:nvPr>
              <p:custDataLst>
                <p:tags r:id="rId282"/>
              </p:custDataLst>
            </p:nvPr>
          </p:nvSpPr>
          <p:spPr bwMode="auto">
            <a:xfrm>
              <a:off x="8158164" y="3043237"/>
              <a:ext cx="1195388" cy="119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9" name="Freeform 286"/>
            <p:cNvSpPr>
              <a:spLocks noEditPoints="1"/>
            </p:cNvSpPr>
            <p:nvPr>
              <p:custDataLst>
                <p:tags r:id="rId283"/>
              </p:custDataLst>
            </p:nvPr>
          </p:nvSpPr>
          <p:spPr bwMode="auto">
            <a:xfrm>
              <a:off x="8339139" y="3224212"/>
              <a:ext cx="771525" cy="833438"/>
            </a:xfrm>
            <a:custGeom>
              <a:avLst/>
              <a:gdLst>
                <a:gd name="T0" fmla="*/ 132 w 450"/>
                <a:gd name="T1" fmla="*/ 372 h 487"/>
                <a:gd name="T2" fmla="*/ 37 w 450"/>
                <a:gd name="T3" fmla="*/ 372 h 487"/>
                <a:gd name="T4" fmla="*/ 100 w 450"/>
                <a:gd name="T5" fmla="*/ 440 h 487"/>
                <a:gd name="T6" fmla="*/ 132 w 450"/>
                <a:gd name="T7" fmla="*/ 372 h 487"/>
                <a:gd name="T8" fmla="*/ 354 w 450"/>
                <a:gd name="T9" fmla="*/ 372 h 487"/>
                <a:gd name="T10" fmla="*/ 150 w 450"/>
                <a:gd name="T11" fmla="*/ 372 h 487"/>
                <a:gd name="T12" fmla="*/ 114 w 450"/>
                <a:gd name="T13" fmla="*/ 450 h 487"/>
                <a:gd name="T14" fmla="*/ 244 w 450"/>
                <a:gd name="T15" fmla="*/ 487 h 487"/>
                <a:gd name="T16" fmla="*/ 386 w 450"/>
                <a:gd name="T17" fmla="*/ 441 h 487"/>
                <a:gd name="T18" fmla="*/ 354 w 450"/>
                <a:gd name="T19" fmla="*/ 372 h 487"/>
                <a:gd name="T20" fmla="*/ 450 w 450"/>
                <a:gd name="T21" fmla="*/ 372 h 487"/>
                <a:gd name="T22" fmla="*/ 372 w 450"/>
                <a:gd name="T23" fmla="*/ 372 h 487"/>
                <a:gd name="T24" fmla="*/ 399 w 450"/>
                <a:gd name="T25" fmla="*/ 431 h 487"/>
                <a:gd name="T26" fmla="*/ 450 w 450"/>
                <a:gd name="T27" fmla="*/ 372 h 487"/>
                <a:gd name="T28" fmla="*/ 11 w 450"/>
                <a:gd name="T29" fmla="*/ 171 h 487"/>
                <a:gd name="T30" fmla="*/ 0 w 450"/>
                <a:gd name="T31" fmla="*/ 243 h 487"/>
                <a:gd name="T32" fmla="*/ 11 w 450"/>
                <a:gd name="T33" fmla="*/ 315 h 487"/>
                <a:gd name="T34" fmla="*/ 11 w 450"/>
                <a:gd name="T35" fmla="*/ 171 h 487"/>
                <a:gd name="T36" fmla="*/ 218 w 450"/>
                <a:gd name="T37" fmla="*/ 0 h 487"/>
                <a:gd name="T38" fmla="*/ 100 w 450"/>
                <a:gd name="T39" fmla="*/ 46 h 487"/>
                <a:gd name="T40" fmla="*/ 181 w 450"/>
                <a:gd name="T41" fmla="*/ 46 h 487"/>
                <a:gd name="T42" fmla="*/ 211 w 450"/>
                <a:gd name="T43" fmla="*/ 7 h 487"/>
                <a:gd name="T44" fmla="*/ 218 w 450"/>
                <a:gd name="T45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0" h="487">
                  <a:moveTo>
                    <a:pt x="132" y="372"/>
                  </a:moveTo>
                  <a:cubicBezTo>
                    <a:pt x="37" y="372"/>
                    <a:pt x="37" y="372"/>
                    <a:pt x="37" y="372"/>
                  </a:cubicBezTo>
                  <a:cubicBezTo>
                    <a:pt x="54" y="399"/>
                    <a:pt x="75" y="422"/>
                    <a:pt x="100" y="440"/>
                  </a:cubicBezTo>
                  <a:cubicBezTo>
                    <a:pt x="132" y="372"/>
                    <a:pt x="132" y="372"/>
                    <a:pt x="132" y="372"/>
                  </a:cubicBezTo>
                  <a:moveTo>
                    <a:pt x="354" y="372"/>
                  </a:moveTo>
                  <a:cubicBezTo>
                    <a:pt x="150" y="372"/>
                    <a:pt x="150" y="372"/>
                    <a:pt x="150" y="372"/>
                  </a:cubicBezTo>
                  <a:cubicBezTo>
                    <a:pt x="114" y="450"/>
                    <a:pt x="114" y="450"/>
                    <a:pt x="114" y="450"/>
                  </a:cubicBezTo>
                  <a:cubicBezTo>
                    <a:pt x="152" y="473"/>
                    <a:pt x="196" y="487"/>
                    <a:pt x="244" y="487"/>
                  </a:cubicBezTo>
                  <a:cubicBezTo>
                    <a:pt x="297" y="487"/>
                    <a:pt x="346" y="470"/>
                    <a:pt x="386" y="441"/>
                  </a:cubicBezTo>
                  <a:cubicBezTo>
                    <a:pt x="354" y="372"/>
                    <a:pt x="354" y="372"/>
                    <a:pt x="354" y="372"/>
                  </a:cubicBezTo>
                  <a:moveTo>
                    <a:pt x="450" y="372"/>
                  </a:moveTo>
                  <a:cubicBezTo>
                    <a:pt x="372" y="372"/>
                    <a:pt x="372" y="372"/>
                    <a:pt x="372" y="372"/>
                  </a:cubicBezTo>
                  <a:cubicBezTo>
                    <a:pt x="399" y="431"/>
                    <a:pt x="399" y="431"/>
                    <a:pt x="399" y="431"/>
                  </a:cubicBezTo>
                  <a:cubicBezTo>
                    <a:pt x="419" y="414"/>
                    <a:pt x="436" y="394"/>
                    <a:pt x="450" y="372"/>
                  </a:cubicBezTo>
                  <a:moveTo>
                    <a:pt x="11" y="171"/>
                  </a:moveTo>
                  <a:cubicBezTo>
                    <a:pt x="4" y="194"/>
                    <a:pt x="0" y="218"/>
                    <a:pt x="0" y="243"/>
                  </a:cubicBezTo>
                  <a:cubicBezTo>
                    <a:pt x="0" y="268"/>
                    <a:pt x="4" y="292"/>
                    <a:pt x="11" y="315"/>
                  </a:cubicBezTo>
                  <a:cubicBezTo>
                    <a:pt x="11" y="171"/>
                    <a:pt x="11" y="171"/>
                    <a:pt x="11" y="171"/>
                  </a:cubicBezTo>
                  <a:moveTo>
                    <a:pt x="218" y="0"/>
                  </a:moveTo>
                  <a:cubicBezTo>
                    <a:pt x="174" y="5"/>
                    <a:pt x="134" y="21"/>
                    <a:pt x="100" y="46"/>
                  </a:cubicBezTo>
                  <a:cubicBezTo>
                    <a:pt x="181" y="46"/>
                    <a:pt x="181" y="46"/>
                    <a:pt x="181" y="46"/>
                  </a:cubicBezTo>
                  <a:cubicBezTo>
                    <a:pt x="189" y="32"/>
                    <a:pt x="199" y="18"/>
                    <a:pt x="211" y="7"/>
                  </a:cubicBezTo>
                  <a:cubicBezTo>
                    <a:pt x="213" y="5"/>
                    <a:pt x="215" y="3"/>
                    <a:pt x="21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  <a:alpha val="3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50" name="Rectangle 287"/>
            <p:cNvSpPr>
              <a:spLocks noChangeArrowheads="1"/>
            </p:cNvSpPr>
            <p:nvPr>
              <p:custDataLst>
                <p:tags r:id="rId284"/>
              </p:custDataLst>
            </p:nvPr>
          </p:nvSpPr>
          <p:spPr bwMode="auto">
            <a:xfrm>
              <a:off x="8758239" y="3848100"/>
              <a:ext cx="26988" cy="115888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51" name="Freeform 288"/>
            <p:cNvSpPr/>
            <p:nvPr>
              <p:custDataLst>
                <p:tags r:id="rId285"/>
              </p:custDataLst>
            </p:nvPr>
          </p:nvSpPr>
          <p:spPr bwMode="auto">
            <a:xfrm>
              <a:off x="8499477" y="3778250"/>
              <a:ext cx="136525" cy="220663"/>
            </a:xfrm>
            <a:custGeom>
              <a:avLst/>
              <a:gdLst>
                <a:gd name="T0" fmla="*/ 21 w 86"/>
                <a:gd name="T1" fmla="*/ 139 h 139"/>
                <a:gd name="T2" fmla="*/ 86 w 86"/>
                <a:gd name="T3" fmla="*/ 0 h 139"/>
                <a:gd name="T4" fmla="*/ 65 w 86"/>
                <a:gd name="T5" fmla="*/ 0 h 139"/>
                <a:gd name="T6" fmla="*/ 0 w 86"/>
                <a:gd name="T7" fmla="*/ 139 h 139"/>
                <a:gd name="T8" fmla="*/ 21 w 86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9">
                  <a:moveTo>
                    <a:pt x="21" y="139"/>
                  </a:moveTo>
                  <a:lnTo>
                    <a:pt x="86" y="0"/>
                  </a:lnTo>
                  <a:lnTo>
                    <a:pt x="65" y="0"/>
                  </a:lnTo>
                  <a:lnTo>
                    <a:pt x="0" y="139"/>
                  </a:lnTo>
                  <a:lnTo>
                    <a:pt x="21" y="13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52" name="Freeform 289"/>
            <p:cNvSpPr/>
            <p:nvPr>
              <p:custDataLst>
                <p:tags r:id="rId286"/>
              </p:custDataLst>
            </p:nvPr>
          </p:nvSpPr>
          <p:spPr bwMode="auto">
            <a:xfrm>
              <a:off x="8499477" y="3778250"/>
              <a:ext cx="136525" cy="220663"/>
            </a:xfrm>
            <a:custGeom>
              <a:avLst/>
              <a:gdLst>
                <a:gd name="T0" fmla="*/ 21 w 86"/>
                <a:gd name="T1" fmla="*/ 139 h 139"/>
                <a:gd name="T2" fmla="*/ 86 w 86"/>
                <a:gd name="T3" fmla="*/ 0 h 139"/>
                <a:gd name="T4" fmla="*/ 65 w 86"/>
                <a:gd name="T5" fmla="*/ 0 h 139"/>
                <a:gd name="T6" fmla="*/ 0 w 86"/>
                <a:gd name="T7" fmla="*/ 139 h 139"/>
                <a:gd name="T8" fmla="*/ 21 w 86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9">
                  <a:moveTo>
                    <a:pt x="21" y="139"/>
                  </a:moveTo>
                  <a:lnTo>
                    <a:pt x="86" y="0"/>
                  </a:lnTo>
                  <a:lnTo>
                    <a:pt x="65" y="0"/>
                  </a:lnTo>
                  <a:lnTo>
                    <a:pt x="0" y="139"/>
                  </a:lnTo>
                  <a:lnTo>
                    <a:pt x="21" y="1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53" name="Freeform 290"/>
            <p:cNvSpPr/>
            <p:nvPr>
              <p:custDataLst>
                <p:tags r:id="rId287"/>
              </p:custDataLst>
            </p:nvPr>
          </p:nvSpPr>
          <p:spPr bwMode="auto">
            <a:xfrm>
              <a:off x="8907464" y="3778250"/>
              <a:ext cx="134938" cy="220663"/>
            </a:xfrm>
            <a:custGeom>
              <a:avLst/>
              <a:gdLst>
                <a:gd name="T0" fmla="*/ 64 w 85"/>
                <a:gd name="T1" fmla="*/ 139 h 139"/>
                <a:gd name="T2" fmla="*/ 0 w 85"/>
                <a:gd name="T3" fmla="*/ 0 h 139"/>
                <a:gd name="T4" fmla="*/ 19 w 85"/>
                <a:gd name="T5" fmla="*/ 0 h 139"/>
                <a:gd name="T6" fmla="*/ 85 w 85"/>
                <a:gd name="T7" fmla="*/ 139 h 139"/>
                <a:gd name="T8" fmla="*/ 64 w 85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39">
                  <a:moveTo>
                    <a:pt x="64" y="139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85" y="139"/>
                  </a:lnTo>
                  <a:lnTo>
                    <a:pt x="64" y="13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54" name="Freeform 291"/>
            <p:cNvSpPr/>
            <p:nvPr>
              <p:custDataLst>
                <p:tags r:id="rId288"/>
              </p:custDataLst>
            </p:nvPr>
          </p:nvSpPr>
          <p:spPr bwMode="auto">
            <a:xfrm>
              <a:off x="8907464" y="3778250"/>
              <a:ext cx="134938" cy="220663"/>
            </a:xfrm>
            <a:custGeom>
              <a:avLst/>
              <a:gdLst>
                <a:gd name="T0" fmla="*/ 64 w 85"/>
                <a:gd name="T1" fmla="*/ 139 h 139"/>
                <a:gd name="T2" fmla="*/ 0 w 85"/>
                <a:gd name="T3" fmla="*/ 0 h 139"/>
                <a:gd name="T4" fmla="*/ 19 w 85"/>
                <a:gd name="T5" fmla="*/ 0 h 139"/>
                <a:gd name="T6" fmla="*/ 85 w 85"/>
                <a:gd name="T7" fmla="*/ 139 h 139"/>
                <a:gd name="T8" fmla="*/ 64 w 85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39">
                  <a:moveTo>
                    <a:pt x="64" y="139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85" y="139"/>
                  </a:lnTo>
                  <a:lnTo>
                    <a:pt x="64" y="1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55" name="Rectangle 292"/>
            <p:cNvSpPr>
              <a:spLocks noChangeArrowheads="1"/>
            </p:cNvSpPr>
            <p:nvPr>
              <p:custDataLst>
                <p:tags r:id="rId289"/>
              </p:custDataLst>
            </p:nvPr>
          </p:nvSpPr>
          <p:spPr bwMode="auto">
            <a:xfrm>
              <a:off x="8358189" y="3360737"/>
              <a:ext cx="827088" cy="500063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56" name="Rectangle 293"/>
            <p:cNvSpPr>
              <a:spLocks noChangeArrowheads="1"/>
            </p:cNvSpPr>
            <p:nvPr>
              <p:custDataLst>
                <p:tags r:id="rId290"/>
              </p:custDataLst>
            </p:nvPr>
          </p:nvSpPr>
          <p:spPr bwMode="auto">
            <a:xfrm>
              <a:off x="8358189" y="3360737"/>
              <a:ext cx="827088" cy="500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57" name="Rectangle 294"/>
            <p:cNvSpPr>
              <a:spLocks noChangeArrowheads="1"/>
            </p:cNvSpPr>
            <p:nvPr>
              <p:custDataLst>
                <p:tags r:id="rId291"/>
              </p:custDataLst>
            </p:nvPr>
          </p:nvSpPr>
          <p:spPr bwMode="auto">
            <a:xfrm>
              <a:off x="8404227" y="3541712"/>
              <a:ext cx="325438" cy="14288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58" name="Rectangle 295"/>
            <p:cNvSpPr>
              <a:spLocks noChangeArrowheads="1"/>
            </p:cNvSpPr>
            <p:nvPr>
              <p:custDataLst>
                <p:tags r:id="rId292"/>
              </p:custDataLst>
            </p:nvPr>
          </p:nvSpPr>
          <p:spPr bwMode="auto">
            <a:xfrm>
              <a:off x="8404227" y="3541712"/>
              <a:ext cx="32543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59" name="Rectangle 296"/>
            <p:cNvSpPr>
              <a:spLocks noChangeArrowheads="1"/>
            </p:cNvSpPr>
            <p:nvPr>
              <p:custDataLst>
                <p:tags r:id="rId293"/>
              </p:custDataLst>
            </p:nvPr>
          </p:nvSpPr>
          <p:spPr bwMode="auto">
            <a:xfrm>
              <a:off x="8404227" y="3568700"/>
              <a:ext cx="325438" cy="12700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60" name="Rectangle 297"/>
            <p:cNvSpPr>
              <a:spLocks noChangeArrowheads="1"/>
            </p:cNvSpPr>
            <p:nvPr>
              <p:custDataLst>
                <p:tags r:id="rId294"/>
              </p:custDataLst>
            </p:nvPr>
          </p:nvSpPr>
          <p:spPr bwMode="auto">
            <a:xfrm>
              <a:off x="8404227" y="3568700"/>
              <a:ext cx="325438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61" name="Rectangle 298"/>
            <p:cNvSpPr>
              <a:spLocks noChangeArrowheads="1"/>
            </p:cNvSpPr>
            <p:nvPr>
              <p:custDataLst>
                <p:tags r:id="rId295"/>
              </p:custDataLst>
            </p:nvPr>
          </p:nvSpPr>
          <p:spPr bwMode="auto">
            <a:xfrm>
              <a:off x="8404227" y="3486150"/>
              <a:ext cx="400050" cy="22225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62" name="Rectangle 299"/>
            <p:cNvSpPr>
              <a:spLocks noChangeArrowheads="1"/>
            </p:cNvSpPr>
            <p:nvPr>
              <p:custDataLst>
                <p:tags r:id="rId296"/>
              </p:custDataLst>
            </p:nvPr>
          </p:nvSpPr>
          <p:spPr bwMode="auto">
            <a:xfrm>
              <a:off x="8404227" y="3486150"/>
              <a:ext cx="400050" cy="2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63" name="Rectangle 300"/>
            <p:cNvSpPr>
              <a:spLocks noChangeArrowheads="1"/>
            </p:cNvSpPr>
            <p:nvPr>
              <p:custDataLst>
                <p:tags r:id="rId297"/>
              </p:custDataLst>
            </p:nvPr>
          </p:nvSpPr>
          <p:spPr bwMode="auto">
            <a:xfrm>
              <a:off x="8331202" y="3302000"/>
              <a:ext cx="881063" cy="539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64" name="Rectangle 301"/>
            <p:cNvSpPr>
              <a:spLocks noChangeArrowheads="1"/>
            </p:cNvSpPr>
            <p:nvPr>
              <p:custDataLst>
                <p:tags r:id="rId298"/>
              </p:custDataLst>
            </p:nvPr>
          </p:nvSpPr>
          <p:spPr bwMode="auto">
            <a:xfrm>
              <a:off x="8331202" y="3302000"/>
              <a:ext cx="881063" cy="5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65" name="Rectangle 302"/>
            <p:cNvSpPr>
              <a:spLocks noChangeArrowheads="1"/>
            </p:cNvSpPr>
            <p:nvPr>
              <p:custDataLst>
                <p:tags r:id="rId299"/>
              </p:custDataLst>
            </p:nvPr>
          </p:nvSpPr>
          <p:spPr bwMode="auto">
            <a:xfrm>
              <a:off x="8331202" y="3330575"/>
              <a:ext cx="881063" cy="33338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66" name="Rectangle 303"/>
            <p:cNvSpPr>
              <a:spLocks noChangeArrowheads="1"/>
            </p:cNvSpPr>
            <p:nvPr>
              <p:custDataLst>
                <p:tags r:id="rId300"/>
              </p:custDataLst>
            </p:nvPr>
          </p:nvSpPr>
          <p:spPr bwMode="auto">
            <a:xfrm>
              <a:off x="8331202" y="3330575"/>
              <a:ext cx="881063" cy="33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67" name="Rectangle 304"/>
            <p:cNvSpPr>
              <a:spLocks noChangeArrowheads="1"/>
            </p:cNvSpPr>
            <p:nvPr>
              <p:custDataLst>
                <p:tags r:id="rId301"/>
              </p:custDataLst>
            </p:nvPr>
          </p:nvSpPr>
          <p:spPr bwMode="auto">
            <a:xfrm>
              <a:off x="8331202" y="3851275"/>
              <a:ext cx="881063" cy="26988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68" name="Freeform 305"/>
            <p:cNvSpPr/>
            <p:nvPr>
              <p:custDataLst>
                <p:tags r:id="rId302"/>
              </p:custDataLst>
            </p:nvPr>
          </p:nvSpPr>
          <p:spPr bwMode="auto">
            <a:xfrm>
              <a:off x="8537577" y="3681412"/>
              <a:ext cx="90488" cy="100013"/>
            </a:xfrm>
            <a:custGeom>
              <a:avLst/>
              <a:gdLst>
                <a:gd name="T0" fmla="*/ 10 w 57"/>
                <a:gd name="T1" fmla="*/ 0 h 63"/>
                <a:gd name="T2" fmla="*/ 10 w 57"/>
                <a:gd name="T3" fmla="*/ 0 h 63"/>
                <a:gd name="T4" fmla="*/ 0 w 57"/>
                <a:gd name="T5" fmla="*/ 15 h 63"/>
                <a:gd name="T6" fmla="*/ 47 w 57"/>
                <a:gd name="T7" fmla="*/ 63 h 63"/>
                <a:gd name="T8" fmla="*/ 47 w 57"/>
                <a:gd name="T9" fmla="*/ 63 h 63"/>
                <a:gd name="T10" fmla="*/ 57 w 57"/>
                <a:gd name="T11" fmla="*/ 49 h 63"/>
                <a:gd name="T12" fmla="*/ 10 w 57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63">
                  <a:moveTo>
                    <a:pt x="10" y="0"/>
                  </a:moveTo>
                  <a:lnTo>
                    <a:pt x="10" y="0"/>
                  </a:lnTo>
                  <a:lnTo>
                    <a:pt x="0" y="15"/>
                  </a:lnTo>
                  <a:lnTo>
                    <a:pt x="47" y="63"/>
                  </a:lnTo>
                  <a:lnTo>
                    <a:pt x="47" y="63"/>
                  </a:lnTo>
                  <a:lnTo>
                    <a:pt x="57" y="4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69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69" name="Freeform 306"/>
            <p:cNvSpPr/>
            <p:nvPr>
              <p:custDataLst>
                <p:tags r:id="rId303"/>
              </p:custDataLst>
            </p:nvPr>
          </p:nvSpPr>
          <p:spPr bwMode="auto">
            <a:xfrm>
              <a:off x="8537577" y="3681412"/>
              <a:ext cx="90488" cy="100013"/>
            </a:xfrm>
            <a:custGeom>
              <a:avLst/>
              <a:gdLst>
                <a:gd name="T0" fmla="*/ 10 w 57"/>
                <a:gd name="T1" fmla="*/ 0 h 63"/>
                <a:gd name="T2" fmla="*/ 10 w 57"/>
                <a:gd name="T3" fmla="*/ 0 h 63"/>
                <a:gd name="T4" fmla="*/ 0 w 57"/>
                <a:gd name="T5" fmla="*/ 15 h 63"/>
                <a:gd name="T6" fmla="*/ 47 w 57"/>
                <a:gd name="T7" fmla="*/ 63 h 63"/>
                <a:gd name="T8" fmla="*/ 47 w 57"/>
                <a:gd name="T9" fmla="*/ 63 h 63"/>
                <a:gd name="T10" fmla="*/ 57 w 57"/>
                <a:gd name="T11" fmla="*/ 49 h 63"/>
                <a:gd name="T12" fmla="*/ 10 w 57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63">
                  <a:moveTo>
                    <a:pt x="10" y="0"/>
                  </a:moveTo>
                  <a:lnTo>
                    <a:pt x="10" y="0"/>
                  </a:lnTo>
                  <a:lnTo>
                    <a:pt x="0" y="15"/>
                  </a:lnTo>
                  <a:lnTo>
                    <a:pt x="47" y="63"/>
                  </a:lnTo>
                  <a:lnTo>
                    <a:pt x="47" y="63"/>
                  </a:lnTo>
                  <a:lnTo>
                    <a:pt x="57" y="49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70" name="Freeform 307"/>
            <p:cNvSpPr/>
            <p:nvPr>
              <p:custDataLst>
                <p:tags r:id="rId304"/>
              </p:custDataLst>
            </p:nvPr>
          </p:nvSpPr>
          <p:spPr bwMode="auto">
            <a:xfrm>
              <a:off x="8612189" y="3711575"/>
              <a:ext cx="76200" cy="69850"/>
            </a:xfrm>
            <a:custGeom>
              <a:avLst/>
              <a:gdLst>
                <a:gd name="T0" fmla="*/ 33 w 45"/>
                <a:gd name="T1" fmla="*/ 0 h 41"/>
                <a:gd name="T2" fmla="*/ 10 w 45"/>
                <a:gd name="T3" fmla="*/ 28 h 41"/>
                <a:gd name="T4" fmla="*/ 0 w 45"/>
                <a:gd name="T5" fmla="*/ 41 h 41"/>
                <a:gd name="T6" fmla="*/ 0 w 45"/>
                <a:gd name="T7" fmla="*/ 41 h 41"/>
                <a:gd name="T8" fmla="*/ 23 w 45"/>
                <a:gd name="T9" fmla="*/ 41 h 41"/>
                <a:gd name="T10" fmla="*/ 45 w 45"/>
                <a:gd name="T11" fmla="*/ 14 h 41"/>
                <a:gd name="T12" fmla="*/ 33 w 45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41">
                  <a:moveTo>
                    <a:pt x="33" y="0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1" y="9"/>
                    <a:pt x="37" y="5"/>
                    <a:pt x="33" y="0"/>
                  </a:cubicBezTo>
                </a:path>
              </a:pathLst>
            </a:custGeom>
            <a:solidFill>
              <a:srgbClr val="F2D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71" name="Freeform 308"/>
            <p:cNvSpPr/>
            <p:nvPr>
              <p:custDataLst>
                <p:tags r:id="rId305"/>
              </p:custDataLst>
            </p:nvPr>
          </p:nvSpPr>
          <p:spPr bwMode="auto">
            <a:xfrm>
              <a:off x="8448677" y="3681412"/>
              <a:ext cx="104775" cy="98425"/>
            </a:xfrm>
            <a:custGeom>
              <a:avLst/>
              <a:gdLst>
                <a:gd name="T0" fmla="*/ 66 w 66"/>
                <a:gd name="T1" fmla="*/ 0 h 62"/>
                <a:gd name="T2" fmla="*/ 42 w 66"/>
                <a:gd name="T3" fmla="*/ 0 h 62"/>
                <a:gd name="T4" fmla="*/ 0 w 66"/>
                <a:gd name="T5" fmla="*/ 62 h 62"/>
                <a:gd name="T6" fmla="*/ 24 w 66"/>
                <a:gd name="T7" fmla="*/ 62 h 62"/>
                <a:gd name="T8" fmla="*/ 56 w 66"/>
                <a:gd name="T9" fmla="*/ 15 h 62"/>
                <a:gd name="T10" fmla="*/ 66 w 66"/>
                <a:gd name="T11" fmla="*/ 0 h 62"/>
                <a:gd name="T12" fmla="*/ 66 w 66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62">
                  <a:moveTo>
                    <a:pt x="66" y="0"/>
                  </a:moveTo>
                  <a:lnTo>
                    <a:pt x="42" y="0"/>
                  </a:lnTo>
                  <a:lnTo>
                    <a:pt x="0" y="62"/>
                  </a:lnTo>
                  <a:lnTo>
                    <a:pt x="24" y="62"/>
                  </a:lnTo>
                  <a:lnTo>
                    <a:pt x="56" y="15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2D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72" name="Freeform 309"/>
            <p:cNvSpPr/>
            <p:nvPr>
              <p:custDataLst>
                <p:tags r:id="rId306"/>
              </p:custDataLst>
            </p:nvPr>
          </p:nvSpPr>
          <p:spPr bwMode="auto">
            <a:xfrm>
              <a:off x="8448677" y="3681412"/>
              <a:ext cx="104775" cy="98425"/>
            </a:xfrm>
            <a:custGeom>
              <a:avLst/>
              <a:gdLst>
                <a:gd name="T0" fmla="*/ 66 w 66"/>
                <a:gd name="T1" fmla="*/ 0 h 62"/>
                <a:gd name="T2" fmla="*/ 42 w 66"/>
                <a:gd name="T3" fmla="*/ 0 h 62"/>
                <a:gd name="T4" fmla="*/ 0 w 66"/>
                <a:gd name="T5" fmla="*/ 62 h 62"/>
                <a:gd name="T6" fmla="*/ 24 w 66"/>
                <a:gd name="T7" fmla="*/ 62 h 62"/>
                <a:gd name="T8" fmla="*/ 56 w 66"/>
                <a:gd name="T9" fmla="*/ 15 h 62"/>
                <a:gd name="T10" fmla="*/ 66 w 66"/>
                <a:gd name="T11" fmla="*/ 0 h 62"/>
                <a:gd name="T12" fmla="*/ 66 w 66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62">
                  <a:moveTo>
                    <a:pt x="66" y="0"/>
                  </a:moveTo>
                  <a:lnTo>
                    <a:pt x="42" y="0"/>
                  </a:lnTo>
                  <a:lnTo>
                    <a:pt x="0" y="62"/>
                  </a:lnTo>
                  <a:lnTo>
                    <a:pt x="24" y="62"/>
                  </a:lnTo>
                  <a:lnTo>
                    <a:pt x="56" y="15"/>
                  </a:lnTo>
                  <a:lnTo>
                    <a:pt x="66" y="0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73" name="Freeform 310"/>
            <p:cNvSpPr/>
            <p:nvPr>
              <p:custDataLst>
                <p:tags r:id="rId307"/>
              </p:custDataLst>
            </p:nvPr>
          </p:nvSpPr>
          <p:spPr bwMode="auto">
            <a:xfrm>
              <a:off x="8643939" y="3182937"/>
              <a:ext cx="628650" cy="625475"/>
            </a:xfrm>
            <a:custGeom>
              <a:avLst/>
              <a:gdLst>
                <a:gd name="T0" fmla="*/ 196 w 366"/>
                <a:gd name="T1" fmla="*/ 365 h 365"/>
                <a:gd name="T2" fmla="*/ 170 w 366"/>
                <a:gd name="T3" fmla="*/ 365 h 365"/>
                <a:gd name="T4" fmla="*/ 0 w 366"/>
                <a:gd name="T5" fmla="*/ 195 h 365"/>
                <a:gd name="T6" fmla="*/ 0 w 366"/>
                <a:gd name="T7" fmla="*/ 170 h 365"/>
                <a:gd name="T8" fmla="*/ 170 w 366"/>
                <a:gd name="T9" fmla="*/ 0 h 365"/>
                <a:gd name="T10" fmla="*/ 196 w 366"/>
                <a:gd name="T11" fmla="*/ 0 h 365"/>
                <a:gd name="T12" fmla="*/ 366 w 366"/>
                <a:gd name="T13" fmla="*/ 170 h 365"/>
                <a:gd name="T14" fmla="*/ 366 w 366"/>
                <a:gd name="T15" fmla="*/ 195 h 365"/>
                <a:gd name="T16" fmla="*/ 196 w 366"/>
                <a:gd name="T17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6" h="365">
                  <a:moveTo>
                    <a:pt x="196" y="365"/>
                  </a:moveTo>
                  <a:cubicBezTo>
                    <a:pt x="170" y="365"/>
                    <a:pt x="170" y="365"/>
                    <a:pt x="170" y="365"/>
                  </a:cubicBezTo>
                  <a:cubicBezTo>
                    <a:pt x="76" y="365"/>
                    <a:pt x="0" y="289"/>
                    <a:pt x="0" y="195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76"/>
                    <a:pt x="76" y="0"/>
                    <a:pt x="170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90" y="0"/>
                    <a:pt x="366" y="76"/>
                    <a:pt x="366" y="170"/>
                  </a:cubicBezTo>
                  <a:cubicBezTo>
                    <a:pt x="366" y="195"/>
                    <a:pt x="366" y="195"/>
                    <a:pt x="366" y="195"/>
                  </a:cubicBezTo>
                  <a:cubicBezTo>
                    <a:pt x="366" y="289"/>
                    <a:pt x="290" y="365"/>
                    <a:pt x="196" y="3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74" name="Freeform 311"/>
            <p:cNvSpPr/>
            <p:nvPr>
              <p:custDataLst>
                <p:tags r:id="rId308"/>
              </p:custDataLst>
            </p:nvPr>
          </p:nvSpPr>
          <p:spPr bwMode="auto">
            <a:xfrm>
              <a:off x="8791577" y="3533775"/>
              <a:ext cx="206375" cy="190500"/>
            </a:xfrm>
            <a:custGeom>
              <a:avLst/>
              <a:gdLst>
                <a:gd name="T0" fmla="*/ 130 w 130"/>
                <a:gd name="T1" fmla="*/ 120 h 120"/>
                <a:gd name="T2" fmla="*/ 43 w 130"/>
                <a:gd name="T3" fmla="*/ 0 h 120"/>
                <a:gd name="T4" fmla="*/ 0 w 130"/>
                <a:gd name="T5" fmla="*/ 0 h 120"/>
                <a:gd name="T6" fmla="*/ 88 w 130"/>
                <a:gd name="T7" fmla="*/ 120 h 120"/>
                <a:gd name="T8" fmla="*/ 130 w 130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20">
                  <a:moveTo>
                    <a:pt x="130" y="120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88" y="120"/>
                  </a:lnTo>
                  <a:lnTo>
                    <a:pt x="130" y="120"/>
                  </a:lnTo>
                  <a:close/>
                </a:path>
              </a:pathLst>
            </a:custGeom>
            <a:solidFill>
              <a:srgbClr val="965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75" name="Freeform 312"/>
            <p:cNvSpPr/>
            <p:nvPr>
              <p:custDataLst>
                <p:tags r:id="rId309"/>
              </p:custDataLst>
            </p:nvPr>
          </p:nvSpPr>
          <p:spPr bwMode="auto">
            <a:xfrm>
              <a:off x="8929689" y="3392487"/>
              <a:ext cx="247650" cy="331788"/>
            </a:xfrm>
            <a:custGeom>
              <a:avLst/>
              <a:gdLst>
                <a:gd name="T0" fmla="*/ 42 w 156"/>
                <a:gd name="T1" fmla="*/ 209 h 209"/>
                <a:gd name="T2" fmla="*/ 156 w 156"/>
                <a:gd name="T3" fmla="*/ 0 h 209"/>
                <a:gd name="T4" fmla="*/ 114 w 156"/>
                <a:gd name="T5" fmla="*/ 0 h 209"/>
                <a:gd name="T6" fmla="*/ 0 w 156"/>
                <a:gd name="T7" fmla="*/ 209 h 209"/>
                <a:gd name="T8" fmla="*/ 42 w 156"/>
                <a:gd name="T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209">
                  <a:moveTo>
                    <a:pt x="42" y="209"/>
                  </a:moveTo>
                  <a:lnTo>
                    <a:pt x="156" y="0"/>
                  </a:lnTo>
                  <a:lnTo>
                    <a:pt x="114" y="0"/>
                  </a:lnTo>
                  <a:lnTo>
                    <a:pt x="0" y="209"/>
                  </a:lnTo>
                  <a:lnTo>
                    <a:pt x="42" y="209"/>
                  </a:lnTo>
                  <a:close/>
                </a:path>
              </a:pathLst>
            </a:custGeom>
            <a:solidFill>
              <a:srgbClr val="FAD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76" name="Freeform 313"/>
            <p:cNvSpPr/>
            <p:nvPr>
              <p:custDataLst>
                <p:tags r:id="rId310"/>
              </p:custDataLst>
            </p:nvPr>
          </p:nvSpPr>
          <p:spPr bwMode="auto">
            <a:xfrm>
              <a:off x="9053514" y="3322637"/>
              <a:ext cx="131763" cy="98425"/>
            </a:xfrm>
            <a:custGeom>
              <a:avLst/>
              <a:gdLst>
                <a:gd name="T0" fmla="*/ 83 w 83"/>
                <a:gd name="T1" fmla="*/ 0 h 62"/>
                <a:gd name="T2" fmla="*/ 83 w 83"/>
                <a:gd name="T3" fmla="*/ 62 h 62"/>
                <a:gd name="T4" fmla="*/ 41 w 83"/>
                <a:gd name="T5" fmla="*/ 62 h 62"/>
                <a:gd name="T6" fmla="*/ 0 w 83"/>
                <a:gd name="T7" fmla="*/ 62 h 62"/>
                <a:gd name="T8" fmla="*/ 83 w 8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2">
                  <a:moveTo>
                    <a:pt x="83" y="0"/>
                  </a:moveTo>
                  <a:lnTo>
                    <a:pt x="83" y="62"/>
                  </a:lnTo>
                  <a:lnTo>
                    <a:pt x="41" y="62"/>
                  </a:lnTo>
                  <a:lnTo>
                    <a:pt x="0" y="6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AD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77" name="Freeform 314"/>
            <p:cNvSpPr/>
            <p:nvPr>
              <p:custDataLst>
                <p:tags r:id="rId311"/>
              </p:custDataLst>
            </p:nvPr>
          </p:nvSpPr>
          <p:spPr bwMode="auto">
            <a:xfrm>
              <a:off x="9053514" y="3322637"/>
              <a:ext cx="131763" cy="98425"/>
            </a:xfrm>
            <a:custGeom>
              <a:avLst/>
              <a:gdLst>
                <a:gd name="T0" fmla="*/ 83 w 83"/>
                <a:gd name="T1" fmla="*/ 0 h 62"/>
                <a:gd name="T2" fmla="*/ 83 w 83"/>
                <a:gd name="T3" fmla="*/ 62 h 62"/>
                <a:gd name="T4" fmla="*/ 41 w 83"/>
                <a:gd name="T5" fmla="*/ 62 h 62"/>
                <a:gd name="T6" fmla="*/ 0 w 83"/>
                <a:gd name="T7" fmla="*/ 62 h 62"/>
                <a:gd name="T8" fmla="*/ 83 w 8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2">
                  <a:moveTo>
                    <a:pt x="83" y="0"/>
                  </a:moveTo>
                  <a:lnTo>
                    <a:pt x="83" y="62"/>
                  </a:lnTo>
                  <a:lnTo>
                    <a:pt x="41" y="62"/>
                  </a:lnTo>
                  <a:lnTo>
                    <a:pt x="0" y="62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78" name="Freeform 315"/>
            <p:cNvSpPr/>
            <p:nvPr>
              <p:custDataLst>
                <p:tags r:id="rId312"/>
              </p:custDataLst>
            </p:nvPr>
          </p:nvSpPr>
          <p:spPr bwMode="auto">
            <a:xfrm>
              <a:off x="8597902" y="3533775"/>
              <a:ext cx="263525" cy="307975"/>
            </a:xfrm>
            <a:custGeom>
              <a:avLst/>
              <a:gdLst>
                <a:gd name="T0" fmla="*/ 42 w 166"/>
                <a:gd name="T1" fmla="*/ 194 h 194"/>
                <a:gd name="T2" fmla="*/ 166 w 166"/>
                <a:gd name="T3" fmla="*/ 0 h 194"/>
                <a:gd name="T4" fmla="*/ 124 w 166"/>
                <a:gd name="T5" fmla="*/ 0 h 194"/>
                <a:gd name="T6" fmla="*/ 0 w 166"/>
                <a:gd name="T7" fmla="*/ 194 h 194"/>
                <a:gd name="T8" fmla="*/ 42 w 166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94">
                  <a:moveTo>
                    <a:pt x="42" y="194"/>
                  </a:moveTo>
                  <a:lnTo>
                    <a:pt x="166" y="0"/>
                  </a:lnTo>
                  <a:lnTo>
                    <a:pt x="124" y="0"/>
                  </a:lnTo>
                  <a:lnTo>
                    <a:pt x="0" y="194"/>
                  </a:lnTo>
                  <a:lnTo>
                    <a:pt x="42" y="194"/>
                  </a:lnTo>
                  <a:close/>
                </a:path>
              </a:pathLst>
            </a:custGeom>
            <a:solidFill>
              <a:srgbClr val="FAD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79" name="Freeform 316"/>
            <p:cNvSpPr/>
            <p:nvPr>
              <p:custDataLst>
                <p:tags r:id="rId313"/>
              </p:custDataLst>
            </p:nvPr>
          </p:nvSpPr>
          <p:spPr bwMode="auto">
            <a:xfrm>
              <a:off x="8597902" y="3533775"/>
              <a:ext cx="263525" cy="307975"/>
            </a:xfrm>
            <a:custGeom>
              <a:avLst/>
              <a:gdLst>
                <a:gd name="T0" fmla="*/ 42 w 166"/>
                <a:gd name="T1" fmla="*/ 194 h 194"/>
                <a:gd name="T2" fmla="*/ 166 w 166"/>
                <a:gd name="T3" fmla="*/ 0 h 194"/>
                <a:gd name="T4" fmla="*/ 124 w 166"/>
                <a:gd name="T5" fmla="*/ 0 h 194"/>
                <a:gd name="T6" fmla="*/ 0 w 166"/>
                <a:gd name="T7" fmla="*/ 194 h 194"/>
                <a:gd name="T8" fmla="*/ 42 w 166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94">
                  <a:moveTo>
                    <a:pt x="42" y="194"/>
                  </a:moveTo>
                  <a:lnTo>
                    <a:pt x="166" y="0"/>
                  </a:lnTo>
                  <a:lnTo>
                    <a:pt x="124" y="0"/>
                  </a:lnTo>
                  <a:lnTo>
                    <a:pt x="0" y="194"/>
                  </a:lnTo>
                  <a:lnTo>
                    <a:pt x="42" y="1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80" name="Rectangle 317"/>
            <p:cNvSpPr>
              <a:spLocks noChangeArrowheads="1"/>
            </p:cNvSpPr>
            <p:nvPr>
              <p:custDataLst>
                <p:tags r:id="rId314"/>
              </p:custDataLst>
            </p:nvPr>
          </p:nvSpPr>
          <p:spPr bwMode="auto">
            <a:xfrm>
              <a:off x="8656639" y="3387725"/>
              <a:ext cx="277813" cy="36513"/>
            </a:xfrm>
            <a:prstGeom prst="rect">
              <a:avLst/>
            </a:prstGeom>
            <a:solidFill>
              <a:srgbClr val="E6E4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81" name="Rectangle 318"/>
            <p:cNvSpPr>
              <a:spLocks noChangeArrowheads="1"/>
            </p:cNvSpPr>
            <p:nvPr>
              <p:custDataLst>
                <p:tags r:id="rId315"/>
              </p:custDataLst>
            </p:nvPr>
          </p:nvSpPr>
          <p:spPr bwMode="auto">
            <a:xfrm>
              <a:off x="8656639" y="3387725"/>
              <a:ext cx="277813" cy="36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82" name="Rectangle 319"/>
            <p:cNvSpPr>
              <a:spLocks noChangeArrowheads="1"/>
            </p:cNvSpPr>
            <p:nvPr>
              <p:custDataLst>
                <p:tags r:id="rId316"/>
              </p:custDataLst>
            </p:nvPr>
          </p:nvSpPr>
          <p:spPr bwMode="auto">
            <a:xfrm>
              <a:off x="8656639" y="3433762"/>
              <a:ext cx="277813" cy="38100"/>
            </a:xfrm>
            <a:prstGeom prst="rect">
              <a:avLst/>
            </a:prstGeom>
            <a:solidFill>
              <a:srgbClr val="E6E4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83" name="Rectangle 320"/>
            <p:cNvSpPr>
              <a:spLocks noChangeArrowheads="1"/>
            </p:cNvSpPr>
            <p:nvPr>
              <p:custDataLst>
                <p:tags r:id="rId317"/>
              </p:custDataLst>
            </p:nvPr>
          </p:nvSpPr>
          <p:spPr bwMode="auto">
            <a:xfrm>
              <a:off x="8656639" y="3433762"/>
              <a:ext cx="277813" cy="3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84" name="Rectangle 321"/>
            <p:cNvSpPr>
              <a:spLocks noChangeArrowheads="1"/>
            </p:cNvSpPr>
            <p:nvPr>
              <p:custDataLst>
                <p:tags r:id="rId318"/>
              </p:custDataLst>
            </p:nvPr>
          </p:nvSpPr>
          <p:spPr bwMode="auto">
            <a:xfrm>
              <a:off x="8656639" y="3233737"/>
              <a:ext cx="206375" cy="82550"/>
            </a:xfrm>
            <a:prstGeom prst="rect">
              <a:avLst/>
            </a:prstGeom>
            <a:solidFill>
              <a:srgbClr val="E6E4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85" name="Rectangle 322"/>
            <p:cNvSpPr>
              <a:spLocks noChangeArrowheads="1"/>
            </p:cNvSpPr>
            <p:nvPr>
              <p:custDataLst>
                <p:tags r:id="rId319"/>
              </p:custDataLst>
            </p:nvPr>
          </p:nvSpPr>
          <p:spPr bwMode="auto">
            <a:xfrm>
              <a:off x="8656639" y="3233737"/>
              <a:ext cx="20637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86" name="Freeform 323"/>
            <p:cNvSpPr/>
            <p:nvPr>
              <p:custDataLst>
                <p:tags r:id="rId320"/>
              </p:custDataLst>
            </p:nvPr>
          </p:nvSpPr>
          <p:spPr bwMode="auto">
            <a:xfrm>
              <a:off x="8712202" y="3138487"/>
              <a:ext cx="601663" cy="636588"/>
            </a:xfrm>
            <a:custGeom>
              <a:avLst/>
              <a:gdLst>
                <a:gd name="T0" fmla="*/ 156 w 350"/>
                <a:gd name="T1" fmla="*/ 0 h 372"/>
                <a:gd name="T2" fmla="*/ 156 w 350"/>
                <a:gd name="T3" fmla="*/ 0 h 372"/>
                <a:gd name="T4" fmla="*/ 130 w 350"/>
                <a:gd name="T5" fmla="*/ 0 h 372"/>
                <a:gd name="T6" fmla="*/ 0 w 350"/>
                <a:gd name="T7" fmla="*/ 50 h 372"/>
                <a:gd name="T8" fmla="*/ 26 w 350"/>
                <a:gd name="T9" fmla="*/ 49 h 372"/>
                <a:gd name="T10" fmla="*/ 43 w 350"/>
                <a:gd name="T11" fmla="*/ 50 h 372"/>
                <a:gd name="T12" fmla="*/ 130 w 350"/>
                <a:gd name="T13" fmla="*/ 26 h 372"/>
                <a:gd name="T14" fmla="*/ 156 w 350"/>
                <a:gd name="T15" fmla="*/ 26 h 372"/>
                <a:gd name="T16" fmla="*/ 326 w 350"/>
                <a:gd name="T17" fmla="*/ 196 h 372"/>
                <a:gd name="T18" fmla="*/ 326 w 350"/>
                <a:gd name="T19" fmla="*/ 221 h 372"/>
                <a:gd name="T20" fmla="*/ 275 w 350"/>
                <a:gd name="T21" fmla="*/ 342 h 372"/>
                <a:gd name="T22" fmla="*/ 275 w 350"/>
                <a:gd name="T23" fmla="*/ 372 h 372"/>
                <a:gd name="T24" fmla="*/ 293 w 350"/>
                <a:gd name="T25" fmla="*/ 357 h 372"/>
                <a:gd name="T26" fmla="*/ 350 w 350"/>
                <a:gd name="T27" fmla="*/ 219 h 372"/>
                <a:gd name="T28" fmla="*/ 350 w 350"/>
                <a:gd name="T29" fmla="*/ 194 h 372"/>
                <a:gd name="T30" fmla="*/ 293 w 350"/>
                <a:gd name="T31" fmla="*/ 57 h 372"/>
                <a:gd name="T32" fmla="*/ 156 w 350"/>
                <a:gd name="T33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0" h="372">
                  <a:moveTo>
                    <a:pt x="156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80" y="0"/>
                    <a:pt x="34" y="19"/>
                    <a:pt x="0" y="50"/>
                  </a:cubicBezTo>
                  <a:cubicBezTo>
                    <a:pt x="8" y="50"/>
                    <a:pt x="17" y="49"/>
                    <a:pt x="26" y="49"/>
                  </a:cubicBezTo>
                  <a:cubicBezTo>
                    <a:pt x="32" y="49"/>
                    <a:pt x="37" y="49"/>
                    <a:pt x="43" y="50"/>
                  </a:cubicBezTo>
                  <a:cubicBezTo>
                    <a:pt x="69" y="34"/>
                    <a:pt x="99" y="26"/>
                    <a:pt x="130" y="26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250" y="26"/>
                    <a:pt x="326" y="102"/>
                    <a:pt x="326" y="196"/>
                  </a:cubicBezTo>
                  <a:cubicBezTo>
                    <a:pt x="326" y="221"/>
                    <a:pt x="326" y="221"/>
                    <a:pt x="326" y="221"/>
                  </a:cubicBezTo>
                  <a:cubicBezTo>
                    <a:pt x="326" y="268"/>
                    <a:pt x="307" y="311"/>
                    <a:pt x="275" y="342"/>
                  </a:cubicBezTo>
                  <a:cubicBezTo>
                    <a:pt x="275" y="372"/>
                    <a:pt x="275" y="372"/>
                    <a:pt x="275" y="372"/>
                  </a:cubicBezTo>
                  <a:cubicBezTo>
                    <a:pt x="282" y="367"/>
                    <a:pt x="287" y="362"/>
                    <a:pt x="293" y="357"/>
                  </a:cubicBezTo>
                  <a:cubicBezTo>
                    <a:pt x="328" y="322"/>
                    <a:pt x="350" y="273"/>
                    <a:pt x="350" y="219"/>
                  </a:cubicBezTo>
                  <a:cubicBezTo>
                    <a:pt x="350" y="194"/>
                    <a:pt x="350" y="194"/>
                    <a:pt x="350" y="194"/>
                  </a:cubicBezTo>
                  <a:cubicBezTo>
                    <a:pt x="350" y="141"/>
                    <a:pt x="328" y="92"/>
                    <a:pt x="293" y="57"/>
                  </a:cubicBezTo>
                  <a:cubicBezTo>
                    <a:pt x="258" y="22"/>
                    <a:pt x="209" y="0"/>
                    <a:pt x="156" y="0"/>
                  </a:cubicBezTo>
                </a:path>
              </a:pathLst>
            </a:custGeom>
            <a:solidFill>
              <a:srgbClr val="CD8E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87" name="Freeform 324"/>
            <p:cNvSpPr/>
            <p:nvPr>
              <p:custDataLst>
                <p:tags r:id="rId321"/>
              </p:custDataLst>
            </p:nvPr>
          </p:nvSpPr>
          <p:spPr bwMode="auto">
            <a:xfrm>
              <a:off x="8648702" y="3222625"/>
              <a:ext cx="138113" cy="79375"/>
            </a:xfrm>
            <a:custGeom>
              <a:avLst/>
              <a:gdLst>
                <a:gd name="T0" fmla="*/ 63 w 80"/>
                <a:gd name="T1" fmla="*/ 0 h 47"/>
                <a:gd name="T2" fmla="*/ 37 w 80"/>
                <a:gd name="T3" fmla="*/ 1 h 47"/>
                <a:gd name="T4" fmla="*/ 30 w 80"/>
                <a:gd name="T5" fmla="*/ 8 h 47"/>
                <a:gd name="T6" fmla="*/ 0 w 80"/>
                <a:gd name="T7" fmla="*/ 47 h 47"/>
                <a:gd name="T8" fmla="*/ 30 w 80"/>
                <a:gd name="T9" fmla="*/ 47 h 47"/>
                <a:gd name="T10" fmla="*/ 80 w 80"/>
                <a:gd name="T11" fmla="*/ 1 h 47"/>
                <a:gd name="T12" fmla="*/ 63 w 80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7">
                  <a:moveTo>
                    <a:pt x="63" y="0"/>
                  </a:moveTo>
                  <a:cubicBezTo>
                    <a:pt x="54" y="0"/>
                    <a:pt x="45" y="1"/>
                    <a:pt x="37" y="1"/>
                  </a:cubicBezTo>
                  <a:cubicBezTo>
                    <a:pt x="34" y="4"/>
                    <a:pt x="32" y="6"/>
                    <a:pt x="30" y="8"/>
                  </a:cubicBezTo>
                  <a:cubicBezTo>
                    <a:pt x="18" y="19"/>
                    <a:pt x="8" y="33"/>
                    <a:pt x="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3" y="28"/>
                    <a:pt x="60" y="13"/>
                    <a:pt x="80" y="1"/>
                  </a:cubicBezTo>
                  <a:cubicBezTo>
                    <a:pt x="74" y="0"/>
                    <a:pt x="69" y="0"/>
                    <a:pt x="63" y="0"/>
                  </a:cubicBezTo>
                </a:path>
              </a:pathLst>
            </a:custGeom>
            <a:solidFill>
              <a:srgbClr val="CD9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88" name="Freeform 325"/>
            <p:cNvSpPr>
              <a:spLocks noEditPoints="1"/>
            </p:cNvSpPr>
            <p:nvPr>
              <p:custDataLst>
                <p:tags r:id="rId322"/>
              </p:custDataLst>
            </p:nvPr>
          </p:nvSpPr>
          <p:spPr bwMode="auto">
            <a:xfrm>
              <a:off x="8602664" y="3363912"/>
              <a:ext cx="582613" cy="482600"/>
            </a:xfrm>
            <a:custGeom>
              <a:avLst/>
              <a:gdLst>
                <a:gd name="T0" fmla="*/ 64 w 339"/>
                <a:gd name="T1" fmla="*/ 199 h 282"/>
                <a:gd name="T2" fmla="*/ 50 w 339"/>
                <a:gd name="T3" fmla="*/ 217 h 282"/>
                <a:gd name="T4" fmla="*/ 57 w 339"/>
                <a:gd name="T5" fmla="*/ 225 h 282"/>
                <a:gd name="T6" fmla="*/ 194 w 339"/>
                <a:gd name="T7" fmla="*/ 282 h 282"/>
                <a:gd name="T8" fmla="*/ 194 w 339"/>
                <a:gd name="T9" fmla="*/ 282 h 282"/>
                <a:gd name="T10" fmla="*/ 220 w 339"/>
                <a:gd name="T11" fmla="*/ 282 h 282"/>
                <a:gd name="T12" fmla="*/ 339 w 339"/>
                <a:gd name="T13" fmla="*/ 240 h 282"/>
                <a:gd name="T14" fmla="*/ 339 w 339"/>
                <a:gd name="T15" fmla="*/ 210 h 282"/>
                <a:gd name="T16" fmla="*/ 220 w 339"/>
                <a:gd name="T17" fmla="*/ 259 h 282"/>
                <a:gd name="T18" fmla="*/ 194 w 339"/>
                <a:gd name="T19" fmla="*/ 259 h 282"/>
                <a:gd name="T20" fmla="*/ 64 w 339"/>
                <a:gd name="T21" fmla="*/ 199 h 282"/>
                <a:gd name="T22" fmla="*/ 28 w 339"/>
                <a:gd name="T23" fmla="*/ 127 h 282"/>
                <a:gd name="T24" fmla="*/ 4 w 339"/>
                <a:gd name="T25" fmla="*/ 127 h 282"/>
                <a:gd name="T26" fmla="*/ 38 w 339"/>
                <a:gd name="T27" fmla="*/ 203 h 282"/>
                <a:gd name="T28" fmla="*/ 53 w 339"/>
                <a:gd name="T29" fmla="*/ 184 h 282"/>
                <a:gd name="T30" fmla="*/ 28 w 339"/>
                <a:gd name="T31" fmla="*/ 127 h 282"/>
                <a:gd name="T32" fmla="*/ 26 w 339"/>
                <a:gd name="T33" fmla="*/ 112 h 282"/>
                <a:gd name="T34" fmla="*/ 2 w 339"/>
                <a:gd name="T35" fmla="*/ 112 h 282"/>
                <a:gd name="T36" fmla="*/ 3 w 339"/>
                <a:gd name="T37" fmla="*/ 119 h 282"/>
                <a:gd name="T38" fmla="*/ 27 w 339"/>
                <a:gd name="T39" fmla="*/ 119 h 282"/>
                <a:gd name="T40" fmla="*/ 26 w 339"/>
                <a:gd name="T41" fmla="*/ 112 h 282"/>
                <a:gd name="T42" fmla="*/ 24 w 339"/>
                <a:gd name="T43" fmla="*/ 84 h 282"/>
                <a:gd name="T44" fmla="*/ 0 w 339"/>
                <a:gd name="T45" fmla="*/ 84 h 282"/>
                <a:gd name="T46" fmla="*/ 0 w 339"/>
                <a:gd name="T47" fmla="*/ 87 h 282"/>
                <a:gd name="T48" fmla="*/ 1 w 339"/>
                <a:gd name="T49" fmla="*/ 104 h 282"/>
                <a:gd name="T50" fmla="*/ 25 w 339"/>
                <a:gd name="T51" fmla="*/ 104 h 282"/>
                <a:gd name="T52" fmla="*/ 24 w 339"/>
                <a:gd name="T53" fmla="*/ 89 h 282"/>
                <a:gd name="T54" fmla="*/ 24 w 339"/>
                <a:gd name="T55" fmla="*/ 84 h 282"/>
                <a:gd name="T56" fmla="*/ 37 w 339"/>
                <a:gd name="T57" fmla="*/ 0 h 282"/>
                <a:gd name="T58" fmla="*/ 10 w 339"/>
                <a:gd name="T59" fmla="*/ 0 h 282"/>
                <a:gd name="T60" fmla="*/ 0 w 339"/>
                <a:gd name="T61" fmla="*/ 62 h 282"/>
                <a:gd name="T62" fmla="*/ 0 w 339"/>
                <a:gd name="T63" fmla="*/ 71 h 282"/>
                <a:gd name="T64" fmla="*/ 24 w 339"/>
                <a:gd name="T65" fmla="*/ 71 h 282"/>
                <a:gd name="T66" fmla="*/ 24 w 339"/>
                <a:gd name="T67" fmla="*/ 64 h 282"/>
                <a:gd name="T68" fmla="*/ 37 w 339"/>
                <a:gd name="T6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9" h="282">
                  <a:moveTo>
                    <a:pt x="64" y="199"/>
                  </a:moveTo>
                  <a:cubicBezTo>
                    <a:pt x="50" y="217"/>
                    <a:pt x="50" y="217"/>
                    <a:pt x="50" y="217"/>
                  </a:cubicBezTo>
                  <a:cubicBezTo>
                    <a:pt x="52" y="220"/>
                    <a:pt x="54" y="222"/>
                    <a:pt x="57" y="225"/>
                  </a:cubicBezTo>
                  <a:cubicBezTo>
                    <a:pt x="92" y="260"/>
                    <a:pt x="141" y="282"/>
                    <a:pt x="194" y="282"/>
                  </a:cubicBezTo>
                  <a:cubicBezTo>
                    <a:pt x="194" y="282"/>
                    <a:pt x="194" y="282"/>
                    <a:pt x="194" y="282"/>
                  </a:cubicBezTo>
                  <a:cubicBezTo>
                    <a:pt x="220" y="282"/>
                    <a:pt x="220" y="282"/>
                    <a:pt x="220" y="282"/>
                  </a:cubicBezTo>
                  <a:cubicBezTo>
                    <a:pt x="265" y="282"/>
                    <a:pt x="306" y="266"/>
                    <a:pt x="339" y="240"/>
                  </a:cubicBezTo>
                  <a:cubicBezTo>
                    <a:pt x="339" y="210"/>
                    <a:pt x="339" y="210"/>
                    <a:pt x="339" y="210"/>
                  </a:cubicBezTo>
                  <a:cubicBezTo>
                    <a:pt x="309" y="241"/>
                    <a:pt x="266" y="259"/>
                    <a:pt x="220" y="259"/>
                  </a:cubicBezTo>
                  <a:cubicBezTo>
                    <a:pt x="194" y="259"/>
                    <a:pt x="194" y="259"/>
                    <a:pt x="194" y="259"/>
                  </a:cubicBezTo>
                  <a:cubicBezTo>
                    <a:pt x="142" y="259"/>
                    <a:pt x="95" y="236"/>
                    <a:pt x="64" y="199"/>
                  </a:cubicBezTo>
                  <a:moveTo>
                    <a:pt x="28" y="127"/>
                  </a:moveTo>
                  <a:cubicBezTo>
                    <a:pt x="4" y="127"/>
                    <a:pt x="4" y="127"/>
                    <a:pt x="4" y="127"/>
                  </a:cubicBezTo>
                  <a:cubicBezTo>
                    <a:pt x="10" y="155"/>
                    <a:pt x="22" y="181"/>
                    <a:pt x="38" y="203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42" y="167"/>
                    <a:pt x="33" y="148"/>
                    <a:pt x="28" y="127"/>
                  </a:cubicBezTo>
                  <a:moveTo>
                    <a:pt x="26" y="112"/>
                  </a:moveTo>
                  <a:cubicBezTo>
                    <a:pt x="2" y="112"/>
                    <a:pt x="2" y="112"/>
                    <a:pt x="2" y="112"/>
                  </a:cubicBezTo>
                  <a:cubicBezTo>
                    <a:pt x="2" y="114"/>
                    <a:pt x="2" y="116"/>
                    <a:pt x="3" y="119"/>
                  </a:cubicBezTo>
                  <a:cubicBezTo>
                    <a:pt x="27" y="119"/>
                    <a:pt x="27" y="119"/>
                    <a:pt x="27" y="119"/>
                  </a:cubicBezTo>
                  <a:cubicBezTo>
                    <a:pt x="26" y="116"/>
                    <a:pt x="26" y="114"/>
                    <a:pt x="26" y="112"/>
                  </a:cubicBezTo>
                  <a:moveTo>
                    <a:pt x="24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0" y="98"/>
                    <a:pt x="1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4" y="99"/>
                    <a:pt x="24" y="94"/>
                    <a:pt x="24" y="89"/>
                  </a:cubicBezTo>
                  <a:cubicBezTo>
                    <a:pt x="24" y="84"/>
                    <a:pt x="24" y="84"/>
                    <a:pt x="24" y="84"/>
                  </a:cubicBezTo>
                  <a:moveTo>
                    <a:pt x="3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19"/>
                    <a:pt x="0" y="40"/>
                    <a:pt x="0" y="6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41"/>
                    <a:pt x="29" y="20"/>
                    <a:pt x="37" y="0"/>
                  </a:cubicBezTo>
                </a:path>
              </a:pathLst>
            </a:custGeom>
            <a:solidFill>
              <a:srgbClr val="BE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89" name="Freeform 326"/>
            <p:cNvSpPr/>
            <p:nvPr>
              <p:custDataLst>
                <p:tags r:id="rId323"/>
              </p:custDataLst>
            </p:nvPr>
          </p:nvSpPr>
          <p:spPr bwMode="auto">
            <a:xfrm>
              <a:off x="8604252" y="3541712"/>
              <a:ext cx="42863" cy="14288"/>
            </a:xfrm>
            <a:custGeom>
              <a:avLst/>
              <a:gdLst>
                <a:gd name="T0" fmla="*/ 24 w 25"/>
                <a:gd name="T1" fmla="*/ 0 h 8"/>
                <a:gd name="T2" fmla="*/ 0 w 25"/>
                <a:gd name="T3" fmla="*/ 0 h 8"/>
                <a:gd name="T4" fmla="*/ 1 w 25"/>
                <a:gd name="T5" fmla="*/ 8 h 8"/>
                <a:gd name="T6" fmla="*/ 25 w 25"/>
                <a:gd name="T7" fmla="*/ 8 h 8"/>
                <a:gd name="T8" fmla="*/ 24 w 2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8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5"/>
                    <a:pt x="1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5"/>
                    <a:pt x="24" y="3"/>
                    <a:pt x="24" y="0"/>
                  </a:cubicBezTo>
                </a:path>
              </a:pathLst>
            </a:custGeom>
            <a:solidFill>
              <a:srgbClr val="A9B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90" name="Freeform 327"/>
            <p:cNvSpPr/>
            <p:nvPr>
              <p:custDataLst>
                <p:tags r:id="rId324"/>
              </p:custDataLst>
            </p:nvPr>
          </p:nvSpPr>
          <p:spPr bwMode="auto">
            <a:xfrm>
              <a:off x="8609014" y="3568700"/>
              <a:ext cx="42863" cy="12700"/>
            </a:xfrm>
            <a:custGeom>
              <a:avLst/>
              <a:gdLst>
                <a:gd name="T0" fmla="*/ 24 w 25"/>
                <a:gd name="T1" fmla="*/ 0 h 8"/>
                <a:gd name="T2" fmla="*/ 0 w 25"/>
                <a:gd name="T3" fmla="*/ 0 h 8"/>
                <a:gd name="T4" fmla="*/ 1 w 25"/>
                <a:gd name="T5" fmla="*/ 8 h 8"/>
                <a:gd name="T6" fmla="*/ 25 w 25"/>
                <a:gd name="T7" fmla="*/ 8 h 8"/>
                <a:gd name="T8" fmla="*/ 24 w 2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8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1" y="5"/>
                    <a:pt x="1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5"/>
                    <a:pt x="24" y="3"/>
                    <a:pt x="24" y="0"/>
                  </a:cubicBezTo>
                </a:path>
              </a:pathLst>
            </a:custGeom>
            <a:solidFill>
              <a:srgbClr val="A9B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91" name="Rectangle 328"/>
            <p:cNvSpPr>
              <a:spLocks noChangeArrowheads="1"/>
            </p:cNvSpPr>
            <p:nvPr>
              <p:custDataLst>
                <p:tags r:id="rId325"/>
              </p:custDataLst>
            </p:nvPr>
          </p:nvSpPr>
          <p:spPr bwMode="auto">
            <a:xfrm>
              <a:off x="8602664" y="3486150"/>
              <a:ext cx="41275" cy="22225"/>
            </a:xfrm>
            <a:prstGeom prst="rect">
              <a:avLst/>
            </a:prstGeom>
            <a:solidFill>
              <a:srgbClr val="A9B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92" name="Rectangle 329"/>
            <p:cNvSpPr>
              <a:spLocks noChangeArrowheads="1"/>
            </p:cNvSpPr>
            <p:nvPr>
              <p:custDataLst>
                <p:tags r:id="rId326"/>
              </p:custDataLst>
            </p:nvPr>
          </p:nvSpPr>
          <p:spPr bwMode="auto">
            <a:xfrm>
              <a:off x="8602664" y="3486150"/>
              <a:ext cx="41275" cy="2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93" name="Freeform 330"/>
            <p:cNvSpPr/>
            <p:nvPr>
              <p:custDataLst>
                <p:tags r:id="rId327"/>
              </p:custDataLst>
            </p:nvPr>
          </p:nvSpPr>
          <p:spPr bwMode="auto">
            <a:xfrm>
              <a:off x="8634414" y="3302000"/>
              <a:ext cx="66675" cy="28575"/>
            </a:xfrm>
            <a:custGeom>
              <a:avLst/>
              <a:gdLst>
                <a:gd name="T0" fmla="*/ 39 w 39"/>
                <a:gd name="T1" fmla="*/ 0 h 16"/>
                <a:gd name="T2" fmla="*/ 9 w 39"/>
                <a:gd name="T3" fmla="*/ 0 h 16"/>
                <a:gd name="T4" fmla="*/ 0 w 39"/>
                <a:gd name="T5" fmla="*/ 16 h 16"/>
                <a:gd name="T6" fmla="*/ 28 w 39"/>
                <a:gd name="T7" fmla="*/ 16 h 16"/>
                <a:gd name="T8" fmla="*/ 39 w 3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3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6" y="5"/>
                    <a:pt x="3" y="11"/>
                    <a:pt x="0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31" y="11"/>
                    <a:pt x="35" y="5"/>
                    <a:pt x="39" y="0"/>
                  </a:cubicBezTo>
                </a:path>
              </a:pathLst>
            </a:custGeom>
            <a:solidFill>
              <a:srgbClr val="60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94" name="Freeform 331"/>
            <p:cNvSpPr/>
            <p:nvPr>
              <p:custDataLst>
                <p:tags r:id="rId328"/>
              </p:custDataLst>
            </p:nvPr>
          </p:nvSpPr>
          <p:spPr bwMode="auto">
            <a:xfrm>
              <a:off x="8620127" y="3330575"/>
              <a:ext cx="61913" cy="33338"/>
            </a:xfrm>
            <a:custGeom>
              <a:avLst/>
              <a:gdLst>
                <a:gd name="T0" fmla="*/ 36 w 36"/>
                <a:gd name="T1" fmla="*/ 0 h 20"/>
                <a:gd name="T2" fmla="*/ 8 w 36"/>
                <a:gd name="T3" fmla="*/ 0 h 20"/>
                <a:gd name="T4" fmla="*/ 0 w 36"/>
                <a:gd name="T5" fmla="*/ 20 h 20"/>
                <a:gd name="T6" fmla="*/ 27 w 36"/>
                <a:gd name="T7" fmla="*/ 20 h 20"/>
                <a:gd name="T8" fmla="*/ 36 w 36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7"/>
                    <a:pt x="3" y="13"/>
                    <a:pt x="0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9" y="13"/>
                    <a:pt x="33" y="6"/>
                    <a:pt x="36" y="0"/>
                  </a:cubicBezTo>
                </a:path>
              </a:pathLst>
            </a:custGeom>
            <a:solidFill>
              <a:srgbClr val="51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95" name="Freeform 332"/>
            <p:cNvSpPr/>
            <p:nvPr>
              <p:custDataLst>
                <p:tags r:id="rId329"/>
              </p:custDataLst>
            </p:nvPr>
          </p:nvSpPr>
          <p:spPr bwMode="auto">
            <a:xfrm>
              <a:off x="8667752" y="3679825"/>
              <a:ext cx="44450" cy="55563"/>
            </a:xfrm>
            <a:custGeom>
              <a:avLst/>
              <a:gdLst>
                <a:gd name="T0" fmla="*/ 15 w 26"/>
                <a:gd name="T1" fmla="*/ 0 h 33"/>
                <a:gd name="T2" fmla="*/ 0 w 26"/>
                <a:gd name="T3" fmla="*/ 19 h 33"/>
                <a:gd name="T4" fmla="*/ 12 w 26"/>
                <a:gd name="T5" fmla="*/ 33 h 33"/>
                <a:gd name="T6" fmla="*/ 26 w 26"/>
                <a:gd name="T7" fmla="*/ 15 h 33"/>
                <a:gd name="T8" fmla="*/ 15 w 26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3">
                  <a:moveTo>
                    <a:pt x="15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4" y="24"/>
                    <a:pt x="8" y="28"/>
                    <a:pt x="12" y="3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2" y="10"/>
                    <a:pt x="19" y="5"/>
                    <a:pt x="15" y="0"/>
                  </a:cubicBezTo>
                </a:path>
              </a:pathLst>
            </a:custGeom>
            <a:solidFill>
              <a:srgbClr val="C6C3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96" name="Freeform 333"/>
            <p:cNvSpPr>
              <a:spLocks noEditPoints="1"/>
            </p:cNvSpPr>
            <p:nvPr>
              <p:custDataLst>
                <p:tags r:id="rId330"/>
              </p:custDataLst>
            </p:nvPr>
          </p:nvSpPr>
          <p:spPr bwMode="auto">
            <a:xfrm>
              <a:off x="8643939" y="3182937"/>
              <a:ext cx="628650" cy="625475"/>
            </a:xfrm>
            <a:custGeom>
              <a:avLst/>
              <a:gdLst>
                <a:gd name="T0" fmla="*/ 122 w 366"/>
                <a:gd name="T1" fmla="*/ 30 h 365"/>
                <a:gd name="T2" fmla="*/ 170 w 366"/>
                <a:gd name="T3" fmla="*/ 22 h 365"/>
                <a:gd name="T4" fmla="*/ 196 w 366"/>
                <a:gd name="T5" fmla="*/ 22 h 365"/>
                <a:gd name="T6" fmla="*/ 299 w 366"/>
                <a:gd name="T7" fmla="*/ 65 h 365"/>
                <a:gd name="T8" fmla="*/ 314 w 366"/>
                <a:gd name="T9" fmla="*/ 82 h 365"/>
                <a:gd name="T10" fmla="*/ 315 w 366"/>
                <a:gd name="T11" fmla="*/ 82 h 365"/>
                <a:gd name="T12" fmla="*/ 315 w 366"/>
                <a:gd name="T13" fmla="*/ 83 h 365"/>
                <a:gd name="T14" fmla="*/ 342 w 366"/>
                <a:gd name="T15" fmla="*/ 168 h 365"/>
                <a:gd name="T16" fmla="*/ 342 w 366"/>
                <a:gd name="T17" fmla="*/ 193 h 365"/>
                <a:gd name="T18" fmla="*/ 299 w 366"/>
                <a:gd name="T19" fmla="*/ 297 h 365"/>
                <a:gd name="T20" fmla="*/ 196 w 366"/>
                <a:gd name="T21" fmla="*/ 340 h 365"/>
                <a:gd name="T22" fmla="*/ 196 w 366"/>
                <a:gd name="T23" fmla="*/ 340 h 365"/>
                <a:gd name="T24" fmla="*/ 170 w 366"/>
                <a:gd name="T25" fmla="*/ 340 h 365"/>
                <a:gd name="T26" fmla="*/ 68 w 366"/>
                <a:gd name="T27" fmla="*/ 298 h 365"/>
                <a:gd name="T28" fmla="*/ 58 w 366"/>
                <a:gd name="T29" fmla="*/ 313 h 365"/>
                <a:gd name="T30" fmla="*/ 35 w 366"/>
                <a:gd name="T31" fmla="*/ 287 h 365"/>
                <a:gd name="T32" fmla="*/ 46 w 366"/>
                <a:gd name="T33" fmla="*/ 270 h 365"/>
                <a:gd name="T34" fmla="*/ 24 w 366"/>
                <a:gd name="T35" fmla="*/ 193 h 365"/>
                <a:gd name="T36" fmla="*/ 24 w 366"/>
                <a:gd name="T37" fmla="*/ 169 h 365"/>
                <a:gd name="T38" fmla="*/ 7 w 366"/>
                <a:gd name="T39" fmla="*/ 169 h 365"/>
                <a:gd name="T40" fmla="*/ 9 w 366"/>
                <a:gd name="T41" fmla="*/ 147 h 365"/>
                <a:gd name="T42" fmla="*/ 26 w 366"/>
                <a:gd name="T43" fmla="*/ 147 h 365"/>
                <a:gd name="T44" fmla="*/ 27 w 366"/>
                <a:gd name="T45" fmla="*/ 141 h 365"/>
                <a:gd name="T46" fmla="*/ 10 w 366"/>
                <a:gd name="T47" fmla="*/ 141 h 365"/>
                <a:gd name="T48" fmla="*/ 15 w 366"/>
                <a:gd name="T49" fmla="*/ 120 h 365"/>
                <a:gd name="T50" fmla="*/ 32 w 366"/>
                <a:gd name="T51" fmla="*/ 120 h 365"/>
                <a:gd name="T52" fmla="*/ 56 w 366"/>
                <a:gd name="T53" fmla="*/ 78 h 365"/>
                <a:gd name="T54" fmla="*/ 36 w 366"/>
                <a:gd name="T55" fmla="*/ 78 h 365"/>
                <a:gd name="T56" fmla="*/ 87 w 366"/>
                <a:gd name="T57" fmla="*/ 30 h 365"/>
                <a:gd name="T58" fmla="*/ 122 w 366"/>
                <a:gd name="T59" fmla="*/ 30 h 365"/>
                <a:gd name="T60" fmla="*/ 196 w 366"/>
                <a:gd name="T61" fmla="*/ 0 h 365"/>
                <a:gd name="T62" fmla="*/ 170 w 366"/>
                <a:gd name="T63" fmla="*/ 0 h 365"/>
                <a:gd name="T64" fmla="*/ 83 w 366"/>
                <a:gd name="T65" fmla="*/ 24 h 365"/>
                <a:gd name="T66" fmla="*/ 33 w 366"/>
                <a:gd name="T67" fmla="*/ 70 h 365"/>
                <a:gd name="T68" fmla="*/ 22 w 366"/>
                <a:gd name="T69" fmla="*/ 86 h 365"/>
                <a:gd name="T70" fmla="*/ 13 w 366"/>
                <a:gd name="T71" fmla="*/ 106 h 365"/>
                <a:gd name="T72" fmla="*/ 0 w 366"/>
                <a:gd name="T73" fmla="*/ 170 h 365"/>
                <a:gd name="T74" fmla="*/ 0 w 366"/>
                <a:gd name="T75" fmla="*/ 177 h 365"/>
                <a:gd name="T76" fmla="*/ 0 w 366"/>
                <a:gd name="T77" fmla="*/ 190 h 365"/>
                <a:gd name="T78" fmla="*/ 0 w 366"/>
                <a:gd name="T79" fmla="*/ 195 h 365"/>
                <a:gd name="T80" fmla="*/ 1 w 366"/>
                <a:gd name="T81" fmla="*/ 210 h 365"/>
                <a:gd name="T82" fmla="*/ 2 w 366"/>
                <a:gd name="T83" fmla="*/ 218 h 365"/>
                <a:gd name="T84" fmla="*/ 3 w 366"/>
                <a:gd name="T85" fmla="*/ 225 h 365"/>
                <a:gd name="T86" fmla="*/ 4 w 366"/>
                <a:gd name="T87" fmla="*/ 233 h 365"/>
                <a:gd name="T88" fmla="*/ 29 w 366"/>
                <a:gd name="T89" fmla="*/ 290 h 365"/>
                <a:gd name="T90" fmla="*/ 40 w 366"/>
                <a:gd name="T91" fmla="*/ 305 h 365"/>
                <a:gd name="T92" fmla="*/ 170 w 366"/>
                <a:gd name="T93" fmla="*/ 365 h 365"/>
                <a:gd name="T94" fmla="*/ 196 w 366"/>
                <a:gd name="T95" fmla="*/ 365 h 365"/>
                <a:gd name="T96" fmla="*/ 315 w 366"/>
                <a:gd name="T97" fmla="*/ 316 h 365"/>
                <a:gd name="T98" fmla="*/ 366 w 366"/>
                <a:gd name="T99" fmla="*/ 195 h 365"/>
                <a:gd name="T100" fmla="*/ 366 w 366"/>
                <a:gd name="T101" fmla="*/ 170 h 365"/>
                <a:gd name="T102" fmla="*/ 196 w 366"/>
                <a:gd name="T103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6" h="365">
                  <a:moveTo>
                    <a:pt x="122" y="30"/>
                  </a:moveTo>
                  <a:cubicBezTo>
                    <a:pt x="137" y="25"/>
                    <a:pt x="154" y="22"/>
                    <a:pt x="170" y="22"/>
                  </a:cubicBezTo>
                  <a:cubicBezTo>
                    <a:pt x="196" y="22"/>
                    <a:pt x="196" y="22"/>
                    <a:pt x="196" y="22"/>
                  </a:cubicBezTo>
                  <a:cubicBezTo>
                    <a:pt x="236" y="22"/>
                    <a:pt x="272" y="38"/>
                    <a:pt x="299" y="65"/>
                  </a:cubicBezTo>
                  <a:cubicBezTo>
                    <a:pt x="304" y="70"/>
                    <a:pt x="309" y="76"/>
                    <a:pt x="314" y="82"/>
                  </a:cubicBezTo>
                  <a:cubicBezTo>
                    <a:pt x="315" y="82"/>
                    <a:pt x="315" y="82"/>
                    <a:pt x="315" y="82"/>
                  </a:cubicBezTo>
                  <a:cubicBezTo>
                    <a:pt x="315" y="83"/>
                    <a:pt x="315" y="83"/>
                    <a:pt x="315" y="83"/>
                  </a:cubicBezTo>
                  <a:cubicBezTo>
                    <a:pt x="332" y="107"/>
                    <a:pt x="342" y="136"/>
                    <a:pt x="342" y="168"/>
                  </a:cubicBezTo>
                  <a:cubicBezTo>
                    <a:pt x="342" y="193"/>
                    <a:pt x="342" y="193"/>
                    <a:pt x="342" y="193"/>
                  </a:cubicBezTo>
                  <a:cubicBezTo>
                    <a:pt x="342" y="234"/>
                    <a:pt x="325" y="270"/>
                    <a:pt x="299" y="297"/>
                  </a:cubicBezTo>
                  <a:cubicBezTo>
                    <a:pt x="272" y="323"/>
                    <a:pt x="236" y="340"/>
                    <a:pt x="196" y="340"/>
                  </a:cubicBezTo>
                  <a:cubicBezTo>
                    <a:pt x="196" y="340"/>
                    <a:pt x="196" y="340"/>
                    <a:pt x="196" y="340"/>
                  </a:cubicBezTo>
                  <a:cubicBezTo>
                    <a:pt x="170" y="340"/>
                    <a:pt x="170" y="340"/>
                    <a:pt x="170" y="340"/>
                  </a:cubicBezTo>
                  <a:cubicBezTo>
                    <a:pt x="130" y="340"/>
                    <a:pt x="94" y="324"/>
                    <a:pt x="68" y="298"/>
                  </a:cubicBezTo>
                  <a:cubicBezTo>
                    <a:pt x="58" y="313"/>
                    <a:pt x="58" y="313"/>
                    <a:pt x="58" y="313"/>
                  </a:cubicBezTo>
                  <a:cubicBezTo>
                    <a:pt x="49" y="305"/>
                    <a:pt x="42" y="296"/>
                    <a:pt x="35" y="287"/>
                  </a:cubicBezTo>
                  <a:cubicBezTo>
                    <a:pt x="46" y="270"/>
                    <a:pt x="46" y="270"/>
                    <a:pt x="46" y="270"/>
                  </a:cubicBezTo>
                  <a:cubicBezTo>
                    <a:pt x="32" y="248"/>
                    <a:pt x="24" y="222"/>
                    <a:pt x="24" y="193"/>
                  </a:cubicBezTo>
                  <a:cubicBezTo>
                    <a:pt x="24" y="169"/>
                    <a:pt x="24" y="169"/>
                    <a:pt x="24" y="169"/>
                  </a:cubicBezTo>
                  <a:cubicBezTo>
                    <a:pt x="7" y="169"/>
                    <a:pt x="7" y="169"/>
                    <a:pt x="7" y="169"/>
                  </a:cubicBezTo>
                  <a:cubicBezTo>
                    <a:pt x="7" y="161"/>
                    <a:pt x="8" y="154"/>
                    <a:pt x="9" y="147"/>
                  </a:cubicBezTo>
                  <a:cubicBezTo>
                    <a:pt x="26" y="147"/>
                    <a:pt x="26" y="147"/>
                    <a:pt x="26" y="147"/>
                  </a:cubicBezTo>
                  <a:cubicBezTo>
                    <a:pt x="26" y="145"/>
                    <a:pt x="26" y="143"/>
                    <a:pt x="27" y="141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1" y="134"/>
                    <a:pt x="13" y="127"/>
                    <a:pt x="15" y="120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38" y="104"/>
                    <a:pt x="46" y="90"/>
                    <a:pt x="56" y="78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49" y="58"/>
                    <a:pt x="67" y="42"/>
                    <a:pt x="87" y="30"/>
                  </a:cubicBezTo>
                  <a:cubicBezTo>
                    <a:pt x="122" y="30"/>
                    <a:pt x="122" y="30"/>
                    <a:pt x="122" y="30"/>
                  </a:cubicBezTo>
                  <a:moveTo>
                    <a:pt x="196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39" y="0"/>
                    <a:pt x="109" y="8"/>
                    <a:pt x="83" y="24"/>
                  </a:cubicBezTo>
                  <a:cubicBezTo>
                    <a:pt x="63" y="36"/>
                    <a:pt x="46" y="51"/>
                    <a:pt x="33" y="70"/>
                  </a:cubicBezTo>
                  <a:cubicBezTo>
                    <a:pt x="29" y="75"/>
                    <a:pt x="25" y="81"/>
                    <a:pt x="22" y="86"/>
                  </a:cubicBezTo>
                  <a:cubicBezTo>
                    <a:pt x="19" y="92"/>
                    <a:pt x="15" y="99"/>
                    <a:pt x="13" y="106"/>
                  </a:cubicBezTo>
                  <a:cubicBezTo>
                    <a:pt x="5" y="126"/>
                    <a:pt x="0" y="147"/>
                    <a:pt x="0" y="17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200"/>
                    <a:pt x="0" y="205"/>
                    <a:pt x="1" y="210"/>
                  </a:cubicBezTo>
                  <a:cubicBezTo>
                    <a:pt x="1" y="213"/>
                    <a:pt x="1" y="215"/>
                    <a:pt x="2" y="218"/>
                  </a:cubicBezTo>
                  <a:cubicBezTo>
                    <a:pt x="2" y="220"/>
                    <a:pt x="2" y="222"/>
                    <a:pt x="3" y="225"/>
                  </a:cubicBezTo>
                  <a:cubicBezTo>
                    <a:pt x="3" y="228"/>
                    <a:pt x="4" y="230"/>
                    <a:pt x="4" y="233"/>
                  </a:cubicBezTo>
                  <a:cubicBezTo>
                    <a:pt x="9" y="254"/>
                    <a:pt x="18" y="273"/>
                    <a:pt x="29" y="290"/>
                  </a:cubicBezTo>
                  <a:cubicBezTo>
                    <a:pt x="33" y="295"/>
                    <a:pt x="36" y="300"/>
                    <a:pt x="40" y="305"/>
                  </a:cubicBezTo>
                  <a:cubicBezTo>
                    <a:pt x="71" y="342"/>
                    <a:pt x="118" y="365"/>
                    <a:pt x="170" y="365"/>
                  </a:cubicBezTo>
                  <a:cubicBezTo>
                    <a:pt x="196" y="365"/>
                    <a:pt x="196" y="365"/>
                    <a:pt x="196" y="365"/>
                  </a:cubicBezTo>
                  <a:cubicBezTo>
                    <a:pt x="242" y="365"/>
                    <a:pt x="285" y="347"/>
                    <a:pt x="315" y="316"/>
                  </a:cubicBezTo>
                  <a:cubicBezTo>
                    <a:pt x="347" y="285"/>
                    <a:pt x="366" y="242"/>
                    <a:pt x="366" y="195"/>
                  </a:cubicBezTo>
                  <a:cubicBezTo>
                    <a:pt x="366" y="170"/>
                    <a:pt x="366" y="170"/>
                    <a:pt x="366" y="170"/>
                  </a:cubicBezTo>
                  <a:cubicBezTo>
                    <a:pt x="366" y="76"/>
                    <a:pt x="290" y="0"/>
                    <a:pt x="196" y="0"/>
                  </a:cubicBezTo>
                </a:path>
              </a:pathLst>
            </a:custGeom>
            <a:solidFill>
              <a:srgbClr val="CD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97" name="Freeform 334"/>
            <p:cNvSpPr/>
            <p:nvPr>
              <p:custDataLst>
                <p:tags r:id="rId331"/>
              </p:custDataLst>
            </p:nvPr>
          </p:nvSpPr>
          <p:spPr bwMode="auto">
            <a:xfrm>
              <a:off x="9182102" y="3322637"/>
              <a:ext cx="3175" cy="158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ABB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98" name="Freeform 335"/>
            <p:cNvSpPr/>
            <p:nvPr>
              <p:custDataLst>
                <p:tags r:id="rId332"/>
              </p:custDataLst>
            </p:nvPr>
          </p:nvSpPr>
          <p:spPr bwMode="auto">
            <a:xfrm>
              <a:off x="8704264" y="3644900"/>
              <a:ext cx="57150" cy="73025"/>
            </a:xfrm>
            <a:custGeom>
              <a:avLst/>
              <a:gdLst>
                <a:gd name="T0" fmla="*/ 11 w 33"/>
                <a:gd name="T1" fmla="*/ 0 h 43"/>
                <a:gd name="T2" fmla="*/ 0 w 33"/>
                <a:gd name="T3" fmla="*/ 17 h 43"/>
                <a:gd name="T4" fmla="*/ 23 w 33"/>
                <a:gd name="T5" fmla="*/ 43 h 43"/>
                <a:gd name="T6" fmla="*/ 33 w 33"/>
                <a:gd name="T7" fmla="*/ 28 h 43"/>
                <a:gd name="T8" fmla="*/ 32 w 33"/>
                <a:gd name="T9" fmla="*/ 27 h 43"/>
                <a:gd name="T10" fmla="*/ 11 w 3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3">
                  <a:moveTo>
                    <a:pt x="11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7" y="26"/>
                    <a:pt x="14" y="35"/>
                    <a:pt x="23" y="43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7"/>
                    <a:pt x="32" y="27"/>
                    <a:pt x="32" y="27"/>
                  </a:cubicBezTo>
                  <a:cubicBezTo>
                    <a:pt x="24" y="19"/>
                    <a:pt x="17" y="10"/>
                    <a:pt x="11" y="0"/>
                  </a:cubicBezTo>
                </a:path>
              </a:pathLst>
            </a:custGeom>
            <a:solidFill>
              <a:srgbClr val="CABB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99" name="Freeform 336"/>
            <p:cNvSpPr/>
            <p:nvPr>
              <p:custDataLst>
                <p:tags r:id="rId333"/>
              </p:custDataLst>
            </p:nvPr>
          </p:nvSpPr>
          <p:spPr bwMode="auto">
            <a:xfrm>
              <a:off x="8661402" y="3387725"/>
              <a:ext cx="38100" cy="36513"/>
            </a:xfrm>
            <a:custGeom>
              <a:avLst/>
              <a:gdLst>
                <a:gd name="T0" fmla="*/ 22 w 22"/>
                <a:gd name="T1" fmla="*/ 0 h 21"/>
                <a:gd name="T2" fmla="*/ 5 w 22"/>
                <a:gd name="T3" fmla="*/ 0 h 21"/>
                <a:gd name="T4" fmla="*/ 0 w 22"/>
                <a:gd name="T5" fmla="*/ 21 h 21"/>
                <a:gd name="T6" fmla="*/ 17 w 22"/>
                <a:gd name="T7" fmla="*/ 21 h 21"/>
                <a:gd name="T8" fmla="*/ 22 w 2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2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7"/>
                    <a:pt x="1" y="14"/>
                    <a:pt x="0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14"/>
                    <a:pt x="20" y="7"/>
                    <a:pt x="22" y="0"/>
                  </a:cubicBezTo>
                </a:path>
              </a:pathLst>
            </a:custGeom>
            <a:solidFill>
              <a:srgbClr val="BEC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00" name="Freeform 337"/>
            <p:cNvSpPr/>
            <p:nvPr>
              <p:custDataLst>
                <p:tags r:id="rId334"/>
              </p:custDataLst>
            </p:nvPr>
          </p:nvSpPr>
          <p:spPr bwMode="auto">
            <a:xfrm>
              <a:off x="8656639" y="3433762"/>
              <a:ext cx="31750" cy="38100"/>
            </a:xfrm>
            <a:custGeom>
              <a:avLst/>
              <a:gdLst>
                <a:gd name="T0" fmla="*/ 19 w 19"/>
                <a:gd name="T1" fmla="*/ 0 h 22"/>
                <a:gd name="T2" fmla="*/ 2 w 19"/>
                <a:gd name="T3" fmla="*/ 0 h 22"/>
                <a:gd name="T4" fmla="*/ 0 w 19"/>
                <a:gd name="T5" fmla="*/ 22 h 22"/>
                <a:gd name="T6" fmla="*/ 17 w 19"/>
                <a:gd name="T7" fmla="*/ 22 h 22"/>
                <a:gd name="T8" fmla="*/ 17 w 19"/>
                <a:gd name="T9" fmla="*/ 21 h 22"/>
                <a:gd name="T10" fmla="*/ 19 w 19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2">
                  <a:moveTo>
                    <a:pt x="1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7"/>
                    <a:pt x="0" y="14"/>
                    <a:pt x="0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14"/>
                    <a:pt x="18" y="7"/>
                    <a:pt x="19" y="0"/>
                  </a:cubicBezTo>
                </a:path>
              </a:pathLst>
            </a:custGeom>
            <a:solidFill>
              <a:srgbClr val="BEC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01" name="Freeform 338"/>
            <p:cNvSpPr/>
            <p:nvPr>
              <p:custDataLst>
                <p:tags r:id="rId335"/>
              </p:custDataLst>
            </p:nvPr>
          </p:nvSpPr>
          <p:spPr bwMode="auto">
            <a:xfrm>
              <a:off x="8705852" y="3233737"/>
              <a:ext cx="147638" cy="82550"/>
            </a:xfrm>
            <a:custGeom>
              <a:avLst/>
              <a:gdLst>
                <a:gd name="T0" fmla="*/ 86 w 86"/>
                <a:gd name="T1" fmla="*/ 0 h 48"/>
                <a:gd name="T2" fmla="*/ 51 w 86"/>
                <a:gd name="T3" fmla="*/ 0 h 48"/>
                <a:gd name="T4" fmla="*/ 0 w 86"/>
                <a:gd name="T5" fmla="*/ 48 h 48"/>
                <a:gd name="T6" fmla="*/ 20 w 86"/>
                <a:gd name="T7" fmla="*/ 48 h 48"/>
                <a:gd name="T8" fmla="*/ 31 w 86"/>
                <a:gd name="T9" fmla="*/ 35 h 48"/>
                <a:gd name="T10" fmla="*/ 86 w 86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48">
                  <a:moveTo>
                    <a:pt x="86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31" y="12"/>
                    <a:pt x="13" y="28"/>
                    <a:pt x="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43"/>
                    <a:pt x="27" y="39"/>
                    <a:pt x="31" y="35"/>
                  </a:cubicBezTo>
                  <a:cubicBezTo>
                    <a:pt x="46" y="19"/>
                    <a:pt x="65" y="7"/>
                    <a:pt x="86" y="0"/>
                  </a:cubicBezTo>
                </a:path>
              </a:pathLst>
            </a:custGeom>
            <a:solidFill>
              <a:srgbClr val="BEC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02" name="Rectangle 339"/>
            <p:cNvSpPr>
              <a:spLocks noChangeArrowheads="1"/>
            </p:cNvSpPr>
            <p:nvPr>
              <p:custDataLst>
                <p:tags r:id="rId336"/>
              </p:custDataLst>
            </p:nvPr>
          </p:nvSpPr>
          <p:spPr bwMode="auto">
            <a:xfrm>
              <a:off x="8156577" y="4425950"/>
              <a:ext cx="1196975" cy="11969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03" name="Rectangle 340"/>
            <p:cNvSpPr>
              <a:spLocks noChangeArrowheads="1"/>
            </p:cNvSpPr>
            <p:nvPr>
              <p:custDataLst>
                <p:tags r:id="rId337"/>
              </p:custDataLst>
            </p:nvPr>
          </p:nvSpPr>
          <p:spPr bwMode="auto">
            <a:xfrm>
              <a:off x="8156577" y="4425950"/>
              <a:ext cx="1196975" cy="119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04" name="Oval 341"/>
            <p:cNvSpPr>
              <a:spLocks noChangeArrowheads="1"/>
            </p:cNvSpPr>
            <p:nvPr>
              <p:custDataLst>
                <p:tags r:id="rId338"/>
              </p:custDataLst>
            </p:nvPr>
          </p:nvSpPr>
          <p:spPr bwMode="auto">
            <a:xfrm>
              <a:off x="8335964" y="4605337"/>
              <a:ext cx="838200" cy="838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3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05" name="Rectangle 342"/>
            <p:cNvSpPr>
              <a:spLocks noChangeArrowheads="1"/>
            </p:cNvSpPr>
            <p:nvPr>
              <p:custDataLst>
                <p:tags r:id="rId339"/>
              </p:custDataLst>
            </p:nvPr>
          </p:nvSpPr>
          <p:spPr bwMode="auto">
            <a:xfrm>
              <a:off x="8453439" y="4699000"/>
              <a:ext cx="601663" cy="376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06" name="Rectangle 343"/>
            <p:cNvSpPr>
              <a:spLocks noChangeArrowheads="1"/>
            </p:cNvSpPr>
            <p:nvPr>
              <p:custDataLst>
                <p:tags r:id="rId340"/>
              </p:custDataLst>
            </p:nvPr>
          </p:nvSpPr>
          <p:spPr bwMode="auto">
            <a:xfrm>
              <a:off x="8507414" y="4767262"/>
              <a:ext cx="146050" cy="146050"/>
            </a:xfrm>
            <a:prstGeom prst="rect">
              <a:avLst/>
            </a:prstGeom>
            <a:solidFill>
              <a:srgbClr val="F6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07" name="Rectangle 344"/>
            <p:cNvSpPr>
              <a:spLocks noChangeArrowheads="1"/>
            </p:cNvSpPr>
            <p:nvPr>
              <p:custDataLst>
                <p:tags r:id="rId341"/>
              </p:custDataLst>
            </p:nvPr>
          </p:nvSpPr>
          <p:spPr bwMode="auto">
            <a:xfrm>
              <a:off x="8507414" y="4941887"/>
              <a:ext cx="146050" cy="11113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08" name="Rectangle 345"/>
            <p:cNvSpPr>
              <a:spLocks noChangeArrowheads="1"/>
            </p:cNvSpPr>
            <p:nvPr>
              <p:custDataLst>
                <p:tags r:id="rId342"/>
              </p:custDataLst>
            </p:nvPr>
          </p:nvSpPr>
          <p:spPr bwMode="auto">
            <a:xfrm>
              <a:off x="8507414" y="4967287"/>
              <a:ext cx="146050" cy="14288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09" name="Rectangle 346"/>
            <p:cNvSpPr>
              <a:spLocks noChangeArrowheads="1"/>
            </p:cNvSpPr>
            <p:nvPr>
              <p:custDataLst>
                <p:tags r:id="rId343"/>
              </p:custDataLst>
            </p:nvPr>
          </p:nvSpPr>
          <p:spPr bwMode="auto">
            <a:xfrm>
              <a:off x="8507414" y="4994275"/>
              <a:ext cx="73025" cy="14288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10" name="Rectangle 347"/>
            <p:cNvSpPr>
              <a:spLocks noChangeArrowheads="1"/>
            </p:cNvSpPr>
            <p:nvPr>
              <p:custDataLst>
                <p:tags r:id="rId344"/>
              </p:custDataLst>
            </p:nvPr>
          </p:nvSpPr>
          <p:spPr bwMode="auto">
            <a:xfrm>
              <a:off x="8682039" y="4767262"/>
              <a:ext cx="146050" cy="146050"/>
            </a:xfrm>
            <a:prstGeom prst="rect">
              <a:avLst/>
            </a:prstGeom>
            <a:solidFill>
              <a:srgbClr val="F6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11" name="Rectangle 348"/>
            <p:cNvSpPr>
              <a:spLocks noChangeArrowheads="1"/>
            </p:cNvSpPr>
            <p:nvPr>
              <p:custDataLst>
                <p:tags r:id="rId345"/>
              </p:custDataLst>
            </p:nvPr>
          </p:nvSpPr>
          <p:spPr bwMode="auto">
            <a:xfrm>
              <a:off x="8682039" y="4941887"/>
              <a:ext cx="146050" cy="11113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12" name="Rectangle 349"/>
            <p:cNvSpPr>
              <a:spLocks noChangeArrowheads="1"/>
            </p:cNvSpPr>
            <p:nvPr>
              <p:custDataLst>
                <p:tags r:id="rId346"/>
              </p:custDataLst>
            </p:nvPr>
          </p:nvSpPr>
          <p:spPr bwMode="auto">
            <a:xfrm>
              <a:off x="8682039" y="4967287"/>
              <a:ext cx="146050" cy="14288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13" name="Rectangle 350"/>
            <p:cNvSpPr>
              <a:spLocks noChangeArrowheads="1"/>
            </p:cNvSpPr>
            <p:nvPr>
              <p:custDataLst>
                <p:tags r:id="rId347"/>
              </p:custDataLst>
            </p:nvPr>
          </p:nvSpPr>
          <p:spPr bwMode="auto">
            <a:xfrm>
              <a:off x="8682039" y="4994275"/>
              <a:ext cx="73025" cy="14288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14" name="Rectangle 351"/>
            <p:cNvSpPr>
              <a:spLocks noChangeArrowheads="1"/>
            </p:cNvSpPr>
            <p:nvPr>
              <p:custDataLst>
                <p:tags r:id="rId348"/>
              </p:custDataLst>
            </p:nvPr>
          </p:nvSpPr>
          <p:spPr bwMode="auto">
            <a:xfrm>
              <a:off x="8856664" y="4767262"/>
              <a:ext cx="146050" cy="146050"/>
            </a:xfrm>
            <a:prstGeom prst="rect">
              <a:avLst/>
            </a:prstGeom>
            <a:solidFill>
              <a:srgbClr val="F6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15" name="Rectangle 352"/>
            <p:cNvSpPr>
              <a:spLocks noChangeArrowheads="1"/>
            </p:cNvSpPr>
            <p:nvPr>
              <p:custDataLst>
                <p:tags r:id="rId349"/>
              </p:custDataLst>
            </p:nvPr>
          </p:nvSpPr>
          <p:spPr bwMode="auto">
            <a:xfrm>
              <a:off x="8856664" y="4941887"/>
              <a:ext cx="146050" cy="11113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16" name="Rectangle 353"/>
            <p:cNvSpPr>
              <a:spLocks noChangeArrowheads="1"/>
            </p:cNvSpPr>
            <p:nvPr>
              <p:custDataLst>
                <p:tags r:id="rId350"/>
              </p:custDataLst>
            </p:nvPr>
          </p:nvSpPr>
          <p:spPr bwMode="auto">
            <a:xfrm>
              <a:off x="8856664" y="4967287"/>
              <a:ext cx="146050" cy="14288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17" name="Rectangle 354"/>
            <p:cNvSpPr>
              <a:spLocks noChangeArrowheads="1"/>
            </p:cNvSpPr>
            <p:nvPr>
              <p:custDataLst>
                <p:tags r:id="rId351"/>
              </p:custDataLst>
            </p:nvPr>
          </p:nvSpPr>
          <p:spPr bwMode="auto">
            <a:xfrm>
              <a:off x="8856664" y="4994275"/>
              <a:ext cx="74613" cy="14288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18" name="Rectangle 355"/>
            <p:cNvSpPr>
              <a:spLocks noChangeArrowheads="1"/>
            </p:cNvSpPr>
            <p:nvPr>
              <p:custDataLst>
                <p:tags r:id="rId352"/>
              </p:custDataLst>
            </p:nvPr>
          </p:nvSpPr>
          <p:spPr bwMode="auto">
            <a:xfrm>
              <a:off x="8453439" y="4637087"/>
              <a:ext cx="601663" cy="61913"/>
            </a:xfrm>
            <a:prstGeom prst="rect">
              <a:avLst/>
            </a:prstGeom>
            <a:solidFill>
              <a:srgbClr val="23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19" name="Rectangle 356"/>
            <p:cNvSpPr>
              <a:spLocks noChangeArrowheads="1"/>
            </p:cNvSpPr>
            <p:nvPr>
              <p:custDataLst>
                <p:tags r:id="rId353"/>
              </p:custDataLst>
            </p:nvPr>
          </p:nvSpPr>
          <p:spPr bwMode="auto">
            <a:xfrm>
              <a:off x="8281989" y="5233987"/>
              <a:ext cx="271463" cy="1793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20" name="Rectangle 357"/>
            <p:cNvSpPr>
              <a:spLocks noChangeArrowheads="1"/>
            </p:cNvSpPr>
            <p:nvPr>
              <p:custDataLst>
                <p:tags r:id="rId354"/>
              </p:custDataLst>
            </p:nvPr>
          </p:nvSpPr>
          <p:spPr bwMode="auto">
            <a:xfrm>
              <a:off x="8324852" y="5289550"/>
              <a:ext cx="185738" cy="14288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21" name="Rectangle 358"/>
            <p:cNvSpPr>
              <a:spLocks noChangeArrowheads="1"/>
            </p:cNvSpPr>
            <p:nvPr>
              <p:custDataLst>
                <p:tags r:id="rId355"/>
              </p:custDataLst>
            </p:nvPr>
          </p:nvSpPr>
          <p:spPr bwMode="auto">
            <a:xfrm>
              <a:off x="8324852" y="5316537"/>
              <a:ext cx="185738" cy="14288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22" name="Rectangle 359"/>
            <p:cNvSpPr>
              <a:spLocks noChangeArrowheads="1"/>
            </p:cNvSpPr>
            <p:nvPr>
              <p:custDataLst>
                <p:tags r:id="rId356"/>
              </p:custDataLst>
            </p:nvPr>
          </p:nvSpPr>
          <p:spPr bwMode="auto">
            <a:xfrm>
              <a:off x="8324852" y="5341937"/>
              <a:ext cx="93663" cy="14288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23" name="Rectangle 360"/>
            <p:cNvSpPr>
              <a:spLocks noChangeArrowheads="1"/>
            </p:cNvSpPr>
            <p:nvPr>
              <p:custDataLst>
                <p:tags r:id="rId357"/>
              </p:custDataLst>
            </p:nvPr>
          </p:nvSpPr>
          <p:spPr bwMode="auto">
            <a:xfrm>
              <a:off x="8620127" y="5233987"/>
              <a:ext cx="271463" cy="1793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24" name="Rectangle 361"/>
            <p:cNvSpPr>
              <a:spLocks noChangeArrowheads="1"/>
            </p:cNvSpPr>
            <p:nvPr>
              <p:custDataLst>
                <p:tags r:id="rId358"/>
              </p:custDataLst>
            </p:nvPr>
          </p:nvSpPr>
          <p:spPr bwMode="auto">
            <a:xfrm>
              <a:off x="8662989" y="5289550"/>
              <a:ext cx="185738" cy="14288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25" name="Rectangle 362"/>
            <p:cNvSpPr>
              <a:spLocks noChangeArrowheads="1"/>
            </p:cNvSpPr>
            <p:nvPr>
              <p:custDataLst>
                <p:tags r:id="rId359"/>
              </p:custDataLst>
            </p:nvPr>
          </p:nvSpPr>
          <p:spPr bwMode="auto">
            <a:xfrm>
              <a:off x="8662989" y="5316537"/>
              <a:ext cx="185738" cy="14288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26" name="Rectangle 363"/>
            <p:cNvSpPr>
              <a:spLocks noChangeArrowheads="1"/>
            </p:cNvSpPr>
            <p:nvPr>
              <p:custDataLst>
                <p:tags r:id="rId360"/>
              </p:custDataLst>
            </p:nvPr>
          </p:nvSpPr>
          <p:spPr bwMode="auto">
            <a:xfrm>
              <a:off x="8662989" y="5341937"/>
              <a:ext cx="92075" cy="14288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27" name="Rectangle 364"/>
            <p:cNvSpPr>
              <a:spLocks noChangeArrowheads="1"/>
            </p:cNvSpPr>
            <p:nvPr>
              <p:custDataLst>
                <p:tags r:id="rId361"/>
              </p:custDataLst>
            </p:nvPr>
          </p:nvSpPr>
          <p:spPr bwMode="auto">
            <a:xfrm>
              <a:off x="8958264" y="5233987"/>
              <a:ext cx="271463" cy="1793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28" name="Rectangle 365"/>
            <p:cNvSpPr>
              <a:spLocks noChangeArrowheads="1"/>
            </p:cNvSpPr>
            <p:nvPr>
              <p:custDataLst>
                <p:tags r:id="rId362"/>
              </p:custDataLst>
            </p:nvPr>
          </p:nvSpPr>
          <p:spPr bwMode="auto">
            <a:xfrm>
              <a:off x="8999539" y="5289550"/>
              <a:ext cx="187325" cy="14288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29" name="Rectangle 366"/>
            <p:cNvSpPr>
              <a:spLocks noChangeArrowheads="1"/>
            </p:cNvSpPr>
            <p:nvPr>
              <p:custDataLst>
                <p:tags r:id="rId363"/>
              </p:custDataLst>
            </p:nvPr>
          </p:nvSpPr>
          <p:spPr bwMode="auto">
            <a:xfrm>
              <a:off x="8999539" y="5316537"/>
              <a:ext cx="187325" cy="14288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30" name="Rectangle 367"/>
            <p:cNvSpPr>
              <a:spLocks noChangeArrowheads="1"/>
            </p:cNvSpPr>
            <p:nvPr>
              <p:custDataLst>
                <p:tags r:id="rId364"/>
              </p:custDataLst>
            </p:nvPr>
          </p:nvSpPr>
          <p:spPr bwMode="auto">
            <a:xfrm>
              <a:off x="8999539" y="5341937"/>
              <a:ext cx="93663" cy="14288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31" name="Freeform 368"/>
            <p:cNvSpPr/>
            <p:nvPr>
              <p:custDataLst>
                <p:tags r:id="rId365"/>
              </p:custDataLst>
            </p:nvPr>
          </p:nvSpPr>
          <p:spPr bwMode="auto">
            <a:xfrm>
              <a:off x="8407402" y="5145087"/>
              <a:ext cx="695325" cy="88900"/>
            </a:xfrm>
            <a:custGeom>
              <a:avLst/>
              <a:gdLst>
                <a:gd name="T0" fmla="*/ 438 w 438"/>
                <a:gd name="T1" fmla="*/ 56 h 56"/>
                <a:gd name="T2" fmla="*/ 426 w 438"/>
                <a:gd name="T3" fmla="*/ 56 h 56"/>
                <a:gd name="T4" fmla="*/ 426 w 438"/>
                <a:gd name="T5" fmla="*/ 12 h 56"/>
                <a:gd name="T6" fmla="*/ 13 w 438"/>
                <a:gd name="T7" fmla="*/ 12 h 56"/>
                <a:gd name="T8" fmla="*/ 13 w 438"/>
                <a:gd name="T9" fmla="*/ 56 h 56"/>
                <a:gd name="T10" fmla="*/ 0 w 438"/>
                <a:gd name="T11" fmla="*/ 56 h 56"/>
                <a:gd name="T12" fmla="*/ 0 w 438"/>
                <a:gd name="T13" fmla="*/ 0 h 56"/>
                <a:gd name="T14" fmla="*/ 438 w 438"/>
                <a:gd name="T15" fmla="*/ 0 h 56"/>
                <a:gd name="T16" fmla="*/ 438 w 43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8" h="56">
                  <a:moveTo>
                    <a:pt x="438" y="56"/>
                  </a:moveTo>
                  <a:lnTo>
                    <a:pt x="426" y="56"/>
                  </a:lnTo>
                  <a:lnTo>
                    <a:pt x="426" y="12"/>
                  </a:lnTo>
                  <a:lnTo>
                    <a:pt x="13" y="12"/>
                  </a:lnTo>
                  <a:lnTo>
                    <a:pt x="13" y="56"/>
                  </a:lnTo>
                  <a:lnTo>
                    <a:pt x="0" y="56"/>
                  </a:lnTo>
                  <a:lnTo>
                    <a:pt x="0" y="0"/>
                  </a:lnTo>
                  <a:lnTo>
                    <a:pt x="438" y="0"/>
                  </a:lnTo>
                  <a:lnTo>
                    <a:pt x="438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32" name="Rectangle 369"/>
            <p:cNvSpPr>
              <a:spLocks noChangeArrowheads="1"/>
            </p:cNvSpPr>
            <p:nvPr>
              <p:custDataLst>
                <p:tags r:id="rId366"/>
              </p:custDataLst>
            </p:nvPr>
          </p:nvSpPr>
          <p:spPr bwMode="auto">
            <a:xfrm>
              <a:off x="8745539" y="5075237"/>
              <a:ext cx="19050" cy="158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33" name="Rectangle 370"/>
            <p:cNvSpPr>
              <a:spLocks noChangeArrowheads="1"/>
            </p:cNvSpPr>
            <p:nvPr>
              <p:custDataLst>
                <p:tags r:id="rId367"/>
              </p:custDataLst>
            </p:nvPr>
          </p:nvSpPr>
          <p:spPr bwMode="auto">
            <a:xfrm>
              <a:off x="6780214" y="4425950"/>
              <a:ext cx="1200150" cy="12017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34" name="Rectangle 371"/>
            <p:cNvSpPr>
              <a:spLocks noChangeArrowheads="1"/>
            </p:cNvSpPr>
            <p:nvPr>
              <p:custDataLst>
                <p:tags r:id="rId368"/>
              </p:custDataLst>
            </p:nvPr>
          </p:nvSpPr>
          <p:spPr bwMode="auto">
            <a:xfrm>
              <a:off x="6780214" y="4425950"/>
              <a:ext cx="1200150" cy="1201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35" name="Freeform 372"/>
            <p:cNvSpPr>
              <a:spLocks noEditPoints="1"/>
            </p:cNvSpPr>
            <p:nvPr>
              <p:custDataLst>
                <p:tags r:id="rId369"/>
              </p:custDataLst>
            </p:nvPr>
          </p:nvSpPr>
          <p:spPr bwMode="auto">
            <a:xfrm>
              <a:off x="6959602" y="4605337"/>
              <a:ext cx="841375" cy="841375"/>
            </a:xfrm>
            <a:custGeom>
              <a:avLst/>
              <a:gdLst>
                <a:gd name="T0" fmla="*/ 353 w 490"/>
                <a:gd name="T1" fmla="*/ 466 h 491"/>
                <a:gd name="T2" fmla="*/ 138 w 490"/>
                <a:gd name="T3" fmla="*/ 466 h 491"/>
                <a:gd name="T4" fmla="*/ 245 w 490"/>
                <a:gd name="T5" fmla="*/ 491 h 491"/>
                <a:gd name="T6" fmla="*/ 353 w 490"/>
                <a:gd name="T7" fmla="*/ 466 h 491"/>
                <a:gd name="T8" fmla="*/ 482 w 490"/>
                <a:gd name="T9" fmla="*/ 184 h 491"/>
                <a:gd name="T10" fmla="*/ 482 w 490"/>
                <a:gd name="T11" fmla="*/ 308 h 491"/>
                <a:gd name="T12" fmla="*/ 490 w 490"/>
                <a:gd name="T13" fmla="*/ 246 h 491"/>
                <a:gd name="T14" fmla="*/ 482 w 490"/>
                <a:gd name="T15" fmla="*/ 184 h 491"/>
                <a:gd name="T16" fmla="*/ 245 w 490"/>
                <a:gd name="T17" fmla="*/ 0 h 491"/>
                <a:gd name="T18" fmla="*/ 0 w 490"/>
                <a:gd name="T19" fmla="*/ 246 h 491"/>
                <a:gd name="T20" fmla="*/ 36 w 490"/>
                <a:gd name="T21" fmla="*/ 374 h 491"/>
                <a:gd name="T22" fmla="*/ 36 w 490"/>
                <a:gd name="T23" fmla="*/ 154 h 491"/>
                <a:gd name="T24" fmla="*/ 473 w 490"/>
                <a:gd name="T25" fmla="*/ 154 h 491"/>
                <a:gd name="T26" fmla="*/ 473 w 490"/>
                <a:gd name="T27" fmla="*/ 154 h 491"/>
                <a:gd name="T28" fmla="*/ 36 w 490"/>
                <a:gd name="T29" fmla="*/ 154 h 491"/>
                <a:gd name="T30" fmla="*/ 36 w 490"/>
                <a:gd name="T31" fmla="*/ 119 h 491"/>
                <a:gd name="T32" fmla="*/ 455 w 490"/>
                <a:gd name="T33" fmla="*/ 119 h 491"/>
                <a:gd name="T34" fmla="*/ 245 w 490"/>
                <a:gd name="T35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0" h="491">
                  <a:moveTo>
                    <a:pt x="353" y="466"/>
                  </a:moveTo>
                  <a:cubicBezTo>
                    <a:pt x="138" y="466"/>
                    <a:pt x="138" y="466"/>
                    <a:pt x="138" y="466"/>
                  </a:cubicBezTo>
                  <a:cubicBezTo>
                    <a:pt x="170" y="482"/>
                    <a:pt x="206" y="491"/>
                    <a:pt x="245" y="491"/>
                  </a:cubicBezTo>
                  <a:cubicBezTo>
                    <a:pt x="284" y="491"/>
                    <a:pt x="320" y="482"/>
                    <a:pt x="353" y="466"/>
                  </a:cubicBezTo>
                  <a:moveTo>
                    <a:pt x="482" y="184"/>
                  </a:moveTo>
                  <a:cubicBezTo>
                    <a:pt x="482" y="308"/>
                    <a:pt x="482" y="308"/>
                    <a:pt x="482" y="308"/>
                  </a:cubicBezTo>
                  <a:cubicBezTo>
                    <a:pt x="487" y="288"/>
                    <a:pt x="490" y="267"/>
                    <a:pt x="490" y="246"/>
                  </a:cubicBezTo>
                  <a:cubicBezTo>
                    <a:pt x="490" y="224"/>
                    <a:pt x="487" y="204"/>
                    <a:pt x="482" y="184"/>
                  </a:cubicBezTo>
                  <a:moveTo>
                    <a:pt x="245" y="0"/>
                  </a:moveTo>
                  <a:cubicBezTo>
                    <a:pt x="110" y="0"/>
                    <a:pt x="0" y="110"/>
                    <a:pt x="0" y="246"/>
                  </a:cubicBezTo>
                  <a:cubicBezTo>
                    <a:pt x="0" y="293"/>
                    <a:pt x="13" y="337"/>
                    <a:pt x="36" y="374"/>
                  </a:cubicBezTo>
                  <a:cubicBezTo>
                    <a:pt x="36" y="154"/>
                    <a:pt x="36" y="154"/>
                    <a:pt x="36" y="154"/>
                  </a:cubicBezTo>
                  <a:cubicBezTo>
                    <a:pt x="473" y="154"/>
                    <a:pt x="473" y="154"/>
                    <a:pt x="473" y="154"/>
                  </a:cubicBezTo>
                  <a:cubicBezTo>
                    <a:pt x="473" y="154"/>
                    <a:pt x="473" y="154"/>
                    <a:pt x="473" y="154"/>
                  </a:cubicBezTo>
                  <a:cubicBezTo>
                    <a:pt x="36" y="154"/>
                    <a:pt x="36" y="154"/>
                    <a:pt x="36" y="154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455" y="119"/>
                    <a:pt x="455" y="119"/>
                    <a:pt x="455" y="119"/>
                  </a:cubicBezTo>
                  <a:cubicBezTo>
                    <a:pt x="412" y="48"/>
                    <a:pt x="334" y="0"/>
                    <a:pt x="245" y="0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3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36" name="Freeform 373"/>
            <p:cNvSpPr>
              <a:spLocks noEditPoints="1"/>
            </p:cNvSpPr>
            <p:nvPr>
              <p:custDataLst>
                <p:tags r:id="rId370"/>
              </p:custDataLst>
            </p:nvPr>
          </p:nvSpPr>
          <p:spPr bwMode="auto">
            <a:xfrm>
              <a:off x="7021514" y="4870450"/>
              <a:ext cx="765175" cy="533400"/>
            </a:xfrm>
            <a:custGeom>
              <a:avLst/>
              <a:gdLst>
                <a:gd name="T0" fmla="*/ 0 w 446"/>
                <a:gd name="T1" fmla="*/ 220 h 312"/>
                <a:gd name="T2" fmla="*/ 0 w 446"/>
                <a:gd name="T3" fmla="*/ 312 h 312"/>
                <a:gd name="T4" fmla="*/ 102 w 446"/>
                <a:gd name="T5" fmla="*/ 312 h 312"/>
                <a:gd name="T6" fmla="*/ 0 w 446"/>
                <a:gd name="T7" fmla="*/ 220 h 312"/>
                <a:gd name="T8" fmla="*/ 446 w 446"/>
                <a:gd name="T9" fmla="*/ 154 h 312"/>
                <a:gd name="T10" fmla="*/ 317 w 446"/>
                <a:gd name="T11" fmla="*/ 312 h 312"/>
                <a:gd name="T12" fmla="*/ 446 w 446"/>
                <a:gd name="T13" fmla="*/ 312 h 312"/>
                <a:gd name="T14" fmla="*/ 446 w 446"/>
                <a:gd name="T15" fmla="*/ 154 h 312"/>
                <a:gd name="T16" fmla="*/ 446 w 446"/>
                <a:gd name="T17" fmla="*/ 0 h 312"/>
                <a:gd name="T18" fmla="*/ 437 w 446"/>
                <a:gd name="T19" fmla="*/ 0 h 312"/>
                <a:gd name="T20" fmla="*/ 446 w 446"/>
                <a:gd name="T21" fmla="*/ 30 h 312"/>
                <a:gd name="T22" fmla="*/ 446 w 446"/>
                <a:gd name="T2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6" h="312">
                  <a:moveTo>
                    <a:pt x="0" y="220"/>
                  </a:moveTo>
                  <a:cubicBezTo>
                    <a:pt x="0" y="312"/>
                    <a:pt x="0" y="312"/>
                    <a:pt x="0" y="312"/>
                  </a:cubicBezTo>
                  <a:cubicBezTo>
                    <a:pt x="102" y="312"/>
                    <a:pt x="102" y="312"/>
                    <a:pt x="102" y="312"/>
                  </a:cubicBezTo>
                  <a:cubicBezTo>
                    <a:pt x="60" y="292"/>
                    <a:pt x="24" y="260"/>
                    <a:pt x="0" y="220"/>
                  </a:cubicBezTo>
                  <a:moveTo>
                    <a:pt x="446" y="154"/>
                  </a:moveTo>
                  <a:cubicBezTo>
                    <a:pt x="428" y="223"/>
                    <a:pt x="380" y="281"/>
                    <a:pt x="317" y="312"/>
                  </a:cubicBezTo>
                  <a:cubicBezTo>
                    <a:pt x="446" y="312"/>
                    <a:pt x="446" y="312"/>
                    <a:pt x="446" y="312"/>
                  </a:cubicBezTo>
                  <a:cubicBezTo>
                    <a:pt x="446" y="154"/>
                    <a:pt x="446" y="154"/>
                    <a:pt x="446" y="154"/>
                  </a:cubicBezTo>
                  <a:moveTo>
                    <a:pt x="446" y="0"/>
                  </a:moveTo>
                  <a:cubicBezTo>
                    <a:pt x="437" y="0"/>
                    <a:pt x="437" y="0"/>
                    <a:pt x="437" y="0"/>
                  </a:cubicBezTo>
                  <a:cubicBezTo>
                    <a:pt x="440" y="10"/>
                    <a:pt x="444" y="20"/>
                    <a:pt x="446" y="30"/>
                  </a:cubicBezTo>
                  <a:cubicBezTo>
                    <a:pt x="446" y="0"/>
                    <a:pt x="446" y="0"/>
                    <a:pt x="446" y="0"/>
                  </a:cubicBezTo>
                </a:path>
              </a:pathLst>
            </a:custGeom>
            <a:solidFill>
              <a:srgbClr val="C9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37" name="Freeform 374"/>
            <p:cNvSpPr/>
            <p:nvPr>
              <p:custDataLst>
                <p:tags r:id="rId371"/>
              </p:custDataLst>
            </p:nvPr>
          </p:nvSpPr>
          <p:spPr bwMode="auto">
            <a:xfrm>
              <a:off x="7021514" y="4870450"/>
              <a:ext cx="765175" cy="533400"/>
            </a:xfrm>
            <a:custGeom>
              <a:avLst/>
              <a:gdLst>
                <a:gd name="T0" fmla="*/ 437 w 446"/>
                <a:gd name="T1" fmla="*/ 0 h 312"/>
                <a:gd name="T2" fmla="*/ 0 w 446"/>
                <a:gd name="T3" fmla="*/ 0 h 312"/>
                <a:gd name="T4" fmla="*/ 0 w 446"/>
                <a:gd name="T5" fmla="*/ 220 h 312"/>
                <a:gd name="T6" fmla="*/ 102 w 446"/>
                <a:gd name="T7" fmla="*/ 312 h 312"/>
                <a:gd name="T8" fmla="*/ 317 w 446"/>
                <a:gd name="T9" fmla="*/ 312 h 312"/>
                <a:gd name="T10" fmla="*/ 446 w 446"/>
                <a:gd name="T11" fmla="*/ 154 h 312"/>
                <a:gd name="T12" fmla="*/ 446 w 446"/>
                <a:gd name="T13" fmla="*/ 30 h 312"/>
                <a:gd name="T14" fmla="*/ 437 w 446"/>
                <a:gd name="T15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6" h="312">
                  <a:moveTo>
                    <a:pt x="43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24" y="260"/>
                    <a:pt x="60" y="292"/>
                    <a:pt x="102" y="312"/>
                  </a:cubicBezTo>
                  <a:cubicBezTo>
                    <a:pt x="317" y="312"/>
                    <a:pt x="317" y="312"/>
                    <a:pt x="317" y="312"/>
                  </a:cubicBezTo>
                  <a:cubicBezTo>
                    <a:pt x="380" y="281"/>
                    <a:pt x="428" y="223"/>
                    <a:pt x="446" y="154"/>
                  </a:cubicBezTo>
                  <a:cubicBezTo>
                    <a:pt x="446" y="30"/>
                    <a:pt x="446" y="30"/>
                    <a:pt x="446" y="30"/>
                  </a:cubicBezTo>
                  <a:cubicBezTo>
                    <a:pt x="444" y="20"/>
                    <a:pt x="440" y="10"/>
                    <a:pt x="437" y="0"/>
                  </a:cubicBezTo>
                </a:path>
              </a:pathLst>
            </a:custGeom>
            <a:solidFill>
              <a:srgbClr val="CF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38" name="Freeform 375"/>
            <p:cNvSpPr/>
            <p:nvPr>
              <p:custDataLst>
                <p:tags r:id="rId372"/>
              </p:custDataLst>
            </p:nvPr>
          </p:nvSpPr>
          <p:spPr bwMode="auto">
            <a:xfrm>
              <a:off x="7740652" y="4810125"/>
              <a:ext cx="46038" cy="60325"/>
            </a:xfrm>
            <a:custGeom>
              <a:avLst/>
              <a:gdLst>
                <a:gd name="T0" fmla="*/ 27 w 27"/>
                <a:gd name="T1" fmla="*/ 0 h 35"/>
                <a:gd name="T2" fmla="*/ 0 w 27"/>
                <a:gd name="T3" fmla="*/ 0 h 35"/>
                <a:gd name="T4" fmla="*/ 18 w 27"/>
                <a:gd name="T5" fmla="*/ 35 h 35"/>
                <a:gd name="T6" fmla="*/ 27 w 27"/>
                <a:gd name="T7" fmla="*/ 35 h 35"/>
                <a:gd name="T8" fmla="*/ 27 w 2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5">
                  <a:moveTo>
                    <a:pt x="2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11"/>
                    <a:pt x="13" y="23"/>
                    <a:pt x="18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BC8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39" name="Freeform 376"/>
            <p:cNvSpPr/>
            <p:nvPr>
              <p:custDataLst>
                <p:tags r:id="rId373"/>
              </p:custDataLst>
            </p:nvPr>
          </p:nvSpPr>
          <p:spPr bwMode="auto">
            <a:xfrm>
              <a:off x="7021514" y="4810125"/>
              <a:ext cx="749300" cy="60325"/>
            </a:xfrm>
            <a:custGeom>
              <a:avLst/>
              <a:gdLst>
                <a:gd name="T0" fmla="*/ 419 w 437"/>
                <a:gd name="T1" fmla="*/ 0 h 35"/>
                <a:gd name="T2" fmla="*/ 0 w 437"/>
                <a:gd name="T3" fmla="*/ 0 h 35"/>
                <a:gd name="T4" fmla="*/ 0 w 437"/>
                <a:gd name="T5" fmla="*/ 35 h 35"/>
                <a:gd name="T6" fmla="*/ 437 w 437"/>
                <a:gd name="T7" fmla="*/ 35 h 35"/>
                <a:gd name="T8" fmla="*/ 419 w 4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35">
                  <a:moveTo>
                    <a:pt x="4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37" y="35"/>
                    <a:pt x="437" y="35"/>
                    <a:pt x="437" y="35"/>
                  </a:cubicBezTo>
                  <a:cubicBezTo>
                    <a:pt x="432" y="23"/>
                    <a:pt x="426" y="11"/>
                    <a:pt x="419" y="0"/>
                  </a:cubicBezTo>
                </a:path>
              </a:pathLst>
            </a:custGeom>
            <a:solidFill>
              <a:srgbClr val="C29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40" name="Rectangle 377"/>
            <p:cNvSpPr>
              <a:spLocks noChangeArrowheads="1"/>
            </p:cNvSpPr>
            <p:nvPr>
              <p:custDataLst>
                <p:tags r:id="rId374"/>
              </p:custDataLst>
            </p:nvPr>
          </p:nvSpPr>
          <p:spPr bwMode="auto">
            <a:xfrm>
              <a:off x="6973889" y="4821237"/>
              <a:ext cx="773113" cy="541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41" name="Rectangle 378"/>
            <p:cNvSpPr>
              <a:spLocks noChangeArrowheads="1"/>
            </p:cNvSpPr>
            <p:nvPr>
              <p:custDataLst>
                <p:tags r:id="rId375"/>
              </p:custDataLst>
            </p:nvPr>
          </p:nvSpPr>
          <p:spPr bwMode="auto">
            <a:xfrm>
              <a:off x="6973889" y="4760912"/>
              <a:ext cx="773113" cy="60325"/>
            </a:xfrm>
            <a:prstGeom prst="rect">
              <a:avLst/>
            </a:prstGeom>
            <a:solidFill>
              <a:srgbClr val="EA6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42" name="Rectangle 379"/>
            <p:cNvSpPr>
              <a:spLocks noChangeArrowheads="1"/>
            </p:cNvSpPr>
            <p:nvPr>
              <p:custDataLst>
                <p:tags r:id="rId376"/>
              </p:custDataLst>
            </p:nvPr>
          </p:nvSpPr>
          <p:spPr bwMode="auto">
            <a:xfrm>
              <a:off x="7013577" y="5105400"/>
              <a:ext cx="203200" cy="103188"/>
            </a:xfrm>
            <a:prstGeom prst="rect">
              <a:avLst/>
            </a:prstGeom>
            <a:solidFill>
              <a:srgbClr val="FDC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43" name="Rectangle 380"/>
            <p:cNvSpPr>
              <a:spLocks noChangeArrowheads="1"/>
            </p:cNvSpPr>
            <p:nvPr>
              <p:custDataLst>
                <p:tags r:id="rId377"/>
              </p:custDataLst>
            </p:nvPr>
          </p:nvSpPr>
          <p:spPr bwMode="auto">
            <a:xfrm>
              <a:off x="7258052" y="5105400"/>
              <a:ext cx="204788" cy="103188"/>
            </a:xfrm>
            <a:prstGeom prst="rect">
              <a:avLst/>
            </a:prstGeom>
            <a:solidFill>
              <a:srgbClr val="FDC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44" name="Rectangle 381"/>
            <p:cNvSpPr>
              <a:spLocks noChangeArrowheads="1"/>
            </p:cNvSpPr>
            <p:nvPr>
              <p:custDataLst>
                <p:tags r:id="rId378"/>
              </p:custDataLst>
            </p:nvPr>
          </p:nvSpPr>
          <p:spPr bwMode="auto">
            <a:xfrm>
              <a:off x="7502527" y="5105400"/>
              <a:ext cx="203200" cy="103188"/>
            </a:xfrm>
            <a:prstGeom prst="rect">
              <a:avLst/>
            </a:prstGeom>
            <a:solidFill>
              <a:srgbClr val="FDC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45" name="Rectangle 382"/>
            <p:cNvSpPr>
              <a:spLocks noChangeArrowheads="1"/>
            </p:cNvSpPr>
            <p:nvPr>
              <p:custDataLst>
                <p:tags r:id="rId379"/>
              </p:custDataLst>
            </p:nvPr>
          </p:nvSpPr>
          <p:spPr bwMode="auto">
            <a:xfrm>
              <a:off x="7258052" y="4892675"/>
              <a:ext cx="447675" cy="12700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46" name="Rectangle 383"/>
            <p:cNvSpPr>
              <a:spLocks noChangeArrowheads="1"/>
            </p:cNvSpPr>
            <p:nvPr>
              <p:custDataLst>
                <p:tags r:id="rId380"/>
              </p:custDataLst>
            </p:nvPr>
          </p:nvSpPr>
          <p:spPr bwMode="auto">
            <a:xfrm>
              <a:off x="7258052" y="4921250"/>
              <a:ext cx="447675" cy="14288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47" name="Rectangle 384"/>
            <p:cNvSpPr>
              <a:spLocks noChangeArrowheads="1"/>
            </p:cNvSpPr>
            <p:nvPr>
              <p:custDataLst>
                <p:tags r:id="rId381"/>
              </p:custDataLst>
            </p:nvPr>
          </p:nvSpPr>
          <p:spPr bwMode="auto">
            <a:xfrm>
              <a:off x="7258052" y="4949825"/>
              <a:ext cx="225425" cy="14288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48" name="Rectangle 385"/>
            <p:cNvSpPr>
              <a:spLocks noChangeArrowheads="1"/>
            </p:cNvSpPr>
            <p:nvPr>
              <p:custDataLst>
                <p:tags r:id="rId382"/>
              </p:custDataLst>
            </p:nvPr>
          </p:nvSpPr>
          <p:spPr bwMode="auto">
            <a:xfrm>
              <a:off x="7013577" y="5248275"/>
              <a:ext cx="203200" cy="15875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49" name="Rectangle 386"/>
            <p:cNvSpPr>
              <a:spLocks noChangeArrowheads="1"/>
            </p:cNvSpPr>
            <p:nvPr>
              <p:custDataLst>
                <p:tags r:id="rId383"/>
              </p:custDataLst>
            </p:nvPr>
          </p:nvSpPr>
          <p:spPr bwMode="auto">
            <a:xfrm>
              <a:off x="7013577" y="5276850"/>
              <a:ext cx="203200" cy="15875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50" name="Rectangle 387"/>
            <p:cNvSpPr>
              <a:spLocks noChangeArrowheads="1"/>
            </p:cNvSpPr>
            <p:nvPr>
              <p:custDataLst>
                <p:tags r:id="rId384"/>
              </p:custDataLst>
            </p:nvPr>
          </p:nvSpPr>
          <p:spPr bwMode="auto">
            <a:xfrm>
              <a:off x="7013577" y="5307012"/>
              <a:ext cx="103188" cy="14288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51" name="Rectangle 388"/>
            <p:cNvSpPr>
              <a:spLocks noChangeArrowheads="1"/>
            </p:cNvSpPr>
            <p:nvPr>
              <p:custDataLst>
                <p:tags r:id="rId385"/>
              </p:custDataLst>
            </p:nvPr>
          </p:nvSpPr>
          <p:spPr bwMode="auto">
            <a:xfrm>
              <a:off x="7258052" y="5248275"/>
              <a:ext cx="204788" cy="15875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52" name="Rectangle 389"/>
            <p:cNvSpPr>
              <a:spLocks noChangeArrowheads="1"/>
            </p:cNvSpPr>
            <p:nvPr>
              <p:custDataLst>
                <p:tags r:id="rId386"/>
              </p:custDataLst>
            </p:nvPr>
          </p:nvSpPr>
          <p:spPr bwMode="auto">
            <a:xfrm>
              <a:off x="7258052" y="5276850"/>
              <a:ext cx="204788" cy="15875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53" name="Rectangle 390"/>
            <p:cNvSpPr>
              <a:spLocks noChangeArrowheads="1"/>
            </p:cNvSpPr>
            <p:nvPr>
              <p:custDataLst>
                <p:tags r:id="rId387"/>
              </p:custDataLst>
            </p:nvPr>
          </p:nvSpPr>
          <p:spPr bwMode="auto">
            <a:xfrm>
              <a:off x="7258052" y="5307012"/>
              <a:ext cx="101600" cy="14288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54" name="Rectangle 391"/>
            <p:cNvSpPr>
              <a:spLocks noChangeArrowheads="1"/>
            </p:cNvSpPr>
            <p:nvPr>
              <p:custDataLst>
                <p:tags r:id="rId388"/>
              </p:custDataLst>
            </p:nvPr>
          </p:nvSpPr>
          <p:spPr bwMode="auto">
            <a:xfrm>
              <a:off x="7502527" y="5248275"/>
              <a:ext cx="203200" cy="15875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55" name="Rectangle 392"/>
            <p:cNvSpPr>
              <a:spLocks noChangeArrowheads="1"/>
            </p:cNvSpPr>
            <p:nvPr>
              <p:custDataLst>
                <p:tags r:id="rId389"/>
              </p:custDataLst>
            </p:nvPr>
          </p:nvSpPr>
          <p:spPr bwMode="auto">
            <a:xfrm>
              <a:off x="7502527" y="5276850"/>
              <a:ext cx="203200" cy="15875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56" name="Rectangle 393"/>
            <p:cNvSpPr>
              <a:spLocks noChangeArrowheads="1"/>
            </p:cNvSpPr>
            <p:nvPr>
              <p:custDataLst>
                <p:tags r:id="rId390"/>
              </p:custDataLst>
            </p:nvPr>
          </p:nvSpPr>
          <p:spPr bwMode="auto">
            <a:xfrm>
              <a:off x="7502527" y="5307012"/>
              <a:ext cx="103188" cy="14288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57" name="Rectangle 394"/>
            <p:cNvSpPr>
              <a:spLocks noChangeArrowheads="1"/>
            </p:cNvSpPr>
            <p:nvPr>
              <p:custDataLst>
                <p:tags r:id="rId391"/>
              </p:custDataLst>
            </p:nvPr>
          </p:nvSpPr>
          <p:spPr bwMode="auto">
            <a:xfrm>
              <a:off x="7010402" y="4859337"/>
              <a:ext cx="211138" cy="211138"/>
            </a:xfrm>
            <a:prstGeom prst="rect">
              <a:avLst/>
            </a:prstGeom>
            <a:solidFill>
              <a:srgbClr val="EA6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58" name="Freeform 395"/>
            <p:cNvSpPr>
              <a:spLocks noEditPoints="1"/>
            </p:cNvSpPr>
            <p:nvPr>
              <p:custDataLst>
                <p:tags r:id="rId392"/>
              </p:custDataLst>
            </p:nvPr>
          </p:nvSpPr>
          <p:spPr bwMode="auto">
            <a:xfrm>
              <a:off x="7050089" y="4902200"/>
              <a:ext cx="133350" cy="123825"/>
            </a:xfrm>
            <a:custGeom>
              <a:avLst/>
              <a:gdLst>
                <a:gd name="T0" fmla="*/ 55 w 84"/>
                <a:gd name="T1" fmla="*/ 0 h 78"/>
                <a:gd name="T2" fmla="*/ 29 w 84"/>
                <a:gd name="T3" fmla="*/ 0 h 78"/>
                <a:gd name="T4" fmla="*/ 0 w 84"/>
                <a:gd name="T5" fmla="*/ 78 h 78"/>
                <a:gd name="T6" fmla="*/ 23 w 84"/>
                <a:gd name="T7" fmla="*/ 78 h 78"/>
                <a:gd name="T8" fmla="*/ 28 w 84"/>
                <a:gd name="T9" fmla="*/ 65 h 78"/>
                <a:gd name="T10" fmla="*/ 55 w 84"/>
                <a:gd name="T11" fmla="*/ 65 h 78"/>
                <a:gd name="T12" fmla="*/ 59 w 84"/>
                <a:gd name="T13" fmla="*/ 78 h 78"/>
                <a:gd name="T14" fmla="*/ 84 w 84"/>
                <a:gd name="T15" fmla="*/ 78 h 78"/>
                <a:gd name="T16" fmla="*/ 55 w 84"/>
                <a:gd name="T17" fmla="*/ 0 h 78"/>
                <a:gd name="T18" fmla="*/ 33 w 84"/>
                <a:gd name="T19" fmla="*/ 49 h 78"/>
                <a:gd name="T20" fmla="*/ 42 w 84"/>
                <a:gd name="T21" fmla="*/ 21 h 78"/>
                <a:gd name="T22" fmla="*/ 49 w 84"/>
                <a:gd name="T23" fmla="*/ 49 h 78"/>
                <a:gd name="T24" fmla="*/ 33 w 84"/>
                <a:gd name="T25" fmla="*/ 4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78">
                  <a:moveTo>
                    <a:pt x="55" y="0"/>
                  </a:moveTo>
                  <a:lnTo>
                    <a:pt x="29" y="0"/>
                  </a:lnTo>
                  <a:lnTo>
                    <a:pt x="0" y="78"/>
                  </a:lnTo>
                  <a:lnTo>
                    <a:pt x="23" y="78"/>
                  </a:lnTo>
                  <a:lnTo>
                    <a:pt x="28" y="65"/>
                  </a:lnTo>
                  <a:lnTo>
                    <a:pt x="55" y="65"/>
                  </a:lnTo>
                  <a:lnTo>
                    <a:pt x="59" y="78"/>
                  </a:lnTo>
                  <a:lnTo>
                    <a:pt x="84" y="78"/>
                  </a:lnTo>
                  <a:lnTo>
                    <a:pt x="55" y="0"/>
                  </a:lnTo>
                  <a:close/>
                  <a:moveTo>
                    <a:pt x="33" y="49"/>
                  </a:moveTo>
                  <a:lnTo>
                    <a:pt x="42" y="21"/>
                  </a:lnTo>
                  <a:lnTo>
                    <a:pt x="49" y="49"/>
                  </a:lnTo>
                  <a:lnTo>
                    <a:pt x="33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59" name="Freeform 396"/>
            <p:cNvSpPr/>
            <p:nvPr>
              <p:custDataLst>
                <p:tags r:id="rId393"/>
              </p:custDataLst>
            </p:nvPr>
          </p:nvSpPr>
          <p:spPr bwMode="auto">
            <a:xfrm>
              <a:off x="7350127" y="4630737"/>
              <a:ext cx="498475" cy="234950"/>
            </a:xfrm>
            <a:custGeom>
              <a:avLst/>
              <a:gdLst>
                <a:gd name="T0" fmla="*/ 291 w 291"/>
                <a:gd name="T1" fmla="*/ 129 h 138"/>
                <a:gd name="T2" fmla="*/ 287 w 291"/>
                <a:gd name="T3" fmla="*/ 135 h 138"/>
                <a:gd name="T4" fmla="*/ 279 w 291"/>
                <a:gd name="T5" fmla="*/ 138 h 138"/>
                <a:gd name="T6" fmla="*/ 11 w 291"/>
                <a:gd name="T7" fmla="*/ 138 h 138"/>
                <a:gd name="T8" fmla="*/ 3 w 291"/>
                <a:gd name="T9" fmla="*/ 135 h 138"/>
                <a:gd name="T10" fmla="*/ 0 w 291"/>
                <a:gd name="T11" fmla="*/ 129 h 138"/>
                <a:gd name="T12" fmla="*/ 0 w 291"/>
                <a:gd name="T13" fmla="*/ 9 h 138"/>
                <a:gd name="T14" fmla="*/ 3 w 291"/>
                <a:gd name="T15" fmla="*/ 3 h 138"/>
                <a:gd name="T16" fmla="*/ 11 w 291"/>
                <a:gd name="T17" fmla="*/ 0 h 138"/>
                <a:gd name="T18" fmla="*/ 279 w 291"/>
                <a:gd name="T19" fmla="*/ 0 h 138"/>
                <a:gd name="T20" fmla="*/ 287 w 291"/>
                <a:gd name="T21" fmla="*/ 3 h 138"/>
                <a:gd name="T22" fmla="*/ 291 w 291"/>
                <a:gd name="T23" fmla="*/ 9 h 138"/>
                <a:gd name="T24" fmla="*/ 291 w 291"/>
                <a:gd name="T25" fmla="*/ 12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1" h="138">
                  <a:moveTo>
                    <a:pt x="291" y="129"/>
                  </a:moveTo>
                  <a:cubicBezTo>
                    <a:pt x="291" y="131"/>
                    <a:pt x="290" y="134"/>
                    <a:pt x="287" y="135"/>
                  </a:cubicBezTo>
                  <a:cubicBezTo>
                    <a:pt x="285" y="137"/>
                    <a:pt x="282" y="138"/>
                    <a:pt x="279" y="138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8" y="138"/>
                    <a:pt x="5" y="137"/>
                    <a:pt x="3" y="135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282" y="0"/>
                    <a:pt x="285" y="1"/>
                    <a:pt x="287" y="3"/>
                  </a:cubicBezTo>
                  <a:cubicBezTo>
                    <a:pt x="290" y="4"/>
                    <a:pt x="291" y="7"/>
                    <a:pt x="291" y="9"/>
                  </a:cubicBezTo>
                  <a:lnTo>
                    <a:pt x="291" y="129"/>
                  </a:lnTo>
                  <a:close/>
                </a:path>
              </a:pathLst>
            </a:custGeom>
            <a:solidFill>
              <a:srgbClr val="47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60" name="Freeform 397"/>
            <p:cNvSpPr/>
            <p:nvPr>
              <p:custDataLst>
                <p:tags r:id="rId394"/>
              </p:custDataLst>
            </p:nvPr>
          </p:nvSpPr>
          <p:spPr bwMode="auto">
            <a:xfrm>
              <a:off x="7666039" y="4865687"/>
              <a:ext cx="63500" cy="49213"/>
            </a:xfrm>
            <a:custGeom>
              <a:avLst/>
              <a:gdLst>
                <a:gd name="T0" fmla="*/ 0 w 40"/>
                <a:gd name="T1" fmla="*/ 31 h 31"/>
                <a:gd name="T2" fmla="*/ 0 w 40"/>
                <a:gd name="T3" fmla="*/ 0 h 31"/>
                <a:gd name="T4" fmla="*/ 40 w 40"/>
                <a:gd name="T5" fmla="*/ 0 h 31"/>
                <a:gd name="T6" fmla="*/ 0 w 40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1">
                  <a:moveTo>
                    <a:pt x="0" y="31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61" name="Freeform 398"/>
            <p:cNvSpPr/>
            <p:nvPr>
              <p:custDataLst>
                <p:tags r:id="rId395"/>
              </p:custDataLst>
            </p:nvPr>
          </p:nvSpPr>
          <p:spPr bwMode="auto">
            <a:xfrm>
              <a:off x="7405689" y="4786312"/>
              <a:ext cx="22225" cy="25400"/>
            </a:xfrm>
            <a:custGeom>
              <a:avLst/>
              <a:gdLst>
                <a:gd name="T0" fmla="*/ 0 w 13"/>
                <a:gd name="T1" fmla="*/ 8 h 15"/>
                <a:gd name="T2" fmla="*/ 6 w 13"/>
                <a:gd name="T3" fmla="*/ 0 h 15"/>
                <a:gd name="T4" fmla="*/ 13 w 13"/>
                <a:gd name="T5" fmla="*/ 8 h 15"/>
                <a:gd name="T6" fmla="*/ 6 w 13"/>
                <a:gd name="T7" fmla="*/ 15 h 15"/>
                <a:gd name="T8" fmla="*/ 0 w 13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5">
                  <a:moveTo>
                    <a:pt x="0" y="8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8"/>
                  </a:cubicBezTo>
                  <a:cubicBezTo>
                    <a:pt x="13" y="12"/>
                    <a:pt x="10" y="15"/>
                    <a:pt x="6" y="15"/>
                  </a:cubicBezTo>
                  <a:cubicBezTo>
                    <a:pt x="2" y="15"/>
                    <a:pt x="0" y="11"/>
                    <a:pt x="0" y="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62" name="Freeform 399"/>
            <p:cNvSpPr/>
            <p:nvPr>
              <p:custDataLst>
                <p:tags r:id="rId396"/>
              </p:custDataLst>
            </p:nvPr>
          </p:nvSpPr>
          <p:spPr bwMode="auto">
            <a:xfrm>
              <a:off x="7437439" y="4705350"/>
              <a:ext cx="49213" cy="106363"/>
            </a:xfrm>
            <a:custGeom>
              <a:avLst/>
              <a:gdLst>
                <a:gd name="T0" fmla="*/ 7 w 29"/>
                <a:gd name="T1" fmla="*/ 3 h 62"/>
                <a:gd name="T2" fmla="*/ 17 w 29"/>
                <a:gd name="T3" fmla="*/ 0 h 62"/>
                <a:gd name="T4" fmla="*/ 17 w 29"/>
                <a:gd name="T5" fmla="*/ 12 h 62"/>
                <a:gd name="T6" fmla="*/ 29 w 29"/>
                <a:gd name="T7" fmla="*/ 12 h 62"/>
                <a:gd name="T8" fmla="*/ 29 w 29"/>
                <a:gd name="T9" fmla="*/ 19 h 62"/>
                <a:gd name="T10" fmla="*/ 17 w 29"/>
                <a:gd name="T11" fmla="*/ 19 h 62"/>
                <a:gd name="T12" fmla="*/ 17 w 29"/>
                <a:gd name="T13" fmla="*/ 44 h 62"/>
                <a:gd name="T14" fmla="*/ 23 w 29"/>
                <a:gd name="T15" fmla="*/ 53 h 62"/>
                <a:gd name="T16" fmla="*/ 28 w 29"/>
                <a:gd name="T17" fmla="*/ 53 h 62"/>
                <a:gd name="T18" fmla="*/ 28 w 29"/>
                <a:gd name="T19" fmla="*/ 60 h 62"/>
                <a:gd name="T20" fmla="*/ 20 w 29"/>
                <a:gd name="T21" fmla="*/ 62 h 62"/>
                <a:gd name="T22" fmla="*/ 11 w 29"/>
                <a:gd name="T23" fmla="*/ 58 h 62"/>
                <a:gd name="T24" fmla="*/ 7 w 29"/>
                <a:gd name="T25" fmla="*/ 45 h 62"/>
                <a:gd name="T26" fmla="*/ 7 w 29"/>
                <a:gd name="T27" fmla="*/ 19 h 62"/>
                <a:gd name="T28" fmla="*/ 0 w 29"/>
                <a:gd name="T29" fmla="*/ 19 h 62"/>
                <a:gd name="T30" fmla="*/ 0 w 29"/>
                <a:gd name="T31" fmla="*/ 12 h 62"/>
                <a:gd name="T32" fmla="*/ 7 w 29"/>
                <a:gd name="T33" fmla="*/ 12 h 62"/>
                <a:gd name="T34" fmla="*/ 7 w 29"/>
                <a:gd name="T35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62">
                  <a:moveTo>
                    <a:pt x="7" y="3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50"/>
                    <a:pt x="19" y="53"/>
                    <a:pt x="23" y="53"/>
                  </a:cubicBezTo>
                  <a:cubicBezTo>
                    <a:pt x="25" y="53"/>
                    <a:pt x="27" y="53"/>
                    <a:pt x="28" y="53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6" y="61"/>
                    <a:pt x="24" y="62"/>
                    <a:pt x="20" y="62"/>
                  </a:cubicBezTo>
                  <a:cubicBezTo>
                    <a:pt x="16" y="62"/>
                    <a:pt x="13" y="60"/>
                    <a:pt x="11" y="58"/>
                  </a:cubicBezTo>
                  <a:cubicBezTo>
                    <a:pt x="8" y="55"/>
                    <a:pt x="7" y="51"/>
                    <a:pt x="7" y="45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7" y="12"/>
                    <a:pt x="7" y="12"/>
                    <a:pt x="7" y="12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63" name="Freeform 400"/>
            <p:cNvSpPr/>
            <p:nvPr>
              <p:custDataLst>
                <p:tags r:id="rId397"/>
              </p:custDataLst>
            </p:nvPr>
          </p:nvSpPr>
          <p:spPr bwMode="auto">
            <a:xfrm>
              <a:off x="7502527" y="4686300"/>
              <a:ext cx="68263" cy="123825"/>
            </a:xfrm>
            <a:custGeom>
              <a:avLst/>
              <a:gdLst>
                <a:gd name="T0" fmla="*/ 40 w 40"/>
                <a:gd name="T1" fmla="*/ 72 h 72"/>
                <a:gd name="T2" fmla="*/ 30 w 40"/>
                <a:gd name="T3" fmla="*/ 72 h 72"/>
                <a:gd name="T4" fmla="*/ 30 w 40"/>
                <a:gd name="T5" fmla="*/ 43 h 72"/>
                <a:gd name="T6" fmla="*/ 20 w 40"/>
                <a:gd name="T7" fmla="*/ 30 h 72"/>
                <a:gd name="T8" fmla="*/ 10 w 40"/>
                <a:gd name="T9" fmla="*/ 42 h 72"/>
                <a:gd name="T10" fmla="*/ 10 w 40"/>
                <a:gd name="T11" fmla="*/ 72 h 72"/>
                <a:gd name="T12" fmla="*/ 0 w 40"/>
                <a:gd name="T13" fmla="*/ 72 h 72"/>
                <a:gd name="T14" fmla="*/ 0 w 40"/>
                <a:gd name="T15" fmla="*/ 0 h 72"/>
                <a:gd name="T16" fmla="*/ 10 w 40"/>
                <a:gd name="T17" fmla="*/ 0 h 72"/>
                <a:gd name="T18" fmla="*/ 10 w 40"/>
                <a:gd name="T19" fmla="*/ 29 h 72"/>
                <a:gd name="T20" fmla="*/ 10 w 40"/>
                <a:gd name="T21" fmla="*/ 29 h 72"/>
                <a:gd name="T22" fmla="*/ 24 w 40"/>
                <a:gd name="T23" fmla="*/ 22 h 72"/>
                <a:gd name="T24" fmla="*/ 40 w 40"/>
                <a:gd name="T25" fmla="*/ 42 h 72"/>
                <a:gd name="T26" fmla="*/ 40 w 40"/>
                <a:gd name="T2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72">
                  <a:moveTo>
                    <a:pt x="40" y="72"/>
                  </a:moveTo>
                  <a:cubicBezTo>
                    <a:pt x="30" y="72"/>
                    <a:pt x="30" y="72"/>
                    <a:pt x="30" y="72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36"/>
                    <a:pt x="27" y="30"/>
                    <a:pt x="20" y="30"/>
                  </a:cubicBezTo>
                  <a:cubicBezTo>
                    <a:pt x="15" y="30"/>
                    <a:pt x="10" y="34"/>
                    <a:pt x="10" y="42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3" y="24"/>
                    <a:pt x="19" y="22"/>
                    <a:pt x="24" y="22"/>
                  </a:cubicBezTo>
                  <a:cubicBezTo>
                    <a:pt x="31" y="22"/>
                    <a:pt x="40" y="27"/>
                    <a:pt x="40" y="42"/>
                  </a:cubicBezTo>
                  <a:lnTo>
                    <a:pt x="40" y="7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64" name="Freeform 401"/>
            <p:cNvSpPr/>
            <p:nvPr>
              <p:custDataLst>
                <p:tags r:id="rId398"/>
              </p:custDataLst>
            </p:nvPr>
          </p:nvSpPr>
          <p:spPr bwMode="auto">
            <a:xfrm>
              <a:off x="7593014" y="4724400"/>
              <a:ext cx="114300" cy="85725"/>
            </a:xfrm>
            <a:custGeom>
              <a:avLst/>
              <a:gdLst>
                <a:gd name="T0" fmla="*/ 67 w 67"/>
                <a:gd name="T1" fmla="*/ 50 h 50"/>
                <a:gd name="T2" fmla="*/ 57 w 67"/>
                <a:gd name="T3" fmla="*/ 50 h 50"/>
                <a:gd name="T4" fmla="*/ 57 w 67"/>
                <a:gd name="T5" fmla="*/ 22 h 50"/>
                <a:gd name="T6" fmla="*/ 48 w 67"/>
                <a:gd name="T7" fmla="*/ 8 h 50"/>
                <a:gd name="T8" fmla="*/ 39 w 67"/>
                <a:gd name="T9" fmla="*/ 19 h 50"/>
                <a:gd name="T10" fmla="*/ 39 w 67"/>
                <a:gd name="T11" fmla="*/ 50 h 50"/>
                <a:gd name="T12" fmla="*/ 28 w 67"/>
                <a:gd name="T13" fmla="*/ 50 h 50"/>
                <a:gd name="T14" fmla="*/ 28 w 67"/>
                <a:gd name="T15" fmla="*/ 20 h 50"/>
                <a:gd name="T16" fmla="*/ 20 w 67"/>
                <a:gd name="T17" fmla="*/ 8 h 50"/>
                <a:gd name="T18" fmla="*/ 10 w 67"/>
                <a:gd name="T19" fmla="*/ 20 h 50"/>
                <a:gd name="T20" fmla="*/ 10 w 67"/>
                <a:gd name="T21" fmla="*/ 50 h 50"/>
                <a:gd name="T22" fmla="*/ 0 w 67"/>
                <a:gd name="T23" fmla="*/ 50 h 50"/>
                <a:gd name="T24" fmla="*/ 0 w 67"/>
                <a:gd name="T25" fmla="*/ 14 h 50"/>
                <a:gd name="T26" fmla="*/ 0 w 67"/>
                <a:gd name="T27" fmla="*/ 1 h 50"/>
                <a:gd name="T28" fmla="*/ 8 w 67"/>
                <a:gd name="T29" fmla="*/ 1 h 50"/>
                <a:gd name="T30" fmla="*/ 9 w 67"/>
                <a:gd name="T31" fmla="*/ 8 h 50"/>
                <a:gd name="T32" fmla="*/ 9 w 67"/>
                <a:gd name="T33" fmla="*/ 8 h 50"/>
                <a:gd name="T34" fmla="*/ 24 w 67"/>
                <a:gd name="T35" fmla="*/ 0 h 50"/>
                <a:gd name="T36" fmla="*/ 37 w 67"/>
                <a:gd name="T37" fmla="*/ 9 h 50"/>
                <a:gd name="T38" fmla="*/ 37 w 67"/>
                <a:gd name="T39" fmla="*/ 9 h 50"/>
                <a:gd name="T40" fmla="*/ 52 w 67"/>
                <a:gd name="T41" fmla="*/ 0 h 50"/>
                <a:gd name="T42" fmla="*/ 67 w 67"/>
                <a:gd name="T43" fmla="*/ 20 h 50"/>
                <a:gd name="T44" fmla="*/ 67 w 67"/>
                <a:gd name="T4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" h="50">
                  <a:moveTo>
                    <a:pt x="67" y="50"/>
                  </a:moveTo>
                  <a:cubicBezTo>
                    <a:pt x="57" y="50"/>
                    <a:pt x="57" y="50"/>
                    <a:pt x="57" y="50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7" y="13"/>
                    <a:pt x="54" y="8"/>
                    <a:pt x="48" y="8"/>
                  </a:cubicBezTo>
                  <a:cubicBezTo>
                    <a:pt x="43" y="8"/>
                    <a:pt x="39" y="12"/>
                    <a:pt x="39" y="19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13"/>
                    <a:pt x="26" y="8"/>
                    <a:pt x="20" y="8"/>
                  </a:cubicBezTo>
                  <a:cubicBezTo>
                    <a:pt x="15" y="8"/>
                    <a:pt x="10" y="12"/>
                    <a:pt x="10" y="2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4"/>
                    <a:pt x="16" y="0"/>
                    <a:pt x="24" y="0"/>
                  </a:cubicBezTo>
                  <a:cubicBezTo>
                    <a:pt x="30" y="0"/>
                    <a:pt x="34" y="3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40" y="3"/>
                    <a:pt x="45" y="0"/>
                    <a:pt x="52" y="0"/>
                  </a:cubicBezTo>
                  <a:cubicBezTo>
                    <a:pt x="59" y="0"/>
                    <a:pt x="67" y="5"/>
                    <a:pt x="67" y="20"/>
                  </a:cubicBezTo>
                  <a:lnTo>
                    <a:pt x="67" y="5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65" name="Freeform 402"/>
            <p:cNvSpPr/>
            <p:nvPr>
              <p:custDataLst>
                <p:tags r:id="rId399"/>
              </p:custDataLst>
            </p:nvPr>
          </p:nvSpPr>
          <p:spPr bwMode="auto">
            <a:xfrm>
              <a:off x="7720014" y="4725987"/>
              <a:ext cx="74613" cy="84138"/>
            </a:xfrm>
            <a:custGeom>
              <a:avLst/>
              <a:gdLst>
                <a:gd name="T0" fmla="*/ 43 w 44"/>
                <a:gd name="T1" fmla="*/ 0 h 49"/>
                <a:gd name="T2" fmla="*/ 28 w 44"/>
                <a:gd name="T3" fmla="*/ 23 h 49"/>
                <a:gd name="T4" fmla="*/ 44 w 44"/>
                <a:gd name="T5" fmla="*/ 49 h 49"/>
                <a:gd name="T6" fmla="*/ 32 w 44"/>
                <a:gd name="T7" fmla="*/ 49 h 49"/>
                <a:gd name="T8" fmla="*/ 26 w 44"/>
                <a:gd name="T9" fmla="*/ 38 h 49"/>
                <a:gd name="T10" fmla="*/ 22 w 44"/>
                <a:gd name="T11" fmla="*/ 30 h 49"/>
                <a:gd name="T12" fmla="*/ 21 w 44"/>
                <a:gd name="T13" fmla="*/ 30 h 49"/>
                <a:gd name="T14" fmla="*/ 17 w 44"/>
                <a:gd name="T15" fmla="*/ 38 h 49"/>
                <a:gd name="T16" fmla="*/ 11 w 44"/>
                <a:gd name="T17" fmla="*/ 49 h 49"/>
                <a:gd name="T18" fmla="*/ 0 w 44"/>
                <a:gd name="T19" fmla="*/ 49 h 49"/>
                <a:gd name="T20" fmla="*/ 16 w 44"/>
                <a:gd name="T21" fmla="*/ 24 h 49"/>
                <a:gd name="T22" fmla="*/ 1 w 44"/>
                <a:gd name="T23" fmla="*/ 0 h 49"/>
                <a:gd name="T24" fmla="*/ 12 w 44"/>
                <a:gd name="T25" fmla="*/ 0 h 49"/>
                <a:gd name="T26" fmla="*/ 18 w 44"/>
                <a:gd name="T27" fmla="*/ 10 h 49"/>
                <a:gd name="T28" fmla="*/ 22 w 44"/>
                <a:gd name="T29" fmla="*/ 17 h 49"/>
                <a:gd name="T30" fmla="*/ 22 w 44"/>
                <a:gd name="T31" fmla="*/ 17 h 49"/>
                <a:gd name="T32" fmla="*/ 27 w 44"/>
                <a:gd name="T33" fmla="*/ 9 h 49"/>
                <a:gd name="T34" fmla="*/ 32 w 44"/>
                <a:gd name="T35" fmla="*/ 0 h 49"/>
                <a:gd name="T36" fmla="*/ 43 w 44"/>
                <a:gd name="T3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9">
                  <a:moveTo>
                    <a:pt x="43" y="0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4" y="35"/>
                    <a:pt x="23" y="33"/>
                    <a:pt x="22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3"/>
                    <a:pt x="19" y="35"/>
                    <a:pt x="17" y="38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20" y="12"/>
                    <a:pt x="21" y="15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5"/>
                    <a:pt x="25" y="12"/>
                    <a:pt x="27" y="9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66" name="Rectangle 403"/>
            <p:cNvSpPr>
              <a:spLocks noChangeArrowheads="1"/>
            </p:cNvSpPr>
            <p:nvPr>
              <p:custDataLst>
                <p:tags r:id="rId400"/>
              </p:custDataLst>
            </p:nvPr>
          </p:nvSpPr>
          <p:spPr bwMode="auto">
            <a:xfrm>
              <a:off x="9523414" y="4425950"/>
              <a:ext cx="1196975" cy="11969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67" name="Rectangle 404"/>
            <p:cNvSpPr>
              <a:spLocks noChangeArrowheads="1"/>
            </p:cNvSpPr>
            <p:nvPr>
              <p:custDataLst>
                <p:tags r:id="rId401"/>
              </p:custDataLst>
            </p:nvPr>
          </p:nvSpPr>
          <p:spPr bwMode="auto">
            <a:xfrm>
              <a:off x="9523414" y="4425950"/>
              <a:ext cx="1196975" cy="119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68" name="Freeform 405"/>
            <p:cNvSpPr/>
            <p:nvPr>
              <p:custDataLst>
                <p:tags r:id="rId402"/>
              </p:custDataLst>
            </p:nvPr>
          </p:nvSpPr>
          <p:spPr bwMode="auto">
            <a:xfrm>
              <a:off x="9704389" y="4605337"/>
              <a:ext cx="838200" cy="838200"/>
            </a:xfrm>
            <a:custGeom>
              <a:avLst/>
              <a:gdLst>
                <a:gd name="T0" fmla="*/ 244 w 489"/>
                <a:gd name="T1" fmla="*/ 0 h 489"/>
                <a:gd name="T2" fmla="*/ 0 w 489"/>
                <a:gd name="T3" fmla="*/ 244 h 489"/>
                <a:gd name="T4" fmla="*/ 244 w 489"/>
                <a:gd name="T5" fmla="*/ 489 h 489"/>
                <a:gd name="T6" fmla="*/ 303 w 489"/>
                <a:gd name="T7" fmla="*/ 482 h 489"/>
                <a:gd name="T8" fmla="*/ 294 w 489"/>
                <a:gd name="T9" fmla="*/ 482 h 489"/>
                <a:gd name="T10" fmla="*/ 294 w 489"/>
                <a:gd name="T11" fmla="*/ 240 h 489"/>
                <a:gd name="T12" fmla="*/ 418 w 489"/>
                <a:gd name="T13" fmla="*/ 240 h 489"/>
                <a:gd name="T14" fmla="*/ 418 w 489"/>
                <a:gd name="T15" fmla="*/ 416 h 489"/>
                <a:gd name="T16" fmla="*/ 489 w 489"/>
                <a:gd name="T17" fmla="*/ 244 h 489"/>
                <a:gd name="T18" fmla="*/ 244 w 489"/>
                <a:gd name="T1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9" h="489">
                  <a:moveTo>
                    <a:pt x="244" y="0"/>
                  </a:moveTo>
                  <a:cubicBezTo>
                    <a:pt x="109" y="0"/>
                    <a:pt x="0" y="110"/>
                    <a:pt x="0" y="244"/>
                  </a:cubicBezTo>
                  <a:cubicBezTo>
                    <a:pt x="0" y="379"/>
                    <a:pt x="109" y="489"/>
                    <a:pt x="244" y="489"/>
                  </a:cubicBezTo>
                  <a:cubicBezTo>
                    <a:pt x="265" y="489"/>
                    <a:pt x="284" y="486"/>
                    <a:pt x="303" y="482"/>
                  </a:cubicBezTo>
                  <a:cubicBezTo>
                    <a:pt x="294" y="482"/>
                    <a:pt x="294" y="482"/>
                    <a:pt x="294" y="482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418" y="240"/>
                    <a:pt x="418" y="240"/>
                    <a:pt x="418" y="240"/>
                  </a:cubicBezTo>
                  <a:cubicBezTo>
                    <a:pt x="418" y="416"/>
                    <a:pt x="418" y="416"/>
                    <a:pt x="418" y="416"/>
                  </a:cubicBezTo>
                  <a:cubicBezTo>
                    <a:pt x="462" y="372"/>
                    <a:pt x="489" y="311"/>
                    <a:pt x="489" y="244"/>
                  </a:cubicBezTo>
                  <a:cubicBezTo>
                    <a:pt x="489" y="110"/>
                    <a:pt x="379" y="0"/>
                    <a:pt x="244" y="0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3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Freeform 407"/>
            <p:cNvSpPr/>
            <p:nvPr>
              <p:custDataLst>
                <p:tags r:id="rId403"/>
              </p:custDataLst>
            </p:nvPr>
          </p:nvSpPr>
          <p:spPr bwMode="auto">
            <a:xfrm>
              <a:off x="10031414" y="4941887"/>
              <a:ext cx="388938" cy="74613"/>
            </a:xfrm>
            <a:custGeom>
              <a:avLst/>
              <a:gdLst>
                <a:gd name="T0" fmla="*/ 238 w 245"/>
                <a:gd name="T1" fmla="*/ 0 h 47"/>
                <a:gd name="T2" fmla="*/ 245 w 245"/>
                <a:gd name="T3" fmla="*/ 47 h 47"/>
                <a:gd name="T4" fmla="*/ 9 w 245"/>
                <a:gd name="T5" fmla="*/ 47 h 47"/>
                <a:gd name="T6" fmla="*/ 0 w 245"/>
                <a:gd name="T7" fmla="*/ 0 h 47"/>
                <a:gd name="T8" fmla="*/ 238 w 245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47">
                  <a:moveTo>
                    <a:pt x="238" y="0"/>
                  </a:moveTo>
                  <a:lnTo>
                    <a:pt x="245" y="47"/>
                  </a:lnTo>
                  <a:lnTo>
                    <a:pt x="9" y="47"/>
                  </a:lnTo>
                  <a:lnTo>
                    <a:pt x="0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FE3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408"/>
            <p:cNvSpPr/>
            <p:nvPr>
              <p:custDataLst>
                <p:tags r:id="rId404"/>
              </p:custDataLst>
            </p:nvPr>
          </p:nvSpPr>
          <p:spPr bwMode="auto">
            <a:xfrm>
              <a:off x="9810751" y="4876799"/>
              <a:ext cx="234950" cy="139700"/>
            </a:xfrm>
            <a:custGeom>
              <a:avLst/>
              <a:gdLst>
                <a:gd name="T0" fmla="*/ 120 w 148"/>
                <a:gd name="T1" fmla="*/ 0 h 88"/>
                <a:gd name="T2" fmla="*/ 134 w 148"/>
                <a:gd name="T3" fmla="*/ 0 h 88"/>
                <a:gd name="T4" fmla="*/ 148 w 148"/>
                <a:gd name="T5" fmla="*/ 88 h 88"/>
                <a:gd name="T6" fmla="*/ 133 w 148"/>
                <a:gd name="T7" fmla="*/ 88 h 88"/>
                <a:gd name="T8" fmla="*/ 13 w 148"/>
                <a:gd name="T9" fmla="*/ 88 h 88"/>
                <a:gd name="T10" fmla="*/ 0 w 148"/>
                <a:gd name="T11" fmla="*/ 0 h 88"/>
                <a:gd name="T12" fmla="*/ 120 w 148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88">
                  <a:moveTo>
                    <a:pt x="120" y="0"/>
                  </a:moveTo>
                  <a:lnTo>
                    <a:pt x="134" y="0"/>
                  </a:lnTo>
                  <a:lnTo>
                    <a:pt x="148" y="88"/>
                  </a:lnTo>
                  <a:lnTo>
                    <a:pt x="133" y="88"/>
                  </a:lnTo>
                  <a:lnTo>
                    <a:pt x="13" y="88"/>
                  </a:lnTo>
                  <a:lnTo>
                    <a:pt x="0" y="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BBA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Rectangle 409"/>
            <p:cNvSpPr>
              <a:spLocks noChangeArrowheads="1"/>
            </p:cNvSpPr>
            <p:nvPr>
              <p:custDataLst>
                <p:tags r:id="rId405"/>
              </p:custDataLst>
            </p:nvPr>
          </p:nvSpPr>
          <p:spPr bwMode="auto">
            <a:xfrm>
              <a:off x="9831389" y="5016499"/>
              <a:ext cx="400050" cy="415925"/>
            </a:xfrm>
            <a:prstGeom prst="rect">
              <a:avLst/>
            </a:prstGeom>
            <a:solidFill>
              <a:srgbClr val="FFD4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Rectangle 410"/>
            <p:cNvSpPr>
              <a:spLocks noChangeArrowheads="1"/>
            </p:cNvSpPr>
            <p:nvPr>
              <p:custDataLst>
                <p:tags r:id="rId406"/>
              </p:custDataLst>
            </p:nvPr>
          </p:nvSpPr>
          <p:spPr bwMode="auto">
            <a:xfrm>
              <a:off x="10207626" y="5016499"/>
              <a:ext cx="212725" cy="415925"/>
            </a:xfrm>
            <a:prstGeom prst="rect">
              <a:avLst/>
            </a:prstGeom>
            <a:solidFill>
              <a:srgbClr val="FBBA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Rectangle 411"/>
            <p:cNvSpPr>
              <a:spLocks noChangeArrowheads="1"/>
            </p:cNvSpPr>
            <p:nvPr>
              <p:custDataLst>
                <p:tags r:id="rId407"/>
              </p:custDataLst>
            </p:nvPr>
          </p:nvSpPr>
          <p:spPr bwMode="auto">
            <a:xfrm>
              <a:off x="10207626" y="5016499"/>
              <a:ext cx="21272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Freeform 412"/>
            <p:cNvSpPr/>
            <p:nvPr>
              <p:custDataLst>
                <p:tags r:id="rId408"/>
              </p:custDataLst>
            </p:nvPr>
          </p:nvSpPr>
          <p:spPr bwMode="auto">
            <a:xfrm>
              <a:off x="9736139" y="4876799"/>
              <a:ext cx="471488" cy="141288"/>
            </a:xfrm>
            <a:custGeom>
              <a:avLst/>
              <a:gdLst>
                <a:gd name="T0" fmla="*/ 297 w 297"/>
                <a:gd name="T1" fmla="*/ 89 h 89"/>
                <a:gd name="T2" fmla="*/ 61 w 297"/>
                <a:gd name="T3" fmla="*/ 89 h 89"/>
                <a:gd name="T4" fmla="*/ 0 w 297"/>
                <a:gd name="T5" fmla="*/ 0 h 89"/>
                <a:gd name="T6" fmla="*/ 237 w 297"/>
                <a:gd name="T7" fmla="*/ 0 h 89"/>
                <a:gd name="T8" fmla="*/ 297 w 297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89">
                  <a:moveTo>
                    <a:pt x="297" y="89"/>
                  </a:moveTo>
                  <a:lnTo>
                    <a:pt x="61" y="89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97" y="89"/>
                  </a:lnTo>
                  <a:close/>
                </a:path>
              </a:pathLst>
            </a:custGeom>
            <a:solidFill>
              <a:srgbClr val="FBBA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Freeform 413"/>
            <p:cNvSpPr/>
            <p:nvPr>
              <p:custDataLst>
                <p:tags r:id="rId409"/>
              </p:custDataLst>
            </p:nvPr>
          </p:nvSpPr>
          <p:spPr bwMode="auto">
            <a:xfrm>
              <a:off x="10207626" y="4876799"/>
              <a:ext cx="301625" cy="141288"/>
            </a:xfrm>
            <a:custGeom>
              <a:avLst/>
              <a:gdLst>
                <a:gd name="T0" fmla="*/ 134 w 190"/>
                <a:gd name="T1" fmla="*/ 89 h 89"/>
                <a:gd name="T2" fmla="*/ 0 w 190"/>
                <a:gd name="T3" fmla="*/ 89 h 89"/>
                <a:gd name="T4" fmla="*/ 56 w 190"/>
                <a:gd name="T5" fmla="*/ 0 h 89"/>
                <a:gd name="T6" fmla="*/ 190 w 190"/>
                <a:gd name="T7" fmla="*/ 0 h 89"/>
                <a:gd name="T8" fmla="*/ 134 w 190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89">
                  <a:moveTo>
                    <a:pt x="134" y="89"/>
                  </a:moveTo>
                  <a:lnTo>
                    <a:pt x="0" y="89"/>
                  </a:lnTo>
                  <a:lnTo>
                    <a:pt x="56" y="0"/>
                  </a:lnTo>
                  <a:lnTo>
                    <a:pt x="190" y="0"/>
                  </a:lnTo>
                  <a:lnTo>
                    <a:pt x="134" y="89"/>
                  </a:lnTo>
                  <a:close/>
                </a:path>
              </a:pathLst>
            </a:custGeom>
            <a:solidFill>
              <a:srgbClr val="E7A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Freeform 414"/>
            <p:cNvSpPr/>
            <p:nvPr>
              <p:custDataLst>
                <p:tags r:id="rId410"/>
              </p:custDataLst>
            </p:nvPr>
          </p:nvSpPr>
          <p:spPr bwMode="auto">
            <a:xfrm>
              <a:off x="9886951" y="5079999"/>
              <a:ext cx="260350" cy="246063"/>
            </a:xfrm>
            <a:custGeom>
              <a:avLst/>
              <a:gdLst>
                <a:gd name="T0" fmla="*/ 81 w 164"/>
                <a:gd name="T1" fmla="*/ 0 h 155"/>
                <a:gd name="T2" fmla="*/ 107 w 164"/>
                <a:gd name="T3" fmla="*/ 52 h 155"/>
                <a:gd name="T4" fmla="*/ 164 w 164"/>
                <a:gd name="T5" fmla="*/ 60 h 155"/>
                <a:gd name="T6" fmla="*/ 123 w 164"/>
                <a:gd name="T7" fmla="*/ 100 h 155"/>
                <a:gd name="T8" fmla="*/ 132 w 164"/>
                <a:gd name="T9" fmla="*/ 155 h 155"/>
                <a:gd name="T10" fmla="*/ 81 w 164"/>
                <a:gd name="T11" fmla="*/ 129 h 155"/>
                <a:gd name="T12" fmla="*/ 32 w 164"/>
                <a:gd name="T13" fmla="*/ 155 h 155"/>
                <a:gd name="T14" fmla="*/ 41 w 164"/>
                <a:gd name="T15" fmla="*/ 100 h 155"/>
                <a:gd name="T16" fmla="*/ 0 w 164"/>
                <a:gd name="T17" fmla="*/ 60 h 155"/>
                <a:gd name="T18" fmla="*/ 57 w 164"/>
                <a:gd name="T19" fmla="*/ 52 h 155"/>
                <a:gd name="T20" fmla="*/ 81 w 16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155">
                  <a:moveTo>
                    <a:pt x="81" y="0"/>
                  </a:moveTo>
                  <a:lnTo>
                    <a:pt x="107" y="52"/>
                  </a:lnTo>
                  <a:lnTo>
                    <a:pt x="164" y="60"/>
                  </a:lnTo>
                  <a:lnTo>
                    <a:pt x="123" y="100"/>
                  </a:lnTo>
                  <a:lnTo>
                    <a:pt x="132" y="155"/>
                  </a:lnTo>
                  <a:lnTo>
                    <a:pt x="81" y="129"/>
                  </a:lnTo>
                  <a:lnTo>
                    <a:pt x="32" y="155"/>
                  </a:lnTo>
                  <a:lnTo>
                    <a:pt x="41" y="100"/>
                  </a:lnTo>
                  <a:lnTo>
                    <a:pt x="0" y="60"/>
                  </a:lnTo>
                  <a:lnTo>
                    <a:pt x="57" y="5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2F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Freeform 415"/>
            <p:cNvSpPr/>
            <p:nvPr>
              <p:custDataLst>
                <p:tags r:id="rId411"/>
              </p:custDataLst>
            </p:nvPr>
          </p:nvSpPr>
          <p:spPr bwMode="auto">
            <a:xfrm>
              <a:off x="9886951" y="4746624"/>
              <a:ext cx="74613" cy="69850"/>
            </a:xfrm>
            <a:custGeom>
              <a:avLst/>
              <a:gdLst>
                <a:gd name="T0" fmla="*/ 24 w 47"/>
                <a:gd name="T1" fmla="*/ 0 h 44"/>
                <a:gd name="T2" fmla="*/ 31 w 47"/>
                <a:gd name="T3" fmla="*/ 15 h 44"/>
                <a:gd name="T4" fmla="*/ 47 w 47"/>
                <a:gd name="T5" fmla="*/ 17 h 44"/>
                <a:gd name="T6" fmla="*/ 35 w 47"/>
                <a:gd name="T7" fmla="*/ 28 h 44"/>
                <a:gd name="T8" fmla="*/ 38 w 47"/>
                <a:gd name="T9" fmla="*/ 44 h 44"/>
                <a:gd name="T10" fmla="*/ 24 w 47"/>
                <a:gd name="T11" fmla="*/ 37 h 44"/>
                <a:gd name="T12" fmla="*/ 9 w 47"/>
                <a:gd name="T13" fmla="*/ 44 h 44"/>
                <a:gd name="T14" fmla="*/ 12 w 47"/>
                <a:gd name="T15" fmla="*/ 28 h 44"/>
                <a:gd name="T16" fmla="*/ 0 w 47"/>
                <a:gd name="T17" fmla="*/ 17 h 44"/>
                <a:gd name="T18" fmla="*/ 17 w 47"/>
                <a:gd name="T19" fmla="*/ 15 h 44"/>
                <a:gd name="T20" fmla="*/ 24 w 47"/>
                <a:gd name="T2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4">
                  <a:moveTo>
                    <a:pt x="24" y="0"/>
                  </a:moveTo>
                  <a:lnTo>
                    <a:pt x="31" y="15"/>
                  </a:lnTo>
                  <a:lnTo>
                    <a:pt x="47" y="17"/>
                  </a:lnTo>
                  <a:lnTo>
                    <a:pt x="35" y="28"/>
                  </a:lnTo>
                  <a:lnTo>
                    <a:pt x="38" y="44"/>
                  </a:lnTo>
                  <a:lnTo>
                    <a:pt x="24" y="37"/>
                  </a:lnTo>
                  <a:lnTo>
                    <a:pt x="9" y="44"/>
                  </a:lnTo>
                  <a:lnTo>
                    <a:pt x="12" y="28"/>
                  </a:lnTo>
                  <a:lnTo>
                    <a:pt x="0" y="17"/>
                  </a:lnTo>
                  <a:lnTo>
                    <a:pt x="17" y="1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F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Freeform 416"/>
            <p:cNvSpPr/>
            <p:nvPr>
              <p:custDataLst>
                <p:tags r:id="rId412"/>
              </p:custDataLst>
            </p:nvPr>
          </p:nvSpPr>
          <p:spPr bwMode="auto">
            <a:xfrm>
              <a:off x="10239376" y="4700587"/>
              <a:ext cx="73025" cy="69850"/>
            </a:xfrm>
            <a:custGeom>
              <a:avLst/>
              <a:gdLst>
                <a:gd name="T0" fmla="*/ 23 w 46"/>
                <a:gd name="T1" fmla="*/ 0 h 44"/>
                <a:gd name="T2" fmla="*/ 30 w 46"/>
                <a:gd name="T3" fmla="*/ 15 h 44"/>
                <a:gd name="T4" fmla="*/ 46 w 46"/>
                <a:gd name="T5" fmla="*/ 17 h 44"/>
                <a:gd name="T6" fmla="*/ 34 w 46"/>
                <a:gd name="T7" fmla="*/ 28 h 44"/>
                <a:gd name="T8" fmla="*/ 38 w 46"/>
                <a:gd name="T9" fmla="*/ 44 h 44"/>
                <a:gd name="T10" fmla="*/ 23 w 46"/>
                <a:gd name="T11" fmla="*/ 36 h 44"/>
                <a:gd name="T12" fmla="*/ 9 w 46"/>
                <a:gd name="T13" fmla="*/ 44 h 44"/>
                <a:gd name="T14" fmla="*/ 12 w 46"/>
                <a:gd name="T15" fmla="*/ 28 h 44"/>
                <a:gd name="T16" fmla="*/ 0 w 46"/>
                <a:gd name="T17" fmla="*/ 17 h 44"/>
                <a:gd name="T18" fmla="*/ 16 w 46"/>
                <a:gd name="T19" fmla="*/ 15 h 44"/>
                <a:gd name="T20" fmla="*/ 23 w 46"/>
                <a:gd name="T2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4">
                  <a:moveTo>
                    <a:pt x="23" y="0"/>
                  </a:moveTo>
                  <a:lnTo>
                    <a:pt x="30" y="15"/>
                  </a:lnTo>
                  <a:lnTo>
                    <a:pt x="46" y="17"/>
                  </a:lnTo>
                  <a:lnTo>
                    <a:pt x="34" y="28"/>
                  </a:lnTo>
                  <a:lnTo>
                    <a:pt x="38" y="44"/>
                  </a:lnTo>
                  <a:lnTo>
                    <a:pt x="23" y="36"/>
                  </a:lnTo>
                  <a:lnTo>
                    <a:pt x="9" y="44"/>
                  </a:lnTo>
                  <a:lnTo>
                    <a:pt x="12" y="28"/>
                  </a:lnTo>
                  <a:lnTo>
                    <a:pt x="0" y="17"/>
                  </a:lnTo>
                  <a:lnTo>
                    <a:pt x="16" y="1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Freeform 417"/>
            <p:cNvSpPr/>
            <p:nvPr>
              <p:custDataLst>
                <p:tags r:id="rId413"/>
              </p:custDataLst>
            </p:nvPr>
          </p:nvSpPr>
          <p:spPr bwMode="auto">
            <a:xfrm>
              <a:off x="10164764" y="4792662"/>
              <a:ext cx="74613" cy="69850"/>
            </a:xfrm>
            <a:custGeom>
              <a:avLst/>
              <a:gdLst>
                <a:gd name="T0" fmla="*/ 24 w 47"/>
                <a:gd name="T1" fmla="*/ 0 h 44"/>
                <a:gd name="T2" fmla="*/ 32 w 47"/>
                <a:gd name="T3" fmla="*/ 15 h 44"/>
                <a:gd name="T4" fmla="*/ 47 w 47"/>
                <a:gd name="T5" fmla="*/ 17 h 44"/>
                <a:gd name="T6" fmla="*/ 36 w 47"/>
                <a:gd name="T7" fmla="*/ 28 h 44"/>
                <a:gd name="T8" fmla="*/ 38 w 47"/>
                <a:gd name="T9" fmla="*/ 44 h 44"/>
                <a:gd name="T10" fmla="*/ 24 w 47"/>
                <a:gd name="T11" fmla="*/ 37 h 44"/>
                <a:gd name="T12" fmla="*/ 10 w 47"/>
                <a:gd name="T13" fmla="*/ 44 h 44"/>
                <a:gd name="T14" fmla="*/ 12 w 47"/>
                <a:gd name="T15" fmla="*/ 28 h 44"/>
                <a:gd name="T16" fmla="*/ 0 w 47"/>
                <a:gd name="T17" fmla="*/ 17 h 44"/>
                <a:gd name="T18" fmla="*/ 17 w 47"/>
                <a:gd name="T19" fmla="*/ 15 h 44"/>
                <a:gd name="T20" fmla="*/ 24 w 47"/>
                <a:gd name="T2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4">
                  <a:moveTo>
                    <a:pt x="24" y="0"/>
                  </a:moveTo>
                  <a:lnTo>
                    <a:pt x="32" y="15"/>
                  </a:lnTo>
                  <a:lnTo>
                    <a:pt x="47" y="17"/>
                  </a:lnTo>
                  <a:lnTo>
                    <a:pt x="36" y="28"/>
                  </a:lnTo>
                  <a:lnTo>
                    <a:pt x="38" y="44"/>
                  </a:lnTo>
                  <a:lnTo>
                    <a:pt x="24" y="37"/>
                  </a:lnTo>
                  <a:lnTo>
                    <a:pt x="10" y="44"/>
                  </a:lnTo>
                  <a:lnTo>
                    <a:pt x="12" y="28"/>
                  </a:lnTo>
                  <a:lnTo>
                    <a:pt x="0" y="17"/>
                  </a:lnTo>
                  <a:lnTo>
                    <a:pt x="17" y="1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F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Freeform 418"/>
            <p:cNvSpPr/>
            <p:nvPr>
              <p:custDataLst>
                <p:tags r:id="rId414"/>
              </p:custDataLst>
            </p:nvPr>
          </p:nvSpPr>
          <p:spPr bwMode="auto">
            <a:xfrm>
              <a:off x="10028239" y="4618037"/>
              <a:ext cx="128588" cy="123825"/>
            </a:xfrm>
            <a:custGeom>
              <a:avLst/>
              <a:gdLst>
                <a:gd name="T0" fmla="*/ 41 w 81"/>
                <a:gd name="T1" fmla="*/ 0 h 78"/>
                <a:gd name="T2" fmla="*/ 53 w 81"/>
                <a:gd name="T3" fmla="*/ 26 h 78"/>
                <a:gd name="T4" fmla="*/ 81 w 81"/>
                <a:gd name="T5" fmla="*/ 30 h 78"/>
                <a:gd name="T6" fmla="*/ 61 w 81"/>
                <a:gd name="T7" fmla="*/ 50 h 78"/>
                <a:gd name="T8" fmla="*/ 66 w 81"/>
                <a:gd name="T9" fmla="*/ 78 h 78"/>
                <a:gd name="T10" fmla="*/ 41 w 81"/>
                <a:gd name="T11" fmla="*/ 65 h 78"/>
                <a:gd name="T12" fmla="*/ 15 w 81"/>
                <a:gd name="T13" fmla="*/ 78 h 78"/>
                <a:gd name="T14" fmla="*/ 21 w 81"/>
                <a:gd name="T15" fmla="*/ 50 h 78"/>
                <a:gd name="T16" fmla="*/ 0 w 81"/>
                <a:gd name="T17" fmla="*/ 30 h 78"/>
                <a:gd name="T18" fmla="*/ 28 w 81"/>
                <a:gd name="T19" fmla="*/ 26 h 78"/>
                <a:gd name="T20" fmla="*/ 41 w 81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78">
                  <a:moveTo>
                    <a:pt x="41" y="0"/>
                  </a:moveTo>
                  <a:lnTo>
                    <a:pt x="53" y="26"/>
                  </a:lnTo>
                  <a:lnTo>
                    <a:pt x="81" y="30"/>
                  </a:lnTo>
                  <a:lnTo>
                    <a:pt x="61" y="50"/>
                  </a:lnTo>
                  <a:lnTo>
                    <a:pt x="66" y="78"/>
                  </a:lnTo>
                  <a:lnTo>
                    <a:pt x="41" y="65"/>
                  </a:lnTo>
                  <a:lnTo>
                    <a:pt x="15" y="78"/>
                  </a:lnTo>
                  <a:lnTo>
                    <a:pt x="21" y="50"/>
                  </a:lnTo>
                  <a:lnTo>
                    <a:pt x="0" y="30"/>
                  </a:lnTo>
                  <a:lnTo>
                    <a:pt x="28" y="26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2F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Freeform 419"/>
            <p:cNvSpPr>
              <a:spLocks noEditPoints="1"/>
            </p:cNvSpPr>
            <p:nvPr>
              <p:custDataLst>
                <p:tags r:id="rId415"/>
              </p:custDataLst>
            </p:nvPr>
          </p:nvSpPr>
          <p:spPr bwMode="auto">
            <a:xfrm>
              <a:off x="10275889" y="5164137"/>
              <a:ext cx="100013" cy="122238"/>
            </a:xfrm>
            <a:custGeom>
              <a:avLst/>
              <a:gdLst>
                <a:gd name="T0" fmla="*/ 16 w 59"/>
                <a:gd name="T1" fmla="*/ 25 h 71"/>
                <a:gd name="T2" fmla="*/ 15 w 59"/>
                <a:gd name="T3" fmla="*/ 25 h 71"/>
                <a:gd name="T4" fmla="*/ 15 w 59"/>
                <a:gd name="T5" fmla="*/ 31 h 71"/>
                <a:gd name="T6" fmla="*/ 16 w 59"/>
                <a:gd name="T7" fmla="*/ 31 h 71"/>
                <a:gd name="T8" fmla="*/ 18 w 59"/>
                <a:gd name="T9" fmla="*/ 30 h 71"/>
                <a:gd name="T10" fmla="*/ 18 w 59"/>
                <a:gd name="T11" fmla="*/ 28 h 71"/>
                <a:gd name="T12" fmla="*/ 18 w 59"/>
                <a:gd name="T13" fmla="*/ 26 h 71"/>
                <a:gd name="T14" fmla="*/ 16 w 59"/>
                <a:gd name="T15" fmla="*/ 25 h 71"/>
                <a:gd name="T16" fmla="*/ 52 w 59"/>
                <a:gd name="T17" fmla="*/ 19 h 71"/>
                <a:gd name="T18" fmla="*/ 36 w 59"/>
                <a:gd name="T19" fmla="*/ 19 h 71"/>
                <a:gd name="T20" fmla="*/ 36 w 59"/>
                <a:gd name="T21" fmla="*/ 24 h 71"/>
                <a:gd name="T22" fmla="*/ 48 w 59"/>
                <a:gd name="T23" fmla="*/ 24 h 71"/>
                <a:gd name="T24" fmla="*/ 48 w 59"/>
                <a:gd name="T25" fmla="*/ 35 h 71"/>
                <a:gd name="T26" fmla="*/ 36 w 59"/>
                <a:gd name="T27" fmla="*/ 35 h 71"/>
                <a:gd name="T28" fmla="*/ 36 w 59"/>
                <a:gd name="T29" fmla="*/ 39 h 71"/>
                <a:gd name="T30" fmla="*/ 48 w 59"/>
                <a:gd name="T31" fmla="*/ 39 h 71"/>
                <a:gd name="T32" fmla="*/ 48 w 59"/>
                <a:gd name="T33" fmla="*/ 43 h 71"/>
                <a:gd name="T34" fmla="*/ 36 w 59"/>
                <a:gd name="T35" fmla="*/ 43 h 71"/>
                <a:gd name="T36" fmla="*/ 36 w 59"/>
                <a:gd name="T37" fmla="*/ 47 h 71"/>
                <a:gd name="T38" fmla="*/ 48 w 59"/>
                <a:gd name="T39" fmla="*/ 47 h 71"/>
                <a:gd name="T40" fmla="*/ 48 w 59"/>
                <a:gd name="T41" fmla="*/ 50 h 71"/>
                <a:gd name="T42" fmla="*/ 36 w 59"/>
                <a:gd name="T43" fmla="*/ 50 h 71"/>
                <a:gd name="T44" fmla="*/ 36 w 59"/>
                <a:gd name="T45" fmla="*/ 54 h 71"/>
                <a:gd name="T46" fmla="*/ 48 w 59"/>
                <a:gd name="T47" fmla="*/ 54 h 71"/>
                <a:gd name="T48" fmla="*/ 48 w 59"/>
                <a:gd name="T49" fmla="*/ 58 h 71"/>
                <a:gd name="T50" fmla="*/ 36 w 59"/>
                <a:gd name="T51" fmla="*/ 58 h 71"/>
                <a:gd name="T52" fmla="*/ 36 w 59"/>
                <a:gd name="T53" fmla="*/ 62 h 71"/>
                <a:gd name="T54" fmla="*/ 52 w 59"/>
                <a:gd name="T55" fmla="*/ 62 h 71"/>
                <a:gd name="T56" fmla="*/ 52 w 59"/>
                <a:gd name="T57" fmla="*/ 19 h 71"/>
                <a:gd name="T58" fmla="*/ 59 w 59"/>
                <a:gd name="T59" fmla="*/ 8 h 71"/>
                <a:gd name="T60" fmla="*/ 44 w 59"/>
                <a:gd name="T61" fmla="*/ 8 h 71"/>
                <a:gd name="T62" fmla="*/ 54 w 59"/>
                <a:gd name="T63" fmla="*/ 16 h 71"/>
                <a:gd name="T64" fmla="*/ 54 w 59"/>
                <a:gd name="T65" fmla="*/ 46 h 71"/>
                <a:gd name="T66" fmla="*/ 59 w 59"/>
                <a:gd name="T67" fmla="*/ 46 h 71"/>
                <a:gd name="T68" fmla="*/ 59 w 59"/>
                <a:gd name="T69" fmla="*/ 8 h 71"/>
                <a:gd name="T70" fmla="*/ 10 w 59"/>
                <a:gd name="T71" fmla="*/ 46 h 71"/>
                <a:gd name="T72" fmla="*/ 10 w 59"/>
                <a:gd name="T73" fmla="*/ 20 h 71"/>
                <a:gd name="T74" fmla="*/ 18 w 59"/>
                <a:gd name="T75" fmla="*/ 20 h 71"/>
                <a:gd name="T76" fmla="*/ 21 w 59"/>
                <a:gd name="T77" fmla="*/ 22 h 71"/>
                <a:gd name="T78" fmla="*/ 23 w 59"/>
                <a:gd name="T79" fmla="*/ 28 h 71"/>
                <a:gd name="T80" fmla="*/ 21 w 59"/>
                <a:gd name="T81" fmla="*/ 34 h 71"/>
                <a:gd name="T82" fmla="*/ 17 w 59"/>
                <a:gd name="T83" fmla="*/ 36 h 71"/>
                <a:gd name="T84" fmla="*/ 15 w 59"/>
                <a:gd name="T85" fmla="*/ 36 h 71"/>
                <a:gd name="T86" fmla="*/ 15 w 59"/>
                <a:gd name="T87" fmla="*/ 46 h 71"/>
                <a:gd name="T88" fmla="*/ 10 w 59"/>
                <a:gd name="T89" fmla="*/ 46 h 71"/>
                <a:gd name="T90" fmla="*/ 35 w 59"/>
                <a:gd name="T91" fmla="*/ 0 h 71"/>
                <a:gd name="T92" fmla="*/ 0 w 59"/>
                <a:gd name="T93" fmla="*/ 7 h 71"/>
                <a:gd name="T94" fmla="*/ 0 w 59"/>
                <a:gd name="T95" fmla="*/ 63 h 71"/>
                <a:gd name="T96" fmla="*/ 35 w 59"/>
                <a:gd name="T97" fmla="*/ 71 h 71"/>
                <a:gd name="T98" fmla="*/ 35 w 59"/>
                <a:gd name="T9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9" h="71">
                  <a:moveTo>
                    <a:pt x="16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1"/>
                    <a:pt x="18" y="30"/>
                  </a:cubicBezTo>
                  <a:cubicBezTo>
                    <a:pt x="18" y="30"/>
                    <a:pt x="18" y="29"/>
                    <a:pt x="18" y="28"/>
                  </a:cubicBezTo>
                  <a:cubicBezTo>
                    <a:pt x="18" y="27"/>
                    <a:pt x="18" y="27"/>
                    <a:pt x="18" y="26"/>
                  </a:cubicBezTo>
                  <a:cubicBezTo>
                    <a:pt x="17" y="26"/>
                    <a:pt x="17" y="25"/>
                    <a:pt x="16" y="25"/>
                  </a:cubicBezTo>
                  <a:moveTo>
                    <a:pt x="52" y="19"/>
                  </a:moveTo>
                  <a:cubicBezTo>
                    <a:pt x="36" y="19"/>
                    <a:pt x="36" y="19"/>
                    <a:pt x="36" y="19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19"/>
                    <a:pt x="52" y="19"/>
                    <a:pt x="52" y="19"/>
                  </a:cubicBezTo>
                  <a:moveTo>
                    <a:pt x="59" y="8"/>
                  </a:moveTo>
                  <a:cubicBezTo>
                    <a:pt x="44" y="8"/>
                    <a:pt x="44" y="8"/>
                    <a:pt x="44" y="8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8"/>
                    <a:pt x="59" y="8"/>
                    <a:pt x="59" y="8"/>
                  </a:cubicBezTo>
                  <a:moveTo>
                    <a:pt x="10" y="46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1" y="21"/>
                    <a:pt x="21" y="22"/>
                  </a:cubicBezTo>
                  <a:cubicBezTo>
                    <a:pt x="22" y="24"/>
                    <a:pt x="23" y="25"/>
                    <a:pt x="23" y="28"/>
                  </a:cubicBezTo>
                  <a:cubicBezTo>
                    <a:pt x="23" y="31"/>
                    <a:pt x="22" y="33"/>
                    <a:pt x="21" y="34"/>
                  </a:cubicBezTo>
                  <a:cubicBezTo>
                    <a:pt x="20" y="36"/>
                    <a:pt x="19" y="36"/>
                    <a:pt x="17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0" y="46"/>
                    <a:pt x="10" y="46"/>
                    <a:pt x="10" y="46"/>
                  </a:cubicBezTo>
                  <a:moveTo>
                    <a:pt x="35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FDD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Freeform 420"/>
            <p:cNvSpPr/>
            <p:nvPr>
              <p:custDataLst>
                <p:tags r:id="rId416"/>
              </p:custDataLst>
            </p:nvPr>
          </p:nvSpPr>
          <p:spPr bwMode="auto">
            <a:xfrm>
              <a:off x="10061576" y="3174999"/>
              <a:ext cx="292100" cy="101600"/>
            </a:xfrm>
            <a:custGeom>
              <a:avLst/>
              <a:gdLst>
                <a:gd name="T0" fmla="*/ 158 w 171"/>
                <a:gd name="T1" fmla="*/ 7 h 59"/>
                <a:gd name="T2" fmla="*/ 144 w 171"/>
                <a:gd name="T3" fmla="*/ 5 h 59"/>
                <a:gd name="T4" fmla="*/ 86 w 171"/>
                <a:gd name="T5" fmla="*/ 0 h 59"/>
                <a:gd name="T6" fmla="*/ 46 w 171"/>
                <a:gd name="T7" fmla="*/ 31 h 59"/>
                <a:gd name="T8" fmla="*/ 7 w 171"/>
                <a:gd name="T9" fmla="*/ 44 h 59"/>
                <a:gd name="T10" fmla="*/ 14 w 171"/>
                <a:gd name="T11" fmla="*/ 57 h 59"/>
                <a:gd name="T12" fmla="*/ 161 w 171"/>
                <a:gd name="T13" fmla="*/ 39 h 59"/>
                <a:gd name="T14" fmla="*/ 158 w 171"/>
                <a:gd name="T15" fmla="*/ 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59">
                  <a:moveTo>
                    <a:pt x="158" y="7"/>
                  </a:moveTo>
                  <a:cubicBezTo>
                    <a:pt x="144" y="5"/>
                    <a:pt x="144" y="5"/>
                    <a:pt x="144" y="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56" y="26"/>
                    <a:pt x="46" y="31"/>
                  </a:cubicBezTo>
                  <a:cubicBezTo>
                    <a:pt x="35" y="35"/>
                    <a:pt x="7" y="44"/>
                    <a:pt x="7" y="44"/>
                  </a:cubicBezTo>
                  <a:cubicBezTo>
                    <a:pt x="7" y="44"/>
                    <a:pt x="0" y="55"/>
                    <a:pt x="14" y="57"/>
                  </a:cubicBezTo>
                  <a:cubicBezTo>
                    <a:pt x="28" y="59"/>
                    <a:pt x="152" y="52"/>
                    <a:pt x="161" y="39"/>
                  </a:cubicBezTo>
                  <a:cubicBezTo>
                    <a:pt x="171" y="25"/>
                    <a:pt x="158" y="7"/>
                    <a:pt x="158" y="7"/>
                  </a:cubicBezTo>
                  <a:close/>
                </a:path>
              </a:pathLst>
            </a:custGeom>
            <a:solidFill>
              <a:srgbClr val="303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Freeform 421"/>
            <p:cNvSpPr/>
            <p:nvPr>
              <p:custDataLst>
                <p:tags r:id="rId417"/>
              </p:custDataLst>
            </p:nvPr>
          </p:nvSpPr>
          <p:spPr bwMode="auto">
            <a:xfrm>
              <a:off x="9329739" y="3128962"/>
              <a:ext cx="214313" cy="169863"/>
            </a:xfrm>
            <a:custGeom>
              <a:avLst/>
              <a:gdLst>
                <a:gd name="T0" fmla="*/ 125 w 125"/>
                <a:gd name="T1" fmla="*/ 73 h 99"/>
                <a:gd name="T2" fmla="*/ 104 w 125"/>
                <a:gd name="T3" fmla="*/ 97 h 99"/>
                <a:gd name="T4" fmla="*/ 72 w 125"/>
                <a:gd name="T5" fmla="*/ 68 h 99"/>
                <a:gd name="T6" fmla="*/ 8 w 125"/>
                <a:gd name="T7" fmla="*/ 20 h 99"/>
                <a:gd name="T8" fmla="*/ 11 w 125"/>
                <a:gd name="T9" fmla="*/ 0 h 99"/>
                <a:gd name="T10" fmla="*/ 72 w 125"/>
                <a:gd name="T11" fmla="*/ 23 h 99"/>
                <a:gd name="T12" fmla="*/ 89 w 125"/>
                <a:gd name="T13" fmla="*/ 22 h 99"/>
                <a:gd name="T14" fmla="*/ 121 w 125"/>
                <a:gd name="T15" fmla="*/ 63 h 99"/>
                <a:gd name="T16" fmla="*/ 125 w 125"/>
                <a:gd name="T17" fmla="*/ 7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99">
                  <a:moveTo>
                    <a:pt x="125" y="73"/>
                  </a:moveTo>
                  <a:cubicBezTo>
                    <a:pt x="125" y="73"/>
                    <a:pt x="112" y="99"/>
                    <a:pt x="104" y="97"/>
                  </a:cubicBezTo>
                  <a:cubicBezTo>
                    <a:pt x="96" y="96"/>
                    <a:pt x="86" y="76"/>
                    <a:pt x="72" y="68"/>
                  </a:cubicBezTo>
                  <a:cubicBezTo>
                    <a:pt x="58" y="60"/>
                    <a:pt x="16" y="33"/>
                    <a:pt x="8" y="20"/>
                  </a:cubicBezTo>
                  <a:cubicBezTo>
                    <a:pt x="0" y="6"/>
                    <a:pt x="1" y="0"/>
                    <a:pt x="11" y="0"/>
                  </a:cubicBezTo>
                  <a:cubicBezTo>
                    <a:pt x="20" y="0"/>
                    <a:pt x="55" y="24"/>
                    <a:pt x="72" y="23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121" y="63"/>
                    <a:pt x="121" y="63"/>
                    <a:pt x="121" y="63"/>
                  </a:cubicBezTo>
                  <a:lnTo>
                    <a:pt x="125" y="73"/>
                  </a:lnTo>
                  <a:close/>
                </a:path>
              </a:pathLst>
            </a:custGeom>
            <a:solidFill>
              <a:srgbClr val="303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Freeform 422"/>
            <p:cNvSpPr/>
            <p:nvPr>
              <p:custDataLst>
                <p:tags r:id="rId418"/>
              </p:custDataLst>
            </p:nvPr>
          </p:nvSpPr>
          <p:spPr bwMode="auto">
            <a:xfrm>
              <a:off x="10207626" y="3125787"/>
              <a:ext cx="100013" cy="87313"/>
            </a:xfrm>
            <a:custGeom>
              <a:avLst/>
              <a:gdLst>
                <a:gd name="T0" fmla="*/ 48 w 58"/>
                <a:gd name="T1" fmla="*/ 7 h 51"/>
                <a:gd name="T2" fmla="*/ 58 w 58"/>
                <a:gd name="T3" fmla="*/ 34 h 51"/>
                <a:gd name="T4" fmla="*/ 24 w 58"/>
                <a:gd name="T5" fmla="*/ 42 h 51"/>
                <a:gd name="T6" fmla="*/ 0 w 58"/>
                <a:gd name="T7" fmla="*/ 29 h 51"/>
                <a:gd name="T8" fmla="*/ 2 w 58"/>
                <a:gd name="T9" fmla="*/ 0 h 51"/>
                <a:gd name="T10" fmla="*/ 48 w 58"/>
                <a:gd name="T11" fmla="*/ 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1">
                  <a:moveTo>
                    <a:pt x="48" y="7"/>
                  </a:move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40" y="51"/>
                    <a:pt x="24" y="42"/>
                  </a:cubicBezTo>
                  <a:cubicBezTo>
                    <a:pt x="8" y="33"/>
                    <a:pt x="0" y="29"/>
                    <a:pt x="0" y="29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48" y="7"/>
                  </a:lnTo>
                  <a:close/>
                </a:path>
              </a:pathLst>
            </a:custGeom>
            <a:solidFill>
              <a:srgbClr val="F9A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Freeform 423"/>
            <p:cNvSpPr/>
            <p:nvPr>
              <p:custDataLst>
                <p:tags r:id="rId419"/>
              </p:custDataLst>
            </p:nvPr>
          </p:nvSpPr>
          <p:spPr bwMode="auto">
            <a:xfrm>
              <a:off x="9482139" y="3146424"/>
              <a:ext cx="92075" cy="90488"/>
            </a:xfrm>
            <a:custGeom>
              <a:avLst/>
              <a:gdLst>
                <a:gd name="T0" fmla="*/ 53 w 53"/>
                <a:gd name="T1" fmla="*/ 26 h 53"/>
                <a:gd name="T2" fmla="*/ 32 w 53"/>
                <a:gd name="T3" fmla="*/ 53 h 53"/>
                <a:gd name="T4" fmla="*/ 10 w 53"/>
                <a:gd name="T5" fmla="*/ 44 h 53"/>
                <a:gd name="T6" fmla="*/ 0 w 53"/>
                <a:gd name="T7" fmla="*/ 12 h 53"/>
                <a:gd name="T8" fmla="*/ 17 w 53"/>
                <a:gd name="T9" fmla="*/ 0 h 53"/>
                <a:gd name="T10" fmla="*/ 53 w 53"/>
                <a:gd name="T11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3"/>
                    <a:pt x="16" y="50"/>
                    <a:pt x="10" y="44"/>
                  </a:cubicBezTo>
                  <a:cubicBezTo>
                    <a:pt x="0" y="34"/>
                    <a:pt x="0" y="12"/>
                    <a:pt x="0" y="12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53" y="26"/>
                  </a:lnTo>
                  <a:close/>
                </a:path>
              </a:pathLst>
            </a:custGeom>
            <a:solidFill>
              <a:srgbClr val="F9A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Freeform 424"/>
            <p:cNvSpPr/>
            <p:nvPr>
              <p:custDataLst>
                <p:tags r:id="rId420"/>
              </p:custDataLst>
            </p:nvPr>
          </p:nvSpPr>
          <p:spPr bwMode="auto">
            <a:xfrm>
              <a:off x="9482139" y="2620962"/>
              <a:ext cx="857250" cy="603250"/>
            </a:xfrm>
            <a:custGeom>
              <a:avLst/>
              <a:gdLst>
                <a:gd name="T0" fmla="*/ 52 w 499"/>
                <a:gd name="T1" fmla="*/ 352 h 352"/>
                <a:gd name="T2" fmla="*/ 0 w 499"/>
                <a:gd name="T3" fmla="*/ 302 h 352"/>
                <a:gd name="T4" fmla="*/ 314 w 499"/>
                <a:gd name="T5" fmla="*/ 28 h 352"/>
                <a:gd name="T6" fmla="*/ 471 w 499"/>
                <a:gd name="T7" fmla="*/ 0 h 352"/>
                <a:gd name="T8" fmla="*/ 499 w 499"/>
                <a:gd name="T9" fmla="*/ 51 h 352"/>
                <a:gd name="T10" fmla="*/ 52 w 499"/>
                <a:gd name="T11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9" h="352">
                  <a:moveTo>
                    <a:pt x="52" y="352"/>
                  </a:moveTo>
                  <a:cubicBezTo>
                    <a:pt x="52" y="352"/>
                    <a:pt x="15" y="338"/>
                    <a:pt x="0" y="302"/>
                  </a:cubicBezTo>
                  <a:cubicBezTo>
                    <a:pt x="314" y="28"/>
                    <a:pt x="314" y="28"/>
                    <a:pt x="314" y="28"/>
                  </a:cubicBezTo>
                  <a:cubicBezTo>
                    <a:pt x="471" y="0"/>
                    <a:pt x="471" y="0"/>
                    <a:pt x="471" y="0"/>
                  </a:cubicBezTo>
                  <a:cubicBezTo>
                    <a:pt x="499" y="51"/>
                    <a:pt x="499" y="51"/>
                    <a:pt x="499" y="51"/>
                  </a:cubicBezTo>
                  <a:lnTo>
                    <a:pt x="52" y="352"/>
                  </a:lnTo>
                  <a:close/>
                </a:path>
              </a:pathLst>
            </a:custGeom>
            <a:solidFill>
              <a:srgbClr val="283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Freeform 425"/>
            <p:cNvSpPr/>
            <p:nvPr>
              <p:custDataLst>
                <p:tags r:id="rId421"/>
              </p:custDataLst>
            </p:nvPr>
          </p:nvSpPr>
          <p:spPr bwMode="auto">
            <a:xfrm>
              <a:off x="9885364" y="2424112"/>
              <a:ext cx="744538" cy="752475"/>
            </a:xfrm>
            <a:custGeom>
              <a:avLst/>
              <a:gdLst>
                <a:gd name="T0" fmla="*/ 252 w 434"/>
                <a:gd name="T1" fmla="*/ 422 h 440"/>
                <a:gd name="T2" fmla="*/ 173 w 434"/>
                <a:gd name="T3" fmla="*/ 418 h 440"/>
                <a:gd name="T4" fmla="*/ 2 w 434"/>
                <a:gd name="T5" fmla="*/ 85 h 440"/>
                <a:gd name="T6" fmla="*/ 48 w 434"/>
                <a:gd name="T7" fmla="*/ 26 h 440"/>
                <a:gd name="T8" fmla="*/ 133 w 434"/>
                <a:gd name="T9" fmla="*/ 18 h 440"/>
                <a:gd name="T10" fmla="*/ 276 w 434"/>
                <a:gd name="T11" fmla="*/ 0 h 440"/>
                <a:gd name="T12" fmla="*/ 410 w 434"/>
                <a:gd name="T13" fmla="*/ 22 h 440"/>
                <a:gd name="T14" fmla="*/ 399 w 434"/>
                <a:gd name="T15" fmla="*/ 121 h 440"/>
                <a:gd name="T16" fmla="*/ 281 w 434"/>
                <a:gd name="T17" fmla="*/ 171 h 440"/>
                <a:gd name="T18" fmla="*/ 161 w 434"/>
                <a:gd name="T19" fmla="*/ 162 h 440"/>
                <a:gd name="T20" fmla="*/ 252 w 434"/>
                <a:gd name="T21" fmla="*/ 422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4" h="440">
                  <a:moveTo>
                    <a:pt x="252" y="422"/>
                  </a:moveTo>
                  <a:cubicBezTo>
                    <a:pt x="252" y="422"/>
                    <a:pt x="208" y="440"/>
                    <a:pt x="173" y="418"/>
                  </a:cubicBezTo>
                  <a:cubicBezTo>
                    <a:pt x="139" y="396"/>
                    <a:pt x="2" y="85"/>
                    <a:pt x="2" y="85"/>
                  </a:cubicBezTo>
                  <a:cubicBezTo>
                    <a:pt x="2" y="85"/>
                    <a:pt x="0" y="34"/>
                    <a:pt x="48" y="26"/>
                  </a:cubicBezTo>
                  <a:cubicBezTo>
                    <a:pt x="97" y="18"/>
                    <a:pt x="133" y="18"/>
                    <a:pt x="133" y="18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410" y="22"/>
                    <a:pt x="410" y="22"/>
                    <a:pt x="410" y="22"/>
                  </a:cubicBezTo>
                  <a:cubicBezTo>
                    <a:pt x="410" y="22"/>
                    <a:pt x="434" y="83"/>
                    <a:pt x="399" y="121"/>
                  </a:cubicBezTo>
                  <a:cubicBezTo>
                    <a:pt x="365" y="160"/>
                    <a:pt x="319" y="173"/>
                    <a:pt x="281" y="171"/>
                  </a:cubicBezTo>
                  <a:cubicBezTo>
                    <a:pt x="243" y="169"/>
                    <a:pt x="161" y="162"/>
                    <a:pt x="161" y="162"/>
                  </a:cubicBezTo>
                  <a:lnTo>
                    <a:pt x="252" y="422"/>
                  </a:lnTo>
                  <a:close/>
                </a:path>
              </a:pathLst>
            </a:custGeom>
            <a:solidFill>
              <a:srgbClr val="3A3E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Freeform 426"/>
            <p:cNvSpPr/>
            <p:nvPr>
              <p:custDataLst>
                <p:tags r:id="rId422"/>
              </p:custDataLst>
            </p:nvPr>
          </p:nvSpPr>
          <p:spPr bwMode="auto">
            <a:xfrm>
              <a:off x="10047289" y="1368424"/>
              <a:ext cx="565150" cy="428625"/>
            </a:xfrm>
            <a:custGeom>
              <a:avLst/>
              <a:gdLst>
                <a:gd name="T0" fmla="*/ 176 w 330"/>
                <a:gd name="T1" fmla="*/ 208 h 250"/>
                <a:gd name="T2" fmla="*/ 214 w 330"/>
                <a:gd name="T3" fmla="*/ 170 h 250"/>
                <a:gd name="T4" fmla="*/ 263 w 330"/>
                <a:gd name="T5" fmla="*/ 237 h 250"/>
                <a:gd name="T6" fmla="*/ 330 w 330"/>
                <a:gd name="T7" fmla="*/ 205 h 250"/>
                <a:gd name="T8" fmla="*/ 284 w 330"/>
                <a:gd name="T9" fmla="*/ 170 h 250"/>
                <a:gd name="T10" fmla="*/ 185 w 330"/>
                <a:gd name="T11" fmla="*/ 28 h 250"/>
                <a:gd name="T12" fmla="*/ 159 w 330"/>
                <a:gd name="T13" fmla="*/ 57 h 250"/>
                <a:gd name="T14" fmla="*/ 93 w 330"/>
                <a:gd name="T15" fmla="*/ 30 h 250"/>
                <a:gd name="T16" fmla="*/ 3 w 330"/>
                <a:gd name="T17" fmla="*/ 125 h 250"/>
                <a:gd name="T18" fmla="*/ 47 w 330"/>
                <a:gd name="T19" fmla="*/ 176 h 250"/>
                <a:gd name="T20" fmla="*/ 136 w 330"/>
                <a:gd name="T21" fmla="*/ 170 h 250"/>
                <a:gd name="T22" fmla="*/ 176 w 33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0" h="250">
                  <a:moveTo>
                    <a:pt x="176" y="208"/>
                  </a:moveTo>
                  <a:cubicBezTo>
                    <a:pt x="176" y="208"/>
                    <a:pt x="212" y="201"/>
                    <a:pt x="214" y="170"/>
                  </a:cubicBezTo>
                  <a:cubicBezTo>
                    <a:pt x="214" y="170"/>
                    <a:pt x="199" y="224"/>
                    <a:pt x="263" y="237"/>
                  </a:cubicBezTo>
                  <a:cubicBezTo>
                    <a:pt x="328" y="250"/>
                    <a:pt x="330" y="205"/>
                    <a:pt x="330" y="205"/>
                  </a:cubicBezTo>
                  <a:cubicBezTo>
                    <a:pt x="330" y="205"/>
                    <a:pt x="301" y="220"/>
                    <a:pt x="284" y="170"/>
                  </a:cubicBezTo>
                  <a:cubicBezTo>
                    <a:pt x="267" y="121"/>
                    <a:pt x="212" y="0"/>
                    <a:pt x="185" y="28"/>
                  </a:cubicBezTo>
                  <a:cubicBezTo>
                    <a:pt x="159" y="57"/>
                    <a:pt x="159" y="57"/>
                    <a:pt x="159" y="57"/>
                  </a:cubicBezTo>
                  <a:cubicBezTo>
                    <a:pt x="159" y="57"/>
                    <a:pt x="138" y="13"/>
                    <a:pt x="93" y="30"/>
                  </a:cubicBezTo>
                  <a:cubicBezTo>
                    <a:pt x="47" y="47"/>
                    <a:pt x="7" y="59"/>
                    <a:pt x="3" y="125"/>
                  </a:cubicBezTo>
                  <a:cubicBezTo>
                    <a:pt x="0" y="191"/>
                    <a:pt x="9" y="182"/>
                    <a:pt x="47" y="176"/>
                  </a:cubicBezTo>
                  <a:cubicBezTo>
                    <a:pt x="85" y="170"/>
                    <a:pt x="106" y="159"/>
                    <a:pt x="136" y="170"/>
                  </a:cubicBezTo>
                  <a:cubicBezTo>
                    <a:pt x="166" y="182"/>
                    <a:pt x="136" y="208"/>
                    <a:pt x="176" y="208"/>
                  </a:cubicBezTo>
                  <a:close/>
                </a:path>
              </a:pathLst>
            </a:custGeom>
            <a:solidFill>
              <a:srgbClr val="4D2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Freeform 427"/>
            <p:cNvSpPr/>
            <p:nvPr>
              <p:custDataLst>
                <p:tags r:id="rId423"/>
              </p:custDataLst>
            </p:nvPr>
          </p:nvSpPr>
          <p:spPr bwMode="auto">
            <a:xfrm>
              <a:off x="9958389" y="1816099"/>
              <a:ext cx="688975" cy="652463"/>
            </a:xfrm>
            <a:custGeom>
              <a:avLst/>
              <a:gdLst>
                <a:gd name="T0" fmla="*/ 255 w 402"/>
                <a:gd name="T1" fmla="*/ 8 h 381"/>
                <a:gd name="T2" fmla="*/ 349 w 402"/>
                <a:gd name="T3" fmla="*/ 18 h 381"/>
                <a:gd name="T4" fmla="*/ 402 w 402"/>
                <a:gd name="T5" fmla="*/ 165 h 381"/>
                <a:gd name="T6" fmla="*/ 378 w 402"/>
                <a:gd name="T7" fmla="*/ 180 h 381"/>
                <a:gd name="T8" fmla="*/ 376 w 402"/>
                <a:gd name="T9" fmla="*/ 291 h 381"/>
                <a:gd name="T10" fmla="*/ 368 w 402"/>
                <a:gd name="T11" fmla="*/ 377 h 381"/>
                <a:gd name="T12" fmla="*/ 180 w 402"/>
                <a:gd name="T13" fmla="*/ 377 h 381"/>
                <a:gd name="T14" fmla="*/ 91 w 402"/>
                <a:gd name="T15" fmla="*/ 373 h 381"/>
                <a:gd name="T16" fmla="*/ 133 w 402"/>
                <a:gd name="T17" fmla="*/ 264 h 381"/>
                <a:gd name="T18" fmla="*/ 12 w 402"/>
                <a:gd name="T19" fmla="*/ 192 h 381"/>
                <a:gd name="T20" fmla="*/ 0 w 402"/>
                <a:gd name="T21" fmla="*/ 129 h 381"/>
                <a:gd name="T22" fmla="*/ 132 w 402"/>
                <a:gd name="T23" fmla="*/ 13 h 381"/>
                <a:gd name="T24" fmla="*/ 255 w 402"/>
                <a:gd name="T25" fmla="*/ 8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2" h="381">
                  <a:moveTo>
                    <a:pt x="255" y="8"/>
                  </a:moveTo>
                  <a:cubicBezTo>
                    <a:pt x="255" y="8"/>
                    <a:pt x="303" y="0"/>
                    <a:pt x="349" y="18"/>
                  </a:cubicBezTo>
                  <a:cubicBezTo>
                    <a:pt x="396" y="36"/>
                    <a:pt x="402" y="165"/>
                    <a:pt x="402" y="165"/>
                  </a:cubicBezTo>
                  <a:cubicBezTo>
                    <a:pt x="378" y="180"/>
                    <a:pt x="378" y="180"/>
                    <a:pt x="378" y="180"/>
                  </a:cubicBezTo>
                  <a:cubicBezTo>
                    <a:pt x="378" y="180"/>
                    <a:pt x="374" y="256"/>
                    <a:pt x="376" y="291"/>
                  </a:cubicBezTo>
                  <a:cubicBezTo>
                    <a:pt x="378" y="325"/>
                    <a:pt x="382" y="373"/>
                    <a:pt x="368" y="377"/>
                  </a:cubicBezTo>
                  <a:cubicBezTo>
                    <a:pt x="353" y="381"/>
                    <a:pt x="210" y="375"/>
                    <a:pt x="180" y="377"/>
                  </a:cubicBezTo>
                  <a:cubicBezTo>
                    <a:pt x="150" y="379"/>
                    <a:pt x="93" y="381"/>
                    <a:pt x="91" y="373"/>
                  </a:cubicBezTo>
                  <a:cubicBezTo>
                    <a:pt x="89" y="365"/>
                    <a:pt x="140" y="272"/>
                    <a:pt x="133" y="264"/>
                  </a:cubicBezTo>
                  <a:cubicBezTo>
                    <a:pt x="127" y="256"/>
                    <a:pt x="12" y="192"/>
                    <a:pt x="12" y="192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35" y="14"/>
                    <a:pt x="132" y="13"/>
                  </a:cubicBezTo>
                  <a:cubicBezTo>
                    <a:pt x="228" y="12"/>
                    <a:pt x="255" y="8"/>
                    <a:pt x="255" y="8"/>
                  </a:cubicBezTo>
                  <a:close/>
                </a:path>
              </a:pathLst>
            </a:custGeom>
            <a:solidFill>
              <a:srgbClr val="529A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Freeform 428"/>
            <p:cNvSpPr/>
            <p:nvPr>
              <p:custDataLst>
                <p:tags r:id="rId424"/>
              </p:custDataLst>
            </p:nvPr>
          </p:nvSpPr>
          <p:spPr bwMode="auto">
            <a:xfrm>
              <a:off x="10174289" y="1792287"/>
              <a:ext cx="231775" cy="176213"/>
            </a:xfrm>
            <a:custGeom>
              <a:avLst/>
              <a:gdLst>
                <a:gd name="T0" fmla="*/ 129 w 135"/>
                <a:gd name="T1" fmla="*/ 22 h 103"/>
                <a:gd name="T2" fmla="*/ 99 w 135"/>
                <a:gd name="T3" fmla="*/ 81 h 103"/>
                <a:gd name="T4" fmla="*/ 27 w 135"/>
                <a:gd name="T5" fmla="*/ 83 h 103"/>
                <a:gd name="T6" fmla="*/ 0 w 135"/>
                <a:gd name="T7" fmla="*/ 47 h 103"/>
                <a:gd name="T8" fmla="*/ 6 w 135"/>
                <a:gd name="T9" fmla="*/ 27 h 103"/>
                <a:gd name="T10" fmla="*/ 95 w 135"/>
                <a:gd name="T11" fmla="*/ 0 h 103"/>
                <a:gd name="T12" fmla="*/ 129 w 135"/>
                <a:gd name="T13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103">
                  <a:moveTo>
                    <a:pt x="129" y="22"/>
                  </a:moveTo>
                  <a:cubicBezTo>
                    <a:pt x="129" y="22"/>
                    <a:pt x="135" y="65"/>
                    <a:pt x="99" y="81"/>
                  </a:cubicBezTo>
                  <a:cubicBezTo>
                    <a:pt x="64" y="96"/>
                    <a:pt x="51" y="103"/>
                    <a:pt x="27" y="83"/>
                  </a:cubicBezTo>
                  <a:cubicBezTo>
                    <a:pt x="2" y="64"/>
                    <a:pt x="0" y="47"/>
                    <a:pt x="0" y="4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1" y="31"/>
                    <a:pt x="129" y="22"/>
                  </a:cubicBezTo>
                  <a:close/>
                </a:path>
              </a:pathLst>
            </a:custGeom>
            <a:solidFill>
              <a:srgbClr val="F0A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92" name="Freeform 429"/>
            <p:cNvSpPr/>
            <p:nvPr>
              <p:custDataLst>
                <p:tags r:id="rId425"/>
              </p:custDataLst>
            </p:nvPr>
          </p:nvSpPr>
          <p:spPr bwMode="auto">
            <a:xfrm>
              <a:off x="10460039" y="2054224"/>
              <a:ext cx="211138" cy="73025"/>
            </a:xfrm>
            <a:custGeom>
              <a:avLst/>
              <a:gdLst>
                <a:gd name="T0" fmla="*/ 109 w 123"/>
                <a:gd name="T1" fmla="*/ 26 h 43"/>
                <a:gd name="T2" fmla="*/ 85 w 123"/>
                <a:gd name="T3" fmla="*/ 41 h 43"/>
                <a:gd name="T4" fmla="*/ 0 w 123"/>
                <a:gd name="T5" fmla="*/ 6 h 43"/>
                <a:gd name="T6" fmla="*/ 109 w 123"/>
                <a:gd name="T7" fmla="*/ 2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3">
                  <a:moveTo>
                    <a:pt x="109" y="26"/>
                  </a:moveTo>
                  <a:cubicBezTo>
                    <a:pt x="109" y="26"/>
                    <a:pt x="123" y="39"/>
                    <a:pt x="85" y="41"/>
                  </a:cubicBezTo>
                  <a:cubicBezTo>
                    <a:pt x="46" y="43"/>
                    <a:pt x="0" y="6"/>
                    <a:pt x="0" y="6"/>
                  </a:cubicBezTo>
                  <a:cubicBezTo>
                    <a:pt x="0" y="6"/>
                    <a:pt x="81" y="0"/>
                    <a:pt x="109" y="26"/>
                  </a:cubicBezTo>
                  <a:close/>
                </a:path>
              </a:pathLst>
            </a:custGeom>
            <a:solidFill>
              <a:srgbClr val="0B7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93" name="Freeform 430"/>
            <p:cNvSpPr/>
            <p:nvPr>
              <p:custDataLst>
                <p:tags r:id="rId426"/>
              </p:custDataLst>
            </p:nvPr>
          </p:nvSpPr>
          <p:spPr bwMode="auto">
            <a:xfrm>
              <a:off x="9918701" y="1911349"/>
              <a:ext cx="723900" cy="317500"/>
            </a:xfrm>
            <a:custGeom>
              <a:avLst/>
              <a:gdLst>
                <a:gd name="T0" fmla="*/ 414 w 422"/>
                <a:gd name="T1" fmla="*/ 105 h 185"/>
                <a:gd name="T2" fmla="*/ 407 w 422"/>
                <a:gd name="T3" fmla="*/ 174 h 185"/>
                <a:gd name="T4" fmla="*/ 321 w 422"/>
                <a:gd name="T5" fmla="*/ 162 h 185"/>
                <a:gd name="T6" fmla="*/ 123 w 422"/>
                <a:gd name="T7" fmla="*/ 73 h 185"/>
                <a:gd name="T8" fmla="*/ 31 w 422"/>
                <a:gd name="T9" fmla="*/ 76 h 185"/>
                <a:gd name="T10" fmla="*/ 47 w 422"/>
                <a:gd name="T11" fmla="*/ 49 h 185"/>
                <a:gd name="T12" fmla="*/ 24 w 422"/>
                <a:gd name="T13" fmla="*/ 41 h 185"/>
                <a:gd name="T14" fmla="*/ 0 w 422"/>
                <a:gd name="T15" fmla="*/ 63 h 185"/>
                <a:gd name="T16" fmla="*/ 23 w 422"/>
                <a:gd name="T17" fmla="*/ 18 h 185"/>
                <a:gd name="T18" fmla="*/ 89 w 422"/>
                <a:gd name="T19" fmla="*/ 6 h 185"/>
                <a:gd name="T20" fmla="*/ 194 w 422"/>
                <a:gd name="T21" fmla="*/ 52 h 185"/>
                <a:gd name="T22" fmla="*/ 333 w 422"/>
                <a:gd name="T23" fmla="*/ 91 h 185"/>
                <a:gd name="T24" fmla="*/ 414 w 422"/>
                <a:gd name="T25" fmla="*/ 10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2" h="185">
                  <a:moveTo>
                    <a:pt x="414" y="105"/>
                  </a:moveTo>
                  <a:cubicBezTo>
                    <a:pt x="414" y="105"/>
                    <a:pt x="422" y="165"/>
                    <a:pt x="407" y="174"/>
                  </a:cubicBezTo>
                  <a:cubicBezTo>
                    <a:pt x="393" y="183"/>
                    <a:pt x="369" y="185"/>
                    <a:pt x="321" y="162"/>
                  </a:cubicBezTo>
                  <a:cubicBezTo>
                    <a:pt x="273" y="139"/>
                    <a:pt x="151" y="80"/>
                    <a:pt x="123" y="73"/>
                  </a:cubicBezTo>
                  <a:cubicBezTo>
                    <a:pt x="86" y="63"/>
                    <a:pt x="37" y="72"/>
                    <a:pt x="31" y="76"/>
                  </a:cubicBezTo>
                  <a:cubicBezTo>
                    <a:pt x="24" y="80"/>
                    <a:pt x="24" y="56"/>
                    <a:pt x="47" y="49"/>
                  </a:cubicBezTo>
                  <a:cubicBezTo>
                    <a:pt x="71" y="41"/>
                    <a:pt x="29" y="32"/>
                    <a:pt x="24" y="41"/>
                  </a:cubicBezTo>
                  <a:cubicBezTo>
                    <a:pt x="19" y="50"/>
                    <a:pt x="0" y="63"/>
                    <a:pt x="0" y="63"/>
                  </a:cubicBezTo>
                  <a:cubicBezTo>
                    <a:pt x="0" y="63"/>
                    <a:pt x="3" y="24"/>
                    <a:pt x="23" y="18"/>
                  </a:cubicBezTo>
                  <a:cubicBezTo>
                    <a:pt x="42" y="11"/>
                    <a:pt x="68" y="0"/>
                    <a:pt x="89" y="6"/>
                  </a:cubicBezTo>
                  <a:cubicBezTo>
                    <a:pt x="109" y="12"/>
                    <a:pt x="171" y="41"/>
                    <a:pt x="194" y="52"/>
                  </a:cubicBezTo>
                  <a:cubicBezTo>
                    <a:pt x="218" y="64"/>
                    <a:pt x="304" y="94"/>
                    <a:pt x="333" y="91"/>
                  </a:cubicBezTo>
                  <a:cubicBezTo>
                    <a:pt x="333" y="91"/>
                    <a:pt x="353" y="92"/>
                    <a:pt x="414" y="105"/>
                  </a:cubicBezTo>
                  <a:close/>
                </a:path>
              </a:pathLst>
            </a:custGeom>
            <a:solidFill>
              <a:srgbClr val="FFC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94" name="Freeform 431"/>
            <p:cNvSpPr/>
            <p:nvPr>
              <p:custDataLst>
                <p:tags r:id="rId427"/>
              </p:custDataLst>
            </p:nvPr>
          </p:nvSpPr>
          <p:spPr bwMode="auto">
            <a:xfrm>
              <a:off x="9755189" y="2278062"/>
              <a:ext cx="647700" cy="17463"/>
            </a:xfrm>
            <a:custGeom>
              <a:avLst/>
              <a:gdLst>
                <a:gd name="T0" fmla="*/ 3 w 377"/>
                <a:gd name="T1" fmla="*/ 10 h 10"/>
                <a:gd name="T2" fmla="*/ 374 w 377"/>
                <a:gd name="T3" fmla="*/ 10 h 10"/>
                <a:gd name="T4" fmla="*/ 377 w 377"/>
                <a:gd name="T5" fmla="*/ 6 h 10"/>
                <a:gd name="T6" fmla="*/ 377 w 377"/>
                <a:gd name="T7" fmla="*/ 4 h 10"/>
                <a:gd name="T8" fmla="*/ 374 w 377"/>
                <a:gd name="T9" fmla="*/ 0 h 10"/>
                <a:gd name="T10" fmla="*/ 3 w 377"/>
                <a:gd name="T11" fmla="*/ 0 h 10"/>
                <a:gd name="T12" fmla="*/ 0 w 377"/>
                <a:gd name="T13" fmla="*/ 4 h 10"/>
                <a:gd name="T14" fmla="*/ 0 w 377"/>
                <a:gd name="T15" fmla="*/ 6 h 10"/>
                <a:gd name="T16" fmla="*/ 3 w 37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7" h="10">
                  <a:moveTo>
                    <a:pt x="3" y="10"/>
                  </a:moveTo>
                  <a:cubicBezTo>
                    <a:pt x="374" y="10"/>
                    <a:pt x="374" y="10"/>
                    <a:pt x="374" y="10"/>
                  </a:cubicBezTo>
                  <a:cubicBezTo>
                    <a:pt x="376" y="10"/>
                    <a:pt x="377" y="8"/>
                    <a:pt x="377" y="6"/>
                  </a:cubicBezTo>
                  <a:cubicBezTo>
                    <a:pt x="377" y="4"/>
                    <a:pt x="377" y="4"/>
                    <a:pt x="377" y="4"/>
                  </a:cubicBezTo>
                  <a:cubicBezTo>
                    <a:pt x="377" y="2"/>
                    <a:pt x="376" y="0"/>
                    <a:pt x="37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95C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95" name="Freeform 432"/>
            <p:cNvSpPr/>
            <p:nvPr>
              <p:custDataLst>
                <p:tags r:id="rId428"/>
              </p:custDataLst>
            </p:nvPr>
          </p:nvSpPr>
          <p:spPr bwMode="auto">
            <a:xfrm>
              <a:off x="9588501" y="1990724"/>
              <a:ext cx="647700" cy="295275"/>
            </a:xfrm>
            <a:custGeom>
              <a:avLst/>
              <a:gdLst>
                <a:gd name="T0" fmla="*/ 371 w 377"/>
                <a:gd name="T1" fmla="*/ 161 h 173"/>
                <a:gd name="T2" fmla="*/ 262 w 377"/>
                <a:gd name="T3" fmla="*/ 10 h 173"/>
                <a:gd name="T4" fmla="*/ 226 w 377"/>
                <a:gd name="T5" fmla="*/ 0 h 173"/>
                <a:gd name="T6" fmla="*/ 21 w 377"/>
                <a:gd name="T7" fmla="*/ 1 h 173"/>
                <a:gd name="T8" fmla="*/ 8 w 377"/>
                <a:gd name="T9" fmla="*/ 20 h 173"/>
                <a:gd name="T10" fmla="*/ 97 w 377"/>
                <a:gd name="T11" fmla="*/ 173 h 173"/>
                <a:gd name="T12" fmla="*/ 377 w 377"/>
                <a:gd name="T13" fmla="*/ 168 h 173"/>
                <a:gd name="T14" fmla="*/ 371 w 377"/>
                <a:gd name="T15" fmla="*/ 16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7" h="173">
                  <a:moveTo>
                    <a:pt x="371" y="161"/>
                  </a:moveTo>
                  <a:cubicBezTo>
                    <a:pt x="262" y="10"/>
                    <a:pt x="262" y="10"/>
                    <a:pt x="262" y="10"/>
                  </a:cubicBezTo>
                  <a:cubicBezTo>
                    <a:pt x="262" y="10"/>
                    <a:pt x="263" y="0"/>
                    <a:pt x="226" y="0"/>
                  </a:cubicBezTo>
                  <a:cubicBezTo>
                    <a:pt x="190" y="0"/>
                    <a:pt x="21" y="1"/>
                    <a:pt x="21" y="1"/>
                  </a:cubicBezTo>
                  <a:cubicBezTo>
                    <a:pt x="21" y="1"/>
                    <a:pt x="0" y="0"/>
                    <a:pt x="8" y="20"/>
                  </a:cubicBezTo>
                  <a:cubicBezTo>
                    <a:pt x="17" y="40"/>
                    <a:pt x="97" y="173"/>
                    <a:pt x="97" y="173"/>
                  </a:cubicBezTo>
                  <a:cubicBezTo>
                    <a:pt x="377" y="168"/>
                    <a:pt x="377" y="168"/>
                    <a:pt x="377" y="168"/>
                  </a:cubicBezTo>
                  <a:lnTo>
                    <a:pt x="371" y="161"/>
                  </a:lnTo>
                  <a:close/>
                </a:path>
              </a:pathLst>
            </a:custGeom>
            <a:solidFill>
              <a:srgbClr val="E3E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96" name="Freeform 433"/>
            <p:cNvSpPr/>
            <p:nvPr>
              <p:custDataLst>
                <p:tags r:id="rId429"/>
              </p:custDataLst>
            </p:nvPr>
          </p:nvSpPr>
          <p:spPr bwMode="auto">
            <a:xfrm>
              <a:off x="10067926" y="1598612"/>
              <a:ext cx="298450" cy="279400"/>
            </a:xfrm>
            <a:custGeom>
              <a:avLst/>
              <a:gdLst>
                <a:gd name="T0" fmla="*/ 157 w 174"/>
                <a:gd name="T1" fmla="*/ 113 h 163"/>
                <a:gd name="T2" fmla="*/ 164 w 174"/>
                <a:gd name="T3" fmla="*/ 74 h 163"/>
                <a:gd name="T4" fmla="*/ 99 w 174"/>
                <a:gd name="T5" fmla="*/ 0 h 163"/>
                <a:gd name="T6" fmla="*/ 0 w 174"/>
                <a:gd name="T7" fmla="*/ 16 h 163"/>
                <a:gd name="T8" fmla="*/ 33 w 174"/>
                <a:gd name="T9" fmla="*/ 112 h 163"/>
                <a:gd name="T10" fmla="*/ 104 w 174"/>
                <a:gd name="T11" fmla="*/ 153 h 163"/>
                <a:gd name="T12" fmla="*/ 157 w 174"/>
                <a:gd name="T13" fmla="*/ 11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163">
                  <a:moveTo>
                    <a:pt x="157" y="113"/>
                  </a:moveTo>
                  <a:cubicBezTo>
                    <a:pt x="157" y="113"/>
                    <a:pt x="154" y="110"/>
                    <a:pt x="164" y="74"/>
                  </a:cubicBezTo>
                  <a:cubicBezTo>
                    <a:pt x="174" y="36"/>
                    <a:pt x="99" y="0"/>
                    <a:pt x="99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13" y="84"/>
                    <a:pt x="33" y="112"/>
                  </a:cubicBezTo>
                  <a:cubicBezTo>
                    <a:pt x="54" y="140"/>
                    <a:pt x="72" y="163"/>
                    <a:pt x="104" y="153"/>
                  </a:cubicBezTo>
                  <a:cubicBezTo>
                    <a:pt x="137" y="142"/>
                    <a:pt x="157" y="113"/>
                    <a:pt x="157" y="113"/>
                  </a:cubicBezTo>
                  <a:close/>
                </a:path>
              </a:pathLst>
            </a:custGeom>
            <a:solidFill>
              <a:srgbClr val="FFC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97" name="Oval 434"/>
            <p:cNvSpPr>
              <a:spLocks noChangeArrowheads="1"/>
            </p:cNvSpPr>
            <p:nvPr>
              <p:custDataLst>
                <p:tags r:id="rId430"/>
              </p:custDataLst>
            </p:nvPr>
          </p:nvSpPr>
          <p:spPr bwMode="auto">
            <a:xfrm>
              <a:off x="10244139" y="1582737"/>
              <a:ext cx="120650" cy="114300"/>
            </a:xfrm>
            <a:prstGeom prst="ellipse">
              <a:avLst/>
            </a:prstGeom>
            <a:solidFill>
              <a:srgbClr val="FF9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98" name="Freeform 435"/>
            <p:cNvSpPr/>
            <p:nvPr>
              <p:custDataLst>
                <p:tags r:id="rId431"/>
              </p:custDataLst>
            </p:nvPr>
          </p:nvSpPr>
          <p:spPr bwMode="auto">
            <a:xfrm>
              <a:off x="10256839" y="1582737"/>
              <a:ext cx="107950" cy="101600"/>
            </a:xfrm>
            <a:custGeom>
              <a:avLst/>
              <a:gdLst>
                <a:gd name="T0" fmla="*/ 28 w 63"/>
                <a:gd name="T1" fmla="*/ 0 h 59"/>
                <a:gd name="T2" fmla="*/ 7 w 63"/>
                <a:gd name="T3" fmla="*/ 7 h 59"/>
                <a:gd name="T4" fmla="*/ 0 w 63"/>
                <a:gd name="T5" fmla="*/ 26 h 59"/>
                <a:gd name="T6" fmla="*/ 36 w 63"/>
                <a:gd name="T7" fmla="*/ 59 h 59"/>
                <a:gd name="T8" fmla="*/ 57 w 63"/>
                <a:gd name="T9" fmla="*/ 52 h 59"/>
                <a:gd name="T10" fmla="*/ 63 w 63"/>
                <a:gd name="T11" fmla="*/ 33 h 59"/>
                <a:gd name="T12" fmla="*/ 28 w 63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59">
                  <a:moveTo>
                    <a:pt x="28" y="0"/>
                  </a:moveTo>
                  <a:cubicBezTo>
                    <a:pt x="20" y="0"/>
                    <a:pt x="12" y="2"/>
                    <a:pt x="7" y="7"/>
                  </a:cubicBezTo>
                  <a:cubicBezTo>
                    <a:pt x="3" y="12"/>
                    <a:pt x="0" y="19"/>
                    <a:pt x="0" y="26"/>
                  </a:cubicBezTo>
                  <a:cubicBezTo>
                    <a:pt x="0" y="44"/>
                    <a:pt x="16" y="59"/>
                    <a:pt x="36" y="59"/>
                  </a:cubicBezTo>
                  <a:cubicBezTo>
                    <a:pt x="44" y="59"/>
                    <a:pt x="51" y="57"/>
                    <a:pt x="57" y="52"/>
                  </a:cubicBezTo>
                  <a:cubicBezTo>
                    <a:pt x="61" y="47"/>
                    <a:pt x="63" y="40"/>
                    <a:pt x="63" y="33"/>
                  </a:cubicBezTo>
                  <a:cubicBezTo>
                    <a:pt x="63" y="15"/>
                    <a:pt x="47" y="0"/>
                    <a:pt x="28" y="0"/>
                  </a:cubicBezTo>
                  <a:close/>
                </a:path>
              </a:pathLst>
            </a:custGeom>
            <a:solidFill>
              <a:srgbClr val="FFD3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99" name="Freeform 436"/>
            <p:cNvSpPr/>
            <p:nvPr>
              <p:custDataLst>
                <p:tags r:id="rId432"/>
              </p:custDataLst>
            </p:nvPr>
          </p:nvSpPr>
          <p:spPr bwMode="auto">
            <a:xfrm>
              <a:off x="10036176" y="1462087"/>
              <a:ext cx="276225" cy="146050"/>
            </a:xfrm>
            <a:custGeom>
              <a:avLst/>
              <a:gdLst>
                <a:gd name="T0" fmla="*/ 161 w 161"/>
                <a:gd name="T1" fmla="*/ 76 h 85"/>
                <a:gd name="T2" fmla="*/ 131 w 161"/>
                <a:gd name="T3" fmla="*/ 29 h 85"/>
                <a:gd name="T4" fmla="*/ 64 w 161"/>
                <a:gd name="T5" fmla="*/ 3 h 85"/>
                <a:gd name="T6" fmla="*/ 6 w 161"/>
                <a:gd name="T7" fmla="*/ 23 h 85"/>
                <a:gd name="T8" fmla="*/ 1 w 161"/>
                <a:gd name="T9" fmla="*/ 39 h 85"/>
                <a:gd name="T10" fmla="*/ 8 w 161"/>
                <a:gd name="T11" fmla="*/ 56 h 85"/>
                <a:gd name="T12" fmla="*/ 12 w 161"/>
                <a:gd name="T13" fmla="*/ 41 h 85"/>
                <a:gd name="T14" fmla="*/ 74 w 161"/>
                <a:gd name="T15" fmla="*/ 21 h 85"/>
                <a:gd name="T16" fmla="*/ 127 w 161"/>
                <a:gd name="T17" fmla="*/ 55 h 85"/>
                <a:gd name="T18" fmla="*/ 142 w 161"/>
                <a:gd name="T19" fmla="*/ 85 h 85"/>
                <a:gd name="T20" fmla="*/ 161 w 161"/>
                <a:gd name="T21" fmla="*/ 7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" h="85">
                  <a:moveTo>
                    <a:pt x="161" y="76"/>
                  </a:moveTo>
                  <a:cubicBezTo>
                    <a:pt x="161" y="76"/>
                    <a:pt x="142" y="43"/>
                    <a:pt x="131" y="29"/>
                  </a:cubicBezTo>
                  <a:cubicBezTo>
                    <a:pt x="122" y="19"/>
                    <a:pt x="103" y="0"/>
                    <a:pt x="64" y="3"/>
                  </a:cubicBezTo>
                  <a:cubicBezTo>
                    <a:pt x="36" y="5"/>
                    <a:pt x="14" y="11"/>
                    <a:pt x="6" y="23"/>
                  </a:cubicBezTo>
                  <a:cubicBezTo>
                    <a:pt x="4" y="27"/>
                    <a:pt x="0" y="36"/>
                    <a:pt x="1" y="39"/>
                  </a:cubicBezTo>
                  <a:cubicBezTo>
                    <a:pt x="1" y="44"/>
                    <a:pt x="8" y="56"/>
                    <a:pt x="8" y="56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41" y="15"/>
                    <a:pt x="74" y="21"/>
                  </a:cubicBezTo>
                  <a:cubicBezTo>
                    <a:pt x="96" y="25"/>
                    <a:pt x="119" y="39"/>
                    <a:pt x="127" y="55"/>
                  </a:cubicBezTo>
                  <a:cubicBezTo>
                    <a:pt x="135" y="72"/>
                    <a:pt x="142" y="85"/>
                    <a:pt x="142" y="85"/>
                  </a:cubicBezTo>
                  <a:lnTo>
                    <a:pt x="161" y="76"/>
                  </a:lnTo>
                  <a:close/>
                </a:path>
              </a:pathLst>
            </a:custGeom>
            <a:solidFill>
              <a:srgbClr val="FFD3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00" name="Freeform 437"/>
            <p:cNvSpPr/>
            <p:nvPr>
              <p:custDataLst>
                <p:tags r:id="rId433"/>
              </p:custDataLst>
            </p:nvPr>
          </p:nvSpPr>
          <p:spPr bwMode="auto">
            <a:xfrm>
              <a:off x="11274426" y="3978274"/>
              <a:ext cx="184150" cy="338138"/>
            </a:xfrm>
            <a:custGeom>
              <a:avLst/>
              <a:gdLst>
                <a:gd name="T0" fmla="*/ 33 w 107"/>
                <a:gd name="T1" fmla="*/ 195 h 197"/>
                <a:gd name="T2" fmla="*/ 23 w 107"/>
                <a:gd name="T3" fmla="*/ 194 h 197"/>
                <a:gd name="T4" fmla="*/ 18 w 107"/>
                <a:gd name="T5" fmla="*/ 186 h 197"/>
                <a:gd name="T6" fmla="*/ 17 w 107"/>
                <a:gd name="T7" fmla="*/ 37 h 197"/>
                <a:gd name="T8" fmla="*/ 24 w 107"/>
                <a:gd name="T9" fmla="*/ 15 h 197"/>
                <a:gd name="T10" fmla="*/ 63 w 107"/>
                <a:gd name="T11" fmla="*/ 0 h 197"/>
                <a:gd name="T12" fmla="*/ 83 w 107"/>
                <a:gd name="T13" fmla="*/ 3 h 197"/>
                <a:gd name="T14" fmla="*/ 106 w 107"/>
                <a:gd name="T15" fmla="*/ 40 h 197"/>
                <a:gd name="T16" fmla="*/ 99 w 107"/>
                <a:gd name="T17" fmla="*/ 84 h 197"/>
                <a:gd name="T18" fmla="*/ 79 w 107"/>
                <a:gd name="T19" fmla="*/ 163 h 197"/>
                <a:gd name="T20" fmla="*/ 68 w 107"/>
                <a:gd name="T21" fmla="*/ 193 h 197"/>
                <a:gd name="T22" fmla="*/ 33 w 107"/>
                <a:gd name="T23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97">
                  <a:moveTo>
                    <a:pt x="33" y="195"/>
                  </a:moveTo>
                  <a:cubicBezTo>
                    <a:pt x="29" y="196"/>
                    <a:pt x="26" y="196"/>
                    <a:pt x="23" y="194"/>
                  </a:cubicBezTo>
                  <a:cubicBezTo>
                    <a:pt x="20" y="193"/>
                    <a:pt x="19" y="189"/>
                    <a:pt x="18" y="186"/>
                  </a:cubicBezTo>
                  <a:cubicBezTo>
                    <a:pt x="0" y="139"/>
                    <a:pt x="7" y="86"/>
                    <a:pt x="17" y="37"/>
                  </a:cubicBezTo>
                  <a:cubicBezTo>
                    <a:pt x="18" y="29"/>
                    <a:pt x="20" y="22"/>
                    <a:pt x="24" y="15"/>
                  </a:cubicBezTo>
                  <a:cubicBezTo>
                    <a:pt x="32" y="3"/>
                    <a:pt x="49" y="0"/>
                    <a:pt x="63" y="0"/>
                  </a:cubicBezTo>
                  <a:cubicBezTo>
                    <a:pt x="70" y="0"/>
                    <a:pt x="77" y="0"/>
                    <a:pt x="83" y="3"/>
                  </a:cubicBezTo>
                  <a:cubicBezTo>
                    <a:pt x="97" y="9"/>
                    <a:pt x="104" y="25"/>
                    <a:pt x="106" y="40"/>
                  </a:cubicBezTo>
                  <a:cubicBezTo>
                    <a:pt x="107" y="55"/>
                    <a:pt x="103" y="70"/>
                    <a:pt x="99" y="84"/>
                  </a:cubicBezTo>
                  <a:cubicBezTo>
                    <a:pt x="92" y="111"/>
                    <a:pt x="85" y="137"/>
                    <a:pt x="79" y="163"/>
                  </a:cubicBezTo>
                  <a:cubicBezTo>
                    <a:pt x="77" y="172"/>
                    <a:pt x="77" y="188"/>
                    <a:pt x="68" y="193"/>
                  </a:cubicBezTo>
                  <a:cubicBezTo>
                    <a:pt x="60" y="197"/>
                    <a:pt x="42" y="195"/>
                    <a:pt x="33" y="195"/>
                  </a:cubicBezTo>
                  <a:close/>
                </a:path>
              </a:pathLst>
            </a:custGeom>
            <a:solidFill>
              <a:srgbClr val="0A3A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03" name="Freeform 438"/>
            <p:cNvSpPr/>
            <p:nvPr>
              <p:custDataLst>
                <p:tags r:id="rId434"/>
              </p:custDataLst>
            </p:nvPr>
          </p:nvSpPr>
          <p:spPr bwMode="auto">
            <a:xfrm>
              <a:off x="11236326" y="3987799"/>
              <a:ext cx="238125" cy="269875"/>
            </a:xfrm>
            <a:custGeom>
              <a:avLst/>
              <a:gdLst>
                <a:gd name="T0" fmla="*/ 130 w 139"/>
                <a:gd name="T1" fmla="*/ 86 h 158"/>
                <a:gd name="T2" fmla="*/ 48 w 139"/>
                <a:gd name="T3" fmla="*/ 149 h 158"/>
                <a:gd name="T4" fmla="*/ 9 w 139"/>
                <a:gd name="T5" fmla="*/ 54 h 158"/>
                <a:gd name="T6" fmla="*/ 86 w 139"/>
                <a:gd name="T7" fmla="*/ 9 h 158"/>
                <a:gd name="T8" fmla="*/ 130 w 139"/>
                <a:gd name="T9" fmla="*/ 8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158">
                  <a:moveTo>
                    <a:pt x="130" y="86"/>
                  </a:moveTo>
                  <a:cubicBezTo>
                    <a:pt x="121" y="119"/>
                    <a:pt x="82" y="158"/>
                    <a:pt x="48" y="149"/>
                  </a:cubicBezTo>
                  <a:cubicBezTo>
                    <a:pt x="15" y="140"/>
                    <a:pt x="0" y="87"/>
                    <a:pt x="9" y="54"/>
                  </a:cubicBezTo>
                  <a:cubicBezTo>
                    <a:pt x="18" y="20"/>
                    <a:pt x="52" y="0"/>
                    <a:pt x="86" y="9"/>
                  </a:cubicBezTo>
                  <a:cubicBezTo>
                    <a:pt x="119" y="18"/>
                    <a:pt x="139" y="52"/>
                    <a:pt x="130" y="86"/>
                  </a:cubicBezTo>
                  <a:close/>
                </a:path>
              </a:pathLst>
            </a:custGeom>
            <a:solidFill>
              <a:srgbClr val="FF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04" name="Oval 439"/>
            <p:cNvSpPr>
              <a:spLocks noChangeArrowheads="1"/>
            </p:cNvSpPr>
            <p:nvPr>
              <p:custDataLst>
                <p:tags r:id="rId435"/>
              </p:custDataLst>
            </p:nvPr>
          </p:nvSpPr>
          <p:spPr bwMode="auto">
            <a:xfrm>
              <a:off x="10820401" y="3575049"/>
              <a:ext cx="100013" cy="98425"/>
            </a:xfrm>
            <a:prstGeom prst="ellipse">
              <a:avLst/>
            </a:prstGeom>
            <a:solidFill>
              <a:srgbClr val="FF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05" name="Freeform 440"/>
            <p:cNvSpPr/>
            <p:nvPr>
              <p:custDataLst>
                <p:tags r:id="rId436"/>
              </p:custDataLst>
            </p:nvPr>
          </p:nvSpPr>
          <p:spPr bwMode="auto">
            <a:xfrm>
              <a:off x="11176001" y="4743449"/>
              <a:ext cx="233363" cy="1108075"/>
            </a:xfrm>
            <a:custGeom>
              <a:avLst/>
              <a:gdLst>
                <a:gd name="T0" fmla="*/ 147 w 147"/>
                <a:gd name="T1" fmla="*/ 0 h 698"/>
                <a:gd name="T2" fmla="*/ 125 w 147"/>
                <a:gd name="T3" fmla="*/ 360 h 698"/>
                <a:gd name="T4" fmla="*/ 137 w 147"/>
                <a:gd name="T5" fmla="*/ 698 h 698"/>
                <a:gd name="T6" fmla="*/ 6 w 147"/>
                <a:gd name="T7" fmla="*/ 698 h 698"/>
                <a:gd name="T8" fmla="*/ 0 w 147"/>
                <a:gd name="T9" fmla="*/ 672 h 698"/>
                <a:gd name="T10" fmla="*/ 99 w 147"/>
                <a:gd name="T11" fmla="*/ 671 h 698"/>
                <a:gd name="T12" fmla="*/ 59 w 147"/>
                <a:gd name="T13" fmla="*/ 361 h 698"/>
                <a:gd name="T14" fmla="*/ 18 w 147"/>
                <a:gd name="T15" fmla="*/ 16 h 698"/>
                <a:gd name="T16" fmla="*/ 147 w 147"/>
                <a:gd name="T17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698">
                  <a:moveTo>
                    <a:pt x="147" y="0"/>
                  </a:moveTo>
                  <a:lnTo>
                    <a:pt x="125" y="360"/>
                  </a:lnTo>
                  <a:lnTo>
                    <a:pt x="137" y="698"/>
                  </a:lnTo>
                  <a:lnTo>
                    <a:pt x="6" y="698"/>
                  </a:lnTo>
                  <a:lnTo>
                    <a:pt x="0" y="672"/>
                  </a:lnTo>
                  <a:lnTo>
                    <a:pt x="99" y="671"/>
                  </a:lnTo>
                  <a:lnTo>
                    <a:pt x="59" y="361"/>
                  </a:lnTo>
                  <a:lnTo>
                    <a:pt x="18" y="1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FF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06" name="Freeform 441"/>
            <p:cNvSpPr/>
            <p:nvPr>
              <p:custDataLst>
                <p:tags r:id="rId437"/>
              </p:custDataLst>
            </p:nvPr>
          </p:nvSpPr>
          <p:spPr bwMode="auto">
            <a:xfrm>
              <a:off x="11250614" y="4733924"/>
              <a:ext cx="515938" cy="1104900"/>
            </a:xfrm>
            <a:custGeom>
              <a:avLst/>
              <a:gdLst>
                <a:gd name="T0" fmla="*/ 142 w 325"/>
                <a:gd name="T1" fmla="*/ 0 h 696"/>
                <a:gd name="T2" fmla="*/ 171 w 325"/>
                <a:gd name="T3" fmla="*/ 305 h 696"/>
                <a:gd name="T4" fmla="*/ 325 w 325"/>
                <a:gd name="T5" fmla="*/ 615 h 696"/>
                <a:gd name="T6" fmla="*/ 294 w 325"/>
                <a:gd name="T7" fmla="*/ 696 h 696"/>
                <a:gd name="T8" fmla="*/ 234 w 325"/>
                <a:gd name="T9" fmla="*/ 696 h 696"/>
                <a:gd name="T10" fmla="*/ 270 w 325"/>
                <a:gd name="T11" fmla="*/ 669 h 696"/>
                <a:gd name="T12" fmla="*/ 288 w 325"/>
                <a:gd name="T13" fmla="*/ 607 h 696"/>
                <a:gd name="T14" fmla="*/ 137 w 325"/>
                <a:gd name="T15" fmla="*/ 374 h 696"/>
                <a:gd name="T16" fmla="*/ 0 w 325"/>
                <a:gd name="T17" fmla="*/ 18 h 696"/>
                <a:gd name="T18" fmla="*/ 142 w 325"/>
                <a:gd name="T1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5" h="696">
                  <a:moveTo>
                    <a:pt x="142" y="0"/>
                  </a:moveTo>
                  <a:lnTo>
                    <a:pt x="171" y="305"/>
                  </a:lnTo>
                  <a:lnTo>
                    <a:pt x="325" y="615"/>
                  </a:lnTo>
                  <a:lnTo>
                    <a:pt x="294" y="696"/>
                  </a:lnTo>
                  <a:lnTo>
                    <a:pt x="234" y="696"/>
                  </a:lnTo>
                  <a:lnTo>
                    <a:pt x="270" y="669"/>
                  </a:lnTo>
                  <a:lnTo>
                    <a:pt x="288" y="607"/>
                  </a:lnTo>
                  <a:lnTo>
                    <a:pt x="137" y="374"/>
                  </a:lnTo>
                  <a:lnTo>
                    <a:pt x="0" y="18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07" name="Freeform 442"/>
            <p:cNvSpPr/>
            <p:nvPr>
              <p:custDataLst>
                <p:tags r:id="rId438"/>
              </p:custDataLst>
            </p:nvPr>
          </p:nvSpPr>
          <p:spPr bwMode="auto">
            <a:xfrm>
              <a:off x="10869614" y="3624262"/>
              <a:ext cx="606425" cy="1144588"/>
            </a:xfrm>
            <a:custGeom>
              <a:avLst/>
              <a:gdLst>
                <a:gd name="T0" fmla="*/ 0 w 382"/>
                <a:gd name="T1" fmla="*/ 31 h 721"/>
                <a:gd name="T2" fmla="*/ 32 w 382"/>
                <a:gd name="T3" fmla="*/ 0 h 721"/>
                <a:gd name="T4" fmla="*/ 99 w 382"/>
                <a:gd name="T5" fmla="*/ 238 h 721"/>
                <a:gd name="T6" fmla="*/ 241 w 382"/>
                <a:gd name="T7" fmla="*/ 368 h 721"/>
                <a:gd name="T8" fmla="*/ 343 w 382"/>
                <a:gd name="T9" fmla="*/ 414 h 721"/>
                <a:gd name="T10" fmla="*/ 344 w 382"/>
                <a:gd name="T11" fmla="*/ 597 h 721"/>
                <a:gd name="T12" fmla="*/ 382 w 382"/>
                <a:gd name="T13" fmla="*/ 699 h 721"/>
                <a:gd name="T14" fmla="*/ 211 w 382"/>
                <a:gd name="T15" fmla="*/ 721 h 721"/>
                <a:gd name="T16" fmla="*/ 214 w 382"/>
                <a:gd name="T17" fmla="*/ 587 h 721"/>
                <a:gd name="T18" fmla="*/ 211 w 382"/>
                <a:gd name="T19" fmla="*/ 441 h 721"/>
                <a:gd name="T20" fmla="*/ 43 w 382"/>
                <a:gd name="T21" fmla="*/ 258 h 721"/>
                <a:gd name="T22" fmla="*/ 0 w 382"/>
                <a:gd name="T23" fmla="*/ 31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2" h="721">
                  <a:moveTo>
                    <a:pt x="0" y="31"/>
                  </a:moveTo>
                  <a:lnTo>
                    <a:pt x="32" y="0"/>
                  </a:lnTo>
                  <a:lnTo>
                    <a:pt x="99" y="238"/>
                  </a:lnTo>
                  <a:lnTo>
                    <a:pt x="241" y="368"/>
                  </a:lnTo>
                  <a:lnTo>
                    <a:pt x="343" y="414"/>
                  </a:lnTo>
                  <a:lnTo>
                    <a:pt x="344" y="597"/>
                  </a:lnTo>
                  <a:lnTo>
                    <a:pt x="382" y="699"/>
                  </a:lnTo>
                  <a:lnTo>
                    <a:pt x="211" y="721"/>
                  </a:lnTo>
                  <a:lnTo>
                    <a:pt x="214" y="587"/>
                  </a:lnTo>
                  <a:lnTo>
                    <a:pt x="211" y="441"/>
                  </a:lnTo>
                  <a:lnTo>
                    <a:pt x="43" y="258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08" name="Freeform 443"/>
            <p:cNvSpPr/>
            <p:nvPr>
              <p:custDataLst>
                <p:tags r:id="rId439"/>
              </p:custDataLst>
            </p:nvPr>
          </p:nvSpPr>
          <p:spPr bwMode="auto">
            <a:xfrm>
              <a:off x="11336339" y="3990974"/>
              <a:ext cx="149225" cy="360363"/>
            </a:xfrm>
            <a:custGeom>
              <a:avLst/>
              <a:gdLst>
                <a:gd name="T0" fmla="*/ 1 w 87"/>
                <a:gd name="T1" fmla="*/ 37 h 210"/>
                <a:gd name="T2" fmla="*/ 13 w 87"/>
                <a:gd name="T3" fmla="*/ 74 h 210"/>
                <a:gd name="T4" fmla="*/ 38 w 87"/>
                <a:gd name="T5" fmla="*/ 72 h 210"/>
                <a:gd name="T6" fmla="*/ 38 w 87"/>
                <a:gd name="T7" fmla="*/ 98 h 210"/>
                <a:gd name="T8" fmla="*/ 13 w 87"/>
                <a:gd name="T9" fmla="*/ 107 h 210"/>
                <a:gd name="T10" fmla="*/ 18 w 87"/>
                <a:gd name="T11" fmla="*/ 210 h 210"/>
                <a:gd name="T12" fmla="*/ 75 w 87"/>
                <a:gd name="T13" fmla="*/ 208 h 210"/>
                <a:gd name="T14" fmla="*/ 81 w 87"/>
                <a:gd name="T15" fmla="*/ 61 h 210"/>
                <a:gd name="T16" fmla="*/ 74 w 87"/>
                <a:gd name="T17" fmla="*/ 31 h 210"/>
                <a:gd name="T18" fmla="*/ 54 w 87"/>
                <a:gd name="T19" fmla="*/ 8 h 210"/>
                <a:gd name="T20" fmla="*/ 32 w 87"/>
                <a:gd name="T21" fmla="*/ 2 h 210"/>
                <a:gd name="T22" fmla="*/ 13 w 87"/>
                <a:gd name="T23" fmla="*/ 2 h 210"/>
                <a:gd name="T24" fmla="*/ 1 w 87"/>
                <a:gd name="T25" fmla="*/ 3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210">
                  <a:moveTo>
                    <a:pt x="1" y="37"/>
                  </a:moveTo>
                  <a:cubicBezTo>
                    <a:pt x="2" y="50"/>
                    <a:pt x="8" y="62"/>
                    <a:pt x="13" y="74"/>
                  </a:cubicBezTo>
                  <a:cubicBezTo>
                    <a:pt x="19" y="66"/>
                    <a:pt x="31" y="66"/>
                    <a:pt x="38" y="72"/>
                  </a:cubicBezTo>
                  <a:cubicBezTo>
                    <a:pt x="44" y="79"/>
                    <a:pt x="44" y="91"/>
                    <a:pt x="38" y="98"/>
                  </a:cubicBezTo>
                  <a:cubicBezTo>
                    <a:pt x="32" y="106"/>
                    <a:pt x="22" y="109"/>
                    <a:pt x="13" y="107"/>
                  </a:cubicBezTo>
                  <a:cubicBezTo>
                    <a:pt x="12" y="142"/>
                    <a:pt x="14" y="176"/>
                    <a:pt x="18" y="210"/>
                  </a:cubicBezTo>
                  <a:cubicBezTo>
                    <a:pt x="37" y="209"/>
                    <a:pt x="56" y="208"/>
                    <a:pt x="75" y="208"/>
                  </a:cubicBezTo>
                  <a:cubicBezTo>
                    <a:pt x="81" y="159"/>
                    <a:pt x="87" y="110"/>
                    <a:pt x="81" y="61"/>
                  </a:cubicBezTo>
                  <a:cubicBezTo>
                    <a:pt x="80" y="51"/>
                    <a:pt x="78" y="40"/>
                    <a:pt x="74" y="31"/>
                  </a:cubicBezTo>
                  <a:cubicBezTo>
                    <a:pt x="70" y="21"/>
                    <a:pt x="63" y="13"/>
                    <a:pt x="54" y="8"/>
                  </a:cubicBezTo>
                  <a:cubicBezTo>
                    <a:pt x="48" y="4"/>
                    <a:pt x="40" y="3"/>
                    <a:pt x="32" y="2"/>
                  </a:cubicBezTo>
                  <a:cubicBezTo>
                    <a:pt x="27" y="2"/>
                    <a:pt x="18" y="0"/>
                    <a:pt x="13" y="2"/>
                  </a:cubicBezTo>
                  <a:cubicBezTo>
                    <a:pt x="2" y="6"/>
                    <a:pt x="0" y="27"/>
                    <a:pt x="1" y="37"/>
                  </a:cubicBezTo>
                  <a:close/>
                </a:path>
              </a:pathLst>
            </a:custGeom>
            <a:solidFill>
              <a:srgbClr val="0A3A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09" name="Freeform 444"/>
            <p:cNvSpPr/>
            <p:nvPr>
              <p:custDataLst>
                <p:tags r:id="rId440"/>
              </p:custDataLst>
            </p:nvPr>
          </p:nvSpPr>
          <p:spPr bwMode="auto">
            <a:xfrm>
              <a:off x="11204576" y="4733924"/>
              <a:ext cx="317500" cy="582613"/>
            </a:xfrm>
            <a:custGeom>
              <a:avLst/>
              <a:gdLst>
                <a:gd name="T0" fmla="*/ 171 w 200"/>
                <a:gd name="T1" fmla="*/ 0 h 367"/>
                <a:gd name="T2" fmla="*/ 200 w 200"/>
                <a:gd name="T3" fmla="*/ 305 h 367"/>
                <a:gd name="T4" fmla="*/ 41 w 200"/>
                <a:gd name="T5" fmla="*/ 367 h 367"/>
                <a:gd name="T6" fmla="*/ 0 w 200"/>
                <a:gd name="T7" fmla="*/ 22 h 367"/>
                <a:gd name="T8" fmla="*/ 171 w 200"/>
                <a:gd name="T9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367">
                  <a:moveTo>
                    <a:pt x="171" y="0"/>
                  </a:moveTo>
                  <a:lnTo>
                    <a:pt x="200" y="305"/>
                  </a:lnTo>
                  <a:lnTo>
                    <a:pt x="41" y="367"/>
                  </a:lnTo>
                  <a:lnTo>
                    <a:pt x="0" y="22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A3A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10" name="Freeform 445"/>
            <p:cNvSpPr/>
            <p:nvPr>
              <p:custDataLst>
                <p:tags r:id="rId441"/>
              </p:custDataLst>
            </p:nvPr>
          </p:nvSpPr>
          <p:spPr bwMode="auto">
            <a:xfrm>
              <a:off x="11176001" y="5753099"/>
              <a:ext cx="217488" cy="98425"/>
            </a:xfrm>
            <a:custGeom>
              <a:avLst/>
              <a:gdLst>
                <a:gd name="T0" fmla="*/ 0 w 137"/>
                <a:gd name="T1" fmla="*/ 36 h 62"/>
                <a:gd name="T2" fmla="*/ 6 w 137"/>
                <a:gd name="T3" fmla="*/ 62 h 62"/>
                <a:gd name="T4" fmla="*/ 137 w 137"/>
                <a:gd name="T5" fmla="*/ 62 h 62"/>
                <a:gd name="T6" fmla="*/ 135 w 137"/>
                <a:gd name="T7" fmla="*/ 0 h 62"/>
                <a:gd name="T8" fmla="*/ 95 w 137"/>
                <a:gd name="T9" fmla="*/ 0 h 62"/>
                <a:gd name="T10" fmla="*/ 99 w 137"/>
                <a:gd name="T11" fmla="*/ 35 h 62"/>
                <a:gd name="T12" fmla="*/ 0 w 137"/>
                <a:gd name="T13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62">
                  <a:moveTo>
                    <a:pt x="0" y="36"/>
                  </a:moveTo>
                  <a:lnTo>
                    <a:pt x="6" y="62"/>
                  </a:lnTo>
                  <a:lnTo>
                    <a:pt x="137" y="62"/>
                  </a:lnTo>
                  <a:lnTo>
                    <a:pt x="135" y="0"/>
                  </a:lnTo>
                  <a:lnTo>
                    <a:pt x="95" y="0"/>
                  </a:lnTo>
                  <a:lnTo>
                    <a:pt x="99" y="35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A3A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11" name="Freeform 446"/>
            <p:cNvSpPr/>
            <p:nvPr>
              <p:custDataLst>
                <p:tags r:id="rId442"/>
              </p:custDataLst>
            </p:nvPr>
          </p:nvSpPr>
          <p:spPr bwMode="auto">
            <a:xfrm>
              <a:off x="11622089" y="5645149"/>
              <a:ext cx="144463" cy="193675"/>
            </a:xfrm>
            <a:custGeom>
              <a:avLst/>
              <a:gdLst>
                <a:gd name="T0" fmla="*/ 71 w 91"/>
                <a:gd name="T1" fmla="*/ 0 h 122"/>
                <a:gd name="T2" fmla="*/ 43 w 91"/>
                <a:gd name="T3" fmla="*/ 17 h 122"/>
                <a:gd name="T4" fmla="*/ 54 w 91"/>
                <a:gd name="T5" fmla="*/ 33 h 122"/>
                <a:gd name="T6" fmla="*/ 36 w 91"/>
                <a:gd name="T7" fmla="*/ 95 h 122"/>
                <a:gd name="T8" fmla="*/ 0 w 91"/>
                <a:gd name="T9" fmla="*/ 122 h 122"/>
                <a:gd name="T10" fmla="*/ 60 w 91"/>
                <a:gd name="T11" fmla="*/ 122 h 122"/>
                <a:gd name="T12" fmla="*/ 91 w 91"/>
                <a:gd name="T13" fmla="*/ 41 h 122"/>
                <a:gd name="T14" fmla="*/ 71 w 91"/>
                <a:gd name="T1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122">
                  <a:moveTo>
                    <a:pt x="71" y="0"/>
                  </a:moveTo>
                  <a:lnTo>
                    <a:pt x="43" y="17"/>
                  </a:lnTo>
                  <a:lnTo>
                    <a:pt x="54" y="33"/>
                  </a:lnTo>
                  <a:lnTo>
                    <a:pt x="36" y="95"/>
                  </a:lnTo>
                  <a:lnTo>
                    <a:pt x="0" y="122"/>
                  </a:lnTo>
                  <a:lnTo>
                    <a:pt x="60" y="122"/>
                  </a:lnTo>
                  <a:lnTo>
                    <a:pt x="91" y="4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A3A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12" name="Freeform 447"/>
            <p:cNvSpPr/>
            <p:nvPr>
              <p:custDataLst>
                <p:tags r:id="rId443"/>
              </p:custDataLst>
            </p:nvPr>
          </p:nvSpPr>
          <p:spPr bwMode="auto">
            <a:xfrm>
              <a:off x="4826001" y="4098924"/>
              <a:ext cx="2043113" cy="1695450"/>
            </a:xfrm>
            <a:custGeom>
              <a:avLst/>
              <a:gdLst>
                <a:gd name="T0" fmla="*/ 1100 w 1191"/>
                <a:gd name="T1" fmla="*/ 990 h 990"/>
                <a:gd name="T2" fmla="*/ 91 w 1191"/>
                <a:gd name="T3" fmla="*/ 990 h 990"/>
                <a:gd name="T4" fmla="*/ 0 w 1191"/>
                <a:gd name="T5" fmla="*/ 899 h 990"/>
                <a:gd name="T6" fmla="*/ 0 w 1191"/>
                <a:gd name="T7" fmla="*/ 90 h 990"/>
                <a:gd name="T8" fmla="*/ 91 w 1191"/>
                <a:gd name="T9" fmla="*/ 0 h 990"/>
                <a:gd name="T10" fmla="*/ 1100 w 1191"/>
                <a:gd name="T11" fmla="*/ 0 h 990"/>
                <a:gd name="T12" fmla="*/ 1191 w 1191"/>
                <a:gd name="T13" fmla="*/ 90 h 990"/>
                <a:gd name="T14" fmla="*/ 1191 w 1191"/>
                <a:gd name="T15" fmla="*/ 899 h 990"/>
                <a:gd name="T16" fmla="*/ 1100 w 1191"/>
                <a:gd name="T17" fmla="*/ 99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1" h="990">
                  <a:moveTo>
                    <a:pt x="1100" y="990"/>
                  </a:moveTo>
                  <a:cubicBezTo>
                    <a:pt x="91" y="990"/>
                    <a:pt x="91" y="990"/>
                    <a:pt x="91" y="990"/>
                  </a:cubicBezTo>
                  <a:cubicBezTo>
                    <a:pt x="41" y="990"/>
                    <a:pt x="0" y="949"/>
                    <a:pt x="0" y="89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40"/>
                    <a:pt x="41" y="0"/>
                    <a:pt x="91" y="0"/>
                  </a:cubicBezTo>
                  <a:cubicBezTo>
                    <a:pt x="1100" y="0"/>
                    <a:pt x="1100" y="0"/>
                    <a:pt x="1100" y="0"/>
                  </a:cubicBezTo>
                  <a:cubicBezTo>
                    <a:pt x="1150" y="0"/>
                    <a:pt x="1191" y="40"/>
                    <a:pt x="1191" y="90"/>
                  </a:cubicBezTo>
                  <a:cubicBezTo>
                    <a:pt x="1191" y="899"/>
                    <a:pt x="1191" y="899"/>
                    <a:pt x="1191" y="899"/>
                  </a:cubicBezTo>
                  <a:cubicBezTo>
                    <a:pt x="1191" y="949"/>
                    <a:pt x="1150" y="990"/>
                    <a:pt x="1100" y="990"/>
                  </a:cubicBezTo>
                </a:path>
              </a:pathLst>
            </a:custGeom>
            <a:solidFill>
              <a:srgbClr val="F3A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13" name="Rectangle 448"/>
            <p:cNvSpPr>
              <a:spLocks noChangeArrowheads="1"/>
            </p:cNvSpPr>
            <p:nvPr>
              <p:custDataLst>
                <p:tags r:id="rId444"/>
              </p:custDataLst>
            </p:nvPr>
          </p:nvSpPr>
          <p:spPr bwMode="auto">
            <a:xfrm>
              <a:off x="4873626" y="4278312"/>
              <a:ext cx="1949450" cy="1454150"/>
            </a:xfrm>
            <a:prstGeom prst="rect">
              <a:avLst/>
            </a:prstGeom>
            <a:solidFill>
              <a:srgbClr val="FB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14" name="Rectangle 449"/>
            <p:cNvSpPr>
              <a:spLocks noChangeArrowheads="1"/>
            </p:cNvSpPr>
            <p:nvPr>
              <p:custDataLst>
                <p:tags r:id="rId445"/>
              </p:custDataLst>
            </p:nvPr>
          </p:nvSpPr>
          <p:spPr bwMode="auto">
            <a:xfrm>
              <a:off x="4873626" y="4278312"/>
              <a:ext cx="1949450" cy="145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15" name="Freeform 450"/>
            <p:cNvSpPr>
              <a:spLocks noEditPoints="1"/>
            </p:cNvSpPr>
            <p:nvPr>
              <p:custDataLst>
                <p:tags r:id="rId446"/>
              </p:custDataLst>
            </p:nvPr>
          </p:nvSpPr>
          <p:spPr bwMode="auto">
            <a:xfrm>
              <a:off x="5449889" y="4959349"/>
              <a:ext cx="42863" cy="427038"/>
            </a:xfrm>
            <a:custGeom>
              <a:avLst/>
              <a:gdLst>
                <a:gd name="T0" fmla="*/ 21 w 25"/>
                <a:gd name="T1" fmla="*/ 250 h 250"/>
                <a:gd name="T2" fmla="*/ 3 w 25"/>
                <a:gd name="T3" fmla="*/ 250 h 250"/>
                <a:gd name="T4" fmla="*/ 0 w 25"/>
                <a:gd name="T5" fmla="*/ 247 h 250"/>
                <a:gd name="T6" fmla="*/ 0 w 25"/>
                <a:gd name="T7" fmla="*/ 4 h 250"/>
                <a:gd name="T8" fmla="*/ 3 w 25"/>
                <a:gd name="T9" fmla="*/ 0 h 250"/>
                <a:gd name="T10" fmla="*/ 21 w 25"/>
                <a:gd name="T11" fmla="*/ 0 h 250"/>
                <a:gd name="T12" fmla="*/ 25 w 25"/>
                <a:gd name="T13" fmla="*/ 4 h 250"/>
                <a:gd name="T14" fmla="*/ 25 w 25"/>
                <a:gd name="T15" fmla="*/ 247 h 250"/>
                <a:gd name="T16" fmla="*/ 21 w 25"/>
                <a:gd name="T17" fmla="*/ 250 h 250"/>
                <a:gd name="T18" fmla="*/ 6 w 25"/>
                <a:gd name="T19" fmla="*/ 244 h 250"/>
                <a:gd name="T20" fmla="*/ 18 w 25"/>
                <a:gd name="T21" fmla="*/ 244 h 250"/>
                <a:gd name="T22" fmla="*/ 18 w 25"/>
                <a:gd name="T23" fmla="*/ 7 h 250"/>
                <a:gd name="T24" fmla="*/ 6 w 25"/>
                <a:gd name="T25" fmla="*/ 7 h 250"/>
                <a:gd name="T26" fmla="*/ 6 w 25"/>
                <a:gd name="T27" fmla="*/ 24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250">
                  <a:moveTo>
                    <a:pt x="21" y="250"/>
                  </a:moveTo>
                  <a:cubicBezTo>
                    <a:pt x="3" y="250"/>
                    <a:pt x="3" y="250"/>
                    <a:pt x="3" y="250"/>
                  </a:cubicBezTo>
                  <a:cubicBezTo>
                    <a:pt x="1" y="250"/>
                    <a:pt x="0" y="249"/>
                    <a:pt x="0" y="24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47"/>
                    <a:pt x="25" y="247"/>
                    <a:pt x="25" y="247"/>
                  </a:cubicBezTo>
                  <a:cubicBezTo>
                    <a:pt x="25" y="249"/>
                    <a:pt x="23" y="250"/>
                    <a:pt x="21" y="250"/>
                  </a:cubicBezTo>
                  <a:moveTo>
                    <a:pt x="6" y="244"/>
                  </a:moveTo>
                  <a:cubicBezTo>
                    <a:pt x="18" y="244"/>
                    <a:pt x="18" y="244"/>
                    <a:pt x="18" y="244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244"/>
                    <a:pt x="6" y="244"/>
                    <a:pt x="6" y="244"/>
                  </a:cubicBezTo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16" name="Freeform 451"/>
            <p:cNvSpPr>
              <a:spLocks noEditPoints="1"/>
            </p:cNvSpPr>
            <p:nvPr>
              <p:custDataLst>
                <p:tags r:id="rId447"/>
              </p:custDataLst>
            </p:nvPr>
          </p:nvSpPr>
          <p:spPr bwMode="auto">
            <a:xfrm>
              <a:off x="5386389" y="5108574"/>
              <a:ext cx="42863" cy="277813"/>
            </a:xfrm>
            <a:custGeom>
              <a:avLst/>
              <a:gdLst>
                <a:gd name="T0" fmla="*/ 22 w 25"/>
                <a:gd name="T1" fmla="*/ 163 h 163"/>
                <a:gd name="T2" fmla="*/ 4 w 25"/>
                <a:gd name="T3" fmla="*/ 163 h 163"/>
                <a:gd name="T4" fmla="*/ 0 w 25"/>
                <a:gd name="T5" fmla="*/ 160 h 163"/>
                <a:gd name="T6" fmla="*/ 0 w 25"/>
                <a:gd name="T7" fmla="*/ 4 h 163"/>
                <a:gd name="T8" fmla="*/ 4 w 25"/>
                <a:gd name="T9" fmla="*/ 0 h 163"/>
                <a:gd name="T10" fmla="*/ 22 w 25"/>
                <a:gd name="T11" fmla="*/ 0 h 163"/>
                <a:gd name="T12" fmla="*/ 25 w 25"/>
                <a:gd name="T13" fmla="*/ 4 h 163"/>
                <a:gd name="T14" fmla="*/ 25 w 25"/>
                <a:gd name="T15" fmla="*/ 160 h 163"/>
                <a:gd name="T16" fmla="*/ 22 w 25"/>
                <a:gd name="T17" fmla="*/ 163 h 163"/>
                <a:gd name="T18" fmla="*/ 7 w 25"/>
                <a:gd name="T19" fmla="*/ 157 h 163"/>
                <a:gd name="T20" fmla="*/ 19 w 25"/>
                <a:gd name="T21" fmla="*/ 157 h 163"/>
                <a:gd name="T22" fmla="*/ 19 w 25"/>
                <a:gd name="T23" fmla="*/ 7 h 163"/>
                <a:gd name="T24" fmla="*/ 7 w 25"/>
                <a:gd name="T25" fmla="*/ 7 h 163"/>
                <a:gd name="T26" fmla="*/ 7 w 25"/>
                <a:gd name="T27" fmla="*/ 15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63">
                  <a:moveTo>
                    <a:pt x="22" y="163"/>
                  </a:moveTo>
                  <a:cubicBezTo>
                    <a:pt x="4" y="163"/>
                    <a:pt x="4" y="163"/>
                    <a:pt x="4" y="163"/>
                  </a:cubicBezTo>
                  <a:cubicBezTo>
                    <a:pt x="2" y="163"/>
                    <a:pt x="0" y="162"/>
                    <a:pt x="0" y="1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5" y="162"/>
                    <a:pt x="24" y="163"/>
                    <a:pt x="22" y="163"/>
                  </a:cubicBezTo>
                  <a:moveTo>
                    <a:pt x="7" y="157"/>
                  </a:moveTo>
                  <a:cubicBezTo>
                    <a:pt x="19" y="157"/>
                    <a:pt x="19" y="157"/>
                    <a:pt x="19" y="15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157"/>
                    <a:pt x="7" y="157"/>
                    <a:pt x="7" y="157"/>
                  </a:cubicBezTo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17" name="Freeform 452"/>
            <p:cNvSpPr>
              <a:spLocks noEditPoints="1"/>
            </p:cNvSpPr>
            <p:nvPr>
              <p:custDataLst>
                <p:tags r:id="rId448"/>
              </p:custDataLst>
            </p:nvPr>
          </p:nvSpPr>
          <p:spPr bwMode="auto">
            <a:xfrm>
              <a:off x="5324476" y="4840287"/>
              <a:ext cx="42863" cy="546100"/>
            </a:xfrm>
            <a:custGeom>
              <a:avLst/>
              <a:gdLst>
                <a:gd name="T0" fmla="*/ 21 w 25"/>
                <a:gd name="T1" fmla="*/ 319 h 319"/>
                <a:gd name="T2" fmla="*/ 3 w 25"/>
                <a:gd name="T3" fmla="*/ 319 h 319"/>
                <a:gd name="T4" fmla="*/ 0 w 25"/>
                <a:gd name="T5" fmla="*/ 316 h 319"/>
                <a:gd name="T6" fmla="*/ 0 w 25"/>
                <a:gd name="T7" fmla="*/ 3 h 319"/>
                <a:gd name="T8" fmla="*/ 3 w 25"/>
                <a:gd name="T9" fmla="*/ 0 h 319"/>
                <a:gd name="T10" fmla="*/ 21 w 25"/>
                <a:gd name="T11" fmla="*/ 0 h 319"/>
                <a:gd name="T12" fmla="*/ 25 w 25"/>
                <a:gd name="T13" fmla="*/ 3 h 319"/>
                <a:gd name="T14" fmla="*/ 25 w 25"/>
                <a:gd name="T15" fmla="*/ 316 h 319"/>
                <a:gd name="T16" fmla="*/ 21 w 25"/>
                <a:gd name="T17" fmla="*/ 319 h 319"/>
                <a:gd name="T18" fmla="*/ 6 w 25"/>
                <a:gd name="T19" fmla="*/ 313 h 319"/>
                <a:gd name="T20" fmla="*/ 18 w 25"/>
                <a:gd name="T21" fmla="*/ 313 h 319"/>
                <a:gd name="T22" fmla="*/ 18 w 25"/>
                <a:gd name="T23" fmla="*/ 7 h 319"/>
                <a:gd name="T24" fmla="*/ 6 w 25"/>
                <a:gd name="T25" fmla="*/ 7 h 319"/>
                <a:gd name="T26" fmla="*/ 6 w 25"/>
                <a:gd name="T27" fmla="*/ 313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19">
                  <a:moveTo>
                    <a:pt x="21" y="319"/>
                  </a:moveTo>
                  <a:cubicBezTo>
                    <a:pt x="3" y="319"/>
                    <a:pt x="3" y="319"/>
                    <a:pt x="3" y="319"/>
                  </a:cubicBezTo>
                  <a:cubicBezTo>
                    <a:pt x="1" y="319"/>
                    <a:pt x="0" y="318"/>
                    <a:pt x="0" y="31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3"/>
                  </a:cubicBezTo>
                  <a:cubicBezTo>
                    <a:pt x="25" y="316"/>
                    <a:pt x="25" y="316"/>
                    <a:pt x="25" y="316"/>
                  </a:cubicBezTo>
                  <a:cubicBezTo>
                    <a:pt x="25" y="318"/>
                    <a:pt x="23" y="319"/>
                    <a:pt x="21" y="319"/>
                  </a:cubicBezTo>
                  <a:moveTo>
                    <a:pt x="6" y="313"/>
                  </a:moveTo>
                  <a:cubicBezTo>
                    <a:pt x="18" y="313"/>
                    <a:pt x="18" y="313"/>
                    <a:pt x="18" y="313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313"/>
                    <a:pt x="6" y="313"/>
                    <a:pt x="6" y="313"/>
                  </a:cubicBezTo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18" name="Freeform 453"/>
            <p:cNvSpPr>
              <a:spLocks noEditPoints="1"/>
            </p:cNvSpPr>
            <p:nvPr>
              <p:custDataLst>
                <p:tags r:id="rId449"/>
              </p:custDataLst>
            </p:nvPr>
          </p:nvSpPr>
          <p:spPr bwMode="auto">
            <a:xfrm>
              <a:off x="5260976" y="5105399"/>
              <a:ext cx="42863" cy="280988"/>
            </a:xfrm>
            <a:custGeom>
              <a:avLst/>
              <a:gdLst>
                <a:gd name="T0" fmla="*/ 22 w 25"/>
                <a:gd name="T1" fmla="*/ 164 h 164"/>
                <a:gd name="T2" fmla="*/ 4 w 25"/>
                <a:gd name="T3" fmla="*/ 164 h 164"/>
                <a:gd name="T4" fmla="*/ 0 w 25"/>
                <a:gd name="T5" fmla="*/ 161 h 164"/>
                <a:gd name="T6" fmla="*/ 0 w 25"/>
                <a:gd name="T7" fmla="*/ 3 h 164"/>
                <a:gd name="T8" fmla="*/ 4 w 25"/>
                <a:gd name="T9" fmla="*/ 0 h 164"/>
                <a:gd name="T10" fmla="*/ 22 w 25"/>
                <a:gd name="T11" fmla="*/ 0 h 164"/>
                <a:gd name="T12" fmla="*/ 25 w 25"/>
                <a:gd name="T13" fmla="*/ 3 h 164"/>
                <a:gd name="T14" fmla="*/ 25 w 25"/>
                <a:gd name="T15" fmla="*/ 161 h 164"/>
                <a:gd name="T16" fmla="*/ 22 w 25"/>
                <a:gd name="T17" fmla="*/ 164 h 164"/>
                <a:gd name="T18" fmla="*/ 7 w 25"/>
                <a:gd name="T19" fmla="*/ 158 h 164"/>
                <a:gd name="T20" fmla="*/ 19 w 25"/>
                <a:gd name="T21" fmla="*/ 158 h 164"/>
                <a:gd name="T22" fmla="*/ 19 w 25"/>
                <a:gd name="T23" fmla="*/ 6 h 164"/>
                <a:gd name="T24" fmla="*/ 7 w 25"/>
                <a:gd name="T25" fmla="*/ 6 h 164"/>
                <a:gd name="T26" fmla="*/ 7 w 25"/>
                <a:gd name="T27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64">
                  <a:moveTo>
                    <a:pt x="22" y="164"/>
                  </a:moveTo>
                  <a:cubicBezTo>
                    <a:pt x="4" y="164"/>
                    <a:pt x="4" y="164"/>
                    <a:pt x="4" y="164"/>
                  </a:cubicBezTo>
                  <a:cubicBezTo>
                    <a:pt x="2" y="164"/>
                    <a:pt x="0" y="163"/>
                    <a:pt x="0" y="16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3"/>
                  </a:cubicBezTo>
                  <a:cubicBezTo>
                    <a:pt x="25" y="161"/>
                    <a:pt x="25" y="161"/>
                    <a:pt x="25" y="161"/>
                  </a:cubicBezTo>
                  <a:cubicBezTo>
                    <a:pt x="25" y="163"/>
                    <a:pt x="24" y="164"/>
                    <a:pt x="22" y="164"/>
                  </a:cubicBezTo>
                  <a:moveTo>
                    <a:pt x="7" y="158"/>
                  </a:moveTo>
                  <a:cubicBezTo>
                    <a:pt x="19" y="158"/>
                    <a:pt x="19" y="158"/>
                    <a:pt x="19" y="15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58"/>
                    <a:pt x="7" y="158"/>
                    <a:pt x="7" y="158"/>
                  </a:cubicBezTo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19" name="Freeform 454"/>
            <p:cNvSpPr>
              <a:spLocks noEditPoints="1"/>
            </p:cNvSpPr>
            <p:nvPr>
              <p:custDataLst>
                <p:tags r:id="rId450"/>
              </p:custDataLst>
            </p:nvPr>
          </p:nvSpPr>
          <p:spPr bwMode="auto">
            <a:xfrm>
              <a:off x="5199064" y="5254624"/>
              <a:ext cx="42863" cy="131763"/>
            </a:xfrm>
            <a:custGeom>
              <a:avLst/>
              <a:gdLst>
                <a:gd name="T0" fmla="*/ 21 w 25"/>
                <a:gd name="T1" fmla="*/ 77 h 77"/>
                <a:gd name="T2" fmla="*/ 3 w 25"/>
                <a:gd name="T3" fmla="*/ 77 h 77"/>
                <a:gd name="T4" fmla="*/ 0 w 25"/>
                <a:gd name="T5" fmla="*/ 74 h 77"/>
                <a:gd name="T6" fmla="*/ 0 w 25"/>
                <a:gd name="T7" fmla="*/ 3 h 77"/>
                <a:gd name="T8" fmla="*/ 3 w 25"/>
                <a:gd name="T9" fmla="*/ 0 h 77"/>
                <a:gd name="T10" fmla="*/ 21 w 25"/>
                <a:gd name="T11" fmla="*/ 0 h 77"/>
                <a:gd name="T12" fmla="*/ 25 w 25"/>
                <a:gd name="T13" fmla="*/ 3 h 77"/>
                <a:gd name="T14" fmla="*/ 25 w 25"/>
                <a:gd name="T15" fmla="*/ 74 h 77"/>
                <a:gd name="T16" fmla="*/ 21 w 25"/>
                <a:gd name="T17" fmla="*/ 77 h 77"/>
                <a:gd name="T18" fmla="*/ 6 w 25"/>
                <a:gd name="T19" fmla="*/ 71 h 77"/>
                <a:gd name="T20" fmla="*/ 18 w 25"/>
                <a:gd name="T21" fmla="*/ 71 h 77"/>
                <a:gd name="T22" fmla="*/ 18 w 25"/>
                <a:gd name="T23" fmla="*/ 7 h 77"/>
                <a:gd name="T24" fmla="*/ 6 w 25"/>
                <a:gd name="T25" fmla="*/ 7 h 77"/>
                <a:gd name="T26" fmla="*/ 6 w 25"/>
                <a:gd name="T27" fmla="*/ 7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77">
                  <a:moveTo>
                    <a:pt x="21" y="77"/>
                  </a:moveTo>
                  <a:cubicBezTo>
                    <a:pt x="3" y="77"/>
                    <a:pt x="3" y="77"/>
                    <a:pt x="3" y="77"/>
                  </a:cubicBezTo>
                  <a:cubicBezTo>
                    <a:pt x="1" y="77"/>
                    <a:pt x="0" y="76"/>
                    <a:pt x="0" y="7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3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5" y="76"/>
                    <a:pt x="23" y="77"/>
                    <a:pt x="21" y="77"/>
                  </a:cubicBezTo>
                  <a:moveTo>
                    <a:pt x="6" y="71"/>
                  </a:moveTo>
                  <a:cubicBezTo>
                    <a:pt x="18" y="71"/>
                    <a:pt x="18" y="71"/>
                    <a:pt x="18" y="7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1"/>
                    <a:pt x="6" y="71"/>
                    <a:pt x="6" y="71"/>
                  </a:cubicBezTo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0" name="Freeform 455"/>
            <p:cNvSpPr>
              <a:spLocks noEditPoints="1"/>
            </p:cNvSpPr>
            <p:nvPr>
              <p:custDataLst>
                <p:tags r:id="rId451"/>
              </p:custDataLst>
            </p:nvPr>
          </p:nvSpPr>
          <p:spPr bwMode="auto">
            <a:xfrm>
              <a:off x="5137151" y="5033962"/>
              <a:ext cx="41275" cy="352425"/>
            </a:xfrm>
            <a:custGeom>
              <a:avLst/>
              <a:gdLst>
                <a:gd name="T0" fmla="*/ 21 w 24"/>
                <a:gd name="T1" fmla="*/ 206 h 206"/>
                <a:gd name="T2" fmla="*/ 3 w 24"/>
                <a:gd name="T3" fmla="*/ 206 h 206"/>
                <a:gd name="T4" fmla="*/ 0 w 24"/>
                <a:gd name="T5" fmla="*/ 203 h 206"/>
                <a:gd name="T6" fmla="*/ 0 w 24"/>
                <a:gd name="T7" fmla="*/ 3 h 206"/>
                <a:gd name="T8" fmla="*/ 3 w 24"/>
                <a:gd name="T9" fmla="*/ 0 h 206"/>
                <a:gd name="T10" fmla="*/ 21 w 24"/>
                <a:gd name="T11" fmla="*/ 0 h 206"/>
                <a:gd name="T12" fmla="*/ 24 w 24"/>
                <a:gd name="T13" fmla="*/ 3 h 206"/>
                <a:gd name="T14" fmla="*/ 24 w 24"/>
                <a:gd name="T15" fmla="*/ 203 h 206"/>
                <a:gd name="T16" fmla="*/ 21 w 24"/>
                <a:gd name="T17" fmla="*/ 206 h 206"/>
                <a:gd name="T18" fmla="*/ 6 w 24"/>
                <a:gd name="T19" fmla="*/ 200 h 206"/>
                <a:gd name="T20" fmla="*/ 18 w 24"/>
                <a:gd name="T21" fmla="*/ 200 h 206"/>
                <a:gd name="T22" fmla="*/ 18 w 24"/>
                <a:gd name="T23" fmla="*/ 6 h 206"/>
                <a:gd name="T24" fmla="*/ 6 w 24"/>
                <a:gd name="T25" fmla="*/ 6 h 206"/>
                <a:gd name="T26" fmla="*/ 6 w 24"/>
                <a:gd name="T27" fmla="*/ 20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06">
                  <a:moveTo>
                    <a:pt x="21" y="206"/>
                  </a:moveTo>
                  <a:cubicBezTo>
                    <a:pt x="3" y="206"/>
                    <a:pt x="3" y="206"/>
                    <a:pt x="3" y="206"/>
                  </a:cubicBezTo>
                  <a:cubicBezTo>
                    <a:pt x="1" y="206"/>
                    <a:pt x="0" y="205"/>
                    <a:pt x="0" y="20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4" y="1"/>
                    <a:pt x="24" y="3"/>
                  </a:cubicBezTo>
                  <a:cubicBezTo>
                    <a:pt x="24" y="203"/>
                    <a:pt x="24" y="203"/>
                    <a:pt x="24" y="203"/>
                  </a:cubicBezTo>
                  <a:cubicBezTo>
                    <a:pt x="24" y="205"/>
                    <a:pt x="23" y="206"/>
                    <a:pt x="21" y="206"/>
                  </a:cubicBezTo>
                  <a:close/>
                  <a:moveTo>
                    <a:pt x="6" y="200"/>
                  </a:moveTo>
                  <a:cubicBezTo>
                    <a:pt x="18" y="200"/>
                    <a:pt x="18" y="200"/>
                    <a:pt x="18" y="200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00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1" name="Freeform 456"/>
            <p:cNvSpPr>
              <a:spLocks noEditPoints="1"/>
            </p:cNvSpPr>
            <p:nvPr>
              <p:custDataLst>
                <p:tags r:id="rId452"/>
              </p:custDataLst>
            </p:nvPr>
          </p:nvSpPr>
          <p:spPr bwMode="auto">
            <a:xfrm>
              <a:off x="5073651" y="4959349"/>
              <a:ext cx="42863" cy="427038"/>
            </a:xfrm>
            <a:custGeom>
              <a:avLst/>
              <a:gdLst>
                <a:gd name="T0" fmla="*/ 22 w 25"/>
                <a:gd name="T1" fmla="*/ 250 h 250"/>
                <a:gd name="T2" fmla="*/ 3 w 25"/>
                <a:gd name="T3" fmla="*/ 250 h 250"/>
                <a:gd name="T4" fmla="*/ 0 w 25"/>
                <a:gd name="T5" fmla="*/ 247 h 250"/>
                <a:gd name="T6" fmla="*/ 0 w 25"/>
                <a:gd name="T7" fmla="*/ 3 h 250"/>
                <a:gd name="T8" fmla="*/ 3 w 25"/>
                <a:gd name="T9" fmla="*/ 0 h 250"/>
                <a:gd name="T10" fmla="*/ 22 w 25"/>
                <a:gd name="T11" fmla="*/ 0 h 250"/>
                <a:gd name="T12" fmla="*/ 25 w 25"/>
                <a:gd name="T13" fmla="*/ 3 h 250"/>
                <a:gd name="T14" fmla="*/ 25 w 25"/>
                <a:gd name="T15" fmla="*/ 247 h 250"/>
                <a:gd name="T16" fmla="*/ 22 w 25"/>
                <a:gd name="T17" fmla="*/ 250 h 250"/>
                <a:gd name="T18" fmla="*/ 7 w 25"/>
                <a:gd name="T19" fmla="*/ 244 h 250"/>
                <a:gd name="T20" fmla="*/ 18 w 25"/>
                <a:gd name="T21" fmla="*/ 244 h 250"/>
                <a:gd name="T22" fmla="*/ 18 w 25"/>
                <a:gd name="T23" fmla="*/ 6 h 250"/>
                <a:gd name="T24" fmla="*/ 7 w 25"/>
                <a:gd name="T25" fmla="*/ 6 h 250"/>
                <a:gd name="T26" fmla="*/ 7 w 25"/>
                <a:gd name="T27" fmla="*/ 24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250">
                  <a:moveTo>
                    <a:pt x="22" y="250"/>
                  </a:moveTo>
                  <a:cubicBezTo>
                    <a:pt x="3" y="250"/>
                    <a:pt x="3" y="250"/>
                    <a:pt x="3" y="250"/>
                  </a:cubicBezTo>
                  <a:cubicBezTo>
                    <a:pt x="2" y="250"/>
                    <a:pt x="0" y="249"/>
                    <a:pt x="0" y="2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5" y="1"/>
                    <a:pt x="25" y="3"/>
                  </a:cubicBezTo>
                  <a:cubicBezTo>
                    <a:pt x="25" y="247"/>
                    <a:pt x="25" y="247"/>
                    <a:pt x="25" y="247"/>
                  </a:cubicBezTo>
                  <a:cubicBezTo>
                    <a:pt x="25" y="249"/>
                    <a:pt x="23" y="250"/>
                    <a:pt x="22" y="250"/>
                  </a:cubicBezTo>
                  <a:close/>
                  <a:moveTo>
                    <a:pt x="7" y="244"/>
                  </a:moveTo>
                  <a:cubicBezTo>
                    <a:pt x="18" y="244"/>
                    <a:pt x="18" y="244"/>
                    <a:pt x="18" y="244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7" y="244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2" name="Freeform 457"/>
            <p:cNvSpPr>
              <a:spLocks noEditPoints="1"/>
            </p:cNvSpPr>
            <p:nvPr>
              <p:custDataLst>
                <p:tags r:id="rId453"/>
              </p:custDataLst>
            </p:nvPr>
          </p:nvSpPr>
          <p:spPr bwMode="auto">
            <a:xfrm>
              <a:off x="5011739" y="5206999"/>
              <a:ext cx="41275" cy="179388"/>
            </a:xfrm>
            <a:custGeom>
              <a:avLst/>
              <a:gdLst>
                <a:gd name="T0" fmla="*/ 21 w 24"/>
                <a:gd name="T1" fmla="*/ 105 h 105"/>
                <a:gd name="T2" fmla="*/ 3 w 24"/>
                <a:gd name="T3" fmla="*/ 105 h 105"/>
                <a:gd name="T4" fmla="*/ 0 w 24"/>
                <a:gd name="T5" fmla="*/ 102 h 105"/>
                <a:gd name="T6" fmla="*/ 0 w 24"/>
                <a:gd name="T7" fmla="*/ 3 h 105"/>
                <a:gd name="T8" fmla="*/ 3 w 24"/>
                <a:gd name="T9" fmla="*/ 0 h 105"/>
                <a:gd name="T10" fmla="*/ 21 w 24"/>
                <a:gd name="T11" fmla="*/ 0 h 105"/>
                <a:gd name="T12" fmla="*/ 24 w 24"/>
                <a:gd name="T13" fmla="*/ 3 h 105"/>
                <a:gd name="T14" fmla="*/ 24 w 24"/>
                <a:gd name="T15" fmla="*/ 102 h 105"/>
                <a:gd name="T16" fmla="*/ 21 w 24"/>
                <a:gd name="T17" fmla="*/ 105 h 105"/>
                <a:gd name="T18" fmla="*/ 6 w 24"/>
                <a:gd name="T19" fmla="*/ 99 h 105"/>
                <a:gd name="T20" fmla="*/ 18 w 24"/>
                <a:gd name="T21" fmla="*/ 99 h 105"/>
                <a:gd name="T22" fmla="*/ 18 w 24"/>
                <a:gd name="T23" fmla="*/ 6 h 105"/>
                <a:gd name="T24" fmla="*/ 6 w 24"/>
                <a:gd name="T25" fmla="*/ 6 h 105"/>
                <a:gd name="T26" fmla="*/ 6 w 24"/>
                <a:gd name="T27" fmla="*/ 9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05">
                  <a:moveTo>
                    <a:pt x="21" y="105"/>
                  </a:moveTo>
                  <a:cubicBezTo>
                    <a:pt x="3" y="105"/>
                    <a:pt x="3" y="105"/>
                    <a:pt x="3" y="105"/>
                  </a:cubicBezTo>
                  <a:cubicBezTo>
                    <a:pt x="1" y="105"/>
                    <a:pt x="0" y="104"/>
                    <a:pt x="0" y="10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4" y="1"/>
                    <a:pt x="24" y="3"/>
                  </a:cubicBezTo>
                  <a:cubicBezTo>
                    <a:pt x="24" y="102"/>
                    <a:pt x="24" y="102"/>
                    <a:pt x="24" y="102"/>
                  </a:cubicBezTo>
                  <a:cubicBezTo>
                    <a:pt x="24" y="104"/>
                    <a:pt x="23" y="105"/>
                    <a:pt x="21" y="105"/>
                  </a:cubicBezTo>
                  <a:close/>
                  <a:moveTo>
                    <a:pt x="6" y="99"/>
                  </a:moveTo>
                  <a:cubicBezTo>
                    <a:pt x="18" y="99"/>
                    <a:pt x="18" y="99"/>
                    <a:pt x="18" y="99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99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3" name="Freeform 458"/>
            <p:cNvSpPr>
              <a:spLocks noEditPoints="1"/>
            </p:cNvSpPr>
            <p:nvPr>
              <p:custDataLst>
                <p:tags r:id="rId454"/>
              </p:custDataLst>
            </p:nvPr>
          </p:nvSpPr>
          <p:spPr bwMode="auto">
            <a:xfrm>
              <a:off x="4948239" y="5289549"/>
              <a:ext cx="42863" cy="96838"/>
            </a:xfrm>
            <a:custGeom>
              <a:avLst/>
              <a:gdLst>
                <a:gd name="T0" fmla="*/ 22 w 25"/>
                <a:gd name="T1" fmla="*/ 57 h 57"/>
                <a:gd name="T2" fmla="*/ 3 w 25"/>
                <a:gd name="T3" fmla="*/ 57 h 57"/>
                <a:gd name="T4" fmla="*/ 0 w 25"/>
                <a:gd name="T5" fmla="*/ 54 h 57"/>
                <a:gd name="T6" fmla="*/ 0 w 25"/>
                <a:gd name="T7" fmla="*/ 4 h 57"/>
                <a:gd name="T8" fmla="*/ 3 w 25"/>
                <a:gd name="T9" fmla="*/ 0 h 57"/>
                <a:gd name="T10" fmla="*/ 22 w 25"/>
                <a:gd name="T11" fmla="*/ 0 h 57"/>
                <a:gd name="T12" fmla="*/ 25 w 25"/>
                <a:gd name="T13" fmla="*/ 4 h 57"/>
                <a:gd name="T14" fmla="*/ 25 w 25"/>
                <a:gd name="T15" fmla="*/ 54 h 57"/>
                <a:gd name="T16" fmla="*/ 22 w 25"/>
                <a:gd name="T17" fmla="*/ 57 h 57"/>
                <a:gd name="T18" fmla="*/ 7 w 25"/>
                <a:gd name="T19" fmla="*/ 51 h 57"/>
                <a:gd name="T20" fmla="*/ 18 w 25"/>
                <a:gd name="T21" fmla="*/ 51 h 57"/>
                <a:gd name="T22" fmla="*/ 18 w 25"/>
                <a:gd name="T23" fmla="*/ 7 h 57"/>
                <a:gd name="T24" fmla="*/ 7 w 25"/>
                <a:gd name="T25" fmla="*/ 7 h 57"/>
                <a:gd name="T26" fmla="*/ 7 w 25"/>
                <a:gd name="T27" fmla="*/ 5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57">
                  <a:moveTo>
                    <a:pt x="22" y="57"/>
                  </a:moveTo>
                  <a:cubicBezTo>
                    <a:pt x="3" y="57"/>
                    <a:pt x="3" y="57"/>
                    <a:pt x="3" y="57"/>
                  </a:cubicBezTo>
                  <a:cubicBezTo>
                    <a:pt x="2" y="57"/>
                    <a:pt x="0" y="56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6"/>
                    <a:pt x="23" y="57"/>
                    <a:pt x="22" y="57"/>
                  </a:cubicBezTo>
                  <a:close/>
                  <a:moveTo>
                    <a:pt x="7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7" y="7"/>
                    <a:pt x="7" y="7"/>
                    <a:pt x="7" y="7"/>
                  </a:cubicBezTo>
                  <a:lnTo>
                    <a:pt x="7" y="51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4" name="Freeform 459"/>
            <p:cNvSpPr>
              <a:spLocks noEditPoints="1"/>
            </p:cNvSpPr>
            <p:nvPr>
              <p:custDataLst>
                <p:tags r:id="rId455"/>
              </p:custDataLst>
            </p:nvPr>
          </p:nvSpPr>
          <p:spPr bwMode="auto">
            <a:xfrm>
              <a:off x="5260976" y="5411787"/>
              <a:ext cx="42863" cy="179388"/>
            </a:xfrm>
            <a:custGeom>
              <a:avLst/>
              <a:gdLst>
                <a:gd name="T0" fmla="*/ 22 w 25"/>
                <a:gd name="T1" fmla="*/ 105 h 105"/>
                <a:gd name="T2" fmla="*/ 3 w 25"/>
                <a:gd name="T3" fmla="*/ 105 h 105"/>
                <a:gd name="T4" fmla="*/ 0 w 25"/>
                <a:gd name="T5" fmla="*/ 102 h 105"/>
                <a:gd name="T6" fmla="*/ 0 w 25"/>
                <a:gd name="T7" fmla="*/ 3 h 105"/>
                <a:gd name="T8" fmla="*/ 3 w 25"/>
                <a:gd name="T9" fmla="*/ 0 h 105"/>
                <a:gd name="T10" fmla="*/ 22 w 25"/>
                <a:gd name="T11" fmla="*/ 0 h 105"/>
                <a:gd name="T12" fmla="*/ 25 w 25"/>
                <a:gd name="T13" fmla="*/ 3 h 105"/>
                <a:gd name="T14" fmla="*/ 25 w 25"/>
                <a:gd name="T15" fmla="*/ 102 h 105"/>
                <a:gd name="T16" fmla="*/ 22 w 25"/>
                <a:gd name="T17" fmla="*/ 105 h 105"/>
                <a:gd name="T18" fmla="*/ 7 w 25"/>
                <a:gd name="T19" fmla="*/ 99 h 105"/>
                <a:gd name="T20" fmla="*/ 18 w 25"/>
                <a:gd name="T21" fmla="*/ 99 h 105"/>
                <a:gd name="T22" fmla="*/ 18 w 25"/>
                <a:gd name="T23" fmla="*/ 6 h 105"/>
                <a:gd name="T24" fmla="*/ 7 w 25"/>
                <a:gd name="T25" fmla="*/ 6 h 105"/>
                <a:gd name="T26" fmla="*/ 7 w 25"/>
                <a:gd name="T27" fmla="*/ 9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05">
                  <a:moveTo>
                    <a:pt x="22" y="105"/>
                  </a:moveTo>
                  <a:cubicBezTo>
                    <a:pt x="3" y="105"/>
                    <a:pt x="3" y="105"/>
                    <a:pt x="3" y="105"/>
                  </a:cubicBezTo>
                  <a:cubicBezTo>
                    <a:pt x="2" y="105"/>
                    <a:pt x="0" y="104"/>
                    <a:pt x="0" y="10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5" y="1"/>
                    <a:pt x="25" y="3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25" y="104"/>
                    <a:pt x="23" y="105"/>
                    <a:pt x="22" y="105"/>
                  </a:cubicBezTo>
                  <a:close/>
                  <a:moveTo>
                    <a:pt x="7" y="99"/>
                  </a:moveTo>
                  <a:cubicBezTo>
                    <a:pt x="18" y="99"/>
                    <a:pt x="18" y="99"/>
                    <a:pt x="18" y="99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7" y="99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5" name="Freeform 460"/>
            <p:cNvSpPr>
              <a:spLocks noEditPoints="1"/>
            </p:cNvSpPr>
            <p:nvPr>
              <p:custDataLst>
                <p:tags r:id="rId456"/>
              </p:custDataLst>
            </p:nvPr>
          </p:nvSpPr>
          <p:spPr bwMode="auto">
            <a:xfrm>
              <a:off x="5324476" y="5411787"/>
              <a:ext cx="41275" cy="104775"/>
            </a:xfrm>
            <a:custGeom>
              <a:avLst/>
              <a:gdLst>
                <a:gd name="T0" fmla="*/ 21 w 24"/>
                <a:gd name="T1" fmla="*/ 62 h 62"/>
                <a:gd name="T2" fmla="*/ 3 w 24"/>
                <a:gd name="T3" fmla="*/ 62 h 62"/>
                <a:gd name="T4" fmla="*/ 0 w 24"/>
                <a:gd name="T5" fmla="*/ 58 h 62"/>
                <a:gd name="T6" fmla="*/ 0 w 24"/>
                <a:gd name="T7" fmla="*/ 3 h 62"/>
                <a:gd name="T8" fmla="*/ 3 w 24"/>
                <a:gd name="T9" fmla="*/ 0 h 62"/>
                <a:gd name="T10" fmla="*/ 21 w 24"/>
                <a:gd name="T11" fmla="*/ 0 h 62"/>
                <a:gd name="T12" fmla="*/ 24 w 24"/>
                <a:gd name="T13" fmla="*/ 3 h 62"/>
                <a:gd name="T14" fmla="*/ 24 w 24"/>
                <a:gd name="T15" fmla="*/ 58 h 62"/>
                <a:gd name="T16" fmla="*/ 21 w 24"/>
                <a:gd name="T17" fmla="*/ 62 h 62"/>
                <a:gd name="T18" fmla="*/ 6 w 24"/>
                <a:gd name="T19" fmla="*/ 55 h 62"/>
                <a:gd name="T20" fmla="*/ 18 w 24"/>
                <a:gd name="T21" fmla="*/ 55 h 62"/>
                <a:gd name="T22" fmla="*/ 18 w 24"/>
                <a:gd name="T23" fmla="*/ 6 h 62"/>
                <a:gd name="T24" fmla="*/ 6 w 24"/>
                <a:gd name="T25" fmla="*/ 6 h 62"/>
                <a:gd name="T26" fmla="*/ 6 w 24"/>
                <a:gd name="T27" fmla="*/ 5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62">
                  <a:moveTo>
                    <a:pt x="21" y="62"/>
                  </a:move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0"/>
                    <a:pt x="0" y="5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4" y="1"/>
                    <a:pt x="24" y="3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60"/>
                    <a:pt x="23" y="62"/>
                    <a:pt x="21" y="62"/>
                  </a:cubicBezTo>
                  <a:close/>
                  <a:moveTo>
                    <a:pt x="6" y="55"/>
                  </a:moveTo>
                  <a:cubicBezTo>
                    <a:pt x="18" y="55"/>
                    <a:pt x="18" y="55"/>
                    <a:pt x="18" y="5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55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6" name="Freeform 461"/>
            <p:cNvSpPr>
              <a:spLocks noEditPoints="1"/>
            </p:cNvSpPr>
            <p:nvPr>
              <p:custDataLst>
                <p:tags r:id="rId457"/>
              </p:custDataLst>
            </p:nvPr>
          </p:nvSpPr>
          <p:spPr bwMode="auto">
            <a:xfrm>
              <a:off x="5386389" y="5411787"/>
              <a:ext cx="42863" cy="296863"/>
            </a:xfrm>
            <a:custGeom>
              <a:avLst/>
              <a:gdLst>
                <a:gd name="T0" fmla="*/ 22 w 25"/>
                <a:gd name="T1" fmla="*/ 174 h 174"/>
                <a:gd name="T2" fmla="*/ 3 w 25"/>
                <a:gd name="T3" fmla="*/ 174 h 174"/>
                <a:gd name="T4" fmla="*/ 0 w 25"/>
                <a:gd name="T5" fmla="*/ 171 h 174"/>
                <a:gd name="T6" fmla="*/ 0 w 25"/>
                <a:gd name="T7" fmla="*/ 3 h 174"/>
                <a:gd name="T8" fmla="*/ 3 w 25"/>
                <a:gd name="T9" fmla="*/ 0 h 174"/>
                <a:gd name="T10" fmla="*/ 22 w 25"/>
                <a:gd name="T11" fmla="*/ 0 h 174"/>
                <a:gd name="T12" fmla="*/ 25 w 25"/>
                <a:gd name="T13" fmla="*/ 3 h 174"/>
                <a:gd name="T14" fmla="*/ 25 w 25"/>
                <a:gd name="T15" fmla="*/ 171 h 174"/>
                <a:gd name="T16" fmla="*/ 22 w 25"/>
                <a:gd name="T17" fmla="*/ 174 h 174"/>
                <a:gd name="T18" fmla="*/ 7 w 25"/>
                <a:gd name="T19" fmla="*/ 168 h 174"/>
                <a:gd name="T20" fmla="*/ 18 w 25"/>
                <a:gd name="T21" fmla="*/ 168 h 174"/>
                <a:gd name="T22" fmla="*/ 18 w 25"/>
                <a:gd name="T23" fmla="*/ 6 h 174"/>
                <a:gd name="T24" fmla="*/ 7 w 25"/>
                <a:gd name="T25" fmla="*/ 6 h 174"/>
                <a:gd name="T26" fmla="*/ 7 w 25"/>
                <a:gd name="T27" fmla="*/ 16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74">
                  <a:moveTo>
                    <a:pt x="22" y="174"/>
                  </a:moveTo>
                  <a:cubicBezTo>
                    <a:pt x="3" y="174"/>
                    <a:pt x="3" y="174"/>
                    <a:pt x="3" y="174"/>
                  </a:cubicBezTo>
                  <a:cubicBezTo>
                    <a:pt x="2" y="174"/>
                    <a:pt x="0" y="173"/>
                    <a:pt x="0" y="17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5" y="1"/>
                    <a:pt x="25" y="3"/>
                  </a:cubicBezTo>
                  <a:cubicBezTo>
                    <a:pt x="25" y="171"/>
                    <a:pt x="25" y="171"/>
                    <a:pt x="25" y="171"/>
                  </a:cubicBezTo>
                  <a:cubicBezTo>
                    <a:pt x="25" y="173"/>
                    <a:pt x="23" y="174"/>
                    <a:pt x="22" y="174"/>
                  </a:cubicBezTo>
                  <a:close/>
                  <a:moveTo>
                    <a:pt x="7" y="168"/>
                  </a:moveTo>
                  <a:cubicBezTo>
                    <a:pt x="18" y="168"/>
                    <a:pt x="18" y="168"/>
                    <a:pt x="18" y="16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7" y="168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7" name="Freeform 462"/>
            <p:cNvSpPr>
              <a:spLocks noEditPoints="1"/>
            </p:cNvSpPr>
            <p:nvPr>
              <p:custDataLst>
                <p:tags r:id="rId458"/>
              </p:custDataLst>
            </p:nvPr>
          </p:nvSpPr>
          <p:spPr bwMode="auto">
            <a:xfrm>
              <a:off x="5449889" y="5411787"/>
              <a:ext cx="41275" cy="157163"/>
            </a:xfrm>
            <a:custGeom>
              <a:avLst/>
              <a:gdLst>
                <a:gd name="T0" fmla="*/ 21 w 24"/>
                <a:gd name="T1" fmla="*/ 92 h 92"/>
                <a:gd name="T2" fmla="*/ 3 w 24"/>
                <a:gd name="T3" fmla="*/ 92 h 92"/>
                <a:gd name="T4" fmla="*/ 0 w 24"/>
                <a:gd name="T5" fmla="*/ 89 h 92"/>
                <a:gd name="T6" fmla="*/ 0 w 24"/>
                <a:gd name="T7" fmla="*/ 3 h 92"/>
                <a:gd name="T8" fmla="*/ 3 w 24"/>
                <a:gd name="T9" fmla="*/ 0 h 92"/>
                <a:gd name="T10" fmla="*/ 21 w 24"/>
                <a:gd name="T11" fmla="*/ 0 h 92"/>
                <a:gd name="T12" fmla="*/ 24 w 24"/>
                <a:gd name="T13" fmla="*/ 3 h 92"/>
                <a:gd name="T14" fmla="*/ 24 w 24"/>
                <a:gd name="T15" fmla="*/ 89 h 92"/>
                <a:gd name="T16" fmla="*/ 21 w 24"/>
                <a:gd name="T17" fmla="*/ 92 h 92"/>
                <a:gd name="T18" fmla="*/ 6 w 24"/>
                <a:gd name="T19" fmla="*/ 86 h 92"/>
                <a:gd name="T20" fmla="*/ 18 w 24"/>
                <a:gd name="T21" fmla="*/ 86 h 92"/>
                <a:gd name="T22" fmla="*/ 18 w 24"/>
                <a:gd name="T23" fmla="*/ 6 h 92"/>
                <a:gd name="T24" fmla="*/ 6 w 24"/>
                <a:gd name="T25" fmla="*/ 6 h 92"/>
                <a:gd name="T26" fmla="*/ 6 w 24"/>
                <a:gd name="T27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92">
                  <a:moveTo>
                    <a:pt x="21" y="92"/>
                  </a:moveTo>
                  <a:cubicBezTo>
                    <a:pt x="3" y="92"/>
                    <a:pt x="3" y="92"/>
                    <a:pt x="3" y="92"/>
                  </a:cubicBezTo>
                  <a:cubicBezTo>
                    <a:pt x="1" y="92"/>
                    <a:pt x="0" y="91"/>
                    <a:pt x="0" y="8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4" y="1"/>
                    <a:pt x="24" y="3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91"/>
                    <a:pt x="23" y="92"/>
                    <a:pt x="21" y="92"/>
                  </a:cubicBezTo>
                  <a:close/>
                  <a:moveTo>
                    <a:pt x="6" y="86"/>
                  </a:moveTo>
                  <a:cubicBezTo>
                    <a:pt x="18" y="86"/>
                    <a:pt x="18" y="86"/>
                    <a:pt x="18" y="8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86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8" name="Freeform 463"/>
            <p:cNvSpPr>
              <a:spLocks noEditPoints="1"/>
            </p:cNvSpPr>
            <p:nvPr>
              <p:custDataLst>
                <p:tags r:id="rId459"/>
              </p:custDataLst>
            </p:nvPr>
          </p:nvSpPr>
          <p:spPr bwMode="auto">
            <a:xfrm>
              <a:off x="5510214" y="5411787"/>
              <a:ext cx="42863" cy="57150"/>
            </a:xfrm>
            <a:custGeom>
              <a:avLst/>
              <a:gdLst>
                <a:gd name="T0" fmla="*/ 21 w 25"/>
                <a:gd name="T1" fmla="*/ 34 h 34"/>
                <a:gd name="T2" fmla="*/ 3 w 25"/>
                <a:gd name="T3" fmla="*/ 34 h 34"/>
                <a:gd name="T4" fmla="*/ 0 w 25"/>
                <a:gd name="T5" fmla="*/ 30 h 34"/>
                <a:gd name="T6" fmla="*/ 0 w 25"/>
                <a:gd name="T7" fmla="*/ 3 h 34"/>
                <a:gd name="T8" fmla="*/ 3 w 25"/>
                <a:gd name="T9" fmla="*/ 0 h 34"/>
                <a:gd name="T10" fmla="*/ 21 w 25"/>
                <a:gd name="T11" fmla="*/ 0 h 34"/>
                <a:gd name="T12" fmla="*/ 25 w 25"/>
                <a:gd name="T13" fmla="*/ 3 h 34"/>
                <a:gd name="T14" fmla="*/ 25 w 25"/>
                <a:gd name="T15" fmla="*/ 30 h 34"/>
                <a:gd name="T16" fmla="*/ 21 w 25"/>
                <a:gd name="T17" fmla="*/ 34 h 34"/>
                <a:gd name="T18" fmla="*/ 7 w 25"/>
                <a:gd name="T19" fmla="*/ 27 h 34"/>
                <a:gd name="T20" fmla="*/ 18 w 25"/>
                <a:gd name="T21" fmla="*/ 27 h 34"/>
                <a:gd name="T22" fmla="*/ 18 w 25"/>
                <a:gd name="T23" fmla="*/ 6 h 34"/>
                <a:gd name="T24" fmla="*/ 7 w 25"/>
                <a:gd name="T25" fmla="*/ 6 h 34"/>
                <a:gd name="T26" fmla="*/ 7 w 25"/>
                <a:gd name="T27" fmla="*/ 2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4">
                  <a:moveTo>
                    <a:pt x="21" y="34"/>
                  </a:moveTo>
                  <a:cubicBezTo>
                    <a:pt x="3" y="34"/>
                    <a:pt x="3" y="34"/>
                    <a:pt x="3" y="34"/>
                  </a:cubicBezTo>
                  <a:cubicBezTo>
                    <a:pt x="1" y="34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2"/>
                    <a:pt x="23" y="34"/>
                    <a:pt x="21" y="34"/>
                  </a:cubicBezTo>
                  <a:close/>
                  <a:moveTo>
                    <a:pt x="7" y="27"/>
                  </a:moveTo>
                  <a:cubicBezTo>
                    <a:pt x="18" y="27"/>
                    <a:pt x="18" y="27"/>
                    <a:pt x="18" y="2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7" y="27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9" name="Freeform 464"/>
            <p:cNvSpPr>
              <a:spLocks noEditPoints="1"/>
            </p:cNvSpPr>
            <p:nvPr>
              <p:custDataLst>
                <p:tags r:id="rId460"/>
              </p:custDataLst>
            </p:nvPr>
          </p:nvSpPr>
          <p:spPr bwMode="auto">
            <a:xfrm>
              <a:off x="5572126" y="5411787"/>
              <a:ext cx="42863" cy="228600"/>
            </a:xfrm>
            <a:custGeom>
              <a:avLst/>
              <a:gdLst>
                <a:gd name="T0" fmla="*/ 22 w 25"/>
                <a:gd name="T1" fmla="*/ 134 h 134"/>
                <a:gd name="T2" fmla="*/ 4 w 25"/>
                <a:gd name="T3" fmla="*/ 134 h 134"/>
                <a:gd name="T4" fmla="*/ 0 w 25"/>
                <a:gd name="T5" fmla="*/ 131 h 134"/>
                <a:gd name="T6" fmla="*/ 0 w 25"/>
                <a:gd name="T7" fmla="*/ 3 h 134"/>
                <a:gd name="T8" fmla="*/ 4 w 25"/>
                <a:gd name="T9" fmla="*/ 0 h 134"/>
                <a:gd name="T10" fmla="*/ 22 w 25"/>
                <a:gd name="T11" fmla="*/ 0 h 134"/>
                <a:gd name="T12" fmla="*/ 25 w 25"/>
                <a:gd name="T13" fmla="*/ 3 h 134"/>
                <a:gd name="T14" fmla="*/ 25 w 25"/>
                <a:gd name="T15" fmla="*/ 131 h 134"/>
                <a:gd name="T16" fmla="*/ 22 w 25"/>
                <a:gd name="T17" fmla="*/ 134 h 134"/>
                <a:gd name="T18" fmla="*/ 7 w 25"/>
                <a:gd name="T19" fmla="*/ 128 h 134"/>
                <a:gd name="T20" fmla="*/ 19 w 25"/>
                <a:gd name="T21" fmla="*/ 128 h 134"/>
                <a:gd name="T22" fmla="*/ 19 w 25"/>
                <a:gd name="T23" fmla="*/ 6 h 134"/>
                <a:gd name="T24" fmla="*/ 7 w 25"/>
                <a:gd name="T25" fmla="*/ 6 h 134"/>
                <a:gd name="T26" fmla="*/ 7 w 25"/>
                <a:gd name="T27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34">
                  <a:moveTo>
                    <a:pt x="22" y="134"/>
                  </a:moveTo>
                  <a:cubicBezTo>
                    <a:pt x="4" y="134"/>
                    <a:pt x="4" y="134"/>
                    <a:pt x="4" y="134"/>
                  </a:cubicBezTo>
                  <a:cubicBezTo>
                    <a:pt x="2" y="134"/>
                    <a:pt x="0" y="133"/>
                    <a:pt x="0" y="13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3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5" y="133"/>
                    <a:pt x="24" y="134"/>
                    <a:pt x="22" y="134"/>
                  </a:cubicBezTo>
                  <a:close/>
                  <a:moveTo>
                    <a:pt x="7" y="128"/>
                  </a:moveTo>
                  <a:cubicBezTo>
                    <a:pt x="19" y="128"/>
                    <a:pt x="19" y="128"/>
                    <a:pt x="19" y="12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7" y="128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0" name="Freeform 465"/>
            <p:cNvSpPr>
              <a:spLocks noEditPoints="1"/>
            </p:cNvSpPr>
            <p:nvPr>
              <p:custDataLst>
                <p:tags r:id="rId461"/>
              </p:custDataLst>
            </p:nvPr>
          </p:nvSpPr>
          <p:spPr bwMode="auto">
            <a:xfrm>
              <a:off x="5635626" y="5411787"/>
              <a:ext cx="42863" cy="180975"/>
            </a:xfrm>
            <a:custGeom>
              <a:avLst/>
              <a:gdLst>
                <a:gd name="T0" fmla="*/ 21 w 25"/>
                <a:gd name="T1" fmla="*/ 106 h 106"/>
                <a:gd name="T2" fmla="*/ 3 w 25"/>
                <a:gd name="T3" fmla="*/ 106 h 106"/>
                <a:gd name="T4" fmla="*/ 0 w 25"/>
                <a:gd name="T5" fmla="*/ 103 h 106"/>
                <a:gd name="T6" fmla="*/ 0 w 25"/>
                <a:gd name="T7" fmla="*/ 3 h 106"/>
                <a:gd name="T8" fmla="*/ 3 w 25"/>
                <a:gd name="T9" fmla="*/ 0 h 106"/>
                <a:gd name="T10" fmla="*/ 21 w 25"/>
                <a:gd name="T11" fmla="*/ 0 h 106"/>
                <a:gd name="T12" fmla="*/ 25 w 25"/>
                <a:gd name="T13" fmla="*/ 3 h 106"/>
                <a:gd name="T14" fmla="*/ 25 w 25"/>
                <a:gd name="T15" fmla="*/ 103 h 106"/>
                <a:gd name="T16" fmla="*/ 21 w 25"/>
                <a:gd name="T17" fmla="*/ 106 h 106"/>
                <a:gd name="T18" fmla="*/ 6 w 25"/>
                <a:gd name="T19" fmla="*/ 99 h 106"/>
                <a:gd name="T20" fmla="*/ 18 w 25"/>
                <a:gd name="T21" fmla="*/ 99 h 106"/>
                <a:gd name="T22" fmla="*/ 18 w 25"/>
                <a:gd name="T23" fmla="*/ 6 h 106"/>
                <a:gd name="T24" fmla="*/ 6 w 25"/>
                <a:gd name="T25" fmla="*/ 6 h 106"/>
                <a:gd name="T26" fmla="*/ 6 w 25"/>
                <a:gd name="T27" fmla="*/ 9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06">
                  <a:moveTo>
                    <a:pt x="21" y="106"/>
                  </a:moveTo>
                  <a:cubicBezTo>
                    <a:pt x="3" y="106"/>
                    <a:pt x="3" y="106"/>
                    <a:pt x="3" y="106"/>
                  </a:cubicBezTo>
                  <a:cubicBezTo>
                    <a:pt x="1" y="106"/>
                    <a:pt x="0" y="105"/>
                    <a:pt x="0" y="10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3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5" y="105"/>
                    <a:pt x="23" y="106"/>
                    <a:pt x="21" y="106"/>
                  </a:cubicBezTo>
                  <a:close/>
                  <a:moveTo>
                    <a:pt x="6" y="99"/>
                  </a:moveTo>
                  <a:cubicBezTo>
                    <a:pt x="18" y="99"/>
                    <a:pt x="18" y="99"/>
                    <a:pt x="18" y="99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99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1" name="Freeform 466"/>
            <p:cNvSpPr>
              <a:spLocks noEditPoints="1"/>
            </p:cNvSpPr>
            <p:nvPr>
              <p:custDataLst>
                <p:tags r:id="rId462"/>
              </p:custDataLst>
            </p:nvPr>
          </p:nvSpPr>
          <p:spPr bwMode="auto">
            <a:xfrm>
              <a:off x="5697539" y="5411787"/>
              <a:ext cx="42863" cy="55563"/>
            </a:xfrm>
            <a:custGeom>
              <a:avLst/>
              <a:gdLst>
                <a:gd name="T0" fmla="*/ 22 w 25"/>
                <a:gd name="T1" fmla="*/ 33 h 33"/>
                <a:gd name="T2" fmla="*/ 4 w 25"/>
                <a:gd name="T3" fmla="*/ 33 h 33"/>
                <a:gd name="T4" fmla="*/ 0 w 25"/>
                <a:gd name="T5" fmla="*/ 30 h 33"/>
                <a:gd name="T6" fmla="*/ 0 w 25"/>
                <a:gd name="T7" fmla="*/ 3 h 33"/>
                <a:gd name="T8" fmla="*/ 4 w 25"/>
                <a:gd name="T9" fmla="*/ 0 h 33"/>
                <a:gd name="T10" fmla="*/ 22 w 25"/>
                <a:gd name="T11" fmla="*/ 0 h 33"/>
                <a:gd name="T12" fmla="*/ 25 w 25"/>
                <a:gd name="T13" fmla="*/ 3 h 33"/>
                <a:gd name="T14" fmla="*/ 25 w 25"/>
                <a:gd name="T15" fmla="*/ 30 h 33"/>
                <a:gd name="T16" fmla="*/ 22 w 25"/>
                <a:gd name="T17" fmla="*/ 33 h 33"/>
                <a:gd name="T18" fmla="*/ 7 w 25"/>
                <a:gd name="T19" fmla="*/ 27 h 33"/>
                <a:gd name="T20" fmla="*/ 19 w 25"/>
                <a:gd name="T21" fmla="*/ 27 h 33"/>
                <a:gd name="T22" fmla="*/ 19 w 25"/>
                <a:gd name="T23" fmla="*/ 6 h 33"/>
                <a:gd name="T24" fmla="*/ 7 w 25"/>
                <a:gd name="T25" fmla="*/ 6 h 33"/>
                <a:gd name="T26" fmla="*/ 7 w 25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3">
                  <a:moveTo>
                    <a:pt x="22" y="33"/>
                  </a:move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2"/>
                    <a:pt x="24" y="33"/>
                    <a:pt x="22" y="33"/>
                  </a:cubicBezTo>
                  <a:close/>
                  <a:moveTo>
                    <a:pt x="7" y="27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7" y="27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2" name="Freeform 467"/>
            <p:cNvSpPr>
              <a:spLocks noEditPoints="1"/>
            </p:cNvSpPr>
            <p:nvPr>
              <p:custDataLst>
                <p:tags r:id="rId463"/>
              </p:custDataLst>
            </p:nvPr>
          </p:nvSpPr>
          <p:spPr bwMode="auto">
            <a:xfrm>
              <a:off x="5761039" y="5411787"/>
              <a:ext cx="42863" cy="22225"/>
            </a:xfrm>
            <a:custGeom>
              <a:avLst/>
              <a:gdLst>
                <a:gd name="T0" fmla="*/ 21 w 25"/>
                <a:gd name="T1" fmla="*/ 13 h 13"/>
                <a:gd name="T2" fmla="*/ 3 w 25"/>
                <a:gd name="T3" fmla="*/ 13 h 13"/>
                <a:gd name="T4" fmla="*/ 0 w 25"/>
                <a:gd name="T5" fmla="*/ 10 h 13"/>
                <a:gd name="T6" fmla="*/ 0 w 25"/>
                <a:gd name="T7" fmla="*/ 3 h 13"/>
                <a:gd name="T8" fmla="*/ 3 w 25"/>
                <a:gd name="T9" fmla="*/ 0 h 13"/>
                <a:gd name="T10" fmla="*/ 21 w 25"/>
                <a:gd name="T11" fmla="*/ 0 h 13"/>
                <a:gd name="T12" fmla="*/ 25 w 25"/>
                <a:gd name="T13" fmla="*/ 3 h 13"/>
                <a:gd name="T14" fmla="*/ 25 w 25"/>
                <a:gd name="T15" fmla="*/ 10 h 13"/>
                <a:gd name="T16" fmla="*/ 21 w 25"/>
                <a:gd name="T17" fmla="*/ 13 h 13"/>
                <a:gd name="T18" fmla="*/ 6 w 25"/>
                <a:gd name="T19" fmla="*/ 7 h 13"/>
                <a:gd name="T20" fmla="*/ 18 w 25"/>
                <a:gd name="T21" fmla="*/ 7 h 13"/>
                <a:gd name="T22" fmla="*/ 18 w 25"/>
                <a:gd name="T23" fmla="*/ 6 h 13"/>
                <a:gd name="T24" fmla="*/ 6 w 25"/>
                <a:gd name="T25" fmla="*/ 6 h 13"/>
                <a:gd name="T26" fmla="*/ 6 w 25"/>
                <a:gd name="T2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3">
                  <a:moveTo>
                    <a:pt x="21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1" y="13"/>
                    <a:pt x="0" y="12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3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2"/>
                    <a:pt x="23" y="13"/>
                    <a:pt x="21" y="13"/>
                  </a:cubicBezTo>
                  <a:close/>
                  <a:moveTo>
                    <a:pt x="6" y="7"/>
                  </a:move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7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3" name="Freeform 468"/>
            <p:cNvSpPr/>
            <p:nvPr>
              <p:custDataLst>
                <p:tags r:id="rId464"/>
              </p:custDataLst>
            </p:nvPr>
          </p:nvSpPr>
          <p:spPr bwMode="auto">
            <a:xfrm>
              <a:off x="5727701" y="5373687"/>
              <a:ext cx="246063" cy="25400"/>
            </a:xfrm>
            <a:custGeom>
              <a:avLst/>
              <a:gdLst>
                <a:gd name="T0" fmla="*/ 144 w 144"/>
                <a:gd name="T1" fmla="*/ 0 h 15"/>
                <a:gd name="T2" fmla="*/ 0 w 144"/>
                <a:gd name="T3" fmla="*/ 0 h 15"/>
                <a:gd name="T4" fmla="*/ 15 w 144"/>
                <a:gd name="T5" fmla="*/ 15 h 15"/>
                <a:gd name="T6" fmla="*/ 129 w 144"/>
                <a:gd name="T7" fmla="*/ 15 h 15"/>
                <a:gd name="T8" fmla="*/ 144 w 144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">
                  <a:moveTo>
                    <a:pt x="1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7" y="15"/>
                    <a:pt x="15" y="15"/>
                  </a:cubicBezTo>
                  <a:cubicBezTo>
                    <a:pt x="129" y="15"/>
                    <a:pt x="129" y="15"/>
                    <a:pt x="129" y="15"/>
                  </a:cubicBezTo>
                  <a:cubicBezTo>
                    <a:pt x="137" y="15"/>
                    <a:pt x="144" y="8"/>
                    <a:pt x="144" y="0"/>
                  </a:cubicBezTo>
                </a:path>
              </a:pathLst>
            </a:custGeom>
            <a:solidFill>
              <a:srgbClr val="FC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4" name="Freeform 469"/>
            <p:cNvSpPr/>
            <p:nvPr>
              <p:custDataLst>
                <p:tags r:id="rId465"/>
              </p:custDataLst>
            </p:nvPr>
          </p:nvSpPr>
          <p:spPr bwMode="auto">
            <a:xfrm>
              <a:off x="5162551" y="4440237"/>
              <a:ext cx="1376363" cy="933450"/>
            </a:xfrm>
            <a:custGeom>
              <a:avLst/>
              <a:gdLst>
                <a:gd name="T0" fmla="*/ 412 w 802"/>
                <a:gd name="T1" fmla="*/ 545 h 545"/>
                <a:gd name="T2" fmla="*/ 0 w 802"/>
                <a:gd name="T3" fmla="*/ 545 h 545"/>
                <a:gd name="T4" fmla="*/ 0 w 802"/>
                <a:gd name="T5" fmla="*/ 28 h 545"/>
                <a:gd name="T6" fmla="*/ 28 w 802"/>
                <a:gd name="T7" fmla="*/ 0 h 545"/>
                <a:gd name="T8" fmla="*/ 412 w 802"/>
                <a:gd name="T9" fmla="*/ 0 h 545"/>
                <a:gd name="T10" fmla="*/ 774 w 802"/>
                <a:gd name="T11" fmla="*/ 0 h 545"/>
                <a:gd name="T12" fmla="*/ 802 w 802"/>
                <a:gd name="T13" fmla="*/ 28 h 545"/>
                <a:gd name="T14" fmla="*/ 802 w 802"/>
                <a:gd name="T15" fmla="*/ 545 h 545"/>
                <a:gd name="T16" fmla="*/ 412 w 802"/>
                <a:gd name="T17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2" h="545">
                  <a:moveTo>
                    <a:pt x="412" y="545"/>
                  </a:moveTo>
                  <a:cubicBezTo>
                    <a:pt x="0" y="545"/>
                    <a:pt x="0" y="545"/>
                    <a:pt x="0" y="54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774" y="0"/>
                    <a:pt x="774" y="0"/>
                    <a:pt x="774" y="0"/>
                  </a:cubicBezTo>
                  <a:cubicBezTo>
                    <a:pt x="789" y="0"/>
                    <a:pt x="802" y="13"/>
                    <a:pt x="802" y="28"/>
                  </a:cubicBezTo>
                  <a:cubicBezTo>
                    <a:pt x="802" y="545"/>
                    <a:pt x="802" y="545"/>
                    <a:pt x="802" y="545"/>
                  </a:cubicBezTo>
                  <a:cubicBezTo>
                    <a:pt x="412" y="545"/>
                    <a:pt x="412" y="545"/>
                    <a:pt x="412" y="545"/>
                  </a:cubicBezTo>
                </a:path>
              </a:pathLst>
            </a:custGeom>
            <a:solidFill>
              <a:srgbClr val="363D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5" name="Rectangle 470"/>
            <p:cNvSpPr>
              <a:spLocks noChangeArrowheads="1"/>
            </p:cNvSpPr>
            <p:nvPr>
              <p:custDataLst>
                <p:tags r:id="rId466"/>
              </p:custDataLst>
            </p:nvPr>
          </p:nvSpPr>
          <p:spPr bwMode="auto">
            <a:xfrm>
              <a:off x="5214939" y="4497387"/>
              <a:ext cx="1271588" cy="819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6" name="Rectangle 471"/>
            <p:cNvSpPr>
              <a:spLocks noChangeArrowheads="1"/>
            </p:cNvSpPr>
            <p:nvPr>
              <p:custDataLst>
                <p:tags r:id="rId467"/>
              </p:custDataLst>
            </p:nvPr>
          </p:nvSpPr>
          <p:spPr bwMode="auto">
            <a:xfrm>
              <a:off x="5214939" y="4497387"/>
              <a:ext cx="1271588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7" name="Freeform 472"/>
            <p:cNvSpPr/>
            <p:nvPr>
              <p:custDataLst>
                <p:tags r:id="rId468"/>
              </p:custDataLst>
            </p:nvPr>
          </p:nvSpPr>
          <p:spPr bwMode="auto">
            <a:xfrm>
              <a:off x="6007101" y="4786312"/>
              <a:ext cx="460375" cy="527050"/>
            </a:xfrm>
            <a:custGeom>
              <a:avLst/>
              <a:gdLst>
                <a:gd name="T0" fmla="*/ 269 w 269"/>
                <a:gd name="T1" fmla="*/ 308 h 308"/>
                <a:gd name="T2" fmla="*/ 191 w 269"/>
                <a:gd name="T3" fmla="*/ 121 h 308"/>
                <a:gd name="T4" fmla="*/ 76 w 269"/>
                <a:gd name="T5" fmla="*/ 97 h 308"/>
                <a:gd name="T6" fmla="*/ 0 w 269"/>
                <a:gd name="T7" fmla="*/ 308 h 308"/>
                <a:gd name="T8" fmla="*/ 269 w 269"/>
                <a:gd name="T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308">
                  <a:moveTo>
                    <a:pt x="269" y="308"/>
                  </a:moveTo>
                  <a:cubicBezTo>
                    <a:pt x="269" y="308"/>
                    <a:pt x="200" y="241"/>
                    <a:pt x="191" y="121"/>
                  </a:cubicBezTo>
                  <a:cubicBezTo>
                    <a:pt x="183" y="0"/>
                    <a:pt x="91" y="5"/>
                    <a:pt x="76" y="97"/>
                  </a:cubicBezTo>
                  <a:cubicBezTo>
                    <a:pt x="61" y="190"/>
                    <a:pt x="45" y="285"/>
                    <a:pt x="0" y="308"/>
                  </a:cubicBezTo>
                  <a:cubicBezTo>
                    <a:pt x="269" y="308"/>
                    <a:pt x="269" y="308"/>
                    <a:pt x="269" y="308"/>
                  </a:cubicBezTo>
                </a:path>
              </a:pathLst>
            </a:custGeom>
            <a:solidFill>
              <a:srgbClr val="87CE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8" name="Freeform 473"/>
            <p:cNvSpPr/>
            <p:nvPr>
              <p:custDataLst>
                <p:tags r:id="rId469"/>
              </p:custDataLst>
            </p:nvPr>
          </p:nvSpPr>
          <p:spPr bwMode="auto">
            <a:xfrm>
              <a:off x="5775326" y="4991099"/>
              <a:ext cx="330200" cy="322263"/>
            </a:xfrm>
            <a:custGeom>
              <a:avLst/>
              <a:gdLst>
                <a:gd name="T0" fmla="*/ 133 w 193"/>
                <a:gd name="T1" fmla="*/ 0 h 188"/>
                <a:gd name="T2" fmla="*/ 76 w 193"/>
                <a:gd name="T3" fmla="*/ 46 h 188"/>
                <a:gd name="T4" fmla="*/ 65 w 193"/>
                <a:gd name="T5" fmla="*/ 90 h 188"/>
                <a:gd name="T6" fmla="*/ 131 w 193"/>
                <a:gd name="T7" fmla="*/ 188 h 188"/>
                <a:gd name="T8" fmla="*/ 0 w 193"/>
                <a:gd name="T9" fmla="*/ 188 h 188"/>
                <a:gd name="T10" fmla="*/ 0 w 193"/>
                <a:gd name="T11" fmla="*/ 188 h 188"/>
                <a:gd name="T12" fmla="*/ 135 w 193"/>
                <a:gd name="T13" fmla="*/ 188 h 188"/>
                <a:gd name="T14" fmla="*/ 193 w 193"/>
                <a:gd name="T15" fmla="*/ 73 h 188"/>
                <a:gd name="T16" fmla="*/ 191 w 193"/>
                <a:gd name="T17" fmla="*/ 61 h 188"/>
                <a:gd name="T18" fmla="*/ 133 w 193"/>
                <a:gd name="T1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88">
                  <a:moveTo>
                    <a:pt x="133" y="0"/>
                  </a:moveTo>
                  <a:cubicBezTo>
                    <a:pt x="108" y="0"/>
                    <a:pt x="83" y="16"/>
                    <a:pt x="76" y="46"/>
                  </a:cubicBezTo>
                  <a:cubicBezTo>
                    <a:pt x="72" y="61"/>
                    <a:pt x="69" y="75"/>
                    <a:pt x="65" y="90"/>
                  </a:cubicBezTo>
                  <a:cubicBezTo>
                    <a:pt x="91" y="153"/>
                    <a:pt x="131" y="188"/>
                    <a:pt x="131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35" y="188"/>
                    <a:pt x="135" y="188"/>
                    <a:pt x="135" y="188"/>
                  </a:cubicBezTo>
                  <a:cubicBezTo>
                    <a:pt x="164" y="173"/>
                    <a:pt x="181" y="128"/>
                    <a:pt x="193" y="73"/>
                  </a:cubicBezTo>
                  <a:cubicBezTo>
                    <a:pt x="192" y="69"/>
                    <a:pt x="192" y="66"/>
                    <a:pt x="191" y="61"/>
                  </a:cubicBezTo>
                  <a:cubicBezTo>
                    <a:pt x="187" y="19"/>
                    <a:pt x="160" y="0"/>
                    <a:pt x="133" y="0"/>
                  </a:cubicBezTo>
                </a:path>
              </a:pathLst>
            </a:custGeom>
            <a:solidFill>
              <a:srgbClr val="57B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9" name="Freeform 474"/>
            <p:cNvSpPr/>
            <p:nvPr>
              <p:custDataLst>
                <p:tags r:id="rId470"/>
              </p:custDataLst>
            </p:nvPr>
          </p:nvSpPr>
          <p:spPr bwMode="auto">
            <a:xfrm>
              <a:off x="6007101" y="5116512"/>
              <a:ext cx="228600" cy="196850"/>
            </a:xfrm>
            <a:custGeom>
              <a:avLst/>
              <a:gdLst>
                <a:gd name="T0" fmla="*/ 58 w 134"/>
                <a:gd name="T1" fmla="*/ 0 h 115"/>
                <a:gd name="T2" fmla="*/ 0 w 134"/>
                <a:gd name="T3" fmla="*/ 115 h 115"/>
                <a:gd name="T4" fmla="*/ 134 w 134"/>
                <a:gd name="T5" fmla="*/ 115 h 115"/>
                <a:gd name="T6" fmla="*/ 58 w 134"/>
                <a:gd name="T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15">
                  <a:moveTo>
                    <a:pt x="58" y="0"/>
                  </a:moveTo>
                  <a:cubicBezTo>
                    <a:pt x="46" y="55"/>
                    <a:pt x="29" y="100"/>
                    <a:pt x="0" y="115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134" y="115"/>
                    <a:pt x="72" y="74"/>
                    <a:pt x="58" y="0"/>
                  </a:cubicBezTo>
                </a:path>
              </a:pathLst>
            </a:custGeom>
            <a:solidFill>
              <a:srgbClr val="38A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0" name="Freeform 475"/>
            <p:cNvSpPr/>
            <p:nvPr>
              <p:custDataLst>
                <p:tags r:id="rId471"/>
              </p:custDataLst>
            </p:nvPr>
          </p:nvSpPr>
          <p:spPr bwMode="auto">
            <a:xfrm>
              <a:off x="5235576" y="5089524"/>
              <a:ext cx="460375" cy="223838"/>
            </a:xfrm>
            <a:custGeom>
              <a:avLst/>
              <a:gdLst>
                <a:gd name="T0" fmla="*/ 133 w 269"/>
                <a:gd name="T1" fmla="*/ 0 h 131"/>
                <a:gd name="T2" fmla="*/ 76 w 269"/>
                <a:gd name="T3" fmla="*/ 32 h 131"/>
                <a:gd name="T4" fmla="*/ 0 w 269"/>
                <a:gd name="T5" fmla="*/ 131 h 131"/>
                <a:gd name="T6" fmla="*/ 269 w 269"/>
                <a:gd name="T7" fmla="*/ 131 h 131"/>
                <a:gd name="T8" fmla="*/ 269 w 269"/>
                <a:gd name="T9" fmla="*/ 131 h 131"/>
                <a:gd name="T10" fmla="*/ 140 w 269"/>
                <a:gd name="T11" fmla="*/ 131 h 131"/>
                <a:gd name="T12" fmla="*/ 195 w 269"/>
                <a:gd name="T13" fmla="*/ 56 h 131"/>
                <a:gd name="T14" fmla="*/ 191 w 269"/>
                <a:gd name="T15" fmla="*/ 43 h 131"/>
                <a:gd name="T16" fmla="*/ 133 w 269"/>
                <a:gd name="T1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9" h="131">
                  <a:moveTo>
                    <a:pt x="133" y="0"/>
                  </a:moveTo>
                  <a:cubicBezTo>
                    <a:pt x="108" y="0"/>
                    <a:pt x="83" y="11"/>
                    <a:pt x="76" y="32"/>
                  </a:cubicBezTo>
                  <a:cubicBezTo>
                    <a:pt x="61" y="75"/>
                    <a:pt x="45" y="120"/>
                    <a:pt x="0" y="131"/>
                  </a:cubicBezTo>
                  <a:cubicBezTo>
                    <a:pt x="269" y="131"/>
                    <a:pt x="269" y="131"/>
                    <a:pt x="269" y="131"/>
                  </a:cubicBezTo>
                  <a:cubicBezTo>
                    <a:pt x="269" y="131"/>
                    <a:pt x="269" y="131"/>
                    <a:pt x="269" y="131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165" y="120"/>
                    <a:pt x="182" y="92"/>
                    <a:pt x="195" y="56"/>
                  </a:cubicBezTo>
                  <a:cubicBezTo>
                    <a:pt x="193" y="52"/>
                    <a:pt x="192" y="47"/>
                    <a:pt x="191" y="43"/>
                  </a:cubicBezTo>
                  <a:cubicBezTo>
                    <a:pt x="187" y="13"/>
                    <a:pt x="160" y="0"/>
                    <a:pt x="133" y="0"/>
                  </a:cubicBezTo>
                </a:path>
              </a:pathLst>
            </a:custGeom>
            <a:solidFill>
              <a:srgbClr val="4AA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1" name="Freeform 476"/>
            <p:cNvSpPr/>
            <p:nvPr>
              <p:custDataLst>
                <p:tags r:id="rId472"/>
              </p:custDataLst>
            </p:nvPr>
          </p:nvSpPr>
          <p:spPr bwMode="auto">
            <a:xfrm>
              <a:off x="5568951" y="4830762"/>
              <a:ext cx="317500" cy="482600"/>
            </a:xfrm>
            <a:custGeom>
              <a:avLst/>
              <a:gdLst>
                <a:gd name="T0" fmla="*/ 96 w 185"/>
                <a:gd name="T1" fmla="*/ 0 h 282"/>
                <a:gd name="T2" fmla="*/ 32 w 185"/>
                <a:gd name="T3" fmla="*/ 69 h 282"/>
                <a:gd name="T4" fmla="*/ 0 w 185"/>
                <a:gd name="T5" fmla="*/ 207 h 282"/>
                <a:gd name="T6" fmla="*/ 74 w 185"/>
                <a:gd name="T7" fmla="*/ 282 h 282"/>
                <a:gd name="T8" fmla="*/ 120 w 185"/>
                <a:gd name="T9" fmla="*/ 282 h 282"/>
                <a:gd name="T10" fmla="*/ 185 w 185"/>
                <a:gd name="T11" fmla="*/ 184 h 282"/>
                <a:gd name="T12" fmla="*/ 163 w 185"/>
                <a:gd name="T13" fmla="*/ 92 h 282"/>
                <a:gd name="T14" fmla="*/ 96 w 185"/>
                <a:gd name="T15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5" h="282">
                  <a:moveTo>
                    <a:pt x="96" y="0"/>
                  </a:moveTo>
                  <a:cubicBezTo>
                    <a:pt x="68" y="0"/>
                    <a:pt x="40" y="24"/>
                    <a:pt x="32" y="69"/>
                  </a:cubicBezTo>
                  <a:cubicBezTo>
                    <a:pt x="23" y="118"/>
                    <a:pt x="14" y="168"/>
                    <a:pt x="0" y="207"/>
                  </a:cubicBezTo>
                  <a:cubicBezTo>
                    <a:pt x="16" y="255"/>
                    <a:pt x="74" y="282"/>
                    <a:pt x="74" y="282"/>
                  </a:cubicBezTo>
                  <a:cubicBezTo>
                    <a:pt x="120" y="282"/>
                    <a:pt x="120" y="282"/>
                    <a:pt x="120" y="282"/>
                  </a:cubicBezTo>
                  <a:cubicBezTo>
                    <a:pt x="155" y="270"/>
                    <a:pt x="172" y="230"/>
                    <a:pt x="185" y="184"/>
                  </a:cubicBezTo>
                  <a:cubicBezTo>
                    <a:pt x="174" y="158"/>
                    <a:pt x="166" y="127"/>
                    <a:pt x="163" y="92"/>
                  </a:cubicBezTo>
                  <a:cubicBezTo>
                    <a:pt x="158" y="29"/>
                    <a:pt x="127" y="0"/>
                    <a:pt x="96" y="0"/>
                  </a:cubicBezTo>
                </a:path>
              </a:pathLst>
            </a:custGeom>
            <a:solidFill>
              <a:srgbClr val="A5D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2" name="Freeform 477"/>
            <p:cNvSpPr/>
            <p:nvPr>
              <p:custDataLst>
                <p:tags r:id="rId473"/>
              </p:custDataLst>
            </p:nvPr>
          </p:nvSpPr>
          <p:spPr bwMode="auto">
            <a:xfrm>
              <a:off x="5775326" y="5145087"/>
              <a:ext cx="223838" cy="168275"/>
            </a:xfrm>
            <a:custGeom>
              <a:avLst/>
              <a:gdLst>
                <a:gd name="T0" fmla="*/ 65 w 131"/>
                <a:gd name="T1" fmla="*/ 0 h 98"/>
                <a:gd name="T2" fmla="*/ 0 w 131"/>
                <a:gd name="T3" fmla="*/ 98 h 98"/>
                <a:gd name="T4" fmla="*/ 131 w 131"/>
                <a:gd name="T5" fmla="*/ 98 h 98"/>
                <a:gd name="T6" fmla="*/ 65 w 131"/>
                <a:gd name="T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98">
                  <a:moveTo>
                    <a:pt x="65" y="0"/>
                  </a:moveTo>
                  <a:cubicBezTo>
                    <a:pt x="52" y="46"/>
                    <a:pt x="35" y="86"/>
                    <a:pt x="0" y="98"/>
                  </a:cubicBezTo>
                  <a:cubicBezTo>
                    <a:pt x="131" y="98"/>
                    <a:pt x="131" y="98"/>
                    <a:pt x="131" y="98"/>
                  </a:cubicBezTo>
                  <a:cubicBezTo>
                    <a:pt x="131" y="98"/>
                    <a:pt x="91" y="63"/>
                    <a:pt x="65" y="0"/>
                  </a:cubicBezTo>
                </a:path>
              </a:pathLst>
            </a:custGeom>
            <a:solidFill>
              <a:srgbClr val="7BC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3" name="Freeform 478"/>
            <p:cNvSpPr/>
            <p:nvPr>
              <p:custDataLst>
                <p:tags r:id="rId474"/>
              </p:custDataLst>
            </p:nvPr>
          </p:nvSpPr>
          <p:spPr bwMode="auto">
            <a:xfrm>
              <a:off x="5475289" y="5184774"/>
              <a:ext cx="220663" cy="128588"/>
            </a:xfrm>
            <a:custGeom>
              <a:avLst/>
              <a:gdLst>
                <a:gd name="T0" fmla="*/ 55 w 129"/>
                <a:gd name="T1" fmla="*/ 0 h 75"/>
                <a:gd name="T2" fmla="*/ 0 w 129"/>
                <a:gd name="T3" fmla="*/ 75 h 75"/>
                <a:gd name="T4" fmla="*/ 129 w 129"/>
                <a:gd name="T5" fmla="*/ 75 h 75"/>
                <a:gd name="T6" fmla="*/ 55 w 129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75">
                  <a:moveTo>
                    <a:pt x="55" y="0"/>
                  </a:moveTo>
                  <a:cubicBezTo>
                    <a:pt x="42" y="36"/>
                    <a:pt x="25" y="64"/>
                    <a:pt x="0" y="75"/>
                  </a:cubicBezTo>
                  <a:cubicBezTo>
                    <a:pt x="129" y="75"/>
                    <a:pt x="129" y="75"/>
                    <a:pt x="129" y="75"/>
                  </a:cubicBezTo>
                  <a:cubicBezTo>
                    <a:pt x="129" y="75"/>
                    <a:pt x="71" y="48"/>
                    <a:pt x="55" y="0"/>
                  </a:cubicBezTo>
                </a:path>
              </a:pathLst>
            </a:custGeom>
            <a:solidFill>
              <a:srgbClr val="78C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4" name="Freeform 479"/>
            <p:cNvSpPr/>
            <p:nvPr>
              <p:custDataLst>
                <p:tags r:id="rId475"/>
              </p:custDataLst>
            </p:nvPr>
          </p:nvSpPr>
          <p:spPr bwMode="auto">
            <a:xfrm>
              <a:off x="5356226" y="4937124"/>
              <a:ext cx="214313" cy="58738"/>
            </a:xfrm>
            <a:custGeom>
              <a:avLst/>
              <a:gdLst>
                <a:gd name="T0" fmla="*/ 108 w 125"/>
                <a:gd name="T1" fmla="*/ 35 h 35"/>
                <a:gd name="T2" fmla="*/ 17 w 125"/>
                <a:gd name="T3" fmla="*/ 35 h 35"/>
                <a:gd name="T4" fmla="*/ 0 w 125"/>
                <a:gd name="T5" fmla="*/ 19 h 35"/>
                <a:gd name="T6" fmla="*/ 0 w 125"/>
                <a:gd name="T7" fmla="*/ 16 h 35"/>
                <a:gd name="T8" fmla="*/ 17 w 125"/>
                <a:gd name="T9" fmla="*/ 0 h 35"/>
                <a:gd name="T10" fmla="*/ 108 w 125"/>
                <a:gd name="T11" fmla="*/ 0 h 35"/>
                <a:gd name="T12" fmla="*/ 125 w 125"/>
                <a:gd name="T13" fmla="*/ 16 h 35"/>
                <a:gd name="T14" fmla="*/ 125 w 125"/>
                <a:gd name="T15" fmla="*/ 19 h 35"/>
                <a:gd name="T16" fmla="*/ 108 w 125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35">
                  <a:moveTo>
                    <a:pt x="108" y="35"/>
                  </a:moveTo>
                  <a:cubicBezTo>
                    <a:pt x="17" y="35"/>
                    <a:pt x="17" y="35"/>
                    <a:pt x="17" y="35"/>
                  </a:cubicBezTo>
                  <a:cubicBezTo>
                    <a:pt x="8" y="35"/>
                    <a:pt x="0" y="28"/>
                    <a:pt x="0" y="1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25" y="7"/>
                    <a:pt x="125" y="16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5" y="28"/>
                    <a:pt x="117" y="35"/>
                    <a:pt x="108" y="35"/>
                  </a:cubicBezTo>
                  <a:close/>
                </a:path>
              </a:pathLst>
            </a:cu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5" name="Freeform 480"/>
            <p:cNvSpPr/>
            <p:nvPr>
              <p:custDataLst>
                <p:tags r:id="rId476"/>
              </p:custDataLst>
            </p:nvPr>
          </p:nvSpPr>
          <p:spPr bwMode="auto">
            <a:xfrm>
              <a:off x="5911851" y="4835524"/>
              <a:ext cx="214313" cy="60325"/>
            </a:xfrm>
            <a:custGeom>
              <a:avLst/>
              <a:gdLst>
                <a:gd name="T0" fmla="*/ 108 w 125"/>
                <a:gd name="T1" fmla="*/ 35 h 35"/>
                <a:gd name="T2" fmla="*/ 16 w 125"/>
                <a:gd name="T3" fmla="*/ 35 h 35"/>
                <a:gd name="T4" fmla="*/ 0 w 125"/>
                <a:gd name="T5" fmla="*/ 18 h 35"/>
                <a:gd name="T6" fmla="*/ 0 w 125"/>
                <a:gd name="T7" fmla="*/ 16 h 35"/>
                <a:gd name="T8" fmla="*/ 16 w 125"/>
                <a:gd name="T9" fmla="*/ 0 h 35"/>
                <a:gd name="T10" fmla="*/ 108 w 125"/>
                <a:gd name="T11" fmla="*/ 0 h 35"/>
                <a:gd name="T12" fmla="*/ 125 w 125"/>
                <a:gd name="T13" fmla="*/ 16 h 35"/>
                <a:gd name="T14" fmla="*/ 125 w 125"/>
                <a:gd name="T15" fmla="*/ 18 h 35"/>
                <a:gd name="T16" fmla="*/ 108 w 125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35">
                  <a:moveTo>
                    <a:pt x="108" y="35"/>
                  </a:moveTo>
                  <a:cubicBezTo>
                    <a:pt x="16" y="35"/>
                    <a:pt x="16" y="35"/>
                    <a:pt x="16" y="35"/>
                  </a:cubicBezTo>
                  <a:cubicBezTo>
                    <a:pt x="7" y="35"/>
                    <a:pt x="0" y="27"/>
                    <a:pt x="0" y="1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25" y="7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27"/>
                    <a:pt x="117" y="35"/>
                    <a:pt x="108" y="35"/>
                  </a:cubicBezTo>
                  <a:close/>
                </a:path>
              </a:pathLst>
            </a:cu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6" name="Freeform 481"/>
            <p:cNvSpPr/>
            <p:nvPr>
              <p:custDataLst>
                <p:tags r:id="rId477"/>
              </p:custDataLst>
            </p:nvPr>
          </p:nvSpPr>
          <p:spPr bwMode="auto">
            <a:xfrm>
              <a:off x="6149976" y="4684712"/>
              <a:ext cx="212725" cy="60325"/>
            </a:xfrm>
            <a:custGeom>
              <a:avLst/>
              <a:gdLst>
                <a:gd name="T0" fmla="*/ 108 w 124"/>
                <a:gd name="T1" fmla="*/ 35 h 35"/>
                <a:gd name="T2" fmla="*/ 16 w 124"/>
                <a:gd name="T3" fmla="*/ 35 h 35"/>
                <a:gd name="T4" fmla="*/ 0 w 124"/>
                <a:gd name="T5" fmla="*/ 19 h 35"/>
                <a:gd name="T6" fmla="*/ 0 w 124"/>
                <a:gd name="T7" fmla="*/ 16 h 35"/>
                <a:gd name="T8" fmla="*/ 16 w 124"/>
                <a:gd name="T9" fmla="*/ 0 h 35"/>
                <a:gd name="T10" fmla="*/ 108 w 124"/>
                <a:gd name="T11" fmla="*/ 0 h 35"/>
                <a:gd name="T12" fmla="*/ 124 w 124"/>
                <a:gd name="T13" fmla="*/ 16 h 35"/>
                <a:gd name="T14" fmla="*/ 124 w 124"/>
                <a:gd name="T15" fmla="*/ 19 h 35"/>
                <a:gd name="T16" fmla="*/ 108 w 124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35">
                  <a:moveTo>
                    <a:pt x="108" y="35"/>
                  </a:moveTo>
                  <a:cubicBezTo>
                    <a:pt x="16" y="35"/>
                    <a:pt x="16" y="35"/>
                    <a:pt x="16" y="35"/>
                  </a:cubicBezTo>
                  <a:cubicBezTo>
                    <a:pt x="7" y="35"/>
                    <a:pt x="0" y="28"/>
                    <a:pt x="0" y="1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24" y="7"/>
                    <a:pt x="124" y="16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24" y="28"/>
                    <a:pt x="117" y="35"/>
                    <a:pt x="108" y="35"/>
                  </a:cubicBezTo>
                  <a:close/>
                </a:path>
              </a:pathLst>
            </a:cu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7" name="Freeform 482"/>
            <p:cNvSpPr/>
            <p:nvPr>
              <p:custDataLst>
                <p:tags r:id="rId478"/>
              </p:custDataLst>
            </p:nvPr>
          </p:nvSpPr>
          <p:spPr bwMode="auto">
            <a:xfrm>
              <a:off x="5078414" y="5378449"/>
              <a:ext cx="1544638" cy="39688"/>
            </a:xfrm>
            <a:custGeom>
              <a:avLst/>
              <a:gdLst>
                <a:gd name="T0" fmla="*/ 0 w 900"/>
                <a:gd name="T1" fmla="*/ 0 h 23"/>
                <a:gd name="T2" fmla="*/ 112 w 900"/>
                <a:gd name="T3" fmla="*/ 23 h 23"/>
                <a:gd name="T4" fmla="*/ 788 w 900"/>
                <a:gd name="T5" fmla="*/ 23 h 23"/>
                <a:gd name="T6" fmla="*/ 900 w 900"/>
                <a:gd name="T7" fmla="*/ 0 h 23"/>
                <a:gd name="T8" fmla="*/ 0 w 900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23">
                  <a:moveTo>
                    <a:pt x="0" y="0"/>
                  </a:moveTo>
                  <a:cubicBezTo>
                    <a:pt x="34" y="15"/>
                    <a:pt x="72" y="23"/>
                    <a:pt x="112" y="23"/>
                  </a:cubicBezTo>
                  <a:cubicBezTo>
                    <a:pt x="788" y="23"/>
                    <a:pt x="788" y="23"/>
                    <a:pt x="788" y="23"/>
                  </a:cubicBezTo>
                  <a:cubicBezTo>
                    <a:pt x="828" y="23"/>
                    <a:pt x="865" y="15"/>
                    <a:pt x="9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BC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8" name="Rectangle 483"/>
            <p:cNvSpPr>
              <a:spLocks noChangeArrowheads="1"/>
            </p:cNvSpPr>
            <p:nvPr>
              <p:custDataLst>
                <p:tags r:id="rId479"/>
              </p:custDataLst>
            </p:nvPr>
          </p:nvSpPr>
          <p:spPr bwMode="auto">
            <a:xfrm>
              <a:off x="5078414" y="5354637"/>
              <a:ext cx="1544638" cy="23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9" name="Rectangle 484"/>
            <p:cNvSpPr>
              <a:spLocks noChangeArrowheads="1"/>
            </p:cNvSpPr>
            <p:nvPr>
              <p:custDataLst>
                <p:tags r:id="rId480"/>
              </p:custDataLst>
            </p:nvPr>
          </p:nvSpPr>
          <p:spPr bwMode="auto">
            <a:xfrm>
              <a:off x="5716589" y="5354637"/>
              <a:ext cx="268288" cy="11113"/>
            </a:xfrm>
            <a:prstGeom prst="rect">
              <a:avLst/>
            </a:prstGeom>
            <a:solidFill>
              <a:srgbClr val="CBC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0" name="Freeform 485"/>
            <p:cNvSpPr/>
            <p:nvPr>
              <p:custDataLst>
                <p:tags r:id="rId481"/>
              </p:custDataLst>
            </p:nvPr>
          </p:nvSpPr>
          <p:spPr bwMode="auto">
            <a:xfrm>
              <a:off x="6437314" y="5818187"/>
              <a:ext cx="193675" cy="88900"/>
            </a:xfrm>
            <a:custGeom>
              <a:avLst/>
              <a:gdLst>
                <a:gd name="T0" fmla="*/ 7 w 113"/>
                <a:gd name="T1" fmla="*/ 0 h 52"/>
                <a:gd name="T2" fmla="*/ 0 w 113"/>
                <a:gd name="T3" fmla="*/ 19 h 52"/>
                <a:gd name="T4" fmla="*/ 21 w 113"/>
                <a:gd name="T5" fmla="*/ 32 h 52"/>
                <a:gd name="T6" fmla="*/ 105 w 113"/>
                <a:gd name="T7" fmla="*/ 50 h 52"/>
                <a:gd name="T8" fmla="*/ 104 w 113"/>
                <a:gd name="T9" fmla="*/ 32 h 52"/>
                <a:gd name="T10" fmla="*/ 51 w 113"/>
                <a:gd name="T11" fmla="*/ 3 h 52"/>
                <a:gd name="T12" fmla="*/ 7 w 113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52">
                  <a:moveTo>
                    <a:pt x="7" y="0"/>
                  </a:moveTo>
                  <a:cubicBezTo>
                    <a:pt x="7" y="0"/>
                    <a:pt x="0" y="10"/>
                    <a:pt x="0" y="19"/>
                  </a:cubicBezTo>
                  <a:cubicBezTo>
                    <a:pt x="0" y="28"/>
                    <a:pt x="9" y="30"/>
                    <a:pt x="21" y="32"/>
                  </a:cubicBezTo>
                  <a:cubicBezTo>
                    <a:pt x="34" y="35"/>
                    <a:pt x="96" y="52"/>
                    <a:pt x="105" y="50"/>
                  </a:cubicBezTo>
                  <a:cubicBezTo>
                    <a:pt x="113" y="47"/>
                    <a:pt x="112" y="38"/>
                    <a:pt x="104" y="32"/>
                  </a:cubicBezTo>
                  <a:cubicBezTo>
                    <a:pt x="96" y="25"/>
                    <a:pt x="62" y="6"/>
                    <a:pt x="51" y="3"/>
                  </a:cubicBezTo>
                  <a:cubicBezTo>
                    <a:pt x="39" y="1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74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1" name="Freeform 486"/>
            <p:cNvSpPr/>
            <p:nvPr>
              <p:custDataLst>
                <p:tags r:id="rId482"/>
              </p:custDataLst>
            </p:nvPr>
          </p:nvSpPr>
          <p:spPr bwMode="auto">
            <a:xfrm>
              <a:off x="6704014" y="5835649"/>
              <a:ext cx="212725" cy="66675"/>
            </a:xfrm>
            <a:custGeom>
              <a:avLst/>
              <a:gdLst>
                <a:gd name="T0" fmla="*/ 8 w 124"/>
                <a:gd name="T1" fmla="*/ 6 h 39"/>
                <a:gd name="T2" fmla="*/ 4 w 124"/>
                <a:gd name="T3" fmla="*/ 30 h 39"/>
                <a:gd name="T4" fmla="*/ 39 w 124"/>
                <a:gd name="T5" fmla="*/ 37 h 39"/>
                <a:gd name="T6" fmla="*/ 117 w 124"/>
                <a:gd name="T7" fmla="*/ 34 h 39"/>
                <a:gd name="T8" fmla="*/ 112 w 124"/>
                <a:gd name="T9" fmla="*/ 17 h 39"/>
                <a:gd name="T10" fmla="*/ 53 w 124"/>
                <a:gd name="T11" fmla="*/ 0 h 39"/>
                <a:gd name="T12" fmla="*/ 8 w 124"/>
                <a:gd name="T13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39">
                  <a:moveTo>
                    <a:pt x="8" y="6"/>
                  </a:moveTo>
                  <a:cubicBezTo>
                    <a:pt x="8" y="6"/>
                    <a:pt x="0" y="25"/>
                    <a:pt x="4" y="30"/>
                  </a:cubicBezTo>
                  <a:cubicBezTo>
                    <a:pt x="7" y="35"/>
                    <a:pt x="34" y="37"/>
                    <a:pt x="39" y="37"/>
                  </a:cubicBezTo>
                  <a:cubicBezTo>
                    <a:pt x="67" y="39"/>
                    <a:pt x="117" y="34"/>
                    <a:pt x="117" y="34"/>
                  </a:cubicBezTo>
                  <a:cubicBezTo>
                    <a:pt x="117" y="34"/>
                    <a:pt x="124" y="19"/>
                    <a:pt x="112" y="17"/>
                  </a:cubicBezTo>
                  <a:cubicBezTo>
                    <a:pt x="99" y="14"/>
                    <a:pt x="53" y="0"/>
                    <a:pt x="53" y="0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74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2" name="Freeform 487"/>
            <p:cNvSpPr/>
            <p:nvPr>
              <p:custDataLst>
                <p:tags r:id="rId483"/>
              </p:custDataLst>
            </p:nvPr>
          </p:nvSpPr>
          <p:spPr bwMode="auto">
            <a:xfrm>
              <a:off x="6446839" y="5775324"/>
              <a:ext cx="77788" cy="73025"/>
            </a:xfrm>
            <a:custGeom>
              <a:avLst/>
              <a:gdLst>
                <a:gd name="T0" fmla="*/ 5 w 45"/>
                <a:gd name="T1" fmla="*/ 0 h 42"/>
                <a:gd name="T2" fmla="*/ 1 w 45"/>
                <a:gd name="T3" fmla="*/ 25 h 42"/>
                <a:gd name="T4" fmla="*/ 37 w 45"/>
                <a:gd name="T5" fmla="*/ 38 h 42"/>
                <a:gd name="T6" fmla="*/ 45 w 45"/>
                <a:gd name="T7" fmla="*/ 28 h 42"/>
                <a:gd name="T8" fmla="*/ 43 w 45"/>
                <a:gd name="T9" fmla="*/ 6 h 42"/>
                <a:gd name="T10" fmla="*/ 5 w 45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2">
                  <a:moveTo>
                    <a:pt x="5" y="0"/>
                  </a:moveTo>
                  <a:cubicBezTo>
                    <a:pt x="5" y="0"/>
                    <a:pt x="0" y="19"/>
                    <a:pt x="1" y="25"/>
                  </a:cubicBezTo>
                  <a:cubicBezTo>
                    <a:pt x="2" y="31"/>
                    <a:pt x="33" y="42"/>
                    <a:pt x="37" y="38"/>
                  </a:cubicBezTo>
                  <a:cubicBezTo>
                    <a:pt x="37" y="38"/>
                    <a:pt x="35" y="27"/>
                    <a:pt x="45" y="28"/>
                  </a:cubicBezTo>
                  <a:cubicBezTo>
                    <a:pt x="43" y="6"/>
                    <a:pt x="43" y="6"/>
                    <a:pt x="43" y="6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C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3" name="Freeform 488"/>
            <p:cNvSpPr/>
            <p:nvPr>
              <p:custDataLst>
                <p:tags r:id="rId484"/>
              </p:custDataLst>
            </p:nvPr>
          </p:nvSpPr>
          <p:spPr bwMode="auto">
            <a:xfrm>
              <a:off x="6715126" y="5795962"/>
              <a:ext cx="80963" cy="68263"/>
            </a:xfrm>
            <a:custGeom>
              <a:avLst/>
              <a:gdLst>
                <a:gd name="T0" fmla="*/ 2 w 47"/>
                <a:gd name="T1" fmla="*/ 2 h 40"/>
                <a:gd name="T2" fmla="*/ 2 w 47"/>
                <a:gd name="T3" fmla="*/ 29 h 40"/>
                <a:gd name="T4" fmla="*/ 41 w 47"/>
                <a:gd name="T5" fmla="*/ 34 h 40"/>
                <a:gd name="T6" fmla="*/ 47 w 47"/>
                <a:gd name="T7" fmla="*/ 23 h 40"/>
                <a:gd name="T8" fmla="*/ 33 w 47"/>
                <a:gd name="T9" fmla="*/ 0 h 40"/>
                <a:gd name="T10" fmla="*/ 2 w 47"/>
                <a:gd name="T11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0">
                  <a:moveTo>
                    <a:pt x="2" y="2"/>
                  </a:moveTo>
                  <a:cubicBezTo>
                    <a:pt x="2" y="2"/>
                    <a:pt x="0" y="23"/>
                    <a:pt x="2" y="29"/>
                  </a:cubicBezTo>
                  <a:cubicBezTo>
                    <a:pt x="3" y="35"/>
                    <a:pt x="36" y="40"/>
                    <a:pt x="41" y="34"/>
                  </a:cubicBezTo>
                  <a:cubicBezTo>
                    <a:pt x="46" y="28"/>
                    <a:pt x="38" y="22"/>
                    <a:pt x="47" y="23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rgbClr val="FFC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4" name="Freeform 489"/>
            <p:cNvSpPr/>
            <p:nvPr>
              <p:custDataLst>
                <p:tags r:id="rId485"/>
              </p:custDataLst>
            </p:nvPr>
          </p:nvSpPr>
          <p:spPr bwMode="auto">
            <a:xfrm>
              <a:off x="6440489" y="3897312"/>
              <a:ext cx="200025" cy="282575"/>
            </a:xfrm>
            <a:custGeom>
              <a:avLst/>
              <a:gdLst>
                <a:gd name="T0" fmla="*/ 70 w 117"/>
                <a:gd name="T1" fmla="*/ 87 h 165"/>
                <a:gd name="T2" fmla="*/ 77 w 117"/>
                <a:gd name="T3" fmla="*/ 65 h 165"/>
                <a:gd name="T4" fmla="*/ 113 w 117"/>
                <a:gd name="T5" fmla="*/ 24 h 165"/>
                <a:gd name="T6" fmla="*/ 95 w 117"/>
                <a:gd name="T7" fmla="*/ 1 h 165"/>
                <a:gd name="T8" fmla="*/ 66 w 117"/>
                <a:gd name="T9" fmla="*/ 4 h 165"/>
                <a:gd name="T10" fmla="*/ 39 w 117"/>
                <a:gd name="T11" fmla="*/ 18 h 165"/>
                <a:gd name="T12" fmla="*/ 19 w 117"/>
                <a:gd name="T13" fmla="*/ 38 h 165"/>
                <a:gd name="T14" fmla="*/ 3 w 117"/>
                <a:gd name="T15" fmla="*/ 58 h 165"/>
                <a:gd name="T16" fmla="*/ 13 w 117"/>
                <a:gd name="T17" fmla="*/ 95 h 165"/>
                <a:gd name="T18" fmla="*/ 22 w 117"/>
                <a:gd name="T19" fmla="*/ 132 h 165"/>
                <a:gd name="T20" fmla="*/ 74 w 117"/>
                <a:gd name="T21" fmla="*/ 160 h 165"/>
                <a:gd name="T22" fmla="*/ 79 w 117"/>
                <a:gd name="T23" fmla="*/ 130 h 165"/>
                <a:gd name="T24" fmla="*/ 63 w 117"/>
                <a:gd name="T25" fmla="*/ 109 h 165"/>
                <a:gd name="T26" fmla="*/ 83 w 117"/>
                <a:gd name="T27" fmla="*/ 113 h 165"/>
                <a:gd name="T28" fmla="*/ 70 w 117"/>
                <a:gd name="T29" fmla="*/ 8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65">
                  <a:moveTo>
                    <a:pt x="70" y="87"/>
                  </a:moveTo>
                  <a:cubicBezTo>
                    <a:pt x="63" y="84"/>
                    <a:pt x="66" y="71"/>
                    <a:pt x="77" y="65"/>
                  </a:cubicBezTo>
                  <a:cubicBezTo>
                    <a:pt x="89" y="58"/>
                    <a:pt x="110" y="40"/>
                    <a:pt x="113" y="24"/>
                  </a:cubicBezTo>
                  <a:cubicBezTo>
                    <a:pt x="117" y="9"/>
                    <a:pt x="105" y="0"/>
                    <a:pt x="95" y="1"/>
                  </a:cubicBezTo>
                  <a:cubicBezTo>
                    <a:pt x="86" y="2"/>
                    <a:pt x="76" y="9"/>
                    <a:pt x="66" y="4"/>
                  </a:cubicBezTo>
                  <a:cubicBezTo>
                    <a:pt x="57" y="0"/>
                    <a:pt x="40" y="7"/>
                    <a:pt x="39" y="18"/>
                  </a:cubicBezTo>
                  <a:cubicBezTo>
                    <a:pt x="38" y="28"/>
                    <a:pt x="27" y="36"/>
                    <a:pt x="19" y="38"/>
                  </a:cubicBezTo>
                  <a:cubicBezTo>
                    <a:pt x="11" y="39"/>
                    <a:pt x="2" y="40"/>
                    <a:pt x="3" y="58"/>
                  </a:cubicBezTo>
                  <a:cubicBezTo>
                    <a:pt x="4" y="77"/>
                    <a:pt x="14" y="78"/>
                    <a:pt x="13" y="95"/>
                  </a:cubicBezTo>
                  <a:cubicBezTo>
                    <a:pt x="12" y="111"/>
                    <a:pt x="0" y="112"/>
                    <a:pt x="22" y="132"/>
                  </a:cubicBezTo>
                  <a:cubicBezTo>
                    <a:pt x="44" y="152"/>
                    <a:pt x="67" y="165"/>
                    <a:pt x="74" y="160"/>
                  </a:cubicBezTo>
                  <a:cubicBezTo>
                    <a:pt x="80" y="155"/>
                    <a:pt x="79" y="130"/>
                    <a:pt x="79" y="130"/>
                  </a:cubicBezTo>
                  <a:cubicBezTo>
                    <a:pt x="79" y="130"/>
                    <a:pt x="56" y="121"/>
                    <a:pt x="63" y="109"/>
                  </a:cubicBezTo>
                  <a:cubicBezTo>
                    <a:pt x="70" y="97"/>
                    <a:pt x="83" y="113"/>
                    <a:pt x="83" y="113"/>
                  </a:cubicBezTo>
                  <a:cubicBezTo>
                    <a:pt x="83" y="113"/>
                    <a:pt x="85" y="93"/>
                    <a:pt x="70" y="87"/>
                  </a:cubicBezTo>
                  <a:close/>
                </a:path>
              </a:pathLst>
            </a:custGeom>
            <a:solidFill>
              <a:srgbClr val="0D1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5" name="Freeform 490"/>
            <p:cNvSpPr/>
            <p:nvPr>
              <p:custDataLst>
                <p:tags r:id="rId486"/>
              </p:custDataLst>
            </p:nvPr>
          </p:nvSpPr>
          <p:spPr bwMode="auto">
            <a:xfrm>
              <a:off x="6518276" y="3975099"/>
              <a:ext cx="160338" cy="277813"/>
            </a:xfrm>
            <a:custGeom>
              <a:avLst/>
              <a:gdLst>
                <a:gd name="T0" fmla="*/ 17 w 94"/>
                <a:gd name="T1" fmla="*/ 151 h 162"/>
                <a:gd name="T2" fmla="*/ 26 w 94"/>
                <a:gd name="T3" fmla="*/ 140 h 162"/>
                <a:gd name="T4" fmla="*/ 26 w 94"/>
                <a:gd name="T5" fmla="*/ 104 h 162"/>
                <a:gd name="T6" fmla="*/ 0 w 94"/>
                <a:gd name="T7" fmla="*/ 55 h 162"/>
                <a:gd name="T8" fmla="*/ 35 w 94"/>
                <a:gd name="T9" fmla="*/ 0 h 162"/>
                <a:gd name="T10" fmla="*/ 50 w 94"/>
                <a:gd name="T11" fmla="*/ 4 h 162"/>
                <a:gd name="T12" fmla="*/ 83 w 94"/>
                <a:gd name="T13" fmla="*/ 30 h 162"/>
                <a:gd name="T14" fmla="*/ 82 w 94"/>
                <a:gd name="T15" fmla="*/ 39 h 162"/>
                <a:gd name="T16" fmla="*/ 92 w 94"/>
                <a:gd name="T17" fmla="*/ 61 h 162"/>
                <a:gd name="T18" fmla="*/ 78 w 94"/>
                <a:gd name="T19" fmla="*/ 106 h 162"/>
                <a:gd name="T20" fmla="*/ 90 w 94"/>
                <a:gd name="T21" fmla="*/ 152 h 162"/>
                <a:gd name="T22" fmla="*/ 70 w 94"/>
                <a:gd name="T23" fmla="*/ 162 h 162"/>
                <a:gd name="T24" fmla="*/ 17 w 94"/>
                <a:gd name="T25" fmla="*/ 15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62">
                  <a:moveTo>
                    <a:pt x="17" y="151"/>
                  </a:moveTo>
                  <a:cubicBezTo>
                    <a:pt x="17" y="151"/>
                    <a:pt x="23" y="152"/>
                    <a:pt x="26" y="140"/>
                  </a:cubicBezTo>
                  <a:cubicBezTo>
                    <a:pt x="29" y="127"/>
                    <a:pt x="26" y="104"/>
                    <a:pt x="26" y="10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4"/>
                    <a:pt x="80" y="25"/>
                    <a:pt x="83" y="30"/>
                  </a:cubicBezTo>
                  <a:cubicBezTo>
                    <a:pt x="86" y="35"/>
                    <a:pt x="82" y="39"/>
                    <a:pt x="82" y="39"/>
                  </a:cubicBezTo>
                  <a:cubicBezTo>
                    <a:pt x="82" y="39"/>
                    <a:pt x="94" y="45"/>
                    <a:pt x="92" y="61"/>
                  </a:cubicBezTo>
                  <a:cubicBezTo>
                    <a:pt x="91" y="76"/>
                    <a:pt x="80" y="99"/>
                    <a:pt x="78" y="106"/>
                  </a:cubicBezTo>
                  <a:cubicBezTo>
                    <a:pt x="77" y="113"/>
                    <a:pt x="76" y="142"/>
                    <a:pt x="90" y="152"/>
                  </a:cubicBezTo>
                  <a:cubicBezTo>
                    <a:pt x="90" y="152"/>
                    <a:pt x="91" y="162"/>
                    <a:pt x="70" y="162"/>
                  </a:cubicBezTo>
                  <a:cubicBezTo>
                    <a:pt x="48" y="161"/>
                    <a:pt x="19" y="155"/>
                    <a:pt x="17" y="151"/>
                  </a:cubicBezTo>
                  <a:close/>
                </a:path>
              </a:pathLst>
            </a:custGeom>
            <a:solidFill>
              <a:srgbClr val="FFC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6" name="Freeform 491"/>
            <p:cNvSpPr/>
            <p:nvPr>
              <p:custDataLst>
                <p:tags r:id="rId487"/>
              </p:custDataLst>
            </p:nvPr>
          </p:nvSpPr>
          <p:spPr bwMode="auto">
            <a:xfrm>
              <a:off x="6434139" y="4794249"/>
              <a:ext cx="239713" cy="1014413"/>
            </a:xfrm>
            <a:custGeom>
              <a:avLst/>
              <a:gdLst>
                <a:gd name="T0" fmla="*/ 5 w 140"/>
                <a:gd name="T1" fmla="*/ 576 h 592"/>
                <a:gd name="T2" fmla="*/ 13 w 140"/>
                <a:gd name="T3" fmla="*/ 474 h 592"/>
                <a:gd name="T4" fmla="*/ 47 w 140"/>
                <a:gd name="T5" fmla="*/ 280 h 592"/>
                <a:gd name="T6" fmla="*/ 47 w 140"/>
                <a:gd name="T7" fmla="*/ 113 h 592"/>
                <a:gd name="T8" fmla="*/ 31 w 140"/>
                <a:gd name="T9" fmla="*/ 11 h 592"/>
                <a:gd name="T10" fmla="*/ 54 w 140"/>
                <a:gd name="T11" fmla="*/ 41 h 592"/>
                <a:gd name="T12" fmla="*/ 90 w 140"/>
                <a:gd name="T13" fmla="*/ 143 h 592"/>
                <a:gd name="T14" fmla="*/ 138 w 140"/>
                <a:gd name="T15" fmla="*/ 300 h 592"/>
                <a:gd name="T16" fmla="*/ 65 w 140"/>
                <a:gd name="T17" fmla="*/ 580 h 592"/>
                <a:gd name="T18" fmla="*/ 5 w 140"/>
                <a:gd name="T19" fmla="*/ 576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592">
                  <a:moveTo>
                    <a:pt x="5" y="576"/>
                  </a:moveTo>
                  <a:cubicBezTo>
                    <a:pt x="0" y="573"/>
                    <a:pt x="10" y="520"/>
                    <a:pt x="13" y="474"/>
                  </a:cubicBezTo>
                  <a:cubicBezTo>
                    <a:pt x="17" y="428"/>
                    <a:pt x="42" y="312"/>
                    <a:pt x="47" y="280"/>
                  </a:cubicBezTo>
                  <a:cubicBezTo>
                    <a:pt x="53" y="248"/>
                    <a:pt x="58" y="146"/>
                    <a:pt x="47" y="113"/>
                  </a:cubicBezTo>
                  <a:cubicBezTo>
                    <a:pt x="37" y="79"/>
                    <a:pt x="14" y="21"/>
                    <a:pt x="31" y="11"/>
                  </a:cubicBezTo>
                  <a:cubicBezTo>
                    <a:pt x="49" y="0"/>
                    <a:pt x="54" y="41"/>
                    <a:pt x="54" y="41"/>
                  </a:cubicBezTo>
                  <a:cubicBezTo>
                    <a:pt x="54" y="41"/>
                    <a:pt x="72" y="105"/>
                    <a:pt x="90" y="143"/>
                  </a:cubicBezTo>
                  <a:cubicBezTo>
                    <a:pt x="108" y="180"/>
                    <a:pt x="136" y="280"/>
                    <a:pt x="138" y="300"/>
                  </a:cubicBezTo>
                  <a:cubicBezTo>
                    <a:pt x="140" y="319"/>
                    <a:pt x="79" y="567"/>
                    <a:pt x="65" y="580"/>
                  </a:cubicBezTo>
                  <a:cubicBezTo>
                    <a:pt x="51" y="592"/>
                    <a:pt x="28" y="590"/>
                    <a:pt x="5" y="576"/>
                  </a:cubicBezTo>
                  <a:close/>
                </a:path>
              </a:pathLst>
            </a:custGeom>
            <a:solidFill>
              <a:srgbClr val="1A3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7" name="Freeform 492"/>
            <p:cNvSpPr/>
            <p:nvPr>
              <p:custDataLst>
                <p:tags r:id="rId488"/>
              </p:custDataLst>
            </p:nvPr>
          </p:nvSpPr>
          <p:spPr bwMode="auto">
            <a:xfrm>
              <a:off x="6499226" y="4787899"/>
              <a:ext cx="358775" cy="1036638"/>
            </a:xfrm>
            <a:custGeom>
              <a:avLst/>
              <a:gdLst>
                <a:gd name="T0" fmla="*/ 164 w 209"/>
                <a:gd name="T1" fmla="*/ 24 h 605"/>
                <a:gd name="T2" fmla="*/ 172 w 209"/>
                <a:gd name="T3" fmla="*/ 63 h 605"/>
                <a:gd name="T4" fmla="*/ 200 w 209"/>
                <a:gd name="T5" fmla="*/ 247 h 605"/>
                <a:gd name="T6" fmla="*/ 205 w 209"/>
                <a:gd name="T7" fmla="*/ 380 h 605"/>
                <a:gd name="T8" fmla="*/ 188 w 209"/>
                <a:gd name="T9" fmla="*/ 594 h 605"/>
                <a:gd name="T10" fmla="*/ 113 w 209"/>
                <a:gd name="T11" fmla="*/ 587 h 605"/>
                <a:gd name="T12" fmla="*/ 109 w 209"/>
                <a:gd name="T13" fmla="*/ 323 h 605"/>
                <a:gd name="T14" fmla="*/ 84 w 209"/>
                <a:gd name="T15" fmla="*/ 291 h 605"/>
                <a:gd name="T16" fmla="*/ 4 w 209"/>
                <a:gd name="T17" fmla="*/ 54 h 605"/>
                <a:gd name="T18" fmla="*/ 0 w 209"/>
                <a:gd name="T19" fmla="*/ 0 h 605"/>
                <a:gd name="T20" fmla="*/ 164 w 209"/>
                <a:gd name="T21" fmla="*/ 2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605">
                  <a:moveTo>
                    <a:pt x="164" y="24"/>
                  </a:moveTo>
                  <a:cubicBezTo>
                    <a:pt x="164" y="24"/>
                    <a:pt x="172" y="29"/>
                    <a:pt x="172" y="63"/>
                  </a:cubicBezTo>
                  <a:cubicBezTo>
                    <a:pt x="172" y="97"/>
                    <a:pt x="197" y="206"/>
                    <a:pt x="200" y="247"/>
                  </a:cubicBezTo>
                  <a:cubicBezTo>
                    <a:pt x="204" y="288"/>
                    <a:pt x="209" y="316"/>
                    <a:pt x="205" y="380"/>
                  </a:cubicBezTo>
                  <a:cubicBezTo>
                    <a:pt x="202" y="445"/>
                    <a:pt x="207" y="587"/>
                    <a:pt x="188" y="594"/>
                  </a:cubicBezTo>
                  <a:cubicBezTo>
                    <a:pt x="168" y="602"/>
                    <a:pt x="122" y="605"/>
                    <a:pt x="113" y="587"/>
                  </a:cubicBezTo>
                  <a:cubicBezTo>
                    <a:pt x="104" y="569"/>
                    <a:pt x="97" y="343"/>
                    <a:pt x="109" y="323"/>
                  </a:cubicBezTo>
                  <a:cubicBezTo>
                    <a:pt x="84" y="291"/>
                    <a:pt x="84" y="291"/>
                    <a:pt x="84" y="291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4" y="24"/>
                  </a:lnTo>
                  <a:close/>
                </a:path>
              </a:pathLst>
            </a:custGeom>
            <a:solidFill>
              <a:srgbClr val="2B4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8" name="Freeform 493"/>
            <p:cNvSpPr/>
            <p:nvPr>
              <p:custDataLst>
                <p:tags r:id="rId489"/>
              </p:custDataLst>
            </p:nvPr>
          </p:nvSpPr>
          <p:spPr bwMode="auto">
            <a:xfrm>
              <a:off x="6430964" y="4027487"/>
              <a:ext cx="28575" cy="42863"/>
            </a:xfrm>
            <a:custGeom>
              <a:avLst/>
              <a:gdLst>
                <a:gd name="T0" fmla="*/ 14 w 17"/>
                <a:gd name="T1" fmla="*/ 10 h 25"/>
                <a:gd name="T2" fmla="*/ 13 w 17"/>
                <a:gd name="T3" fmla="*/ 24 h 25"/>
                <a:gd name="T4" fmla="*/ 3 w 17"/>
                <a:gd name="T5" fmla="*/ 15 h 25"/>
                <a:gd name="T6" fmla="*/ 4 w 17"/>
                <a:gd name="T7" fmla="*/ 1 h 25"/>
                <a:gd name="T8" fmla="*/ 14 w 17"/>
                <a:gd name="T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5">
                  <a:moveTo>
                    <a:pt x="14" y="10"/>
                  </a:moveTo>
                  <a:cubicBezTo>
                    <a:pt x="17" y="17"/>
                    <a:pt x="16" y="23"/>
                    <a:pt x="13" y="24"/>
                  </a:cubicBezTo>
                  <a:cubicBezTo>
                    <a:pt x="10" y="25"/>
                    <a:pt x="5" y="21"/>
                    <a:pt x="3" y="15"/>
                  </a:cubicBezTo>
                  <a:cubicBezTo>
                    <a:pt x="0" y="8"/>
                    <a:pt x="1" y="2"/>
                    <a:pt x="4" y="1"/>
                  </a:cubicBezTo>
                  <a:cubicBezTo>
                    <a:pt x="7" y="0"/>
                    <a:pt x="12" y="4"/>
                    <a:pt x="14" y="10"/>
                  </a:cubicBezTo>
                  <a:close/>
                </a:path>
              </a:pathLst>
            </a:custGeom>
            <a:solidFill>
              <a:srgbClr val="0D1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9" name="Freeform 494"/>
            <p:cNvSpPr/>
            <p:nvPr>
              <p:custDataLst>
                <p:tags r:id="rId490"/>
              </p:custDataLst>
            </p:nvPr>
          </p:nvSpPr>
          <p:spPr bwMode="auto">
            <a:xfrm>
              <a:off x="6459539" y="4230687"/>
              <a:ext cx="349250" cy="641350"/>
            </a:xfrm>
            <a:custGeom>
              <a:avLst/>
              <a:gdLst>
                <a:gd name="T0" fmla="*/ 51 w 204"/>
                <a:gd name="T1" fmla="*/ 2 h 374"/>
                <a:gd name="T2" fmla="*/ 16 w 204"/>
                <a:gd name="T3" fmla="*/ 51 h 374"/>
                <a:gd name="T4" fmla="*/ 4 w 204"/>
                <a:gd name="T5" fmla="*/ 183 h 374"/>
                <a:gd name="T6" fmla="*/ 4 w 204"/>
                <a:gd name="T7" fmla="*/ 341 h 374"/>
                <a:gd name="T8" fmla="*/ 39 w 204"/>
                <a:gd name="T9" fmla="*/ 370 h 374"/>
                <a:gd name="T10" fmla="*/ 187 w 204"/>
                <a:gd name="T11" fmla="*/ 349 h 374"/>
                <a:gd name="T12" fmla="*/ 187 w 204"/>
                <a:gd name="T13" fmla="*/ 277 h 374"/>
                <a:gd name="T14" fmla="*/ 177 w 204"/>
                <a:gd name="T15" fmla="*/ 113 h 374"/>
                <a:gd name="T16" fmla="*/ 124 w 204"/>
                <a:gd name="T17" fmla="*/ 3 h 374"/>
                <a:gd name="T18" fmla="*/ 51 w 204"/>
                <a:gd name="T19" fmla="*/ 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374">
                  <a:moveTo>
                    <a:pt x="51" y="2"/>
                  </a:moveTo>
                  <a:cubicBezTo>
                    <a:pt x="51" y="2"/>
                    <a:pt x="26" y="18"/>
                    <a:pt x="16" y="51"/>
                  </a:cubicBezTo>
                  <a:cubicBezTo>
                    <a:pt x="6" y="84"/>
                    <a:pt x="6" y="128"/>
                    <a:pt x="4" y="183"/>
                  </a:cubicBezTo>
                  <a:cubicBezTo>
                    <a:pt x="3" y="238"/>
                    <a:pt x="0" y="317"/>
                    <a:pt x="4" y="341"/>
                  </a:cubicBezTo>
                  <a:cubicBezTo>
                    <a:pt x="9" y="364"/>
                    <a:pt x="10" y="365"/>
                    <a:pt x="39" y="370"/>
                  </a:cubicBezTo>
                  <a:cubicBezTo>
                    <a:pt x="68" y="374"/>
                    <a:pt x="169" y="372"/>
                    <a:pt x="187" y="349"/>
                  </a:cubicBezTo>
                  <a:cubicBezTo>
                    <a:pt x="204" y="326"/>
                    <a:pt x="187" y="296"/>
                    <a:pt x="187" y="277"/>
                  </a:cubicBezTo>
                  <a:cubicBezTo>
                    <a:pt x="187" y="258"/>
                    <a:pt x="190" y="162"/>
                    <a:pt x="177" y="113"/>
                  </a:cubicBezTo>
                  <a:cubicBezTo>
                    <a:pt x="164" y="64"/>
                    <a:pt x="147" y="5"/>
                    <a:pt x="124" y="3"/>
                  </a:cubicBezTo>
                  <a:cubicBezTo>
                    <a:pt x="101" y="0"/>
                    <a:pt x="51" y="2"/>
                    <a:pt x="51" y="2"/>
                  </a:cubicBezTo>
                  <a:close/>
                </a:path>
              </a:pathLst>
            </a:custGeom>
            <a:solidFill>
              <a:srgbClr val="EF3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0" name="Freeform 495"/>
            <p:cNvSpPr/>
            <p:nvPr>
              <p:custDataLst>
                <p:tags r:id="rId491"/>
              </p:custDataLst>
            </p:nvPr>
          </p:nvSpPr>
          <p:spPr bwMode="auto">
            <a:xfrm>
              <a:off x="6583364" y="4756149"/>
              <a:ext cx="158750" cy="180975"/>
            </a:xfrm>
            <a:custGeom>
              <a:avLst/>
              <a:gdLst>
                <a:gd name="T0" fmla="*/ 93 w 93"/>
                <a:gd name="T1" fmla="*/ 73 h 105"/>
                <a:gd name="T2" fmla="*/ 76 w 93"/>
                <a:gd name="T3" fmla="*/ 105 h 105"/>
                <a:gd name="T4" fmla="*/ 0 w 93"/>
                <a:gd name="T5" fmla="*/ 10 h 105"/>
                <a:gd name="T6" fmla="*/ 48 w 93"/>
                <a:gd name="T7" fmla="*/ 0 h 105"/>
                <a:gd name="T8" fmla="*/ 93 w 93"/>
                <a:gd name="T9" fmla="*/ 7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05">
                  <a:moveTo>
                    <a:pt x="93" y="73"/>
                  </a:moveTo>
                  <a:cubicBezTo>
                    <a:pt x="93" y="73"/>
                    <a:pt x="83" y="103"/>
                    <a:pt x="76" y="105"/>
                  </a:cubicBezTo>
                  <a:cubicBezTo>
                    <a:pt x="76" y="105"/>
                    <a:pt x="13" y="52"/>
                    <a:pt x="0" y="1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71" y="55"/>
                    <a:pt x="93" y="73"/>
                  </a:cubicBezTo>
                  <a:close/>
                </a:path>
              </a:pathLst>
            </a:custGeom>
            <a:solidFill>
              <a:srgbClr val="FFC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1" name="Freeform 496"/>
            <p:cNvSpPr/>
            <p:nvPr>
              <p:custDataLst>
                <p:tags r:id="rId492"/>
              </p:custDataLst>
            </p:nvPr>
          </p:nvSpPr>
          <p:spPr bwMode="auto">
            <a:xfrm>
              <a:off x="6502401" y="4319587"/>
              <a:ext cx="206375" cy="495300"/>
            </a:xfrm>
            <a:custGeom>
              <a:avLst/>
              <a:gdLst>
                <a:gd name="T0" fmla="*/ 36 w 120"/>
                <a:gd name="T1" fmla="*/ 8 h 289"/>
                <a:gd name="T2" fmla="*/ 5 w 120"/>
                <a:gd name="T3" fmla="*/ 95 h 289"/>
                <a:gd name="T4" fmla="*/ 32 w 120"/>
                <a:gd name="T5" fmla="*/ 277 h 289"/>
                <a:gd name="T6" fmla="*/ 76 w 120"/>
                <a:gd name="T7" fmla="*/ 273 h 289"/>
                <a:gd name="T8" fmla="*/ 117 w 120"/>
                <a:gd name="T9" fmla="*/ 239 h 289"/>
                <a:gd name="T10" fmla="*/ 81 w 120"/>
                <a:gd name="T11" fmla="*/ 126 h 289"/>
                <a:gd name="T12" fmla="*/ 36 w 120"/>
                <a:gd name="T13" fmla="*/ 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289">
                  <a:moveTo>
                    <a:pt x="36" y="8"/>
                  </a:moveTo>
                  <a:cubicBezTo>
                    <a:pt x="36" y="8"/>
                    <a:pt x="0" y="0"/>
                    <a:pt x="5" y="95"/>
                  </a:cubicBezTo>
                  <a:cubicBezTo>
                    <a:pt x="11" y="189"/>
                    <a:pt x="13" y="265"/>
                    <a:pt x="32" y="277"/>
                  </a:cubicBezTo>
                  <a:cubicBezTo>
                    <a:pt x="50" y="289"/>
                    <a:pt x="62" y="274"/>
                    <a:pt x="76" y="273"/>
                  </a:cubicBezTo>
                  <a:cubicBezTo>
                    <a:pt x="91" y="271"/>
                    <a:pt x="120" y="265"/>
                    <a:pt x="117" y="239"/>
                  </a:cubicBezTo>
                  <a:cubicBezTo>
                    <a:pt x="114" y="213"/>
                    <a:pt x="72" y="155"/>
                    <a:pt x="81" y="126"/>
                  </a:cubicBezTo>
                  <a:cubicBezTo>
                    <a:pt x="89" y="97"/>
                    <a:pt x="98" y="6"/>
                    <a:pt x="36" y="8"/>
                  </a:cubicBezTo>
                  <a:close/>
                </a:path>
              </a:pathLst>
            </a:custGeom>
            <a:solidFill>
              <a:srgbClr val="FF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2" name="Freeform 497"/>
            <p:cNvSpPr/>
            <p:nvPr>
              <p:custDataLst>
                <p:tags r:id="rId493"/>
              </p:custDataLst>
            </p:nvPr>
          </p:nvSpPr>
          <p:spPr bwMode="auto">
            <a:xfrm>
              <a:off x="4530726" y="5381624"/>
              <a:ext cx="346075" cy="317500"/>
            </a:xfrm>
            <a:custGeom>
              <a:avLst/>
              <a:gdLst>
                <a:gd name="T0" fmla="*/ 41 w 202"/>
                <a:gd name="T1" fmla="*/ 177 h 185"/>
                <a:gd name="T2" fmla="*/ 76 w 202"/>
                <a:gd name="T3" fmla="*/ 113 h 185"/>
                <a:gd name="T4" fmla="*/ 169 w 202"/>
                <a:gd name="T5" fmla="*/ 55 h 185"/>
                <a:gd name="T6" fmla="*/ 173 w 202"/>
                <a:gd name="T7" fmla="*/ 20 h 185"/>
                <a:gd name="T8" fmla="*/ 86 w 202"/>
                <a:gd name="T9" fmla="*/ 20 h 185"/>
                <a:gd name="T10" fmla="*/ 0 w 202"/>
                <a:gd name="T11" fmla="*/ 147 h 185"/>
                <a:gd name="T12" fmla="*/ 12 w 202"/>
                <a:gd name="T13" fmla="*/ 185 h 185"/>
                <a:gd name="T14" fmla="*/ 41 w 202"/>
                <a:gd name="T15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5">
                  <a:moveTo>
                    <a:pt x="41" y="177"/>
                  </a:moveTo>
                  <a:cubicBezTo>
                    <a:pt x="41" y="177"/>
                    <a:pt x="56" y="128"/>
                    <a:pt x="76" y="113"/>
                  </a:cubicBezTo>
                  <a:cubicBezTo>
                    <a:pt x="96" y="99"/>
                    <a:pt x="137" y="58"/>
                    <a:pt x="169" y="55"/>
                  </a:cubicBezTo>
                  <a:cubicBezTo>
                    <a:pt x="202" y="51"/>
                    <a:pt x="190" y="26"/>
                    <a:pt x="173" y="20"/>
                  </a:cubicBezTo>
                  <a:cubicBezTo>
                    <a:pt x="157" y="13"/>
                    <a:pt x="108" y="0"/>
                    <a:pt x="86" y="20"/>
                  </a:cubicBezTo>
                  <a:cubicBezTo>
                    <a:pt x="65" y="41"/>
                    <a:pt x="0" y="144"/>
                    <a:pt x="0" y="147"/>
                  </a:cubicBezTo>
                  <a:cubicBezTo>
                    <a:pt x="0" y="149"/>
                    <a:pt x="12" y="185"/>
                    <a:pt x="12" y="185"/>
                  </a:cubicBezTo>
                  <a:lnTo>
                    <a:pt x="41" y="177"/>
                  </a:lnTo>
                  <a:close/>
                </a:path>
              </a:pathLst>
            </a:custGeom>
            <a:solidFill>
              <a:srgbClr val="FFD2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3" name="Freeform 498"/>
            <p:cNvSpPr/>
            <p:nvPr>
              <p:custDataLst>
                <p:tags r:id="rId494"/>
              </p:custDataLst>
            </p:nvPr>
          </p:nvSpPr>
          <p:spPr bwMode="auto">
            <a:xfrm>
              <a:off x="4556126" y="5432424"/>
              <a:ext cx="220663" cy="249238"/>
            </a:xfrm>
            <a:custGeom>
              <a:avLst/>
              <a:gdLst>
                <a:gd name="T0" fmla="*/ 4 w 129"/>
                <a:gd name="T1" fmla="*/ 146 h 146"/>
                <a:gd name="T2" fmla="*/ 0 w 129"/>
                <a:gd name="T3" fmla="*/ 146 h 146"/>
                <a:gd name="T4" fmla="*/ 129 w 129"/>
                <a:gd name="T5" fmla="*/ 0 h 146"/>
                <a:gd name="T6" fmla="*/ 129 w 129"/>
                <a:gd name="T7" fmla="*/ 4 h 146"/>
                <a:gd name="T8" fmla="*/ 4 w 12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46">
                  <a:moveTo>
                    <a:pt x="4" y="146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4"/>
                    <a:pt x="24" y="14"/>
                    <a:pt x="129" y="0"/>
                  </a:cubicBezTo>
                  <a:cubicBezTo>
                    <a:pt x="129" y="4"/>
                    <a:pt x="129" y="4"/>
                    <a:pt x="129" y="4"/>
                  </a:cubicBezTo>
                  <a:cubicBezTo>
                    <a:pt x="27" y="17"/>
                    <a:pt x="4" y="145"/>
                    <a:pt x="4" y="146"/>
                  </a:cubicBezTo>
                  <a:close/>
                </a:path>
              </a:pathLst>
            </a:custGeom>
            <a:solidFill>
              <a:srgbClr val="DD96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4" name="Freeform 499"/>
            <p:cNvSpPr/>
            <p:nvPr>
              <p:custDataLst>
                <p:tags r:id="rId495"/>
              </p:custDataLst>
            </p:nvPr>
          </p:nvSpPr>
          <p:spPr bwMode="auto">
            <a:xfrm>
              <a:off x="4462464" y="5114924"/>
              <a:ext cx="250825" cy="566738"/>
            </a:xfrm>
            <a:custGeom>
              <a:avLst/>
              <a:gdLst>
                <a:gd name="T0" fmla="*/ 54 w 146"/>
                <a:gd name="T1" fmla="*/ 9 h 331"/>
                <a:gd name="T2" fmla="*/ 43 w 146"/>
                <a:gd name="T3" fmla="*/ 31 h 331"/>
                <a:gd name="T4" fmla="*/ 54 w 146"/>
                <a:gd name="T5" fmla="*/ 127 h 331"/>
                <a:gd name="T6" fmla="*/ 11 w 146"/>
                <a:gd name="T7" fmla="*/ 200 h 331"/>
                <a:gd name="T8" fmla="*/ 3 w 146"/>
                <a:gd name="T9" fmla="*/ 241 h 331"/>
                <a:gd name="T10" fmla="*/ 30 w 146"/>
                <a:gd name="T11" fmla="*/ 330 h 331"/>
                <a:gd name="T12" fmla="*/ 56 w 146"/>
                <a:gd name="T13" fmla="*/ 331 h 331"/>
                <a:gd name="T14" fmla="*/ 67 w 146"/>
                <a:gd name="T15" fmla="*/ 284 h 331"/>
                <a:gd name="T16" fmla="*/ 135 w 146"/>
                <a:gd name="T17" fmla="*/ 186 h 331"/>
                <a:gd name="T18" fmla="*/ 121 w 146"/>
                <a:gd name="T19" fmla="*/ 72 h 331"/>
                <a:gd name="T20" fmla="*/ 54 w 146"/>
                <a:gd name="T21" fmla="*/ 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331">
                  <a:moveTo>
                    <a:pt x="54" y="9"/>
                  </a:moveTo>
                  <a:cubicBezTo>
                    <a:pt x="54" y="9"/>
                    <a:pt x="36" y="0"/>
                    <a:pt x="43" y="31"/>
                  </a:cubicBezTo>
                  <a:cubicBezTo>
                    <a:pt x="50" y="61"/>
                    <a:pt x="66" y="89"/>
                    <a:pt x="54" y="127"/>
                  </a:cubicBezTo>
                  <a:cubicBezTo>
                    <a:pt x="43" y="166"/>
                    <a:pt x="28" y="178"/>
                    <a:pt x="11" y="200"/>
                  </a:cubicBezTo>
                  <a:cubicBezTo>
                    <a:pt x="0" y="216"/>
                    <a:pt x="0" y="218"/>
                    <a:pt x="3" y="241"/>
                  </a:cubicBezTo>
                  <a:cubicBezTo>
                    <a:pt x="5" y="263"/>
                    <a:pt x="30" y="330"/>
                    <a:pt x="30" y="330"/>
                  </a:cubicBezTo>
                  <a:cubicBezTo>
                    <a:pt x="56" y="331"/>
                    <a:pt x="56" y="331"/>
                    <a:pt x="56" y="331"/>
                  </a:cubicBezTo>
                  <a:cubicBezTo>
                    <a:pt x="56" y="331"/>
                    <a:pt x="52" y="296"/>
                    <a:pt x="67" y="284"/>
                  </a:cubicBezTo>
                  <a:cubicBezTo>
                    <a:pt x="82" y="273"/>
                    <a:pt x="131" y="208"/>
                    <a:pt x="135" y="186"/>
                  </a:cubicBezTo>
                  <a:cubicBezTo>
                    <a:pt x="140" y="164"/>
                    <a:pt x="146" y="118"/>
                    <a:pt x="121" y="72"/>
                  </a:cubicBezTo>
                  <a:cubicBezTo>
                    <a:pt x="97" y="26"/>
                    <a:pt x="61" y="12"/>
                    <a:pt x="54" y="9"/>
                  </a:cubicBezTo>
                  <a:close/>
                </a:path>
              </a:pathLst>
            </a:custGeom>
            <a:solidFill>
              <a:srgbClr val="63E3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5" name="Freeform 500"/>
            <p:cNvSpPr/>
            <p:nvPr>
              <p:custDataLst>
                <p:tags r:id="rId496"/>
              </p:custDataLst>
            </p:nvPr>
          </p:nvSpPr>
          <p:spPr bwMode="auto">
            <a:xfrm>
              <a:off x="4497389" y="5224462"/>
              <a:ext cx="142875" cy="465138"/>
            </a:xfrm>
            <a:custGeom>
              <a:avLst/>
              <a:gdLst>
                <a:gd name="T0" fmla="*/ 20 w 83"/>
                <a:gd name="T1" fmla="*/ 272 h 272"/>
                <a:gd name="T2" fmla="*/ 32 w 83"/>
                <a:gd name="T3" fmla="*/ 161 h 272"/>
                <a:gd name="T4" fmla="*/ 41 w 83"/>
                <a:gd name="T5" fmla="*/ 151 h 272"/>
                <a:gd name="T6" fmla="*/ 78 w 83"/>
                <a:gd name="T7" fmla="*/ 79 h 272"/>
                <a:gd name="T8" fmla="*/ 57 w 83"/>
                <a:gd name="T9" fmla="*/ 1 h 272"/>
                <a:gd name="T10" fmla="*/ 61 w 83"/>
                <a:gd name="T11" fmla="*/ 0 h 272"/>
                <a:gd name="T12" fmla="*/ 82 w 83"/>
                <a:gd name="T13" fmla="*/ 79 h 272"/>
                <a:gd name="T14" fmla="*/ 44 w 83"/>
                <a:gd name="T15" fmla="*/ 154 h 272"/>
                <a:gd name="T16" fmla="*/ 34 w 83"/>
                <a:gd name="T17" fmla="*/ 164 h 272"/>
                <a:gd name="T18" fmla="*/ 24 w 83"/>
                <a:gd name="T19" fmla="*/ 271 h 272"/>
                <a:gd name="T20" fmla="*/ 20 w 83"/>
                <a:gd name="T21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272">
                  <a:moveTo>
                    <a:pt x="20" y="272"/>
                  </a:moveTo>
                  <a:cubicBezTo>
                    <a:pt x="20" y="269"/>
                    <a:pt x="0" y="195"/>
                    <a:pt x="32" y="161"/>
                  </a:cubicBezTo>
                  <a:cubicBezTo>
                    <a:pt x="35" y="157"/>
                    <a:pt x="38" y="154"/>
                    <a:pt x="41" y="151"/>
                  </a:cubicBezTo>
                  <a:cubicBezTo>
                    <a:pt x="66" y="124"/>
                    <a:pt x="78" y="112"/>
                    <a:pt x="78" y="79"/>
                  </a:cubicBezTo>
                  <a:cubicBezTo>
                    <a:pt x="79" y="42"/>
                    <a:pt x="58" y="2"/>
                    <a:pt x="57" y="1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2" y="1"/>
                    <a:pt x="83" y="41"/>
                    <a:pt x="82" y="79"/>
                  </a:cubicBezTo>
                  <a:cubicBezTo>
                    <a:pt x="82" y="114"/>
                    <a:pt x="69" y="127"/>
                    <a:pt x="44" y="154"/>
                  </a:cubicBezTo>
                  <a:cubicBezTo>
                    <a:pt x="41" y="157"/>
                    <a:pt x="38" y="160"/>
                    <a:pt x="34" y="164"/>
                  </a:cubicBezTo>
                  <a:cubicBezTo>
                    <a:pt x="4" y="196"/>
                    <a:pt x="24" y="271"/>
                    <a:pt x="24" y="271"/>
                  </a:cubicBezTo>
                  <a:lnTo>
                    <a:pt x="20" y="272"/>
                  </a:lnTo>
                  <a:close/>
                </a:path>
              </a:pathLst>
            </a:custGeom>
            <a:solidFill>
              <a:srgbClr val="25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6" name="Freeform 501"/>
            <p:cNvSpPr/>
            <p:nvPr>
              <p:custDataLst>
                <p:tags r:id="rId497"/>
              </p:custDataLst>
            </p:nvPr>
          </p:nvSpPr>
          <p:spPr bwMode="auto">
            <a:xfrm>
              <a:off x="4332289" y="5468937"/>
              <a:ext cx="209550" cy="211138"/>
            </a:xfrm>
            <a:custGeom>
              <a:avLst/>
              <a:gdLst>
                <a:gd name="T0" fmla="*/ 62 w 122"/>
                <a:gd name="T1" fmla="*/ 11 h 123"/>
                <a:gd name="T2" fmla="*/ 12 w 122"/>
                <a:gd name="T3" fmla="*/ 10 h 123"/>
                <a:gd name="T4" fmla="*/ 20 w 122"/>
                <a:gd name="T5" fmla="*/ 55 h 123"/>
                <a:gd name="T6" fmla="*/ 67 w 122"/>
                <a:gd name="T7" fmla="*/ 75 h 123"/>
                <a:gd name="T8" fmla="*/ 105 w 122"/>
                <a:gd name="T9" fmla="*/ 123 h 123"/>
                <a:gd name="T10" fmla="*/ 117 w 122"/>
                <a:gd name="T11" fmla="*/ 123 h 123"/>
                <a:gd name="T12" fmla="*/ 62 w 122"/>
                <a:gd name="T13" fmla="*/ 1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23">
                  <a:moveTo>
                    <a:pt x="62" y="11"/>
                  </a:moveTo>
                  <a:cubicBezTo>
                    <a:pt x="62" y="11"/>
                    <a:pt x="20" y="0"/>
                    <a:pt x="12" y="10"/>
                  </a:cubicBezTo>
                  <a:cubicBezTo>
                    <a:pt x="5" y="20"/>
                    <a:pt x="0" y="39"/>
                    <a:pt x="20" y="55"/>
                  </a:cubicBezTo>
                  <a:cubicBezTo>
                    <a:pt x="40" y="70"/>
                    <a:pt x="57" y="68"/>
                    <a:pt x="67" y="75"/>
                  </a:cubicBezTo>
                  <a:cubicBezTo>
                    <a:pt x="77" y="82"/>
                    <a:pt x="104" y="109"/>
                    <a:pt x="105" y="123"/>
                  </a:cubicBezTo>
                  <a:cubicBezTo>
                    <a:pt x="117" y="123"/>
                    <a:pt x="117" y="123"/>
                    <a:pt x="117" y="123"/>
                  </a:cubicBezTo>
                  <a:cubicBezTo>
                    <a:pt x="117" y="123"/>
                    <a:pt x="122" y="31"/>
                    <a:pt x="62" y="11"/>
                  </a:cubicBezTo>
                  <a:close/>
                </a:path>
              </a:pathLst>
            </a:custGeom>
            <a:solidFill>
              <a:srgbClr val="254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7" name="Freeform 502"/>
            <p:cNvSpPr/>
            <p:nvPr>
              <p:custDataLst>
                <p:tags r:id="rId498"/>
              </p:custDataLst>
            </p:nvPr>
          </p:nvSpPr>
          <p:spPr bwMode="auto">
            <a:xfrm>
              <a:off x="4449764" y="5680074"/>
              <a:ext cx="211138" cy="219075"/>
            </a:xfrm>
            <a:custGeom>
              <a:avLst/>
              <a:gdLst>
                <a:gd name="T0" fmla="*/ 0 w 133"/>
                <a:gd name="T1" fmla="*/ 0 h 138"/>
                <a:gd name="T2" fmla="*/ 133 w 133"/>
                <a:gd name="T3" fmla="*/ 0 h 138"/>
                <a:gd name="T4" fmla="*/ 119 w 133"/>
                <a:gd name="T5" fmla="*/ 138 h 138"/>
                <a:gd name="T6" fmla="*/ 14 w 133"/>
                <a:gd name="T7" fmla="*/ 137 h 138"/>
                <a:gd name="T8" fmla="*/ 0 w 133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8">
                  <a:moveTo>
                    <a:pt x="0" y="0"/>
                  </a:moveTo>
                  <a:lnTo>
                    <a:pt x="133" y="0"/>
                  </a:lnTo>
                  <a:lnTo>
                    <a:pt x="119" y="138"/>
                  </a:lnTo>
                  <a:lnTo>
                    <a:pt x="14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4C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8" name="Freeform 503"/>
            <p:cNvSpPr/>
            <p:nvPr>
              <p:custDataLst>
                <p:tags r:id="rId499"/>
              </p:custDataLst>
            </p:nvPr>
          </p:nvSpPr>
          <p:spPr bwMode="auto">
            <a:xfrm>
              <a:off x="4392614" y="5526087"/>
              <a:ext cx="141288" cy="153988"/>
            </a:xfrm>
            <a:custGeom>
              <a:avLst/>
              <a:gdLst>
                <a:gd name="T0" fmla="*/ 79 w 82"/>
                <a:gd name="T1" fmla="*/ 90 h 90"/>
                <a:gd name="T2" fmla="*/ 75 w 82"/>
                <a:gd name="T3" fmla="*/ 90 h 90"/>
                <a:gd name="T4" fmla="*/ 57 w 82"/>
                <a:gd name="T5" fmla="*/ 43 h 90"/>
                <a:gd name="T6" fmla="*/ 0 w 82"/>
                <a:gd name="T7" fmla="*/ 4 h 90"/>
                <a:gd name="T8" fmla="*/ 1 w 82"/>
                <a:gd name="T9" fmla="*/ 0 h 90"/>
                <a:gd name="T10" fmla="*/ 61 w 82"/>
                <a:gd name="T11" fmla="*/ 41 h 90"/>
                <a:gd name="T12" fmla="*/ 79 w 82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90">
                  <a:moveTo>
                    <a:pt x="79" y="90"/>
                  </a:move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7" y="76"/>
                    <a:pt x="57" y="43"/>
                  </a:cubicBezTo>
                  <a:cubicBezTo>
                    <a:pt x="37" y="9"/>
                    <a:pt x="1" y="4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9" y="6"/>
                    <a:pt x="61" y="41"/>
                  </a:cubicBezTo>
                  <a:cubicBezTo>
                    <a:pt x="82" y="75"/>
                    <a:pt x="79" y="89"/>
                    <a:pt x="79" y="90"/>
                  </a:cubicBezTo>
                  <a:close/>
                </a:path>
              </a:pathLst>
            </a:custGeom>
            <a:solidFill>
              <a:srgbClr val="667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73" name="Oval 507"/>
            <p:cNvSpPr>
              <a:spLocks noChangeArrowheads="1"/>
            </p:cNvSpPr>
            <p:nvPr>
              <p:custDataLst>
                <p:tags r:id="rId500"/>
              </p:custDataLst>
            </p:nvPr>
          </p:nvSpPr>
          <p:spPr bwMode="auto">
            <a:xfrm>
              <a:off x="10923588" y="1635125"/>
              <a:ext cx="484188" cy="468313"/>
            </a:xfrm>
            <a:prstGeom prst="ellipse">
              <a:avLst/>
            </a:prstGeom>
            <a:solidFill>
              <a:srgbClr val="FFD3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74" name="Oval 508"/>
            <p:cNvSpPr>
              <a:spLocks noChangeArrowheads="1"/>
            </p:cNvSpPr>
            <p:nvPr>
              <p:custDataLst>
                <p:tags r:id="rId501"/>
              </p:custDataLst>
            </p:nvPr>
          </p:nvSpPr>
          <p:spPr bwMode="auto">
            <a:xfrm>
              <a:off x="11210925" y="1751013"/>
              <a:ext cx="166688" cy="161925"/>
            </a:xfrm>
            <a:prstGeom prst="ellipse">
              <a:avLst/>
            </a:prstGeom>
            <a:solidFill>
              <a:srgbClr val="F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75" name="Oval 509"/>
            <p:cNvSpPr>
              <a:spLocks noChangeArrowheads="1"/>
            </p:cNvSpPr>
            <p:nvPr>
              <p:custDataLst>
                <p:tags r:id="rId502"/>
              </p:custDataLst>
            </p:nvPr>
          </p:nvSpPr>
          <p:spPr bwMode="auto">
            <a:xfrm>
              <a:off x="11279188" y="1658938"/>
              <a:ext cx="168275" cy="160338"/>
            </a:xfrm>
            <a:prstGeom prst="ellipse">
              <a:avLst/>
            </a:prstGeom>
            <a:solidFill>
              <a:srgbClr val="F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76" name="Oval 510"/>
            <p:cNvSpPr>
              <a:spLocks noChangeArrowheads="1"/>
            </p:cNvSpPr>
            <p:nvPr>
              <p:custDataLst>
                <p:tags r:id="rId503"/>
              </p:custDataLst>
            </p:nvPr>
          </p:nvSpPr>
          <p:spPr bwMode="auto">
            <a:xfrm>
              <a:off x="11553825" y="1751013"/>
              <a:ext cx="166688" cy="161925"/>
            </a:xfrm>
            <a:prstGeom prst="ellipse">
              <a:avLst/>
            </a:prstGeom>
            <a:solidFill>
              <a:srgbClr val="F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77" name="Oval 511"/>
            <p:cNvSpPr>
              <a:spLocks noChangeArrowheads="1"/>
            </p:cNvSpPr>
            <p:nvPr>
              <p:custDataLst>
                <p:tags r:id="rId504"/>
              </p:custDataLst>
            </p:nvPr>
          </p:nvSpPr>
          <p:spPr bwMode="auto">
            <a:xfrm>
              <a:off x="11396663" y="1581150"/>
              <a:ext cx="268288" cy="258763"/>
            </a:xfrm>
            <a:prstGeom prst="ellipse">
              <a:avLst/>
            </a:prstGeom>
            <a:solidFill>
              <a:srgbClr val="F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78" name="Rectangle 512"/>
            <p:cNvSpPr>
              <a:spLocks noChangeArrowheads="1"/>
            </p:cNvSpPr>
            <p:nvPr>
              <p:custDataLst>
                <p:tags r:id="rId505"/>
              </p:custDataLst>
            </p:nvPr>
          </p:nvSpPr>
          <p:spPr bwMode="auto">
            <a:xfrm>
              <a:off x="11303000" y="1765300"/>
              <a:ext cx="344488" cy="147638"/>
            </a:xfrm>
            <a:prstGeom prst="rect">
              <a:avLst/>
            </a:prstGeom>
            <a:solidFill>
              <a:srgbClr val="F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520" name="组合 519"/>
            <p:cNvGrpSpPr/>
            <p:nvPr/>
          </p:nvGrpSpPr>
          <p:grpSpPr>
            <a:xfrm>
              <a:off x="8537577" y="1523435"/>
              <a:ext cx="217488" cy="141009"/>
              <a:chOff x="6453189" y="1042987"/>
              <a:chExt cx="577850" cy="374651"/>
            </a:xfrm>
          </p:grpSpPr>
          <p:sp>
            <p:nvSpPr>
              <p:cNvPr id="521" name="Oval 8"/>
              <p:cNvSpPr>
                <a:spLocks noChangeArrowheads="1"/>
              </p:cNvSpPr>
              <p:nvPr>
                <p:custDataLst>
                  <p:tags r:id="rId506"/>
                </p:custDataLst>
              </p:nvPr>
            </p:nvSpPr>
            <p:spPr bwMode="auto">
              <a:xfrm>
                <a:off x="6453189" y="1235075"/>
                <a:ext cx="187325" cy="182563"/>
              </a:xfrm>
              <a:prstGeom prst="ellipse">
                <a:avLst/>
              </a:prstGeom>
              <a:solidFill>
                <a:srgbClr val="FF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22" name="Oval 9"/>
              <p:cNvSpPr>
                <a:spLocks noChangeArrowheads="1"/>
              </p:cNvSpPr>
              <p:nvPr>
                <p:custDataLst>
                  <p:tags r:id="rId507"/>
                </p:custDataLst>
              </p:nvPr>
            </p:nvSpPr>
            <p:spPr bwMode="auto">
              <a:xfrm>
                <a:off x="6529389" y="1130300"/>
                <a:ext cx="190500" cy="182563"/>
              </a:xfrm>
              <a:prstGeom prst="ellipse">
                <a:avLst/>
              </a:prstGeom>
              <a:solidFill>
                <a:srgbClr val="FF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23" name="Oval 10"/>
              <p:cNvSpPr>
                <a:spLocks noChangeArrowheads="1"/>
              </p:cNvSpPr>
              <p:nvPr>
                <p:custDataLst>
                  <p:tags r:id="rId508"/>
                </p:custDataLst>
              </p:nvPr>
            </p:nvSpPr>
            <p:spPr bwMode="auto">
              <a:xfrm>
                <a:off x="6840539" y="1235075"/>
                <a:ext cx="190500" cy="182563"/>
              </a:xfrm>
              <a:prstGeom prst="ellipse">
                <a:avLst/>
              </a:prstGeom>
              <a:solidFill>
                <a:srgbClr val="FF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24" name="Oval 11"/>
              <p:cNvSpPr>
                <a:spLocks noChangeArrowheads="1"/>
              </p:cNvSpPr>
              <p:nvPr>
                <p:custDataLst>
                  <p:tags r:id="rId509"/>
                </p:custDataLst>
              </p:nvPr>
            </p:nvSpPr>
            <p:spPr bwMode="auto">
              <a:xfrm>
                <a:off x="6662739" y="1042987"/>
                <a:ext cx="304800" cy="295275"/>
              </a:xfrm>
              <a:prstGeom prst="ellipse">
                <a:avLst/>
              </a:prstGeom>
              <a:solidFill>
                <a:srgbClr val="FF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25" name="Rectangle 12"/>
              <p:cNvSpPr>
                <a:spLocks noChangeArrowheads="1"/>
              </p:cNvSpPr>
              <p:nvPr>
                <p:custDataLst>
                  <p:tags r:id="rId510"/>
                </p:custDataLst>
              </p:nvPr>
            </p:nvSpPr>
            <p:spPr bwMode="auto">
              <a:xfrm>
                <a:off x="6556376" y="1254125"/>
                <a:ext cx="392113" cy="163513"/>
              </a:xfrm>
              <a:prstGeom prst="rect">
                <a:avLst/>
              </a:prstGeom>
              <a:solidFill>
                <a:srgbClr val="FF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10284" name="Freeform 516"/>
          <p:cNvSpPr/>
          <p:nvPr>
            <p:custDataLst>
              <p:tags r:id="rId511"/>
            </p:custDataLst>
          </p:nvPr>
        </p:nvSpPr>
        <p:spPr bwMode="auto">
          <a:xfrm>
            <a:off x="633319" y="4115927"/>
            <a:ext cx="1529867" cy="377825"/>
          </a:xfrm>
          <a:custGeom>
            <a:avLst/>
            <a:gdLst>
              <a:gd name="T0" fmla="*/ 1810 w 1856"/>
              <a:gd name="T1" fmla="*/ 280 h 280"/>
              <a:gd name="T2" fmla="*/ 46 w 1856"/>
              <a:gd name="T3" fmla="*/ 280 h 280"/>
              <a:gd name="T4" fmla="*/ 0 w 1856"/>
              <a:gd name="T5" fmla="*/ 234 h 280"/>
              <a:gd name="T6" fmla="*/ 0 w 1856"/>
              <a:gd name="T7" fmla="*/ 46 h 280"/>
              <a:gd name="T8" fmla="*/ 46 w 1856"/>
              <a:gd name="T9" fmla="*/ 0 h 280"/>
              <a:gd name="T10" fmla="*/ 1810 w 1856"/>
              <a:gd name="T11" fmla="*/ 0 h 280"/>
              <a:gd name="T12" fmla="*/ 1856 w 1856"/>
              <a:gd name="T13" fmla="*/ 46 h 280"/>
              <a:gd name="T14" fmla="*/ 1856 w 1856"/>
              <a:gd name="T15" fmla="*/ 234 h 280"/>
              <a:gd name="T16" fmla="*/ 1810 w 1856"/>
              <a:gd name="T17" fmla="*/ 28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6" h="280">
                <a:moveTo>
                  <a:pt x="1810" y="280"/>
                </a:moveTo>
                <a:cubicBezTo>
                  <a:pt x="46" y="280"/>
                  <a:pt x="46" y="280"/>
                  <a:pt x="46" y="280"/>
                </a:cubicBezTo>
                <a:cubicBezTo>
                  <a:pt x="20" y="280"/>
                  <a:pt x="0" y="260"/>
                  <a:pt x="0" y="23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0" y="0"/>
                  <a:pt x="46" y="0"/>
                </a:cubicBezTo>
                <a:cubicBezTo>
                  <a:pt x="1810" y="0"/>
                  <a:pt x="1810" y="0"/>
                  <a:pt x="1810" y="0"/>
                </a:cubicBezTo>
                <a:cubicBezTo>
                  <a:pt x="1836" y="0"/>
                  <a:pt x="1856" y="20"/>
                  <a:pt x="1856" y="46"/>
                </a:cubicBezTo>
                <a:cubicBezTo>
                  <a:pt x="1856" y="234"/>
                  <a:pt x="1856" y="234"/>
                  <a:pt x="1856" y="234"/>
                </a:cubicBezTo>
                <a:cubicBezTo>
                  <a:pt x="1856" y="260"/>
                  <a:pt x="1836" y="280"/>
                  <a:pt x="1810" y="2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85" name="Freeform 517"/>
          <p:cNvSpPr/>
          <p:nvPr>
            <p:custDataLst>
              <p:tags r:id="rId512"/>
            </p:custDataLst>
          </p:nvPr>
        </p:nvSpPr>
        <p:spPr bwMode="auto">
          <a:xfrm>
            <a:off x="646571" y="4622339"/>
            <a:ext cx="1503363" cy="376238"/>
          </a:xfrm>
          <a:custGeom>
            <a:avLst/>
            <a:gdLst>
              <a:gd name="T0" fmla="*/ 1074 w 1120"/>
              <a:gd name="T1" fmla="*/ 280 h 280"/>
              <a:gd name="T2" fmla="*/ 46 w 1120"/>
              <a:gd name="T3" fmla="*/ 280 h 280"/>
              <a:gd name="T4" fmla="*/ 0 w 1120"/>
              <a:gd name="T5" fmla="*/ 234 h 280"/>
              <a:gd name="T6" fmla="*/ 0 w 1120"/>
              <a:gd name="T7" fmla="*/ 46 h 280"/>
              <a:gd name="T8" fmla="*/ 46 w 1120"/>
              <a:gd name="T9" fmla="*/ 0 h 280"/>
              <a:gd name="T10" fmla="*/ 1074 w 1120"/>
              <a:gd name="T11" fmla="*/ 0 h 280"/>
              <a:gd name="T12" fmla="*/ 1120 w 1120"/>
              <a:gd name="T13" fmla="*/ 46 h 280"/>
              <a:gd name="T14" fmla="*/ 1120 w 1120"/>
              <a:gd name="T15" fmla="*/ 234 h 280"/>
              <a:gd name="T16" fmla="*/ 1074 w 1120"/>
              <a:gd name="T17" fmla="*/ 28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0" h="280">
                <a:moveTo>
                  <a:pt x="1074" y="280"/>
                </a:moveTo>
                <a:cubicBezTo>
                  <a:pt x="46" y="280"/>
                  <a:pt x="46" y="280"/>
                  <a:pt x="46" y="280"/>
                </a:cubicBezTo>
                <a:cubicBezTo>
                  <a:pt x="20" y="280"/>
                  <a:pt x="0" y="260"/>
                  <a:pt x="0" y="23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0" y="0"/>
                  <a:pt x="46" y="0"/>
                </a:cubicBezTo>
                <a:cubicBezTo>
                  <a:pt x="1074" y="0"/>
                  <a:pt x="1074" y="0"/>
                  <a:pt x="1074" y="0"/>
                </a:cubicBezTo>
                <a:cubicBezTo>
                  <a:pt x="1100" y="0"/>
                  <a:pt x="1120" y="20"/>
                  <a:pt x="1120" y="46"/>
                </a:cubicBezTo>
                <a:cubicBezTo>
                  <a:pt x="1120" y="234"/>
                  <a:pt x="1120" y="234"/>
                  <a:pt x="1120" y="234"/>
                </a:cubicBezTo>
                <a:cubicBezTo>
                  <a:pt x="1120" y="260"/>
                  <a:pt x="1100" y="280"/>
                  <a:pt x="1074" y="280"/>
                </a:cubicBezTo>
                <a:close/>
              </a:path>
            </a:pathLst>
          </a:custGeom>
          <a:noFill/>
          <a:ln w="22225" cap="flat">
            <a:solidFill>
              <a:schemeClr val="bg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513"/>
            </p:custDataLst>
          </p:nvPr>
        </p:nvSpPr>
        <p:spPr>
          <a:xfrm>
            <a:off x="553807" y="3037881"/>
            <a:ext cx="4667176" cy="662012"/>
          </a:xfrm>
        </p:spPr>
        <p:txBody>
          <a:bodyPr rIns="90000" bIns="46800" anchor="t" anchorCtr="0">
            <a:normAutofit/>
          </a:bodyPr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14"/>
            </p:custDataLst>
          </p:nvPr>
        </p:nvSpPr>
        <p:spPr>
          <a:xfrm>
            <a:off x="553807" y="1862947"/>
            <a:ext cx="5760964" cy="1127887"/>
          </a:xfrm>
        </p:spPr>
        <p:txBody>
          <a:bodyPr rIns="90000" bIns="0" anchor="b" anchorCtr="0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5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51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5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 hasCustomPrompt="1"/>
            <p:custDataLst>
              <p:tags r:id="rId518"/>
            </p:custDataLst>
          </p:nvPr>
        </p:nvSpPr>
        <p:spPr>
          <a:xfrm>
            <a:off x="671984" y="4120973"/>
            <a:ext cx="1455266" cy="349200"/>
          </a:xfrm>
        </p:spPr>
        <p:txBody>
          <a:bodyPr tIns="0" bIns="0" anchor="ctr" anchorCtr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0270" name="文本占位符 10269"/>
          <p:cNvSpPr>
            <a:spLocks noGrp="1"/>
          </p:cNvSpPr>
          <p:nvPr>
            <p:ph type="body" sz="quarter" idx="16" hasCustomPrompt="1"/>
            <p:custDataLst>
              <p:tags r:id="rId519"/>
            </p:custDataLst>
          </p:nvPr>
        </p:nvSpPr>
        <p:spPr>
          <a:xfrm>
            <a:off x="671970" y="4621564"/>
            <a:ext cx="1453877" cy="347663"/>
          </a:xfrm>
        </p:spPr>
        <p:txBody>
          <a:bodyPr tIns="0" bIns="0" anchor="ctr" anchorCtr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KSO_TEMPLATE" hidden="1"/>
          <p:cNvSpPr/>
          <p:nvPr>
            <p:custDataLst>
              <p:tags r:id="rId5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0134601" y="5562844"/>
            <a:ext cx="2057399" cy="1276684"/>
            <a:chOff x="228601" y="1901105"/>
            <a:chExt cx="6041599" cy="3749012"/>
          </a:xfrm>
        </p:grpSpPr>
        <p:sp>
          <p:nvSpPr>
            <p:cNvPr id="8" name="Oval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8601" y="5213315"/>
              <a:ext cx="6041599" cy="436802"/>
            </a:xfrm>
            <a:prstGeom prst="ellipse">
              <a:avLst/>
            </a:prstGeom>
            <a:solidFill>
              <a:schemeClr val="accent1">
                <a:lumMod val="75000"/>
                <a:alpha val="5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097213" y="3336313"/>
              <a:ext cx="408098" cy="410595"/>
            </a:xfrm>
            <a:custGeom>
              <a:avLst/>
              <a:gdLst>
                <a:gd name="T0" fmla="*/ 153 w 303"/>
                <a:gd name="T1" fmla="*/ 1 h 305"/>
                <a:gd name="T2" fmla="*/ 212 w 303"/>
                <a:gd name="T3" fmla="*/ 13 h 305"/>
                <a:gd name="T4" fmla="*/ 259 w 303"/>
                <a:gd name="T5" fmla="*/ 46 h 305"/>
                <a:gd name="T6" fmla="*/ 292 w 303"/>
                <a:gd name="T7" fmla="*/ 94 h 305"/>
                <a:gd name="T8" fmla="*/ 303 w 303"/>
                <a:gd name="T9" fmla="*/ 153 h 305"/>
                <a:gd name="T10" fmla="*/ 291 w 303"/>
                <a:gd name="T11" fmla="*/ 208 h 305"/>
                <a:gd name="T12" fmla="*/ 263 w 303"/>
                <a:gd name="T13" fmla="*/ 253 h 305"/>
                <a:gd name="T14" fmla="*/ 256 w 303"/>
                <a:gd name="T15" fmla="*/ 267 h 305"/>
                <a:gd name="T16" fmla="*/ 262 w 303"/>
                <a:gd name="T17" fmla="*/ 277 h 305"/>
                <a:gd name="T18" fmla="*/ 293 w 303"/>
                <a:gd name="T19" fmla="*/ 287 h 305"/>
                <a:gd name="T20" fmla="*/ 279 w 303"/>
                <a:gd name="T21" fmla="*/ 294 h 305"/>
                <a:gd name="T22" fmla="*/ 226 w 303"/>
                <a:gd name="T23" fmla="*/ 303 h 305"/>
                <a:gd name="T24" fmla="*/ 197 w 303"/>
                <a:gd name="T25" fmla="*/ 305 h 305"/>
                <a:gd name="T26" fmla="*/ 174 w 303"/>
                <a:gd name="T27" fmla="*/ 305 h 305"/>
                <a:gd name="T28" fmla="*/ 154 w 303"/>
                <a:gd name="T29" fmla="*/ 304 h 305"/>
                <a:gd name="T30" fmla="*/ 138 w 303"/>
                <a:gd name="T31" fmla="*/ 302 h 305"/>
                <a:gd name="T32" fmla="*/ 84 w 303"/>
                <a:gd name="T33" fmla="*/ 286 h 305"/>
                <a:gd name="T34" fmla="*/ 39 w 303"/>
                <a:gd name="T35" fmla="*/ 252 h 305"/>
                <a:gd name="T36" fmla="*/ 10 w 303"/>
                <a:gd name="T37" fmla="*/ 206 h 305"/>
                <a:gd name="T38" fmla="*/ 0 w 303"/>
                <a:gd name="T39" fmla="*/ 150 h 305"/>
                <a:gd name="T40" fmla="*/ 12 w 303"/>
                <a:gd name="T41" fmla="*/ 91 h 305"/>
                <a:gd name="T42" fmla="*/ 45 w 303"/>
                <a:gd name="T43" fmla="*/ 44 h 305"/>
                <a:gd name="T44" fmla="*/ 94 w 303"/>
                <a:gd name="T45" fmla="*/ 12 h 305"/>
                <a:gd name="T46" fmla="*/ 153 w 303"/>
                <a:gd name="T47" fmla="*/ 1 h 305"/>
                <a:gd name="T48" fmla="*/ 85 w 303"/>
                <a:gd name="T49" fmla="*/ 152 h 305"/>
                <a:gd name="T50" fmla="*/ 79 w 303"/>
                <a:gd name="T51" fmla="*/ 137 h 305"/>
                <a:gd name="T52" fmla="*/ 64 w 303"/>
                <a:gd name="T53" fmla="*/ 131 h 305"/>
                <a:gd name="T54" fmla="*/ 49 w 303"/>
                <a:gd name="T55" fmla="*/ 137 h 305"/>
                <a:gd name="T56" fmla="*/ 42 w 303"/>
                <a:gd name="T57" fmla="*/ 152 h 305"/>
                <a:gd name="T58" fmla="*/ 49 w 303"/>
                <a:gd name="T59" fmla="*/ 168 h 305"/>
                <a:gd name="T60" fmla="*/ 64 w 303"/>
                <a:gd name="T61" fmla="*/ 174 h 305"/>
                <a:gd name="T62" fmla="*/ 79 w 303"/>
                <a:gd name="T63" fmla="*/ 168 h 305"/>
                <a:gd name="T64" fmla="*/ 85 w 303"/>
                <a:gd name="T65" fmla="*/ 152 h 305"/>
                <a:gd name="T66" fmla="*/ 172 w 303"/>
                <a:gd name="T67" fmla="*/ 152 h 305"/>
                <a:gd name="T68" fmla="*/ 165 w 303"/>
                <a:gd name="T69" fmla="*/ 137 h 305"/>
                <a:gd name="T70" fmla="*/ 150 w 303"/>
                <a:gd name="T71" fmla="*/ 130 h 305"/>
                <a:gd name="T72" fmla="*/ 134 w 303"/>
                <a:gd name="T73" fmla="*/ 137 h 305"/>
                <a:gd name="T74" fmla="*/ 128 w 303"/>
                <a:gd name="T75" fmla="*/ 152 h 305"/>
                <a:gd name="T76" fmla="*/ 134 w 303"/>
                <a:gd name="T77" fmla="*/ 168 h 305"/>
                <a:gd name="T78" fmla="*/ 150 w 303"/>
                <a:gd name="T79" fmla="*/ 174 h 305"/>
                <a:gd name="T80" fmla="*/ 165 w 303"/>
                <a:gd name="T81" fmla="*/ 168 h 305"/>
                <a:gd name="T82" fmla="*/ 172 w 303"/>
                <a:gd name="T83" fmla="*/ 152 h 305"/>
                <a:gd name="T84" fmla="*/ 257 w 303"/>
                <a:gd name="T85" fmla="*/ 152 h 305"/>
                <a:gd name="T86" fmla="*/ 251 w 303"/>
                <a:gd name="T87" fmla="*/ 137 h 305"/>
                <a:gd name="T88" fmla="*/ 236 w 303"/>
                <a:gd name="T89" fmla="*/ 130 h 305"/>
                <a:gd name="T90" fmla="*/ 220 w 303"/>
                <a:gd name="T91" fmla="*/ 137 h 305"/>
                <a:gd name="T92" fmla="*/ 214 w 303"/>
                <a:gd name="T93" fmla="*/ 152 h 305"/>
                <a:gd name="T94" fmla="*/ 220 w 303"/>
                <a:gd name="T95" fmla="*/ 167 h 305"/>
                <a:gd name="T96" fmla="*/ 236 w 303"/>
                <a:gd name="T97" fmla="*/ 174 h 305"/>
                <a:gd name="T98" fmla="*/ 251 w 303"/>
                <a:gd name="T99" fmla="*/ 167 h 305"/>
                <a:gd name="T100" fmla="*/ 257 w 303"/>
                <a:gd name="T101" fmla="*/ 15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3" h="305">
                  <a:moveTo>
                    <a:pt x="153" y="1"/>
                  </a:moveTo>
                  <a:cubicBezTo>
                    <a:pt x="174" y="1"/>
                    <a:pt x="193" y="5"/>
                    <a:pt x="212" y="13"/>
                  </a:cubicBezTo>
                  <a:cubicBezTo>
                    <a:pt x="230" y="21"/>
                    <a:pt x="246" y="32"/>
                    <a:pt x="259" y="46"/>
                  </a:cubicBezTo>
                  <a:cubicBezTo>
                    <a:pt x="273" y="60"/>
                    <a:pt x="284" y="76"/>
                    <a:pt x="292" y="94"/>
                  </a:cubicBezTo>
                  <a:cubicBezTo>
                    <a:pt x="299" y="112"/>
                    <a:pt x="303" y="132"/>
                    <a:pt x="303" y="153"/>
                  </a:cubicBezTo>
                  <a:cubicBezTo>
                    <a:pt x="302" y="173"/>
                    <a:pt x="299" y="191"/>
                    <a:pt x="291" y="208"/>
                  </a:cubicBezTo>
                  <a:cubicBezTo>
                    <a:pt x="284" y="225"/>
                    <a:pt x="275" y="240"/>
                    <a:pt x="263" y="253"/>
                  </a:cubicBezTo>
                  <a:cubicBezTo>
                    <a:pt x="259" y="257"/>
                    <a:pt x="257" y="262"/>
                    <a:pt x="256" y="267"/>
                  </a:cubicBezTo>
                  <a:cubicBezTo>
                    <a:pt x="255" y="271"/>
                    <a:pt x="257" y="275"/>
                    <a:pt x="262" y="277"/>
                  </a:cubicBezTo>
                  <a:cubicBezTo>
                    <a:pt x="271" y="282"/>
                    <a:pt x="281" y="285"/>
                    <a:pt x="293" y="287"/>
                  </a:cubicBezTo>
                  <a:cubicBezTo>
                    <a:pt x="296" y="288"/>
                    <a:pt x="291" y="290"/>
                    <a:pt x="279" y="294"/>
                  </a:cubicBezTo>
                  <a:cubicBezTo>
                    <a:pt x="268" y="297"/>
                    <a:pt x="250" y="300"/>
                    <a:pt x="226" y="303"/>
                  </a:cubicBezTo>
                  <a:cubicBezTo>
                    <a:pt x="215" y="304"/>
                    <a:pt x="206" y="304"/>
                    <a:pt x="197" y="305"/>
                  </a:cubicBezTo>
                  <a:cubicBezTo>
                    <a:pt x="188" y="305"/>
                    <a:pt x="181" y="305"/>
                    <a:pt x="174" y="305"/>
                  </a:cubicBezTo>
                  <a:cubicBezTo>
                    <a:pt x="167" y="304"/>
                    <a:pt x="160" y="304"/>
                    <a:pt x="154" y="304"/>
                  </a:cubicBezTo>
                  <a:cubicBezTo>
                    <a:pt x="149" y="303"/>
                    <a:pt x="143" y="303"/>
                    <a:pt x="138" y="302"/>
                  </a:cubicBezTo>
                  <a:cubicBezTo>
                    <a:pt x="119" y="300"/>
                    <a:pt x="100" y="294"/>
                    <a:pt x="84" y="286"/>
                  </a:cubicBezTo>
                  <a:cubicBezTo>
                    <a:pt x="67" y="277"/>
                    <a:pt x="52" y="266"/>
                    <a:pt x="39" y="252"/>
                  </a:cubicBezTo>
                  <a:cubicBezTo>
                    <a:pt x="27" y="239"/>
                    <a:pt x="17" y="224"/>
                    <a:pt x="10" y="206"/>
                  </a:cubicBezTo>
                  <a:cubicBezTo>
                    <a:pt x="3" y="189"/>
                    <a:pt x="0" y="170"/>
                    <a:pt x="0" y="150"/>
                  </a:cubicBezTo>
                  <a:cubicBezTo>
                    <a:pt x="0" y="129"/>
                    <a:pt x="4" y="110"/>
                    <a:pt x="12" y="91"/>
                  </a:cubicBezTo>
                  <a:cubicBezTo>
                    <a:pt x="20" y="73"/>
                    <a:pt x="31" y="57"/>
                    <a:pt x="45" y="44"/>
                  </a:cubicBezTo>
                  <a:cubicBezTo>
                    <a:pt x="59" y="30"/>
                    <a:pt x="75" y="20"/>
                    <a:pt x="94" y="12"/>
                  </a:cubicBezTo>
                  <a:cubicBezTo>
                    <a:pt x="112" y="4"/>
                    <a:pt x="132" y="0"/>
                    <a:pt x="153" y="1"/>
                  </a:cubicBezTo>
                  <a:close/>
                  <a:moveTo>
                    <a:pt x="85" y="152"/>
                  </a:moveTo>
                  <a:cubicBezTo>
                    <a:pt x="85" y="146"/>
                    <a:pt x="83" y="141"/>
                    <a:pt x="79" y="137"/>
                  </a:cubicBezTo>
                  <a:cubicBezTo>
                    <a:pt x="75" y="133"/>
                    <a:pt x="70" y="131"/>
                    <a:pt x="64" y="131"/>
                  </a:cubicBezTo>
                  <a:cubicBezTo>
                    <a:pt x="58" y="131"/>
                    <a:pt x="53" y="133"/>
                    <a:pt x="49" y="137"/>
                  </a:cubicBezTo>
                  <a:cubicBezTo>
                    <a:pt x="45" y="141"/>
                    <a:pt x="42" y="146"/>
                    <a:pt x="42" y="152"/>
                  </a:cubicBezTo>
                  <a:cubicBezTo>
                    <a:pt x="42" y="158"/>
                    <a:pt x="45" y="163"/>
                    <a:pt x="49" y="168"/>
                  </a:cubicBezTo>
                  <a:cubicBezTo>
                    <a:pt x="53" y="172"/>
                    <a:pt x="58" y="174"/>
                    <a:pt x="64" y="174"/>
                  </a:cubicBezTo>
                  <a:cubicBezTo>
                    <a:pt x="70" y="174"/>
                    <a:pt x="75" y="172"/>
                    <a:pt x="79" y="168"/>
                  </a:cubicBezTo>
                  <a:cubicBezTo>
                    <a:pt x="83" y="163"/>
                    <a:pt x="85" y="158"/>
                    <a:pt x="85" y="152"/>
                  </a:cubicBezTo>
                  <a:close/>
                  <a:moveTo>
                    <a:pt x="172" y="152"/>
                  </a:moveTo>
                  <a:cubicBezTo>
                    <a:pt x="172" y="146"/>
                    <a:pt x="170" y="141"/>
                    <a:pt x="165" y="137"/>
                  </a:cubicBezTo>
                  <a:cubicBezTo>
                    <a:pt x="161" y="132"/>
                    <a:pt x="156" y="130"/>
                    <a:pt x="150" y="130"/>
                  </a:cubicBezTo>
                  <a:cubicBezTo>
                    <a:pt x="144" y="130"/>
                    <a:pt x="138" y="132"/>
                    <a:pt x="134" y="137"/>
                  </a:cubicBezTo>
                  <a:cubicBezTo>
                    <a:pt x="130" y="141"/>
                    <a:pt x="128" y="146"/>
                    <a:pt x="128" y="152"/>
                  </a:cubicBezTo>
                  <a:cubicBezTo>
                    <a:pt x="128" y="158"/>
                    <a:pt x="130" y="163"/>
                    <a:pt x="134" y="168"/>
                  </a:cubicBezTo>
                  <a:cubicBezTo>
                    <a:pt x="138" y="172"/>
                    <a:pt x="144" y="174"/>
                    <a:pt x="150" y="174"/>
                  </a:cubicBezTo>
                  <a:cubicBezTo>
                    <a:pt x="156" y="174"/>
                    <a:pt x="161" y="172"/>
                    <a:pt x="165" y="168"/>
                  </a:cubicBezTo>
                  <a:cubicBezTo>
                    <a:pt x="170" y="163"/>
                    <a:pt x="172" y="158"/>
                    <a:pt x="172" y="152"/>
                  </a:cubicBezTo>
                  <a:close/>
                  <a:moveTo>
                    <a:pt x="257" y="152"/>
                  </a:moveTo>
                  <a:cubicBezTo>
                    <a:pt x="257" y="146"/>
                    <a:pt x="255" y="141"/>
                    <a:pt x="251" y="137"/>
                  </a:cubicBezTo>
                  <a:cubicBezTo>
                    <a:pt x="247" y="132"/>
                    <a:pt x="242" y="130"/>
                    <a:pt x="236" y="130"/>
                  </a:cubicBezTo>
                  <a:cubicBezTo>
                    <a:pt x="230" y="130"/>
                    <a:pt x="224" y="132"/>
                    <a:pt x="220" y="137"/>
                  </a:cubicBezTo>
                  <a:cubicBezTo>
                    <a:pt x="216" y="141"/>
                    <a:pt x="214" y="146"/>
                    <a:pt x="214" y="152"/>
                  </a:cubicBezTo>
                  <a:cubicBezTo>
                    <a:pt x="214" y="158"/>
                    <a:pt x="216" y="163"/>
                    <a:pt x="220" y="167"/>
                  </a:cubicBezTo>
                  <a:cubicBezTo>
                    <a:pt x="224" y="172"/>
                    <a:pt x="230" y="174"/>
                    <a:pt x="236" y="174"/>
                  </a:cubicBezTo>
                  <a:cubicBezTo>
                    <a:pt x="242" y="174"/>
                    <a:pt x="247" y="172"/>
                    <a:pt x="251" y="167"/>
                  </a:cubicBezTo>
                  <a:cubicBezTo>
                    <a:pt x="255" y="163"/>
                    <a:pt x="257" y="158"/>
                    <a:pt x="257" y="152"/>
                  </a:cubicBezTo>
                  <a:close/>
                </a:path>
              </a:pathLst>
            </a:custGeom>
            <a:solidFill>
              <a:srgbClr val="B5E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88797" y="3223993"/>
              <a:ext cx="409346" cy="410595"/>
            </a:xfrm>
            <a:custGeom>
              <a:avLst/>
              <a:gdLst>
                <a:gd name="T0" fmla="*/ 150 w 303"/>
                <a:gd name="T1" fmla="*/ 1 h 305"/>
                <a:gd name="T2" fmla="*/ 209 w 303"/>
                <a:gd name="T3" fmla="*/ 12 h 305"/>
                <a:gd name="T4" fmla="*/ 257 w 303"/>
                <a:gd name="T5" fmla="*/ 44 h 305"/>
                <a:gd name="T6" fmla="*/ 290 w 303"/>
                <a:gd name="T7" fmla="*/ 91 h 305"/>
                <a:gd name="T8" fmla="*/ 303 w 303"/>
                <a:gd name="T9" fmla="*/ 150 h 305"/>
                <a:gd name="T10" fmla="*/ 293 w 303"/>
                <a:gd name="T11" fmla="*/ 206 h 305"/>
                <a:gd name="T12" fmla="*/ 263 w 303"/>
                <a:gd name="T13" fmla="*/ 252 h 305"/>
                <a:gd name="T14" fmla="*/ 219 w 303"/>
                <a:gd name="T15" fmla="*/ 286 h 305"/>
                <a:gd name="T16" fmla="*/ 164 w 303"/>
                <a:gd name="T17" fmla="*/ 302 h 305"/>
                <a:gd name="T18" fmla="*/ 148 w 303"/>
                <a:gd name="T19" fmla="*/ 304 h 305"/>
                <a:gd name="T20" fmla="*/ 129 w 303"/>
                <a:gd name="T21" fmla="*/ 305 h 305"/>
                <a:gd name="T22" fmla="*/ 106 w 303"/>
                <a:gd name="T23" fmla="*/ 305 h 305"/>
                <a:gd name="T24" fmla="*/ 77 w 303"/>
                <a:gd name="T25" fmla="*/ 303 h 305"/>
                <a:gd name="T26" fmla="*/ 23 w 303"/>
                <a:gd name="T27" fmla="*/ 294 h 305"/>
                <a:gd name="T28" fmla="*/ 9 w 303"/>
                <a:gd name="T29" fmla="*/ 287 h 305"/>
                <a:gd name="T30" fmla="*/ 41 w 303"/>
                <a:gd name="T31" fmla="*/ 277 h 305"/>
                <a:gd name="T32" fmla="*/ 46 w 303"/>
                <a:gd name="T33" fmla="*/ 266 h 305"/>
                <a:gd name="T34" fmla="*/ 40 w 303"/>
                <a:gd name="T35" fmla="*/ 253 h 305"/>
                <a:gd name="T36" fmla="*/ 11 w 303"/>
                <a:gd name="T37" fmla="*/ 208 h 305"/>
                <a:gd name="T38" fmla="*/ 0 w 303"/>
                <a:gd name="T39" fmla="*/ 153 h 305"/>
                <a:gd name="T40" fmla="*/ 11 w 303"/>
                <a:gd name="T41" fmla="*/ 94 h 305"/>
                <a:gd name="T42" fmla="*/ 43 w 303"/>
                <a:gd name="T43" fmla="*/ 46 h 305"/>
                <a:gd name="T44" fmla="*/ 91 w 303"/>
                <a:gd name="T45" fmla="*/ 13 h 305"/>
                <a:gd name="T46" fmla="*/ 150 w 303"/>
                <a:gd name="T47" fmla="*/ 1 h 305"/>
                <a:gd name="T48" fmla="*/ 217 w 303"/>
                <a:gd name="T49" fmla="*/ 152 h 305"/>
                <a:gd name="T50" fmla="*/ 223 w 303"/>
                <a:gd name="T51" fmla="*/ 168 h 305"/>
                <a:gd name="T52" fmla="*/ 239 w 303"/>
                <a:gd name="T53" fmla="*/ 174 h 305"/>
                <a:gd name="T54" fmla="*/ 254 w 303"/>
                <a:gd name="T55" fmla="*/ 168 h 305"/>
                <a:gd name="T56" fmla="*/ 260 w 303"/>
                <a:gd name="T57" fmla="*/ 152 h 305"/>
                <a:gd name="T58" fmla="*/ 254 w 303"/>
                <a:gd name="T59" fmla="*/ 137 h 305"/>
                <a:gd name="T60" fmla="*/ 239 w 303"/>
                <a:gd name="T61" fmla="*/ 131 h 305"/>
                <a:gd name="T62" fmla="*/ 223 w 303"/>
                <a:gd name="T63" fmla="*/ 137 h 305"/>
                <a:gd name="T64" fmla="*/ 217 w 303"/>
                <a:gd name="T65" fmla="*/ 152 h 305"/>
                <a:gd name="T66" fmla="*/ 131 w 303"/>
                <a:gd name="T67" fmla="*/ 152 h 305"/>
                <a:gd name="T68" fmla="*/ 137 w 303"/>
                <a:gd name="T69" fmla="*/ 168 h 305"/>
                <a:gd name="T70" fmla="*/ 153 w 303"/>
                <a:gd name="T71" fmla="*/ 174 h 305"/>
                <a:gd name="T72" fmla="*/ 168 w 303"/>
                <a:gd name="T73" fmla="*/ 168 h 305"/>
                <a:gd name="T74" fmla="*/ 175 w 303"/>
                <a:gd name="T75" fmla="*/ 152 h 305"/>
                <a:gd name="T76" fmla="*/ 168 w 303"/>
                <a:gd name="T77" fmla="*/ 137 h 305"/>
                <a:gd name="T78" fmla="*/ 153 w 303"/>
                <a:gd name="T79" fmla="*/ 130 h 305"/>
                <a:gd name="T80" fmla="*/ 137 w 303"/>
                <a:gd name="T81" fmla="*/ 137 h 305"/>
                <a:gd name="T82" fmla="*/ 131 w 303"/>
                <a:gd name="T83" fmla="*/ 152 h 305"/>
                <a:gd name="T84" fmla="*/ 45 w 303"/>
                <a:gd name="T85" fmla="*/ 152 h 305"/>
                <a:gd name="T86" fmla="*/ 52 w 303"/>
                <a:gd name="T87" fmla="*/ 167 h 305"/>
                <a:gd name="T88" fmla="*/ 67 w 303"/>
                <a:gd name="T89" fmla="*/ 174 h 305"/>
                <a:gd name="T90" fmla="*/ 83 w 303"/>
                <a:gd name="T91" fmla="*/ 167 h 305"/>
                <a:gd name="T92" fmla="*/ 89 w 303"/>
                <a:gd name="T93" fmla="*/ 152 h 305"/>
                <a:gd name="T94" fmla="*/ 83 w 303"/>
                <a:gd name="T95" fmla="*/ 137 h 305"/>
                <a:gd name="T96" fmla="*/ 67 w 303"/>
                <a:gd name="T97" fmla="*/ 130 h 305"/>
                <a:gd name="T98" fmla="*/ 52 w 303"/>
                <a:gd name="T99" fmla="*/ 137 h 305"/>
                <a:gd name="T100" fmla="*/ 45 w 303"/>
                <a:gd name="T101" fmla="*/ 15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3" h="305">
                  <a:moveTo>
                    <a:pt x="150" y="1"/>
                  </a:moveTo>
                  <a:cubicBezTo>
                    <a:pt x="171" y="0"/>
                    <a:pt x="191" y="4"/>
                    <a:pt x="209" y="12"/>
                  </a:cubicBezTo>
                  <a:cubicBezTo>
                    <a:pt x="227" y="20"/>
                    <a:pt x="243" y="30"/>
                    <a:pt x="257" y="44"/>
                  </a:cubicBezTo>
                  <a:cubicBezTo>
                    <a:pt x="271" y="57"/>
                    <a:pt x="282" y="73"/>
                    <a:pt x="290" y="91"/>
                  </a:cubicBezTo>
                  <a:cubicBezTo>
                    <a:pt x="298" y="110"/>
                    <a:pt x="302" y="129"/>
                    <a:pt x="303" y="150"/>
                  </a:cubicBezTo>
                  <a:cubicBezTo>
                    <a:pt x="303" y="170"/>
                    <a:pt x="300" y="189"/>
                    <a:pt x="293" y="206"/>
                  </a:cubicBezTo>
                  <a:cubicBezTo>
                    <a:pt x="286" y="223"/>
                    <a:pt x="276" y="239"/>
                    <a:pt x="263" y="252"/>
                  </a:cubicBezTo>
                  <a:cubicBezTo>
                    <a:pt x="251" y="266"/>
                    <a:pt x="236" y="277"/>
                    <a:pt x="219" y="286"/>
                  </a:cubicBezTo>
                  <a:cubicBezTo>
                    <a:pt x="202" y="294"/>
                    <a:pt x="184" y="300"/>
                    <a:pt x="164" y="302"/>
                  </a:cubicBezTo>
                  <a:cubicBezTo>
                    <a:pt x="159" y="303"/>
                    <a:pt x="154" y="303"/>
                    <a:pt x="148" y="304"/>
                  </a:cubicBezTo>
                  <a:cubicBezTo>
                    <a:pt x="143" y="304"/>
                    <a:pt x="136" y="304"/>
                    <a:pt x="129" y="305"/>
                  </a:cubicBezTo>
                  <a:cubicBezTo>
                    <a:pt x="122" y="305"/>
                    <a:pt x="114" y="305"/>
                    <a:pt x="106" y="305"/>
                  </a:cubicBezTo>
                  <a:cubicBezTo>
                    <a:pt x="97" y="304"/>
                    <a:pt x="87" y="304"/>
                    <a:pt x="77" y="303"/>
                  </a:cubicBezTo>
                  <a:cubicBezTo>
                    <a:pt x="53" y="300"/>
                    <a:pt x="35" y="297"/>
                    <a:pt x="23" y="294"/>
                  </a:cubicBezTo>
                  <a:cubicBezTo>
                    <a:pt x="12" y="290"/>
                    <a:pt x="7" y="288"/>
                    <a:pt x="9" y="287"/>
                  </a:cubicBezTo>
                  <a:cubicBezTo>
                    <a:pt x="22" y="285"/>
                    <a:pt x="32" y="282"/>
                    <a:pt x="41" y="277"/>
                  </a:cubicBezTo>
                  <a:cubicBezTo>
                    <a:pt x="45" y="275"/>
                    <a:pt x="47" y="271"/>
                    <a:pt x="46" y="266"/>
                  </a:cubicBezTo>
                  <a:cubicBezTo>
                    <a:pt x="46" y="262"/>
                    <a:pt x="43" y="257"/>
                    <a:pt x="40" y="253"/>
                  </a:cubicBezTo>
                  <a:cubicBezTo>
                    <a:pt x="28" y="240"/>
                    <a:pt x="19" y="225"/>
                    <a:pt x="11" y="208"/>
                  </a:cubicBezTo>
                  <a:cubicBezTo>
                    <a:pt x="4" y="191"/>
                    <a:pt x="0" y="173"/>
                    <a:pt x="0" y="153"/>
                  </a:cubicBezTo>
                  <a:cubicBezTo>
                    <a:pt x="0" y="132"/>
                    <a:pt x="3" y="112"/>
                    <a:pt x="11" y="94"/>
                  </a:cubicBezTo>
                  <a:cubicBezTo>
                    <a:pt x="19" y="76"/>
                    <a:pt x="30" y="60"/>
                    <a:pt x="43" y="46"/>
                  </a:cubicBezTo>
                  <a:cubicBezTo>
                    <a:pt x="57" y="32"/>
                    <a:pt x="73" y="21"/>
                    <a:pt x="91" y="13"/>
                  </a:cubicBezTo>
                  <a:cubicBezTo>
                    <a:pt x="109" y="5"/>
                    <a:pt x="129" y="1"/>
                    <a:pt x="150" y="1"/>
                  </a:cubicBezTo>
                  <a:close/>
                  <a:moveTo>
                    <a:pt x="217" y="152"/>
                  </a:moveTo>
                  <a:cubicBezTo>
                    <a:pt x="217" y="158"/>
                    <a:pt x="219" y="163"/>
                    <a:pt x="223" y="168"/>
                  </a:cubicBezTo>
                  <a:cubicBezTo>
                    <a:pt x="228" y="172"/>
                    <a:pt x="233" y="174"/>
                    <a:pt x="239" y="174"/>
                  </a:cubicBezTo>
                  <a:cubicBezTo>
                    <a:pt x="245" y="174"/>
                    <a:pt x="250" y="172"/>
                    <a:pt x="254" y="168"/>
                  </a:cubicBezTo>
                  <a:cubicBezTo>
                    <a:pt x="258" y="163"/>
                    <a:pt x="260" y="158"/>
                    <a:pt x="260" y="152"/>
                  </a:cubicBezTo>
                  <a:cubicBezTo>
                    <a:pt x="260" y="146"/>
                    <a:pt x="258" y="141"/>
                    <a:pt x="254" y="137"/>
                  </a:cubicBezTo>
                  <a:cubicBezTo>
                    <a:pt x="250" y="133"/>
                    <a:pt x="245" y="131"/>
                    <a:pt x="239" y="131"/>
                  </a:cubicBezTo>
                  <a:cubicBezTo>
                    <a:pt x="233" y="131"/>
                    <a:pt x="228" y="133"/>
                    <a:pt x="223" y="137"/>
                  </a:cubicBezTo>
                  <a:cubicBezTo>
                    <a:pt x="219" y="141"/>
                    <a:pt x="217" y="146"/>
                    <a:pt x="217" y="152"/>
                  </a:cubicBezTo>
                  <a:close/>
                  <a:moveTo>
                    <a:pt x="131" y="152"/>
                  </a:moveTo>
                  <a:cubicBezTo>
                    <a:pt x="131" y="158"/>
                    <a:pt x="133" y="163"/>
                    <a:pt x="137" y="168"/>
                  </a:cubicBezTo>
                  <a:cubicBezTo>
                    <a:pt x="142" y="172"/>
                    <a:pt x="147" y="174"/>
                    <a:pt x="153" y="174"/>
                  </a:cubicBezTo>
                  <a:cubicBezTo>
                    <a:pt x="159" y="174"/>
                    <a:pt x="164" y="172"/>
                    <a:pt x="168" y="168"/>
                  </a:cubicBezTo>
                  <a:cubicBezTo>
                    <a:pt x="173" y="163"/>
                    <a:pt x="175" y="158"/>
                    <a:pt x="175" y="152"/>
                  </a:cubicBezTo>
                  <a:cubicBezTo>
                    <a:pt x="175" y="146"/>
                    <a:pt x="173" y="141"/>
                    <a:pt x="168" y="137"/>
                  </a:cubicBezTo>
                  <a:cubicBezTo>
                    <a:pt x="164" y="132"/>
                    <a:pt x="159" y="130"/>
                    <a:pt x="153" y="130"/>
                  </a:cubicBezTo>
                  <a:cubicBezTo>
                    <a:pt x="147" y="130"/>
                    <a:pt x="142" y="132"/>
                    <a:pt x="137" y="137"/>
                  </a:cubicBezTo>
                  <a:cubicBezTo>
                    <a:pt x="133" y="141"/>
                    <a:pt x="131" y="146"/>
                    <a:pt x="131" y="152"/>
                  </a:cubicBezTo>
                  <a:close/>
                  <a:moveTo>
                    <a:pt x="45" y="152"/>
                  </a:moveTo>
                  <a:cubicBezTo>
                    <a:pt x="45" y="158"/>
                    <a:pt x="47" y="163"/>
                    <a:pt x="52" y="167"/>
                  </a:cubicBezTo>
                  <a:cubicBezTo>
                    <a:pt x="56" y="172"/>
                    <a:pt x="61" y="174"/>
                    <a:pt x="67" y="174"/>
                  </a:cubicBezTo>
                  <a:cubicBezTo>
                    <a:pt x="73" y="174"/>
                    <a:pt x="78" y="172"/>
                    <a:pt x="83" y="167"/>
                  </a:cubicBezTo>
                  <a:cubicBezTo>
                    <a:pt x="87" y="163"/>
                    <a:pt x="89" y="158"/>
                    <a:pt x="89" y="152"/>
                  </a:cubicBezTo>
                  <a:cubicBezTo>
                    <a:pt x="89" y="146"/>
                    <a:pt x="87" y="141"/>
                    <a:pt x="83" y="137"/>
                  </a:cubicBezTo>
                  <a:cubicBezTo>
                    <a:pt x="78" y="132"/>
                    <a:pt x="73" y="130"/>
                    <a:pt x="67" y="130"/>
                  </a:cubicBezTo>
                  <a:cubicBezTo>
                    <a:pt x="61" y="130"/>
                    <a:pt x="56" y="132"/>
                    <a:pt x="52" y="137"/>
                  </a:cubicBezTo>
                  <a:cubicBezTo>
                    <a:pt x="47" y="141"/>
                    <a:pt x="45" y="146"/>
                    <a:pt x="45" y="152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18"/>
            <p:cNvSpPr/>
            <p:nvPr>
              <p:custDataLst>
                <p:tags r:id="rId6"/>
              </p:custDataLst>
            </p:nvPr>
          </p:nvSpPr>
          <p:spPr bwMode="auto">
            <a:xfrm>
              <a:off x="1857250" y="2854583"/>
              <a:ext cx="3735283" cy="2570893"/>
            </a:xfrm>
            <a:custGeom>
              <a:avLst/>
              <a:gdLst>
                <a:gd name="T0" fmla="*/ 2605 w 2770"/>
                <a:gd name="T1" fmla="*/ 1909 h 1909"/>
                <a:gd name="T2" fmla="*/ 165 w 2770"/>
                <a:gd name="T3" fmla="*/ 1909 h 1909"/>
                <a:gd name="T4" fmla="*/ 0 w 2770"/>
                <a:gd name="T5" fmla="*/ 1744 h 1909"/>
                <a:gd name="T6" fmla="*/ 0 w 2770"/>
                <a:gd name="T7" fmla="*/ 166 h 1909"/>
                <a:gd name="T8" fmla="*/ 165 w 2770"/>
                <a:gd name="T9" fmla="*/ 0 h 1909"/>
                <a:gd name="T10" fmla="*/ 2605 w 2770"/>
                <a:gd name="T11" fmla="*/ 0 h 1909"/>
                <a:gd name="T12" fmla="*/ 2770 w 2770"/>
                <a:gd name="T13" fmla="*/ 166 h 1909"/>
                <a:gd name="T14" fmla="*/ 2770 w 2770"/>
                <a:gd name="T15" fmla="*/ 1744 h 1909"/>
                <a:gd name="T16" fmla="*/ 2605 w 2770"/>
                <a:gd name="T17" fmla="*/ 1909 h 1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0" h="1909">
                  <a:moveTo>
                    <a:pt x="2605" y="1909"/>
                  </a:moveTo>
                  <a:cubicBezTo>
                    <a:pt x="165" y="1909"/>
                    <a:pt x="165" y="1909"/>
                    <a:pt x="165" y="1909"/>
                  </a:cubicBezTo>
                  <a:cubicBezTo>
                    <a:pt x="74" y="1909"/>
                    <a:pt x="0" y="1835"/>
                    <a:pt x="0" y="174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74"/>
                    <a:pt x="74" y="0"/>
                    <a:pt x="165" y="0"/>
                  </a:cubicBezTo>
                  <a:cubicBezTo>
                    <a:pt x="2605" y="0"/>
                    <a:pt x="2605" y="0"/>
                    <a:pt x="2605" y="0"/>
                  </a:cubicBezTo>
                  <a:cubicBezTo>
                    <a:pt x="2696" y="0"/>
                    <a:pt x="2770" y="74"/>
                    <a:pt x="2770" y="166"/>
                  </a:cubicBezTo>
                  <a:cubicBezTo>
                    <a:pt x="2770" y="1744"/>
                    <a:pt x="2770" y="1744"/>
                    <a:pt x="2770" y="1744"/>
                  </a:cubicBezTo>
                  <a:cubicBezTo>
                    <a:pt x="2770" y="1835"/>
                    <a:pt x="2696" y="1909"/>
                    <a:pt x="2605" y="190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Rectangle 1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942114" y="3127896"/>
              <a:ext cx="3564306" cy="2202732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Rectangle 2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942114" y="3127896"/>
              <a:ext cx="3564306" cy="2202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Freeform 21"/>
            <p:cNvSpPr/>
            <p:nvPr>
              <p:custDataLst>
                <p:tags r:id="rId9"/>
              </p:custDataLst>
            </p:nvPr>
          </p:nvSpPr>
          <p:spPr bwMode="auto">
            <a:xfrm>
              <a:off x="2669701" y="4812704"/>
              <a:ext cx="38689" cy="37440"/>
            </a:xfrm>
            <a:custGeom>
              <a:avLst/>
              <a:gdLst>
                <a:gd name="T0" fmla="*/ 20 w 28"/>
                <a:gd name="T1" fmla="*/ 28 h 28"/>
                <a:gd name="T2" fmla="*/ 9 w 28"/>
                <a:gd name="T3" fmla="*/ 28 h 28"/>
                <a:gd name="T4" fmla="*/ 0 w 28"/>
                <a:gd name="T5" fmla="*/ 20 h 28"/>
                <a:gd name="T6" fmla="*/ 0 w 28"/>
                <a:gd name="T7" fmla="*/ 8 h 28"/>
                <a:gd name="T8" fmla="*/ 9 w 28"/>
                <a:gd name="T9" fmla="*/ 0 h 28"/>
                <a:gd name="T10" fmla="*/ 20 w 28"/>
                <a:gd name="T11" fmla="*/ 0 h 28"/>
                <a:gd name="T12" fmla="*/ 28 w 28"/>
                <a:gd name="T13" fmla="*/ 8 h 28"/>
                <a:gd name="T14" fmla="*/ 28 w 28"/>
                <a:gd name="T15" fmla="*/ 20 h 28"/>
                <a:gd name="T16" fmla="*/ 20 w 28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20" y="28"/>
                  </a:moveTo>
                  <a:cubicBezTo>
                    <a:pt x="9" y="28"/>
                    <a:pt x="9" y="28"/>
                    <a:pt x="9" y="28"/>
                  </a:cubicBezTo>
                  <a:cubicBezTo>
                    <a:pt x="4" y="28"/>
                    <a:pt x="0" y="24"/>
                    <a:pt x="0" y="2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8" y="4"/>
                    <a:pt x="28" y="8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4"/>
                    <a:pt x="25" y="28"/>
                    <a:pt x="20" y="28"/>
                  </a:cubicBezTo>
                </a:path>
              </a:pathLst>
            </a:custGeom>
            <a:solidFill>
              <a:srgbClr val="F8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Freeform 22"/>
            <p:cNvSpPr/>
            <p:nvPr>
              <p:custDataLst>
                <p:tags r:id="rId10"/>
              </p:custDataLst>
            </p:nvPr>
          </p:nvSpPr>
          <p:spPr bwMode="auto">
            <a:xfrm>
              <a:off x="2710886" y="4812704"/>
              <a:ext cx="37440" cy="37440"/>
            </a:xfrm>
            <a:custGeom>
              <a:avLst/>
              <a:gdLst>
                <a:gd name="T0" fmla="*/ 20 w 28"/>
                <a:gd name="T1" fmla="*/ 28 h 28"/>
                <a:gd name="T2" fmla="*/ 9 w 28"/>
                <a:gd name="T3" fmla="*/ 28 h 28"/>
                <a:gd name="T4" fmla="*/ 0 w 28"/>
                <a:gd name="T5" fmla="*/ 20 h 28"/>
                <a:gd name="T6" fmla="*/ 0 w 28"/>
                <a:gd name="T7" fmla="*/ 8 h 28"/>
                <a:gd name="T8" fmla="*/ 9 w 28"/>
                <a:gd name="T9" fmla="*/ 0 h 28"/>
                <a:gd name="T10" fmla="*/ 20 w 28"/>
                <a:gd name="T11" fmla="*/ 0 h 28"/>
                <a:gd name="T12" fmla="*/ 28 w 28"/>
                <a:gd name="T13" fmla="*/ 8 h 28"/>
                <a:gd name="T14" fmla="*/ 28 w 28"/>
                <a:gd name="T15" fmla="*/ 20 h 28"/>
                <a:gd name="T16" fmla="*/ 20 w 28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20" y="28"/>
                  </a:moveTo>
                  <a:cubicBezTo>
                    <a:pt x="9" y="28"/>
                    <a:pt x="9" y="28"/>
                    <a:pt x="9" y="28"/>
                  </a:cubicBezTo>
                  <a:cubicBezTo>
                    <a:pt x="4" y="28"/>
                    <a:pt x="0" y="24"/>
                    <a:pt x="0" y="2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8" y="4"/>
                    <a:pt x="28" y="8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4"/>
                    <a:pt x="25" y="28"/>
                    <a:pt x="20" y="28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Freeform 23"/>
            <p:cNvSpPr/>
            <p:nvPr>
              <p:custDataLst>
                <p:tags r:id="rId11"/>
              </p:custDataLst>
            </p:nvPr>
          </p:nvSpPr>
          <p:spPr bwMode="auto">
            <a:xfrm>
              <a:off x="2752070" y="4812704"/>
              <a:ext cx="37440" cy="37440"/>
            </a:xfrm>
            <a:custGeom>
              <a:avLst/>
              <a:gdLst>
                <a:gd name="T0" fmla="*/ 19 w 27"/>
                <a:gd name="T1" fmla="*/ 28 h 28"/>
                <a:gd name="T2" fmla="*/ 8 w 27"/>
                <a:gd name="T3" fmla="*/ 28 h 28"/>
                <a:gd name="T4" fmla="*/ 0 w 27"/>
                <a:gd name="T5" fmla="*/ 20 h 28"/>
                <a:gd name="T6" fmla="*/ 0 w 27"/>
                <a:gd name="T7" fmla="*/ 8 h 28"/>
                <a:gd name="T8" fmla="*/ 8 w 27"/>
                <a:gd name="T9" fmla="*/ 0 h 28"/>
                <a:gd name="T10" fmla="*/ 19 w 27"/>
                <a:gd name="T11" fmla="*/ 0 h 28"/>
                <a:gd name="T12" fmla="*/ 27 w 27"/>
                <a:gd name="T13" fmla="*/ 8 h 28"/>
                <a:gd name="T14" fmla="*/ 27 w 27"/>
                <a:gd name="T15" fmla="*/ 20 h 28"/>
                <a:gd name="T16" fmla="*/ 19 w 27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9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3" y="28"/>
                    <a:pt x="0" y="24"/>
                    <a:pt x="0" y="2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7" y="4"/>
                    <a:pt x="27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4"/>
                    <a:pt x="24" y="28"/>
                    <a:pt x="19" y="28"/>
                  </a:cubicBezTo>
                </a:path>
              </a:pathLst>
            </a:custGeom>
            <a:solidFill>
              <a:srgbClr val="7E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Freeform 24"/>
            <p:cNvSpPr/>
            <p:nvPr>
              <p:custDataLst>
                <p:tags r:id="rId12"/>
              </p:custDataLst>
            </p:nvPr>
          </p:nvSpPr>
          <p:spPr bwMode="auto">
            <a:xfrm>
              <a:off x="2793254" y="4812704"/>
              <a:ext cx="37440" cy="37440"/>
            </a:xfrm>
            <a:custGeom>
              <a:avLst/>
              <a:gdLst>
                <a:gd name="T0" fmla="*/ 19 w 28"/>
                <a:gd name="T1" fmla="*/ 28 h 28"/>
                <a:gd name="T2" fmla="*/ 8 w 28"/>
                <a:gd name="T3" fmla="*/ 28 h 28"/>
                <a:gd name="T4" fmla="*/ 0 w 28"/>
                <a:gd name="T5" fmla="*/ 20 h 28"/>
                <a:gd name="T6" fmla="*/ 0 w 28"/>
                <a:gd name="T7" fmla="*/ 8 h 28"/>
                <a:gd name="T8" fmla="*/ 8 w 28"/>
                <a:gd name="T9" fmla="*/ 0 h 28"/>
                <a:gd name="T10" fmla="*/ 19 w 28"/>
                <a:gd name="T11" fmla="*/ 0 h 28"/>
                <a:gd name="T12" fmla="*/ 28 w 28"/>
                <a:gd name="T13" fmla="*/ 8 h 28"/>
                <a:gd name="T14" fmla="*/ 28 w 28"/>
                <a:gd name="T15" fmla="*/ 20 h 28"/>
                <a:gd name="T16" fmla="*/ 19 w 28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9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3" y="28"/>
                    <a:pt x="0" y="24"/>
                    <a:pt x="0" y="2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8" y="4"/>
                    <a:pt x="28" y="8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4"/>
                    <a:pt x="24" y="28"/>
                    <a:pt x="19" y="28"/>
                  </a:cubicBezTo>
                </a:path>
              </a:pathLst>
            </a:custGeom>
            <a:solidFill>
              <a:srgbClr val="9CDE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Oval 2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82181" y="4631744"/>
              <a:ext cx="16224" cy="1747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Freeform 26"/>
            <p:cNvSpPr/>
            <p:nvPr>
              <p:custDataLst>
                <p:tags r:id="rId14"/>
              </p:custDataLst>
            </p:nvPr>
          </p:nvSpPr>
          <p:spPr bwMode="auto">
            <a:xfrm>
              <a:off x="2705894" y="4571839"/>
              <a:ext cx="36193" cy="77376"/>
            </a:xfrm>
            <a:custGeom>
              <a:avLst/>
              <a:gdLst>
                <a:gd name="T0" fmla="*/ 6 w 27"/>
                <a:gd name="T1" fmla="*/ 3 h 58"/>
                <a:gd name="T2" fmla="*/ 16 w 27"/>
                <a:gd name="T3" fmla="*/ 0 h 58"/>
                <a:gd name="T4" fmla="*/ 16 w 27"/>
                <a:gd name="T5" fmla="*/ 11 h 58"/>
                <a:gd name="T6" fmla="*/ 27 w 27"/>
                <a:gd name="T7" fmla="*/ 11 h 58"/>
                <a:gd name="T8" fmla="*/ 27 w 27"/>
                <a:gd name="T9" fmla="*/ 18 h 58"/>
                <a:gd name="T10" fmla="*/ 16 w 27"/>
                <a:gd name="T11" fmla="*/ 18 h 58"/>
                <a:gd name="T12" fmla="*/ 16 w 27"/>
                <a:gd name="T13" fmla="*/ 42 h 58"/>
                <a:gd name="T14" fmla="*/ 22 w 27"/>
                <a:gd name="T15" fmla="*/ 50 h 58"/>
                <a:gd name="T16" fmla="*/ 26 w 27"/>
                <a:gd name="T17" fmla="*/ 50 h 58"/>
                <a:gd name="T18" fmla="*/ 26 w 27"/>
                <a:gd name="T19" fmla="*/ 57 h 58"/>
                <a:gd name="T20" fmla="*/ 19 w 27"/>
                <a:gd name="T21" fmla="*/ 58 h 58"/>
                <a:gd name="T22" fmla="*/ 10 w 27"/>
                <a:gd name="T23" fmla="*/ 55 h 58"/>
                <a:gd name="T24" fmla="*/ 6 w 27"/>
                <a:gd name="T25" fmla="*/ 42 h 58"/>
                <a:gd name="T26" fmla="*/ 6 w 27"/>
                <a:gd name="T27" fmla="*/ 18 h 58"/>
                <a:gd name="T28" fmla="*/ 0 w 27"/>
                <a:gd name="T29" fmla="*/ 18 h 58"/>
                <a:gd name="T30" fmla="*/ 0 w 27"/>
                <a:gd name="T31" fmla="*/ 11 h 58"/>
                <a:gd name="T32" fmla="*/ 6 w 27"/>
                <a:gd name="T33" fmla="*/ 11 h 58"/>
                <a:gd name="T34" fmla="*/ 6 w 27"/>
                <a:gd name="T35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58">
                  <a:moveTo>
                    <a:pt x="6" y="3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8"/>
                    <a:pt x="18" y="50"/>
                    <a:pt x="22" y="50"/>
                  </a:cubicBezTo>
                  <a:cubicBezTo>
                    <a:pt x="24" y="50"/>
                    <a:pt x="25" y="50"/>
                    <a:pt x="26" y="50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5" y="58"/>
                    <a:pt x="22" y="58"/>
                    <a:pt x="19" y="58"/>
                  </a:cubicBezTo>
                  <a:cubicBezTo>
                    <a:pt x="15" y="58"/>
                    <a:pt x="12" y="57"/>
                    <a:pt x="10" y="55"/>
                  </a:cubicBezTo>
                  <a:cubicBezTo>
                    <a:pt x="7" y="52"/>
                    <a:pt x="6" y="48"/>
                    <a:pt x="6" y="4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3"/>
                    <a:pt x="6" y="3"/>
                    <a:pt x="6" y="3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Freeform 27"/>
            <p:cNvSpPr/>
            <p:nvPr>
              <p:custDataLst>
                <p:tags r:id="rId15"/>
              </p:custDataLst>
            </p:nvPr>
          </p:nvSpPr>
          <p:spPr bwMode="auto">
            <a:xfrm>
              <a:off x="2752070" y="4558111"/>
              <a:ext cx="51169" cy="89856"/>
            </a:xfrm>
            <a:custGeom>
              <a:avLst/>
              <a:gdLst>
                <a:gd name="T0" fmla="*/ 38 w 38"/>
                <a:gd name="T1" fmla="*/ 67 h 67"/>
                <a:gd name="T2" fmla="*/ 29 w 38"/>
                <a:gd name="T3" fmla="*/ 67 h 67"/>
                <a:gd name="T4" fmla="*/ 29 w 38"/>
                <a:gd name="T5" fmla="*/ 40 h 67"/>
                <a:gd name="T6" fmla="*/ 20 w 38"/>
                <a:gd name="T7" fmla="*/ 28 h 67"/>
                <a:gd name="T8" fmla="*/ 10 w 38"/>
                <a:gd name="T9" fmla="*/ 39 h 67"/>
                <a:gd name="T10" fmla="*/ 10 w 38"/>
                <a:gd name="T11" fmla="*/ 67 h 67"/>
                <a:gd name="T12" fmla="*/ 0 w 38"/>
                <a:gd name="T13" fmla="*/ 67 h 67"/>
                <a:gd name="T14" fmla="*/ 0 w 38"/>
                <a:gd name="T15" fmla="*/ 0 h 67"/>
                <a:gd name="T16" fmla="*/ 10 w 38"/>
                <a:gd name="T17" fmla="*/ 0 h 67"/>
                <a:gd name="T18" fmla="*/ 10 w 38"/>
                <a:gd name="T19" fmla="*/ 27 h 67"/>
                <a:gd name="T20" fmla="*/ 10 w 38"/>
                <a:gd name="T21" fmla="*/ 27 h 67"/>
                <a:gd name="T22" fmla="*/ 23 w 38"/>
                <a:gd name="T23" fmla="*/ 20 h 67"/>
                <a:gd name="T24" fmla="*/ 38 w 38"/>
                <a:gd name="T25" fmla="*/ 39 h 67"/>
                <a:gd name="T26" fmla="*/ 38 w 38"/>
                <a:gd name="T2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67">
                  <a:moveTo>
                    <a:pt x="38" y="67"/>
                  </a:moveTo>
                  <a:cubicBezTo>
                    <a:pt x="29" y="67"/>
                    <a:pt x="29" y="67"/>
                    <a:pt x="29" y="67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34"/>
                    <a:pt x="26" y="28"/>
                    <a:pt x="20" y="28"/>
                  </a:cubicBezTo>
                  <a:cubicBezTo>
                    <a:pt x="15" y="28"/>
                    <a:pt x="10" y="32"/>
                    <a:pt x="10" y="39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3" y="23"/>
                    <a:pt x="18" y="20"/>
                    <a:pt x="23" y="20"/>
                  </a:cubicBezTo>
                  <a:cubicBezTo>
                    <a:pt x="30" y="20"/>
                    <a:pt x="38" y="25"/>
                    <a:pt x="38" y="39"/>
                  </a:cubicBezTo>
                  <a:cubicBezTo>
                    <a:pt x="38" y="67"/>
                    <a:pt x="38" y="67"/>
                    <a:pt x="38" y="6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Freeform 28"/>
            <p:cNvSpPr/>
            <p:nvPr>
              <p:custDataLst>
                <p:tags r:id="rId16"/>
              </p:custDataLst>
            </p:nvPr>
          </p:nvSpPr>
          <p:spPr bwMode="auto">
            <a:xfrm>
              <a:off x="2819462" y="4585567"/>
              <a:ext cx="87360" cy="62400"/>
            </a:xfrm>
            <a:custGeom>
              <a:avLst/>
              <a:gdLst>
                <a:gd name="T0" fmla="*/ 64 w 64"/>
                <a:gd name="T1" fmla="*/ 47 h 47"/>
                <a:gd name="T2" fmla="*/ 54 w 64"/>
                <a:gd name="T3" fmla="*/ 47 h 47"/>
                <a:gd name="T4" fmla="*/ 54 w 64"/>
                <a:gd name="T5" fmla="*/ 21 h 47"/>
                <a:gd name="T6" fmla="*/ 46 w 64"/>
                <a:gd name="T7" fmla="*/ 8 h 47"/>
                <a:gd name="T8" fmla="*/ 37 w 64"/>
                <a:gd name="T9" fmla="*/ 19 h 47"/>
                <a:gd name="T10" fmla="*/ 37 w 64"/>
                <a:gd name="T11" fmla="*/ 47 h 47"/>
                <a:gd name="T12" fmla="*/ 28 w 64"/>
                <a:gd name="T13" fmla="*/ 47 h 47"/>
                <a:gd name="T14" fmla="*/ 28 w 64"/>
                <a:gd name="T15" fmla="*/ 20 h 47"/>
                <a:gd name="T16" fmla="*/ 20 w 64"/>
                <a:gd name="T17" fmla="*/ 8 h 47"/>
                <a:gd name="T18" fmla="*/ 10 w 64"/>
                <a:gd name="T19" fmla="*/ 19 h 47"/>
                <a:gd name="T20" fmla="*/ 10 w 64"/>
                <a:gd name="T21" fmla="*/ 47 h 47"/>
                <a:gd name="T22" fmla="*/ 1 w 64"/>
                <a:gd name="T23" fmla="*/ 47 h 47"/>
                <a:gd name="T24" fmla="*/ 1 w 64"/>
                <a:gd name="T25" fmla="*/ 14 h 47"/>
                <a:gd name="T26" fmla="*/ 0 w 64"/>
                <a:gd name="T27" fmla="*/ 1 h 47"/>
                <a:gd name="T28" fmla="*/ 9 w 64"/>
                <a:gd name="T29" fmla="*/ 1 h 47"/>
                <a:gd name="T30" fmla="*/ 9 w 64"/>
                <a:gd name="T31" fmla="*/ 8 h 47"/>
                <a:gd name="T32" fmla="*/ 9 w 64"/>
                <a:gd name="T33" fmla="*/ 8 h 47"/>
                <a:gd name="T34" fmla="*/ 23 w 64"/>
                <a:gd name="T35" fmla="*/ 0 h 47"/>
                <a:gd name="T36" fmla="*/ 35 w 64"/>
                <a:gd name="T37" fmla="*/ 9 h 47"/>
                <a:gd name="T38" fmla="*/ 35 w 64"/>
                <a:gd name="T39" fmla="*/ 9 h 47"/>
                <a:gd name="T40" fmla="*/ 50 w 64"/>
                <a:gd name="T41" fmla="*/ 0 h 47"/>
                <a:gd name="T42" fmla="*/ 64 w 64"/>
                <a:gd name="T43" fmla="*/ 19 h 47"/>
                <a:gd name="T44" fmla="*/ 64 w 64"/>
                <a:gd name="T4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47">
                  <a:moveTo>
                    <a:pt x="64" y="47"/>
                  </a:moveTo>
                  <a:cubicBezTo>
                    <a:pt x="54" y="47"/>
                    <a:pt x="54" y="47"/>
                    <a:pt x="54" y="47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13"/>
                    <a:pt x="52" y="8"/>
                    <a:pt x="46" y="8"/>
                  </a:cubicBezTo>
                  <a:cubicBezTo>
                    <a:pt x="42" y="8"/>
                    <a:pt x="37" y="12"/>
                    <a:pt x="37" y="19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13"/>
                    <a:pt x="25" y="8"/>
                    <a:pt x="20" y="8"/>
                  </a:cubicBezTo>
                  <a:cubicBezTo>
                    <a:pt x="15" y="8"/>
                    <a:pt x="10" y="12"/>
                    <a:pt x="10" y="19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9"/>
                    <a:pt x="1" y="5"/>
                    <a:pt x="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4"/>
                    <a:pt x="16" y="0"/>
                    <a:pt x="23" y="0"/>
                  </a:cubicBezTo>
                  <a:cubicBezTo>
                    <a:pt x="29" y="0"/>
                    <a:pt x="33" y="3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8" y="4"/>
                    <a:pt x="43" y="0"/>
                    <a:pt x="50" y="0"/>
                  </a:cubicBezTo>
                  <a:cubicBezTo>
                    <a:pt x="56" y="0"/>
                    <a:pt x="64" y="5"/>
                    <a:pt x="64" y="19"/>
                  </a:cubicBezTo>
                  <a:cubicBezTo>
                    <a:pt x="64" y="47"/>
                    <a:pt x="64" y="47"/>
                    <a:pt x="64" y="4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Freeform 29"/>
            <p:cNvSpPr/>
            <p:nvPr>
              <p:custDataLst>
                <p:tags r:id="rId17"/>
              </p:custDataLst>
            </p:nvPr>
          </p:nvSpPr>
          <p:spPr bwMode="auto">
            <a:xfrm>
              <a:off x="2915559" y="4586816"/>
              <a:ext cx="54912" cy="61153"/>
            </a:xfrm>
            <a:custGeom>
              <a:avLst/>
              <a:gdLst>
                <a:gd name="T0" fmla="*/ 41 w 41"/>
                <a:gd name="T1" fmla="*/ 0 h 46"/>
                <a:gd name="T2" fmla="*/ 26 w 41"/>
                <a:gd name="T3" fmla="*/ 22 h 46"/>
                <a:gd name="T4" fmla="*/ 41 w 41"/>
                <a:gd name="T5" fmla="*/ 46 h 46"/>
                <a:gd name="T6" fmla="*/ 30 w 41"/>
                <a:gd name="T7" fmla="*/ 46 h 46"/>
                <a:gd name="T8" fmla="*/ 24 w 41"/>
                <a:gd name="T9" fmla="*/ 36 h 46"/>
                <a:gd name="T10" fmla="*/ 20 w 41"/>
                <a:gd name="T11" fmla="*/ 29 h 46"/>
                <a:gd name="T12" fmla="*/ 20 w 41"/>
                <a:gd name="T13" fmla="*/ 29 h 46"/>
                <a:gd name="T14" fmla="*/ 16 w 41"/>
                <a:gd name="T15" fmla="*/ 37 h 46"/>
                <a:gd name="T16" fmla="*/ 10 w 41"/>
                <a:gd name="T17" fmla="*/ 46 h 46"/>
                <a:gd name="T18" fmla="*/ 0 w 41"/>
                <a:gd name="T19" fmla="*/ 46 h 46"/>
                <a:gd name="T20" fmla="*/ 15 w 41"/>
                <a:gd name="T21" fmla="*/ 23 h 46"/>
                <a:gd name="T22" fmla="*/ 0 w 41"/>
                <a:gd name="T23" fmla="*/ 0 h 46"/>
                <a:gd name="T24" fmla="*/ 11 w 41"/>
                <a:gd name="T25" fmla="*/ 0 h 46"/>
                <a:gd name="T26" fmla="*/ 17 w 41"/>
                <a:gd name="T27" fmla="*/ 9 h 46"/>
                <a:gd name="T28" fmla="*/ 21 w 41"/>
                <a:gd name="T29" fmla="*/ 17 h 46"/>
                <a:gd name="T30" fmla="*/ 21 w 41"/>
                <a:gd name="T31" fmla="*/ 17 h 46"/>
                <a:gd name="T32" fmla="*/ 25 w 41"/>
                <a:gd name="T33" fmla="*/ 9 h 46"/>
                <a:gd name="T34" fmla="*/ 30 w 41"/>
                <a:gd name="T35" fmla="*/ 0 h 46"/>
                <a:gd name="T36" fmla="*/ 41 w 41"/>
                <a:gd name="T3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" h="46">
                  <a:moveTo>
                    <a:pt x="41" y="0"/>
                  </a:moveTo>
                  <a:cubicBezTo>
                    <a:pt x="26" y="22"/>
                    <a:pt x="26" y="22"/>
                    <a:pt x="26" y="22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4"/>
                    <a:pt x="21" y="31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1"/>
                    <a:pt x="17" y="34"/>
                    <a:pt x="16" y="37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12"/>
                    <a:pt x="19" y="14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2" y="14"/>
                    <a:pt x="23" y="12"/>
                    <a:pt x="25" y="9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Rectangle 3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171747" y="3211512"/>
              <a:ext cx="943493" cy="9422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Rectangle 31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171747" y="3211512"/>
              <a:ext cx="943493" cy="942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Oval 32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312772" y="3352537"/>
              <a:ext cx="661443" cy="66019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3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Freeform 33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2336484" y="3489817"/>
              <a:ext cx="628995" cy="484226"/>
            </a:xfrm>
            <a:custGeom>
              <a:avLst/>
              <a:gdLst>
                <a:gd name="T0" fmla="*/ 0 w 467"/>
                <a:gd name="T1" fmla="*/ 345 h 359"/>
                <a:gd name="T2" fmla="*/ 20 w 467"/>
                <a:gd name="T3" fmla="*/ 359 h 359"/>
                <a:gd name="T4" fmla="*/ 113 w 467"/>
                <a:gd name="T5" fmla="*/ 359 h 359"/>
                <a:gd name="T6" fmla="*/ 94 w 467"/>
                <a:gd name="T7" fmla="*/ 348 h 359"/>
                <a:gd name="T8" fmla="*/ 10 w 467"/>
                <a:gd name="T9" fmla="*/ 348 h 359"/>
                <a:gd name="T10" fmla="*/ 0 w 467"/>
                <a:gd name="T11" fmla="*/ 345 h 359"/>
                <a:gd name="T12" fmla="*/ 467 w 467"/>
                <a:gd name="T13" fmla="*/ 198 h 359"/>
                <a:gd name="T14" fmla="*/ 457 w 467"/>
                <a:gd name="T15" fmla="*/ 231 h 359"/>
                <a:gd name="T16" fmla="*/ 457 w 467"/>
                <a:gd name="T17" fmla="*/ 323 h 359"/>
                <a:gd name="T18" fmla="*/ 436 w 467"/>
                <a:gd name="T19" fmla="*/ 348 h 359"/>
                <a:gd name="T20" fmla="*/ 363 w 467"/>
                <a:gd name="T21" fmla="*/ 348 h 359"/>
                <a:gd name="T22" fmla="*/ 344 w 467"/>
                <a:gd name="T23" fmla="*/ 359 h 359"/>
                <a:gd name="T24" fmla="*/ 445 w 467"/>
                <a:gd name="T25" fmla="*/ 359 h 359"/>
                <a:gd name="T26" fmla="*/ 467 w 467"/>
                <a:gd name="T27" fmla="*/ 334 h 359"/>
                <a:gd name="T28" fmla="*/ 467 w 467"/>
                <a:gd name="T29" fmla="*/ 198 h 359"/>
                <a:gd name="T30" fmla="*/ 455 w 467"/>
                <a:gd name="T31" fmla="*/ 0 h 359"/>
                <a:gd name="T32" fmla="*/ 457 w 467"/>
                <a:gd name="T33" fmla="*/ 11 h 359"/>
                <a:gd name="T34" fmla="*/ 457 w 467"/>
                <a:gd name="T35" fmla="*/ 56 h 359"/>
                <a:gd name="T36" fmla="*/ 467 w 467"/>
                <a:gd name="T37" fmla="*/ 88 h 359"/>
                <a:gd name="T38" fmla="*/ 467 w 467"/>
                <a:gd name="T39" fmla="*/ 22 h 359"/>
                <a:gd name="T40" fmla="*/ 455 w 467"/>
                <a:gd name="T4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7" h="359">
                  <a:moveTo>
                    <a:pt x="0" y="345"/>
                  </a:moveTo>
                  <a:cubicBezTo>
                    <a:pt x="4" y="354"/>
                    <a:pt x="11" y="359"/>
                    <a:pt x="20" y="359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106" y="356"/>
                    <a:pt x="100" y="352"/>
                    <a:pt x="94" y="348"/>
                  </a:cubicBezTo>
                  <a:cubicBezTo>
                    <a:pt x="10" y="348"/>
                    <a:pt x="10" y="348"/>
                    <a:pt x="10" y="348"/>
                  </a:cubicBezTo>
                  <a:cubicBezTo>
                    <a:pt x="7" y="348"/>
                    <a:pt x="3" y="347"/>
                    <a:pt x="0" y="345"/>
                  </a:cubicBezTo>
                  <a:moveTo>
                    <a:pt x="467" y="198"/>
                  </a:moveTo>
                  <a:cubicBezTo>
                    <a:pt x="465" y="209"/>
                    <a:pt x="461" y="220"/>
                    <a:pt x="457" y="231"/>
                  </a:cubicBezTo>
                  <a:cubicBezTo>
                    <a:pt x="457" y="323"/>
                    <a:pt x="457" y="323"/>
                    <a:pt x="457" y="323"/>
                  </a:cubicBezTo>
                  <a:cubicBezTo>
                    <a:pt x="457" y="337"/>
                    <a:pt x="448" y="348"/>
                    <a:pt x="436" y="348"/>
                  </a:cubicBezTo>
                  <a:cubicBezTo>
                    <a:pt x="363" y="348"/>
                    <a:pt x="363" y="348"/>
                    <a:pt x="363" y="348"/>
                  </a:cubicBezTo>
                  <a:cubicBezTo>
                    <a:pt x="357" y="352"/>
                    <a:pt x="351" y="356"/>
                    <a:pt x="344" y="359"/>
                  </a:cubicBezTo>
                  <a:cubicBezTo>
                    <a:pt x="445" y="359"/>
                    <a:pt x="445" y="359"/>
                    <a:pt x="445" y="359"/>
                  </a:cubicBezTo>
                  <a:cubicBezTo>
                    <a:pt x="457" y="359"/>
                    <a:pt x="467" y="348"/>
                    <a:pt x="467" y="334"/>
                  </a:cubicBezTo>
                  <a:cubicBezTo>
                    <a:pt x="467" y="198"/>
                    <a:pt x="467" y="198"/>
                    <a:pt x="467" y="198"/>
                  </a:cubicBezTo>
                  <a:moveTo>
                    <a:pt x="455" y="0"/>
                  </a:moveTo>
                  <a:cubicBezTo>
                    <a:pt x="457" y="3"/>
                    <a:pt x="457" y="7"/>
                    <a:pt x="457" y="11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61" y="66"/>
                    <a:pt x="465" y="77"/>
                    <a:pt x="467" y="88"/>
                  </a:cubicBezTo>
                  <a:cubicBezTo>
                    <a:pt x="467" y="22"/>
                    <a:pt x="467" y="22"/>
                    <a:pt x="467" y="22"/>
                  </a:cubicBezTo>
                  <a:cubicBezTo>
                    <a:pt x="467" y="13"/>
                    <a:pt x="462" y="4"/>
                    <a:pt x="455" y="0"/>
                  </a:cubicBezTo>
                </a:path>
              </a:pathLst>
            </a:custGeom>
            <a:solidFill>
              <a:srgbClr val="86D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Freeform 34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2462532" y="3565946"/>
              <a:ext cx="502947" cy="408098"/>
            </a:xfrm>
            <a:custGeom>
              <a:avLst/>
              <a:gdLst>
                <a:gd name="T0" fmla="*/ 269 w 373"/>
                <a:gd name="T1" fmla="*/ 292 h 303"/>
                <a:gd name="T2" fmla="*/ 0 w 373"/>
                <a:gd name="T3" fmla="*/ 292 h 303"/>
                <a:gd name="T4" fmla="*/ 19 w 373"/>
                <a:gd name="T5" fmla="*/ 303 h 303"/>
                <a:gd name="T6" fmla="*/ 250 w 373"/>
                <a:gd name="T7" fmla="*/ 303 h 303"/>
                <a:gd name="T8" fmla="*/ 269 w 373"/>
                <a:gd name="T9" fmla="*/ 292 h 303"/>
                <a:gd name="T10" fmla="*/ 363 w 373"/>
                <a:gd name="T11" fmla="*/ 0 h 303"/>
                <a:gd name="T12" fmla="*/ 363 w 373"/>
                <a:gd name="T13" fmla="*/ 175 h 303"/>
                <a:gd name="T14" fmla="*/ 373 w 373"/>
                <a:gd name="T15" fmla="*/ 142 h 303"/>
                <a:gd name="T16" fmla="*/ 373 w 373"/>
                <a:gd name="T17" fmla="*/ 32 h 303"/>
                <a:gd name="T18" fmla="*/ 363 w 373"/>
                <a:gd name="T1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3" h="303">
                  <a:moveTo>
                    <a:pt x="269" y="292"/>
                  </a:moveTo>
                  <a:cubicBezTo>
                    <a:pt x="0" y="292"/>
                    <a:pt x="0" y="292"/>
                    <a:pt x="0" y="292"/>
                  </a:cubicBezTo>
                  <a:cubicBezTo>
                    <a:pt x="6" y="296"/>
                    <a:pt x="12" y="300"/>
                    <a:pt x="19" y="303"/>
                  </a:cubicBezTo>
                  <a:cubicBezTo>
                    <a:pt x="250" y="303"/>
                    <a:pt x="250" y="303"/>
                    <a:pt x="250" y="303"/>
                  </a:cubicBezTo>
                  <a:cubicBezTo>
                    <a:pt x="257" y="300"/>
                    <a:pt x="263" y="296"/>
                    <a:pt x="269" y="292"/>
                  </a:cubicBezTo>
                  <a:moveTo>
                    <a:pt x="363" y="0"/>
                  </a:moveTo>
                  <a:cubicBezTo>
                    <a:pt x="363" y="175"/>
                    <a:pt x="363" y="175"/>
                    <a:pt x="363" y="175"/>
                  </a:cubicBezTo>
                  <a:cubicBezTo>
                    <a:pt x="367" y="164"/>
                    <a:pt x="371" y="153"/>
                    <a:pt x="373" y="142"/>
                  </a:cubicBezTo>
                  <a:cubicBezTo>
                    <a:pt x="373" y="32"/>
                    <a:pt x="373" y="32"/>
                    <a:pt x="373" y="32"/>
                  </a:cubicBezTo>
                  <a:cubicBezTo>
                    <a:pt x="371" y="21"/>
                    <a:pt x="367" y="10"/>
                    <a:pt x="363" y="0"/>
                  </a:cubicBezTo>
                </a:path>
              </a:pathLst>
            </a:custGeom>
            <a:solidFill>
              <a:srgbClr val="8B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Freeform 35"/>
            <p:cNvSpPr/>
            <p:nvPr>
              <p:custDataLst>
                <p:tags r:id="rId23"/>
              </p:custDataLst>
            </p:nvPr>
          </p:nvSpPr>
          <p:spPr bwMode="auto">
            <a:xfrm>
              <a:off x="2320260" y="3471098"/>
              <a:ext cx="631491" cy="487971"/>
            </a:xfrm>
            <a:custGeom>
              <a:avLst/>
              <a:gdLst>
                <a:gd name="T0" fmla="*/ 22 w 469"/>
                <a:gd name="T1" fmla="*/ 0 h 362"/>
                <a:gd name="T2" fmla="*/ 448 w 469"/>
                <a:gd name="T3" fmla="*/ 0 h 362"/>
                <a:gd name="T4" fmla="*/ 469 w 469"/>
                <a:gd name="T5" fmla="*/ 25 h 362"/>
                <a:gd name="T6" fmla="*/ 469 w 469"/>
                <a:gd name="T7" fmla="*/ 337 h 362"/>
                <a:gd name="T8" fmla="*/ 448 w 469"/>
                <a:gd name="T9" fmla="*/ 362 h 362"/>
                <a:gd name="T10" fmla="*/ 22 w 469"/>
                <a:gd name="T11" fmla="*/ 362 h 362"/>
                <a:gd name="T12" fmla="*/ 0 w 469"/>
                <a:gd name="T13" fmla="*/ 337 h 362"/>
                <a:gd name="T14" fmla="*/ 0 w 469"/>
                <a:gd name="T15" fmla="*/ 25 h 362"/>
                <a:gd name="T16" fmla="*/ 22 w 469"/>
                <a:gd name="T1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9" h="362">
                  <a:moveTo>
                    <a:pt x="22" y="0"/>
                  </a:moveTo>
                  <a:cubicBezTo>
                    <a:pt x="448" y="0"/>
                    <a:pt x="448" y="0"/>
                    <a:pt x="448" y="0"/>
                  </a:cubicBezTo>
                  <a:cubicBezTo>
                    <a:pt x="460" y="0"/>
                    <a:pt x="469" y="11"/>
                    <a:pt x="469" y="25"/>
                  </a:cubicBezTo>
                  <a:cubicBezTo>
                    <a:pt x="469" y="337"/>
                    <a:pt x="469" y="337"/>
                    <a:pt x="469" y="337"/>
                  </a:cubicBezTo>
                  <a:cubicBezTo>
                    <a:pt x="469" y="351"/>
                    <a:pt x="460" y="362"/>
                    <a:pt x="448" y="362"/>
                  </a:cubicBezTo>
                  <a:cubicBezTo>
                    <a:pt x="22" y="362"/>
                    <a:pt x="22" y="362"/>
                    <a:pt x="22" y="362"/>
                  </a:cubicBezTo>
                  <a:cubicBezTo>
                    <a:pt x="10" y="362"/>
                    <a:pt x="0" y="351"/>
                    <a:pt x="0" y="3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2" y="0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Rectangle 36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340228" y="3503546"/>
              <a:ext cx="592803" cy="4218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Rectangle 37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340228" y="3503546"/>
              <a:ext cx="592803" cy="421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Rectangle 38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358948" y="3543482"/>
              <a:ext cx="443043" cy="47424"/>
            </a:xfrm>
            <a:prstGeom prst="rect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Rectangle 39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358948" y="3543482"/>
              <a:ext cx="443043" cy="47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Freeform 40"/>
            <p:cNvSpPr/>
            <p:nvPr>
              <p:custDataLst>
                <p:tags r:id="rId28"/>
              </p:custDataLst>
            </p:nvPr>
          </p:nvSpPr>
          <p:spPr bwMode="auto">
            <a:xfrm>
              <a:off x="2358948" y="3624602"/>
              <a:ext cx="97344" cy="72384"/>
            </a:xfrm>
            <a:custGeom>
              <a:avLst/>
              <a:gdLst>
                <a:gd name="T0" fmla="*/ 72 w 72"/>
                <a:gd name="T1" fmla="*/ 0 h 54"/>
                <a:gd name="T2" fmla="*/ 0 w 72"/>
                <a:gd name="T3" fmla="*/ 0 h 54"/>
                <a:gd name="T4" fmla="*/ 0 w 72"/>
                <a:gd name="T5" fmla="*/ 54 h 54"/>
                <a:gd name="T6" fmla="*/ 24 w 72"/>
                <a:gd name="T7" fmla="*/ 54 h 54"/>
                <a:gd name="T8" fmla="*/ 72 w 72"/>
                <a:gd name="T9" fmla="*/ 7 h 54"/>
                <a:gd name="T10" fmla="*/ 72 w 7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54">
                  <a:moveTo>
                    <a:pt x="7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5" y="28"/>
                    <a:pt x="46" y="8"/>
                    <a:pt x="72" y="7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F2F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Rectangle 41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811974" y="3543482"/>
              <a:ext cx="109825" cy="335714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Rectangle 42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811974" y="3543482"/>
              <a:ext cx="109825" cy="335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Freeform 43"/>
            <p:cNvSpPr/>
            <p:nvPr>
              <p:custDataLst>
                <p:tags r:id="rId31"/>
              </p:custDataLst>
            </p:nvPr>
          </p:nvSpPr>
          <p:spPr bwMode="auto">
            <a:xfrm>
              <a:off x="2820711" y="3608378"/>
              <a:ext cx="92352" cy="12480"/>
            </a:xfrm>
            <a:custGeom>
              <a:avLst/>
              <a:gdLst>
                <a:gd name="T0" fmla="*/ 63 w 68"/>
                <a:gd name="T1" fmla="*/ 9 h 9"/>
                <a:gd name="T2" fmla="*/ 5 w 68"/>
                <a:gd name="T3" fmla="*/ 9 h 9"/>
                <a:gd name="T4" fmla="*/ 0 w 68"/>
                <a:gd name="T5" fmla="*/ 5 h 9"/>
                <a:gd name="T6" fmla="*/ 0 w 68"/>
                <a:gd name="T7" fmla="*/ 4 h 9"/>
                <a:gd name="T8" fmla="*/ 5 w 68"/>
                <a:gd name="T9" fmla="*/ 0 h 9"/>
                <a:gd name="T10" fmla="*/ 63 w 68"/>
                <a:gd name="T11" fmla="*/ 0 h 9"/>
                <a:gd name="T12" fmla="*/ 68 w 68"/>
                <a:gd name="T13" fmla="*/ 4 h 9"/>
                <a:gd name="T14" fmla="*/ 68 w 68"/>
                <a:gd name="T15" fmla="*/ 5 h 9"/>
                <a:gd name="T16" fmla="*/ 63 w 6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9">
                  <a:moveTo>
                    <a:pt x="6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7"/>
                    <a:pt x="66" y="9"/>
                    <a:pt x="63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Freeform 44"/>
            <p:cNvSpPr/>
            <p:nvPr>
              <p:custDataLst>
                <p:tags r:id="rId32"/>
              </p:custDataLst>
            </p:nvPr>
          </p:nvSpPr>
          <p:spPr bwMode="auto">
            <a:xfrm>
              <a:off x="2819462" y="3607130"/>
              <a:ext cx="94848" cy="14976"/>
            </a:xfrm>
            <a:custGeom>
              <a:avLst/>
              <a:gdLst>
                <a:gd name="T0" fmla="*/ 64 w 70"/>
                <a:gd name="T1" fmla="*/ 10 h 11"/>
                <a:gd name="T2" fmla="*/ 64 w 70"/>
                <a:gd name="T3" fmla="*/ 9 h 11"/>
                <a:gd name="T4" fmla="*/ 6 w 70"/>
                <a:gd name="T5" fmla="*/ 9 h 11"/>
                <a:gd name="T6" fmla="*/ 2 w 70"/>
                <a:gd name="T7" fmla="*/ 6 h 11"/>
                <a:gd name="T8" fmla="*/ 2 w 70"/>
                <a:gd name="T9" fmla="*/ 5 h 11"/>
                <a:gd name="T10" fmla="*/ 6 w 70"/>
                <a:gd name="T11" fmla="*/ 2 h 11"/>
                <a:gd name="T12" fmla="*/ 64 w 70"/>
                <a:gd name="T13" fmla="*/ 2 h 11"/>
                <a:gd name="T14" fmla="*/ 68 w 70"/>
                <a:gd name="T15" fmla="*/ 5 h 11"/>
                <a:gd name="T16" fmla="*/ 68 w 70"/>
                <a:gd name="T17" fmla="*/ 6 h 11"/>
                <a:gd name="T18" fmla="*/ 64 w 70"/>
                <a:gd name="T19" fmla="*/ 9 h 11"/>
                <a:gd name="T20" fmla="*/ 64 w 70"/>
                <a:gd name="T21" fmla="*/ 10 h 11"/>
                <a:gd name="T22" fmla="*/ 64 w 70"/>
                <a:gd name="T23" fmla="*/ 11 h 11"/>
                <a:gd name="T24" fmla="*/ 70 w 70"/>
                <a:gd name="T25" fmla="*/ 6 h 11"/>
                <a:gd name="T26" fmla="*/ 70 w 70"/>
                <a:gd name="T27" fmla="*/ 5 h 11"/>
                <a:gd name="T28" fmla="*/ 64 w 70"/>
                <a:gd name="T29" fmla="*/ 0 h 11"/>
                <a:gd name="T30" fmla="*/ 6 w 70"/>
                <a:gd name="T31" fmla="*/ 0 h 11"/>
                <a:gd name="T32" fmla="*/ 0 w 70"/>
                <a:gd name="T33" fmla="*/ 5 h 11"/>
                <a:gd name="T34" fmla="*/ 0 w 70"/>
                <a:gd name="T35" fmla="*/ 6 h 11"/>
                <a:gd name="T36" fmla="*/ 6 w 70"/>
                <a:gd name="T37" fmla="*/ 11 h 11"/>
                <a:gd name="T38" fmla="*/ 64 w 70"/>
                <a:gd name="T39" fmla="*/ 11 h 11"/>
                <a:gd name="T40" fmla="*/ 64 w 70"/>
                <a:gd name="T4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11">
                  <a:moveTo>
                    <a:pt x="64" y="10"/>
                  </a:moveTo>
                  <a:cubicBezTo>
                    <a:pt x="64" y="9"/>
                    <a:pt x="64" y="9"/>
                    <a:pt x="64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4" y="9"/>
                    <a:pt x="2" y="8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4" y="2"/>
                    <a:pt x="6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3"/>
                    <a:pt x="68" y="5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8"/>
                    <a:pt x="66" y="9"/>
                    <a:pt x="64" y="9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7" y="11"/>
                    <a:pt x="70" y="9"/>
                    <a:pt x="70" y="6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7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0"/>
                    <a:pt x="64" y="10"/>
                    <a:pt x="64" y="10"/>
                  </a:cubicBezTo>
                </a:path>
              </a:pathLst>
            </a:custGeom>
            <a:solidFill>
              <a:srgbClr val="C3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" name="Freeform 45"/>
            <p:cNvSpPr/>
            <p:nvPr>
              <p:custDataLst>
                <p:tags r:id="rId33"/>
              </p:custDataLst>
            </p:nvPr>
          </p:nvSpPr>
          <p:spPr bwMode="auto">
            <a:xfrm>
              <a:off x="2358948" y="3711963"/>
              <a:ext cx="97344" cy="74880"/>
            </a:xfrm>
            <a:custGeom>
              <a:avLst/>
              <a:gdLst>
                <a:gd name="T0" fmla="*/ 24 w 72"/>
                <a:gd name="T1" fmla="*/ 0 h 55"/>
                <a:gd name="T2" fmla="*/ 0 w 72"/>
                <a:gd name="T3" fmla="*/ 0 h 55"/>
                <a:gd name="T4" fmla="*/ 0 w 72"/>
                <a:gd name="T5" fmla="*/ 55 h 55"/>
                <a:gd name="T6" fmla="*/ 72 w 72"/>
                <a:gd name="T7" fmla="*/ 55 h 55"/>
                <a:gd name="T8" fmla="*/ 72 w 72"/>
                <a:gd name="T9" fmla="*/ 43 h 55"/>
                <a:gd name="T10" fmla="*/ 24 w 72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55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48" y="42"/>
                    <a:pt x="28" y="24"/>
                    <a:pt x="24" y="0"/>
                  </a:cubicBezTo>
                </a:path>
              </a:pathLst>
            </a:custGeom>
            <a:solidFill>
              <a:srgbClr val="F2F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Rectangle 46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2358948" y="3801819"/>
              <a:ext cx="97344" cy="72384"/>
            </a:xfrm>
            <a:prstGeom prst="rect">
              <a:avLst/>
            </a:prstGeom>
            <a:solidFill>
              <a:srgbClr val="F2F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Rectangle 47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358948" y="3801819"/>
              <a:ext cx="97344" cy="72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Oval 48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365188" y="3524762"/>
              <a:ext cx="9984" cy="9984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Oval 49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2381412" y="3524762"/>
              <a:ext cx="9984" cy="9984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Oval 50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2397636" y="3524762"/>
              <a:ext cx="8736" cy="9984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Oval 51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843175" y="3564698"/>
              <a:ext cx="11232" cy="9984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Oval 52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2863143" y="3564698"/>
              <a:ext cx="11232" cy="9984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Oval 53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2881862" y="3564698"/>
              <a:ext cx="11232" cy="9984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Rectangle 54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820711" y="3627098"/>
              <a:ext cx="92352" cy="3744"/>
            </a:xfrm>
            <a:prstGeom prst="rect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Rectangle 55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2820711" y="3627098"/>
              <a:ext cx="92352" cy="3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Rectangle 56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2820711" y="3634586"/>
              <a:ext cx="92352" cy="2496"/>
            </a:xfrm>
            <a:prstGeom prst="rect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Rectangle 57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2820711" y="3634586"/>
              <a:ext cx="92352" cy="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" name="Freeform 58"/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2482500" y="3622106"/>
              <a:ext cx="313250" cy="253346"/>
            </a:xfrm>
            <a:custGeom>
              <a:avLst/>
              <a:gdLst>
                <a:gd name="T0" fmla="*/ 230 w 232"/>
                <a:gd name="T1" fmla="*/ 99 h 188"/>
                <a:gd name="T2" fmla="*/ 230 w 232"/>
                <a:gd name="T3" fmla="*/ 159 h 188"/>
                <a:gd name="T4" fmla="*/ 222 w 232"/>
                <a:gd name="T5" fmla="*/ 178 h 188"/>
                <a:gd name="T6" fmla="*/ 203 w 232"/>
                <a:gd name="T7" fmla="*/ 186 h 188"/>
                <a:gd name="T8" fmla="*/ 203 w 232"/>
                <a:gd name="T9" fmla="*/ 186 h 188"/>
                <a:gd name="T10" fmla="*/ 29 w 232"/>
                <a:gd name="T11" fmla="*/ 186 h 188"/>
                <a:gd name="T12" fmla="*/ 10 w 232"/>
                <a:gd name="T13" fmla="*/ 178 h 188"/>
                <a:gd name="T14" fmla="*/ 2 w 232"/>
                <a:gd name="T15" fmla="*/ 159 h 188"/>
                <a:gd name="T16" fmla="*/ 2 w 232"/>
                <a:gd name="T17" fmla="*/ 106 h 188"/>
                <a:gd name="T18" fmla="*/ 0 w 232"/>
                <a:gd name="T19" fmla="*/ 107 h 188"/>
                <a:gd name="T20" fmla="*/ 0 w 232"/>
                <a:gd name="T21" fmla="*/ 159 h 188"/>
                <a:gd name="T22" fmla="*/ 29 w 232"/>
                <a:gd name="T23" fmla="*/ 188 h 188"/>
                <a:gd name="T24" fmla="*/ 203 w 232"/>
                <a:gd name="T25" fmla="*/ 188 h 188"/>
                <a:gd name="T26" fmla="*/ 232 w 232"/>
                <a:gd name="T27" fmla="*/ 159 h 188"/>
                <a:gd name="T28" fmla="*/ 232 w 232"/>
                <a:gd name="T29" fmla="*/ 100 h 188"/>
                <a:gd name="T30" fmla="*/ 230 w 232"/>
                <a:gd name="T31" fmla="*/ 99 h 188"/>
                <a:gd name="T32" fmla="*/ 230 w 232"/>
                <a:gd name="T33" fmla="*/ 80 h 188"/>
                <a:gd name="T34" fmla="*/ 230 w 232"/>
                <a:gd name="T35" fmla="*/ 81 h 188"/>
                <a:gd name="T36" fmla="*/ 232 w 232"/>
                <a:gd name="T37" fmla="*/ 83 h 188"/>
                <a:gd name="T38" fmla="*/ 232 w 232"/>
                <a:gd name="T39" fmla="*/ 83 h 188"/>
                <a:gd name="T40" fmla="*/ 230 w 232"/>
                <a:gd name="T41" fmla="*/ 80 h 188"/>
                <a:gd name="T42" fmla="*/ 226 w 232"/>
                <a:gd name="T43" fmla="*/ 11 h 188"/>
                <a:gd name="T44" fmla="*/ 224 w 232"/>
                <a:gd name="T45" fmla="*/ 12 h 188"/>
                <a:gd name="T46" fmla="*/ 225 w 232"/>
                <a:gd name="T47" fmla="*/ 13 h 188"/>
                <a:gd name="T48" fmla="*/ 226 w 232"/>
                <a:gd name="T49" fmla="*/ 11 h 188"/>
                <a:gd name="T50" fmla="*/ 226 w 232"/>
                <a:gd name="T51" fmla="*/ 11 h 188"/>
                <a:gd name="T52" fmla="*/ 203 w 232"/>
                <a:gd name="T53" fmla="*/ 0 h 188"/>
                <a:gd name="T54" fmla="*/ 29 w 232"/>
                <a:gd name="T55" fmla="*/ 0 h 188"/>
                <a:gd name="T56" fmla="*/ 5 w 232"/>
                <a:gd name="T57" fmla="*/ 14 h 188"/>
                <a:gd name="T58" fmla="*/ 6 w 232"/>
                <a:gd name="T59" fmla="*/ 15 h 188"/>
                <a:gd name="T60" fmla="*/ 10 w 232"/>
                <a:gd name="T61" fmla="*/ 10 h 188"/>
                <a:gd name="T62" fmla="*/ 29 w 232"/>
                <a:gd name="T63" fmla="*/ 2 h 188"/>
                <a:gd name="T64" fmla="*/ 203 w 232"/>
                <a:gd name="T65" fmla="*/ 2 h 188"/>
                <a:gd name="T66" fmla="*/ 214 w 232"/>
                <a:gd name="T67" fmla="*/ 4 h 188"/>
                <a:gd name="T68" fmla="*/ 215 w 232"/>
                <a:gd name="T69" fmla="*/ 2 h 188"/>
                <a:gd name="T70" fmla="*/ 203 w 232"/>
                <a:gd name="T7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2" h="188">
                  <a:moveTo>
                    <a:pt x="230" y="99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67"/>
                    <a:pt x="227" y="173"/>
                    <a:pt x="222" y="178"/>
                  </a:cubicBezTo>
                  <a:cubicBezTo>
                    <a:pt x="217" y="183"/>
                    <a:pt x="210" y="186"/>
                    <a:pt x="203" y="186"/>
                  </a:cubicBezTo>
                  <a:cubicBezTo>
                    <a:pt x="203" y="186"/>
                    <a:pt x="203" y="186"/>
                    <a:pt x="203" y="186"/>
                  </a:cubicBezTo>
                  <a:cubicBezTo>
                    <a:pt x="29" y="186"/>
                    <a:pt x="29" y="186"/>
                    <a:pt x="29" y="186"/>
                  </a:cubicBezTo>
                  <a:cubicBezTo>
                    <a:pt x="22" y="186"/>
                    <a:pt x="15" y="183"/>
                    <a:pt x="10" y="178"/>
                  </a:cubicBezTo>
                  <a:cubicBezTo>
                    <a:pt x="5" y="173"/>
                    <a:pt x="2" y="167"/>
                    <a:pt x="2" y="159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1" y="107"/>
                    <a:pt x="0" y="107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75"/>
                    <a:pt x="13" y="188"/>
                    <a:pt x="29" y="188"/>
                  </a:cubicBezTo>
                  <a:cubicBezTo>
                    <a:pt x="203" y="188"/>
                    <a:pt x="203" y="188"/>
                    <a:pt x="203" y="188"/>
                  </a:cubicBezTo>
                  <a:cubicBezTo>
                    <a:pt x="219" y="188"/>
                    <a:pt x="232" y="175"/>
                    <a:pt x="232" y="159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1" y="100"/>
                    <a:pt x="231" y="99"/>
                    <a:pt x="230" y="99"/>
                  </a:cubicBezTo>
                  <a:moveTo>
                    <a:pt x="230" y="80"/>
                  </a:moveTo>
                  <a:cubicBezTo>
                    <a:pt x="230" y="81"/>
                    <a:pt x="230" y="81"/>
                    <a:pt x="230" y="81"/>
                  </a:cubicBezTo>
                  <a:cubicBezTo>
                    <a:pt x="231" y="81"/>
                    <a:pt x="231" y="82"/>
                    <a:pt x="232" y="83"/>
                  </a:cubicBezTo>
                  <a:cubicBezTo>
                    <a:pt x="232" y="83"/>
                    <a:pt x="232" y="83"/>
                    <a:pt x="232" y="83"/>
                  </a:cubicBezTo>
                  <a:cubicBezTo>
                    <a:pt x="231" y="82"/>
                    <a:pt x="231" y="81"/>
                    <a:pt x="230" y="80"/>
                  </a:cubicBezTo>
                  <a:moveTo>
                    <a:pt x="226" y="11"/>
                  </a:moveTo>
                  <a:cubicBezTo>
                    <a:pt x="225" y="11"/>
                    <a:pt x="225" y="12"/>
                    <a:pt x="224" y="12"/>
                  </a:cubicBezTo>
                  <a:cubicBezTo>
                    <a:pt x="225" y="12"/>
                    <a:pt x="225" y="13"/>
                    <a:pt x="225" y="13"/>
                  </a:cubicBezTo>
                  <a:cubicBezTo>
                    <a:pt x="225" y="12"/>
                    <a:pt x="225" y="11"/>
                    <a:pt x="226" y="11"/>
                  </a:cubicBezTo>
                  <a:cubicBezTo>
                    <a:pt x="226" y="11"/>
                    <a:pt x="226" y="11"/>
                    <a:pt x="226" y="11"/>
                  </a:cubicBezTo>
                  <a:moveTo>
                    <a:pt x="203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9" y="0"/>
                    <a:pt x="10" y="5"/>
                    <a:pt x="5" y="14"/>
                  </a:cubicBezTo>
                  <a:cubicBezTo>
                    <a:pt x="5" y="14"/>
                    <a:pt x="6" y="14"/>
                    <a:pt x="6" y="15"/>
                  </a:cubicBezTo>
                  <a:cubicBezTo>
                    <a:pt x="7" y="13"/>
                    <a:pt x="9" y="11"/>
                    <a:pt x="10" y="10"/>
                  </a:cubicBezTo>
                  <a:cubicBezTo>
                    <a:pt x="15" y="5"/>
                    <a:pt x="22" y="2"/>
                    <a:pt x="29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7" y="2"/>
                    <a:pt x="211" y="3"/>
                    <a:pt x="214" y="4"/>
                  </a:cubicBezTo>
                  <a:cubicBezTo>
                    <a:pt x="214" y="3"/>
                    <a:pt x="215" y="3"/>
                    <a:pt x="215" y="2"/>
                  </a:cubicBezTo>
                  <a:cubicBezTo>
                    <a:pt x="212" y="1"/>
                    <a:pt x="207" y="0"/>
                    <a:pt x="203" y="0"/>
                  </a:cubicBezTo>
                </a:path>
              </a:pathLst>
            </a:custGeom>
            <a:solidFill>
              <a:srgbClr val="DA8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Freeform 59"/>
            <p:cNvSpPr/>
            <p:nvPr>
              <p:custDataLst>
                <p:tags r:id="rId47"/>
              </p:custDataLst>
            </p:nvPr>
          </p:nvSpPr>
          <p:spPr bwMode="auto">
            <a:xfrm>
              <a:off x="2498725" y="3639578"/>
              <a:ext cx="4992" cy="2496"/>
            </a:xfrm>
            <a:custGeom>
              <a:avLst/>
              <a:gdLst>
                <a:gd name="T0" fmla="*/ 0 w 4"/>
                <a:gd name="T1" fmla="*/ 0 h 2"/>
                <a:gd name="T2" fmla="*/ 2 w 4"/>
                <a:gd name="T3" fmla="*/ 2 h 2"/>
                <a:gd name="T4" fmla="*/ 4 w 4"/>
                <a:gd name="T5" fmla="*/ 1 h 2"/>
                <a:gd name="T6" fmla="*/ 1 w 4"/>
                <a:gd name="T7" fmla="*/ 0 h 2"/>
                <a:gd name="T8" fmla="*/ 0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2"/>
                  </a:lnTo>
                  <a:lnTo>
                    <a:pt x="4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4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Freeform 60"/>
            <p:cNvSpPr/>
            <p:nvPr>
              <p:custDataLst>
                <p:tags r:id="rId48"/>
              </p:custDataLst>
            </p:nvPr>
          </p:nvSpPr>
          <p:spPr bwMode="auto">
            <a:xfrm>
              <a:off x="2498725" y="3639578"/>
              <a:ext cx="4992" cy="2496"/>
            </a:xfrm>
            <a:custGeom>
              <a:avLst/>
              <a:gdLst>
                <a:gd name="T0" fmla="*/ 0 w 4"/>
                <a:gd name="T1" fmla="*/ 0 h 2"/>
                <a:gd name="T2" fmla="*/ 2 w 4"/>
                <a:gd name="T3" fmla="*/ 2 h 2"/>
                <a:gd name="T4" fmla="*/ 4 w 4"/>
                <a:gd name="T5" fmla="*/ 1 h 2"/>
                <a:gd name="T6" fmla="*/ 1 w 4"/>
                <a:gd name="T7" fmla="*/ 0 h 2"/>
                <a:gd name="T8" fmla="*/ 0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2"/>
                  </a:lnTo>
                  <a:lnTo>
                    <a:pt x="4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Freeform 61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2506213" y="3643323"/>
              <a:ext cx="264577" cy="212161"/>
            </a:xfrm>
            <a:custGeom>
              <a:avLst/>
              <a:gdLst>
                <a:gd name="T0" fmla="*/ 212 w 212"/>
                <a:gd name="T1" fmla="*/ 169 h 170"/>
                <a:gd name="T2" fmla="*/ 202 w 212"/>
                <a:gd name="T3" fmla="*/ 161 h 170"/>
                <a:gd name="T4" fmla="*/ 203 w 212"/>
                <a:gd name="T5" fmla="*/ 160 h 170"/>
                <a:gd name="T6" fmla="*/ 198 w 212"/>
                <a:gd name="T7" fmla="*/ 159 h 170"/>
                <a:gd name="T8" fmla="*/ 195 w 212"/>
                <a:gd name="T9" fmla="*/ 156 h 170"/>
                <a:gd name="T10" fmla="*/ 193 w 212"/>
                <a:gd name="T11" fmla="*/ 152 h 170"/>
                <a:gd name="T12" fmla="*/ 182 w 212"/>
                <a:gd name="T13" fmla="*/ 145 h 170"/>
                <a:gd name="T14" fmla="*/ 182 w 212"/>
                <a:gd name="T15" fmla="*/ 145 h 170"/>
                <a:gd name="T16" fmla="*/ 179 w 212"/>
                <a:gd name="T17" fmla="*/ 143 h 170"/>
                <a:gd name="T18" fmla="*/ 175 w 212"/>
                <a:gd name="T19" fmla="*/ 141 h 170"/>
                <a:gd name="T20" fmla="*/ 173 w 212"/>
                <a:gd name="T21" fmla="*/ 136 h 170"/>
                <a:gd name="T22" fmla="*/ 162 w 212"/>
                <a:gd name="T23" fmla="*/ 130 h 170"/>
                <a:gd name="T24" fmla="*/ 163 w 212"/>
                <a:gd name="T25" fmla="*/ 129 h 170"/>
                <a:gd name="T26" fmla="*/ 158 w 212"/>
                <a:gd name="T27" fmla="*/ 127 h 170"/>
                <a:gd name="T28" fmla="*/ 155 w 212"/>
                <a:gd name="T29" fmla="*/ 124 h 170"/>
                <a:gd name="T30" fmla="*/ 152 w 212"/>
                <a:gd name="T31" fmla="*/ 120 h 170"/>
                <a:gd name="T32" fmla="*/ 141 w 212"/>
                <a:gd name="T33" fmla="*/ 114 h 170"/>
                <a:gd name="T34" fmla="*/ 142 w 212"/>
                <a:gd name="T35" fmla="*/ 113 h 170"/>
                <a:gd name="T36" fmla="*/ 138 w 212"/>
                <a:gd name="T37" fmla="*/ 110 h 170"/>
                <a:gd name="T38" fmla="*/ 135 w 212"/>
                <a:gd name="T39" fmla="*/ 108 h 170"/>
                <a:gd name="T40" fmla="*/ 131 w 212"/>
                <a:gd name="T41" fmla="*/ 105 h 170"/>
                <a:gd name="T42" fmla="*/ 122 w 212"/>
                <a:gd name="T43" fmla="*/ 97 h 170"/>
                <a:gd name="T44" fmla="*/ 122 w 212"/>
                <a:gd name="T45" fmla="*/ 96 h 170"/>
                <a:gd name="T46" fmla="*/ 117 w 212"/>
                <a:gd name="T47" fmla="*/ 95 h 170"/>
                <a:gd name="T48" fmla="*/ 114 w 212"/>
                <a:gd name="T49" fmla="*/ 92 h 170"/>
                <a:gd name="T50" fmla="*/ 112 w 212"/>
                <a:gd name="T51" fmla="*/ 89 h 170"/>
                <a:gd name="T52" fmla="*/ 101 w 212"/>
                <a:gd name="T53" fmla="*/ 81 h 170"/>
                <a:gd name="T54" fmla="*/ 101 w 212"/>
                <a:gd name="T55" fmla="*/ 80 h 170"/>
                <a:gd name="T56" fmla="*/ 98 w 212"/>
                <a:gd name="T57" fmla="*/ 79 h 170"/>
                <a:gd name="T58" fmla="*/ 95 w 212"/>
                <a:gd name="T59" fmla="*/ 76 h 170"/>
                <a:gd name="T60" fmla="*/ 92 w 212"/>
                <a:gd name="T61" fmla="*/ 73 h 170"/>
                <a:gd name="T62" fmla="*/ 81 w 212"/>
                <a:gd name="T63" fmla="*/ 65 h 170"/>
                <a:gd name="T64" fmla="*/ 82 w 212"/>
                <a:gd name="T65" fmla="*/ 65 h 170"/>
                <a:gd name="T66" fmla="*/ 77 w 212"/>
                <a:gd name="T67" fmla="*/ 63 h 170"/>
                <a:gd name="T68" fmla="*/ 74 w 212"/>
                <a:gd name="T69" fmla="*/ 60 h 170"/>
                <a:gd name="T70" fmla="*/ 71 w 212"/>
                <a:gd name="T71" fmla="*/ 56 h 170"/>
                <a:gd name="T72" fmla="*/ 60 w 212"/>
                <a:gd name="T73" fmla="*/ 50 h 170"/>
                <a:gd name="T74" fmla="*/ 61 w 212"/>
                <a:gd name="T75" fmla="*/ 49 h 170"/>
                <a:gd name="T76" fmla="*/ 57 w 212"/>
                <a:gd name="T77" fmla="*/ 47 h 170"/>
                <a:gd name="T78" fmla="*/ 54 w 212"/>
                <a:gd name="T79" fmla="*/ 45 h 170"/>
                <a:gd name="T80" fmla="*/ 52 w 212"/>
                <a:gd name="T81" fmla="*/ 40 h 170"/>
                <a:gd name="T82" fmla="*/ 41 w 212"/>
                <a:gd name="T83" fmla="*/ 34 h 170"/>
                <a:gd name="T84" fmla="*/ 41 w 212"/>
                <a:gd name="T85" fmla="*/ 33 h 170"/>
                <a:gd name="T86" fmla="*/ 36 w 212"/>
                <a:gd name="T87" fmla="*/ 31 h 170"/>
                <a:gd name="T88" fmla="*/ 33 w 212"/>
                <a:gd name="T89" fmla="*/ 28 h 170"/>
                <a:gd name="T90" fmla="*/ 31 w 212"/>
                <a:gd name="T91" fmla="*/ 25 h 170"/>
                <a:gd name="T92" fmla="*/ 20 w 212"/>
                <a:gd name="T93" fmla="*/ 18 h 170"/>
                <a:gd name="T94" fmla="*/ 21 w 212"/>
                <a:gd name="T95" fmla="*/ 16 h 170"/>
                <a:gd name="T96" fmla="*/ 17 w 212"/>
                <a:gd name="T97" fmla="*/ 15 h 170"/>
                <a:gd name="T98" fmla="*/ 14 w 212"/>
                <a:gd name="T99" fmla="*/ 12 h 170"/>
                <a:gd name="T100" fmla="*/ 10 w 212"/>
                <a:gd name="T101" fmla="*/ 9 h 170"/>
                <a:gd name="T102" fmla="*/ 0 w 212"/>
                <a:gd name="T103" fmla="*/ 1 h 170"/>
                <a:gd name="T104" fmla="*/ 1 w 212"/>
                <a:gd name="T10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" h="170">
                  <a:moveTo>
                    <a:pt x="209" y="166"/>
                  </a:moveTo>
                  <a:lnTo>
                    <a:pt x="212" y="170"/>
                  </a:lnTo>
                  <a:lnTo>
                    <a:pt x="212" y="169"/>
                  </a:lnTo>
                  <a:lnTo>
                    <a:pt x="209" y="165"/>
                  </a:lnTo>
                  <a:lnTo>
                    <a:pt x="209" y="166"/>
                  </a:lnTo>
                  <a:close/>
                  <a:moveTo>
                    <a:pt x="202" y="161"/>
                  </a:moveTo>
                  <a:lnTo>
                    <a:pt x="206" y="164"/>
                  </a:lnTo>
                  <a:lnTo>
                    <a:pt x="206" y="163"/>
                  </a:lnTo>
                  <a:lnTo>
                    <a:pt x="203" y="160"/>
                  </a:lnTo>
                  <a:lnTo>
                    <a:pt x="202" y="161"/>
                  </a:lnTo>
                  <a:close/>
                  <a:moveTo>
                    <a:pt x="195" y="156"/>
                  </a:moveTo>
                  <a:lnTo>
                    <a:pt x="198" y="159"/>
                  </a:lnTo>
                  <a:lnTo>
                    <a:pt x="200" y="158"/>
                  </a:lnTo>
                  <a:lnTo>
                    <a:pt x="196" y="156"/>
                  </a:lnTo>
                  <a:lnTo>
                    <a:pt x="195" y="156"/>
                  </a:lnTo>
                  <a:close/>
                  <a:moveTo>
                    <a:pt x="189" y="150"/>
                  </a:moveTo>
                  <a:lnTo>
                    <a:pt x="192" y="154"/>
                  </a:lnTo>
                  <a:lnTo>
                    <a:pt x="193" y="152"/>
                  </a:lnTo>
                  <a:lnTo>
                    <a:pt x="190" y="150"/>
                  </a:lnTo>
                  <a:lnTo>
                    <a:pt x="189" y="150"/>
                  </a:lnTo>
                  <a:close/>
                  <a:moveTo>
                    <a:pt x="182" y="145"/>
                  </a:moveTo>
                  <a:lnTo>
                    <a:pt x="185" y="148"/>
                  </a:lnTo>
                  <a:lnTo>
                    <a:pt x="185" y="147"/>
                  </a:lnTo>
                  <a:lnTo>
                    <a:pt x="182" y="145"/>
                  </a:lnTo>
                  <a:lnTo>
                    <a:pt x="182" y="145"/>
                  </a:lnTo>
                  <a:close/>
                  <a:moveTo>
                    <a:pt x="175" y="141"/>
                  </a:moveTo>
                  <a:lnTo>
                    <a:pt x="179" y="143"/>
                  </a:lnTo>
                  <a:lnTo>
                    <a:pt x="179" y="142"/>
                  </a:lnTo>
                  <a:lnTo>
                    <a:pt x="176" y="139"/>
                  </a:lnTo>
                  <a:lnTo>
                    <a:pt x="175" y="141"/>
                  </a:lnTo>
                  <a:close/>
                  <a:moveTo>
                    <a:pt x="168" y="135"/>
                  </a:moveTo>
                  <a:lnTo>
                    <a:pt x="171" y="137"/>
                  </a:lnTo>
                  <a:lnTo>
                    <a:pt x="173" y="136"/>
                  </a:lnTo>
                  <a:lnTo>
                    <a:pt x="169" y="134"/>
                  </a:lnTo>
                  <a:lnTo>
                    <a:pt x="168" y="135"/>
                  </a:lnTo>
                  <a:close/>
                  <a:moveTo>
                    <a:pt x="162" y="130"/>
                  </a:moveTo>
                  <a:lnTo>
                    <a:pt x="165" y="132"/>
                  </a:lnTo>
                  <a:lnTo>
                    <a:pt x="166" y="131"/>
                  </a:lnTo>
                  <a:lnTo>
                    <a:pt x="163" y="129"/>
                  </a:lnTo>
                  <a:lnTo>
                    <a:pt x="162" y="130"/>
                  </a:lnTo>
                  <a:close/>
                  <a:moveTo>
                    <a:pt x="155" y="124"/>
                  </a:moveTo>
                  <a:lnTo>
                    <a:pt x="158" y="127"/>
                  </a:lnTo>
                  <a:lnTo>
                    <a:pt x="158" y="125"/>
                  </a:lnTo>
                  <a:lnTo>
                    <a:pt x="155" y="123"/>
                  </a:lnTo>
                  <a:lnTo>
                    <a:pt x="155" y="124"/>
                  </a:lnTo>
                  <a:close/>
                  <a:moveTo>
                    <a:pt x="148" y="119"/>
                  </a:moveTo>
                  <a:lnTo>
                    <a:pt x="152" y="121"/>
                  </a:lnTo>
                  <a:lnTo>
                    <a:pt x="152" y="120"/>
                  </a:lnTo>
                  <a:lnTo>
                    <a:pt x="149" y="118"/>
                  </a:lnTo>
                  <a:lnTo>
                    <a:pt x="148" y="119"/>
                  </a:lnTo>
                  <a:close/>
                  <a:moveTo>
                    <a:pt x="141" y="114"/>
                  </a:moveTo>
                  <a:lnTo>
                    <a:pt x="144" y="116"/>
                  </a:lnTo>
                  <a:lnTo>
                    <a:pt x="146" y="116"/>
                  </a:lnTo>
                  <a:lnTo>
                    <a:pt x="142" y="113"/>
                  </a:lnTo>
                  <a:lnTo>
                    <a:pt x="141" y="114"/>
                  </a:lnTo>
                  <a:close/>
                  <a:moveTo>
                    <a:pt x="135" y="108"/>
                  </a:moveTo>
                  <a:lnTo>
                    <a:pt x="138" y="110"/>
                  </a:lnTo>
                  <a:lnTo>
                    <a:pt x="139" y="110"/>
                  </a:lnTo>
                  <a:lnTo>
                    <a:pt x="136" y="107"/>
                  </a:lnTo>
                  <a:lnTo>
                    <a:pt x="135" y="108"/>
                  </a:lnTo>
                  <a:close/>
                  <a:moveTo>
                    <a:pt x="128" y="103"/>
                  </a:moveTo>
                  <a:lnTo>
                    <a:pt x="131" y="105"/>
                  </a:lnTo>
                  <a:lnTo>
                    <a:pt x="131" y="105"/>
                  </a:lnTo>
                  <a:lnTo>
                    <a:pt x="128" y="102"/>
                  </a:lnTo>
                  <a:lnTo>
                    <a:pt x="128" y="103"/>
                  </a:lnTo>
                  <a:close/>
                  <a:moveTo>
                    <a:pt x="122" y="97"/>
                  </a:moveTo>
                  <a:lnTo>
                    <a:pt x="125" y="101"/>
                  </a:lnTo>
                  <a:lnTo>
                    <a:pt x="125" y="100"/>
                  </a:lnTo>
                  <a:lnTo>
                    <a:pt x="122" y="96"/>
                  </a:lnTo>
                  <a:lnTo>
                    <a:pt x="122" y="97"/>
                  </a:lnTo>
                  <a:close/>
                  <a:moveTo>
                    <a:pt x="114" y="92"/>
                  </a:moveTo>
                  <a:lnTo>
                    <a:pt x="117" y="95"/>
                  </a:lnTo>
                  <a:lnTo>
                    <a:pt x="119" y="94"/>
                  </a:lnTo>
                  <a:lnTo>
                    <a:pt x="115" y="91"/>
                  </a:lnTo>
                  <a:lnTo>
                    <a:pt x="114" y="92"/>
                  </a:lnTo>
                  <a:close/>
                  <a:moveTo>
                    <a:pt x="108" y="87"/>
                  </a:moveTo>
                  <a:lnTo>
                    <a:pt x="111" y="90"/>
                  </a:lnTo>
                  <a:lnTo>
                    <a:pt x="112" y="89"/>
                  </a:lnTo>
                  <a:lnTo>
                    <a:pt x="109" y="86"/>
                  </a:lnTo>
                  <a:lnTo>
                    <a:pt x="108" y="87"/>
                  </a:lnTo>
                  <a:close/>
                  <a:moveTo>
                    <a:pt x="101" y="81"/>
                  </a:moveTo>
                  <a:lnTo>
                    <a:pt x="104" y="84"/>
                  </a:lnTo>
                  <a:lnTo>
                    <a:pt x="106" y="83"/>
                  </a:lnTo>
                  <a:lnTo>
                    <a:pt x="101" y="80"/>
                  </a:lnTo>
                  <a:lnTo>
                    <a:pt x="101" y="81"/>
                  </a:lnTo>
                  <a:close/>
                  <a:moveTo>
                    <a:pt x="95" y="76"/>
                  </a:moveTo>
                  <a:lnTo>
                    <a:pt x="98" y="79"/>
                  </a:lnTo>
                  <a:lnTo>
                    <a:pt x="98" y="78"/>
                  </a:lnTo>
                  <a:lnTo>
                    <a:pt x="95" y="76"/>
                  </a:lnTo>
                  <a:lnTo>
                    <a:pt x="95" y="76"/>
                  </a:lnTo>
                  <a:close/>
                  <a:moveTo>
                    <a:pt x="87" y="70"/>
                  </a:moveTo>
                  <a:lnTo>
                    <a:pt x="90" y="74"/>
                  </a:lnTo>
                  <a:lnTo>
                    <a:pt x="92" y="73"/>
                  </a:lnTo>
                  <a:lnTo>
                    <a:pt x="88" y="70"/>
                  </a:lnTo>
                  <a:lnTo>
                    <a:pt x="87" y="70"/>
                  </a:lnTo>
                  <a:close/>
                  <a:moveTo>
                    <a:pt x="81" y="65"/>
                  </a:moveTo>
                  <a:lnTo>
                    <a:pt x="84" y="68"/>
                  </a:lnTo>
                  <a:lnTo>
                    <a:pt x="85" y="67"/>
                  </a:lnTo>
                  <a:lnTo>
                    <a:pt x="82" y="65"/>
                  </a:lnTo>
                  <a:lnTo>
                    <a:pt x="81" y="65"/>
                  </a:lnTo>
                  <a:close/>
                  <a:moveTo>
                    <a:pt x="74" y="60"/>
                  </a:moveTo>
                  <a:lnTo>
                    <a:pt x="77" y="63"/>
                  </a:lnTo>
                  <a:lnTo>
                    <a:pt x="79" y="62"/>
                  </a:lnTo>
                  <a:lnTo>
                    <a:pt x="74" y="60"/>
                  </a:lnTo>
                  <a:lnTo>
                    <a:pt x="74" y="60"/>
                  </a:lnTo>
                  <a:close/>
                  <a:moveTo>
                    <a:pt x="68" y="55"/>
                  </a:moveTo>
                  <a:lnTo>
                    <a:pt x="71" y="57"/>
                  </a:lnTo>
                  <a:lnTo>
                    <a:pt x="71" y="56"/>
                  </a:lnTo>
                  <a:lnTo>
                    <a:pt x="68" y="54"/>
                  </a:lnTo>
                  <a:lnTo>
                    <a:pt x="68" y="55"/>
                  </a:lnTo>
                  <a:close/>
                  <a:moveTo>
                    <a:pt x="60" y="50"/>
                  </a:moveTo>
                  <a:lnTo>
                    <a:pt x="63" y="52"/>
                  </a:lnTo>
                  <a:lnTo>
                    <a:pt x="64" y="51"/>
                  </a:lnTo>
                  <a:lnTo>
                    <a:pt x="61" y="49"/>
                  </a:lnTo>
                  <a:lnTo>
                    <a:pt x="60" y="50"/>
                  </a:lnTo>
                  <a:close/>
                  <a:moveTo>
                    <a:pt x="54" y="45"/>
                  </a:moveTo>
                  <a:lnTo>
                    <a:pt x="57" y="47"/>
                  </a:lnTo>
                  <a:lnTo>
                    <a:pt x="58" y="46"/>
                  </a:lnTo>
                  <a:lnTo>
                    <a:pt x="55" y="43"/>
                  </a:lnTo>
                  <a:lnTo>
                    <a:pt x="54" y="45"/>
                  </a:lnTo>
                  <a:close/>
                  <a:moveTo>
                    <a:pt x="47" y="39"/>
                  </a:moveTo>
                  <a:lnTo>
                    <a:pt x="50" y="41"/>
                  </a:lnTo>
                  <a:lnTo>
                    <a:pt x="52" y="40"/>
                  </a:lnTo>
                  <a:lnTo>
                    <a:pt x="47" y="38"/>
                  </a:lnTo>
                  <a:lnTo>
                    <a:pt x="47" y="39"/>
                  </a:lnTo>
                  <a:close/>
                  <a:moveTo>
                    <a:pt x="41" y="34"/>
                  </a:moveTo>
                  <a:lnTo>
                    <a:pt x="44" y="36"/>
                  </a:lnTo>
                  <a:lnTo>
                    <a:pt x="44" y="35"/>
                  </a:lnTo>
                  <a:lnTo>
                    <a:pt x="41" y="33"/>
                  </a:lnTo>
                  <a:lnTo>
                    <a:pt x="41" y="34"/>
                  </a:lnTo>
                  <a:close/>
                  <a:moveTo>
                    <a:pt x="33" y="28"/>
                  </a:moveTo>
                  <a:lnTo>
                    <a:pt x="36" y="31"/>
                  </a:lnTo>
                  <a:lnTo>
                    <a:pt x="37" y="31"/>
                  </a:lnTo>
                  <a:lnTo>
                    <a:pt x="34" y="27"/>
                  </a:lnTo>
                  <a:lnTo>
                    <a:pt x="33" y="28"/>
                  </a:lnTo>
                  <a:close/>
                  <a:moveTo>
                    <a:pt x="27" y="23"/>
                  </a:moveTo>
                  <a:lnTo>
                    <a:pt x="30" y="25"/>
                  </a:lnTo>
                  <a:lnTo>
                    <a:pt x="31" y="25"/>
                  </a:lnTo>
                  <a:lnTo>
                    <a:pt x="28" y="22"/>
                  </a:lnTo>
                  <a:lnTo>
                    <a:pt x="27" y="23"/>
                  </a:lnTo>
                  <a:close/>
                  <a:moveTo>
                    <a:pt x="20" y="18"/>
                  </a:moveTo>
                  <a:lnTo>
                    <a:pt x="23" y="20"/>
                  </a:lnTo>
                  <a:lnTo>
                    <a:pt x="25" y="20"/>
                  </a:lnTo>
                  <a:lnTo>
                    <a:pt x="21" y="16"/>
                  </a:lnTo>
                  <a:lnTo>
                    <a:pt x="20" y="18"/>
                  </a:lnTo>
                  <a:close/>
                  <a:moveTo>
                    <a:pt x="14" y="12"/>
                  </a:moveTo>
                  <a:lnTo>
                    <a:pt x="17" y="15"/>
                  </a:lnTo>
                  <a:lnTo>
                    <a:pt x="17" y="14"/>
                  </a:lnTo>
                  <a:lnTo>
                    <a:pt x="14" y="11"/>
                  </a:lnTo>
                  <a:lnTo>
                    <a:pt x="14" y="12"/>
                  </a:lnTo>
                  <a:close/>
                  <a:moveTo>
                    <a:pt x="6" y="7"/>
                  </a:moveTo>
                  <a:lnTo>
                    <a:pt x="10" y="10"/>
                  </a:lnTo>
                  <a:lnTo>
                    <a:pt x="10" y="9"/>
                  </a:lnTo>
                  <a:lnTo>
                    <a:pt x="7" y="6"/>
                  </a:lnTo>
                  <a:lnTo>
                    <a:pt x="6" y="7"/>
                  </a:lnTo>
                  <a:close/>
                  <a:moveTo>
                    <a:pt x="0" y="1"/>
                  </a:moveTo>
                  <a:lnTo>
                    <a:pt x="3" y="5"/>
                  </a:lnTo>
                  <a:lnTo>
                    <a:pt x="4" y="4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4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Freeform 62"/>
            <p:cNvSpPr/>
            <p:nvPr>
              <p:custDataLst>
                <p:tags r:id="rId50"/>
              </p:custDataLst>
            </p:nvPr>
          </p:nvSpPr>
          <p:spPr bwMode="auto">
            <a:xfrm>
              <a:off x="2775782" y="3856731"/>
              <a:ext cx="2496" cy="2496"/>
            </a:xfrm>
            <a:custGeom>
              <a:avLst/>
              <a:gdLst>
                <a:gd name="T0" fmla="*/ 0 w 2"/>
                <a:gd name="T1" fmla="*/ 1 h 2"/>
                <a:gd name="T2" fmla="*/ 1 w 2"/>
                <a:gd name="T3" fmla="*/ 2 h 2"/>
                <a:gd name="T4" fmla="*/ 2 w 2"/>
                <a:gd name="T5" fmla="*/ 2 h 2"/>
                <a:gd name="T6" fmla="*/ 1 w 2"/>
                <a:gd name="T7" fmla="*/ 0 h 2"/>
                <a:gd name="T8" fmla="*/ 0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lnTo>
                    <a:pt x="1" y="2"/>
                  </a:lnTo>
                  <a:lnTo>
                    <a:pt x="2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4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Freeform 63"/>
            <p:cNvSpPr/>
            <p:nvPr>
              <p:custDataLst>
                <p:tags r:id="rId51"/>
              </p:custDataLst>
            </p:nvPr>
          </p:nvSpPr>
          <p:spPr bwMode="auto">
            <a:xfrm>
              <a:off x="2775782" y="3856731"/>
              <a:ext cx="2496" cy="2496"/>
            </a:xfrm>
            <a:custGeom>
              <a:avLst/>
              <a:gdLst>
                <a:gd name="T0" fmla="*/ 0 w 2"/>
                <a:gd name="T1" fmla="*/ 1 h 2"/>
                <a:gd name="T2" fmla="*/ 1 w 2"/>
                <a:gd name="T3" fmla="*/ 2 h 2"/>
                <a:gd name="T4" fmla="*/ 2 w 2"/>
                <a:gd name="T5" fmla="*/ 2 h 2"/>
                <a:gd name="T6" fmla="*/ 1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lnTo>
                    <a:pt x="1" y="2"/>
                  </a:lnTo>
                  <a:lnTo>
                    <a:pt x="2" y="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Freeform 64"/>
            <p:cNvSpPr/>
            <p:nvPr>
              <p:custDataLst>
                <p:tags r:id="rId52"/>
              </p:custDataLst>
            </p:nvPr>
          </p:nvSpPr>
          <p:spPr bwMode="auto">
            <a:xfrm>
              <a:off x="2503717" y="3859227"/>
              <a:ext cx="2496" cy="2496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1 h 2"/>
                <a:gd name="T4" fmla="*/ 1 w 2"/>
                <a:gd name="T5" fmla="*/ 0 h 2"/>
                <a:gd name="T6" fmla="*/ 0 w 2"/>
                <a:gd name="T7" fmla="*/ 1 h 2"/>
                <a:gd name="T8" fmla="*/ 0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04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Freeform 65"/>
            <p:cNvSpPr/>
            <p:nvPr>
              <p:custDataLst>
                <p:tags r:id="rId53"/>
              </p:custDataLst>
            </p:nvPr>
          </p:nvSpPr>
          <p:spPr bwMode="auto">
            <a:xfrm>
              <a:off x="2503717" y="3859227"/>
              <a:ext cx="2496" cy="2496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1 h 2"/>
                <a:gd name="T4" fmla="*/ 1 w 2"/>
                <a:gd name="T5" fmla="*/ 0 h 2"/>
                <a:gd name="T6" fmla="*/ 0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1"/>
                  </a:lnTo>
                  <a:lnTo>
                    <a:pt x="1" y="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Freeform 66"/>
            <p:cNvSpPr>
              <a:spLocks noEditPoints="1"/>
            </p:cNvSpPr>
            <p:nvPr>
              <p:custDataLst>
                <p:tags r:id="rId54"/>
              </p:custDataLst>
            </p:nvPr>
          </p:nvSpPr>
          <p:spPr bwMode="auto">
            <a:xfrm>
              <a:off x="2508709" y="3643323"/>
              <a:ext cx="264577" cy="213409"/>
            </a:xfrm>
            <a:custGeom>
              <a:avLst/>
              <a:gdLst>
                <a:gd name="T0" fmla="*/ 210 w 212"/>
                <a:gd name="T1" fmla="*/ 0 h 171"/>
                <a:gd name="T2" fmla="*/ 202 w 212"/>
                <a:gd name="T3" fmla="*/ 9 h 171"/>
                <a:gd name="T4" fmla="*/ 201 w 212"/>
                <a:gd name="T5" fmla="*/ 9 h 171"/>
                <a:gd name="T6" fmla="*/ 199 w 212"/>
                <a:gd name="T7" fmla="*/ 12 h 171"/>
                <a:gd name="T8" fmla="*/ 194 w 212"/>
                <a:gd name="T9" fmla="*/ 14 h 171"/>
                <a:gd name="T10" fmla="*/ 191 w 212"/>
                <a:gd name="T11" fmla="*/ 16 h 171"/>
                <a:gd name="T12" fmla="*/ 181 w 212"/>
                <a:gd name="T13" fmla="*/ 25 h 171"/>
                <a:gd name="T14" fmla="*/ 180 w 212"/>
                <a:gd name="T15" fmla="*/ 25 h 171"/>
                <a:gd name="T16" fmla="*/ 178 w 212"/>
                <a:gd name="T17" fmla="*/ 28 h 171"/>
                <a:gd name="T18" fmla="*/ 175 w 212"/>
                <a:gd name="T19" fmla="*/ 31 h 171"/>
                <a:gd name="T20" fmla="*/ 171 w 212"/>
                <a:gd name="T21" fmla="*/ 33 h 171"/>
                <a:gd name="T22" fmla="*/ 162 w 212"/>
                <a:gd name="T23" fmla="*/ 41 h 171"/>
                <a:gd name="T24" fmla="*/ 161 w 212"/>
                <a:gd name="T25" fmla="*/ 41 h 171"/>
                <a:gd name="T26" fmla="*/ 158 w 212"/>
                <a:gd name="T27" fmla="*/ 45 h 171"/>
                <a:gd name="T28" fmla="*/ 154 w 212"/>
                <a:gd name="T29" fmla="*/ 47 h 171"/>
                <a:gd name="T30" fmla="*/ 151 w 212"/>
                <a:gd name="T31" fmla="*/ 49 h 171"/>
                <a:gd name="T32" fmla="*/ 141 w 212"/>
                <a:gd name="T33" fmla="*/ 57 h 171"/>
                <a:gd name="T34" fmla="*/ 140 w 212"/>
                <a:gd name="T35" fmla="*/ 57 h 171"/>
                <a:gd name="T36" fmla="*/ 138 w 212"/>
                <a:gd name="T37" fmla="*/ 61 h 171"/>
                <a:gd name="T38" fmla="*/ 135 w 212"/>
                <a:gd name="T39" fmla="*/ 63 h 171"/>
                <a:gd name="T40" fmla="*/ 131 w 212"/>
                <a:gd name="T41" fmla="*/ 65 h 171"/>
                <a:gd name="T42" fmla="*/ 121 w 212"/>
                <a:gd name="T43" fmla="*/ 74 h 171"/>
                <a:gd name="T44" fmla="*/ 121 w 212"/>
                <a:gd name="T45" fmla="*/ 74 h 171"/>
                <a:gd name="T46" fmla="*/ 118 w 212"/>
                <a:gd name="T47" fmla="*/ 77 h 171"/>
                <a:gd name="T48" fmla="*/ 114 w 212"/>
                <a:gd name="T49" fmla="*/ 79 h 171"/>
                <a:gd name="T50" fmla="*/ 110 w 212"/>
                <a:gd name="T51" fmla="*/ 81 h 171"/>
                <a:gd name="T52" fmla="*/ 101 w 212"/>
                <a:gd name="T53" fmla="*/ 90 h 171"/>
                <a:gd name="T54" fmla="*/ 100 w 212"/>
                <a:gd name="T55" fmla="*/ 90 h 171"/>
                <a:gd name="T56" fmla="*/ 98 w 212"/>
                <a:gd name="T57" fmla="*/ 93 h 171"/>
                <a:gd name="T58" fmla="*/ 95 w 212"/>
                <a:gd name="T59" fmla="*/ 95 h 171"/>
                <a:gd name="T60" fmla="*/ 91 w 212"/>
                <a:gd name="T61" fmla="*/ 97 h 171"/>
                <a:gd name="T62" fmla="*/ 81 w 212"/>
                <a:gd name="T63" fmla="*/ 106 h 171"/>
                <a:gd name="T64" fmla="*/ 81 w 212"/>
                <a:gd name="T65" fmla="*/ 105 h 171"/>
                <a:gd name="T66" fmla="*/ 78 w 212"/>
                <a:gd name="T67" fmla="*/ 109 h 171"/>
                <a:gd name="T68" fmla="*/ 74 w 212"/>
                <a:gd name="T69" fmla="*/ 111 h 171"/>
                <a:gd name="T70" fmla="*/ 70 w 212"/>
                <a:gd name="T71" fmla="*/ 114 h 171"/>
                <a:gd name="T72" fmla="*/ 61 w 212"/>
                <a:gd name="T73" fmla="*/ 122 h 171"/>
                <a:gd name="T74" fmla="*/ 60 w 212"/>
                <a:gd name="T75" fmla="*/ 121 h 171"/>
                <a:gd name="T76" fmla="*/ 58 w 212"/>
                <a:gd name="T77" fmla="*/ 125 h 171"/>
                <a:gd name="T78" fmla="*/ 54 w 212"/>
                <a:gd name="T79" fmla="*/ 128 h 171"/>
                <a:gd name="T80" fmla="*/ 51 w 212"/>
                <a:gd name="T81" fmla="*/ 130 h 171"/>
                <a:gd name="T82" fmla="*/ 41 w 212"/>
                <a:gd name="T83" fmla="*/ 138 h 171"/>
                <a:gd name="T84" fmla="*/ 40 w 212"/>
                <a:gd name="T85" fmla="*/ 137 h 171"/>
                <a:gd name="T86" fmla="*/ 38 w 212"/>
                <a:gd name="T87" fmla="*/ 142 h 171"/>
                <a:gd name="T88" fmla="*/ 34 w 212"/>
                <a:gd name="T89" fmla="*/ 144 h 171"/>
                <a:gd name="T90" fmla="*/ 30 w 212"/>
                <a:gd name="T91" fmla="*/ 146 h 171"/>
                <a:gd name="T92" fmla="*/ 20 w 212"/>
                <a:gd name="T93" fmla="*/ 155 h 171"/>
                <a:gd name="T94" fmla="*/ 20 w 212"/>
                <a:gd name="T95" fmla="*/ 154 h 171"/>
                <a:gd name="T96" fmla="*/ 17 w 212"/>
                <a:gd name="T97" fmla="*/ 158 h 171"/>
                <a:gd name="T98" fmla="*/ 14 w 212"/>
                <a:gd name="T99" fmla="*/ 160 h 171"/>
                <a:gd name="T100" fmla="*/ 11 w 212"/>
                <a:gd name="T101" fmla="*/ 162 h 171"/>
                <a:gd name="T102" fmla="*/ 1 w 212"/>
                <a:gd name="T103" fmla="*/ 171 h 171"/>
                <a:gd name="T104" fmla="*/ 0 w 212"/>
                <a:gd name="T105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" h="171">
                  <a:moveTo>
                    <a:pt x="208" y="4"/>
                  </a:moveTo>
                  <a:lnTo>
                    <a:pt x="212" y="1"/>
                  </a:lnTo>
                  <a:lnTo>
                    <a:pt x="210" y="0"/>
                  </a:lnTo>
                  <a:lnTo>
                    <a:pt x="207" y="4"/>
                  </a:lnTo>
                  <a:lnTo>
                    <a:pt x="208" y="4"/>
                  </a:lnTo>
                  <a:close/>
                  <a:moveTo>
                    <a:pt x="202" y="9"/>
                  </a:moveTo>
                  <a:lnTo>
                    <a:pt x="205" y="7"/>
                  </a:lnTo>
                  <a:lnTo>
                    <a:pt x="204" y="6"/>
                  </a:lnTo>
                  <a:lnTo>
                    <a:pt x="201" y="9"/>
                  </a:lnTo>
                  <a:lnTo>
                    <a:pt x="202" y="9"/>
                  </a:lnTo>
                  <a:close/>
                  <a:moveTo>
                    <a:pt x="194" y="14"/>
                  </a:moveTo>
                  <a:lnTo>
                    <a:pt x="199" y="12"/>
                  </a:lnTo>
                  <a:lnTo>
                    <a:pt x="198" y="11"/>
                  </a:lnTo>
                  <a:lnTo>
                    <a:pt x="194" y="14"/>
                  </a:lnTo>
                  <a:lnTo>
                    <a:pt x="194" y="14"/>
                  </a:lnTo>
                  <a:close/>
                  <a:moveTo>
                    <a:pt x="188" y="20"/>
                  </a:moveTo>
                  <a:lnTo>
                    <a:pt x="191" y="18"/>
                  </a:lnTo>
                  <a:lnTo>
                    <a:pt x="191" y="16"/>
                  </a:lnTo>
                  <a:lnTo>
                    <a:pt x="188" y="20"/>
                  </a:lnTo>
                  <a:lnTo>
                    <a:pt x="188" y="20"/>
                  </a:lnTo>
                  <a:close/>
                  <a:moveTo>
                    <a:pt x="181" y="25"/>
                  </a:moveTo>
                  <a:lnTo>
                    <a:pt x="185" y="23"/>
                  </a:lnTo>
                  <a:lnTo>
                    <a:pt x="185" y="22"/>
                  </a:lnTo>
                  <a:lnTo>
                    <a:pt x="180" y="25"/>
                  </a:lnTo>
                  <a:lnTo>
                    <a:pt x="181" y="25"/>
                  </a:lnTo>
                  <a:close/>
                  <a:moveTo>
                    <a:pt x="175" y="31"/>
                  </a:moveTo>
                  <a:lnTo>
                    <a:pt x="178" y="28"/>
                  </a:lnTo>
                  <a:lnTo>
                    <a:pt x="177" y="27"/>
                  </a:lnTo>
                  <a:lnTo>
                    <a:pt x="174" y="31"/>
                  </a:lnTo>
                  <a:lnTo>
                    <a:pt x="175" y="31"/>
                  </a:lnTo>
                  <a:close/>
                  <a:moveTo>
                    <a:pt x="168" y="36"/>
                  </a:moveTo>
                  <a:lnTo>
                    <a:pt x="172" y="34"/>
                  </a:lnTo>
                  <a:lnTo>
                    <a:pt x="171" y="33"/>
                  </a:lnTo>
                  <a:lnTo>
                    <a:pt x="167" y="36"/>
                  </a:lnTo>
                  <a:lnTo>
                    <a:pt x="168" y="36"/>
                  </a:lnTo>
                  <a:close/>
                  <a:moveTo>
                    <a:pt x="162" y="41"/>
                  </a:moveTo>
                  <a:lnTo>
                    <a:pt x="165" y="39"/>
                  </a:lnTo>
                  <a:lnTo>
                    <a:pt x="164" y="38"/>
                  </a:lnTo>
                  <a:lnTo>
                    <a:pt x="161" y="41"/>
                  </a:lnTo>
                  <a:lnTo>
                    <a:pt x="162" y="41"/>
                  </a:lnTo>
                  <a:close/>
                  <a:moveTo>
                    <a:pt x="154" y="47"/>
                  </a:moveTo>
                  <a:lnTo>
                    <a:pt x="158" y="45"/>
                  </a:lnTo>
                  <a:lnTo>
                    <a:pt x="158" y="43"/>
                  </a:lnTo>
                  <a:lnTo>
                    <a:pt x="154" y="47"/>
                  </a:lnTo>
                  <a:lnTo>
                    <a:pt x="154" y="47"/>
                  </a:lnTo>
                  <a:close/>
                  <a:moveTo>
                    <a:pt x="148" y="52"/>
                  </a:moveTo>
                  <a:lnTo>
                    <a:pt x="151" y="50"/>
                  </a:lnTo>
                  <a:lnTo>
                    <a:pt x="151" y="49"/>
                  </a:lnTo>
                  <a:lnTo>
                    <a:pt x="148" y="52"/>
                  </a:lnTo>
                  <a:lnTo>
                    <a:pt x="148" y="52"/>
                  </a:lnTo>
                  <a:close/>
                  <a:moveTo>
                    <a:pt x="141" y="57"/>
                  </a:moveTo>
                  <a:lnTo>
                    <a:pt x="145" y="55"/>
                  </a:lnTo>
                  <a:lnTo>
                    <a:pt x="144" y="54"/>
                  </a:lnTo>
                  <a:lnTo>
                    <a:pt x="140" y="57"/>
                  </a:lnTo>
                  <a:lnTo>
                    <a:pt x="141" y="57"/>
                  </a:lnTo>
                  <a:close/>
                  <a:moveTo>
                    <a:pt x="135" y="63"/>
                  </a:moveTo>
                  <a:lnTo>
                    <a:pt x="138" y="61"/>
                  </a:lnTo>
                  <a:lnTo>
                    <a:pt x="137" y="60"/>
                  </a:lnTo>
                  <a:lnTo>
                    <a:pt x="134" y="63"/>
                  </a:lnTo>
                  <a:lnTo>
                    <a:pt x="135" y="63"/>
                  </a:lnTo>
                  <a:close/>
                  <a:moveTo>
                    <a:pt x="128" y="68"/>
                  </a:moveTo>
                  <a:lnTo>
                    <a:pt x="132" y="66"/>
                  </a:lnTo>
                  <a:lnTo>
                    <a:pt x="131" y="65"/>
                  </a:lnTo>
                  <a:lnTo>
                    <a:pt x="127" y="68"/>
                  </a:lnTo>
                  <a:lnTo>
                    <a:pt x="128" y="68"/>
                  </a:lnTo>
                  <a:close/>
                  <a:moveTo>
                    <a:pt x="121" y="74"/>
                  </a:moveTo>
                  <a:lnTo>
                    <a:pt x="124" y="72"/>
                  </a:lnTo>
                  <a:lnTo>
                    <a:pt x="124" y="70"/>
                  </a:lnTo>
                  <a:lnTo>
                    <a:pt x="121" y="74"/>
                  </a:lnTo>
                  <a:lnTo>
                    <a:pt x="121" y="74"/>
                  </a:lnTo>
                  <a:close/>
                  <a:moveTo>
                    <a:pt x="114" y="79"/>
                  </a:moveTo>
                  <a:lnTo>
                    <a:pt x="118" y="77"/>
                  </a:lnTo>
                  <a:lnTo>
                    <a:pt x="118" y="76"/>
                  </a:lnTo>
                  <a:lnTo>
                    <a:pt x="114" y="79"/>
                  </a:lnTo>
                  <a:lnTo>
                    <a:pt x="114" y="79"/>
                  </a:lnTo>
                  <a:close/>
                  <a:moveTo>
                    <a:pt x="108" y="84"/>
                  </a:moveTo>
                  <a:lnTo>
                    <a:pt x="111" y="82"/>
                  </a:lnTo>
                  <a:lnTo>
                    <a:pt x="110" y="81"/>
                  </a:lnTo>
                  <a:lnTo>
                    <a:pt x="107" y="84"/>
                  </a:lnTo>
                  <a:lnTo>
                    <a:pt x="108" y="84"/>
                  </a:lnTo>
                  <a:close/>
                  <a:moveTo>
                    <a:pt x="101" y="90"/>
                  </a:moveTo>
                  <a:lnTo>
                    <a:pt x="105" y="88"/>
                  </a:lnTo>
                  <a:lnTo>
                    <a:pt x="104" y="87"/>
                  </a:lnTo>
                  <a:lnTo>
                    <a:pt x="100" y="90"/>
                  </a:lnTo>
                  <a:lnTo>
                    <a:pt x="101" y="90"/>
                  </a:lnTo>
                  <a:close/>
                  <a:moveTo>
                    <a:pt x="95" y="95"/>
                  </a:moveTo>
                  <a:lnTo>
                    <a:pt x="98" y="93"/>
                  </a:lnTo>
                  <a:lnTo>
                    <a:pt x="97" y="92"/>
                  </a:lnTo>
                  <a:lnTo>
                    <a:pt x="94" y="95"/>
                  </a:lnTo>
                  <a:lnTo>
                    <a:pt x="95" y="95"/>
                  </a:lnTo>
                  <a:close/>
                  <a:moveTo>
                    <a:pt x="87" y="101"/>
                  </a:moveTo>
                  <a:lnTo>
                    <a:pt x="91" y="98"/>
                  </a:lnTo>
                  <a:lnTo>
                    <a:pt x="91" y="97"/>
                  </a:lnTo>
                  <a:lnTo>
                    <a:pt x="87" y="100"/>
                  </a:lnTo>
                  <a:lnTo>
                    <a:pt x="87" y="101"/>
                  </a:lnTo>
                  <a:close/>
                  <a:moveTo>
                    <a:pt x="81" y="106"/>
                  </a:moveTo>
                  <a:lnTo>
                    <a:pt x="84" y="104"/>
                  </a:lnTo>
                  <a:lnTo>
                    <a:pt x="84" y="103"/>
                  </a:lnTo>
                  <a:lnTo>
                    <a:pt x="81" y="105"/>
                  </a:lnTo>
                  <a:lnTo>
                    <a:pt x="81" y="106"/>
                  </a:lnTo>
                  <a:close/>
                  <a:moveTo>
                    <a:pt x="74" y="111"/>
                  </a:moveTo>
                  <a:lnTo>
                    <a:pt x="78" y="109"/>
                  </a:lnTo>
                  <a:lnTo>
                    <a:pt x="77" y="108"/>
                  </a:lnTo>
                  <a:lnTo>
                    <a:pt x="73" y="110"/>
                  </a:lnTo>
                  <a:lnTo>
                    <a:pt x="74" y="111"/>
                  </a:lnTo>
                  <a:close/>
                  <a:moveTo>
                    <a:pt x="68" y="117"/>
                  </a:moveTo>
                  <a:lnTo>
                    <a:pt x="71" y="115"/>
                  </a:lnTo>
                  <a:lnTo>
                    <a:pt x="70" y="114"/>
                  </a:lnTo>
                  <a:lnTo>
                    <a:pt x="67" y="116"/>
                  </a:lnTo>
                  <a:lnTo>
                    <a:pt x="68" y="117"/>
                  </a:lnTo>
                  <a:close/>
                  <a:moveTo>
                    <a:pt x="61" y="122"/>
                  </a:moveTo>
                  <a:lnTo>
                    <a:pt x="65" y="120"/>
                  </a:lnTo>
                  <a:lnTo>
                    <a:pt x="64" y="119"/>
                  </a:lnTo>
                  <a:lnTo>
                    <a:pt x="60" y="121"/>
                  </a:lnTo>
                  <a:lnTo>
                    <a:pt x="61" y="122"/>
                  </a:lnTo>
                  <a:close/>
                  <a:moveTo>
                    <a:pt x="54" y="128"/>
                  </a:moveTo>
                  <a:lnTo>
                    <a:pt x="58" y="125"/>
                  </a:lnTo>
                  <a:lnTo>
                    <a:pt x="57" y="124"/>
                  </a:lnTo>
                  <a:lnTo>
                    <a:pt x="54" y="127"/>
                  </a:lnTo>
                  <a:lnTo>
                    <a:pt x="54" y="128"/>
                  </a:lnTo>
                  <a:close/>
                  <a:moveTo>
                    <a:pt x="47" y="133"/>
                  </a:moveTo>
                  <a:lnTo>
                    <a:pt x="51" y="131"/>
                  </a:lnTo>
                  <a:lnTo>
                    <a:pt x="51" y="130"/>
                  </a:lnTo>
                  <a:lnTo>
                    <a:pt x="47" y="132"/>
                  </a:lnTo>
                  <a:lnTo>
                    <a:pt x="47" y="133"/>
                  </a:lnTo>
                  <a:close/>
                  <a:moveTo>
                    <a:pt x="41" y="138"/>
                  </a:moveTo>
                  <a:lnTo>
                    <a:pt x="44" y="136"/>
                  </a:lnTo>
                  <a:lnTo>
                    <a:pt x="43" y="135"/>
                  </a:lnTo>
                  <a:lnTo>
                    <a:pt x="40" y="137"/>
                  </a:lnTo>
                  <a:lnTo>
                    <a:pt x="41" y="138"/>
                  </a:lnTo>
                  <a:close/>
                  <a:moveTo>
                    <a:pt x="34" y="144"/>
                  </a:moveTo>
                  <a:lnTo>
                    <a:pt x="38" y="142"/>
                  </a:lnTo>
                  <a:lnTo>
                    <a:pt x="37" y="141"/>
                  </a:lnTo>
                  <a:lnTo>
                    <a:pt x="33" y="143"/>
                  </a:lnTo>
                  <a:lnTo>
                    <a:pt x="34" y="144"/>
                  </a:lnTo>
                  <a:close/>
                  <a:moveTo>
                    <a:pt x="28" y="149"/>
                  </a:moveTo>
                  <a:lnTo>
                    <a:pt x="31" y="147"/>
                  </a:lnTo>
                  <a:lnTo>
                    <a:pt x="30" y="146"/>
                  </a:lnTo>
                  <a:lnTo>
                    <a:pt x="27" y="148"/>
                  </a:lnTo>
                  <a:lnTo>
                    <a:pt x="28" y="149"/>
                  </a:lnTo>
                  <a:close/>
                  <a:moveTo>
                    <a:pt x="20" y="155"/>
                  </a:moveTo>
                  <a:lnTo>
                    <a:pt x="25" y="152"/>
                  </a:lnTo>
                  <a:lnTo>
                    <a:pt x="24" y="151"/>
                  </a:lnTo>
                  <a:lnTo>
                    <a:pt x="20" y="154"/>
                  </a:lnTo>
                  <a:lnTo>
                    <a:pt x="20" y="155"/>
                  </a:lnTo>
                  <a:close/>
                  <a:moveTo>
                    <a:pt x="14" y="160"/>
                  </a:moveTo>
                  <a:lnTo>
                    <a:pt x="17" y="158"/>
                  </a:lnTo>
                  <a:lnTo>
                    <a:pt x="17" y="157"/>
                  </a:lnTo>
                  <a:lnTo>
                    <a:pt x="14" y="159"/>
                  </a:lnTo>
                  <a:lnTo>
                    <a:pt x="14" y="160"/>
                  </a:lnTo>
                  <a:close/>
                  <a:moveTo>
                    <a:pt x="7" y="165"/>
                  </a:moveTo>
                  <a:lnTo>
                    <a:pt x="11" y="163"/>
                  </a:lnTo>
                  <a:lnTo>
                    <a:pt x="11" y="162"/>
                  </a:lnTo>
                  <a:lnTo>
                    <a:pt x="6" y="164"/>
                  </a:lnTo>
                  <a:lnTo>
                    <a:pt x="7" y="165"/>
                  </a:lnTo>
                  <a:close/>
                  <a:moveTo>
                    <a:pt x="1" y="171"/>
                  </a:moveTo>
                  <a:lnTo>
                    <a:pt x="4" y="169"/>
                  </a:lnTo>
                  <a:lnTo>
                    <a:pt x="3" y="168"/>
                  </a:lnTo>
                  <a:lnTo>
                    <a:pt x="0" y="170"/>
                  </a:lnTo>
                  <a:lnTo>
                    <a:pt x="1" y="171"/>
                  </a:lnTo>
                  <a:close/>
                </a:path>
              </a:pathLst>
            </a:custGeom>
            <a:solidFill>
              <a:srgbClr val="C04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Freeform 67"/>
            <p:cNvSpPr/>
            <p:nvPr>
              <p:custDataLst>
                <p:tags r:id="rId55"/>
              </p:custDataLst>
            </p:nvPr>
          </p:nvSpPr>
          <p:spPr bwMode="auto">
            <a:xfrm>
              <a:off x="2775782" y="3638331"/>
              <a:ext cx="3744" cy="2496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1 h 2"/>
                <a:gd name="T4" fmla="*/ 2 w 3"/>
                <a:gd name="T5" fmla="*/ 0 h 2"/>
                <a:gd name="T6" fmla="*/ 0 w 3"/>
                <a:gd name="T7" fmla="*/ 2 h 2"/>
                <a:gd name="T8" fmla="*/ 1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lnTo>
                    <a:pt x="3" y="1"/>
                  </a:lnTo>
                  <a:lnTo>
                    <a:pt x="2" y="0"/>
                  </a:lnTo>
                  <a:lnTo>
                    <a:pt x="0" y="2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C04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Freeform 68"/>
            <p:cNvSpPr/>
            <p:nvPr>
              <p:custDataLst>
                <p:tags r:id="rId56"/>
              </p:custDataLst>
            </p:nvPr>
          </p:nvSpPr>
          <p:spPr bwMode="auto">
            <a:xfrm>
              <a:off x="2775782" y="3638331"/>
              <a:ext cx="3744" cy="2496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1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lnTo>
                    <a:pt x="3" y="1"/>
                  </a:lnTo>
                  <a:lnTo>
                    <a:pt x="2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Rectangle 69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2358948" y="3543482"/>
              <a:ext cx="443043" cy="27456"/>
            </a:xfrm>
            <a:prstGeom prst="rect">
              <a:avLst/>
            </a:prstGeom>
            <a:solidFill>
              <a:srgbClr val="C3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Rectangle 70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2358948" y="3543482"/>
              <a:ext cx="443043" cy="27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Freeform 71"/>
            <p:cNvSpPr/>
            <p:nvPr>
              <p:custDataLst>
                <p:tags r:id="rId59"/>
              </p:custDataLst>
            </p:nvPr>
          </p:nvSpPr>
          <p:spPr bwMode="auto">
            <a:xfrm>
              <a:off x="2417604" y="3550970"/>
              <a:ext cx="78625" cy="24960"/>
            </a:xfrm>
            <a:custGeom>
              <a:avLst/>
              <a:gdLst>
                <a:gd name="T0" fmla="*/ 49 w 58"/>
                <a:gd name="T1" fmla="*/ 19 h 19"/>
                <a:gd name="T2" fmla="*/ 9 w 58"/>
                <a:gd name="T3" fmla="*/ 19 h 19"/>
                <a:gd name="T4" fmla="*/ 0 w 58"/>
                <a:gd name="T5" fmla="*/ 10 h 19"/>
                <a:gd name="T6" fmla="*/ 0 w 58"/>
                <a:gd name="T7" fmla="*/ 9 h 19"/>
                <a:gd name="T8" fmla="*/ 9 w 58"/>
                <a:gd name="T9" fmla="*/ 0 h 19"/>
                <a:gd name="T10" fmla="*/ 49 w 58"/>
                <a:gd name="T11" fmla="*/ 0 h 19"/>
                <a:gd name="T12" fmla="*/ 58 w 58"/>
                <a:gd name="T13" fmla="*/ 9 h 19"/>
                <a:gd name="T14" fmla="*/ 58 w 58"/>
                <a:gd name="T15" fmla="*/ 10 h 19"/>
                <a:gd name="T16" fmla="*/ 49 w 58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9">
                  <a:moveTo>
                    <a:pt x="4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4" y="0"/>
                    <a:pt x="58" y="4"/>
                    <a:pt x="58" y="9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8" y="15"/>
                    <a:pt x="54" y="19"/>
                    <a:pt x="49" y="19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Rectangle 72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2437572" y="3559706"/>
              <a:ext cx="37440" cy="4992"/>
            </a:xfrm>
            <a:prstGeom prst="rect">
              <a:avLst/>
            </a:prstGeom>
            <a:solidFill>
              <a:srgbClr val="C3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Freeform 73"/>
            <p:cNvSpPr/>
            <p:nvPr>
              <p:custDataLst>
                <p:tags r:id="rId61"/>
              </p:custDataLst>
            </p:nvPr>
          </p:nvSpPr>
          <p:spPr bwMode="auto">
            <a:xfrm>
              <a:off x="2522437" y="3555962"/>
              <a:ext cx="36193" cy="7488"/>
            </a:xfrm>
            <a:custGeom>
              <a:avLst/>
              <a:gdLst>
                <a:gd name="T0" fmla="*/ 24 w 27"/>
                <a:gd name="T1" fmla="*/ 0 h 5"/>
                <a:gd name="T2" fmla="*/ 3 w 27"/>
                <a:gd name="T3" fmla="*/ 0 h 5"/>
                <a:gd name="T4" fmla="*/ 0 w 27"/>
                <a:gd name="T5" fmla="*/ 2 h 5"/>
                <a:gd name="T6" fmla="*/ 0 w 27"/>
                <a:gd name="T7" fmla="*/ 3 h 5"/>
                <a:gd name="T8" fmla="*/ 3 w 27"/>
                <a:gd name="T9" fmla="*/ 5 h 5"/>
                <a:gd name="T10" fmla="*/ 24 w 27"/>
                <a:gd name="T11" fmla="*/ 5 h 5"/>
                <a:gd name="T12" fmla="*/ 27 w 27"/>
                <a:gd name="T13" fmla="*/ 3 h 5"/>
                <a:gd name="T14" fmla="*/ 27 w 27"/>
                <a:gd name="T15" fmla="*/ 2 h 5"/>
                <a:gd name="T16" fmla="*/ 24 w 27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5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6" y="5"/>
                    <a:pt x="27" y="4"/>
                    <a:pt x="27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1"/>
                    <a:pt x="26" y="0"/>
                    <a:pt x="24" y="0"/>
                  </a:cubicBezTo>
                </a:path>
              </a:pathLst>
            </a:custGeom>
            <a:solidFill>
              <a:srgbClr val="D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Freeform 74"/>
            <p:cNvSpPr/>
            <p:nvPr>
              <p:custDataLst>
                <p:tags r:id="rId62"/>
              </p:custDataLst>
            </p:nvPr>
          </p:nvSpPr>
          <p:spPr bwMode="auto">
            <a:xfrm>
              <a:off x="2589829" y="3555962"/>
              <a:ext cx="36193" cy="7488"/>
            </a:xfrm>
            <a:custGeom>
              <a:avLst/>
              <a:gdLst>
                <a:gd name="T0" fmla="*/ 24 w 27"/>
                <a:gd name="T1" fmla="*/ 0 h 5"/>
                <a:gd name="T2" fmla="*/ 3 w 27"/>
                <a:gd name="T3" fmla="*/ 0 h 5"/>
                <a:gd name="T4" fmla="*/ 0 w 27"/>
                <a:gd name="T5" fmla="*/ 2 h 5"/>
                <a:gd name="T6" fmla="*/ 0 w 27"/>
                <a:gd name="T7" fmla="*/ 3 h 5"/>
                <a:gd name="T8" fmla="*/ 3 w 27"/>
                <a:gd name="T9" fmla="*/ 5 h 5"/>
                <a:gd name="T10" fmla="*/ 24 w 27"/>
                <a:gd name="T11" fmla="*/ 5 h 5"/>
                <a:gd name="T12" fmla="*/ 27 w 27"/>
                <a:gd name="T13" fmla="*/ 3 h 5"/>
                <a:gd name="T14" fmla="*/ 27 w 27"/>
                <a:gd name="T15" fmla="*/ 2 h 5"/>
                <a:gd name="T16" fmla="*/ 24 w 27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5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7" y="4"/>
                    <a:pt x="27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1"/>
                    <a:pt x="25" y="0"/>
                    <a:pt x="24" y="0"/>
                  </a:cubicBezTo>
                </a:path>
              </a:pathLst>
            </a:custGeom>
            <a:solidFill>
              <a:srgbClr val="D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Freeform 75"/>
            <p:cNvSpPr/>
            <p:nvPr>
              <p:custDataLst>
                <p:tags r:id="rId63"/>
              </p:custDataLst>
            </p:nvPr>
          </p:nvSpPr>
          <p:spPr bwMode="auto">
            <a:xfrm>
              <a:off x="2657221" y="3555962"/>
              <a:ext cx="36193" cy="7488"/>
            </a:xfrm>
            <a:custGeom>
              <a:avLst/>
              <a:gdLst>
                <a:gd name="T0" fmla="*/ 24 w 27"/>
                <a:gd name="T1" fmla="*/ 0 h 5"/>
                <a:gd name="T2" fmla="*/ 3 w 27"/>
                <a:gd name="T3" fmla="*/ 0 h 5"/>
                <a:gd name="T4" fmla="*/ 0 w 27"/>
                <a:gd name="T5" fmla="*/ 2 h 5"/>
                <a:gd name="T6" fmla="*/ 0 w 27"/>
                <a:gd name="T7" fmla="*/ 3 h 5"/>
                <a:gd name="T8" fmla="*/ 3 w 27"/>
                <a:gd name="T9" fmla="*/ 5 h 5"/>
                <a:gd name="T10" fmla="*/ 24 w 27"/>
                <a:gd name="T11" fmla="*/ 5 h 5"/>
                <a:gd name="T12" fmla="*/ 27 w 27"/>
                <a:gd name="T13" fmla="*/ 3 h 5"/>
                <a:gd name="T14" fmla="*/ 27 w 27"/>
                <a:gd name="T15" fmla="*/ 2 h 5"/>
                <a:gd name="T16" fmla="*/ 24 w 27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5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7" y="4"/>
                    <a:pt x="27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1"/>
                    <a:pt x="25" y="0"/>
                    <a:pt x="24" y="0"/>
                  </a:cubicBezTo>
                </a:path>
              </a:pathLst>
            </a:custGeom>
            <a:solidFill>
              <a:srgbClr val="D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Freeform 76"/>
            <p:cNvSpPr/>
            <p:nvPr>
              <p:custDataLst>
                <p:tags r:id="rId64"/>
              </p:custDataLst>
            </p:nvPr>
          </p:nvSpPr>
          <p:spPr bwMode="auto">
            <a:xfrm>
              <a:off x="2724614" y="3555962"/>
              <a:ext cx="36193" cy="7488"/>
            </a:xfrm>
            <a:custGeom>
              <a:avLst/>
              <a:gdLst>
                <a:gd name="T0" fmla="*/ 24 w 27"/>
                <a:gd name="T1" fmla="*/ 0 h 5"/>
                <a:gd name="T2" fmla="*/ 3 w 27"/>
                <a:gd name="T3" fmla="*/ 0 h 5"/>
                <a:gd name="T4" fmla="*/ 0 w 27"/>
                <a:gd name="T5" fmla="*/ 2 h 5"/>
                <a:gd name="T6" fmla="*/ 0 w 27"/>
                <a:gd name="T7" fmla="*/ 3 h 5"/>
                <a:gd name="T8" fmla="*/ 3 w 27"/>
                <a:gd name="T9" fmla="*/ 5 h 5"/>
                <a:gd name="T10" fmla="*/ 24 w 27"/>
                <a:gd name="T11" fmla="*/ 5 h 5"/>
                <a:gd name="T12" fmla="*/ 27 w 27"/>
                <a:gd name="T13" fmla="*/ 3 h 5"/>
                <a:gd name="T14" fmla="*/ 27 w 27"/>
                <a:gd name="T15" fmla="*/ 2 h 5"/>
                <a:gd name="T16" fmla="*/ 24 w 27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5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7" y="4"/>
                    <a:pt x="27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1"/>
                    <a:pt x="25" y="0"/>
                    <a:pt x="24" y="0"/>
                  </a:cubicBezTo>
                </a:path>
              </a:pathLst>
            </a:custGeom>
            <a:solidFill>
              <a:srgbClr val="D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Freeform 77"/>
            <p:cNvSpPr/>
            <p:nvPr>
              <p:custDataLst>
                <p:tags r:id="rId65"/>
              </p:custDataLst>
            </p:nvPr>
          </p:nvSpPr>
          <p:spPr bwMode="auto">
            <a:xfrm>
              <a:off x="2823207" y="3653307"/>
              <a:ext cx="16224" cy="14976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Freeform 78"/>
            <p:cNvSpPr/>
            <p:nvPr>
              <p:custDataLst>
                <p:tags r:id="rId66"/>
              </p:custDataLst>
            </p:nvPr>
          </p:nvSpPr>
          <p:spPr bwMode="auto">
            <a:xfrm>
              <a:off x="2824454" y="3653307"/>
              <a:ext cx="14976" cy="14976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Freeform 79"/>
            <p:cNvSpPr/>
            <p:nvPr>
              <p:custDataLst>
                <p:tags r:id="rId67"/>
              </p:custDataLst>
            </p:nvPr>
          </p:nvSpPr>
          <p:spPr bwMode="auto">
            <a:xfrm>
              <a:off x="2848167" y="3653307"/>
              <a:ext cx="14976" cy="14976"/>
            </a:xfrm>
            <a:custGeom>
              <a:avLst/>
              <a:gdLst>
                <a:gd name="T0" fmla="*/ 6 w 11"/>
                <a:gd name="T1" fmla="*/ 11 h 11"/>
                <a:gd name="T2" fmla="*/ 5 w 11"/>
                <a:gd name="T3" fmla="*/ 11 h 11"/>
                <a:gd name="T4" fmla="*/ 0 w 11"/>
                <a:gd name="T5" fmla="*/ 6 h 11"/>
                <a:gd name="T6" fmla="*/ 0 w 11"/>
                <a:gd name="T7" fmla="*/ 5 h 11"/>
                <a:gd name="T8" fmla="*/ 5 w 11"/>
                <a:gd name="T9" fmla="*/ 0 h 11"/>
                <a:gd name="T10" fmla="*/ 6 w 11"/>
                <a:gd name="T11" fmla="*/ 0 h 11"/>
                <a:gd name="T12" fmla="*/ 11 w 11"/>
                <a:gd name="T13" fmla="*/ 5 h 11"/>
                <a:gd name="T14" fmla="*/ 11 w 11"/>
                <a:gd name="T15" fmla="*/ 6 h 11"/>
                <a:gd name="T16" fmla="*/ 6 w 11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9"/>
                    <a:pt x="9" y="11"/>
                    <a:pt x="6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Freeform 80"/>
            <p:cNvSpPr/>
            <p:nvPr>
              <p:custDataLst>
                <p:tags r:id="rId68"/>
              </p:custDataLst>
            </p:nvPr>
          </p:nvSpPr>
          <p:spPr bwMode="auto">
            <a:xfrm>
              <a:off x="2849414" y="3653307"/>
              <a:ext cx="13728" cy="14976"/>
            </a:xfrm>
            <a:custGeom>
              <a:avLst/>
              <a:gdLst>
                <a:gd name="T0" fmla="*/ 9 w 10"/>
                <a:gd name="T1" fmla="*/ 0 h 11"/>
                <a:gd name="T2" fmla="*/ 0 w 10"/>
                <a:gd name="T3" fmla="*/ 0 h 11"/>
                <a:gd name="T4" fmla="*/ 0 w 10"/>
                <a:gd name="T5" fmla="*/ 0 h 11"/>
                <a:gd name="T6" fmla="*/ 10 w 10"/>
                <a:gd name="T7" fmla="*/ 11 h 11"/>
                <a:gd name="T8" fmla="*/ 10 w 10"/>
                <a:gd name="T9" fmla="*/ 9 h 11"/>
                <a:gd name="T10" fmla="*/ 10 w 10"/>
                <a:gd name="T11" fmla="*/ 2 h 11"/>
                <a:gd name="T12" fmla="*/ 9 w 1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9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Freeform 81"/>
            <p:cNvSpPr/>
            <p:nvPr>
              <p:custDataLst>
                <p:tags r:id="rId69"/>
              </p:custDataLst>
            </p:nvPr>
          </p:nvSpPr>
          <p:spPr bwMode="auto">
            <a:xfrm>
              <a:off x="2873127" y="3653307"/>
              <a:ext cx="14976" cy="14976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9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Freeform 82"/>
            <p:cNvSpPr/>
            <p:nvPr>
              <p:custDataLst>
                <p:tags r:id="rId70"/>
              </p:custDataLst>
            </p:nvPr>
          </p:nvSpPr>
          <p:spPr bwMode="auto">
            <a:xfrm>
              <a:off x="2874374" y="3653307"/>
              <a:ext cx="13728" cy="14976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Freeform 83"/>
            <p:cNvSpPr/>
            <p:nvPr>
              <p:custDataLst>
                <p:tags r:id="rId71"/>
              </p:custDataLst>
            </p:nvPr>
          </p:nvSpPr>
          <p:spPr bwMode="auto">
            <a:xfrm>
              <a:off x="2896839" y="3653307"/>
              <a:ext cx="16224" cy="14976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Freeform 84"/>
            <p:cNvSpPr/>
            <p:nvPr>
              <p:custDataLst>
                <p:tags r:id="rId72"/>
              </p:custDataLst>
            </p:nvPr>
          </p:nvSpPr>
          <p:spPr bwMode="auto">
            <a:xfrm>
              <a:off x="2898087" y="3653307"/>
              <a:ext cx="14976" cy="14976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Freeform 85"/>
            <p:cNvSpPr/>
            <p:nvPr>
              <p:custDataLst>
                <p:tags r:id="rId73"/>
              </p:custDataLst>
            </p:nvPr>
          </p:nvSpPr>
          <p:spPr bwMode="auto">
            <a:xfrm>
              <a:off x="2823207" y="3683259"/>
              <a:ext cx="16224" cy="13728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Freeform 86"/>
            <p:cNvSpPr/>
            <p:nvPr>
              <p:custDataLst>
                <p:tags r:id="rId74"/>
              </p:custDataLst>
            </p:nvPr>
          </p:nvSpPr>
          <p:spPr bwMode="auto">
            <a:xfrm>
              <a:off x="2824454" y="3683259"/>
              <a:ext cx="14976" cy="13728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Freeform 87"/>
            <p:cNvSpPr/>
            <p:nvPr>
              <p:custDataLst>
                <p:tags r:id="rId75"/>
              </p:custDataLst>
            </p:nvPr>
          </p:nvSpPr>
          <p:spPr bwMode="auto">
            <a:xfrm>
              <a:off x="2848167" y="3683259"/>
              <a:ext cx="14976" cy="13728"/>
            </a:xfrm>
            <a:custGeom>
              <a:avLst/>
              <a:gdLst>
                <a:gd name="T0" fmla="*/ 6 w 11"/>
                <a:gd name="T1" fmla="*/ 11 h 11"/>
                <a:gd name="T2" fmla="*/ 5 w 11"/>
                <a:gd name="T3" fmla="*/ 11 h 11"/>
                <a:gd name="T4" fmla="*/ 0 w 11"/>
                <a:gd name="T5" fmla="*/ 6 h 11"/>
                <a:gd name="T6" fmla="*/ 0 w 11"/>
                <a:gd name="T7" fmla="*/ 5 h 11"/>
                <a:gd name="T8" fmla="*/ 5 w 11"/>
                <a:gd name="T9" fmla="*/ 0 h 11"/>
                <a:gd name="T10" fmla="*/ 6 w 11"/>
                <a:gd name="T11" fmla="*/ 0 h 11"/>
                <a:gd name="T12" fmla="*/ 11 w 11"/>
                <a:gd name="T13" fmla="*/ 5 h 11"/>
                <a:gd name="T14" fmla="*/ 11 w 11"/>
                <a:gd name="T15" fmla="*/ 6 h 11"/>
                <a:gd name="T16" fmla="*/ 6 w 11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9"/>
                    <a:pt x="9" y="11"/>
                    <a:pt x="6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Freeform 88"/>
            <p:cNvSpPr/>
            <p:nvPr>
              <p:custDataLst>
                <p:tags r:id="rId76"/>
              </p:custDataLst>
            </p:nvPr>
          </p:nvSpPr>
          <p:spPr bwMode="auto">
            <a:xfrm>
              <a:off x="2849414" y="3683259"/>
              <a:ext cx="13728" cy="13728"/>
            </a:xfrm>
            <a:custGeom>
              <a:avLst/>
              <a:gdLst>
                <a:gd name="T0" fmla="*/ 9 w 10"/>
                <a:gd name="T1" fmla="*/ 0 h 11"/>
                <a:gd name="T2" fmla="*/ 0 w 10"/>
                <a:gd name="T3" fmla="*/ 0 h 11"/>
                <a:gd name="T4" fmla="*/ 0 w 10"/>
                <a:gd name="T5" fmla="*/ 0 h 11"/>
                <a:gd name="T6" fmla="*/ 10 w 10"/>
                <a:gd name="T7" fmla="*/ 11 h 11"/>
                <a:gd name="T8" fmla="*/ 10 w 10"/>
                <a:gd name="T9" fmla="*/ 9 h 11"/>
                <a:gd name="T10" fmla="*/ 10 w 10"/>
                <a:gd name="T11" fmla="*/ 2 h 11"/>
                <a:gd name="T12" fmla="*/ 9 w 1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Freeform 89"/>
            <p:cNvSpPr/>
            <p:nvPr>
              <p:custDataLst>
                <p:tags r:id="rId77"/>
              </p:custDataLst>
            </p:nvPr>
          </p:nvSpPr>
          <p:spPr bwMode="auto">
            <a:xfrm>
              <a:off x="2873127" y="3683259"/>
              <a:ext cx="14976" cy="13728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9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Freeform 90"/>
            <p:cNvSpPr/>
            <p:nvPr>
              <p:custDataLst>
                <p:tags r:id="rId78"/>
              </p:custDataLst>
            </p:nvPr>
          </p:nvSpPr>
          <p:spPr bwMode="auto">
            <a:xfrm>
              <a:off x="2874374" y="3683259"/>
              <a:ext cx="13728" cy="13728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Freeform 91"/>
            <p:cNvSpPr/>
            <p:nvPr>
              <p:custDataLst>
                <p:tags r:id="rId79"/>
              </p:custDataLst>
            </p:nvPr>
          </p:nvSpPr>
          <p:spPr bwMode="auto">
            <a:xfrm>
              <a:off x="2896839" y="3683259"/>
              <a:ext cx="16224" cy="13728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Freeform 92"/>
            <p:cNvSpPr/>
            <p:nvPr>
              <p:custDataLst>
                <p:tags r:id="rId80"/>
              </p:custDataLst>
            </p:nvPr>
          </p:nvSpPr>
          <p:spPr bwMode="auto">
            <a:xfrm>
              <a:off x="2898087" y="3683259"/>
              <a:ext cx="14976" cy="13728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Freeform 93"/>
            <p:cNvSpPr/>
            <p:nvPr>
              <p:custDataLst>
                <p:tags r:id="rId81"/>
              </p:custDataLst>
            </p:nvPr>
          </p:nvSpPr>
          <p:spPr bwMode="auto">
            <a:xfrm>
              <a:off x="2823207" y="3711963"/>
              <a:ext cx="16224" cy="14976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3" y="11"/>
                    <a:pt x="0" y="8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8"/>
                    <a:pt x="10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" name="Freeform 94"/>
            <p:cNvSpPr/>
            <p:nvPr>
              <p:custDataLst>
                <p:tags r:id="rId82"/>
              </p:custDataLst>
            </p:nvPr>
          </p:nvSpPr>
          <p:spPr bwMode="auto">
            <a:xfrm>
              <a:off x="2824454" y="3711963"/>
              <a:ext cx="14976" cy="13728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0 w 11"/>
                <a:gd name="T7" fmla="*/ 10 h 10"/>
                <a:gd name="T8" fmla="*/ 11 w 11"/>
                <a:gd name="T9" fmla="*/ 9 h 10"/>
                <a:gd name="T10" fmla="*/ 11 w 11"/>
                <a:gd name="T11" fmla="*/ 2 h 10"/>
                <a:gd name="T12" fmla="*/ 9 w 1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Freeform 95"/>
            <p:cNvSpPr/>
            <p:nvPr>
              <p:custDataLst>
                <p:tags r:id="rId83"/>
              </p:custDataLst>
            </p:nvPr>
          </p:nvSpPr>
          <p:spPr bwMode="auto">
            <a:xfrm>
              <a:off x="2848167" y="3711963"/>
              <a:ext cx="14976" cy="14976"/>
            </a:xfrm>
            <a:custGeom>
              <a:avLst/>
              <a:gdLst>
                <a:gd name="T0" fmla="*/ 6 w 11"/>
                <a:gd name="T1" fmla="*/ 11 h 11"/>
                <a:gd name="T2" fmla="*/ 5 w 11"/>
                <a:gd name="T3" fmla="*/ 11 h 11"/>
                <a:gd name="T4" fmla="*/ 0 w 11"/>
                <a:gd name="T5" fmla="*/ 6 h 11"/>
                <a:gd name="T6" fmla="*/ 0 w 11"/>
                <a:gd name="T7" fmla="*/ 5 h 11"/>
                <a:gd name="T8" fmla="*/ 5 w 11"/>
                <a:gd name="T9" fmla="*/ 0 h 11"/>
                <a:gd name="T10" fmla="*/ 6 w 11"/>
                <a:gd name="T11" fmla="*/ 0 h 11"/>
                <a:gd name="T12" fmla="*/ 11 w 11"/>
                <a:gd name="T13" fmla="*/ 5 h 11"/>
                <a:gd name="T14" fmla="*/ 11 w 11"/>
                <a:gd name="T15" fmla="*/ 6 h 11"/>
                <a:gd name="T16" fmla="*/ 6 w 11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8"/>
                    <a:pt x="9" y="11"/>
                    <a:pt x="6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Freeform 96"/>
            <p:cNvSpPr/>
            <p:nvPr>
              <p:custDataLst>
                <p:tags r:id="rId84"/>
              </p:custDataLst>
            </p:nvPr>
          </p:nvSpPr>
          <p:spPr bwMode="auto">
            <a:xfrm>
              <a:off x="2849414" y="3711963"/>
              <a:ext cx="13728" cy="13728"/>
            </a:xfrm>
            <a:custGeom>
              <a:avLst/>
              <a:gdLst>
                <a:gd name="T0" fmla="*/ 9 w 10"/>
                <a:gd name="T1" fmla="*/ 0 h 10"/>
                <a:gd name="T2" fmla="*/ 0 w 10"/>
                <a:gd name="T3" fmla="*/ 0 h 10"/>
                <a:gd name="T4" fmla="*/ 0 w 10"/>
                <a:gd name="T5" fmla="*/ 0 h 10"/>
                <a:gd name="T6" fmla="*/ 10 w 10"/>
                <a:gd name="T7" fmla="*/ 10 h 10"/>
                <a:gd name="T8" fmla="*/ 10 w 10"/>
                <a:gd name="T9" fmla="*/ 9 h 10"/>
                <a:gd name="T10" fmla="*/ 10 w 10"/>
                <a:gd name="T11" fmla="*/ 2 h 10"/>
                <a:gd name="T12" fmla="*/ 9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Freeform 97"/>
            <p:cNvSpPr/>
            <p:nvPr>
              <p:custDataLst>
                <p:tags r:id="rId85"/>
              </p:custDataLst>
            </p:nvPr>
          </p:nvSpPr>
          <p:spPr bwMode="auto">
            <a:xfrm>
              <a:off x="2873127" y="3711963"/>
              <a:ext cx="14976" cy="14976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8"/>
                    <a:pt x="9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Freeform 98"/>
            <p:cNvSpPr/>
            <p:nvPr>
              <p:custDataLst>
                <p:tags r:id="rId86"/>
              </p:custDataLst>
            </p:nvPr>
          </p:nvSpPr>
          <p:spPr bwMode="auto">
            <a:xfrm>
              <a:off x="2874374" y="3711963"/>
              <a:ext cx="13728" cy="13728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0 w 11"/>
                <a:gd name="T7" fmla="*/ 10 h 10"/>
                <a:gd name="T8" fmla="*/ 11 w 11"/>
                <a:gd name="T9" fmla="*/ 9 h 10"/>
                <a:gd name="T10" fmla="*/ 11 w 11"/>
                <a:gd name="T11" fmla="*/ 2 h 10"/>
                <a:gd name="T12" fmla="*/ 9 w 1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Freeform 99"/>
            <p:cNvSpPr/>
            <p:nvPr>
              <p:custDataLst>
                <p:tags r:id="rId87"/>
              </p:custDataLst>
            </p:nvPr>
          </p:nvSpPr>
          <p:spPr bwMode="auto">
            <a:xfrm>
              <a:off x="2896839" y="3711963"/>
              <a:ext cx="16224" cy="14976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8"/>
                    <a:pt x="10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Freeform 100"/>
            <p:cNvSpPr/>
            <p:nvPr>
              <p:custDataLst>
                <p:tags r:id="rId88"/>
              </p:custDataLst>
            </p:nvPr>
          </p:nvSpPr>
          <p:spPr bwMode="auto">
            <a:xfrm>
              <a:off x="2898087" y="3711963"/>
              <a:ext cx="14976" cy="13728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0 w 11"/>
                <a:gd name="T7" fmla="*/ 10 h 10"/>
                <a:gd name="T8" fmla="*/ 11 w 11"/>
                <a:gd name="T9" fmla="*/ 9 h 10"/>
                <a:gd name="T10" fmla="*/ 11 w 11"/>
                <a:gd name="T11" fmla="*/ 2 h 10"/>
                <a:gd name="T12" fmla="*/ 9 w 1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Freeform 101"/>
            <p:cNvSpPr/>
            <p:nvPr>
              <p:custDataLst>
                <p:tags r:id="rId89"/>
              </p:custDataLst>
            </p:nvPr>
          </p:nvSpPr>
          <p:spPr bwMode="auto">
            <a:xfrm>
              <a:off x="2823207" y="3740667"/>
              <a:ext cx="16224" cy="16224"/>
            </a:xfrm>
            <a:custGeom>
              <a:avLst/>
              <a:gdLst>
                <a:gd name="T0" fmla="*/ 7 w 12"/>
                <a:gd name="T1" fmla="*/ 12 h 12"/>
                <a:gd name="T2" fmla="*/ 5 w 12"/>
                <a:gd name="T3" fmla="*/ 12 h 12"/>
                <a:gd name="T4" fmla="*/ 0 w 12"/>
                <a:gd name="T5" fmla="*/ 6 h 12"/>
                <a:gd name="T6" fmla="*/ 0 w 12"/>
                <a:gd name="T7" fmla="*/ 6 h 12"/>
                <a:gd name="T8" fmla="*/ 5 w 12"/>
                <a:gd name="T9" fmla="*/ 0 h 12"/>
                <a:gd name="T10" fmla="*/ 7 w 12"/>
                <a:gd name="T11" fmla="*/ 0 h 12"/>
                <a:gd name="T12" fmla="*/ 12 w 12"/>
                <a:gd name="T13" fmla="*/ 6 h 12"/>
                <a:gd name="T14" fmla="*/ 12 w 12"/>
                <a:gd name="T15" fmla="*/ 6 h 12"/>
                <a:gd name="T16" fmla="*/ 7 w 1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7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2"/>
                    <a:pt x="7" y="12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Freeform 102"/>
            <p:cNvSpPr/>
            <p:nvPr>
              <p:custDataLst>
                <p:tags r:id="rId90"/>
              </p:custDataLst>
            </p:nvPr>
          </p:nvSpPr>
          <p:spPr bwMode="auto">
            <a:xfrm>
              <a:off x="2824454" y="3740667"/>
              <a:ext cx="14976" cy="14976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1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3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0"/>
                    <a:pt x="11" y="9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Freeform 103"/>
            <p:cNvSpPr/>
            <p:nvPr>
              <p:custDataLst>
                <p:tags r:id="rId91"/>
              </p:custDataLst>
            </p:nvPr>
          </p:nvSpPr>
          <p:spPr bwMode="auto">
            <a:xfrm>
              <a:off x="2848167" y="3740667"/>
              <a:ext cx="14976" cy="16224"/>
            </a:xfrm>
            <a:custGeom>
              <a:avLst/>
              <a:gdLst>
                <a:gd name="T0" fmla="*/ 6 w 11"/>
                <a:gd name="T1" fmla="*/ 12 h 12"/>
                <a:gd name="T2" fmla="*/ 5 w 11"/>
                <a:gd name="T3" fmla="*/ 12 h 12"/>
                <a:gd name="T4" fmla="*/ 0 w 11"/>
                <a:gd name="T5" fmla="*/ 6 h 12"/>
                <a:gd name="T6" fmla="*/ 0 w 11"/>
                <a:gd name="T7" fmla="*/ 6 h 12"/>
                <a:gd name="T8" fmla="*/ 5 w 11"/>
                <a:gd name="T9" fmla="*/ 0 h 12"/>
                <a:gd name="T10" fmla="*/ 6 w 11"/>
                <a:gd name="T11" fmla="*/ 0 h 12"/>
                <a:gd name="T12" fmla="*/ 11 w 11"/>
                <a:gd name="T13" fmla="*/ 6 h 12"/>
                <a:gd name="T14" fmla="*/ 11 w 11"/>
                <a:gd name="T15" fmla="*/ 6 h 12"/>
                <a:gd name="T16" fmla="*/ 6 w 11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6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3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9"/>
                    <a:pt x="9" y="12"/>
                    <a:pt x="6" y="12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" name="Freeform 104"/>
            <p:cNvSpPr/>
            <p:nvPr>
              <p:custDataLst>
                <p:tags r:id="rId92"/>
              </p:custDataLst>
            </p:nvPr>
          </p:nvSpPr>
          <p:spPr bwMode="auto">
            <a:xfrm>
              <a:off x="2849414" y="3740667"/>
              <a:ext cx="13728" cy="14976"/>
            </a:xfrm>
            <a:custGeom>
              <a:avLst/>
              <a:gdLst>
                <a:gd name="T0" fmla="*/ 9 w 10"/>
                <a:gd name="T1" fmla="*/ 0 h 11"/>
                <a:gd name="T2" fmla="*/ 0 w 10"/>
                <a:gd name="T3" fmla="*/ 0 h 11"/>
                <a:gd name="T4" fmla="*/ 0 w 10"/>
                <a:gd name="T5" fmla="*/ 1 h 11"/>
                <a:gd name="T6" fmla="*/ 10 w 10"/>
                <a:gd name="T7" fmla="*/ 11 h 11"/>
                <a:gd name="T8" fmla="*/ 10 w 10"/>
                <a:gd name="T9" fmla="*/ 9 h 11"/>
                <a:gd name="T10" fmla="*/ 10 w 10"/>
                <a:gd name="T11" fmla="*/ 3 h 11"/>
                <a:gd name="T12" fmla="*/ 9 w 1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0"/>
                    <a:pt x="10" y="9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Freeform 105"/>
            <p:cNvSpPr/>
            <p:nvPr>
              <p:custDataLst>
                <p:tags r:id="rId93"/>
              </p:custDataLst>
            </p:nvPr>
          </p:nvSpPr>
          <p:spPr bwMode="auto">
            <a:xfrm>
              <a:off x="2873127" y="3740667"/>
              <a:ext cx="14976" cy="16224"/>
            </a:xfrm>
            <a:custGeom>
              <a:avLst/>
              <a:gdLst>
                <a:gd name="T0" fmla="*/ 7 w 12"/>
                <a:gd name="T1" fmla="*/ 12 h 12"/>
                <a:gd name="T2" fmla="*/ 5 w 12"/>
                <a:gd name="T3" fmla="*/ 12 h 12"/>
                <a:gd name="T4" fmla="*/ 0 w 12"/>
                <a:gd name="T5" fmla="*/ 6 h 12"/>
                <a:gd name="T6" fmla="*/ 0 w 12"/>
                <a:gd name="T7" fmla="*/ 6 h 12"/>
                <a:gd name="T8" fmla="*/ 5 w 12"/>
                <a:gd name="T9" fmla="*/ 0 h 12"/>
                <a:gd name="T10" fmla="*/ 7 w 12"/>
                <a:gd name="T11" fmla="*/ 0 h 12"/>
                <a:gd name="T12" fmla="*/ 12 w 12"/>
                <a:gd name="T13" fmla="*/ 6 h 12"/>
                <a:gd name="T14" fmla="*/ 12 w 12"/>
                <a:gd name="T15" fmla="*/ 6 h 12"/>
                <a:gd name="T16" fmla="*/ 7 w 1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7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9" y="12"/>
                    <a:pt x="7" y="12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Freeform 106"/>
            <p:cNvSpPr/>
            <p:nvPr>
              <p:custDataLst>
                <p:tags r:id="rId94"/>
              </p:custDataLst>
            </p:nvPr>
          </p:nvSpPr>
          <p:spPr bwMode="auto">
            <a:xfrm>
              <a:off x="2874374" y="3740667"/>
              <a:ext cx="13728" cy="14976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1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3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Freeform 107"/>
            <p:cNvSpPr/>
            <p:nvPr>
              <p:custDataLst>
                <p:tags r:id="rId95"/>
              </p:custDataLst>
            </p:nvPr>
          </p:nvSpPr>
          <p:spPr bwMode="auto">
            <a:xfrm>
              <a:off x="2896839" y="3740667"/>
              <a:ext cx="16224" cy="16224"/>
            </a:xfrm>
            <a:custGeom>
              <a:avLst/>
              <a:gdLst>
                <a:gd name="T0" fmla="*/ 7 w 12"/>
                <a:gd name="T1" fmla="*/ 12 h 12"/>
                <a:gd name="T2" fmla="*/ 5 w 12"/>
                <a:gd name="T3" fmla="*/ 12 h 12"/>
                <a:gd name="T4" fmla="*/ 0 w 12"/>
                <a:gd name="T5" fmla="*/ 6 h 12"/>
                <a:gd name="T6" fmla="*/ 0 w 12"/>
                <a:gd name="T7" fmla="*/ 6 h 12"/>
                <a:gd name="T8" fmla="*/ 5 w 12"/>
                <a:gd name="T9" fmla="*/ 0 h 12"/>
                <a:gd name="T10" fmla="*/ 7 w 12"/>
                <a:gd name="T11" fmla="*/ 0 h 12"/>
                <a:gd name="T12" fmla="*/ 12 w 12"/>
                <a:gd name="T13" fmla="*/ 6 h 12"/>
                <a:gd name="T14" fmla="*/ 12 w 12"/>
                <a:gd name="T15" fmla="*/ 6 h 12"/>
                <a:gd name="T16" fmla="*/ 7 w 1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7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2"/>
                    <a:pt x="7" y="12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Freeform 108"/>
            <p:cNvSpPr/>
            <p:nvPr>
              <p:custDataLst>
                <p:tags r:id="rId96"/>
              </p:custDataLst>
            </p:nvPr>
          </p:nvSpPr>
          <p:spPr bwMode="auto">
            <a:xfrm>
              <a:off x="2898087" y="3740667"/>
              <a:ext cx="14976" cy="14976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1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3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0"/>
                    <a:pt x="11" y="9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Freeform 109"/>
            <p:cNvSpPr/>
            <p:nvPr>
              <p:custDataLst>
                <p:tags r:id="rId97"/>
              </p:custDataLst>
            </p:nvPr>
          </p:nvSpPr>
          <p:spPr bwMode="auto">
            <a:xfrm>
              <a:off x="2823207" y="3770619"/>
              <a:ext cx="16224" cy="14976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1"/>
                    <a:pt x="7" y="11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Freeform 110"/>
            <p:cNvSpPr/>
            <p:nvPr>
              <p:custDataLst>
                <p:tags r:id="rId98"/>
              </p:custDataLst>
            </p:nvPr>
          </p:nvSpPr>
          <p:spPr bwMode="auto">
            <a:xfrm>
              <a:off x="2824454" y="3770619"/>
              <a:ext cx="14976" cy="14976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Freeform 111"/>
            <p:cNvSpPr/>
            <p:nvPr>
              <p:custDataLst>
                <p:tags r:id="rId99"/>
              </p:custDataLst>
            </p:nvPr>
          </p:nvSpPr>
          <p:spPr bwMode="auto">
            <a:xfrm>
              <a:off x="2848167" y="3770619"/>
              <a:ext cx="14976" cy="14976"/>
            </a:xfrm>
            <a:custGeom>
              <a:avLst/>
              <a:gdLst>
                <a:gd name="T0" fmla="*/ 6 w 11"/>
                <a:gd name="T1" fmla="*/ 11 h 11"/>
                <a:gd name="T2" fmla="*/ 5 w 11"/>
                <a:gd name="T3" fmla="*/ 11 h 11"/>
                <a:gd name="T4" fmla="*/ 0 w 11"/>
                <a:gd name="T5" fmla="*/ 6 h 11"/>
                <a:gd name="T6" fmla="*/ 0 w 11"/>
                <a:gd name="T7" fmla="*/ 5 h 11"/>
                <a:gd name="T8" fmla="*/ 5 w 11"/>
                <a:gd name="T9" fmla="*/ 0 h 11"/>
                <a:gd name="T10" fmla="*/ 6 w 11"/>
                <a:gd name="T11" fmla="*/ 0 h 11"/>
                <a:gd name="T12" fmla="*/ 11 w 11"/>
                <a:gd name="T13" fmla="*/ 5 h 11"/>
                <a:gd name="T14" fmla="*/ 11 w 11"/>
                <a:gd name="T15" fmla="*/ 6 h 11"/>
                <a:gd name="T16" fmla="*/ 6 w 11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9"/>
                    <a:pt x="9" y="11"/>
                    <a:pt x="6" y="11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Freeform 112"/>
            <p:cNvSpPr/>
            <p:nvPr>
              <p:custDataLst>
                <p:tags r:id="rId100"/>
              </p:custDataLst>
            </p:nvPr>
          </p:nvSpPr>
          <p:spPr bwMode="auto">
            <a:xfrm>
              <a:off x="2849414" y="3770619"/>
              <a:ext cx="13728" cy="14976"/>
            </a:xfrm>
            <a:custGeom>
              <a:avLst/>
              <a:gdLst>
                <a:gd name="T0" fmla="*/ 9 w 10"/>
                <a:gd name="T1" fmla="*/ 0 h 11"/>
                <a:gd name="T2" fmla="*/ 0 w 10"/>
                <a:gd name="T3" fmla="*/ 0 h 11"/>
                <a:gd name="T4" fmla="*/ 0 w 10"/>
                <a:gd name="T5" fmla="*/ 0 h 11"/>
                <a:gd name="T6" fmla="*/ 10 w 10"/>
                <a:gd name="T7" fmla="*/ 11 h 11"/>
                <a:gd name="T8" fmla="*/ 10 w 10"/>
                <a:gd name="T9" fmla="*/ 9 h 11"/>
                <a:gd name="T10" fmla="*/ 10 w 10"/>
                <a:gd name="T11" fmla="*/ 2 h 11"/>
                <a:gd name="T12" fmla="*/ 9 w 1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9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Freeform 113"/>
            <p:cNvSpPr/>
            <p:nvPr>
              <p:custDataLst>
                <p:tags r:id="rId101"/>
              </p:custDataLst>
            </p:nvPr>
          </p:nvSpPr>
          <p:spPr bwMode="auto">
            <a:xfrm>
              <a:off x="2873127" y="3770619"/>
              <a:ext cx="14976" cy="14976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9" y="11"/>
                    <a:pt x="7" y="11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Freeform 114"/>
            <p:cNvSpPr/>
            <p:nvPr>
              <p:custDataLst>
                <p:tags r:id="rId102"/>
              </p:custDataLst>
            </p:nvPr>
          </p:nvSpPr>
          <p:spPr bwMode="auto">
            <a:xfrm>
              <a:off x="2874374" y="3770619"/>
              <a:ext cx="13728" cy="14976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Freeform 115"/>
            <p:cNvSpPr/>
            <p:nvPr>
              <p:custDataLst>
                <p:tags r:id="rId103"/>
              </p:custDataLst>
            </p:nvPr>
          </p:nvSpPr>
          <p:spPr bwMode="auto">
            <a:xfrm>
              <a:off x="2896839" y="3770619"/>
              <a:ext cx="16224" cy="14976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1"/>
                    <a:pt x="7" y="11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Freeform 116"/>
            <p:cNvSpPr/>
            <p:nvPr>
              <p:custDataLst>
                <p:tags r:id="rId104"/>
              </p:custDataLst>
            </p:nvPr>
          </p:nvSpPr>
          <p:spPr bwMode="auto">
            <a:xfrm>
              <a:off x="2898087" y="3770619"/>
              <a:ext cx="14976" cy="14976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Freeform 117"/>
            <p:cNvSpPr/>
            <p:nvPr>
              <p:custDataLst>
                <p:tags r:id="rId105"/>
              </p:custDataLst>
            </p:nvPr>
          </p:nvSpPr>
          <p:spPr bwMode="auto">
            <a:xfrm>
              <a:off x="2823207" y="3799323"/>
              <a:ext cx="16224" cy="14976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1"/>
                    <a:pt x="7" y="11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Freeform 118"/>
            <p:cNvSpPr/>
            <p:nvPr>
              <p:custDataLst>
                <p:tags r:id="rId106"/>
              </p:custDataLst>
            </p:nvPr>
          </p:nvSpPr>
          <p:spPr bwMode="auto">
            <a:xfrm>
              <a:off x="2824454" y="3799323"/>
              <a:ext cx="14976" cy="13728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0 w 11"/>
                <a:gd name="T7" fmla="*/ 10 h 10"/>
                <a:gd name="T8" fmla="*/ 11 w 11"/>
                <a:gd name="T9" fmla="*/ 9 h 10"/>
                <a:gd name="T10" fmla="*/ 11 w 11"/>
                <a:gd name="T11" fmla="*/ 2 h 10"/>
                <a:gd name="T12" fmla="*/ 9 w 1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Freeform 119"/>
            <p:cNvSpPr/>
            <p:nvPr>
              <p:custDataLst>
                <p:tags r:id="rId107"/>
              </p:custDataLst>
            </p:nvPr>
          </p:nvSpPr>
          <p:spPr bwMode="auto">
            <a:xfrm>
              <a:off x="2848167" y="3799323"/>
              <a:ext cx="14976" cy="14976"/>
            </a:xfrm>
            <a:custGeom>
              <a:avLst/>
              <a:gdLst>
                <a:gd name="T0" fmla="*/ 6 w 11"/>
                <a:gd name="T1" fmla="*/ 11 h 11"/>
                <a:gd name="T2" fmla="*/ 5 w 11"/>
                <a:gd name="T3" fmla="*/ 11 h 11"/>
                <a:gd name="T4" fmla="*/ 0 w 11"/>
                <a:gd name="T5" fmla="*/ 6 h 11"/>
                <a:gd name="T6" fmla="*/ 0 w 11"/>
                <a:gd name="T7" fmla="*/ 5 h 11"/>
                <a:gd name="T8" fmla="*/ 5 w 11"/>
                <a:gd name="T9" fmla="*/ 0 h 11"/>
                <a:gd name="T10" fmla="*/ 6 w 11"/>
                <a:gd name="T11" fmla="*/ 0 h 11"/>
                <a:gd name="T12" fmla="*/ 11 w 11"/>
                <a:gd name="T13" fmla="*/ 5 h 11"/>
                <a:gd name="T14" fmla="*/ 11 w 11"/>
                <a:gd name="T15" fmla="*/ 6 h 11"/>
                <a:gd name="T16" fmla="*/ 6 w 11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9"/>
                    <a:pt x="9" y="11"/>
                    <a:pt x="6" y="11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Freeform 120"/>
            <p:cNvSpPr/>
            <p:nvPr>
              <p:custDataLst>
                <p:tags r:id="rId108"/>
              </p:custDataLst>
            </p:nvPr>
          </p:nvSpPr>
          <p:spPr bwMode="auto">
            <a:xfrm>
              <a:off x="2849414" y="3799323"/>
              <a:ext cx="13728" cy="13728"/>
            </a:xfrm>
            <a:custGeom>
              <a:avLst/>
              <a:gdLst>
                <a:gd name="T0" fmla="*/ 9 w 10"/>
                <a:gd name="T1" fmla="*/ 0 h 10"/>
                <a:gd name="T2" fmla="*/ 0 w 10"/>
                <a:gd name="T3" fmla="*/ 0 h 10"/>
                <a:gd name="T4" fmla="*/ 0 w 10"/>
                <a:gd name="T5" fmla="*/ 0 h 10"/>
                <a:gd name="T6" fmla="*/ 10 w 10"/>
                <a:gd name="T7" fmla="*/ 10 h 10"/>
                <a:gd name="T8" fmla="*/ 10 w 10"/>
                <a:gd name="T9" fmla="*/ 9 h 10"/>
                <a:gd name="T10" fmla="*/ 10 w 10"/>
                <a:gd name="T11" fmla="*/ 2 h 10"/>
                <a:gd name="T12" fmla="*/ 9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Freeform 121"/>
            <p:cNvSpPr/>
            <p:nvPr>
              <p:custDataLst>
                <p:tags r:id="rId109"/>
              </p:custDataLst>
            </p:nvPr>
          </p:nvSpPr>
          <p:spPr bwMode="auto">
            <a:xfrm>
              <a:off x="2873127" y="3799323"/>
              <a:ext cx="14976" cy="14976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9" y="11"/>
                    <a:pt x="7" y="11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5" name="Freeform 122"/>
            <p:cNvSpPr/>
            <p:nvPr>
              <p:custDataLst>
                <p:tags r:id="rId110"/>
              </p:custDataLst>
            </p:nvPr>
          </p:nvSpPr>
          <p:spPr bwMode="auto">
            <a:xfrm>
              <a:off x="2874374" y="3799323"/>
              <a:ext cx="13728" cy="13728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0 w 11"/>
                <a:gd name="T7" fmla="*/ 10 h 10"/>
                <a:gd name="T8" fmla="*/ 11 w 11"/>
                <a:gd name="T9" fmla="*/ 9 h 10"/>
                <a:gd name="T10" fmla="*/ 11 w 11"/>
                <a:gd name="T11" fmla="*/ 2 h 10"/>
                <a:gd name="T12" fmla="*/ 9 w 1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6" name="Freeform 123"/>
            <p:cNvSpPr/>
            <p:nvPr>
              <p:custDataLst>
                <p:tags r:id="rId111"/>
              </p:custDataLst>
            </p:nvPr>
          </p:nvSpPr>
          <p:spPr bwMode="auto">
            <a:xfrm>
              <a:off x="2896839" y="3799323"/>
              <a:ext cx="16224" cy="14976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1"/>
                    <a:pt x="7" y="11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Freeform 124"/>
            <p:cNvSpPr/>
            <p:nvPr>
              <p:custDataLst>
                <p:tags r:id="rId112"/>
              </p:custDataLst>
            </p:nvPr>
          </p:nvSpPr>
          <p:spPr bwMode="auto">
            <a:xfrm>
              <a:off x="2898087" y="3799323"/>
              <a:ext cx="14976" cy="13728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0 w 11"/>
                <a:gd name="T7" fmla="*/ 10 h 10"/>
                <a:gd name="T8" fmla="*/ 11 w 11"/>
                <a:gd name="T9" fmla="*/ 9 h 10"/>
                <a:gd name="T10" fmla="*/ 11 w 11"/>
                <a:gd name="T11" fmla="*/ 2 h 10"/>
                <a:gd name="T12" fmla="*/ 9 w 1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8" name="Freeform 125"/>
            <p:cNvSpPr/>
            <p:nvPr>
              <p:custDataLst>
                <p:tags r:id="rId113"/>
              </p:custDataLst>
            </p:nvPr>
          </p:nvSpPr>
          <p:spPr bwMode="auto">
            <a:xfrm>
              <a:off x="2823207" y="3828028"/>
              <a:ext cx="16224" cy="16224"/>
            </a:xfrm>
            <a:custGeom>
              <a:avLst/>
              <a:gdLst>
                <a:gd name="T0" fmla="*/ 7 w 12"/>
                <a:gd name="T1" fmla="*/ 12 h 12"/>
                <a:gd name="T2" fmla="*/ 5 w 12"/>
                <a:gd name="T3" fmla="*/ 12 h 12"/>
                <a:gd name="T4" fmla="*/ 0 w 12"/>
                <a:gd name="T5" fmla="*/ 6 h 12"/>
                <a:gd name="T6" fmla="*/ 0 w 12"/>
                <a:gd name="T7" fmla="*/ 6 h 12"/>
                <a:gd name="T8" fmla="*/ 5 w 12"/>
                <a:gd name="T9" fmla="*/ 0 h 12"/>
                <a:gd name="T10" fmla="*/ 7 w 12"/>
                <a:gd name="T11" fmla="*/ 0 h 12"/>
                <a:gd name="T12" fmla="*/ 12 w 12"/>
                <a:gd name="T13" fmla="*/ 6 h 12"/>
                <a:gd name="T14" fmla="*/ 12 w 12"/>
                <a:gd name="T15" fmla="*/ 6 h 12"/>
                <a:gd name="T16" fmla="*/ 7 w 1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7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2"/>
                    <a:pt x="7" y="12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9" name="Freeform 126"/>
            <p:cNvSpPr/>
            <p:nvPr>
              <p:custDataLst>
                <p:tags r:id="rId114"/>
              </p:custDataLst>
            </p:nvPr>
          </p:nvSpPr>
          <p:spPr bwMode="auto">
            <a:xfrm>
              <a:off x="2824454" y="3828028"/>
              <a:ext cx="14976" cy="14976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1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3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0"/>
                    <a:pt x="11" y="9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Freeform 127"/>
            <p:cNvSpPr/>
            <p:nvPr>
              <p:custDataLst>
                <p:tags r:id="rId115"/>
              </p:custDataLst>
            </p:nvPr>
          </p:nvSpPr>
          <p:spPr bwMode="auto">
            <a:xfrm>
              <a:off x="2848167" y="3828028"/>
              <a:ext cx="14976" cy="16224"/>
            </a:xfrm>
            <a:custGeom>
              <a:avLst/>
              <a:gdLst>
                <a:gd name="T0" fmla="*/ 6 w 11"/>
                <a:gd name="T1" fmla="*/ 12 h 12"/>
                <a:gd name="T2" fmla="*/ 5 w 11"/>
                <a:gd name="T3" fmla="*/ 12 h 12"/>
                <a:gd name="T4" fmla="*/ 0 w 11"/>
                <a:gd name="T5" fmla="*/ 6 h 12"/>
                <a:gd name="T6" fmla="*/ 0 w 11"/>
                <a:gd name="T7" fmla="*/ 6 h 12"/>
                <a:gd name="T8" fmla="*/ 5 w 11"/>
                <a:gd name="T9" fmla="*/ 0 h 12"/>
                <a:gd name="T10" fmla="*/ 6 w 11"/>
                <a:gd name="T11" fmla="*/ 0 h 12"/>
                <a:gd name="T12" fmla="*/ 11 w 11"/>
                <a:gd name="T13" fmla="*/ 6 h 12"/>
                <a:gd name="T14" fmla="*/ 11 w 11"/>
                <a:gd name="T15" fmla="*/ 6 h 12"/>
                <a:gd name="T16" fmla="*/ 6 w 11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6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3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9"/>
                    <a:pt x="9" y="12"/>
                    <a:pt x="6" y="12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Freeform 128"/>
            <p:cNvSpPr/>
            <p:nvPr>
              <p:custDataLst>
                <p:tags r:id="rId116"/>
              </p:custDataLst>
            </p:nvPr>
          </p:nvSpPr>
          <p:spPr bwMode="auto">
            <a:xfrm>
              <a:off x="2849414" y="3828028"/>
              <a:ext cx="13728" cy="14976"/>
            </a:xfrm>
            <a:custGeom>
              <a:avLst/>
              <a:gdLst>
                <a:gd name="T0" fmla="*/ 9 w 10"/>
                <a:gd name="T1" fmla="*/ 0 h 11"/>
                <a:gd name="T2" fmla="*/ 0 w 10"/>
                <a:gd name="T3" fmla="*/ 0 h 11"/>
                <a:gd name="T4" fmla="*/ 0 w 10"/>
                <a:gd name="T5" fmla="*/ 1 h 11"/>
                <a:gd name="T6" fmla="*/ 10 w 10"/>
                <a:gd name="T7" fmla="*/ 11 h 11"/>
                <a:gd name="T8" fmla="*/ 10 w 10"/>
                <a:gd name="T9" fmla="*/ 9 h 11"/>
                <a:gd name="T10" fmla="*/ 10 w 10"/>
                <a:gd name="T11" fmla="*/ 3 h 11"/>
                <a:gd name="T12" fmla="*/ 9 w 1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0"/>
                    <a:pt x="10" y="9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Freeform 129"/>
            <p:cNvSpPr/>
            <p:nvPr>
              <p:custDataLst>
                <p:tags r:id="rId117"/>
              </p:custDataLst>
            </p:nvPr>
          </p:nvSpPr>
          <p:spPr bwMode="auto">
            <a:xfrm>
              <a:off x="2873127" y="3828028"/>
              <a:ext cx="14976" cy="16224"/>
            </a:xfrm>
            <a:custGeom>
              <a:avLst/>
              <a:gdLst>
                <a:gd name="T0" fmla="*/ 7 w 12"/>
                <a:gd name="T1" fmla="*/ 12 h 12"/>
                <a:gd name="T2" fmla="*/ 5 w 12"/>
                <a:gd name="T3" fmla="*/ 12 h 12"/>
                <a:gd name="T4" fmla="*/ 0 w 12"/>
                <a:gd name="T5" fmla="*/ 6 h 12"/>
                <a:gd name="T6" fmla="*/ 0 w 12"/>
                <a:gd name="T7" fmla="*/ 6 h 12"/>
                <a:gd name="T8" fmla="*/ 5 w 12"/>
                <a:gd name="T9" fmla="*/ 0 h 12"/>
                <a:gd name="T10" fmla="*/ 7 w 12"/>
                <a:gd name="T11" fmla="*/ 0 h 12"/>
                <a:gd name="T12" fmla="*/ 12 w 12"/>
                <a:gd name="T13" fmla="*/ 6 h 12"/>
                <a:gd name="T14" fmla="*/ 12 w 12"/>
                <a:gd name="T15" fmla="*/ 6 h 12"/>
                <a:gd name="T16" fmla="*/ 7 w 1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7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9" y="12"/>
                    <a:pt x="7" y="12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" name="Freeform 130"/>
            <p:cNvSpPr/>
            <p:nvPr>
              <p:custDataLst>
                <p:tags r:id="rId118"/>
              </p:custDataLst>
            </p:nvPr>
          </p:nvSpPr>
          <p:spPr bwMode="auto">
            <a:xfrm>
              <a:off x="2874374" y="3828028"/>
              <a:ext cx="13728" cy="14976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1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3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4" name="Freeform 131"/>
            <p:cNvSpPr/>
            <p:nvPr>
              <p:custDataLst>
                <p:tags r:id="rId119"/>
              </p:custDataLst>
            </p:nvPr>
          </p:nvSpPr>
          <p:spPr bwMode="auto">
            <a:xfrm>
              <a:off x="2896839" y="3828028"/>
              <a:ext cx="16224" cy="16224"/>
            </a:xfrm>
            <a:custGeom>
              <a:avLst/>
              <a:gdLst>
                <a:gd name="T0" fmla="*/ 7 w 12"/>
                <a:gd name="T1" fmla="*/ 12 h 12"/>
                <a:gd name="T2" fmla="*/ 5 w 12"/>
                <a:gd name="T3" fmla="*/ 12 h 12"/>
                <a:gd name="T4" fmla="*/ 0 w 12"/>
                <a:gd name="T5" fmla="*/ 6 h 12"/>
                <a:gd name="T6" fmla="*/ 0 w 12"/>
                <a:gd name="T7" fmla="*/ 6 h 12"/>
                <a:gd name="T8" fmla="*/ 5 w 12"/>
                <a:gd name="T9" fmla="*/ 0 h 12"/>
                <a:gd name="T10" fmla="*/ 7 w 12"/>
                <a:gd name="T11" fmla="*/ 0 h 12"/>
                <a:gd name="T12" fmla="*/ 12 w 12"/>
                <a:gd name="T13" fmla="*/ 6 h 12"/>
                <a:gd name="T14" fmla="*/ 12 w 12"/>
                <a:gd name="T15" fmla="*/ 6 h 12"/>
                <a:gd name="T16" fmla="*/ 7 w 1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7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2"/>
                    <a:pt x="7" y="12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Freeform 132"/>
            <p:cNvSpPr/>
            <p:nvPr>
              <p:custDataLst>
                <p:tags r:id="rId120"/>
              </p:custDataLst>
            </p:nvPr>
          </p:nvSpPr>
          <p:spPr bwMode="auto">
            <a:xfrm>
              <a:off x="2898087" y="3828028"/>
              <a:ext cx="14976" cy="14976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1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3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0"/>
                    <a:pt x="11" y="9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Freeform 133"/>
            <p:cNvSpPr>
              <a:spLocks noEditPoints="1"/>
            </p:cNvSpPr>
            <p:nvPr>
              <p:custDataLst>
                <p:tags r:id="rId121"/>
              </p:custDataLst>
            </p:nvPr>
          </p:nvSpPr>
          <p:spPr bwMode="auto">
            <a:xfrm>
              <a:off x="2391396" y="3634586"/>
              <a:ext cx="136033" cy="136033"/>
            </a:xfrm>
            <a:custGeom>
              <a:avLst/>
              <a:gdLst>
                <a:gd name="T0" fmla="*/ 74 w 101"/>
                <a:gd name="T1" fmla="*/ 6 h 101"/>
                <a:gd name="T2" fmla="*/ 70 w 101"/>
                <a:gd name="T3" fmla="*/ 20 h 101"/>
                <a:gd name="T4" fmla="*/ 70 w 101"/>
                <a:gd name="T5" fmla="*/ 97 h 101"/>
                <a:gd name="T6" fmla="*/ 101 w 101"/>
                <a:gd name="T7" fmla="*/ 50 h 101"/>
                <a:gd name="T8" fmla="*/ 74 w 101"/>
                <a:gd name="T9" fmla="*/ 6 h 101"/>
                <a:gd name="T10" fmla="*/ 50 w 101"/>
                <a:gd name="T11" fmla="*/ 0 h 101"/>
                <a:gd name="T12" fmla="*/ 48 w 101"/>
                <a:gd name="T13" fmla="*/ 0 h 101"/>
                <a:gd name="T14" fmla="*/ 48 w 101"/>
                <a:gd name="T15" fmla="*/ 47 h 101"/>
                <a:gd name="T16" fmla="*/ 0 w 101"/>
                <a:gd name="T17" fmla="*/ 47 h 101"/>
                <a:gd name="T18" fmla="*/ 0 w 101"/>
                <a:gd name="T19" fmla="*/ 50 h 101"/>
                <a:gd name="T20" fmla="*/ 0 w 101"/>
                <a:gd name="T21" fmla="*/ 58 h 101"/>
                <a:gd name="T22" fmla="*/ 48 w 101"/>
                <a:gd name="T23" fmla="*/ 58 h 101"/>
                <a:gd name="T24" fmla="*/ 48 w 101"/>
                <a:gd name="T25" fmla="*/ 101 h 101"/>
                <a:gd name="T26" fmla="*/ 50 w 101"/>
                <a:gd name="T27" fmla="*/ 101 h 101"/>
                <a:gd name="T28" fmla="*/ 68 w 101"/>
                <a:gd name="T29" fmla="*/ 98 h 101"/>
                <a:gd name="T30" fmla="*/ 68 w 101"/>
                <a:gd name="T31" fmla="*/ 20 h 101"/>
                <a:gd name="T32" fmla="*/ 73 w 101"/>
                <a:gd name="T33" fmla="*/ 5 h 101"/>
                <a:gd name="T34" fmla="*/ 50 w 101"/>
                <a:gd name="T3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74" y="6"/>
                  </a:moveTo>
                  <a:cubicBezTo>
                    <a:pt x="72" y="10"/>
                    <a:pt x="70" y="14"/>
                    <a:pt x="70" y="20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89" y="89"/>
                    <a:pt x="101" y="71"/>
                    <a:pt x="101" y="50"/>
                  </a:cubicBezTo>
                  <a:cubicBezTo>
                    <a:pt x="101" y="31"/>
                    <a:pt x="90" y="14"/>
                    <a:pt x="74" y="6"/>
                  </a:cubicBezTo>
                  <a:moveTo>
                    <a:pt x="50" y="0"/>
                  </a:moveTo>
                  <a:cubicBezTo>
                    <a:pt x="50" y="0"/>
                    <a:pt x="49" y="0"/>
                    <a:pt x="48" y="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49"/>
                    <a:pt x="0" y="50"/>
                  </a:cubicBezTo>
                  <a:cubicBezTo>
                    <a:pt x="0" y="53"/>
                    <a:pt x="0" y="56"/>
                    <a:pt x="0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9" y="101"/>
                    <a:pt x="50" y="101"/>
                    <a:pt x="50" y="101"/>
                  </a:cubicBezTo>
                  <a:cubicBezTo>
                    <a:pt x="57" y="101"/>
                    <a:pt x="63" y="100"/>
                    <a:pt x="68" y="98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14"/>
                    <a:pt x="70" y="9"/>
                    <a:pt x="73" y="5"/>
                  </a:cubicBezTo>
                  <a:cubicBezTo>
                    <a:pt x="66" y="1"/>
                    <a:pt x="58" y="0"/>
                    <a:pt x="50" y="0"/>
                  </a:cubicBezTo>
                </a:path>
              </a:pathLst>
            </a:custGeom>
            <a:solidFill>
              <a:srgbClr val="57B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Freeform 134"/>
            <p:cNvSpPr/>
            <p:nvPr>
              <p:custDataLst>
                <p:tags r:id="rId122"/>
              </p:custDataLst>
            </p:nvPr>
          </p:nvSpPr>
          <p:spPr bwMode="auto">
            <a:xfrm>
              <a:off x="2391396" y="3634586"/>
              <a:ext cx="64896" cy="62400"/>
            </a:xfrm>
            <a:custGeom>
              <a:avLst/>
              <a:gdLst>
                <a:gd name="T0" fmla="*/ 48 w 48"/>
                <a:gd name="T1" fmla="*/ 0 h 47"/>
                <a:gd name="T2" fmla="*/ 0 w 48"/>
                <a:gd name="T3" fmla="*/ 47 h 47"/>
                <a:gd name="T4" fmla="*/ 48 w 48"/>
                <a:gd name="T5" fmla="*/ 47 h 47"/>
                <a:gd name="T6" fmla="*/ 48 w 48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7">
                  <a:moveTo>
                    <a:pt x="48" y="0"/>
                  </a:moveTo>
                  <a:cubicBezTo>
                    <a:pt x="22" y="1"/>
                    <a:pt x="1" y="21"/>
                    <a:pt x="0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54AF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Freeform 135"/>
            <p:cNvSpPr/>
            <p:nvPr>
              <p:custDataLst>
                <p:tags r:id="rId123"/>
              </p:custDataLst>
            </p:nvPr>
          </p:nvSpPr>
          <p:spPr bwMode="auto">
            <a:xfrm>
              <a:off x="2391396" y="3711963"/>
              <a:ext cx="64896" cy="58657"/>
            </a:xfrm>
            <a:custGeom>
              <a:avLst/>
              <a:gdLst>
                <a:gd name="T0" fmla="*/ 48 w 48"/>
                <a:gd name="T1" fmla="*/ 0 h 43"/>
                <a:gd name="T2" fmla="*/ 0 w 48"/>
                <a:gd name="T3" fmla="*/ 0 h 43"/>
                <a:gd name="T4" fmla="*/ 48 w 48"/>
                <a:gd name="T5" fmla="*/ 43 h 43"/>
                <a:gd name="T6" fmla="*/ 48 w 48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3">
                  <a:moveTo>
                    <a:pt x="4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24"/>
                    <a:pt x="24" y="42"/>
                    <a:pt x="48" y="43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54AF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Freeform 136"/>
            <p:cNvSpPr/>
            <p:nvPr>
              <p:custDataLst>
                <p:tags r:id="rId124"/>
              </p:custDataLst>
            </p:nvPr>
          </p:nvSpPr>
          <p:spPr bwMode="auto">
            <a:xfrm>
              <a:off x="2482500" y="3640827"/>
              <a:ext cx="8736" cy="124801"/>
            </a:xfrm>
            <a:custGeom>
              <a:avLst/>
              <a:gdLst>
                <a:gd name="T0" fmla="*/ 5 w 6"/>
                <a:gd name="T1" fmla="*/ 0 h 93"/>
                <a:gd name="T2" fmla="*/ 0 w 6"/>
                <a:gd name="T3" fmla="*/ 15 h 93"/>
                <a:gd name="T4" fmla="*/ 0 w 6"/>
                <a:gd name="T5" fmla="*/ 93 h 93"/>
                <a:gd name="T6" fmla="*/ 2 w 6"/>
                <a:gd name="T7" fmla="*/ 92 h 93"/>
                <a:gd name="T8" fmla="*/ 2 w 6"/>
                <a:gd name="T9" fmla="*/ 15 h 93"/>
                <a:gd name="T10" fmla="*/ 6 w 6"/>
                <a:gd name="T11" fmla="*/ 1 h 93"/>
                <a:gd name="T12" fmla="*/ 5 w 6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3">
                  <a:moveTo>
                    <a:pt x="5" y="0"/>
                  </a:moveTo>
                  <a:cubicBezTo>
                    <a:pt x="2" y="4"/>
                    <a:pt x="0" y="9"/>
                    <a:pt x="0" y="1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93"/>
                    <a:pt x="2" y="92"/>
                    <a:pt x="2" y="9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9"/>
                    <a:pt x="4" y="5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solidFill>
              <a:srgbClr val="4E9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Freeform 137"/>
            <p:cNvSpPr/>
            <p:nvPr>
              <p:custDataLst>
                <p:tags r:id="rId125"/>
              </p:custDataLst>
            </p:nvPr>
          </p:nvSpPr>
          <p:spPr bwMode="auto">
            <a:xfrm>
              <a:off x="2415108" y="3665787"/>
              <a:ext cx="92352" cy="53665"/>
            </a:xfrm>
            <a:custGeom>
              <a:avLst/>
              <a:gdLst>
                <a:gd name="T0" fmla="*/ 61 w 68"/>
                <a:gd name="T1" fmla="*/ 27 h 40"/>
                <a:gd name="T2" fmla="*/ 61 w 68"/>
                <a:gd name="T3" fmla="*/ 27 h 40"/>
                <a:gd name="T4" fmla="*/ 61 w 68"/>
                <a:gd name="T5" fmla="*/ 23 h 40"/>
                <a:gd name="T6" fmla="*/ 51 w 68"/>
                <a:gd name="T7" fmla="*/ 12 h 40"/>
                <a:gd name="T8" fmla="*/ 46 w 68"/>
                <a:gd name="T9" fmla="*/ 13 h 40"/>
                <a:gd name="T10" fmla="*/ 29 w 68"/>
                <a:gd name="T11" fmla="*/ 0 h 40"/>
                <a:gd name="T12" fmla="*/ 10 w 68"/>
                <a:gd name="T13" fmla="*/ 18 h 40"/>
                <a:gd name="T14" fmla="*/ 10 w 68"/>
                <a:gd name="T15" fmla="*/ 19 h 40"/>
                <a:gd name="T16" fmla="*/ 10 w 68"/>
                <a:gd name="T17" fmla="*/ 19 h 40"/>
                <a:gd name="T18" fmla="*/ 0 w 68"/>
                <a:gd name="T19" fmla="*/ 30 h 40"/>
                <a:gd name="T20" fmla="*/ 10 w 68"/>
                <a:gd name="T21" fmla="*/ 40 h 40"/>
                <a:gd name="T22" fmla="*/ 61 w 68"/>
                <a:gd name="T23" fmla="*/ 40 h 40"/>
                <a:gd name="T24" fmla="*/ 68 w 68"/>
                <a:gd name="T25" fmla="*/ 33 h 40"/>
                <a:gd name="T26" fmla="*/ 61 w 68"/>
                <a:gd name="T27" fmla="*/ 2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40">
                  <a:moveTo>
                    <a:pt x="61" y="27"/>
                  </a:moveTo>
                  <a:cubicBezTo>
                    <a:pt x="61" y="27"/>
                    <a:pt x="61" y="27"/>
                    <a:pt x="61" y="27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17"/>
                    <a:pt x="57" y="12"/>
                    <a:pt x="51" y="12"/>
                  </a:cubicBezTo>
                  <a:cubicBezTo>
                    <a:pt x="49" y="12"/>
                    <a:pt x="48" y="12"/>
                    <a:pt x="46" y="13"/>
                  </a:cubicBezTo>
                  <a:cubicBezTo>
                    <a:pt x="44" y="6"/>
                    <a:pt x="37" y="0"/>
                    <a:pt x="29" y="0"/>
                  </a:cubicBezTo>
                  <a:cubicBezTo>
                    <a:pt x="19" y="0"/>
                    <a:pt x="10" y="8"/>
                    <a:pt x="1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24"/>
                    <a:pt x="0" y="30"/>
                  </a:cubicBezTo>
                  <a:cubicBezTo>
                    <a:pt x="0" y="35"/>
                    <a:pt x="5" y="40"/>
                    <a:pt x="10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5" y="40"/>
                    <a:pt x="68" y="37"/>
                    <a:pt x="68" y="33"/>
                  </a:cubicBezTo>
                  <a:cubicBezTo>
                    <a:pt x="68" y="30"/>
                    <a:pt x="65" y="27"/>
                    <a:pt x="6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Freeform 138"/>
            <p:cNvSpPr/>
            <p:nvPr>
              <p:custDataLst>
                <p:tags r:id="rId126"/>
              </p:custDataLst>
            </p:nvPr>
          </p:nvSpPr>
          <p:spPr bwMode="auto">
            <a:xfrm>
              <a:off x="2440068" y="3719451"/>
              <a:ext cx="41185" cy="22464"/>
            </a:xfrm>
            <a:custGeom>
              <a:avLst/>
              <a:gdLst>
                <a:gd name="T0" fmla="*/ 14 w 31"/>
                <a:gd name="T1" fmla="*/ 17 h 17"/>
                <a:gd name="T2" fmla="*/ 0 w 31"/>
                <a:gd name="T3" fmla="*/ 8 h 17"/>
                <a:gd name="T4" fmla="*/ 3 w 31"/>
                <a:gd name="T5" fmla="*/ 6 h 17"/>
                <a:gd name="T6" fmla="*/ 14 w 31"/>
                <a:gd name="T7" fmla="*/ 13 h 17"/>
                <a:gd name="T8" fmla="*/ 26 w 31"/>
                <a:gd name="T9" fmla="*/ 6 h 17"/>
                <a:gd name="T10" fmla="*/ 27 w 31"/>
                <a:gd name="T11" fmla="*/ 0 h 17"/>
                <a:gd name="T12" fmla="*/ 31 w 31"/>
                <a:gd name="T13" fmla="*/ 0 h 17"/>
                <a:gd name="T14" fmla="*/ 29 w 31"/>
                <a:gd name="T15" fmla="*/ 8 h 17"/>
                <a:gd name="T16" fmla="*/ 14 w 31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7">
                  <a:moveTo>
                    <a:pt x="14" y="17"/>
                  </a:moveTo>
                  <a:cubicBezTo>
                    <a:pt x="8" y="17"/>
                    <a:pt x="3" y="13"/>
                    <a:pt x="0" y="8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6" y="10"/>
                    <a:pt x="10" y="13"/>
                    <a:pt x="14" y="13"/>
                  </a:cubicBezTo>
                  <a:cubicBezTo>
                    <a:pt x="19" y="13"/>
                    <a:pt x="23" y="10"/>
                    <a:pt x="26" y="6"/>
                  </a:cubicBezTo>
                  <a:cubicBezTo>
                    <a:pt x="26" y="4"/>
                    <a:pt x="27" y="2"/>
                    <a:pt x="27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"/>
                    <a:pt x="30" y="5"/>
                    <a:pt x="29" y="8"/>
                  </a:cubicBezTo>
                  <a:cubicBezTo>
                    <a:pt x="26" y="13"/>
                    <a:pt x="21" y="17"/>
                    <a:pt x="14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Freeform 139"/>
            <p:cNvSpPr/>
            <p:nvPr>
              <p:custDataLst>
                <p:tags r:id="rId127"/>
              </p:custDataLst>
            </p:nvPr>
          </p:nvSpPr>
          <p:spPr bwMode="auto">
            <a:xfrm>
              <a:off x="2436325" y="3721947"/>
              <a:ext cx="6240" cy="8736"/>
            </a:xfrm>
            <a:custGeom>
              <a:avLst/>
              <a:gdLst>
                <a:gd name="T0" fmla="*/ 2 w 5"/>
                <a:gd name="T1" fmla="*/ 0 h 7"/>
                <a:gd name="T2" fmla="*/ 0 w 5"/>
                <a:gd name="T3" fmla="*/ 7 h 7"/>
                <a:gd name="T4" fmla="*/ 5 w 5"/>
                <a:gd name="T5" fmla="*/ 5 h 7"/>
                <a:gd name="T6" fmla="*/ 2 w 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7">
                  <a:moveTo>
                    <a:pt x="2" y="0"/>
                  </a:moveTo>
                  <a:lnTo>
                    <a:pt x="0" y="7"/>
                  </a:lnTo>
                  <a:lnTo>
                    <a:pt x="5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Freeform 140"/>
            <p:cNvSpPr/>
            <p:nvPr>
              <p:custDataLst>
                <p:tags r:id="rId128"/>
              </p:custDataLst>
            </p:nvPr>
          </p:nvSpPr>
          <p:spPr bwMode="auto">
            <a:xfrm>
              <a:off x="2438821" y="3721947"/>
              <a:ext cx="8736" cy="6240"/>
            </a:xfrm>
            <a:custGeom>
              <a:avLst/>
              <a:gdLst>
                <a:gd name="T0" fmla="*/ 0 w 7"/>
                <a:gd name="T1" fmla="*/ 0 h 5"/>
                <a:gd name="T2" fmla="*/ 7 w 7"/>
                <a:gd name="T3" fmla="*/ 3 h 5"/>
                <a:gd name="T4" fmla="*/ 3 w 7"/>
                <a:gd name="T5" fmla="*/ 5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lnTo>
                    <a:pt x="7" y="3"/>
                  </a:lnTo>
                  <a:lnTo>
                    <a:pt x="3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Freeform 141"/>
            <p:cNvSpPr/>
            <p:nvPr>
              <p:custDataLst>
                <p:tags r:id="rId129"/>
              </p:custDataLst>
            </p:nvPr>
          </p:nvSpPr>
          <p:spPr bwMode="auto">
            <a:xfrm>
              <a:off x="2612293" y="3507290"/>
              <a:ext cx="112321" cy="112321"/>
            </a:xfrm>
            <a:custGeom>
              <a:avLst/>
              <a:gdLst>
                <a:gd name="T0" fmla="*/ 71 w 83"/>
                <a:gd name="T1" fmla="*/ 64 h 83"/>
                <a:gd name="T2" fmla="*/ 19 w 83"/>
                <a:gd name="T3" fmla="*/ 71 h 83"/>
                <a:gd name="T4" fmla="*/ 12 w 83"/>
                <a:gd name="T5" fmla="*/ 19 h 83"/>
                <a:gd name="T6" fmla="*/ 63 w 83"/>
                <a:gd name="T7" fmla="*/ 12 h 83"/>
                <a:gd name="T8" fmla="*/ 71 w 83"/>
                <a:gd name="T9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71" y="64"/>
                  </a:moveTo>
                  <a:cubicBezTo>
                    <a:pt x="59" y="80"/>
                    <a:pt x="36" y="83"/>
                    <a:pt x="19" y="71"/>
                  </a:cubicBezTo>
                  <a:cubicBezTo>
                    <a:pt x="3" y="59"/>
                    <a:pt x="0" y="36"/>
                    <a:pt x="12" y="19"/>
                  </a:cubicBezTo>
                  <a:cubicBezTo>
                    <a:pt x="24" y="3"/>
                    <a:pt x="47" y="0"/>
                    <a:pt x="63" y="12"/>
                  </a:cubicBezTo>
                  <a:cubicBezTo>
                    <a:pt x="80" y="24"/>
                    <a:pt x="83" y="47"/>
                    <a:pt x="71" y="64"/>
                  </a:cubicBezTo>
                  <a:close/>
                </a:path>
              </a:pathLst>
            </a:custGeom>
            <a:solidFill>
              <a:srgbClr val="965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Freeform 142"/>
            <p:cNvSpPr/>
            <p:nvPr>
              <p:custDataLst>
                <p:tags r:id="rId130"/>
              </p:custDataLst>
            </p:nvPr>
          </p:nvSpPr>
          <p:spPr bwMode="auto">
            <a:xfrm>
              <a:off x="2654725" y="3550970"/>
              <a:ext cx="26209" cy="26209"/>
            </a:xfrm>
            <a:custGeom>
              <a:avLst/>
              <a:gdLst>
                <a:gd name="T0" fmla="*/ 3 w 21"/>
                <a:gd name="T1" fmla="*/ 21 h 21"/>
                <a:gd name="T2" fmla="*/ 0 w 21"/>
                <a:gd name="T3" fmla="*/ 18 h 21"/>
                <a:gd name="T4" fmla="*/ 18 w 21"/>
                <a:gd name="T5" fmla="*/ 0 h 21"/>
                <a:gd name="T6" fmla="*/ 21 w 21"/>
                <a:gd name="T7" fmla="*/ 3 h 21"/>
                <a:gd name="T8" fmla="*/ 3 w 21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3" y="21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21" y="3"/>
                  </a:lnTo>
                  <a:lnTo>
                    <a:pt x="3" y="21"/>
                  </a:lnTo>
                  <a:close/>
                </a:path>
              </a:pathLst>
            </a:custGeom>
            <a:solidFill>
              <a:srgbClr val="F0F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6" name="Freeform 143"/>
            <p:cNvSpPr/>
            <p:nvPr>
              <p:custDataLst>
                <p:tags r:id="rId131"/>
              </p:custDataLst>
            </p:nvPr>
          </p:nvSpPr>
          <p:spPr bwMode="auto">
            <a:xfrm>
              <a:off x="2663462" y="3532250"/>
              <a:ext cx="36193" cy="36193"/>
            </a:xfrm>
            <a:custGeom>
              <a:avLst/>
              <a:gdLst>
                <a:gd name="T0" fmla="*/ 11 w 27"/>
                <a:gd name="T1" fmla="*/ 27 h 27"/>
                <a:gd name="T2" fmla="*/ 10 w 27"/>
                <a:gd name="T3" fmla="*/ 27 h 27"/>
                <a:gd name="T4" fmla="*/ 11 w 27"/>
                <a:gd name="T5" fmla="*/ 23 h 27"/>
                <a:gd name="T6" fmla="*/ 16 w 27"/>
                <a:gd name="T7" fmla="*/ 21 h 27"/>
                <a:gd name="T8" fmla="*/ 21 w 27"/>
                <a:gd name="T9" fmla="*/ 16 h 27"/>
                <a:gd name="T10" fmla="*/ 21 w 27"/>
                <a:gd name="T11" fmla="*/ 7 h 27"/>
                <a:gd name="T12" fmla="*/ 20 w 27"/>
                <a:gd name="T13" fmla="*/ 6 h 27"/>
                <a:gd name="T14" fmla="*/ 11 w 27"/>
                <a:gd name="T15" fmla="*/ 6 h 27"/>
                <a:gd name="T16" fmla="*/ 6 w 27"/>
                <a:gd name="T17" fmla="*/ 11 h 27"/>
                <a:gd name="T18" fmla="*/ 4 w 27"/>
                <a:gd name="T19" fmla="*/ 16 h 27"/>
                <a:gd name="T20" fmla="*/ 0 w 27"/>
                <a:gd name="T21" fmla="*/ 17 h 27"/>
                <a:gd name="T22" fmla="*/ 3 w 27"/>
                <a:gd name="T23" fmla="*/ 8 h 27"/>
                <a:gd name="T24" fmla="*/ 8 w 27"/>
                <a:gd name="T25" fmla="*/ 4 h 27"/>
                <a:gd name="T26" fmla="*/ 23 w 27"/>
                <a:gd name="T27" fmla="*/ 4 h 27"/>
                <a:gd name="T28" fmla="*/ 23 w 27"/>
                <a:gd name="T29" fmla="*/ 4 h 27"/>
                <a:gd name="T30" fmla="*/ 23 w 27"/>
                <a:gd name="T31" fmla="*/ 19 h 27"/>
                <a:gd name="T32" fmla="*/ 19 w 27"/>
                <a:gd name="T33" fmla="*/ 24 h 27"/>
                <a:gd name="T34" fmla="*/ 11 w 27"/>
                <a:gd name="T3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7">
                  <a:moveTo>
                    <a:pt x="11" y="27"/>
                  </a:moveTo>
                  <a:cubicBezTo>
                    <a:pt x="10" y="27"/>
                    <a:pt x="10" y="27"/>
                    <a:pt x="10" y="27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3" y="23"/>
                    <a:pt x="14" y="22"/>
                    <a:pt x="16" y="21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3" y="14"/>
                    <a:pt x="23" y="9"/>
                    <a:pt x="21" y="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8" y="4"/>
                    <a:pt x="13" y="4"/>
                    <a:pt x="11" y="6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3"/>
                    <a:pt x="4" y="14"/>
                    <a:pt x="4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1" y="11"/>
                    <a:pt x="3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2" y="0"/>
                    <a:pt x="19" y="0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7" y="8"/>
                    <a:pt x="27" y="15"/>
                    <a:pt x="23" y="19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6"/>
                    <a:pt x="14" y="27"/>
                    <a:pt x="11" y="27"/>
                  </a:cubicBezTo>
                  <a:close/>
                </a:path>
              </a:pathLst>
            </a:custGeom>
            <a:solidFill>
              <a:srgbClr val="F0F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7" name="Freeform 144"/>
            <p:cNvSpPr/>
            <p:nvPr>
              <p:custDataLst>
                <p:tags r:id="rId132"/>
              </p:custDataLst>
            </p:nvPr>
          </p:nvSpPr>
          <p:spPr bwMode="auto">
            <a:xfrm>
              <a:off x="2636006" y="3558458"/>
              <a:ext cx="37440" cy="36193"/>
            </a:xfrm>
            <a:custGeom>
              <a:avLst/>
              <a:gdLst>
                <a:gd name="T0" fmla="*/ 11 w 27"/>
                <a:gd name="T1" fmla="*/ 27 h 27"/>
                <a:gd name="T2" fmla="*/ 4 w 27"/>
                <a:gd name="T3" fmla="*/ 24 h 27"/>
                <a:gd name="T4" fmla="*/ 3 w 27"/>
                <a:gd name="T5" fmla="*/ 23 h 27"/>
                <a:gd name="T6" fmla="*/ 0 w 27"/>
                <a:gd name="T7" fmla="*/ 16 h 27"/>
                <a:gd name="T8" fmla="*/ 3 w 27"/>
                <a:gd name="T9" fmla="*/ 8 h 27"/>
                <a:gd name="T10" fmla="*/ 8 w 27"/>
                <a:gd name="T11" fmla="*/ 4 h 27"/>
                <a:gd name="T12" fmla="*/ 16 w 27"/>
                <a:gd name="T13" fmla="*/ 1 h 27"/>
                <a:gd name="T14" fmla="*/ 16 w 27"/>
                <a:gd name="T15" fmla="*/ 5 h 27"/>
                <a:gd name="T16" fmla="*/ 11 w 27"/>
                <a:gd name="T17" fmla="*/ 6 h 27"/>
                <a:gd name="T18" fmla="*/ 6 w 27"/>
                <a:gd name="T19" fmla="*/ 11 h 27"/>
                <a:gd name="T20" fmla="*/ 4 w 27"/>
                <a:gd name="T21" fmla="*/ 16 h 27"/>
                <a:gd name="T22" fmla="*/ 6 w 27"/>
                <a:gd name="T23" fmla="*/ 20 h 27"/>
                <a:gd name="T24" fmla="*/ 7 w 27"/>
                <a:gd name="T25" fmla="*/ 21 h 27"/>
                <a:gd name="T26" fmla="*/ 16 w 27"/>
                <a:gd name="T27" fmla="*/ 21 h 27"/>
                <a:gd name="T28" fmla="*/ 21 w 27"/>
                <a:gd name="T29" fmla="*/ 16 h 27"/>
                <a:gd name="T30" fmla="*/ 22 w 27"/>
                <a:gd name="T31" fmla="*/ 11 h 27"/>
                <a:gd name="T32" fmla="*/ 26 w 27"/>
                <a:gd name="T33" fmla="*/ 11 h 27"/>
                <a:gd name="T34" fmla="*/ 23 w 27"/>
                <a:gd name="T35" fmla="*/ 19 h 27"/>
                <a:gd name="T36" fmla="*/ 19 w 27"/>
                <a:gd name="T37" fmla="*/ 24 h 27"/>
                <a:gd name="T38" fmla="*/ 11 w 27"/>
                <a:gd name="T3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" h="27">
                  <a:moveTo>
                    <a:pt x="11" y="27"/>
                  </a:moveTo>
                  <a:cubicBezTo>
                    <a:pt x="9" y="27"/>
                    <a:pt x="6" y="26"/>
                    <a:pt x="4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1"/>
                    <a:pt x="0" y="18"/>
                    <a:pt x="0" y="16"/>
                  </a:cubicBezTo>
                  <a:cubicBezTo>
                    <a:pt x="0" y="13"/>
                    <a:pt x="1" y="10"/>
                    <a:pt x="3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0" y="2"/>
                    <a:pt x="13" y="0"/>
                    <a:pt x="16" y="1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4" y="4"/>
                    <a:pt x="12" y="5"/>
                    <a:pt x="11" y="6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2"/>
                    <a:pt x="4" y="14"/>
                    <a:pt x="4" y="16"/>
                  </a:cubicBezTo>
                  <a:cubicBezTo>
                    <a:pt x="4" y="17"/>
                    <a:pt x="5" y="19"/>
                    <a:pt x="6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23"/>
                    <a:pt x="13" y="23"/>
                    <a:pt x="16" y="21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5"/>
                    <a:pt x="23" y="13"/>
                    <a:pt x="22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7" y="14"/>
                    <a:pt x="25" y="17"/>
                    <a:pt x="23" y="19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6"/>
                    <a:pt x="14" y="27"/>
                    <a:pt x="11" y="27"/>
                  </a:cubicBezTo>
                  <a:close/>
                </a:path>
              </a:pathLst>
            </a:custGeom>
            <a:solidFill>
              <a:srgbClr val="F0F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Freeform 145"/>
            <p:cNvSpPr/>
            <p:nvPr>
              <p:custDataLst>
                <p:tags r:id="rId133"/>
              </p:custDataLst>
            </p:nvPr>
          </p:nvSpPr>
          <p:spPr bwMode="auto">
            <a:xfrm>
              <a:off x="2604805" y="3693243"/>
              <a:ext cx="89856" cy="91105"/>
            </a:xfrm>
            <a:custGeom>
              <a:avLst/>
              <a:gdLst>
                <a:gd name="T0" fmla="*/ 38 w 67"/>
                <a:gd name="T1" fmla="*/ 65 h 67"/>
                <a:gd name="T2" fmla="*/ 2 w 67"/>
                <a:gd name="T3" fmla="*/ 38 h 67"/>
                <a:gd name="T4" fmla="*/ 29 w 67"/>
                <a:gd name="T5" fmla="*/ 3 h 67"/>
                <a:gd name="T6" fmla="*/ 64 w 67"/>
                <a:gd name="T7" fmla="*/ 29 h 67"/>
                <a:gd name="T8" fmla="*/ 38 w 67"/>
                <a:gd name="T9" fmla="*/ 6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38" y="65"/>
                  </a:moveTo>
                  <a:cubicBezTo>
                    <a:pt x="20" y="67"/>
                    <a:pt x="5" y="55"/>
                    <a:pt x="2" y="38"/>
                  </a:cubicBezTo>
                  <a:cubicBezTo>
                    <a:pt x="0" y="21"/>
                    <a:pt x="11" y="5"/>
                    <a:pt x="29" y="3"/>
                  </a:cubicBezTo>
                  <a:cubicBezTo>
                    <a:pt x="46" y="0"/>
                    <a:pt x="62" y="12"/>
                    <a:pt x="64" y="29"/>
                  </a:cubicBezTo>
                  <a:cubicBezTo>
                    <a:pt x="67" y="46"/>
                    <a:pt x="55" y="62"/>
                    <a:pt x="38" y="65"/>
                  </a:cubicBezTo>
                  <a:close/>
                </a:path>
              </a:pathLst>
            </a:custGeom>
            <a:solidFill>
              <a:srgbClr val="7EC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9" name="Freeform 146"/>
            <p:cNvSpPr>
              <a:spLocks noEditPoints="1"/>
            </p:cNvSpPr>
            <p:nvPr>
              <p:custDataLst>
                <p:tags r:id="rId134"/>
              </p:custDataLst>
            </p:nvPr>
          </p:nvSpPr>
          <p:spPr bwMode="auto">
            <a:xfrm>
              <a:off x="2622277" y="3709467"/>
              <a:ext cx="51169" cy="49920"/>
            </a:xfrm>
            <a:custGeom>
              <a:avLst/>
              <a:gdLst>
                <a:gd name="T0" fmla="*/ 0 w 41"/>
                <a:gd name="T1" fmla="*/ 40 h 40"/>
                <a:gd name="T2" fmla="*/ 1 w 41"/>
                <a:gd name="T3" fmla="*/ 29 h 40"/>
                <a:gd name="T4" fmla="*/ 29 w 41"/>
                <a:gd name="T5" fmla="*/ 0 h 40"/>
                <a:gd name="T6" fmla="*/ 41 w 41"/>
                <a:gd name="T7" fmla="*/ 11 h 40"/>
                <a:gd name="T8" fmla="*/ 11 w 41"/>
                <a:gd name="T9" fmla="*/ 40 h 40"/>
                <a:gd name="T10" fmla="*/ 0 w 41"/>
                <a:gd name="T11" fmla="*/ 40 h 40"/>
                <a:gd name="T12" fmla="*/ 4 w 41"/>
                <a:gd name="T13" fmla="*/ 30 h 40"/>
                <a:gd name="T14" fmla="*/ 4 w 41"/>
                <a:gd name="T15" fmla="*/ 37 h 40"/>
                <a:gd name="T16" fmla="*/ 10 w 41"/>
                <a:gd name="T17" fmla="*/ 36 h 40"/>
                <a:gd name="T18" fmla="*/ 35 w 41"/>
                <a:gd name="T19" fmla="*/ 11 h 40"/>
                <a:gd name="T20" fmla="*/ 29 w 41"/>
                <a:gd name="T21" fmla="*/ 6 h 40"/>
                <a:gd name="T22" fmla="*/ 4 w 41"/>
                <a:gd name="T23" fmla="*/ 3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40">
                  <a:moveTo>
                    <a:pt x="0" y="40"/>
                  </a:moveTo>
                  <a:lnTo>
                    <a:pt x="1" y="29"/>
                  </a:lnTo>
                  <a:lnTo>
                    <a:pt x="29" y="0"/>
                  </a:lnTo>
                  <a:lnTo>
                    <a:pt x="41" y="11"/>
                  </a:lnTo>
                  <a:lnTo>
                    <a:pt x="11" y="40"/>
                  </a:lnTo>
                  <a:lnTo>
                    <a:pt x="0" y="40"/>
                  </a:lnTo>
                  <a:close/>
                  <a:moveTo>
                    <a:pt x="4" y="30"/>
                  </a:moveTo>
                  <a:lnTo>
                    <a:pt x="4" y="37"/>
                  </a:lnTo>
                  <a:lnTo>
                    <a:pt x="10" y="36"/>
                  </a:lnTo>
                  <a:lnTo>
                    <a:pt x="35" y="11"/>
                  </a:lnTo>
                  <a:lnTo>
                    <a:pt x="29" y="6"/>
                  </a:lnTo>
                  <a:lnTo>
                    <a:pt x="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0" name="Freeform 147"/>
            <p:cNvSpPr/>
            <p:nvPr>
              <p:custDataLst>
                <p:tags r:id="rId135"/>
              </p:custDataLst>
            </p:nvPr>
          </p:nvSpPr>
          <p:spPr bwMode="auto">
            <a:xfrm>
              <a:off x="2652229" y="3718203"/>
              <a:ext cx="12480" cy="11232"/>
            </a:xfrm>
            <a:custGeom>
              <a:avLst/>
              <a:gdLst>
                <a:gd name="T0" fmla="*/ 8 w 10"/>
                <a:gd name="T1" fmla="*/ 9 h 9"/>
                <a:gd name="T2" fmla="*/ 0 w 10"/>
                <a:gd name="T3" fmla="*/ 2 h 9"/>
                <a:gd name="T4" fmla="*/ 3 w 10"/>
                <a:gd name="T5" fmla="*/ 0 h 9"/>
                <a:gd name="T6" fmla="*/ 10 w 10"/>
                <a:gd name="T7" fmla="*/ 7 h 9"/>
                <a:gd name="T8" fmla="*/ 8 w 10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8" y="9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0" y="7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1" name="Freeform 148"/>
            <p:cNvSpPr/>
            <p:nvPr>
              <p:custDataLst>
                <p:tags r:id="rId136"/>
              </p:custDataLst>
            </p:nvPr>
          </p:nvSpPr>
          <p:spPr bwMode="auto">
            <a:xfrm>
              <a:off x="2631014" y="3721947"/>
              <a:ext cx="28705" cy="29952"/>
            </a:xfrm>
            <a:custGeom>
              <a:avLst/>
              <a:gdLst>
                <a:gd name="T0" fmla="*/ 2 w 23"/>
                <a:gd name="T1" fmla="*/ 24 h 24"/>
                <a:gd name="T2" fmla="*/ 0 w 23"/>
                <a:gd name="T3" fmla="*/ 21 h 24"/>
                <a:gd name="T4" fmla="*/ 21 w 23"/>
                <a:gd name="T5" fmla="*/ 0 h 24"/>
                <a:gd name="T6" fmla="*/ 23 w 23"/>
                <a:gd name="T7" fmla="*/ 3 h 24"/>
                <a:gd name="T8" fmla="*/ 2 w 2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2" y="24"/>
                  </a:moveTo>
                  <a:lnTo>
                    <a:pt x="0" y="21"/>
                  </a:lnTo>
                  <a:lnTo>
                    <a:pt x="21" y="0"/>
                  </a:lnTo>
                  <a:lnTo>
                    <a:pt x="23" y="3"/>
                  </a:lnTo>
                  <a:lnTo>
                    <a:pt x="2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2" name="Freeform 149"/>
            <p:cNvSpPr/>
            <p:nvPr>
              <p:custDataLst>
                <p:tags r:id="rId137"/>
              </p:custDataLst>
            </p:nvPr>
          </p:nvSpPr>
          <p:spPr bwMode="auto">
            <a:xfrm>
              <a:off x="2624773" y="3751899"/>
              <a:ext cx="4992" cy="6240"/>
            </a:xfrm>
            <a:custGeom>
              <a:avLst/>
              <a:gdLst>
                <a:gd name="T0" fmla="*/ 1 w 4"/>
                <a:gd name="T1" fmla="*/ 0 h 5"/>
                <a:gd name="T2" fmla="*/ 1 w 4"/>
                <a:gd name="T3" fmla="*/ 0 h 5"/>
                <a:gd name="T4" fmla="*/ 0 w 4"/>
                <a:gd name="T5" fmla="*/ 1 h 5"/>
                <a:gd name="T6" fmla="*/ 0 w 4"/>
                <a:gd name="T7" fmla="*/ 5 h 5"/>
                <a:gd name="T8" fmla="*/ 4 w 4"/>
                <a:gd name="T9" fmla="*/ 4 h 5"/>
                <a:gd name="T10" fmla="*/ 4 w 4"/>
                <a:gd name="T11" fmla="*/ 4 h 5"/>
                <a:gd name="T12" fmla="*/ 1 w 4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"/>
                    <a:pt x="3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" name="Rectangle 150"/>
            <p:cNvSpPr>
              <a:spLocks noChangeArrowheads="1"/>
            </p:cNvSpPr>
            <p:nvPr>
              <p:custDataLst>
                <p:tags r:id="rId138"/>
              </p:custDataLst>
            </p:nvPr>
          </p:nvSpPr>
          <p:spPr bwMode="auto">
            <a:xfrm>
              <a:off x="2647237" y="3755643"/>
              <a:ext cx="24960" cy="37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4" name="Freeform 151"/>
            <p:cNvSpPr/>
            <p:nvPr>
              <p:custDataLst>
                <p:tags r:id="rId139"/>
              </p:custDataLst>
            </p:nvPr>
          </p:nvSpPr>
          <p:spPr bwMode="auto">
            <a:xfrm>
              <a:off x="2503717" y="3376249"/>
              <a:ext cx="121057" cy="121057"/>
            </a:xfrm>
            <a:custGeom>
              <a:avLst/>
              <a:gdLst>
                <a:gd name="T0" fmla="*/ 21 w 90"/>
                <a:gd name="T1" fmla="*/ 77 h 90"/>
                <a:gd name="T2" fmla="*/ 13 w 90"/>
                <a:gd name="T3" fmla="*/ 21 h 90"/>
                <a:gd name="T4" fmla="*/ 69 w 90"/>
                <a:gd name="T5" fmla="*/ 13 h 90"/>
                <a:gd name="T6" fmla="*/ 77 w 90"/>
                <a:gd name="T7" fmla="*/ 69 h 90"/>
                <a:gd name="T8" fmla="*/ 21 w 90"/>
                <a:gd name="T9" fmla="*/ 7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21" y="77"/>
                  </a:moveTo>
                  <a:cubicBezTo>
                    <a:pt x="4" y="64"/>
                    <a:pt x="0" y="39"/>
                    <a:pt x="13" y="21"/>
                  </a:cubicBezTo>
                  <a:cubicBezTo>
                    <a:pt x="27" y="4"/>
                    <a:pt x="51" y="0"/>
                    <a:pt x="69" y="13"/>
                  </a:cubicBezTo>
                  <a:cubicBezTo>
                    <a:pt x="87" y="26"/>
                    <a:pt x="90" y="51"/>
                    <a:pt x="77" y="69"/>
                  </a:cubicBezTo>
                  <a:cubicBezTo>
                    <a:pt x="64" y="87"/>
                    <a:pt x="39" y="90"/>
                    <a:pt x="21" y="77"/>
                  </a:cubicBezTo>
                  <a:close/>
                </a:path>
              </a:pathLst>
            </a:custGeom>
            <a:solidFill>
              <a:srgbClr val="F7C8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5" name="Freeform 152"/>
            <p:cNvSpPr>
              <a:spLocks noEditPoints="1"/>
            </p:cNvSpPr>
            <p:nvPr>
              <p:custDataLst>
                <p:tags r:id="rId140"/>
              </p:custDataLst>
            </p:nvPr>
          </p:nvSpPr>
          <p:spPr bwMode="auto">
            <a:xfrm>
              <a:off x="2532421" y="3402457"/>
              <a:ext cx="66145" cy="66145"/>
            </a:xfrm>
            <a:custGeom>
              <a:avLst/>
              <a:gdLst>
                <a:gd name="T0" fmla="*/ 21 w 49"/>
                <a:gd name="T1" fmla="*/ 49 h 49"/>
                <a:gd name="T2" fmla="*/ 18 w 49"/>
                <a:gd name="T3" fmla="*/ 42 h 49"/>
                <a:gd name="T4" fmla="*/ 14 w 49"/>
                <a:gd name="T5" fmla="*/ 44 h 49"/>
                <a:gd name="T6" fmla="*/ 5 w 49"/>
                <a:gd name="T7" fmla="*/ 40 h 49"/>
                <a:gd name="T8" fmla="*/ 5 w 49"/>
                <a:gd name="T9" fmla="*/ 35 h 49"/>
                <a:gd name="T10" fmla="*/ 7 w 49"/>
                <a:gd name="T11" fmla="*/ 31 h 49"/>
                <a:gd name="T12" fmla="*/ 0 w 49"/>
                <a:gd name="T13" fmla="*/ 27 h 49"/>
                <a:gd name="T14" fmla="*/ 3 w 49"/>
                <a:gd name="T15" fmla="*/ 18 h 49"/>
                <a:gd name="T16" fmla="*/ 7 w 49"/>
                <a:gd name="T17" fmla="*/ 17 h 49"/>
                <a:gd name="T18" fmla="*/ 4 w 49"/>
                <a:gd name="T19" fmla="*/ 12 h 49"/>
                <a:gd name="T20" fmla="*/ 9 w 49"/>
                <a:gd name="T21" fmla="*/ 5 h 49"/>
                <a:gd name="T22" fmla="*/ 16 w 49"/>
                <a:gd name="T23" fmla="*/ 8 h 49"/>
                <a:gd name="T24" fmla="*/ 18 w 49"/>
                <a:gd name="T25" fmla="*/ 3 h 49"/>
                <a:gd name="T26" fmla="*/ 27 w 49"/>
                <a:gd name="T27" fmla="*/ 0 h 49"/>
                <a:gd name="T28" fmla="*/ 30 w 49"/>
                <a:gd name="T29" fmla="*/ 7 h 49"/>
                <a:gd name="T30" fmla="*/ 34 w 49"/>
                <a:gd name="T31" fmla="*/ 5 h 49"/>
                <a:gd name="T32" fmla="*/ 39 w 49"/>
                <a:gd name="T33" fmla="*/ 5 h 49"/>
                <a:gd name="T34" fmla="*/ 44 w 49"/>
                <a:gd name="T35" fmla="*/ 12 h 49"/>
                <a:gd name="T36" fmla="*/ 41 w 49"/>
                <a:gd name="T37" fmla="*/ 16 h 49"/>
                <a:gd name="T38" fmla="*/ 45 w 49"/>
                <a:gd name="T39" fmla="*/ 18 h 49"/>
                <a:gd name="T40" fmla="*/ 49 w 49"/>
                <a:gd name="T41" fmla="*/ 27 h 49"/>
                <a:gd name="T42" fmla="*/ 42 w 49"/>
                <a:gd name="T43" fmla="*/ 31 h 49"/>
                <a:gd name="T44" fmla="*/ 43 w 49"/>
                <a:gd name="T45" fmla="*/ 35 h 49"/>
                <a:gd name="T46" fmla="*/ 43 w 49"/>
                <a:gd name="T47" fmla="*/ 40 h 49"/>
                <a:gd name="T48" fmla="*/ 34 w 49"/>
                <a:gd name="T49" fmla="*/ 44 h 49"/>
                <a:gd name="T50" fmla="*/ 30 w 49"/>
                <a:gd name="T51" fmla="*/ 42 h 49"/>
                <a:gd name="T52" fmla="*/ 27 w 49"/>
                <a:gd name="T53" fmla="*/ 49 h 49"/>
                <a:gd name="T54" fmla="*/ 26 w 49"/>
                <a:gd name="T55" fmla="*/ 45 h 49"/>
                <a:gd name="T56" fmla="*/ 29 w 49"/>
                <a:gd name="T57" fmla="*/ 38 h 49"/>
                <a:gd name="T58" fmla="*/ 32 w 49"/>
                <a:gd name="T59" fmla="*/ 37 h 49"/>
                <a:gd name="T60" fmla="*/ 37 w 49"/>
                <a:gd name="T61" fmla="*/ 40 h 49"/>
                <a:gd name="T62" fmla="*/ 38 w 49"/>
                <a:gd name="T63" fmla="*/ 35 h 49"/>
                <a:gd name="T64" fmla="*/ 38 w 49"/>
                <a:gd name="T65" fmla="*/ 29 h 49"/>
                <a:gd name="T66" fmla="*/ 44 w 49"/>
                <a:gd name="T67" fmla="*/ 26 h 49"/>
                <a:gd name="T68" fmla="*/ 42 w 49"/>
                <a:gd name="T69" fmla="*/ 22 h 49"/>
                <a:gd name="T70" fmla="*/ 37 w 49"/>
                <a:gd name="T71" fmla="*/ 18 h 49"/>
                <a:gd name="T72" fmla="*/ 40 w 49"/>
                <a:gd name="T73" fmla="*/ 12 h 49"/>
                <a:gd name="T74" fmla="*/ 35 w 49"/>
                <a:gd name="T75" fmla="*/ 11 h 49"/>
                <a:gd name="T76" fmla="*/ 29 w 49"/>
                <a:gd name="T77" fmla="*/ 11 h 49"/>
                <a:gd name="T78" fmla="*/ 26 w 49"/>
                <a:gd name="T79" fmla="*/ 4 h 49"/>
                <a:gd name="T80" fmla="*/ 22 w 49"/>
                <a:gd name="T81" fmla="*/ 7 h 49"/>
                <a:gd name="T82" fmla="*/ 18 w 49"/>
                <a:gd name="T83" fmla="*/ 11 h 49"/>
                <a:gd name="T84" fmla="*/ 13 w 49"/>
                <a:gd name="T85" fmla="*/ 11 h 49"/>
                <a:gd name="T86" fmla="*/ 8 w 49"/>
                <a:gd name="T87" fmla="*/ 12 h 49"/>
                <a:gd name="T88" fmla="*/ 11 w 49"/>
                <a:gd name="T89" fmla="*/ 18 h 49"/>
                <a:gd name="T90" fmla="*/ 7 w 49"/>
                <a:gd name="T91" fmla="*/ 22 h 49"/>
                <a:gd name="T92" fmla="*/ 4 w 49"/>
                <a:gd name="T93" fmla="*/ 26 h 49"/>
                <a:gd name="T94" fmla="*/ 10 w 49"/>
                <a:gd name="T95" fmla="*/ 29 h 49"/>
                <a:gd name="T96" fmla="*/ 10 w 49"/>
                <a:gd name="T97" fmla="*/ 35 h 49"/>
                <a:gd name="T98" fmla="*/ 11 w 49"/>
                <a:gd name="T99" fmla="*/ 40 h 49"/>
                <a:gd name="T100" fmla="*/ 18 w 49"/>
                <a:gd name="T101" fmla="*/ 37 h 49"/>
                <a:gd name="T102" fmla="*/ 22 w 49"/>
                <a:gd name="T103" fmla="*/ 42 h 49"/>
                <a:gd name="T104" fmla="*/ 24 w 49"/>
                <a:gd name="T105" fmla="*/ 34 h 49"/>
                <a:gd name="T106" fmla="*/ 24 w 49"/>
                <a:gd name="T107" fmla="*/ 15 h 49"/>
                <a:gd name="T108" fmla="*/ 24 w 49"/>
                <a:gd name="T109" fmla="*/ 34 h 49"/>
                <a:gd name="T110" fmla="*/ 19 w 49"/>
                <a:gd name="T111" fmla="*/ 24 h 49"/>
                <a:gd name="T112" fmla="*/ 29 w 49"/>
                <a:gd name="T113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" h="49">
                  <a:moveTo>
                    <a:pt x="27" y="49"/>
                  </a:moveTo>
                  <a:cubicBezTo>
                    <a:pt x="21" y="49"/>
                    <a:pt x="21" y="49"/>
                    <a:pt x="21" y="49"/>
                  </a:cubicBezTo>
                  <a:cubicBezTo>
                    <a:pt x="19" y="49"/>
                    <a:pt x="18" y="47"/>
                    <a:pt x="18" y="45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2" y="45"/>
                    <a:pt x="10" y="45"/>
                    <a:pt x="9" y="44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39"/>
                    <a:pt x="4" y="38"/>
                    <a:pt x="4" y="37"/>
                  </a:cubicBezTo>
                  <a:cubicBezTo>
                    <a:pt x="4" y="36"/>
                    <a:pt x="4" y="35"/>
                    <a:pt x="5" y="35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1" y="18"/>
                    <a:pt x="3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4" y="11"/>
                    <a:pt x="4" y="10"/>
                    <a:pt x="5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9" y="0"/>
                    <a:pt x="21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0" y="2"/>
                    <a:pt x="30" y="3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5"/>
                    <a:pt x="39" y="5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4" y="10"/>
                    <a:pt x="44" y="11"/>
                    <a:pt x="44" y="12"/>
                  </a:cubicBezTo>
                  <a:cubicBezTo>
                    <a:pt x="44" y="12"/>
                    <a:pt x="44" y="13"/>
                    <a:pt x="43" y="14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7" y="18"/>
                    <a:pt x="49" y="20"/>
                    <a:pt x="49" y="22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9"/>
                    <a:pt x="47" y="31"/>
                    <a:pt x="45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4" y="35"/>
                    <a:pt x="44" y="36"/>
                    <a:pt x="44" y="37"/>
                  </a:cubicBezTo>
                  <a:cubicBezTo>
                    <a:pt x="44" y="38"/>
                    <a:pt x="44" y="39"/>
                    <a:pt x="43" y="40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5"/>
                    <a:pt x="36" y="45"/>
                    <a:pt x="34" y="44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7"/>
                    <a:pt x="29" y="49"/>
                    <a:pt x="27" y="49"/>
                  </a:cubicBezTo>
                  <a:close/>
                  <a:moveTo>
                    <a:pt x="22" y="45"/>
                  </a:moveTo>
                  <a:cubicBezTo>
                    <a:pt x="26" y="45"/>
                    <a:pt x="26" y="45"/>
                    <a:pt x="26" y="45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0"/>
                    <a:pt x="27" y="39"/>
                    <a:pt x="29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1" y="37"/>
                    <a:pt x="31" y="37"/>
                    <a:pt x="32" y="37"/>
                  </a:cubicBezTo>
                  <a:cubicBezTo>
                    <a:pt x="33" y="37"/>
                    <a:pt x="34" y="37"/>
                    <a:pt x="35" y="3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4"/>
                    <a:pt x="36" y="32"/>
                    <a:pt x="37" y="31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8"/>
                    <a:pt x="40" y="26"/>
                    <a:pt x="42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0" y="22"/>
                    <a:pt x="38" y="21"/>
                    <a:pt x="38" y="20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6" y="17"/>
                    <a:pt x="37" y="15"/>
                    <a:pt x="38" y="14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12"/>
                    <a:pt x="32" y="12"/>
                    <a:pt x="30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7" y="10"/>
                    <a:pt x="26" y="9"/>
                    <a:pt x="26" y="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9"/>
                    <a:pt x="21" y="10"/>
                    <a:pt x="1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6" y="12"/>
                  </a:cubicBezTo>
                  <a:cubicBezTo>
                    <a:pt x="15" y="12"/>
                    <a:pt x="14" y="11"/>
                    <a:pt x="13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7"/>
                    <a:pt x="11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8" y="22"/>
                    <a:pt x="7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6"/>
                    <a:pt x="10" y="28"/>
                    <a:pt x="10" y="29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2"/>
                    <a:pt x="11" y="34"/>
                    <a:pt x="10" y="35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4" y="37"/>
                    <a:pt x="16" y="37"/>
                    <a:pt x="18" y="37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1" y="39"/>
                    <a:pt x="22" y="40"/>
                    <a:pt x="22" y="42"/>
                  </a:cubicBezTo>
                  <a:lnTo>
                    <a:pt x="22" y="45"/>
                  </a:lnTo>
                  <a:close/>
                  <a:moveTo>
                    <a:pt x="24" y="34"/>
                  </a:moveTo>
                  <a:cubicBezTo>
                    <a:pt x="19" y="34"/>
                    <a:pt x="15" y="29"/>
                    <a:pt x="15" y="24"/>
                  </a:cubicBezTo>
                  <a:cubicBezTo>
                    <a:pt x="15" y="19"/>
                    <a:pt x="19" y="15"/>
                    <a:pt x="24" y="15"/>
                  </a:cubicBezTo>
                  <a:cubicBezTo>
                    <a:pt x="29" y="15"/>
                    <a:pt x="33" y="19"/>
                    <a:pt x="33" y="24"/>
                  </a:cubicBezTo>
                  <a:cubicBezTo>
                    <a:pt x="33" y="29"/>
                    <a:pt x="29" y="34"/>
                    <a:pt x="24" y="34"/>
                  </a:cubicBezTo>
                  <a:close/>
                  <a:moveTo>
                    <a:pt x="24" y="19"/>
                  </a:moveTo>
                  <a:cubicBezTo>
                    <a:pt x="21" y="19"/>
                    <a:pt x="19" y="22"/>
                    <a:pt x="19" y="24"/>
                  </a:cubicBezTo>
                  <a:cubicBezTo>
                    <a:pt x="19" y="27"/>
                    <a:pt x="21" y="29"/>
                    <a:pt x="24" y="29"/>
                  </a:cubicBezTo>
                  <a:cubicBezTo>
                    <a:pt x="27" y="29"/>
                    <a:pt x="29" y="27"/>
                    <a:pt x="29" y="24"/>
                  </a:cubicBezTo>
                  <a:cubicBezTo>
                    <a:pt x="29" y="22"/>
                    <a:pt x="27" y="19"/>
                    <a:pt x="24" y="19"/>
                  </a:cubicBezTo>
                  <a:close/>
                </a:path>
              </a:pathLst>
            </a:custGeom>
            <a:solidFill>
              <a:srgbClr val="F0F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6" name="Freeform 153"/>
            <p:cNvSpPr>
              <a:spLocks noEditPoints="1"/>
            </p:cNvSpPr>
            <p:nvPr>
              <p:custDataLst>
                <p:tags r:id="rId141"/>
              </p:custDataLst>
            </p:nvPr>
          </p:nvSpPr>
          <p:spPr bwMode="auto">
            <a:xfrm>
              <a:off x="2748326" y="3582170"/>
              <a:ext cx="200929" cy="195937"/>
            </a:xfrm>
            <a:custGeom>
              <a:avLst/>
              <a:gdLst>
                <a:gd name="T0" fmla="*/ 134 w 149"/>
                <a:gd name="T1" fmla="*/ 31 h 146"/>
                <a:gd name="T2" fmla="*/ 87 w 149"/>
                <a:gd name="T3" fmla="*/ 3 h 146"/>
                <a:gd name="T4" fmla="*/ 34 w 149"/>
                <a:gd name="T5" fmla="*/ 16 h 146"/>
                <a:gd name="T6" fmla="*/ 6 w 149"/>
                <a:gd name="T7" fmla="*/ 62 h 146"/>
                <a:gd name="T8" fmla="*/ 66 w 149"/>
                <a:gd name="T9" fmla="*/ 143 h 146"/>
                <a:gd name="T10" fmla="*/ 118 w 149"/>
                <a:gd name="T11" fmla="*/ 130 h 146"/>
                <a:gd name="T12" fmla="*/ 146 w 149"/>
                <a:gd name="T13" fmla="*/ 84 h 146"/>
                <a:gd name="T14" fmla="*/ 134 w 149"/>
                <a:gd name="T15" fmla="*/ 31 h 146"/>
                <a:gd name="T16" fmla="*/ 111 w 149"/>
                <a:gd name="T17" fmla="*/ 119 h 146"/>
                <a:gd name="T18" fmla="*/ 68 w 149"/>
                <a:gd name="T19" fmla="*/ 130 h 146"/>
                <a:gd name="T20" fmla="*/ 19 w 149"/>
                <a:gd name="T21" fmla="*/ 64 h 146"/>
                <a:gd name="T22" fmla="*/ 42 w 149"/>
                <a:gd name="T23" fmla="*/ 26 h 146"/>
                <a:gd name="T24" fmla="*/ 85 w 149"/>
                <a:gd name="T25" fmla="*/ 16 h 146"/>
                <a:gd name="T26" fmla="*/ 123 w 149"/>
                <a:gd name="T27" fmla="*/ 39 h 146"/>
                <a:gd name="T28" fmla="*/ 133 w 149"/>
                <a:gd name="T29" fmla="*/ 82 h 146"/>
                <a:gd name="T30" fmla="*/ 111 w 149"/>
                <a:gd name="T31" fmla="*/ 11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9" h="146">
                  <a:moveTo>
                    <a:pt x="134" y="31"/>
                  </a:moveTo>
                  <a:cubicBezTo>
                    <a:pt x="122" y="16"/>
                    <a:pt x="106" y="6"/>
                    <a:pt x="87" y="3"/>
                  </a:cubicBezTo>
                  <a:cubicBezTo>
                    <a:pt x="69" y="0"/>
                    <a:pt x="50" y="5"/>
                    <a:pt x="34" y="16"/>
                  </a:cubicBezTo>
                  <a:cubicBezTo>
                    <a:pt x="19" y="27"/>
                    <a:pt x="9" y="43"/>
                    <a:pt x="6" y="62"/>
                  </a:cubicBezTo>
                  <a:cubicBezTo>
                    <a:pt x="0" y="101"/>
                    <a:pt x="27" y="137"/>
                    <a:pt x="66" y="143"/>
                  </a:cubicBezTo>
                  <a:cubicBezTo>
                    <a:pt x="84" y="146"/>
                    <a:pt x="103" y="141"/>
                    <a:pt x="118" y="130"/>
                  </a:cubicBezTo>
                  <a:cubicBezTo>
                    <a:pt x="134" y="119"/>
                    <a:pt x="144" y="102"/>
                    <a:pt x="146" y="84"/>
                  </a:cubicBezTo>
                  <a:cubicBezTo>
                    <a:pt x="149" y="65"/>
                    <a:pt x="145" y="46"/>
                    <a:pt x="134" y="31"/>
                  </a:cubicBezTo>
                  <a:moveTo>
                    <a:pt x="111" y="119"/>
                  </a:moveTo>
                  <a:cubicBezTo>
                    <a:pt x="98" y="128"/>
                    <a:pt x="83" y="132"/>
                    <a:pt x="68" y="130"/>
                  </a:cubicBezTo>
                  <a:cubicBezTo>
                    <a:pt x="36" y="125"/>
                    <a:pt x="15" y="95"/>
                    <a:pt x="19" y="64"/>
                  </a:cubicBezTo>
                  <a:cubicBezTo>
                    <a:pt x="22" y="49"/>
                    <a:pt x="30" y="36"/>
                    <a:pt x="42" y="26"/>
                  </a:cubicBezTo>
                  <a:cubicBezTo>
                    <a:pt x="55" y="17"/>
                    <a:pt x="70" y="14"/>
                    <a:pt x="85" y="16"/>
                  </a:cubicBezTo>
                  <a:cubicBezTo>
                    <a:pt x="100" y="18"/>
                    <a:pt x="114" y="26"/>
                    <a:pt x="123" y="39"/>
                  </a:cubicBezTo>
                  <a:cubicBezTo>
                    <a:pt x="132" y="51"/>
                    <a:pt x="136" y="67"/>
                    <a:pt x="133" y="82"/>
                  </a:cubicBezTo>
                  <a:cubicBezTo>
                    <a:pt x="131" y="97"/>
                    <a:pt x="123" y="110"/>
                    <a:pt x="111" y="119"/>
                  </a:cubicBezTo>
                </a:path>
              </a:pathLst>
            </a:cu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7" name="Freeform 154"/>
            <p:cNvSpPr>
              <a:spLocks noEditPoints="1"/>
            </p:cNvSpPr>
            <p:nvPr>
              <p:custDataLst>
                <p:tags r:id="rId142"/>
              </p:custDataLst>
            </p:nvPr>
          </p:nvSpPr>
          <p:spPr bwMode="auto">
            <a:xfrm>
              <a:off x="2770790" y="3614618"/>
              <a:ext cx="159745" cy="131041"/>
            </a:xfrm>
            <a:custGeom>
              <a:avLst/>
              <a:gdLst>
                <a:gd name="T0" fmla="*/ 18 w 118"/>
                <a:gd name="T1" fmla="*/ 86 h 98"/>
                <a:gd name="T2" fmla="*/ 18 w 118"/>
                <a:gd name="T3" fmla="*/ 89 h 98"/>
                <a:gd name="T4" fmla="*/ 30 w 118"/>
                <a:gd name="T5" fmla="*/ 98 h 98"/>
                <a:gd name="T6" fmla="*/ 30 w 118"/>
                <a:gd name="T7" fmla="*/ 96 h 98"/>
                <a:gd name="T8" fmla="*/ 18 w 118"/>
                <a:gd name="T9" fmla="*/ 86 h 98"/>
                <a:gd name="T10" fmla="*/ 16 w 118"/>
                <a:gd name="T11" fmla="*/ 55 h 98"/>
                <a:gd name="T12" fmla="*/ 16 w 118"/>
                <a:gd name="T13" fmla="*/ 59 h 98"/>
                <a:gd name="T14" fmla="*/ 16 w 118"/>
                <a:gd name="T15" fmla="*/ 55 h 98"/>
                <a:gd name="T16" fmla="*/ 112 w 118"/>
                <a:gd name="T17" fmla="*/ 26 h 98"/>
                <a:gd name="T18" fmla="*/ 112 w 118"/>
                <a:gd name="T19" fmla="*/ 72 h 98"/>
                <a:gd name="T20" fmla="*/ 116 w 118"/>
                <a:gd name="T21" fmla="*/ 58 h 98"/>
                <a:gd name="T22" fmla="*/ 112 w 118"/>
                <a:gd name="T23" fmla="*/ 26 h 98"/>
                <a:gd name="T24" fmla="*/ 30 w 118"/>
                <a:gd name="T25" fmla="*/ 20 h 98"/>
                <a:gd name="T26" fmla="*/ 18 w 118"/>
                <a:gd name="T27" fmla="*/ 42 h 98"/>
                <a:gd name="T28" fmla="*/ 18 w 118"/>
                <a:gd name="T29" fmla="*/ 72 h 98"/>
                <a:gd name="T30" fmla="*/ 27 w 118"/>
                <a:gd name="T31" fmla="*/ 90 h 98"/>
                <a:gd name="T32" fmla="*/ 30 w 118"/>
                <a:gd name="T33" fmla="*/ 94 h 98"/>
                <a:gd name="T34" fmla="*/ 30 w 118"/>
                <a:gd name="T35" fmla="*/ 20 h 98"/>
                <a:gd name="T36" fmla="*/ 11 w 118"/>
                <a:gd name="T37" fmla="*/ 19 h 98"/>
                <a:gd name="T38" fmla="*/ 3 w 118"/>
                <a:gd name="T39" fmla="*/ 40 h 98"/>
                <a:gd name="T40" fmla="*/ 16 w 118"/>
                <a:gd name="T41" fmla="*/ 86 h 98"/>
                <a:gd name="T42" fmla="*/ 16 w 118"/>
                <a:gd name="T43" fmla="*/ 83 h 98"/>
                <a:gd name="T44" fmla="*/ 15 w 118"/>
                <a:gd name="T45" fmla="*/ 82 h 98"/>
                <a:gd name="T46" fmla="*/ 5 w 118"/>
                <a:gd name="T47" fmla="*/ 40 h 98"/>
                <a:gd name="T48" fmla="*/ 12 w 118"/>
                <a:gd name="T49" fmla="*/ 20 h 98"/>
                <a:gd name="T50" fmla="*/ 11 w 118"/>
                <a:gd name="T51" fmla="*/ 19 h 98"/>
                <a:gd name="T52" fmla="*/ 30 w 118"/>
                <a:gd name="T53" fmla="*/ 0 h 98"/>
                <a:gd name="T54" fmla="*/ 25 w 118"/>
                <a:gd name="T55" fmla="*/ 3 h 98"/>
                <a:gd name="T56" fmla="*/ 12 w 118"/>
                <a:gd name="T57" fmla="*/ 17 h 98"/>
                <a:gd name="T58" fmla="*/ 13 w 118"/>
                <a:gd name="T59" fmla="*/ 18 h 98"/>
                <a:gd name="T60" fmla="*/ 27 w 118"/>
                <a:gd name="T61" fmla="*/ 4 h 98"/>
                <a:gd name="T62" fmla="*/ 30 w 118"/>
                <a:gd name="T63" fmla="*/ 2 h 98"/>
                <a:gd name="T64" fmla="*/ 30 w 118"/>
                <a:gd name="T6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8" h="98">
                  <a:moveTo>
                    <a:pt x="18" y="86"/>
                  </a:moveTo>
                  <a:cubicBezTo>
                    <a:pt x="18" y="89"/>
                    <a:pt x="18" y="89"/>
                    <a:pt x="18" y="89"/>
                  </a:cubicBezTo>
                  <a:cubicBezTo>
                    <a:pt x="21" y="92"/>
                    <a:pt x="25" y="95"/>
                    <a:pt x="30" y="98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25" y="93"/>
                    <a:pt x="21" y="90"/>
                    <a:pt x="18" y="86"/>
                  </a:cubicBezTo>
                  <a:moveTo>
                    <a:pt x="16" y="55"/>
                  </a:moveTo>
                  <a:cubicBezTo>
                    <a:pt x="16" y="56"/>
                    <a:pt x="16" y="58"/>
                    <a:pt x="16" y="59"/>
                  </a:cubicBezTo>
                  <a:cubicBezTo>
                    <a:pt x="16" y="55"/>
                    <a:pt x="16" y="55"/>
                    <a:pt x="16" y="55"/>
                  </a:cubicBezTo>
                  <a:moveTo>
                    <a:pt x="112" y="26"/>
                  </a:moveTo>
                  <a:cubicBezTo>
                    <a:pt x="112" y="72"/>
                    <a:pt x="112" y="72"/>
                    <a:pt x="112" y="72"/>
                  </a:cubicBezTo>
                  <a:cubicBezTo>
                    <a:pt x="114" y="67"/>
                    <a:pt x="115" y="63"/>
                    <a:pt x="116" y="58"/>
                  </a:cubicBezTo>
                  <a:cubicBezTo>
                    <a:pt x="118" y="47"/>
                    <a:pt x="116" y="36"/>
                    <a:pt x="112" y="26"/>
                  </a:cubicBezTo>
                  <a:moveTo>
                    <a:pt x="30" y="20"/>
                  </a:moveTo>
                  <a:cubicBezTo>
                    <a:pt x="24" y="27"/>
                    <a:pt x="20" y="34"/>
                    <a:pt x="18" y="4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20" y="78"/>
                    <a:pt x="23" y="84"/>
                    <a:pt x="27" y="90"/>
                  </a:cubicBezTo>
                  <a:cubicBezTo>
                    <a:pt x="28" y="91"/>
                    <a:pt x="29" y="92"/>
                    <a:pt x="30" y="94"/>
                  </a:cubicBezTo>
                  <a:cubicBezTo>
                    <a:pt x="30" y="20"/>
                    <a:pt x="30" y="20"/>
                    <a:pt x="30" y="20"/>
                  </a:cubicBezTo>
                  <a:moveTo>
                    <a:pt x="11" y="19"/>
                  </a:moveTo>
                  <a:cubicBezTo>
                    <a:pt x="7" y="25"/>
                    <a:pt x="4" y="32"/>
                    <a:pt x="3" y="40"/>
                  </a:cubicBezTo>
                  <a:cubicBezTo>
                    <a:pt x="0" y="57"/>
                    <a:pt x="5" y="74"/>
                    <a:pt x="16" y="86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5" y="83"/>
                    <a:pt x="15" y="82"/>
                    <a:pt x="15" y="82"/>
                  </a:cubicBezTo>
                  <a:cubicBezTo>
                    <a:pt x="6" y="70"/>
                    <a:pt x="2" y="55"/>
                    <a:pt x="5" y="40"/>
                  </a:cubicBezTo>
                  <a:cubicBezTo>
                    <a:pt x="6" y="33"/>
                    <a:pt x="8" y="26"/>
                    <a:pt x="12" y="20"/>
                  </a:cubicBezTo>
                  <a:cubicBezTo>
                    <a:pt x="11" y="20"/>
                    <a:pt x="11" y="19"/>
                    <a:pt x="11" y="19"/>
                  </a:cubicBezTo>
                  <a:moveTo>
                    <a:pt x="30" y="0"/>
                  </a:moveTo>
                  <a:cubicBezTo>
                    <a:pt x="28" y="1"/>
                    <a:pt x="27" y="2"/>
                    <a:pt x="25" y="3"/>
                  </a:cubicBezTo>
                  <a:cubicBezTo>
                    <a:pt x="20" y="7"/>
                    <a:pt x="15" y="11"/>
                    <a:pt x="12" y="17"/>
                  </a:cubicBezTo>
                  <a:cubicBezTo>
                    <a:pt x="12" y="17"/>
                    <a:pt x="13" y="18"/>
                    <a:pt x="13" y="18"/>
                  </a:cubicBezTo>
                  <a:cubicBezTo>
                    <a:pt x="17" y="13"/>
                    <a:pt x="21" y="8"/>
                    <a:pt x="27" y="4"/>
                  </a:cubicBezTo>
                  <a:cubicBezTo>
                    <a:pt x="28" y="3"/>
                    <a:pt x="29" y="3"/>
                    <a:pt x="30" y="2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8" name="Freeform 155"/>
            <p:cNvSpPr>
              <a:spLocks noEditPoints="1"/>
            </p:cNvSpPr>
            <p:nvPr>
              <p:custDataLst>
                <p:tags r:id="rId143"/>
              </p:custDataLst>
            </p:nvPr>
          </p:nvSpPr>
          <p:spPr bwMode="auto">
            <a:xfrm>
              <a:off x="2811974" y="3602138"/>
              <a:ext cx="109825" cy="154753"/>
            </a:xfrm>
            <a:custGeom>
              <a:avLst/>
              <a:gdLst>
                <a:gd name="T0" fmla="*/ 37 w 82"/>
                <a:gd name="T1" fmla="*/ 103 h 115"/>
                <a:gd name="T2" fmla="*/ 37 w 82"/>
                <a:gd name="T3" fmla="*/ 113 h 115"/>
                <a:gd name="T4" fmla="*/ 27 w 82"/>
                <a:gd name="T5" fmla="*/ 109 h 115"/>
                <a:gd name="T6" fmla="*/ 10 w 82"/>
                <a:gd name="T7" fmla="*/ 82 h 115"/>
                <a:gd name="T8" fmla="*/ 19 w 82"/>
                <a:gd name="T9" fmla="*/ 92 h 115"/>
                <a:gd name="T10" fmla="*/ 8 w 82"/>
                <a:gd name="T11" fmla="*/ 88 h 115"/>
                <a:gd name="T12" fmla="*/ 28 w 82"/>
                <a:gd name="T13" fmla="*/ 82 h 115"/>
                <a:gd name="T14" fmla="*/ 38 w 82"/>
                <a:gd name="T15" fmla="*/ 91 h 115"/>
                <a:gd name="T16" fmla="*/ 32 w 82"/>
                <a:gd name="T17" fmla="*/ 93 h 115"/>
                <a:gd name="T18" fmla="*/ 47 w 82"/>
                <a:gd name="T19" fmla="*/ 83 h 115"/>
                <a:gd name="T20" fmla="*/ 57 w 82"/>
                <a:gd name="T21" fmla="*/ 84 h 115"/>
                <a:gd name="T22" fmla="*/ 52 w 82"/>
                <a:gd name="T23" fmla="*/ 93 h 115"/>
                <a:gd name="T24" fmla="*/ 47 w 82"/>
                <a:gd name="T25" fmla="*/ 83 h 115"/>
                <a:gd name="T26" fmla="*/ 73 w 82"/>
                <a:gd name="T27" fmla="*/ 82 h 115"/>
                <a:gd name="T28" fmla="*/ 73 w 82"/>
                <a:gd name="T29" fmla="*/ 91 h 115"/>
                <a:gd name="T30" fmla="*/ 63 w 82"/>
                <a:gd name="T31" fmla="*/ 87 h 115"/>
                <a:gd name="T32" fmla="*/ 10 w 82"/>
                <a:gd name="T33" fmla="*/ 60 h 115"/>
                <a:gd name="T34" fmla="*/ 19 w 82"/>
                <a:gd name="T35" fmla="*/ 71 h 115"/>
                <a:gd name="T36" fmla="*/ 8 w 82"/>
                <a:gd name="T37" fmla="*/ 66 h 115"/>
                <a:gd name="T38" fmla="*/ 28 w 82"/>
                <a:gd name="T39" fmla="*/ 60 h 115"/>
                <a:gd name="T40" fmla="*/ 38 w 82"/>
                <a:gd name="T41" fmla="*/ 69 h 115"/>
                <a:gd name="T42" fmla="*/ 32 w 82"/>
                <a:gd name="T43" fmla="*/ 71 h 115"/>
                <a:gd name="T44" fmla="*/ 47 w 82"/>
                <a:gd name="T45" fmla="*/ 61 h 115"/>
                <a:gd name="T46" fmla="*/ 57 w 82"/>
                <a:gd name="T47" fmla="*/ 62 h 115"/>
                <a:gd name="T48" fmla="*/ 52 w 82"/>
                <a:gd name="T49" fmla="*/ 71 h 115"/>
                <a:gd name="T50" fmla="*/ 47 w 82"/>
                <a:gd name="T51" fmla="*/ 61 h 115"/>
                <a:gd name="T52" fmla="*/ 73 w 82"/>
                <a:gd name="T53" fmla="*/ 60 h 115"/>
                <a:gd name="T54" fmla="*/ 73 w 82"/>
                <a:gd name="T55" fmla="*/ 70 h 115"/>
                <a:gd name="T56" fmla="*/ 63 w 82"/>
                <a:gd name="T57" fmla="*/ 65 h 115"/>
                <a:gd name="T58" fmla="*/ 10 w 82"/>
                <a:gd name="T59" fmla="*/ 38 h 115"/>
                <a:gd name="T60" fmla="*/ 19 w 82"/>
                <a:gd name="T61" fmla="*/ 49 h 115"/>
                <a:gd name="T62" fmla="*/ 8 w 82"/>
                <a:gd name="T63" fmla="*/ 44 h 115"/>
                <a:gd name="T64" fmla="*/ 28 w 82"/>
                <a:gd name="T65" fmla="*/ 38 h 115"/>
                <a:gd name="T66" fmla="*/ 38 w 82"/>
                <a:gd name="T67" fmla="*/ 47 h 115"/>
                <a:gd name="T68" fmla="*/ 32 w 82"/>
                <a:gd name="T69" fmla="*/ 49 h 115"/>
                <a:gd name="T70" fmla="*/ 47 w 82"/>
                <a:gd name="T71" fmla="*/ 39 h 115"/>
                <a:gd name="T72" fmla="*/ 57 w 82"/>
                <a:gd name="T73" fmla="*/ 40 h 115"/>
                <a:gd name="T74" fmla="*/ 52 w 82"/>
                <a:gd name="T75" fmla="*/ 49 h 115"/>
                <a:gd name="T76" fmla="*/ 47 w 82"/>
                <a:gd name="T77" fmla="*/ 39 h 115"/>
                <a:gd name="T78" fmla="*/ 73 w 82"/>
                <a:gd name="T79" fmla="*/ 38 h 115"/>
                <a:gd name="T80" fmla="*/ 73 w 82"/>
                <a:gd name="T81" fmla="*/ 48 h 115"/>
                <a:gd name="T82" fmla="*/ 63 w 82"/>
                <a:gd name="T83" fmla="*/ 43 h 115"/>
                <a:gd name="T84" fmla="*/ 75 w 82"/>
                <a:gd name="T85" fmla="*/ 24 h 115"/>
                <a:gd name="T86" fmla="*/ 9 w 82"/>
                <a:gd name="T87" fmla="*/ 21 h 115"/>
                <a:gd name="T88" fmla="*/ 5 w 82"/>
                <a:gd name="T89" fmla="*/ 108 h 115"/>
                <a:gd name="T90" fmla="*/ 8 w 82"/>
                <a:gd name="T91" fmla="*/ 109 h 115"/>
                <a:gd name="T92" fmla="*/ 10 w 82"/>
                <a:gd name="T93" fmla="*/ 103 h 115"/>
                <a:gd name="T94" fmla="*/ 19 w 82"/>
                <a:gd name="T95" fmla="*/ 114 h 115"/>
                <a:gd name="T96" fmla="*/ 30 w 82"/>
                <a:gd name="T97" fmla="*/ 115 h 115"/>
                <a:gd name="T98" fmla="*/ 47 w 82"/>
                <a:gd name="T99" fmla="*/ 104 h 115"/>
                <a:gd name="T100" fmla="*/ 57 w 82"/>
                <a:gd name="T101" fmla="*/ 106 h 115"/>
                <a:gd name="T102" fmla="*/ 82 w 82"/>
                <a:gd name="T103" fmla="*/ 35 h 115"/>
                <a:gd name="T104" fmla="*/ 65 w 82"/>
                <a:gd name="T105" fmla="*/ 15 h 115"/>
                <a:gd name="T106" fmla="*/ 12 w 82"/>
                <a:gd name="T107" fmla="*/ 19 h 115"/>
                <a:gd name="T108" fmla="*/ 0 w 82"/>
                <a:gd name="T109" fmla="*/ 9 h 115"/>
                <a:gd name="T110" fmla="*/ 17 w 82"/>
                <a:gd name="T111" fmla="*/ 4 h 115"/>
                <a:gd name="T112" fmla="*/ 41 w 82"/>
                <a:gd name="T113" fmla="*/ 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2" h="115">
                  <a:moveTo>
                    <a:pt x="29" y="104"/>
                  </a:moveTo>
                  <a:cubicBezTo>
                    <a:pt x="28" y="104"/>
                    <a:pt x="28" y="104"/>
                    <a:pt x="28" y="104"/>
                  </a:cubicBezTo>
                  <a:cubicBezTo>
                    <a:pt x="28" y="103"/>
                    <a:pt x="28" y="103"/>
                    <a:pt x="28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8" y="103"/>
                    <a:pt x="38" y="104"/>
                    <a:pt x="38" y="106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38" y="113"/>
                    <a:pt x="38" y="114"/>
                    <a:pt x="38" y="114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6" y="114"/>
                    <a:pt x="35" y="115"/>
                    <a:pt x="33" y="115"/>
                  </a:cubicBezTo>
                  <a:cubicBezTo>
                    <a:pt x="32" y="115"/>
                    <a:pt x="32" y="115"/>
                    <a:pt x="32" y="115"/>
                  </a:cubicBezTo>
                  <a:cubicBezTo>
                    <a:pt x="29" y="115"/>
                    <a:pt x="27" y="112"/>
                    <a:pt x="27" y="109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27" y="107"/>
                    <a:pt x="27" y="105"/>
                    <a:pt x="29" y="104"/>
                  </a:cubicBezTo>
                  <a:moveTo>
                    <a:pt x="10" y="83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10" y="82"/>
                    <a:pt x="10" y="82"/>
                    <a:pt x="10" y="82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20" y="83"/>
                    <a:pt x="20" y="84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20" y="91"/>
                    <a:pt x="20" y="92"/>
                    <a:pt x="19" y="92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7" y="92"/>
                    <a:pt x="16" y="93"/>
                    <a:pt x="15" y="93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1" y="93"/>
                    <a:pt x="8" y="90"/>
                    <a:pt x="8" y="88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8" y="85"/>
                    <a:pt x="9" y="84"/>
                    <a:pt x="10" y="83"/>
                  </a:cubicBezTo>
                  <a:moveTo>
                    <a:pt x="29" y="83"/>
                  </a:move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7" y="82"/>
                    <a:pt x="37" y="82"/>
                    <a:pt x="37" y="82"/>
                  </a:cubicBezTo>
                  <a:cubicBezTo>
                    <a:pt x="38" y="82"/>
                    <a:pt x="38" y="83"/>
                    <a:pt x="38" y="84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2"/>
                    <a:pt x="38" y="92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6" y="92"/>
                    <a:pt x="35" y="93"/>
                    <a:pt x="33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29" y="93"/>
                    <a:pt x="27" y="90"/>
                    <a:pt x="27" y="88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7" y="85"/>
                    <a:pt x="27" y="84"/>
                    <a:pt x="29" y="83"/>
                  </a:cubicBezTo>
                  <a:moveTo>
                    <a:pt x="47" y="83"/>
                  </a:moveTo>
                  <a:cubicBezTo>
                    <a:pt x="46" y="82"/>
                    <a:pt x="46" y="82"/>
                    <a:pt x="46" y="82"/>
                  </a:cubicBezTo>
                  <a:cubicBezTo>
                    <a:pt x="47" y="82"/>
                    <a:pt x="47" y="82"/>
                    <a:pt x="47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6" y="82"/>
                    <a:pt x="57" y="83"/>
                    <a:pt x="57" y="84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1"/>
                    <a:pt x="56" y="92"/>
                    <a:pt x="56" y="92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4" y="92"/>
                    <a:pt x="53" y="93"/>
                    <a:pt x="52" y="93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47" y="93"/>
                    <a:pt x="45" y="90"/>
                    <a:pt x="45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5"/>
                    <a:pt x="46" y="84"/>
                    <a:pt x="47" y="83"/>
                  </a:cubicBezTo>
                  <a:moveTo>
                    <a:pt x="65" y="83"/>
                  </a:moveTo>
                  <a:cubicBezTo>
                    <a:pt x="64" y="82"/>
                    <a:pt x="64" y="82"/>
                    <a:pt x="64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74" y="82"/>
                    <a:pt x="75" y="83"/>
                    <a:pt x="75" y="84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2"/>
                    <a:pt x="74" y="92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2" y="92"/>
                    <a:pt x="71" y="93"/>
                    <a:pt x="70" y="93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5" y="93"/>
                    <a:pt x="63" y="90"/>
                    <a:pt x="63" y="88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3" y="85"/>
                    <a:pt x="64" y="84"/>
                    <a:pt x="65" y="83"/>
                  </a:cubicBezTo>
                  <a:moveTo>
                    <a:pt x="10" y="61"/>
                  </a:move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9" y="60"/>
                    <a:pt x="20" y="61"/>
                    <a:pt x="20" y="62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9"/>
                    <a:pt x="20" y="70"/>
                    <a:pt x="19" y="71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7" y="70"/>
                    <a:pt x="16" y="71"/>
                    <a:pt x="15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1" y="71"/>
                    <a:pt x="8" y="69"/>
                    <a:pt x="8" y="66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3"/>
                    <a:pt x="9" y="62"/>
                    <a:pt x="10" y="61"/>
                  </a:cubicBezTo>
                  <a:moveTo>
                    <a:pt x="29" y="61"/>
                  </a:move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8" y="60"/>
                    <a:pt x="38" y="61"/>
                    <a:pt x="38" y="62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9"/>
                    <a:pt x="38" y="70"/>
                    <a:pt x="38" y="71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70"/>
                    <a:pt x="35" y="71"/>
                    <a:pt x="33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29" y="71"/>
                    <a:pt x="27" y="69"/>
                    <a:pt x="27" y="66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7" y="63"/>
                    <a:pt x="27" y="62"/>
                    <a:pt x="29" y="61"/>
                  </a:cubicBezTo>
                  <a:moveTo>
                    <a:pt x="47" y="61"/>
                  </a:moveTo>
                  <a:cubicBezTo>
                    <a:pt x="46" y="60"/>
                    <a:pt x="46" y="60"/>
                    <a:pt x="46" y="60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7" y="61"/>
                    <a:pt x="57" y="62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7" y="69"/>
                    <a:pt x="56" y="70"/>
                    <a:pt x="56" y="71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70"/>
                    <a:pt x="53" y="71"/>
                    <a:pt x="52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47" y="71"/>
                    <a:pt x="45" y="69"/>
                    <a:pt x="45" y="66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3"/>
                    <a:pt x="46" y="62"/>
                    <a:pt x="47" y="61"/>
                  </a:cubicBezTo>
                  <a:moveTo>
                    <a:pt x="65" y="61"/>
                  </a:moveTo>
                  <a:cubicBezTo>
                    <a:pt x="64" y="60"/>
                    <a:pt x="64" y="60"/>
                    <a:pt x="64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4" y="60"/>
                    <a:pt x="75" y="61"/>
                    <a:pt x="75" y="62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5" y="69"/>
                    <a:pt x="75" y="70"/>
                    <a:pt x="74" y="71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2" y="70"/>
                    <a:pt x="71" y="71"/>
                    <a:pt x="70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5" y="71"/>
                    <a:pt x="63" y="69"/>
                    <a:pt x="63" y="66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63"/>
                    <a:pt x="64" y="62"/>
                    <a:pt x="65" y="61"/>
                  </a:cubicBezTo>
                  <a:moveTo>
                    <a:pt x="10" y="39"/>
                  </a:moveTo>
                  <a:cubicBezTo>
                    <a:pt x="9" y="38"/>
                    <a:pt x="9" y="38"/>
                    <a:pt x="9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9" y="38"/>
                    <a:pt x="20" y="39"/>
                    <a:pt x="20" y="40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8"/>
                    <a:pt x="20" y="48"/>
                    <a:pt x="19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7" y="49"/>
                    <a:pt x="16" y="49"/>
                    <a:pt x="15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1" y="49"/>
                    <a:pt x="8" y="47"/>
                    <a:pt x="8" y="4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2"/>
                    <a:pt x="9" y="40"/>
                    <a:pt x="10" y="39"/>
                  </a:cubicBezTo>
                  <a:moveTo>
                    <a:pt x="29" y="39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8" y="38"/>
                    <a:pt x="38" y="39"/>
                    <a:pt x="38" y="40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8"/>
                    <a:pt x="38" y="48"/>
                    <a:pt x="38" y="49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6" y="49"/>
                    <a:pt x="35" y="49"/>
                    <a:pt x="33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29" y="49"/>
                    <a:pt x="27" y="47"/>
                    <a:pt x="27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2"/>
                    <a:pt x="27" y="40"/>
                    <a:pt x="29" y="39"/>
                  </a:cubicBezTo>
                  <a:moveTo>
                    <a:pt x="47" y="39"/>
                  </a:moveTo>
                  <a:cubicBezTo>
                    <a:pt x="46" y="38"/>
                    <a:pt x="46" y="38"/>
                    <a:pt x="46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6" y="38"/>
                    <a:pt x="57" y="39"/>
                    <a:pt x="57" y="40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8"/>
                    <a:pt x="56" y="48"/>
                    <a:pt x="56" y="49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9"/>
                    <a:pt x="53" y="49"/>
                    <a:pt x="52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7" y="49"/>
                    <a:pt x="45" y="47"/>
                    <a:pt x="45" y="44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2"/>
                    <a:pt x="46" y="40"/>
                    <a:pt x="47" y="39"/>
                  </a:cubicBezTo>
                  <a:moveTo>
                    <a:pt x="65" y="39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38"/>
                    <a:pt x="75" y="39"/>
                    <a:pt x="75" y="40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8"/>
                    <a:pt x="75" y="48"/>
                    <a:pt x="74" y="49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2" y="49"/>
                    <a:pt x="71" y="49"/>
                    <a:pt x="70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5" y="49"/>
                    <a:pt x="63" y="47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2"/>
                    <a:pt x="64" y="40"/>
                    <a:pt x="65" y="39"/>
                  </a:cubicBezTo>
                  <a:moveTo>
                    <a:pt x="7" y="26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" y="26"/>
                    <a:pt x="7" y="26"/>
                    <a:pt x="7" y="26"/>
                  </a:cubicBezTo>
                  <a:moveTo>
                    <a:pt x="73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5" y="24"/>
                    <a:pt x="2" y="26"/>
                    <a:pt x="0" y="2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" y="104"/>
                    <a:pt x="3" y="106"/>
                    <a:pt x="5" y="108"/>
                  </a:cubicBezTo>
                  <a:cubicBezTo>
                    <a:pt x="3" y="107"/>
                    <a:pt x="1" y="106"/>
                    <a:pt x="0" y="105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3" y="109"/>
                    <a:pt x="6" y="110"/>
                    <a:pt x="9" y="111"/>
                  </a:cubicBezTo>
                  <a:cubicBezTo>
                    <a:pt x="8" y="111"/>
                    <a:pt x="8" y="110"/>
                    <a:pt x="8" y="109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07"/>
                    <a:pt x="9" y="105"/>
                    <a:pt x="10" y="104"/>
                  </a:cubicBezTo>
                  <a:cubicBezTo>
                    <a:pt x="9" y="104"/>
                    <a:pt x="9" y="104"/>
                    <a:pt x="9" y="104"/>
                  </a:cubicBezTo>
                  <a:cubicBezTo>
                    <a:pt x="10" y="103"/>
                    <a:pt x="10" y="103"/>
                    <a:pt x="10" y="103"/>
                  </a:cubicBezTo>
                  <a:cubicBezTo>
                    <a:pt x="18" y="103"/>
                    <a:pt x="18" y="103"/>
                    <a:pt x="18" y="103"/>
                  </a:cubicBezTo>
                  <a:cubicBezTo>
                    <a:pt x="19" y="103"/>
                    <a:pt x="20" y="104"/>
                    <a:pt x="20" y="106"/>
                  </a:cubicBezTo>
                  <a:cubicBezTo>
                    <a:pt x="20" y="112"/>
                    <a:pt x="20" y="112"/>
                    <a:pt x="20" y="112"/>
                  </a:cubicBezTo>
                  <a:cubicBezTo>
                    <a:pt x="20" y="113"/>
                    <a:pt x="20" y="114"/>
                    <a:pt x="19" y="114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8" y="113"/>
                    <a:pt x="18" y="114"/>
                    <a:pt x="17" y="114"/>
                  </a:cubicBezTo>
                  <a:cubicBezTo>
                    <a:pt x="18" y="114"/>
                    <a:pt x="19" y="114"/>
                    <a:pt x="21" y="115"/>
                  </a:cubicBezTo>
                  <a:cubicBezTo>
                    <a:pt x="24" y="115"/>
                    <a:pt x="27" y="115"/>
                    <a:pt x="30" y="115"/>
                  </a:cubicBezTo>
                  <a:cubicBezTo>
                    <a:pt x="35" y="115"/>
                    <a:pt x="41" y="114"/>
                    <a:pt x="46" y="113"/>
                  </a:cubicBezTo>
                  <a:cubicBezTo>
                    <a:pt x="45" y="112"/>
                    <a:pt x="45" y="111"/>
                    <a:pt x="45" y="109"/>
                  </a:cubicBezTo>
                  <a:cubicBezTo>
                    <a:pt x="45" y="109"/>
                    <a:pt x="45" y="109"/>
                    <a:pt x="45" y="109"/>
                  </a:cubicBezTo>
                  <a:cubicBezTo>
                    <a:pt x="45" y="107"/>
                    <a:pt x="46" y="105"/>
                    <a:pt x="47" y="104"/>
                  </a:cubicBezTo>
                  <a:cubicBezTo>
                    <a:pt x="46" y="104"/>
                    <a:pt x="46" y="104"/>
                    <a:pt x="46" y="104"/>
                  </a:cubicBezTo>
                  <a:cubicBezTo>
                    <a:pt x="47" y="103"/>
                    <a:pt x="47" y="103"/>
                    <a:pt x="47" y="103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6" y="103"/>
                    <a:pt x="57" y="104"/>
                    <a:pt x="57" y="106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59" y="107"/>
                    <a:pt x="61" y="106"/>
                    <a:pt x="63" y="104"/>
                  </a:cubicBezTo>
                  <a:cubicBezTo>
                    <a:pt x="72" y="98"/>
                    <a:pt x="78" y="90"/>
                    <a:pt x="82" y="81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0" y="31"/>
                    <a:pt x="78" y="28"/>
                    <a:pt x="76" y="24"/>
                  </a:cubicBezTo>
                  <a:cubicBezTo>
                    <a:pt x="75" y="23"/>
                    <a:pt x="74" y="22"/>
                    <a:pt x="73" y="21"/>
                  </a:cubicBezTo>
                  <a:moveTo>
                    <a:pt x="68" y="15"/>
                  </a:moveTo>
                  <a:cubicBezTo>
                    <a:pt x="65" y="15"/>
                    <a:pt x="65" y="15"/>
                    <a:pt x="65" y="15"/>
                  </a:cubicBezTo>
                  <a:cubicBezTo>
                    <a:pt x="65" y="16"/>
                    <a:pt x="66" y="16"/>
                    <a:pt x="66" y="16"/>
                  </a:cubicBezTo>
                  <a:cubicBezTo>
                    <a:pt x="65" y="16"/>
                    <a:pt x="65" y="16"/>
                    <a:pt x="64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7" y="16"/>
                    <a:pt x="14" y="18"/>
                    <a:pt x="12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0" y="18"/>
                    <a:pt x="69" y="16"/>
                    <a:pt x="68" y="15"/>
                  </a:cubicBezTo>
                  <a:moveTo>
                    <a:pt x="29" y="0"/>
                  </a:moveTo>
                  <a:cubicBezTo>
                    <a:pt x="19" y="0"/>
                    <a:pt x="9" y="3"/>
                    <a:pt x="0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0"/>
                    <a:pt x="4" y="8"/>
                    <a:pt x="6" y="7"/>
                  </a:cubicBezTo>
                  <a:cubicBezTo>
                    <a:pt x="7" y="5"/>
                    <a:pt x="9" y="4"/>
                    <a:pt x="12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1" y="3"/>
                    <a:pt x="25" y="2"/>
                    <a:pt x="29" y="2"/>
                  </a:cubicBezTo>
                  <a:cubicBezTo>
                    <a:pt x="32" y="2"/>
                    <a:pt x="35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40" y="3"/>
                    <a:pt x="41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5" y="3"/>
                    <a:pt x="42" y="2"/>
                    <a:pt x="38" y="1"/>
                  </a:cubicBezTo>
                  <a:cubicBezTo>
                    <a:pt x="35" y="1"/>
                    <a:pt x="32" y="0"/>
                    <a:pt x="29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9" name="Freeform 156"/>
            <p:cNvSpPr>
              <a:spLocks noEditPoints="1"/>
            </p:cNvSpPr>
            <p:nvPr>
              <p:custDataLst>
                <p:tags r:id="rId144"/>
              </p:custDataLst>
            </p:nvPr>
          </p:nvSpPr>
          <p:spPr bwMode="auto">
            <a:xfrm>
              <a:off x="2844422" y="3609626"/>
              <a:ext cx="54912" cy="9984"/>
            </a:xfrm>
            <a:custGeom>
              <a:avLst/>
              <a:gdLst>
                <a:gd name="T0" fmla="*/ 17 w 41"/>
                <a:gd name="T1" fmla="*/ 4 h 7"/>
                <a:gd name="T2" fmla="*/ 0 w 41"/>
                <a:gd name="T3" fmla="*/ 7 h 7"/>
                <a:gd name="T4" fmla="*/ 35 w 41"/>
                <a:gd name="T5" fmla="*/ 7 h 7"/>
                <a:gd name="T6" fmla="*/ 26 w 41"/>
                <a:gd name="T7" fmla="*/ 5 h 7"/>
                <a:gd name="T8" fmla="*/ 26 w 41"/>
                <a:gd name="T9" fmla="*/ 5 h 7"/>
                <a:gd name="T10" fmla="*/ 17 w 41"/>
                <a:gd name="T11" fmla="*/ 4 h 7"/>
                <a:gd name="T12" fmla="*/ 29 w 41"/>
                <a:gd name="T13" fmla="*/ 0 h 7"/>
                <a:gd name="T14" fmla="*/ 24 w 41"/>
                <a:gd name="T15" fmla="*/ 0 h 7"/>
                <a:gd name="T16" fmla="*/ 38 w 41"/>
                <a:gd name="T17" fmla="*/ 7 h 7"/>
                <a:gd name="T18" fmla="*/ 41 w 41"/>
                <a:gd name="T19" fmla="*/ 7 h 7"/>
                <a:gd name="T20" fmla="*/ 29 w 41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">
                  <a:moveTo>
                    <a:pt x="17" y="4"/>
                  </a:moveTo>
                  <a:cubicBezTo>
                    <a:pt x="11" y="4"/>
                    <a:pt x="6" y="5"/>
                    <a:pt x="0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2" y="6"/>
                    <a:pt x="29" y="6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5"/>
                    <a:pt x="20" y="4"/>
                    <a:pt x="17" y="4"/>
                  </a:cubicBezTo>
                  <a:moveTo>
                    <a:pt x="2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9" y="2"/>
                    <a:pt x="34" y="4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8" y="4"/>
                    <a:pt x="34" y="2"/>
                    <a:pt x="2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Freeform 157"/>
            <p:cNvSpPr>
              <a:spLocks noEditPoints="1"/>
            </p:cNvSpPr>
            <p:nvPr>
              <p:custDataLst>
                <p:tags r:id="rId145"/>
              </p:custDataLst>
            </p:nvPr>
          </p:nvSpPr>
          <p:spPr bwMode="auto">
            <a:xfrm>
              <a:off x="2819462" y="3607130"/>
              <a:ext cx="83617" cy="14976"/>
            </a:xfrm>
            <a:custGeom>
              <a:avLst/>
              <a:gdLst>
                <a:gd name="T0" fmla="*/ 53 w 62"/>
                <a:gd name="T1" fmla="*/ 9 h 11"/>
                <a:gd name="T2" fmla="*/ 18 w 62"/>
                <a:gd name="T3" fmla="*/ 9 h 11"/>
                <a:gd name="T4" fmla="*/ 13 w 62"/>
                <a:gd name="T5" fmla="*/ 11 h 11"/>
                <a:gd name="T6" fmla="*/ 58 w 62"/>
                <a:gd name="T7" fmla="*/ 11 h 11"/>
                <a:gd name="T8" fmla="*/ 53 w 62"/>
                <a:gd name="T9" fmla="*/ 9 h 11"/>
                <a:gd name="T10" fmla="*/ 59 w 62"/>
                <a:gd name="T11" fmla="*/ 9 h 11"/>
                <a:gd name="T12" fmla="*/ 56 w 62"/>
                <a:gd name="T13" fmla="*/ 9 h 11"/>
                <a:gd name="T14" fmla="*/ 59 w 62"/>
                <a:gd name="T15" fmla="*/ 11 h 11"/>
                <a:gd name="T16" fmla="*/ 62 w 62"/>
                <a:gd name="T17" fmla="*/ 11 h 11"/>
                <a:gd name="T18" fmla="*/ 59 w 62"/>
                <a:gd name="T19" fmla="*/ 9 h 11"/>
                <a:gd name="T20" fmla="*/ 11 w 62"/>
                <a:gd name="T21" fmla="*/ 0 h 11"/>
                <a:gd name="T22" fmla="*/ 6 w 62"/>
                <a:gd name="T23" fmla="*/ 0 h 11"/>
                <a:gd name="T24" fmla="*/ 0 w 62"/>
                <a:gd name="T25" fmla="*/ 3 h 11"/>
                <a:gd name="T26" fmla="*/ 11 w 62"/>
                <a:gd name="T27" fmla="*/ 0 h 11"/>
                <a:gd name="T28" fmla="*/ 42 w 62"/>
                <a:gd name="T29" fmla="*/ 0 h 11"/>
                <a:gd name="T30" fmla="*/ 35 w 62"/>
                <a:gd name="T31" fmla="*/ 0 h 11"/>
                <a:gd name="T32" fmla="*/ 42 w 62"/>
                <a:gd name="T33" fmla="*/ 2 h 11"/>
                <a:gd name="T34" fmla="*/ 47 w 62"/>
                <a:gd name="T35" fmla="*/ 2 h 11"/>
                <a:gd name="T36" fmla="*/ 42 w 62"/>
                <a:gd name="T3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1">
                  <a:moveTo>
                    <a:pt x="53" y="9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6" y="10"/>
                    <a:pt x="15" y="10"/>
                    <a:pt x="13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6" y="10"/>
                    <a:pt x="54" y="10"/>
                    <a:pt x="53" y="9"/>
                  </a:cubicBezTo>
                  <a:moveTo>
                    <a:pt x="59" y="9"/>
                  </a:moveTo>
                  <a:cubicBezTo>
                    <a:pt x="56" y="9"/>
                    <a:pt x="56" y="9"/>
                    <a:pt x="56" y="9"/>
                  </a:cubicBezTo>
                  <a:cubicBezTo>
                    <a:pt x="57" y="10"/>
                    <a:pt x="58" y="10"/>
                    <a:pt x="59" y="11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1" y="10"/>
                    <a:pt x="60" y="10"/>
                    <a:pt x="59" y="9"/>
                  </a:cubicBezTo>
                  <a:moveTo>
                    <a:pt x="1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4" y="2"/>
                    <a:pt x="8" y="1"/>
                    <a:pt x="11" y="0"/>
                  </a:cubicBezTo>
                  <a:moveTo>
                    <a:pt x="42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0" y="1"/>
                    <a:pt x="42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1"/>
                    <a:pt x="44" y="0"/>
                    <a:pt x="42" y="0"/>
                  </a:cubicBezTo>
                </a:path>
              </a:pathLst>
            </a:custGeom>
            <a:solidFill>
              <a:srgbClr val="CF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1" name="Freeform 158"/>
            <p:cNvSpPr/>
            <p:nvPr>
              <p:custDataLst>
                <p:tags r:id="rId146"/>
              </p:custDataLst>
            </p:nvPr>
          </p:nvSpPr>
          <p:spPr bwMode="auto">
            <a:xfrm>
              <a:off x="2824454" y="3627098"/>
              <a:ext cx="86113" cy="3744"/>
            </a:xfrm>
            <a:custGeom>
              <a:avLst/>
              <a:gdLst>
                <a:gd name="T0" fmla="*/ 63 w 64"/>
                <a:gd name="T1" fmla="*/ 0 h 2"/>
                <a:gd name="T2" fmla="*/ 3 w 64"/>
                <a:gd name="T3" fmla="*/ 0 h 2"/>
                <a:gd name="T4" fmla="*/ 0 w 64"/>
                <a:gd name="T5" fmla="*/ 2 h 2"/>
                <a:gd name="T6" fmla="*/ 64 w 64"/>
                <a:gd name="T7" fmla="*/ 2 h 2"/>
                <a:gd name="T8" fmla="*/ 63 w 6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">
                  <a:moveTo>
                    <a:pt x="6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1"/>
                    <a:pt x="63" y="1"/>
                    <a:pt x="63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2" name="Rectangle 159"/>
            <p:cNvSpPr>
              <a:spLocks noChangeArrowheads="1"/>
            </p:cNvSpPr>
            <p:nvPr>
              <p:custDataLst>
                <p:tags r:id="rId147"/>
              </p:custDataLst>
            </p:nvPr>
          </p:nvSpPr>
          <p:spPr bwMode="auto">
            <a:xfrm>
              <a:off x="2820711" y="3634586"/>
              <a:ext cx="92352" cy="2496"/>
            </a:xfrm>
            <a:prstGeom prst="rect">
              <a:avLst/>
            </a:pr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Rectangle 160"/>
            <p:cNvSpPr>
              <a:spLocks noChangeArrowheads="1"/>
            </p:cNvSpPr>
            <p:nvPr>
              <p:custDataLst>
                <p:tags r:id="rId148"/>
              </p:custDataLst>
            </p:nvPr>
          </p:nvSpPr>
          <p:spPr bwMode="auto">
            <a:xfrm>
              <a:off x="2820711" y="3634586"/>
              <a:ext cx="92352" cy="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" name="Freeform 161"/>
            <p:cNvSpPr>
              <a:spLocks noEditPoints="1"/>
            </p:cNvSpPr>
            <p:nvPr>
              <p:custDataLst>
                <p:tags r:id="rId149"/>
              </p:custDataLst>
            </p:nvPr>
          </p:nvSpPr>
          <p:spPr bwMode="auto">
            <a:xfrm>
              <a:off x="2785766" y="3637082"/>
              <a:ext cx="9984" cy="97345"/>
            </a:xfrm>
            <a:custGeom>
              <a:avLst/>
              <a:gdLst>
                <a:gd name="T0" fmla="*/ 5 w 7"/>
                <a:gd name="T1" fmla="*/ 66 h 72"/>
                <a:gd name="T2" fmla="*/ 5 w 7"/>
                <a:gd name="T3" fmla="*/ 69 h 72"/>
                <a:gd name="T4" fmla="*/ 7 w 7"/>
                <a:gd name="T5" fmla="*/ 72 h 72"/>
                <a:gd name="T6" fmla="*/ 7 w 7"/>
                <a:gd name="T7" fmla="*/ 69 h 72"/>
                <a:gd name="T8" fmla="*/ 5 w 7"/>
                <a:gd name="T9" fmla="*/ 66 h 72"/>
                <a:gd name="T10" fmla="*/ 7 w 7"/>
                <a:gd name="T11" fmla="*/ 25 h 72"/>
                <a:gd name="T12" fmla="*/ 6 w 7"/>
                <a:gd name="T13" fmla="*/ 31 h 72"/>
                <a:gd name="T14" fmla="*/ 5 w 7"/>
                <a:gd name="T15" fmla="*/ 38 h 72"/>
                <a:gd name="T16" fmla="*/ 5 w 7"/>
                <a:gd name="T17" fmla="*/ 42 h 72"/>
                <a:gd name="T18" fmla="*/ 7 w 7"/>
                <a:gd name="T19" fmla="*/ 55 h 72"/>
                <a:gd name="T20" fmla="*/ 7 w 7"/>
                <a:gd name="T21" fmla="*/ 25 h 72"/>
                <a:gd name="T22" fmla="*/ 1 w 7"/>
                <a:gd name="T23" fmla="*/ 0 h 72"/>
                <a:gd name="T24" fmla="*/ 0 w 7"/>
                <a:gd name="T25" fmla="*/ 2 h 72"/>
                <a:gd name="T26" fmla="*/ 1 w 7"/>
                <a:gd name="T27" fmla="*/ 3 h 72"/>
                <a:gd name="T28" fmla="*/ 2 w 7"/>
                <a:gd name="T29" fmla="*/ 1 h 72"/>
                <a:gd name="T30" fmla="*/ 1 w 7"/>
                <a:gd name="T3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72">
                  <a:moveTo>
                    <a:pt x="5" y="6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6" y="70"/>
                    <a:pt x="6" y="71"/>
                    <a:pt x="7" y="72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6" y="68"/>
                    <a:pt x="6" y="67"/>
                    <a:pt x="5" y="66"/>
                  </a:cubicBezTo>
                  <a:moveTo>
                    <a:pt x="7" y="25"/>
                  </a:moveTo>
                  <a:cubicBezTo>
                    <a:pt x="6" y="27"/>
                    <a:pt x="6" y="29"/>
                    <a:pt x="6" y="31"/>
                  </a:cubicBezTo>
                  <a:cubicBezTo>
                    <a:pt x="5" y="34"/>
                    <a:pt x="5" y="36"/>
                    <a:pt x="5" y="38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7"/>
                    <a:pt x="6" y="51"/>
                    <a:pt x="7" y="55"/>
                  </a:cubicBezTo>
                  <a:cubicBezTo>
                    <a:pt x="7" y="25"/>
                    <a:pt x="7" y="25"/>
                    <a:pt x="7" y="25"/>
                  </a:cubicBezTo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</a:path>
              </a:pathLst>
            </a:custGeom>
            <a:solidFill>
              <a:srgbClr val="E1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5" name="Freeform 162"/>
            <p:cNvSpPr/>
            <p:nvPr>
              <p:custDataLst>
                <p:tags r:id="rId150"/>
              </p:custDataLst>
            </p:nvPr>
          </p:nvSpPr>
          <p:spPr bwMode="auto">
            <a:xfrm>
              <a:off x="2823207" y="3654554"/>
              <a:ext cx="12480" cy="13728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3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6" name="Freeform 163"/>
            <p:cNvSpPr/>
            <p:nvPr>
              <p:custDataLst>
                <p:tags r:id="rId151"/>
              </p:custDataLst>
            </p:nvPr>
          </p:nvSpPr>
          <p:spPr bwMode="auto">
            <a:xfrm>
              <a:off x="2824454" y="3653307"/>
              <a:ext cx="14976" cy="14976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 w 11"/>
                <a:gd name="T7" fmla="*/ 1 h 11"/>
                <a:gd name="T8" fmla="*/ 9 w 11"/>
                <a:gd name="T9" fmla="*/ 10 h 11"/>
                <a:gd name="T10" fmla="*/ 10 w 11"/>
                <a:gd name="T11" fmla="*/ 11 h 11"/>
                <a:gd name="T12" fmla="*/ 11 w 11"/>
                <a:gd name="T13" fmla="*/ 9 h 11"/>
                <a:gd name="T14" fmla="*/ 11 w 11"/>
                <a:gd name="T15" fmla="*/ 2 h 11"/>
                <a:gd name="T16" fmla="*/ 9 w 11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7" name="Freeform 164"/>
            <p:cNvSpPr/>
            <p:nvPr>
              <p:custDataLst>
                <p:tags r:id="rId152"/>
              </p:custDataLst>
            </p:nvPr>
          </p:nvSpPr>
          <p:spPr bwMode="auto">
            <a:xfrm>
              <a:off x="2848167" y="3654554"/>
              <a:ext cx="13728" cy="13728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6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8" name="Freeform 165"/>
            <p:cNvSpPr/>
            <p:nvPr>
              <p:custDataLst>
                <p:tags r:id="rId153"/>
              </p:custDataLst>
            </p:nvPr>
          </p:nvSpPr>
          <p:spPr bwMode="auto">
            <a:xfrm>
              <a:off x="2849414" y="3653307"/>
              <a:ext cx="13728" cy="14976"/>
            </a:xfrm>
            <a:custGeom>
              <a:avLst/>
              <a:gdLst>
                <a:gd name="T0" fmla="*/ 9 w 10"/>
                <a:gd name="T1" fmla="*/ 0 h 11"/>
                <a:gd name="T2" fmla="*/ 0 w 10"/>
                <a:gd name="T3" fmla="*/ 0 h 11"/>
                <a:gd name="T4" fmla="*/ 0 w 10"/>
                <a:gd name="T5" fmla="*/ 0 h 11"/>
                <a:gd name="T6" fmla="*/ 1 w 10"/>
                <a:gd name="T7" fmla="*/ 1 h 11"/>
                <a:gd name="T8" fmla="*/ 9 w 10"/>
                <a:gd name="T9" fmla="*/ 10 h 11"/>
                <a:gd name="T10" fmla="*/ 10 w 10"/>
                <a:gd name="T11" fmla="*/ 11 h 11"/>
                <a:gd name="T12" fmla="*/ 10 w 10"/>
                <a:gd name="T13" fmla="*/ 9 h 11"/>
                <a:gd name="T14" fmla="*/ 10 w 10"/>
                <a:gd name="T15" fmla="*/ 2 h 11"/>
                <a:gd name="T16" fmla="*/ 9 w 10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9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" name="Freeform 166"/>
            <p:cNvSpPr/>
            <p:nvPr>
              <p:custDataLst>
                <p:tags r:id="rId154"/>
              </p:custDataLst>
            </p:nvPr>
          </p:nvSpPr>
          <p:spPr bwMode="auto">
            <a:xfrm>
              <a:off x="2873127" y="3654554"/>
              <a:ext cx="12480" cy="13728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" name="Freeform 167"/>
            <p:cNvSpPr/>
            <p:nvPr>
              <p:custDataLst>
                <p:tags r:id="rId155"/>
              </p:custDataLst>
            </p:nvPr>
          </p:nvSpPr>
          <p:spPr bwMode="auto">
            <a:xfrm>
              <a:off x="2874374" y="3653307"/>
              <a:ext cx="13728" cy="14976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 w 11"/>
                <a:gd name="T7" fmla="*/ 1 h 11"/>
                <a:gd name="T8" fmla="*/ 9 w 11"/>
                <a:gd name="T9" fmla="*/ 10 h 11"/>
                <a:gd name="T10" fmla="*/ 10 w 11"/>
                <a:gd name="T11" fmla="*/ 11 h 11"/>
                <a:gd name="T12" fmla="*/ 11 w 11"/>
                <a:gd name="T13" fmla="*/ 9 h 11"/>
                <a:gd name="T14" fmla="*/ 11 w 11"/>
                <a:gd name="T15" fmla="*/ 2 h 11"/>
                <a:gd name="T16" fmla="*/ 9 w 11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1" name="Freeform 168"/>
            <p:cNvSpPr/>
            <p:nvPr>
              <p:custDataLst>
                <p:tags r:id="rId156"/>
              </p:custDataLst>
            </p:nvPr>
          </p:nvSpPr>
          <p:spPr bwMode="auto">
            <a:xfrm>
              <a:off x="2896839" y="3654554"/>
              <a:ext cx="13728" cy="13728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2" name="Freeform 169"/>
            <p:cNvSpPr/>
            <p:nvPr>
              <p:custDataLst>
                <p:tags r:id="rId157"/>
              </p:custDataLst>
            </p:nvPr>
          </p:nvSpPr>
          <p:spPr bwMode="auto">
            <a:xfrm>
              <a:off x="2898087" y="3653307"/>
              <a:ext cx="14976" cy="14976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 w 11"/>
                <a:gd name="T7" fmla="*/ 1 h 11"/>
                <a:gd name="T8" fmla="*/ 9 w 11"/>
                <a:gd name="T9" fmla="*/ 10 h 11"/>
                <a:gd name="T10" fmla="*/ 10 w 11"/>
                <a:gd name="T11" fmla="*/ 11 h 11"/>
                <a:gd name="T12" fmla="*/ 11 w 11"/>
                <a:gd name="T13" fmla="*/ 9 h 11"/>
                <a:gd name="T14" fmla="*/ 11 w 11"/>
                <a:gd name="T15" fmla="*/ 2 h 11"/>
                <a:gd name="T16" fmla="*/ 9 w 11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" name="Freeform 170"/>
            <p:cNvSpPr/>
            <p:nvPr>
              <p:custDataLst>
                <p:tags r:id="rId158"/>
              </p:custDataLst>
            </p:nvPr>
          </p:nvSpPr>
          <p:spPr bwMode="auto">
            <a:xfrm>
              <a:off x="2823207" y="3684506"/>
              <a:ext cx="12480" cy="12480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3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" name="Freeform 171"/>
            <p:cNvSpPr/>
            <p:nvPr>
              <p:custDataLst>
                <p:tags r:id="rId159"/>
              </p:custDataLst>
            </p:nvPr>
          </p:nvSpPr>
          <p:spPr bwMode="auto">
            <a:xfrm>
              <a:off x="2824454" y="3683259"/>
              <a:ext cx="14976" cy="13728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 w 11"/>
                <a:gd name="T7" fmla="*/ 1 h 11"/>
                <a:gd name="T8" fmla="*/ 9 w 11"/>
                <a:gd name="T9" fmla="*/ 10 h 11"/>
                <a:gd name="T10" fmla="*/ 10 w 11"/>
                <a:gd name="T11" fmla="*/ 11 h 11"/>
                <a:gd name="T12" fmla="*/ 11 w 11"/>
                <a:gd name="T13" fmla="*/ 9 h 11"/>
                <a:gd name="T14" fmla="*/ 11 w 11"/>
                <a:gd name="T15" fmla="*/ 2 h 11"/>
                <a:gd name="T16" fmla="*/ 9 w 11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5" name="Freeform 172"/>
            <p:cNvSpPr/>
            <p:nvPr>
              <p:custDataLst>
                <p:tags r:id="rId160"/>
              </p:custDataLst>
            </p:nvPr>
          </p:nvSpPr>
          <p:spPr bwMode="auto">
            <a:xfrm>
              <a:off x="2848167" y="3684506"/>
              <a:ext cx="13728" cy="12480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6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0" y="1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" name="Freeform 173"/>
            <p:cNvSpPr/>
            <p:nvPr>
              <p:custDataLst>
                <p:tags r:id="rId161"/>
              </p:custDataLst>
            </p:nvPr>
          </p:nvSpPr>
          <p:spPr bwMode="auto">
            <a:xfrm>
              <a:off x="2849414" y="3683259"/>
              <a:ext cx="13728" cy="13728"/>
            </a:xfrm>
            <a:custGeom>
              <a:avLst/>
              <a:gdLst>
                <a:gd name="T0" fmla="*/ 9 w 10"/>
                <a:gd name="T1" fmla="*/ 0 h 11"/>
                <a:gd name="T2" fmla="*/ 0 w 10"/>
                <a:gd name="T3" fmla="*/ 0 h 11"/>
                <a:gd name="T4" fmla="*/ 0 w 10"/>
                <a:gd name="T5" fmla="*/ 0 h 11"/>
                <a:gd name="T6" fmla="*/ 1 w 10"/>
                <a:gd name="T7" fmla="*/ 1 h 11"/>
                <a:gd name="T8" fmla="*/ 9 w 10"/>
                <a:gd name="T9" fmla="*/ 10 h 11"/>
                <a:gd name="T10" fmla="*/ 10 w 10"/>
                <a:gd name="T11" fmla="*/ 11 h 11"/>
                <a:gd name="T12" fmla="*/ 10 w 10"/>
                <a:gd name="T13" fmla="*/ 9 h 11"/>
                <a:gd name="T14" fmla="*/ 10 w 10"/>
                <a:gd name="T15" fmla="*/ 2 h 11"/>
                <a:gd name="T16" fmla="*/ 9 w 10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7" name="Freeform 174"/>
            <p:cNvSpPr/>
            <p:nvPr>
              <p:custDataLst>
                <p:tags r:id="rId162"/>
              </p:custDataLst>
            </p:nvPr>
          </p:nvSpPr>
          <p:spPr bwMode="auto">
            <a:xfrm>
              <a:off x="2873127" y="3684506"/>
              <a:ext cx="12480" cy="12480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" name="Freeform 175"/>
            <p:cNvSpPr/>
            <p:nvPr>
              <p:custDataLst>
                <p:tags r:id="rId163"/>
              </p:custDataLst>
            </p:nvPr>
          </p:nvSpPr>
          <p:spPr bwMode="auto">
            <a:xfrm>
              <a:off x="2874374" y="3683259"/>
              <a:ext cx="13728" cy="13728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 w 11"/>
                <a:gd name="T7" fmla="*/ 1 h 11"/>
                <a:gd name="T8" fmla="*/ 9 w 11"/>
                <a:gd name="T9" fmla="*/ 10 h 11"/>
                <a:gd name="T10" fmla="*/ 10 w 11"/>
                <a:gd name="T11" fmla="*/ 11 h 11"/>
                <a:gd name="T12" fmla="*/ 11 w 11"/>
                <a:gd name="T13" fmla="*/ 9 h 11"/>
                <a:gd name="T14" fmla="*/ 11 w 11"/>
                <a:gd name="T15" fmla="*/ 2 h 11"/>
                <a:gd name="T16" fmla="*/ 9 w 11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9" name="Freeform 176"/>
            <p:cNvSpPr/>
            <p:nvPr>
              <p:custDataLst>
                <p:tags r:id="rId164"/>
              </p:custDataLst>
            </p:nvPr>
          </p:nvSpPr>
          <p:spPr bwMode="auto">
            <a:xfrm>
              <a:off x="2896839" y="3684506"/>
              <a:ext cx="13728" cy="12480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0" name="Freeform 177"/>
            <p:cNvSpPr/>
            <p:nvPr>
              <p:custDataLst>
                <p:tags r:id="rId165"/>
              </p:custDataLst>
            </p:nvPr>
          </p:nvSpPr>
          <p:spPr bwMode="auto">
            <a:xfrm>
              <a:off x="2898087" y="3683259"/>
              <a:ext cx="14976" cy="13728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 w 11"/>
                <a:gd name="T7" fmla="*/ 1 h 11"/>
                <a:gd name="T8" fmla="*/ 9 w 11"/>
                <a:gd name="T9" fmla="*/ 10 h 11"/>
                <a:gd name="T10" fmla="*/ 10 w 11"/>
                <a:gd name="T11" fmla="*/ 11 h 11"/>
                <a:gd name="T12" fmla="*/ 11 w 11"/>
                <a:gd name="T13" fmla="*/ 9 h 11"/>
                <a:gd name="T14" fmla="*/ 11 w 11"/>
                <a:gd name="T15" fmla="*/ 2 h 11"/>
                <a:gd name="T16" fmla="*/ 9 w 11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1" name="Freeform 178"/>
            <p:cNvSpPr/>
            <p:nvPr>
              <p:custDataLst>
                <p:tags r:id="rId166"/>
              </p:custDataLst>
            </p:nvPr>
          </p:nvSpPr>
          <p:spPr bwMode="auto">
            <a:xfrm>
              <a:off x="2823207" y="3713211"/>
              <a:ext cx="12480" cy="13728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8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3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9"/>
                    <a:pt x="10" y="8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2" name="Freeform 179"/>
            <p:cNvSpPr/>
            <p:nvPr>
              <p:custDataLst>
                <p:tags r:id="rId167"/>
              </p:custDataLst>
            </p:nvPr>
          </p:nvSpPr>
          <p:spPr bwMode="auto">
            <a:xfrm>
              <a:off x="2824454" y="3711963"/>
              <a:ext cx="14976" cy="13728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 w 11"/>
                <a:gd name="T7" fmla="*/ 1 h 10"/>
                <a:gd name="T8" fmla="*/ 9 w 11"/>
                <a:gd name="T9" fmla="*/ 9 h 10"/>
                <a:gd name="T10" fmla="*/ 10 w 11"/>
                <a:gd name="T11" fmla="*/ 10 h 10"/>
                <a:gd name="T12" fmla="*/ 11 w 11"/>
                <a:gd name="T13" fmla="*/ 9 h 10"/>
                <a:gd name="T14" fmla="*/ 11 w 11"/>
                <a:gd name="T15" fmla="*/ 2 h 10"/>
                <a:gd name="T16" fmla="*/ 9 w 11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3" name="Freeform 180"/>
            <p:cNvSpPr/>
            <p:nvPr>
              <p:custDataLst>
                <p:tags r:id="rId168"/>
              </p:custDataLst>
            </p:nvPr>
          </p:nvSpPr>
          <p:spPr bwMode="auto">
            <a:xfrm>
              <a:off x="2848167" y="3713211"/>
              <a:ext cx="13728" cy="13728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6 w 10"/>
                <a:gd name="T9" fmla="*/ 10 h 10"/>
                <a:gd name="T10" fmla="*/ 10 w 10"/>
                <a:gd name="T11" fmla="*/ 8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0" y="1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10"/>
                    <a:pt x="9" y="9"/>
                    <a:pt x="10" y="8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" name="Freeform 181"/>
            <p:cNvSpPr/>
            <p:nvPr>
              <p:custDataLst>
                <p:tags r:id="rId169"/>
              </p:custDataLst>
            </p:nvPr>
          </p:nvSpPr>
          <p:spPr bwMode="auto">
            <a:xfrm>
              <a:off x="2849414" y="3711963"/>
              <a:ext cx="13728" cy="13728"/>
            </a:xfrm>
            <a:custGeom>
              <a:avLst/>
              <a:gdLst>
                <a:gd name="T0" fmla="*/ 9 w 10"/>
                <a:gd name="T1" fmla="*/ 0 h 10"/>
                <a:gd name="T2" fmla="*/ 0 w 10"/>
                <a:gd name="T3" fmla="*/ 0 h 10"/>
                <a:gd name="T4" fmla="*/ 0 w 10"/>
                <a:gd name="T5" fmla="*/ 0 h 10"/>
                <a:gd name="T6" fmla="*/ 1 w 10"/>
                <a:gd name="T7" fmla="*/ 1 h 10"/>
                <a:gd name="T8" fmla="*/ 9 w 10"/>
                <a:gd name="T9" fmla="*/ 9 h 10"/>
                <a:gd name="T10" fmla="*/ 10 w 10"/>
                <a:gd name="T11" fmla="*/ 10 h 10"/>
                <a:gd name="T12" fmla="*/ 10 w 10"/>
                <a:gd name="T13" fmla="*/ 9 h 10"/>
                <a:gd name="T14" fmla="*/ 10 w 10"/>
                <a:gd name="T15" fmla="*/ 2 h 10"/>
                <a:gd name="T16" fmla="*/ 9 w 10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" name="Freeform 182"/>
            <p:cNvSpPr/>
            <p:nvPr>
              <p:custDataLst>
                <p:tags r:id="rId170"/>
              </p:custDataLst>
            </p:nvPr>
          </p:nvSpPr>
          <p:spPr bwMode="auto">
            <a:xfrm>
              <a:off x="2873127" y="3713211"/>
              <a:ext cx="12480" cy="13728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8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9"/>
                    <a:pt x="10" y="8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6" name="Freeform 183"/>
            <p:cNvSpPr/>
            <p:nvPr>
              <p:custDataLst>
                <p:tags r:id="rId171"/>
              </p:custDataLst>
            </p:nvPr>
          </p:nvSpPr>
          <p:spPr bwMode="auto">
            <a:xfrm>
              <a:off x="2874374" y="3711963"/>
              <a:ext cx="13728" cy="13728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 w 11"/>
                <a:gd name="T7" fmla="*/ 1 h 10"/>
                <a:gd name="T8" fmla="*/ 9 w 11"/>
                <a:gd name="T9" fmla="*/ 9 h 10"/>
                <a:gd name="T10" fmla="*/ 10 w 11"/>
                <a:gd name="T11" fmla="*/ 10 h 10"/>
                <a:gd name="T12" fmla="*/ 11 w 11"/>
                <a:gd name="T13" fmla="*/ 9 h 10"/>
                <a:gd name="T14" fmla="*/ 11 w 11"/>
                <a:gd name="T15" fmla="*/ 2 h 10"/>
                <a:gd name="T16" fmla="*/ 9 w 11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7" name="Freeform 184"/>
            <p:cNvSpPr/>
            <p:nvPr>
              <p:custDataLst>
                <p:tags r:id="rId172"/>
              </p:custDataLst>
            </p:nvPr>
          </p:nvSpPr>
          <p:spPr bwMode="auto">
            <a:xfrm>
              <a:off x="2896839" y="3713211"/>
              <a:ext cx="13728" cy="13728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8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9"/>
                    <a:pt x="10" y="8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8" name="Freeform 185"/>
            <p:cNvSpPr/>
            <p:nvPr>
              <p:custDataLst>
                <p:tags r:id="rId173"/>
              </p:custDataLst>
            </p:nvPr>
          </p:nvSpPr>
          <p:spPr bwMode="auto">
            <a:xfrm>
              <a:off x="2898087" y="3711963"/>
              <a:ext cx="14976" cy="13728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 w 11"/>
                <a:gd name="T7" fmla="*/ 1 h 10"/>
                <a:gd name="T8" fmla="*/ 9 w 11"/>
                <a:gd name="T9" fmla="*/ 9 h 10"/>
                <a:gd name="T10" fmla="*/ 10 w 11"/>
                <a:gd name="T11" fmla="*/ 10 h 10"/>
                <a:gd name="T12" fmla="*/ 11 w 11"/>
                <a:gd name="T13" fmla="*/ 9 h 10"/>
                <a:gd name="T14" fmla="*/ 11 w 11"/>
                <a:gd name="T15" fmla="*/ 2 h 10"/>
                <a:gd name="T16" fmla="*/ 9 w 11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9" name="Freeform 186"/>
            <p:cNvSpPr/>
            <p:nvPr>
              <p:custDataLst>
                <p:tags r:id="rId174"/>
              </p:custDataLst>
            </p:nvPr>
          </p:nvSpPr>
          <p:spPr bwMode="auto">
            <a:xfrm>
              <a:off x="2823207" y="3741915"/>
              <a:ext cx="12480" cy="13728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5 h 10"/>
                <a:gd name="T4" fmla="*/ 0 w 10"/>
                <a:gd name="T5" fmla="*/ 5 h 10"/>
                <a:gd name="T6" fmla="*/ 1 w 10"/>
                <a:gd name="T7" fmla="*/ 7 h 10"/>
                <a:gd name="T8" fmla="*/ 9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3" y="9"/>
                    <a:pt x="6" y="9"/>
                    <a:pt x="9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0" name="Freeform 187"/>
            <p:cNvSpPr/>
            <p:nvPr>
              <p:custDataLst>
                <p:tags r:id="rId175"/>
              </p:custDataLst>
            </p:nvPr>
          </p:nvSpPr>
          <p:spPr bwMode="auto">
            <a:xfrm>
              <a:off x="2824454" y="3740667"/>
              <a:ext cx="14976" cy="14976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1 h 11"/>
                <a:gd name="T6" fmla="*/ 1 w 11"/>
                <a:gd name="T7" fmla="*/ 1 h 11"/>
                <a:gd name="T8" fmla="*/ 9 w 11"/>
                <a:gd name="T9" fmla="*/ 10 h 11"/>
                <a:gd name="T10" fmla="*/ 10 w 11"/>
                <a:gd name="T11" fmla="*/ 11 h 11"/>
                <a:gd name="T12" fmla="*/ 11 w 11"/>
                <a:gd name="T13" fmla="*/ 9 h 11"/>
                <a:gd name="T14" fmla="*/ 11 w 11"/>
                <a:gd name="T15" fmla="*/ 3 h 11"/>
                <a:gd name="T16" fmla="*/ 9 w 11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0"/>
                    <a:pt x="11" y="9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1" name="Freeform 188"/>
            <p:cNvSpPr/>
            <p:nvPr>
              <p:custDataLst>
                <p:tags r:id="rId176"/>
              </p:custDataLst>
            </p:nvPr>
          </p:nvSpPr>
          <p:spPr bwMode="auto">
            <a:xfrm>
              <a:off x="2848167" y="3741915"/>
              <a:ext cx="13728" cy="14976"/>
            </a:xfrm>
            <a:custGeom>
              <a:avLst/>
              <a:gdLst>
                <a:gd name="T0" fmla="*/ 2 w 10"/>
                <a:gd name="T1" fmla="*/ 0 h 11"/>
                <a:gd name="T2" fmla="*/ 0 w 10"/>
                <a:gd name="T3" fmla="*/ 5 h 11"/>
                <a:gd name="T4" fmla="*/ 0 w 10"/>
                <a:gd name="T5" fmla="*/ 5 h 11"/>
                <a:gd name="T6" fmla="*/ 5 w 10"/>
                <a:gd name="T7" fmla="*/ 11 h 11"/>
                <a:gd name="T8" fmla="*/ 6 w 10"/>
                <a:gd name="T9" fmla="*/ 11 h 11"/>
                <a:gd name="T10" fmla="*/ 10 w 10"/>
                <a:gd name="T11" fmla="*/ 9 h 11"/>
                <a:gd name="T12" fmla="*/ 2 w 1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2" y="0"/>
                  </a:moveTo>
                  <a:cubicBezTo>
                    <a:pt x="0" y="1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9" y="10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2" name="Freeform 189"/>
            <p:cNvSpPr/>
            <p:nvPr>
              <p:custDataLst>
                <p:tags r:id="rId177"/>
              </p:custDataLst>
            </p:nvPr>
          </p:nvSpPr>
          <p:spPr bwMode="auto">
            <a:xfrm>
              <a:off x="2849414" y="3740667"/>
              <a:ext cx="13728" cy="14976"/>
            </a:xfrm>
            <a:custGeom>
              <a:avLst/>
              <a:gdLst>
                <a:gd name="T0" fmla="*/ 9 w 10"/>
                <a:gd name="T1" fmla="*/ 0 h 11"/>
                <a:gd name="T2" fmla="*/ 0 w 10"/>
                <a:gd name="T3" fmla="*/ 0 h 11"/>
                <a:gd name="T4" fmla="*/ 0 w 10"/>
                <a:gd name="T5" fmla="*/ 1 h 11"/>
                <a:gd name="T6" fmla="*/ 1 w 10"/>
                <a:gd name="T7" fmla="*/ 1 h 11"/>
                <a:gd name="T8" fmla="*/ 9 w 10"/>
                <a:gd name="T9" fmla="*/ 10 h 11"/>
                <a:gd name="T10" fmla="*/ 10 w 10"/>
                <a:gd name="T11" fmla="*/ 11 h 11"/>
                <a:gd name="T12" fmla="*/ 10 w 10"/>
                <a:gd name="T13" fmla="*/ 9 h 11"/>
                <a:gd name="T14" fmla="*/ 10 w 10"/>
                <a:gd name="T15" fmla="*/ 3 h 11"/>
                <a:gd name="T16" fmla="*/ 9 w 10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0"/>
                    <a:pt x="10" y="9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3" name="Freeform 190"/>
            <p:cNvSpPr/>
            <p:nvPr>
              <p:custDataLst>
                <p:tags r:id="rId178"/>
              </p:custDataLst>
            </p:nvPr>
          </p:nvSpPr>
          <p:spPr bwMode="auto">
            <a:xfrm>
              <a:off x="2873127" y="3741915"/>
              <a:ext cx="9984" cy="12480"/>
            </a:xfrm>
            <a:custGeom>
              <a:avLst/>
              <a:gdLst>
                <a:gd name="T0" fmla="*/ 2 w 8"/>
                <a:gd name="T1" fmla="*/ 0 h 9"/>
                <a:gd name="T2" fmla="*/ 0 w 8"/>
                <a:gd name="T3" fmla="*/ 5 h 9"/>
                <a:gd name="T4" fmla="*/ 0 w 8"/>
                <a:gd name="T5" fmla="*/ 5 h 9"/>
                <a:gd name="T6" fmla="*/ 1 w 8"/>
                <a:gd name="T7" fmla="*/ 9 h 9"/>
                <a:gd name="T8" fmla="*/ 8 w 8"/>
                <a:gd name="T9" fmla="*/ 6 h 9"/>
                <a:gd name="T10" fmla="*/ 2 w 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2" y="0"/>
                  </a:moveTo>
                  <a:cubicBezTo>
                    <a:pt x="1" y="1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3" y="8"/>
                    <a:pt x="5" y="7"/>
                    <a:pt x="8" y="6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4" name="Freeform 191"/>
            <p:cNvSpPr/>
            <p:nvPr>
              <p:custDataLst>
                <p:tags r:id="rId179"/>
              </p:custDataLst>
            </p:nvPr>
          </p:nvSpPr>
          <p:spPr bwMode="auto">
            <a:xfrm>
              <a:off x="2874374" y="3740667"/>
              <a:ext cx="13728" cy="9984"/>
            </a:xfrm>
            <a:custGeom>
              <a:avLst/>
              <a:gdLst>
                <a:gd name="T0" fmla="*/ 9 w 11"/>
                <a:gd name="T1" fmla="*/ 0 h 7"/>
                <a:gd name="T2" fmla="*/ 1 w 11"/>
                <a:gd name="T3" fmla="*/ 0 h 7"/>
                <a:gd name="T4" fmla="*/ 0 w 11"/>
                <a:gd name="T5" fmla="*/ 1 h 7"/>
                <a:gd name="T6" fmla="*/ 1 w 11"/>
                <a:gd name="T7" fmla="*/ 1 h 7"/>
                <a:gd name="T8" fmla="*/ 7 w 11"/>
                <a:gd name="T9" fmla="*/ 7 h 7"/>
                <a:gd name="T10" fmla="*/ 11 w 11"/>
                <a:gd name="T11" fmla="*/ 5 h 7"/>
                <a:gd name="T12" fmla="*/ 11 w 11"/>
                <a:gd name="T13" fmla="*/ 3 h 7"/>
                <a:gd name="T14" fmla="*/ 9 w 11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9" y="6"/>
                    <a:pt x="11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5" name="Freeform 192"/>
            <p:cNvSpPr>
              <a:spLocks noEditPoints="1"/>
            </p:cNvSpPr>
            <p:nvPr>
              <p:custDataLst>
                <p:tags r:id="rId180"/>
              </p:custDataLst>
            </p:nvPr>
          </p:nvSpPr>
          <p:spPr bwMode="auto">
            <a:xfrm>
              <a:off x="2774534" y="3617114"/>
              <a:ext cx="37440" cy="126049"/>
            </a:xfrm>
            <a:custGeom>
              <a:avLst/>
              <a:gdLst>
                <a:gd name="T0" fmla="*/ 16 w 28"/>
                <a:gd name="T1" fmla="*/ 70 h 94"/>
                <a:gd name="T2" fmla="*/ 16 w 28"/>
                <a:gd name="T3" fmla="*/ 84 h 94"/>
                <a:gd name="T4" fmla="*/ 28 w 28"/>
                <a:gd name="T5" fmla="*/ 94 h 94"/>
                <a:gd name="T6" fmla="*/ 28 w 28"/>
                <a:gd name="T7" fmla="*/ 92 h 94"/>
                <a:gd name="T8" fmla="*/ 25 w 28"/>
                <a:gd name="T9" fmla="*/ 88 h 94"/>
                <a:gd name="T10" fmla="*/ 16 w 28"/>
                <a:gd name="T11" fmla="*/ 70 h 94"/>
                <a:gd name="T12" fmla="*/ 10 w 28"/>
                <a:gd name="T13" fmla="*/ 18 h 94"/>
                <a:gd name="T14" fmla="*/ 3 w 28"/>
                <a:gd name="T15" fmla="*/ 38 h 94"/>
                <a:gd name="T16" fmla="*/ 13 w 28"/>
                <a:gd name="T17" fmla="*/ 80 h 94"/>
                <a:gd name="T18" fmla="*/ 14 w 28"/>
                <a:gd name="T19" fmla="*/ 81 h 94"/>
                <a:gd name="T20" fmla="*/ 14 w 28"/>
                <a:gd name="T21" fmla="*/ 57 h 94"/>
                <a:gd name="T22" fmla="*/ 14 w 28"/>
                <a:gd name="T23" fmla="*/ 53 h 94"/>
                <a:gd name="T24" fmla="*/ 14 w 28"/>
                <a:gd name="T25" fmla="*/ 33 h 94"/>
                <a:gd name="T26" fmla="*/ 10 w 28"/>
                <a:gd name="T27" fmla="*/ 18 h 94"/>
                <a:gd name="T28" fmla="*/ 28 w 28"/>
                <a:gd name="T29" fmla="*/ 0 h 94"/>
                <a:gd name="T30" fmla="*/ 25 w 28"/>
                <a:gd name="T31" fmla="*/ 2 h 94"/>
                <a:gd name="T32" fmla="*/ 11 w 28"/>
                <a:gd name="T33" fmla="*/ 16 h 94"/>
                <a:gd name="T34" fmla="*/ 16 w 28"/>
                <a:gd name="T35" fmla="*/ 33 h 94"/>
                <a:gd name="T36" fmla="*/ 16 w 28"/>
                <a:gd name="T37" fmla="*/ 40 h 94"/>
                <a:gd name="T38" fmla="*/ 28 w 28"/>
                <a:gd name="T39" fmla="*/ 18 h 94"/>
                <a:gd name="T40" fmla="*/ 28 w 28"/>
                <a:gd name="T4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94">
                  <a:moveTo>
                    <a:pt x="16" y="70"/>
                  </a:moveTo>
                  <a:cubicBezTo>
                    <a:pt x="16" y="84"/>
                    <a:pt x="16" y="84"/>
                    <a:pt x="16" y="84"/>
                  </a:cubicBezTo>
                  <a:cubicBezTo>
                    <a:pt x="19" y="88"/>
                    <a:pt x="23" y="91"/>
                    <a:pt x="28" y="94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27" y="90"/>
                    <a:pt x="26" y="89"/>
                    <a:pt x="25" y="88"/>
                  </a:cubicBezTo>
                  <a:cubicBezTo>
                    <a:pt x="21" y="82"/>
                    <a:pt x="18" y="76"/>
                    <a:pt x="16" y="70"/>
                  </a:cubicBezTo>
                  <a:moveTo>
                    <a:pt x="10" y="18"/>
                  </a:moveTo>
                  <a:cubicBezTo>
                    <a:pt x="6" y="24"/>
                    <a:pt x="4" y="31"/>
                    <a:pt x="3" y="38"/>
                  </a:cubicBezTo>
                  <a:cubicBezTo>
                    <a:pt x="0" y="53"/>
                    <a:pt x="4" y="68"/>
                    <a:pt x="13" y="80"/>
                  </a:cubicBezTo>
                  <a:cubicBezTo>
                    <a:pt x="13" y="80"/>
                    <a:pt x="13" y="81"/>
                    <a:pt x="14" y="81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6"/>
                    <a:pt x="14" y="54"/>
                    <a:pt x="14" y="5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27"/>
                    <a:pt x="12" y="22"/>
                    <a:pt x="10" y="18"/>
                  </a:cubicBezTo>
                  <a:moveTo>
                    <a:pt x="28" y="0"/>
                  </a:moveTo>
                  <a:cubicBezTo>
                    <a:pt x="27" y="1"/>
                    <a:pt x="26" y="1"/>
                    <a:pt x="25" y="2"/>
                  </a:cubicBezTo>
                  <a:cubicBezTo>
                    <a:pt x="19" y="6"/>
                    <a:pt x="15" y="11"/>
                    <a:pt x="11" y="16"/>
                  </a:cubicBezTo>
                  <a:cubicBezTo>
                    <a:pt x="14" y="21"/>
                    <a:pt x="16" y="27"/>
                    <a:pt x="16" y="33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8" y="32"/>
                    <a:pt x="22" y="25"/>
                    <a:pt x="28" y="18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6" name="Freeform 193"/>
            <p:cNvSpPr>
              <a:spLocks noEditPoints="1"/>
            </p:cNvSpPr>
            <p:nvPr>
              <p:custDataLst>
                <p:tags r:id="rId181"/>
              </p:custDataLst>
            </p:nvPr>
          </p:nvSpPr>
          <p:spPr bwMode="auto">
            <a:xfrm>
              <a:off x="2811974" y="3604634"/>
              <a:ext cx="88609" cy="142273"/>
            </a:xfrm>
            <a:custGeom>
              <a:avLst/>
              <a:gdLst>
                <a:gd name="T0" fmla="*/ 0 w 66"/>
                <a:gd name="T1" fmla="*/ 101 h 106"/>
                <a:gd name="T2" fmla="*/ 0 w 66"/>
                <a:gd name="T3" fmla="*/ 103 h 106"/>
                <a:gd name="T4" fmla="*/ 5 w 66"/>
                <a:gd name="T5" fmla="*/ 106 h 106"/>
                <a:gd name="T6" fmla="*/ 0 w 66"/>
                <a:gd name="T7" fmla="*/ 101 h 106"/>
                <a:gd name="T8" fmla="*/ 65 w 66"/>
                <a:gd name="T9" fmla="*/ 13 h 106"/>
                <a:gd name="T10" fmla="*/ 64 w 66"/>
                <a:gd name="T11" fmla="*/ 13 h 106"/>
                <a:gd name="T12" fmla="*/ 66 w 66"/>
                <a:gd name="T13" fmla="*/ 14 h 106"/>
                <a:gd name="T14" fmla="*/ 65 w 66"/>
                <a:gd name="T15" fmla="*/ 13 h 106"/>
                <a:gd name="T16" fmla="*/ 6 w 66"/>
                <a:gd name="T17" fmla="*/ 5 h 106"/>
                <a:gd name="T18" fmla="*/ 0 w 66"/>
                <a:gd name="T19" fmla="*/ 9 h 106"/>
                <a:gd name="T20" fmla="*/ 0 w 66"/>
                <a:gd name="T21" fmla="*/ 27 h 106"/>
                <a:gd name="T22" fmla="*/ 9 w 66"/>
                <a:gd name="T23" fmla="*/ 19 h 106"/>
                <a:gd name="T24" fmla="*/ 9 w 66"/>
                <a:gd name="T25" fmla="*/ 19 h 106"/>
                <a:gd name="T26" fmla="*/ 7 w 66"/>
                <a:gd name="T27" fmla="*/ 19 h 106"/>
                <a:gd name="T28" fmla="*/ 7 w 66"/>
                <a:gd name="T29" fmla="*/ 17 h 106"/>
                <a:gd name="T30" fmla="*/ 12 w 66"/>
                <a:gd name="T31" fmla="*/ 17 h 106"/>
                <a:gd name="T32" fmla="*/ 19 w 66"/>
                <a:gd name="T33" fmla="*/ 13 h 106"/>
                <a:gd name="T34" fmla="*/ 12 w 66"/>
                <a:gd name="T35" fmla="*/ 13 h 106"/>
                <a:gd name="T36" fmla="*/ 6 w 66"/>
                <a:gd name="T37" fmla="*/ 8 h 106"/>
                <a:gd name="T38" fmla="*/ 6 w 66"/>
                <a:gd name="T39" fmla="*/ 7 h 106"/>
                <a:gd name="T40" fmla="*/ 6 w 66"/>
                <a:gd name="T41" fmla="*/ 5 h 106"/>
                <a:gd name="T42" fmla="*/ 29 w 66"/>
                <a:gd name="T43" fmla="*/ 0 h 106"/>
                <a:gd name="T44" fmla="*/ 17 w 66"/>
                <a:gd name="T45" fmla="*/ 2 h 106"/>
                <a:gd name="T46" fmla="*/ 41 w 66"/>
                <a:gd name="T47" fmla="*/ 2 h 106"/>
                <a:gd name="T48" fmla="*/ 38 w 66"/>
                <a:gd name="T49" fmla="*/ 1 h 106"/>
                <a:gd name="T50" fmla="*/ 38 w 66"/>
                <a:gd name="T51" fmla="*/ 1 h 106"/>
                <a:gd name="T52" fmla="*/ 29 w 66"/>
                <a:gd name="T5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6" h="106">
                  <a:moveTo>
                    <a:pt x="0" y="101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1" y="104"/>
                    <a:pt x="3" y="105"/>
                    <a:pt x="5" y="106"/>
                  </a:cubicBezTo>
                  <a:cubicBezTo>
                    <a:pt x="3" y="104"/>
                    <a:pt x="1" y="102"/>
                    <a:pt x="0" y="101"/>
                  </a:cubicBezTo>
                  <a:moveTo>
                    <a:pt x="65" y="13"/>
                  </a:moveTo>
                  <a:cubicBezTo>
                    <a:pt x="64" y="13"/>
                    <a:pt x="64" y="13"/>
                    <a:pt x="64" y="13"/>
                  </a:cubicBezTo>
                  <a:cubicBezTo>
                    <a:pt x="65" y="14"/>
                    <a:pt x="65" y="14"/>
                    <a:pt x="66" y="14"/>
                  </a:cubicBezTo>
                  <a:cubicBezTo>
                    <a:pt x="66" y="14"/>
                    <a:pt x="65" y="14"/>
                    <a:pt x="65" y="13"/>
                  </a:cubicBezTo>
                  <a:moveTo>
                    <a:pt x="6" y="5"/>
                  </a:moveTo>
                  <a:cubicBezTo>
                    <a:pt x="4" y="6"/>
                    <a:pt x="2" y="8"/>
                    <a:pt x="0" y="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" y="24"/>
                    <a:pt x="5" y="22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4" y="16"/>
                    <a:pt x="17" y="14"/>
                    <a:pt x="19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9" y="13"/>
                    <a:pt x="6" y="11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6"/>
                    <a:pt x="6" y="5"/>
                  </a:cubicBezTo>
                  <a:moveTo>
                    <a:pt x="29" y="0"/>
                  </a:moveTo>
                  <a:cubicBezTo>
                    <a:pt x="25" y="0"/>
                    <a:pt x="21" y="1"/>
                    <a:pt x="17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1"/>
                    <a:pt x="39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5" y="1"/>
                    <a:pt x="32" y="0"/>
                    <a:pt x="29" y="0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7" name="Freeform 194"/>
            <p:cNvSpPr/>
            <p:nvPr>
              <p:custDataLst>
                <p:tags r:id="rId182"/>
              </p:custDataLst>
            </p:nvPr>
          </p:nvSpPr>
          <p:spPr bwMode="auto">
            <a:xfrm>
              <a:off x="2823207" y="3609626"/>
              <a:ext cx="72384" cy="9984"/>
            </a:xfrm>
            <a:custGeom>
              <a:avLst/>
              <a:gdLst>
                <a:gd name="T0" fmla="*/ 40 w 54"/>
                <a:gd name="T1" fmla="*/ 0 h 7"/>
                <a:gd name="T2" fmla="*/ 4 w 54"/>
                <a:gd name="T3" fmla="*/ 0 h 7"/>
                <a:gd name="T4" fmla="*/ 0 w 54"/>
                <a:gd name="T5" fmla="*/ 3 h 7"/>
                <a:gd name="T6" fmla="*/ 0 w 54"/>
                <a:gd name="T7" fmla="*/ 4 h 7"/>
                <a:gd name="T8" fmla="*/ 4 w 54"/>
                <a:gd name="T9" fmla="*/ 7 h 7"/>
                <a:gd name="T10" fmla="*/ 16 w 54"/>
                <a:gd name="T11" fmla="*/ 7 h 7"/>
                <a:gd name="T12" fmla="*/ 33 w 54"/>
                <a:gd name="T13" fmla="*/ 4 h 7"/>
                <a:gd name="T14" fmla="*/ 42 w 54"/>
                <a:gd name="T15" fmla="*/ 5 h 7"/>
                <a:gd name="T16" fmla="*/ 42 w 54"/>
                <a:gd name="T17" fmla="*/ 5 h 7"/>
                <a:gd name="T18" fmla="*/ 51 w 54"/>
                <a:gd name="T19" fmla="*/ 7 h 7"/>
                <a:gd name="T20" fmla="*/ 54 w 54"/>
                <a:gd name="T21" fmla="*/ 7 h 7"/>
                <a:gd name="T22" fmla="*/ 40 w 54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7">
                  <a:moveTo>
                    <a:pt x="4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2" y="5"/>
                    <a:pt x="27" y="4"/>
                    <a:pt x="33" y="4"/>
                  </a:cubicBezTo>
                  <a:cubicBezTo>
                    <a:pt x="36" y="4"/>
                    <a:pt x="39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6"/>
                    <a:pt x="48" y="6"/>
                    <a:pt x="51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0" y="4"/>
                    <a:pt x="45" y="2"/>
                    <a:pt x="4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8" name="Freeform 195"/>
            <p:cNvSpPr>
              <a:spLocks noEditPoints="1"/>
            </p:cNvSpPr>
            <p:nvPr>
              <p:custDataLst>
                <p:tags r:id="rId183"/>
              </p:custDataLst>
            </p:nvPr>
          </p:nvSpPr>
          <p:spPr bwMode="auto">
            <a:xfrm>
              <a:off x="2819462" y="3607130"/>
              <a:ext cx="79872" cy="14976"/>
            </a:xfrm>
            <a:custGeom>
              <a:avLst/>
              <a:gdLst>
                <a:gd name="T0" fmla="*/ 56 w 59"/>
                <a:gd name="T1" fmla="*/ 9 h 11"/>
                <a:gd name="T2" fmla="*/ 53 w 59"/>
                <a:gd name="T3" fmla="*/ 9 h 11"/>
                <a:gd name="T4" fmla="*/ 58 w 59"/>
                <a:gd name="T5" fmla="*/ 11 h 11"/>
                <a:gd name="T6" fmla="*/ 59 w 59"/>
                <a:gd name="T7" fmla="*/ 11 h 11"/>
                <a:gd name="T8" fmla="*/ 56 w 59"/>
                <a:gd name="T9" fmla="*/ 9 h 11"/>
                <a:gd name="T10" fmla="*/ 35 w 59"/>
                <a:gd name="T11" fmla="*/ 0 h 11"/>
                <a:gd name="T12" fmla="*/ 11 w 59"/>
                <a:gd name="T13" fmla="*/ 0 h 11"/>
                <a:gd name="T14" fmla="*/ 0 w 59"/>
                <a:gd name="T15" fmla="*/ 3 h 11"/>
                <a:gd name="T16" fmla="*/ 0 w 59"/>
                <a:gd name="T17" fmla="*/ 5 h 11"/>
                <a:gd name="T18" fmla="*/ 0 w 59"/>
                <a:gd name="T19" fmla="*/ 6 h 11"/>
                <a:gd name="T20" fmla="*/ 6 w 59"/>
                <a:gd name="T21" fmla="*/ 11 h 11"/>
                <a:gd name="T22" fmla="*/ 13 w 59"/>
                <a:gd name="T23" fmla="*/ 11 h 11"/>
                <a:gd name="T24" fmla="*/ 18 w 59"/>
                <a:gd name="T25" fmla="*/ 9 h 11"/>
                <a:gd name="T26" fmla="*/ 6 w 59"/>
                <a:gd name="T27" fmla="*/ 9 h 11"/>
                <a:gd name="T28" fmla="*/ 2 w 59"/>
                <a:gd name="T29" fmla="*/ 6 h 11"/>
                <a:gd name="T30" fmla="*/ 2 w 59"/>
                <a:gd name="T31" fmla="*/ 5 h 11"/>
                <a:gd name="T32" fmla="*/ 6 w 59"/>
                <a:gd name="T33" fmla="*/ 2 h 11"/>
                <a:gd name="T34" fmla="*/ 42 w 59"/>
                <a:gd name="T35" fmla="*/ 2 h 11"/>
                <a:gd name="T36" fmla="*/ 35 w 59"/>
                <a:gd name="T3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11">
                  <a:moveTo>
                    <a:pt x="56" y="9"/>
                  </a:moveTo>
                  <a:cubicBezTo>
                    <a:pt x="53" y="9"/>
                    <a:pt x="53" y="9"/>
                    <a:pt x="53" y="9"/>
                  </a:cubicBezTo>
                  <a:cubicBezTo>
                    <a:pt x="54" y="10"/>
                    <a:pt x="56" y="10"/>
                    <a:pt x="58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8" y="10"/>
                    <a:pt x="57" y="10"/>
                    <a:pt x="56" y="9"/>
                  </a:cubicBezTo>
                  <a:moveTo>
                    <a:pt x="3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8" y="1"/>
                    <a:pt x="4" y="2"/>
                    <a:pt x="0" y="3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5" y="10"/>
                    <a:pt x="16" y="10"/>
                    <a:pt x="1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4" y="9"/>
                    <a:pt x="2" y="8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4" y="2"/>
                    <a:pt x="6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0" y="1"/>
                    <a:pt x="38" y="0"/>
                    <a:pt x="35" y="0"/>
                  </a:cubicBezTo>
                </a:path>
              </a:pathLst>
            </a:custGeom>
            <a:solidFill>
              <a:srgbClr val="D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9" name="Freeform 196"/>
            <p:cNvSpPr/>
            <p:nvPr>
              <p:custDataLst>
                <p:tags r:id="rId184"/>
              </p:custDataLst>
            </p:nvPr>
          </p:nvSpPr>
          <p:spPr bwMode="auto">
            <a:xfrm>
              <a:off x="2820711" y="3627098"/>
              <a:ext cx="7488" cy="3744"/>
            </a:xfrm>
            <a:custGeom>
              <a:avLst/>
              <a:gdLst>
                <a:gd name="T0" fmla="*/ 5 w 5"/>
                <a:gd name="T1" fmla="*/ 0 h 2"/>
                <a:gd name="T2" fmla="*/ 0 w 5"/>
                <a:gd name="T3" fmla="*/ 0 h 2"/>
                <a:gd name="T4" fmla="*/ 0 w 5"/>
                <a:gd name="T5" fmla="*/ 2 h 2"/>
                <a:gd name="T6" fmla="*/ 2 w 5"/>
                <a:gd name="T7" fmla="*/ 2 h 2"/>
                <a:gd name="T8" fmla="*/ 5 w 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4" y="1"/>
                    <a:pt x="5" y="0"/>
                  </a:cubicBezTo>
                </a:path>
              </a:pathLst>
            </a:custGeom>
            <a:solidFill>
              <a:srgbClr val="F3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0" name="Freeform 197"/>
            <p:cNvSpPr>
              <a:spLocks noEditPoints="1"/>
            </p:cNvSpPr>
            <p:nvPr>
              <p:custDataLst>
                <p:tags r:id="rId185"/>
              </p:custDataLst>
            </p:nvPr>
          </p:nvSpPr>
          <p:spPr bwMode="auto">
            <a:xfrm>
              <a:off x="2787014" y="3638331"/>
              <a:ext cx="8736" cy="91105"/>
            </a:xfrm>
            <a:custGeom>
              <a:avLst/>
              <a:gdLst>
                <a:gd name="T0" fmla="*/ 4 w 6"/>
                <a:gd name="T1" fmla="*/ 41 h 68"/>
                <a:gd name="T2" fmla="*/ 4 w 6"/>
                <a:gd name="T3" fmla="*/ 65 h 68"/>
                <a:gd name="T4" fmla="*/ 6 w 6"/>
                <a:gd name="T5" fmla="*/ 68 h 68"/>
                <a:gd name="T6" fmla="*/ 6 w 6"/>
                <a:gd name="T7" fmla="*/ 54 h 68"/>
                <a:gd name="T8" fmla="*/ 4 w 6"/>
                <a:gd name="T9" fmla="*/ 41 h 68"/>
                <a:gd name="T10" fmla="*/ 1 w 6"/>
                <a:gd name="T11" fmla="*/ 0 h 68"/>
                <a:gd name="T12" fmla="*/ 0 w 6"/>
                <a:gd name="T13" fmla="*/ 2 h 68"/>
                <a:gd name="T14" fmla="*/ 4 w 6"/>
                <a:gd name="T15" fmla="*/ 17 h 68"/>
                <a:gd name="T16" fmla="*/ 4 w 6"/>
                <a:gd name="T17" fmla="*/ 37 h 68"/>
                <a:gd name="T18" fmla="*/ 5 w 6"/>
                <a:gd name="T19" fmla="*/ 30 h 68"/>
                <a:gd name="T20" fmla="*/ 6 w 6"/>
                <a:gd name="T21" fmla="*/ 24 h 68"/>
                <a:gd name="T22" fmla="*/ 6 w 6"/>
                <a:gd name="T23" fmla="*/ 17 h 68"/>
                <a:gd name="T24" fmla="*/ 1 w 6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" h="68">
                  <a:moveTo>
                    <a:pt x="4" y="41"/>
                  </a:moveTo>
                  <a:cubicBezTo>
                    <a:pt x="4" y="65"/>
                    <a:pt x="4" y="65"/>
                    <a:pt x="4" y="65"/>
                  </a:cubicBezTo>
                  <a:cubicBezTo>
                    <a:pt x="5" y="66"/>
                    <a:pt x="5" y="67"/>
                    <a:pt x="6" y="68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5" y="50"/>
                    <a:pt x="4" y="46"/>
                    <a:pt x="4" y="41"/>
                  </a:cubicBezTo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2" y="6"/>
                    <a:pt x="4" y="11"/>
                    <a:pt x="4" y="1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5"/>
                    <a:pt x="4" y="33"/>
                    <a:pt x="5" y="30"/>
                  </a:cubicBezTo>
                  <a:cubicBezTo>
                    <a:pt x="5" y="28"/>
                    <a:pt x="5" y="26"/>
                    <a:pt x="6" y="24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1"/>
                    <a:pt x="4" y="5"/>
                    <a:pt x="1" y="0"/>
                  </a:cubicBezTo>
                </a:path>
              </a:pathLst>
            </a:custGeom>
            <a:solidFill>
              <a:srgbClr val="E7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1" name="Freeform 198"/>
            <p:cNvSpPr/>
            <p:nvPr>
              <p:custDataLst>
                <p:tags r:id="rId186"/>
              </p:custDataLst>
            </p:nvPr>
          </p:nvSpPr>
          <p:spPr bwMode="auto">
            <a:xfrm>
              <a:off x="2755814" y="3587162"/>
              <a:ext cx="109825" cy="182209"/>
            </a:xfrm>
            <a:custGeom>
              <a:avLst/>
              <a:gdLst>
                <a:gd name="T0" fmla="*/ 62 w 82"/>
                <a:gd name="T1" fmla="*/ 129 h 135"/>
                <a:gd name="T2" fmla="*/ 11 w 82"/>
                <a:gd name="T3" fmla="*/ 60 h 135"/>
                <a:gd name="T4" fmla="*/ 35 w 82"/>
                <a:gd name="T5" fmla="*/ 20 h 135"/>
                <a:gd name="T6" fmla="*/ 81 w 82"/>
                <a:gd name="T7" fmla="*/ 9 h 135"/>
                <a:gd name="T8" fmla="*/ 82 w 82"/>
                <a:gd name="T9" fmla="*/ 3 h 135"/>
                <a:gd name="T10" fmla="*/ 81 w 82"/>
                <a:gd name="T11" fmla="*/ 3 h 135"/>
                <a:gd name="T12" fmla="*/ 32 w 82"/>
                <a:gd name="T13" fmla="*/ 15 h 135"/>
                <a:gd name="T14" fmla="*/ 5 w 82"/>
                <a:gd name="T15" fmla="*/ 59 h 135"/>
                <a:gd name="T16" fmla="*/ 61 w 82"/>
                <a:gd name="T17" fmla="*/ 135 h 135"/>
                <a:gd name="T18" fmla="*/ 62 w 82"/>
                <a:gd name="T19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35">
                  <a:moveTo>
                    <a:pt x="62" y="129"/>
                  </a:moveTo>
                  <a:cubicBezTo>
                    <a:pt x="29" y="124"/>
                    <a:pt x="6" y="93"/>
                    <a:pt x="11" y="60"/>
                  </a:cubicBezTo>
                  <a:cubicBezTo>
                    <a:pt x="14" y="44"/>
                    <a:pt x="22" y="29"/>
                    <a:pt x="35" y="20"/>
                  </a:cubicBezTo>
                  <a:cubicBezTo>
                    <a:pt x="49" y="10"/>
                    <a:pt x="65" y="6"/>
                    <a:pt x="81" y="9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64" y="0"/>
                    <a:pt x="46" y="4"/>
                    <a:pt x="32" y="15"/>
                  </a:cubicBezTo>
                  <a:cubicBezTo>
                    <a:pt x="17" y="26"/>
                    <a:pt x="8" y="41"/>
                    <a:pt x="5" y="59"/>
                  </a:cubicBezTo>
                  <a:cubicBezTo>
                    <a:pt x="0" y="95"/>
                    <a:pt x="25" y="129"/>
                    <a:pt x="61" y="135"/>
                  </a:cubicBezTo>
                  <a:cubicBezTo>
                    <a:pt x="62" y="129"/>
                    <a:pt x="62" y="129"/>
                    <a:pt x="62" y="129"/>
                  </a:cubicBez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2" name="Freeform 199"/>
            <p:cNvSpPr/>
            <p:nvPr>
              <p:custDataLst>
                <p:tags r:id="rId187"/>
              </p:custDataLst>
            </p:nvPr>
          </p:nvSpPr>
          <p:spPr bwMode="auto">
            <a:xfrm>
              <a:off x="2893095" y="3740667"/>
              <a:ext cx="38689" cy="43681"/>
            </a:xfrm>
            <a:custGeom>
              <a:avLst/>
              <a:gdLst>
                <a:gd name="T0" fmla="*/ 26 w 29"/>
                <a:gd name="T1" fmla="*/ 17 h 32"/>
                <a:gd name="T2" fmla="*/ 16 w 29"/>
                <a:gd name="T3" fmla="*/ 3 h 32"/>
                <a:gd name="T4" fmla="*/ 10 w 29"/>
                <a:gd name="T5" fmla="*/ 0 h 32"/>
                <a:gd name="T6" fmla="*/ 6 w 29"/>
                <a:gd name="T7" fmla="*/ 4 h 32"/>
                <a:gd name="T8" fmla="*/ 0 w 29"/>
                <a:gd name="T9" fmla="*/ 7 h 32"/>
                <a:gd name="T10" fmla="*/ 2 w 29"/>
                <a:gd name="T11" fmla="*/ 14 h 32"/>
                <a:gd name="T12" fmla="*/ 11 w 29"/>
                <a:gd name="T13" fmla="*/ 27 h 32"/>
                <a:gd name="T14" fmla="*/ 23 w 29"/>
                <a:gd name="T15" fmla="*/ 28 h 32"/>
                <a:gd name="T16" fmla="*/ 23 w 29"/>
                <a:gd name="T17" fmla="*/ 28 h 32"/>
                <a:gd name="T18" fmla="*/ 26 w 29"/>
                <a:gd name="T1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32">
                  <a:moveTo>
                    <a:pt x="26" y="17"/>
                  </a:moveTo>
                  <a:cubicBezTo>
                    <a:pt x="23" y="12"/>
                    <a:pt x="19" y="8"/>
                    <a:pt x="16" y="3"/>
                  </a:cubicBezTo>
                  <a:cubicBezTo>
                    <a:pt x="15" y="1"/>
                    <a:pt x="13" y="0"/>
                    <a:pt x="10" y="0"/>
                  </a:cubicBezTo>
                  <a:cubicBezTo>
                    <a:pt x="9" y="1"/>
                    <a:pt x="7" y="3"/>
                    <a:pt x="6" y="4"/>
                  </a:cubicBezTo>
                  <a:cubicBezTo>
                    <a:pt x="4" y="5"/>
                    <a:pt x="2" y="6"/>
                    <a:pt x="0" y="7"/>
                  </a:cubicBezTo>
                  <a:cubicBezTo>
                    <a:pt x="0" y="10"/>
                    <a:pt x="0" y="12"/>
                    <a:pt x="2" y="14"/>
                  </a:cubicBezTo>
                  <a:cubicBezTo>
                    <a:pt x="5" y="19"/>
                    <a:pt x="8" y="23"/>
                    <a:pt x="11" y="27"/>
                  </a:cubicBezTo>
                  <a:cubicBezTo>
                    <a:pt x="14" y="32"/>
                    <a:pt x="19" y="31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5"/>
                    <a:pt x="29" y="21"/>
                    <a:pt x="26" y="17"/>
                  </a:cubicBezTo>
                  <a:close/>
                </a:path>
              </a:pathLst>
            </a:cu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3" name="Freeform 200"/>
            <p:cNvSpPr/>
            <p:nvPr>
              <p:custDataLst>
                <p:tags r:id="rId188"/>
              </p:custDataLst>
            </p:nvPr>
          </p:nvSpPr>
          <p:spPr bwMode="auto">
            <a:xfrm>
              <a:off x="2900583" y="3758139"/>
              <a:ext cx="103585" cy="121057"/>
            </a:xfrm>
            <a:custGeom>
              <a:avLst/>
              <a:gdLst>
                <a:gd name="T0" fmla="*/ 83 w 83"/>
                <a:gd name="T1" fmla="*/ 79 h 97"/>
                <a:gd name="T2" fmla="*/ 59 w 83"/>
                <a:gd name="T3" fmla="*/ 97 h 97"/>
                <a:gd name="T4" fmla="*/ 0 w 83"/>
                <a:gd name="T5" fmla="*/ 18 h 97"/>
                <a:gd name="T6" fmla="*/ 26 w 83"/>
                <a:gd name="T7" fmla="*/ 0 h 97"/>
                <a:gd name="T8" fmla="*/ 83 w 83"/>
                <a:gd name="T9" fmla="*/ 7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97">
                  <a:moveTo>
                    <a:pt x="83" y="79"/>
                  </a:moveTo>
                  <a:lnTo>
                    <a:pt x="59" y="97"/>
                  </a:lnTo>
                  <a:lnTo>
                    <a:pt x="0" y="18"/>
                  </a:lnTo>
                  <a:lnTo>
                    <a:pt x="26" y="0"/>
                  </a:lnTo>
                  <a:lnTo>
                    <a:pt x="83" y="7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" name="Freeform 201"/>
            <p:cNvSpPr/>
            <p:nvPr>
              <p:custDataLst>
                <p:tags r:id="rId189"/>
              </p:custDataLst>
            </p:nvPr>
          </p:nvSpPr>
          <p:spPr bwMode="auto">
            <a:xfrm>
              <a:off x="2916807" y="3759387"/>
              <a:ext cx="84864" cy="107329"/>
            </a:xfrm>
            <a:custGeom>
              <a:avLst/>
              <a:gdLst>
                <a:gd name="T0" fmla="*/ 68 w 68"/>
                <a:gd name="T1" fmla="*/ 79 h 86"/>
                <a:gd name="T2" fmla="*/ 57 w 68"/>
                <a:gd name="T3" fmla="*/ 86 h 86"/>
                <a:gd name="T4" fmla="*/ 0 w 68"/>
                <a:gd name="T5" fmla="*/ 8 h 86"/>
                <a:gd name="T6" fmla="*/ 11 w 68"/>
                <a:gd name="T7" fmla="*/ 0 h 86"/>
                <a:gd name="T8" fmla="*/ 68 w 68"/>
                <a:gd name="T9" fmla="*/ 7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86">
                  <a:moveTo>
                    <a:pt x="68" y="79"/>
                  </a:moveTo>
                  <a:lnTo>
                    <a:pt x="57" y="86"/>
                  </a:lnTo>
                  <a:lnTo>
                    <a:pt x="0" y="8"/>
                  </a:lnTo>
                  <a:lnTo>
                    <a:pt x="11" y="0"/>
                  </a:lnTo>
                  <a:lnTo>
                    <a:pt x="68" y="79"/>
                  </a:lnTo>
                  <a:close/>
                </a:path>
              </a:pathLst>
            </a:cu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5" name="Freeform 202"/>
            <p:cNvSpPr/>
            <p:nvPr>
              <p:custDataLst>
                <p:tags r:id="rId190"/>
              </p:custDataLst>
            </p:nvPr>
          </p:nvSpPr>
          <p:spPr bwMode="auto">
            <a:xfrm>
              <a:off x="2900583" y="3758139"/>
              <a:ext cx="37440" cy="29952"/>
            </a:xfrm>
            <a:custGeom>
              <a:avLst/>
              <a:gdLst>
                <a:gd name="T0" fmla="*/ 30 w 30"/>
                <a:gd name="T1" fmla="*/ 5 h 24"/>
                <a:gd name="T2" fmla="*/ 5 w 30"/>
                <a:gd name="T3" fmla="*/ 24 h 24"/>
                <a:gd name="T4" fmla="*/ 0 w 30"/>
                <a:gd name="T5" fmla="*/ 18 h 24"/>
                <a:gd name="T6" fmla="*/ 26 w 30"/>
                <a:gd name="T7" fmla="*/ 0 h 24"/>
                <a:gd name="T8" fmla="*/ 30 w 30"/>
                <a:gd name="T9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4">
                  <a:moveTo>
                    <a:pt x="30" y="5"/>
                  </a:moveTo>
                  <a:lnTo>
                    <a:pt x="5" y="24"/>
                  </a:lnTo>
                  <a:lnTo>
                    <a:pt x="0" y="18"/>
                  </a:lnTo>
                  <a:lnTo>
                    <a:pt x="26" y="0"/>
                  </a:lnTo>
                  <a:lnTo>
                    <a:pt x="30" y="5"/>
                  </a:lnTo>
                  <a:close/>
                </a:path>
              </a:pathLst>
            </a:custGeom>
            <a:solidFill>
              <a:srgbClr val="E4E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6" name="Freeform 203"/>
            <p:cNvSpPr/>
            <p:nvPr>
              <p:custDataLst>
                <p:tags r:id="rId191"/>
              </p:custDataLst>
            </p:nvPr>
          </p:nvSpPr>
          <p:spPr bwMode="auto">
            <a:xfrm>
              <a:off x="2916807" y="3761883"/>
              <a:ext cx="17472" cy="14976"/>
            </a:xfrm>
            <a:custGeom>
              <a:avLst/>
              <a:gdLst>
                <a:gd name="T0" fmla="*/ 14 w 14"/>
                <a:gd name="T1" fmla="*/ 3 h 12"/>
                <a:gd name="T2" fmla="*/ 3 w 14"/>
                <a:gd name="T3" fmla="*/ 12 h 12"/>
                <a:gd name="T4" fmla="*/ 0 w 14"/>
                <a:gd name="T5" fmla="*/ 8 h 12"/>
                <a:gd name="T6" fmla="*/ 11 w 14"/>
                <a:gd name="T7" fmla="*/ 0 h 12"/>
                <a:gd name="T8" fmla="*/ 14 w 14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3"/>
                  </a:moveTo>
                  <a:lnTo>
                    <a:pt x="3" y="12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CC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7" name="Freeform 204"/>
            <p:cNvSpPr/>
            <p:nvPr>
              <p:custDataLst>
                <p:tags r:id="rId192"/>
              </p:custDataLst>
            </p:nvPr>
          </p:nvSpPr>
          <p:spPr bwMode="auto">
            <a:xfrm>
              <a:off x="2974215" y="3856731"/>
              <a:ext cx="36193" cy="32448"/>
            </a:xfrm>
            <a:custGeom>
              <a:avLst/>
              <a:gdLst>
                <a:gd name="T0" fmla="*/ 27 w 27"/>
                <a:gd name="T1" fmla="*/ 5 h 24"/>
                <a:gd name="T2" fmla="*/ 4 w 27"/>
                <a:gd name="T3" fmla="*/ 22 h 24"/>
                <a:gd name="T4" fmla="*/ 0 w 27"/>
                <a:gd name="T5" fmla="*/ 17 h 24"/>
                <a:gd name="T6" fmla="*/ 23 w 27"/>
                <a:gd name="T7" fmla="*/ 0 h 24"/>
                <a:gd name="T8" fmla="*/ 27 w 27"/>
                <a:gd name="T9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27" y="5"/>
                  </a:moveTo>
                  <a:cubicBezTo>
                    <a:pt x="25" y="16"/>
                    <a:pt x="15" y="24"/>
                    <a:pt x="4" y="22"/>
                  </a:cubicBezTo>
                  <a:cubicBezTo>
                    <a:pt x="2" y="20"/>
                    <a:pt x="1" y="18"/>
                    <a:pt x="0" y="17"/>
                  </a:cubicBezTo>
                  <a:cubicBezTo>
                    <a:pt x="7" y="11"/>
                    <a:pt x="15" y="5"/>
                    <a:pt x="23" y="0"/>
                  </a:cubicBezTo>
                  <a:cubicBezTo>
                    <a:pt x="24" y="1"/>
                    <a:pt x="26" y="3"/>
                    <a:pt x="27" y="5"/>
                  </a:cubicBezTo>
                  <a:close/>
                </a:path>
              </a:pathLst>
            </a:custGeom>
            <a:solidFill>
              <a:srgbClr val="E4E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8" name="Freeform 206"/>
            <p:cNvSpPr/>
            <p:nvPr>
              <p:custDataLst>
                <p:tags r:id="rId193"/>
              </p:custDataLst>
            </p:nvPr>
          </p:nvSpPr>
          <p:spPr bwMode="auto">
            <a:xfrm>
              <a:off x="2987943" y="3859227"/>
              <a:ext cx="19968" cy="16224"/>
            </a:xfrm>
            <a:custGeom>
              <a:avLst/>
              <a:gdLst>
                <a:gd name="T0" fmla="*/ 16 w 16"/>
                <a:gd name="T1" fmla="*/ 5 h 13"/>
                <a:gd name="T2" fmla="*/ 4 w 16"/>
                <a:gd name="T3" fmla="*/ 13 h 13"/>
                <a:gd name="T4" fmla="*/ 0 w 16"/>
                <a:gd name="T5" fmla="*/ 7 h 13"/>
                <a:gd name="T6" fmla="*/ 11 w 16"/>
                <a:gd name="T7" fmla="*/ 0 h 13"/>
                <a:gd name="T8" fmla="*/ 16 w 16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16" y="5"/>
                  </a:moveTo>
                  <a:lnTo>
                    <a:pt x="4" y="13"/>
                  </a:lnTo>
                  <a:lnTo>
                    <a:pt x="0" y="7"/>
                  </a:lnTo>
                  <a:lnTo>
                    <a:pt x="11" y="0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CC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9" name="Freeform 207"/>
            <p:cNvSpPr/>
            <p:nvPr>
              <p:custDataLst>
                <p:tags r:id="rId194"/>
              </p:custDataLst>
            </p:nvPr>
          </p:nvSpPr>
          <p:spPr bwMode="auto">
            <a:xfrm>
              <a:off x="2767047" y="3312601"/>
              <a:ext cx="238370" cy="247105"/>
            </a:xfrm>
            <a:custGeom>
              <a:avLst/>
              <a:gdLst>
                <a:gd name="T0" fmla="*/ 89 w 177"/>
                <a:gd name="T1" fmla="*/ 0 h 184"/>
                <a:gd name="T2" fmla="*/ 0 w 177"/>
                <a:gd name="T3" fmla="*/ 88 h 184"/>
                <a:gd name="T4" fmla="*/ 21 w 177"/>
                <a:gd name="T5" fmla="*/ 145 h 184"/>
                <a:gd name="T6" fmla="*/ 1 w 177"/>
                <a:gd name="T7" fmla="*/ 184 h 184"/>
                <a:gd name="T8" fmla="*/ 38 w 177"/>
                <a:gd name="T9" fmla="*/ 160 h 184"/>
                <a:gd name="T10" fmla="*/ 89 w 177"/>
                <a:gd name="T11" fmla="*/ 176 h 184"/>
                <a:gd name="T12" fmla="*/ 177 w 177"/>
                <a:gd name="T13" fmla="*/ 88 h 184"/>
                <a:gd name="T14" fmla="*/ 89 w 177"/>
                <a:gd name="T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184">
                  <a:moveTo>
                    <a:pt x="89" y="0"/>
                  </a:moveTo>
                  <a:cubicBezTo>
                    <a:pt x="40" y="0"/>
                    <a:pt x="0" y="39"/>
                    <a:pt x="0" y="88"/>
                  </a:cubicBezTo>
                  <a:cubicBezTo>
                    <a:pt x="0" y="110"/>
                    <a:pt x="8" y="130"/>
                    <a:pt x="21" y="145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53" y="170"/>
                    <a:pt x="70" y="176"/>
                    <a:pt x="89" y="176"/>
                  </a:cubicBezTo>
                  <a:cubicBezTo>
                    <a:pt x="137" y="176"/>
                    <a:pt x="177" y="137"/>
                    <a:pt x="177" y="88"/>
                  </a:cubicBezTo>
                  <a:cubicBezTo>
                    <a:pt x="177" y="39"/>
                    <a:pt x="137" y="0"/>
                    <a:pt x="89" y="0"/>
                  </a:cubicBezTo>
                  <a:close/>
                </a:path>
              </a:pathLst>
            </a:custGeom>
            <a:solidFill>
              <a:srgbClr val="F6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0" name="Freeform 208"/>
            <p:cNvSpPr/>
            <p:nvPr>
              <p:custDataLst>
                <p:tags r:id="rId195"/>
              </p:custDataLst>
            </p:nvPr>
          </p:nvSpPr>
          <p:spPr bwMode="auto">
            <a:xfrm>
              <a:off x="2841927" y="3348793"/>
              <a:ext cx="89856" cy="164737"/>
            </a:xfrm>
            <a:custGeom>
              <a:avLst/>
              <a:gdLst>
                <a:gd name="T0" fmla="*/ 26 w 67"/>
                <a:gd name="T1" fmla="*/ 122 h 122"/>
                <a:gd name="T2" fmla="*/ 26 w 67"/>
                <a:gd name="T3" fmla="*/ 108 h 122"/>
                <a:gd name="T4" fmla="*/ 0 w 67"/>
                <a:gd name="T5" fmla="*/ 101 h 122"/>
                <a:gd name="T6" fmla="*/ 5 w 67"/>
                <a:gd name="T7" fmla="*/ 84 h 122"/>
                <a:gd name="T8" fmla="*/ 30 w 67"/>
                <a:gd name="T9" fmla="*/ 90 h 122"/>
                <a:gd name="T10" fmla="*/ 44 w 67"/>
                <a:gd name="T11" fmla="*/ 81 h 122"/>
                <a:gd name="T12" fmla="*/ 28 w 67"/>
                <a:gd name="T13" fmla="*/ 68 h 122"/>
                <a:gd name="T14" fmla="*/ 1 w 67"/>
                <a:gd name="T15" fmla="*/ 41 h 122"/>
                <a:gd name="T16" fmla="*/ 26 w 67"/>
                <a:gd name="T17" fmla="*/ 14 h 122"/>
                <a:gd name="T18" fmla="*/ 26 w 67"/>
                <a:gd name="T19" fmla="*/ 0 h 122"/>
                <a:gd name="T20" fmla="*/ 41 w 67"/>
                <a:gd name="T21" fmla="*/ 0 h 122"/>
                <a:gd name="T22" fmla="*/ 41 w 67"/>
                <a:gd name="T23" fmla="*/ 13 h 122"/>
                <a:gd name="T24" fmla="*/ 63 w 67"/>
                <a:gd name="T25" fmla="*/ 18 h 122"/>
                <a:gd name="T26" fmla="*/ 58 w 67"/>
                <a:gd name="T27" fmla="*/ 35 h 122"/>
                <a:gd name="T28" fmla="*/ 37 w 67"/>
                <a:gd name="T29" fmla="*/ 30 h 122"/>
                <a:gd name="T30" fmla="*/ 24 w 67"/>
                <a:gd name="T31" fmla="*/ 38 h 122"/>
                <a:gd name="T32" fmla="*/ 42 w 67"/>
                <a:gd name="T33" fmla="*/ 51 h 122"/>
                <a:gd name="T34" fmla="*/ 67 w 67"/>
                <a:gd name="T35" fmla="*/ 79 h 122"/>
                <a:gd name="T36" fmla="*/ 40 w 67"/>
                <a:gd name="T37" fmla="*/ 107 h 122"/>
                <a:gd name="T38" fmla="*/ 40 w 67"/>
                <a:gd name="T39" fmla="*/ 122 h 122"/>
                <a:gd name="T40" fmla="*/ 26 w 67"/>
                <a:gd name="T4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" h="122">
                  <a:moveTo>
                    <a:pt x="26" y="122"/>
                  </a:moveTo>
                  <a:cubicBezTo>
                    <a:pt x="26" y="108"/>
                    <a:pt x="26" y="108"/>
                    <a:pt x="26" y="108"/>
                  </a:cubicBezTo>
                  <a:cubicBezTo>
                    <a:pt x="16" y="107"/>
                    <a:pt x="6" y="104"/>
                    <a:pt x="0" y="101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11" y="87"/>
                    <a:pt x="20" y="90"/>
                    <a:pt x="30" y="90"/>
                  </a:cubicBezTo>
                  <a:cubicBezTo>
                    <a:pt x="38" y="90"/>
                    <a:pt x="44" y="87"/>
                    <a:pt x="44" y="81"/>
                  </a:cubicBezTo>
                  <a:cubicBezTo>
                    <a:pt x="44" y="76"/>
                    <a:pt x="39" y="72"/>
                    <a:pt x="28" y="68"/>
                  </a:cubicBezTo>
                  <a:cubicBezTo>
                    <a:pt x="12" y="63"/>
                    <a:pt x="1" y="55"/>
                    <a:pt x="1" y="41"/>
                  </a:cubicBezTo>
                  <a:cubicBezTo>
                    <a:pt x="1" y="28"/>
                    <a:pt x="10" y="17"/>
                    <a:pt x="26" y="1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51" y="14"/>
                    <a:pt x="58" y="16"/>
                    <a:pt x="63" y="1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5" y="33"/>
                    <a:pt x="48" y="30"/>
                    <a:pt x="37" y="30"/>
                  </a:cubicBezTo>
                  <a:cubicBezTo>
                    <a:pt x="27" y="30"/>
                    <a:pt x="24" y="34"/>
                    <a:pt x="24" y="38"/>
                  </a:cubicBezTo>
                  <a:cubicBezTo>
                    <a:pt x="24" y="43"/>
                    <a:pt x="29" y="47"/>
                    <a:pt x="42" y="51"/>
                  </a:cubicBezTo>
                  <a:cubicBezTo>
                    <a:pt x="60" y="57"/>
                    <a:pt x="67" y="66"/>
                    <a:pt x="67" y="79"/>
                  </a:cubicBezTo>
                  <a:cubicBezTo>
                    <a:pt x="67" y="92"/>
                    <a:pt x="58" y="104"/>
                    <a:pt x="40" y="107"/>
                  </a:cubicBezTo>
                  <a:cubicBezTo>
                    <a:pt x="40" y="122"/>
                    <a:pt x="40" y="122"/>
                    <a:pt x="40" y="122"/>
                  </a:cubicBezTo>
                  <a:lnTo>
                    <a:pt x="26" y="1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1" name="Freeform 209"/>
            <p:cNvSpPr/>
            <p:nvPr>
              <p:custDataLst>
                <p:tags r:id="rId196"/>
              </p:custDataLst>
            </p:nvPr>
          </p:nvSpPr>
          <p:spPr bwMode="auto">
            <a:xfrm>
              <a:off x="2270340" y="3368761"/>
              <a:ext cx="188449" cy="188449"/>
            </a:xfrm>
            <a:custGeom>
              <a:avLst/>
              <a:gdLst>
                <a:gd name="T0" fmla="*/ 6 w 140"/>
                <a:gd name="T1" fmla="*/ 79 h 140"/>
                <a:gd name="T2" fmla="*/ 61 w 140"/>
                <a:gd name="T3" fmla="*/ 6 h 140"/>
                <a:gd name="T4" fmla="*/ 135 w 140"/>
                <a:gd name="T5" fmla="*/ 61 h 140"/>
                <a:gd name="T6" fmla="*/ 79 w 140"/>
                <a:gd name="T7" fmla="*/ 135 h 140"/>
                <a:gd name="T8" fmla="*/ 6 w 140"/>
                <a:gd name="T9" fmla="*/ 7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0">
                  <a:moveTo>
                    <a:pt x="6" y="79"/>
                  </a:moveTo>
                  <a:cubicBezTo>
                    <a:pt x="0" y="44"/>
                    <a:pt x="25" y="11"/>
                    <a:pt x="61" y="6"/>
                  </a:cubicBezTo>
                  <a:cubicBezTo>
                    <a:pt x="96" y="0"/>
                    <a:pt x="129" y="25"/>
                    <a:pt x="135" y="61"/>
                  </a:cubicBezTo>
                  <a:cubicBezTo>
                    <a:pt x="140" y="96"/>
                    <a:pt x="115" y="129"/>
                    <a:pt x="79" y="135"/>
                  </a:cubicBezTo>
                  <a:cubicBezTo>
                    <a:pt x="44" y="140"/>
                    <a:pt x="11" y="115"/>
                    <a:pt x="6" y="79"/>
                  </a:cubicBezTo>
                  <a:close/>
                </a:path>
              </a:pathLst>
            </a:custGeom>
            <a:solidFill>
              <a:srgbClr val="353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2" name="Freeform 210"/>
            <p:cNvSpPr>
              <a:spLocks noEditPoints="1"/>
            </p:cNvSpPr>
            <p:nvPr>
              <p:custDataLst>
                <p:tags r:id="rId197"/>
              </p:custDataLst>
            </p:nvPr>
          </p:nvSpPr>
          <p:spPr bwMode="auto">
            <a:xfrm>
              <a:off x="2310276" y="3421178"/>
              <a:ext cx="107329" cy="78625"/>
            </a:xfrm>
            <a:custGeom>
              <a:avLst/>
              <a:gdLst>
                <a:gd name="T0" fmla="*/ 86 w 86"/>
                <a:gd name="T1" fmla="*/ 63 h 63"/>
                <a:gd name="T2" fmla="*/ 0 w 86"/>
                <a:gd name="T3" fmla="*/ 63 h 63"/>
                <a:gd name="T4" fmla="*/ 0 w 86"/>
                <a:gd name="T5" fmla="*/ 0 h 63"/>
                <a:gd name="T6" fmla="*/ 86 w 86"/>
                <a:gd name="T7" fmla="*/ 0 h 63"/>
                <a:gd name="T8" fmla="*/ 86 w 86"/>
                <a:gd name="T9" fmla="*/ 63 h 63"/>
                <a:gd name="T10" fmla="*/ 8 w 86"/>
                <a:gd name="T11" fmla="*/ 56 h 63"/>
                <a:gd name="T12" fmla="*/ 79 w 86"/>
                <a:gd name="T13" fmla="*/ 56 h 63"/>
                <a:gd name="T14" fmla="*/ 79 w 86"/>
                <a:gd name="T15" fmla="*/ 8 h 63"/>
                <a:gd name="T16" fmla="*/ 8 w 86"/>
                <a:gd name="T17" fmla="*/ 8 h 63"/>
                <a:gd name="T18" fmla="*/ 8 w 86"/>
                <a:gd name="T19" fmla="*/ 5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63">
                  <a:moveTo>
                    <a:pt x="86" y="63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6" y="63"/>
                  </a:lnTo>
                  <a:close/>
                  <a:moveTo>
                    <a:pt x="8" y="56"/>
                  </a:moveTo>
                  <a:lnTo>
                    <a:pt x="79" y="56"/>
                  </a:lnTo>
                  <a:lnTo>
                    <a:pt x="79" y="8"/>
                  </a:lnTo>
                  <a:lnTo>
                    <a:pt x="8" y="8"/>
                  </a:lnTo>
                  <a:lnTo>
                    <a:pt x="8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3" name="Rectangle 211"/>
            <p:cNvSpPr>
              <a:spLocks noChangeArrowheads="1"/>
            </p:cNvSpPr>
            <p:nvPr>
              <p:custDataLst>
                <p:tags r:id="rId198"/>
              </p:custDataLst>
            </p:nvPr>
          </p:nvSpPr>
          <p:spPr bwMode="auto">
            <a:xfrm>
              <a:off x="2360197" y="3498554"/>
              <a:ext cx="7488" cy="16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4" name="Freeform 212"/>
            <p:cNvSpPr/>
            <p:nvPr>
              <p:custDataLst>
                <p:tags r:id="rId199"/>
              </p:custDataLst>
            </p:nvPr>
          </p:nvSpPr>
          <p:spPr bwMode="auto">
            <a:xfrm>
              <a:off x="2338980" y="3492314"/>
              <a:ext cx="51169" cy="32448"/>
            </a:xfrm>
            <a:custGeom>
              <a:avLst/>
              <a:gdLst>
                <a:gd name="T0" fmla="*/ 5 w 41"/>
                <a:gd name="T1" fmla="*/ 26 h 26"/>
                <a:gd name="T2" fmla="*/ 0 w 41"/>
                <a:gd name="T3" fmla="*/ 21 h 26"/>
                <a:gd name="T4" fmla="*/ 20 w 41"/>
                <a:gd name="T5" fmla="*/ 0 h 26"/>
                <a:gd name="T6" fmla="*/ 41 w 41"/>
                <a:gd name="T7" fmla="*/ 21 h 26"/>
                <a:gd name="T8" fmla="*/ 35 w 41"/>
                <a:gd name="T9" fmla="*/ 26 h 26"/>
                <a:gd name="T10" fmla="*/ 20 w 41"/>
                <a:gd name="T11" fmla="*/ 11 h 26"/>
                <a:gd name="T12" fmla="*/ 5 w 41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6">
                  <a:moveTo>
                    <a:pt x="5" y="26"/>
                  </a:moveTo>
                  <a:lnTo>
                    <a:pt x="0" y="21"/>
                  </a:lnTo>
                  <a:lnTo>
                    <a:pt x="20" y="0"/>
                  </a:lnTo>
                  <a:lnTo>
                    <a:pt x="41" y="21"/>
                  </a:lnTo>
                  <a:lnTo>
                    <a:pt x="35" y="26"/>
                  </a:lnTo>
                  <a:lnTo>
                    <a:pt x="20" y="11"/>
                  </a:lnTo>
                  <a:lnTo>
                    <a:pt x="5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5" name="Rectangle 213"/>
            <p:cNvSpPr>
              <a:spLocks noChangeArrowheads="1"/>
            </p:cNvSpPr>
            <p:nvPr>
              <p:custDataLst>
                <p:tags r:id="rId200"/>
              </p:custDataLst>
            </p:nvPr>
          </p:nvSpPr>
          <p:spPr bwMode="auto">
            <a:xfrm>
              <a:off x="2315268" y="3437401"/>
              <a:ext cx="97344" cy="6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6" name="Rectangle 214"/>
            <p:cNvSpPr>
              <a:spLocks noChangeArrowheads="1"/>
            </p:cNvSpPr>
            <p:nvPr>
              <p:custDataLst>
                <p:tags r:id="rId201"/>
              </p:custDataLst>
            </p:nvPr>
          </p:nvSpPr>
          <p:spPr bwMode="auto">
            <a:xfrm>
              <a:off x="2333988" y="3467353"/>
              <a:ext cx="9984" cy="149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7" name="Rectangle 215"/>
            <p:cNvSpPr>
              <a:spLocks noChangeArrowheads="1"/>
            </p:cNvSpPr>
            <p:nvPr>
              <p:custDataLst>
                <p:tags r:id="rId202"/>
              </p:custDataLst>
            </p:nvPr>
          </p:nvSpPr>
          <p:spPr bwMode="auto">
            <a:xfrm>
              <a:off x="2350213" y="3452377"/>
              <a:ext cx="9984" cy="299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8" name="Rectangle 216"/>
            <p:cNvSpPr>
              <a:spLocks noChangeArrowheads="1"/>
            </p:cNvSpPr>
            <p:nvPr>
              <p:custDataLst>
                <p:tags r:id="rId203"/>
              </p:custDataLst>
            </p:nvPr>
          </p:nvSpPr>
          <p:spPr bwMode="auto">
            <a:xfrm>
              <a:off x="2367685" y="3472345"/>
              <a:ext cx="9984" cy="99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9" name="Rectangle 217"/>
            <p:cNvSpPr>
              <a:spLocks noChangeArrowheads="1"/>
            </p:cNvSpPr>
            <p:nvPr>
              <p:custDataLst>
                <p:tags r:id="rId204"/>
              </p:custDataLst>
            </p:nvPr>
          </p:nvSpPr>
          <p:spPr bwMode="auto">
            <a:xfrm>
              <a:off x="2383908" y="3458618"/>
              <a:ext cx="9984" cy="23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0" name="Freeform 218"/>
            <p:cNvSpPr/>
            <p:nvPr>
              <p:custDataLst>
                <p:tags r:id="rId205"/>
              </p:custDataLst>
            </p:nvPr>
          </p:nvSpPr>
          <p:spPr bwMode="auto">
            <a:xfrm>
              <a:off x="2416356" y="3518522"/>
              <a:ext cx="26209" cy="28705"/>
            </a:xfrm>
            <a:custGeom>
              <a:avLst/>
              <a:gdLst>
                <a:gd name="T0" fmla="*/ 21 w 21"/>
                <a:gd name="T1" fmla="*/ 23 h 23"/>
                <a:gd name="T2" fmla="*/ 10 w 21"/>
                <a:gd name="T3" fmla="*/ 16 h 23"/>
                <a:gd name="T4" fmla="*/ 0 w 21"/>
                <a:gd name="T5" fmla="*/ 10 h 23"/>
                <a:gd name="T6" fmla="*/ 6 w 21"/>
                <a:gd name="T7" fmla="*/ 4 h 23"/>
                <a:gd name="T8" fmla="*/ 12 w 21"/>
                <a:gd name="T9" fmla="*/ 0 h 23"/>
                <a:gd name="T10" fmla="*/ 17 w 21"/>
                <a:gd name="T11" fmla="*/ 11 h 23"/>
                <a:gd name="T12" fmla="*/ 21 w 21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3">
                  <a:moveTo>
                    <a:pt x="21" y="23"/>
                  </a:moveTo>
                  <a:lnTo>
                    <a:pt x="10" y="16"/>
                  </a:lnTo>
                  <a:lnTo>
                    <a:pt x="0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7" y="11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353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" name="Rectangle 219"/>
            <p:cNvSpPr>
              <a:spLocks noChangeArrowheads="1"/>
            </p:cNvSpPr>
            <p:nvPr>
              <p:custDataLst>
                <p:tags r:id="rId206"/>
              </p:custDataLst>
            </p:nvPr>
          </p:nvSpPr>
          <p:spPr bwMode="auto">
            <a:xfrm>
              <a:off x="4330798" y="3212760"/>
              <a:ext cx="947237" cy="94474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2" name="Rectangle 220"/>
            <p:cNvSpPr>
              <a:spLocks noChangeArrowheads="1"/>
            </p:cNvSpPr>
            <p:nvPr>
              <p:custDataLst>
                <p:tags r:id="rId207"/>
              </p:custDataLst>
            </p:nvPr>
          </p:nvSpPr>
          <p:spPr bwMode="auto">
            <a:xfrm>
              <a:off x="4330798" y="3212760"/>
              <a:ext cx="947237" cy="944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3" name="Freeform 221"/>
            <p:cNvSpPr>
              <a:spLocks noEditPoints="1"/>
            </p:cNvSpPr>
            <p:nvPr>
              <p:custDataLst>
                <p:tags r:id="rId208"/>
              </p:custDataLst>
            </p:nvPr>
          </p:nvSpPr>
          <p:spPr bwMode="auto">
            <a:xfrm>
              <a:off x="4473071" y="3353785"/>
              <a:ext cx="662692" cy="661443"/>
            </a:xfrm>
            <a:custGeom>
              <a:avLst/>
              <a:gdLst>
                <a:gd name="T0" fmla="*/ 131 w 492"/>
                <a:gd name="T1" fmla="*/ 396 h 491"/>
                <a:gd name="T2" fmla="*/ 51 w 492"/>
                <a:gd name="T3" fmla="*/ 396 h 491"/>
                <a:gd name="T4" fmla="*/ 84 w 492"/>
                <a:gd name="T5" fmla="*/ 430 h 491"/>
                <a:gd name="T6" fmla="*/ 131 w 492"/>
                <a:gd name="T7" fmla="*/ 396 h 491"/>
                <a:gd name="T8" fmla="*/ 353 w 492"/>
                <a:gd name="T9" fmla="*/ 396 h 491"/>
                <a:gd name="T10" fmla="*/ 147 w 492"/>
                <a:gd name="T11" fmla="*/ 396 h 491"/>
                <a:gd name="T12" fmla="*/ 91 w 492"/>
                <a:gd name="T13" fmla="*/ 437 h 491"/>
                <a:gd name="T14" fmla="*/ 246 w 492"/>
                <a:gd name="T15" fmla="*/ 491 h 491"/>
                <a:gd name="T16" fmla="*/ 388 w 492"/>
                <a:gd name="T17" fmla="*/ 447 h 491"/>
                <a:gd name="T18" fmla="*/ 377 w 492"/>
                <a:gd name="T19" fmla="*/ 415 h 491"/>
                <a:gd name="T20" fmla="*/ 375 w 492"/>
                <a:gd name="T21" fmla="*/ 412 h 491"/>
                <a:gd name="T22" fmla="*/ 353 w 492"/>
                <a:gd name="T23" fmla="*/ 396 h 491"/>
                <a:gd name="T24" fmla="*/ 4 w 492"/>
                <a:gd name="T25" fmla="*/ 207 h 491"/>
                <a:gd name="T26" fmla="*/ 0 w 492"/>
                <a:gd name="T27" fmla="*/ 246 h 491"/>
                <a:gd name="T28" fmla="*/ 4 w 492"/>
                <a:gd name="T29" fmla="*/ 285 h 491"/>
                <a:gd name="T30" fmla="*/ 4 w 492"/>
                <a:gd name="T31" fmla="*/ 207 h 491"/>
                <a:gd name="T32" fmla="*/ 455 w 492"/>
                <a:gd name="T33" fmla="*/ 117 h 491"/>
                <a:gd name="T34" fmla="*/ 455 w 492"/>
                <a:gd name="T35" fmla="*/ 247 h 491"/>
                <a:gd name="T36" fmla="*/ 488 w 492"/>
                <a:gd name="T37" fmla="*/ 257 h 491"/>
                <a:gd name="T38" fmla="*/ 486 w 492"/>
                <a:gd name="T39" fmla="*/ 271 h 491"/>
                <a:gd name="T40" fmla="*/ 486 w 492"/>
                <a:gd name="T41" fmla="*/ 271 h 491"/>
                <a:gd name="T42" fmla="*/ 482 w 492"/>
                <a:gd name="T43" fmla="*/ 313 h 491"/>
                <a:gd name="T44" fmla="*/ 492 w 492"/>
                <a:gd name="T45" fmla="*/ 246 h 491"/>
                <a:gd name="T46" fmla="*/ 455 w 492"/>
                <a:gd name="T47" fmla="*/ 117 h 491"/>
                <a:gd name="T48" fmla="*/ 246 w 492"/>
                <a:gd name="T49" fmla="*/ 0 h 491"/>
                <a:gd name="T50" fmla="*/ 58 w 492"/>
                <a:gd name="T51" fmla="*/ 88 h 491"/>
                <a:gd name="T52" fmla="*/ 427 w 492"/>
                <a:gd name="T53" fmla="*/ 88 h 491"/>
                <a:gd name="T54" fmla="*/ 435 w 492"/>
                <a:gd name="T55" fmla="*/ 89 h 491"/>
                <a:gd name="T56" fmla="*/ 246 w 492"/>
                <a:gd name="T57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2" h="491">
                  <a:moveTo>
                    <a:pt x="131" y="396"/>
                  </a:moveTo>
                  <a:cubicBezTo>
                    <a:pt x="51" y="396"/>
                    <a:pt x="51" y="396"/>
                    <a:pt x="51" y="396"/>
                  </a:cubicBezTo>
                  <a:cubicBezTo>
                    <a:pt x="61" y="408"/>
                    <a:pt x="72" y="420"/>
                    <a:pt x="84" y="430"/>
                  </a:cubicBezTo>
                  <a:cubicBezTo>
                    <a:pt x="131" y="396"/>
                    <a:pt x="131" y="396"/>
                    <a:pt x="131" y="396"/>
                  </a:cubicBezTo>
                  <a:moveTo>
                    <a:pt x="353" y="396"/>
                  </a:moveTo>
                  <a:cubicBezTo>
                    <a:pt x="147" y="396"/>
                    <a:pt x="147" y="396"/>
                    <a:pt x="147" y="396"/>
                  </a:cubicBezTo>
                  <a:cubicBezTo>
                    <a:pt x="91" y="437"/>
                    <a:pt x="91" y="437"/>
                    <a:pt x="91" y="437"/>
                  </a:cubicBezTo>
                  <a:cubicBezTo>
                    <a:pt x="134" y="471"/>
                    <a:pt x="187" y="491"/>
                    <a:pt x="246" y="491"/>
                  </a:cubicBezTo>
                  <a:cubicBezTo>
                    <a:pt x="299" y="491"/>
                    <a:pt x="348" y="475"/>
                    <a:pt x="388" y="447"/>
                  </a:cubicBezTo>
                  <a:cubicBezTo>
                    <a:pt x="387" y="437"/>
                    <a:pt x="384" y="427"/>
                    <a:pt x="377" y="415"/>
                  </a:cubicBezTo>
                  <a:cubicBezTo>
                    <a:pt x="376" y="414"/>
                    <a:pt x="376" y="413"/>
                    <a:pt x="375" y="412"/>
                  </a:cubicBezTo>
                  <a:cubicBezTo>
                    <a:pt x="353" y="396"/>
                    <a:pt x="353" y="396"/>
                    <a:pt x="353" y="396"/>
                  </a:cubicBezTo>
                  <a:moveTo>
                    <a:pt x="4" y="207"/>
                  </a:moveTo>
                  <a:cubicBezTo>
                    <a:pt x="2" y="220"/>
                    <a:pt x="0" y="233"/>
                    <a:pt x="0" y="246"/>
                  </a:cubicBezTo>
                  <a:cubicBezTo>
                    <a:pt x="0" y="259"/>
                    <a:pt x="2" y="272"/>
                    <a:pt x="4" y="285"/>
                  </a:cubicBezTo>
                  <a:cubicBezTo>
                    <a:pt x="4" y="207"/>
                    <a:pt x="4" y="207"/>
                    <a:pt x="4" y="207"/>
                  </a:cubicBezTo>
                  <a:moveTo>
                    <a:pt x="455" y="117"/>
                  </a:moveTo>
                  <a:cubicBezTo>
                    <a:pt x="455" y="247"/>
                    <a:pt x="455" y="247"/>
                    <a:pt x="455" y="247"/>
                  </a:cubicBezTo>
                  <a:cubicBezTo>
                    <a:pt x="488" y="257"/>
                    <a:pt x="488" y="257"/>
                    <a:pt x="488" y="257"/>
                  </a:cubicBezTo>
                  <a:cubicBezTo>
                    <a:pt x="486" y="271"/>
                    <a:pt x="486" y="271"/>
                    <a:pt x="486" y="271"/>
                  </a:cubicBezTo>
                  <a:cubicBezTo>
                    <a:pt x="486" y="271"/>
                    <a:pt x="486" y="271"/>
                    <a:pt x="486" y="271"/>
                  </a:cubicBezTo>
                  <a:cubicBezTo>
                    <a:pt x="485" y="287"/>
                    <a:pt x="484" y="301"/>
                    <a:pt x="482" y="313"/>
                  </a:cubicBezTo>
                  <a:cubicBezTo>
                    <a:pt x="488" y="291"/>
                    <a:pt x="492" y="269"/>
                    <a:pt x="492" y="246"/>
                  </a:cubicBezTo>
                  <a:cubicBezTo>
                    <a:pt x="492" y="199"/>
                    <a:pt x="478" y="154"/>
                    <a:pt x="455" y="117"/>
                  </a:cubicBezTo>
                  <a:moveTo>
                    <a:pt x="246" y="0"/>
                  </a:moveTo>
                  <a:cubicBezTo>
                    <a:pt x="171" y="0"/>
                    <a:pt x="103" y="34"/>
                    <a:pt x="58" y="88"/>
                  </a:cubicBezTo>
                  <a:cubicBezTo>
                    <a:pt x="427" y="88"/>
                    <a:pt x="427" y="88"/>
                    <a:pt x="427" y="88"/>
                  </a:cubicBezTo>
                  <a:cubicBezTo>
                    <a:pt x="429" y="88"/>
                    <a:pt x="432" y="88"/>
                    <a:pt x="435" y="89"/>
                  </a:cubicBezTo>
                  <a:cubicBezTo>
                    <a:pt x="390" y="35"/>
                    <a:pt x="322" y="0"/>
                    <a:pt x="246" y="0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3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4" name="Freeform 222"/>
            <p:cNvSpPr/>
            <p:nvPr>
              <p:custDataLst>
                <p:tags r:id="rId209"/>
              </p:custDataLst>
            </p:nvPr>
          </p:nvSpPr>
          <p:spPr bwMode="auto">
            <a:xfrm>
              <a:off x="4574160" y="3932860"/>
              <a:ext cx="21217" cy="18720"/>
            </a:xfrm>
            <a:custGeom>
              <a:avLst/>
              <a:gdLst>
                <a:gd name="T0" fmla="*/ 9 w 16"/>
                <a:gd name="T1" fmla="*/ 0 h 14"/>
                <a:gd name="T2" fmla="*/ 0 w 16"/>
                <a:gd name="T3" fmla="*/ 7 h 14"/>
                <a:gd name="T4" fmla="*/ 7 w 16"/>
                <a:gd name="T5" fmla="*/ 14 h 14"/>
                <a:gd name="T6" fmla="*/ 16 w 16"/>
                <a:gd name="T7" fmla="*/ 7 h 14"/>
                <a:gd name="T8" fmla="*/ 9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9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3" y="9"/>
                    <a:pt x="5" y="11"/>
                    <a:pt x="7" y="14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4" y="5"/>
                    <a:pt x="11" y="2"/>
                    <a:pt x="9" y="0"/>
                  </a:cubicBezTo>
                </a:path>
              </a:pathLst>
            </a:custGeom>
            <a:solidFill>
              <a:srgbClr val="B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5" name="Freeform 223"/>
            <p:cNvSpPr>
              <a:spLocks noEditPoints="1"/>
            </p:cNvSpPr>
            <p:nvPr>
              <p:custDataLst>
                <p:tags r:id="rId210"/>
              </p:custDataLst>
            </p:nvPr>
          </p:nvSpPr>
          <p:spPr bwMode="auto">
            <a:xfrm>
              <a:off x="4586640" y="3887932"/>
              <a:ext cx="391874" cy="54912"/>
            </a:xfrm>
            <a:custGeom>
              <a:avLst/>
              <a:gdLst>
                <a:gd name="T0" fmla="*/ 63 w 291"/>
                <a:gd name="T1" fmla="*/ 0 h 41"/>
                <a:gd name="T2" fmla="*/ 47 w 291"/>
                <a:gd name="T3" fmla="*/ 0 h 41"/>
                <a:gd name="T4" fmla="*/ 0 w 291"/>
                <a:gd name="T5" fmla="*/ 34 h 41"/>
                <a:gd name="T6" fmla="*/ 7 w 291"/>
                <a:gd name="T7" fmla="*/ 41 h 41"/>
                <a:gd name="T8" fmla="*/ 63 w 291"/>
                <a:gd name="T9" fmla="*/ 0 h 41"/>
                <a:gd name="T10" fmla="*/ 284 w 291"/>
                <a:gd name="T11" fmla="*/ 0 h 41"/>
                <a:gd name="T12" fmla="*/ 269 w 291"/>
                <a:gd name="T13" fmla="*/ 0 h 41"/>
                <a:gd name="T14" fmla="*/ 291 w 291"/>
                <a:gd name="T15" fmla="*/ 16 h 41"/>
                <a:gd name="T16" fmla="*/ 284 w 291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41">
                  <a:moveTo>
                    <a:pt x="63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" y="36"/>
                    <a:pt x="5" y="39"/>
                    <a:pt x="7" y="41"/>
                  </a:cubicBezTo>
                  <a:cubicBezTo>
                    <a:pt x="63" y="0"/>
                    <a:pt x="63" y="0"/>
                    <a:pt x="63" y="0"/>
                  </a:cubicBezTo>
                  <a:moveTo>
                    <a:pt x="284" y="0"/>
                  </a:moveTo>
                  <a:cubicBezTo>
                    <a:pt x="269" y="0"/>
                    <a:pt x="269" y="0"/>
                    <a:pt x="269" y="0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88" y="10"/>
                    <a:pt x="285" y="5"/>
                    <a:pt x="284" y="0"/>
                  </a:cubicBezTo>
                </a:path>
              </a:pathLst>
            </a:custGeom>
            <a:solidFill>
              <a:srgbClr val="B9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6" name="Freeform 224"/>
            <p:cNvSpPr>
              <a:spLocks noEditPoints="1"/>
            </p:cNvSpPr>
            <p:nvPr>
              <p:custDataLst>
                <p:tags r:id="rId211"/>
              </p:custDataLst>
            </p:nvPr>
          </p:nvSpPr>
          <p:spPr bwMode="auto">
            <a:xfrm>
              <a:off x="4430639" y="3838012"/>
              <a:ext cx="766276" cy="118561"/>
            </a:xfrm>
            <a:custGeom>
              <a:avLst/>
              <a:gdLst>
                <a:gd name="T0" fmla="*/ 6 w 568"/>
                <a:gd name="T1" fmla="*/ 7 h 88"/>
                <a:gd name="T2" fmla="*/ 0 w 568"/>
                <a:gd name="T3" fmla="*/ 12 h 88"/>
                <a:gd name="T4" fmla="*/ 71 w 568"/>
                <a:gd name="T5" fmla="*/ 88 h 88"/>
                <a:gd name="T6" fmla="*/ 76 w 568"/>
                <a:gd name="T7" fmla="*/ 81 h 88"/>
                <a:gd name="T8" fmla="*/ 6 w 568"/>
                <a:gd name="T9" fmla="*/ 7 h 88"/>
                <a:gd name="T10" fmla="*/ 562 w 568"/>
                <a:gd name="T11" fmla="*/ 0 h 88"/>
                <a:gd name="T12" fmla="*/ 516 w 568"/>
                <a:gd name="T13" fmla="*/ 50 h 88"/>
                <a:gd name="T14" fmla="*/ 509 w 568"/>
                <a:gd name="T15" fmla="*/ 69 h 88"/>
                <a:gd name="T16" fmla="*/ 568 w 568"/>
                <a:gd name="T17" fmla="*/ 6 h 88"/>
                <a:gd name="T18" fmla="*/ 562 w 568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8" h="88">
                  <a:moveTo>
                    <a:pt x="6" y="7"/>
                  </a:moveTo>
                  <a:cubicBezTo>
                    <a:pt x="4" y="9"/>
                    <a:pt x="2" y="11"/>
                    <a:pt x="0" y="12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2" y="85"/>
                    <a:pt x="74" y="83"/>
                    <a:pt x="76" y="81"/>
                  </a:cubicBezTo>
                  <a:cubicBezTo>
                    <a:pt x="6" y="7"/>
                    <a:pt x="6" y="7"/>
                    <a:pt x="6" y="7"/>
                  </a:cubicBezTo>
                  <a:moveTo>
                    <a:pt x="562" y="0"/>
                  </a:moveTo>
                  <a:cubicBezTo>
                    <a:pt x="516" y="50"/>
                    <a:pt x="516" y="50"/>
                    <a:pt x="516" y="50"/>
                  </a:cubicBezTo>
                  <a:cubicBezTo>
                    <a:pt x="514" y="57"/>
                    <a:pt x="512" y="63"/>
                    <a:pt x="509" y="69"/>
                  </a:cubicBezTo>
                  <a:cubicBezTo>
                    <a:pt x="568" y="6"/>
                    <a:pt x="568" y="6"/>
                    <a:pt x="568" y="6"/>
                  </a:cubicBezTo>
                  <a:cubicBezTo>
                    <a:pt x="562" y="0"/>
                    <a:pt x="562" y="0"/>
                    <a:pt x="562" y="0"/>
                  </a:cubicBezTo>
                </a:path>
              </a:pathLst>
            </a:custGeom>
            <a:solidFill>
              <a:srgbClr val="B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7" name="Freeform 225"/>
            <p:cNvSpPr/>
            <p:nvPr>
              <p:custDataLst>
                <p:tags r:id="rId212"/>
              </p:custDataLst>
            </p:nvPr>
          </p:nvSpPr>
          <p:spPr bwMode="auto">
            <a:xfrm>
              <a:off x="4379471" y="3794331"/>
              <a:ext cx="66145" cy="64896"/>
            </a:xfrm>
            <a:custGeom>
              <a:avLst/>
              <a:gdLst>
                <a:gd name="T0" fmla="*/ 25 w 49"/>
                <a:gd name="T1" fmla="*/ 0 h 48"/>
                <a:gd name="T2" fmla="*/ 0 w 49"/>
                <a:gd name="T3" fmla="*/ 24 h 48"/>
                <a:gd name="T4" fmla="*/ 25 w 49"/>
                <a:gd name="T5" fmla="*/ 48 h 48"/>
                <a:gd name="T6" fmla="*/ 38 w 49"/>
                <a:gd name="T7" fmla="*/ 44 h 48"/>
                <a:gd name="T8" fmla="*/ 44 w 49"/>
                <a:gd name="T9" fmla="*/ 39 h 48"/>
                <a:gd name="T10" fmla="*/ 49 w 49"/>
                <a:gd name="T11" fmla="*/ 24 h 48"/>
                <a:gd name="T12" fmla="*/ 25 w 49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5" y="48"/>
                  </a:cubicBezTo>
                  <a:cubicBezTo>
                    <a:pt x="30" y="48"/>
                    <a:pt x="34" y="47"/>
                    <a:pt x="38" y="44"/>
                  </a:cubicBezTo>
                  <a:cubicBezTo>
                    <a:pt x="40" y="43"/>
                    <a:pt x="42" y="41"/>
                    <a:pt x="44" y="39"/>
                  </a:cubicBezTo>
                  <a:cubicBezTo>
                    <a:pt x="47" y="35"/>
                    <a:pt x="49" y="30"/>
                    <a:pt x="49" y="24"/>
                  </a:cubicBezTo>
                  <a:cubicBezTo>
                    <a:pt x="49" y="11"/>
                    <a:pt x="38" y="0"/>
                    <a:pt x="25" y="0"/>
                  </a:cubicBezTo>
                </a:path>
              </a:pathLst>
            </a:custGeom>
            <a:solidFill>
              <a:srgbClr val="B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8" name="Freeform 226"/>
            <p:cNvSpPr/>
            <p:nvPr>
              <p:custDataLst>
                <p:tags r:id="rId213"/>
              </p:custDataLst>
            </p:nvPr>
          </p:nvSpPr>
          <p:spPr bwMode="auto">
            <a:xfrm>
              <a:off x="4524240" y="3937852"/>
              <a:ext cx="64896" cy="63649"/>
            </a:xfrm>
            <a:custGeom>
              <a:avLst/>
              <a:gdLst>
                <a:gd name="T0" fmla="*/ 24 w 48"/>
                <a:gd name="T1" fmla="*/ 0 h 48"/>
                <a:gd name="T2" fmla="*/ 7 w 48"/>
                <a:gd name="T3" fmla="*/ 7 h 48"/>
                <a:gd name="T4" fmla="*/ 2 w 48"/>
                <a:gd name="T5" fmla="*/ 14 h 48"/>
                <a:gd name="T6" fmla="*/ 0 w 48"/>
                <a:gd name="T7" fmla="*/ 24 h 48"/>
                <a:gd name="T8" fmla="*/ 24 w 48"/>
                <a:gd name="T9" fmla="*/ 48 h 48"/>
                <a:gd name="T10" fmla="*/ 48 w 48"/>
                <a:gd name="T11" fmla="*/ 24 h 48"/>
                <a:gd name="T12" fmla="*/ 44 w 48"/>
                <a:gd name="T13" fmla="*/ 11 h 48"/>
                <a:gd name="T14" fmla="*/ 37 w 48"/>
                <a:gd name="T15" fmla="*/ 4 h 48"/>
                <a:gd name="T16" fmla="*/ 24 w 48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17" y="0"/>
                    <a:pt x="11" y="3"/>
                    <a:pt x="7" y="7"/>
                  </a:cubicBezTo>
                  <a:cubicBezTo>
                    <a:pt x="5" y="9"/>
                    <a:pt x="3" y="11"/>
                    <a:pt x="2" y="14"/>
                  </a:cubicBezTo>
                  <a:cubicBezTo>
                    <a:pt x="0" y="17"/>
                    <a:pt x="0" y="20"/>
                    <a:pt x="0" y="24"/>
                  </a:cubicBezTo>
                  <a:cubicBezTo>
                    <a:pt x="0" y="38"/>
                    <a:pt x="10" y="48"/>
                    <a:pt x="24" y="48"/>
                  </a:cubicBezTo>
                  <a:cubicBezTo>
                    <a:pt x="37" y="48"/>
                    <a:pt x="48" y="38"/>
                    <a:pt x="48" y="24"/>
                  </a:cubicBezTo>
                  <a:cubicBezTo>
                    <a:pt x="48" y="19"/>
                    <a:pt x="46" y="14"/>
                    <a:pt x="44" y="11"/>
                  </a:cubicBezTo>
                  <a:cubicBezTo>
                    <a:pt x="42" y="8"/>
                    <a:pt x="40" y="6"/>
                    <a:pt x="37" y="4"/>
                  </a:cubicBezTo>
                  <a:cubicBezTo>
                    <a:pt x="33" y="1"/>
                    <a:pt x="29" y="0"/>
                    <a:pt x="24" y="0"/>
                  </a:cubicBezTo>
                </a:path>
              </a:pathLst>
            </a:custGeom>
            <a:solidFill>
              <a:srgbClr val="B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9" name="Freeform 227"/>
            <p:cNvSpPr/>
            <p:nvPr>
              <p:custDataLst>
                <p:tags r:id="rId214"/>
              </p:custDataLst>
            </p:nvPr>
          </p:nvSpPr>
          <p:spPr bwMode="auto">
            <a:xfrm>
              <a:off x="5047154" y="3956572"/>
              <a:ext cx="53665" cy="44928"/>
            </a:xfrm>
            <a:custGeom>
              <a:avLst/>
              <a:gdLst>
                <a:gd name="T0" fmla="*/ 38 w 40"/>
                <a:gd name="T1" fmla="*/ 0 h 34"/>
                <a:gd name="T2" fmla="*/ 0 w 40"/>
                <a:gd name="T3" fmla="*/ 28 h 34"/>
                <a:gd name="T4" fmla="*/ 16 w 40"/>
                <a:gd name="T5" fmla="*/ 34 h 34"/>
                <a:gd name="T6" fmla="*/ 40 w 40"/>
                <a:gd name="T7" fmla="*/ 10 h 34"/>
                <a:gd name="T8" fmla="*/ 38 w 40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">
                  <a:moveTo>
                    <a:pt x="38" y="0"/>
                  </a:moveTo>
                  <a:cubicBezTo>
                    <a:pt x="28" y="12"/>
                    <a:pt x="14" y="21"/>
                    <a:pt x="0" y="28"/>
                  </a:cubicBezTo>
                  <a:cubicBezTo>
                    <a:pt x="4" y="32"/>
                    <a:pt x="10" y="34"/>
                    <a:pt x="16" y="34"/>
                  </a:cubicBezTo>
                  <a:cubicBezTo>
                    <a:pt x="30" y="34"/>
                    <a:pt x="40" y="24"/>
                    <a:pt x="40" y="10"/>
                  </a:cubicBezTo>
                  <a:cubicBezTo>
                    <a:pt x="40" y="7"/>
                    <a:pt x="40" y="3"/>
                    <a:pt x="38" y="0"/>
                  </a:cubicBezTo>
                </a:path>
              </a:pathLst>
            </a:custGeom>
            <a:solidFill>
              <a:srgbClr val="B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0" name="Freeform 228"/>
            <p:cNvSpPr/>
            <p:nvPr>
              <p:custDataLst>
                <p:tags r:id="rId215"/>
              </p:custDataLst>
            </p:nvPr>
          </p:nvSpPr>
          <p:spPr bwMode="auto">
            <a:xfrm>
              <a:off x="5159474" y="3808060"/>
              <a:ext cx="64896" cy="64896"/>
            </a:xfrm>
            <a:custGeom>
              <a:avLst/>
              <a:gdLst>
                <a:gd name="T0" fmla="*/ 52 w 52"/>
                <a:gd name="T1" fmla="*/ 0 h 52"/>
                <a:gd name="T2" fmla="*/ 0 w 52"/>
                <a:gd name="T3" fmla="*/ 0 h 52"/>
                <a:gd name="T4" fmla="*/ 23 w 52"/>
                <a:gd name="T5" fmla="*/ 24 h 52"/>
                <a:gd name="T6" fmla="*/ 30 w 52"/>
                <a:gd name="T7" fmla="*/ 30 h 52"/>
                <a:gd name="T8" fmla="*/ 52 w 52"/>
                <a:gd name="T9" fmla="*/ 52 h 52"/>
                <a:gd name="T10" fmla="*/ 52 w 52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2">
                  <a:moveTo>
                    <a:pt x="52" y="0"/>
                  </a:moveTo>
                  <a:lnTo>
                    <a:pt x="0" y="0"/>
                  </a:lnTo>
                  <a:lnTo>
                    <a:pt x="23" y="24"/>
                  </a:lnTo>
                  <a:lnTo>
                    <a:pt x="30" y="30"/>
                  </a:lnTo>
                  <a:lnTo>
                    <a:pt x="52" y="5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B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1" name="Freeform 229"/>
            <p:cNvSpPr/>
            <p:nvPr>
              <p:custDataLst>
                <p:tags r:id="rId216"/>
              </p:custDataLst>
            </p:nvPr>
          </p:nvSpPr>
          <p:spPr bwMode="auto">
            <a:xfrm>
              <a:off x="5159474" y="3808060"/>
              <a:ext cx="64896" cy="64896"/>
            </a:xfrm>
            <a:custGeom>
              <a:avLst/>
              <a:gdLst>
                <a:gd name="T0" fmla="*/ 52 w 52"/>
                <a:gd name="T1" fmla="*/ 0 h 52"/>
                <a:gd name="T2" fmla="*/ 0 w 52"/>
                <a:gd name="T3" fmla="*/ 0 h 52"/>
                <a:gd name="T4" fmla="*/ 23 w 52"/>
                <a:gd name="T5" fmla="*/ 24 h 52"/>
                <a:gd name="T6" fmla="*/ 30 w 52"/>
                <a:gd name="T7" fmla="*/ 30 h 52"/>
                <a:gd name="T8" fmla="*/ 52 w 52"/>
                <a:gd name="T9" fmla="*/ 52 h 52"/>
                <a:gd name="T10" fmla="*/ 52 w 52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2">
                  <a:moveTo>
                    <a:pt x="52" y="0"/>
                  </a:moveTo>
                  <a:lnTo>
                    <a:pt x="0" y="0"/>
                  </a:lnTo>
                  <a:lnTo>
                    <a:pt x="23" y="24"/>
                  </a:lnTo>
                  <a:lnTo>
                    <a:pt x="30" y="30"/>
                  </a:lnTo>
                  <a:lnTo>
                    <a:pt x="52" y="5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2" name="Freeform 230"/>
            <p:cNvSpPr/>
            <p:nvPr>
              <p:custDataLst>
                <p:tags r:id="rId217"/>
              </p:custDataLst>
            </p:nvPr>
          </p:nvSpPr>
          <p:spPr bwMode="auto">
            <a:xfrm>
              <a:off x="4478063" y="3472345"/>
              <a:ext cx="607779" cy="415587"/>
            </a:xfrm>
            <a:custGeom>
              <a:avLst/>
              <a:gdLst>
                <a:gd name="T0" fmla="*/ 423 w 451"/>
                <a:gd name="T1" fmla="*/ 308 h 308"/>
                <a:gd name="T2" fmla="*/ 28 w 451"/>
                <a:gd name="T3" fmla="*/ 308 h 308"/>
                <a:gd name="T4" fmla="*/ 0 w 451"/>
                <a:gd name="T5" fmla="*/ 279 h 308"/>
                <a:gd name="T6" fmla="*/ 0 w 451"/>
                <a:gd name="T7" fmla="*/ 28 h 308"/>
                <a:gd name="T8" fmla="*/ 28 w 451"/>
                <a:gd name="T9" fmla="*/ 0 h 308"/>
                <a:gd name="T10" fmla="*/ 423 w 451"/>
                <a:gd name="T11" fmla="*/ 0 h 308"/>
                <a:gd name="T12" fmla="*/ 451 w 451"/>
                <a:gd name="T13" fmla="*/ 28 h 308"/>
                <a:gd name="T14" fmla="*/ 451 w 451"/>
                <a:gd name="T15" fmla="*/ 279 h 308"/>
                <a:gd name="T16" fmla="*/ 423 w 451"/>
                <a:gd name="T17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1" h="308">
                  <a:moveTo>
                    <a:pt x="423" y="308"/>
                  </a:moveTo>
                  <a:cubicBezTo>
                    <a:pt x="28" y="308"/>
                    <a:pt x="28" y="308"/>
                    <a:pt x="28" y="308"/>
                  </a:cubicBezTo>
                  <a:cubicBezTo>
                    <a:pt x="12" y="308"/>
                    <a:pt x="0" y="295"/>
                    <a:pt x="0" y="27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38" y="0"/>
                    <a:pt x="451" y="12"/>
                    <a:pt x="451" y="28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95"/>
                    <a:pt x="438" y="308"/>
                    <a:pt x="423" y="30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3" name="Rectangle 231"/>
            <p:cNvSpPr>
              <a:spLocks noChangeArrowheads="1"/>
            </p:cNvSpPr>
            <p:nvPr>
              <p:custDataLst>
                <p:tags r:id="rId218"/>
              </p:custDataLst>
            </p:nvPr>
          </p:nvSpPr>
          <p:spPr bwMode="auto">
            <a:xfrm>
              <a:off x="4952305" y="3491066"/>
              <a:ext cx="21217" cy="499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4" name="Freeform 232"/>
            <p:cNvSpPr/>
            <p:nvPr>
              <p:custDataLst>
                <p:tags r:id="rId219"/>
              </p:custDataLst>
            </p:nvPr>
          </p:nvSpPr>
          <p:spPr bwMode="auto">
            <a:xfrm>
              <a:off x="5052146" y="3487321"/>
              <a:ext cx="17472" cy="17472"/>
            </a:xfrm>
            <a:custGeom>
              <a:avLst/>
              <a:gdLst>
                <a:gd name="T0" fmla="*/ 12 w 14"/>
                <a:gd name="T1" fmla="*/ 14 h 14"/>
                <a:gd name="T2" fmla="*/ 0 w 14"/>
                <a:gd name="T3" fmla="*/ 2 h 14"/>
                <a:gd name="T4" fmla="*/ 3 w 14"/>
                <a:gd name="T5" fmla="*/ 0 h 14"/>
                <a:gd name="T6" fmla="*/ 14 w 14"/>
                <a:gd name="T7" fmla="*/ 11 h 14"/>
                <a:gd name="T8" fmla="*/ 12 w 1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2" y="14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4" y="11"/>
                  </a:lnTo>
                  <a:lnTo>
                    <a:pt x="12" y="14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5" name="Freeform 233"/>
            <p:cNvSpPr/>
            <p:nvPr>
              <p:custDataLst>
                <p:tags r:id="rId220"/>
              </p:custDataLst>
            </p:nvPr>
          </p:nvSpPr>
          <p:spPr bwMode="auto">
            <a:xfrm>
              <a:off x="5052146" y="3487321"/>
              <a:ext cx="17472" cy="17472"/>
            </a:xfrm>
            <a:custGeom>
              <a:avLst/>
              <a:gdLst>
                <a:gd name="T0" fmla="*/ 3 w 14"/>
                <a:gd name="T1" fmla="*/ 14 h 14"/>
                <a:gd name="T2" fmla="*/ 14 w 14"/>
                <a:gd name="T3" fmla="*/ 2 h 14"/>
                <a:gd name="T4" fmla="*/ 12 w 14"/>
                <a:gd name="T5" fmla="*/ 0 h 14"/>
                <a:gd name="T6" fmla="*/ 0 w 14"/>
                <a:gd name="T7" fmla="*/ 11 h 14"/>
                <a:gd name="T8" fmla="*/ 3 w 1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3" y="14"/>
                  </a:moveTo>
                  <a:lnTo>
                    <a:pt x="14" y="2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3" y="14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6" name="Freeform 234"/>
            <p:cNvSpPr/>
            <p:nvPr>
              <p:custDataLst>
                <p:tags r:id="rId221"/>
              </p:custDataLst>
            </p:nvPr>
          </p:nvSpPr>
          <p:spPr bwMode="auto">
            <a:xfrm>
              <a:off x="5005970" y="3479833"/>
              <a:ext cx="26209" cy="26209"/>
            </a:xfrm>
            <a:custGeom>
              <a:avLst/>
              <a:gdLst>
                <a:gd name="T0" fmla="*/ 17 w 21"/>
                <a:gd name="T1" fmla="*/ 17 h 21"/>
                <a:gd name="T2" fmla="*/ 17 w 21"/>
                <a:gd name="T3" fmla="*/ 13 h 21"/>
                <a:gd name="T4" fmla="*/ 8 w 21"/>
                <a:gd name="T5" fmla="*/ 13 h 21"/>
                <a:gd name="T6" fmla="*/ 8 w 21"/>
                <a:gd name="T7" fmla="*/ 8 h 21"/>
                <a:gd name="T8" fmla="*/ 13 w 21"/>
                <a:gd name="T9" fmla="*/ 8 h 21"/>
                <a:gd name="T10" fmla="*/ 13 w 21"/>
                <a:gd name="T11" fmla="*/ 17 h 21"/>
                <a:gd name="T12" fmla="*/ 17 w 21"/>
                <a:gd name="T13" fmla="*/ 17 h 21"/>
                <a:gd name="T14" fmla="*/ 17 w 21"/>
                <a:gd name="T15" fmla="*/ 13 h 21"/>
                <a:gd name="T16" fmla="*/ 17 w 21"/>
                <a:gd name="T17" fmla="*/ 17 h 21"/>
                <a:gd name="T18" fmla="*/ 21 w 21"/>
                <a:gd name="T19" fmla="*/ 17 h 21"/>
                <a:gd name="T20" fmla="*/ 21 w 21"/>
                <a:gd name="T21" fmla="*/ 0 h 21"/>
                <a:gd name="T22" fmla="*/ 0 w 21"/>
                <a:gd name="T23" fmla="*/ 0 h 21"/>
                <a:gd name="T24" fmla="*/ 0 w 21"/>
                <a:gd name="T25" fmla="*/ 21 h 21"/>
                <a:gd name="T26" fmla="*/ 21 w 21"/>
                <a:gd name="T27" fmla="*/ 21 h 21"/>
                <a:gd name="T28" fmla="*/ 21 w 21"/>
                <a:gd name="T29" fmla="*/ 17 h 21"/>
                <a:gd name="T30" fmla="*/ 17 w 21"/>
                <a:gd name="T31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1">
                  <a:moveTo>
                    <a:pt x="17" y="17"/>
                  </a:moveTo>
                  <a:lnTo>
                    <a:pt x="17" y="13"/>
                  </a:lnTo>
                  <a:lnTo>
                    <a:pt x="8" y="13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3" y="17"/>
                  </a:lnTo>
                  <a:lnTo>
                    <a:pt x="17" y="17"/>
                  </a:lnTo>
                  <a:lnTo>
                    <a:pt x="17" y="13"/>
                  </a:lnTo>
                  <a:lnTo>
                    <a:pt x="17" y="17"/>
                  </a:lnTo>
                  <a:lnTo>
                    <a:pt x="21" y="17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21" y="21"/>
                  </a:lnTo>
                  <a:lnTo>
                    <a:pt x="21" y="17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7" name="Rectangle 235"/>
            <p:cNvSpPr>
              <a:spLocks noChangeArrowheads="1"/>
            </p:cNvSpPr>
            <p:nvPr>
              <p:custDataLst>
                <p:tags r:id="rId222"/>
              </p:custDataLst>
            </p:nvPr>
          </p:nvSpPr>
          <p:spPr bwMode="auto">
            <a:xfrm>
              <a:off x="5002226" y="3491066"/>
              <a:ext cx="16224" cy="137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8" name="Freeform 236"/>
            <p:cNvSpPr/>
            <p:nvPr>
              <p:custDataLst>
                <p:tags r:id="rId223"/>
              </p:custDataLst>
            </p:nvPr>
          </p:nvSpPr>
          <p:spPr bwMode="auto">
            <a:xfrm>
              <a:off x="4997234" y="3486074"/>
              <a:ext cx="27456" cy="23713"/>
            </a:xfrm>
            <a:custGeom>
              <a:avLst/>
              <a:gdLst>
                <a:gd name="T0" fmla="*/ 17 w 22"/>
                <a:gd name="T1" fmla="*/ 15 h 19"/>
                <a:gd name="T2" fmla="*/ 17 w 22"/>
                <a:gd name="T3" fmla="*/ 11 h 19"/>
                <a:gd name="T4" fmla="*/ 9 w 22"/>
                <a:gd name="T5" fmla="*/ 11 h 19"/>
                <a:gd name="T6" fmla="*/ 9 w 22"/>
                <a:gd name="T7" fmla="*/ 9 h 19"/>
                <a:gd name="T8" fmla="*/ 13 w 22"/>
                <a:gd name="T9" fmla="*/ 9 h 19"/>
                <a:gd name="T10" fmla="*/ 13 w 22"/>
                <a:gd name="T11" fmla="*/ 15 h 19"/>
                <a:gd name="T12" fmla="*/ 17 w 22"/>
                <a:gd name="T13" fmla="*/ 15 h 19"/>
                <a:gd name="T14" fmla="*/ 17 w 22"/>
                <a:gd name="T15" fmla="*/ 11 h 19"/>
                <a:gd name="T16" fmla="*/ 17 w 22"/>
                <a:gd name="T17" fmla="*/ 15 h 19"/>
                <a:gd name="T18" fmla="*/ 22 w 22"/>
                <a:gd name="T19" fmla="*/ 15 h 19"/>
                <a:gd name="T20" fmla="*/ 22 w 22"/>
                <a:gd name="T21" fmla="*/ 0 h 19"/>
                <a:gd name="T22" fmla="*/ 0 w 22"/>
                <a:gd name="T23" fmla="*/ 0 h 19"/>
                <a:gd name="T24" fmla="*/ 0 w 22"/>
                <a:gd name="T25" fmla="*/ 19 h 19"/>
                <a:gd name="T26" fmla="*/ 22 w 22"/>
                <a:gd name="T27" fmla="*/ 19 h 19"/>
                <a:gd name="T28" fmla="*/ 22 w 22"/>
                <a:gd name="T29" fmla="*/ 15 h 19"/>
                <a:gd name="T30" fmla="*/ 17 w 22"/>
                <a:gd name="T31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9">
                  <a:moveTo>
                    <a:pt x="17" y="15"/>
                  </a:moveTo>
                  <a:lnTo>
                    <a:pt x="17" y="11"/>
                  </a:lnTo>
                  <a:lnTo>
                    <a:pt x="9" y="11"/>
                  </a:lnTo>
                  <a:lnTo>
                    <a:pt x="9" y="9"/>
                  </a:lnTo>
                  <a:lnTo>
                    <a:pt x="13" y="9"/>
                  </a:lnTo>
                  <a:lnTo>
                    <a:pt x="13" y="15"/>
                  </a:lnTo>
                  <a:lnTo>
                    <a:pt x="17" y="15"/>
                  </a:lnTo>
                  <a:lnTo>
                    <a:pt x="17" y="11"/>
                  </a:lnTo>
                  <a:lnTo>
                    <a:pt x="17" y="15"/>
                  </a:lnTo>
                  <a:lnTo>
                    <a:pt x="22" y="15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22" y="19"/>
                  </a:lnTo>
                  <a:lnTo>
                    <a:pt x="22" y="15"/>
                  </a:lnTo>
                  <a:lnTo>
                    <a:pt x="17" y="15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9" name="Freeform 237"/>
            <p:cNvSpPr/>
            <p:nvPr>
              <p:custDataLst>
                <p:tags r:id="rId224"/>
              </p:custDataLst>
            </p:nvPr>
          </p:nvSpPr>
          <p:spPr bwMode="auto">
            <a:xfrm>
              <a:off x="4510511" y="3517274"/>
              <a:ext cx="542883" cy="339458"/>
            </a:xfrm>
            <a:custGeom>
              <a:avLst/>
              <a:gdLst>
                <a:gd name="T0" fmla="*/ 434 w 435"/>
                <a:gd name="T1" fmla="*/ 272 h 272"/>
                <a:gd name="T2" fmla="*/ 434 w 435"/>
                <a:gd name="T3" fmla="*/ 271 h 272"/>
                <a:gd name="T4" fmla="*/ 1 w 435"/>
                <a:gd name="T5" fmla="*/ 271 h 272"/>
                <a:gd name="T6" fmla="*/ 1 w 435"/>
                <a:gd name="T7" fmla="*/ 1 h 272"/>
                <a:gd name="T8" fmla="*/ 434 w 435"/>
                <a:gd name="T9" fmla="*/ 1 h 272"/>
                <a:gd name="T10" fmla="*/ 434 w 435"/>
                <a:gd name="T11" fmla="*/ 272 h 272"/>
                <a:gd name="T12" fmla="*/ 434 w 435"/>
                <a:gd name="T13" fmla="*/ 272 h 272"/>
                <a:gd name="T14" fmla="*/ 434 w 435"/>
                <a:gd name="T15" fmla="*/ 271 h 272"/>
                <a:gd name="T16" fmla="*/ 434 w 435"/>
                <a:gd name="T17" fmla="*/ 272 h 272"/>
                <a:gd name="T18" fmla="*/ 435 w 435"/>
                <a:gd name="T19" fmla="*/ 272 h 272"/>
                <a:gd name="T20" fmla="*/ 435 w 435"/>
                <a:gd name="T21" fmla="*/ 0 h 272"/>
                <a:gd name="T22" fmla="*/ 0 w 435"/>
                <a:gd name="T23" fmla="*/ 0 h 272"/>
                <a:gd name="T24" fmla="*/ 0 w 435"/>
                <a:gd name="T25" fmla="*/ 272 h 272"/>
                <a:gd name="T26" fmla="*/ 435 w 435"/>
                <a:gd name="T27" fmla="*/ 272 h 272"/>
                <a:gd name="T28" fmla="*/ 435 w 435"/>
                <a:gd name="T29" fmla="*/ 272 h 272"/>
                <a:gd name="T30" fmla="*/ 434 w 435"/>
                <a:gd name="T31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5" h="272">
                  <a:moveTo>
                    <a:pt x="434" y="272"/>
                  </a:moveTo>
                  <a:lnTo>
                    <a:pt x="434" y="271"/>
                  </a:lnTo>
                  <a:lnTo>
                    <a:pt x="1" y="271"/>
                  </a:lnTo>
                  <a:lnTo>
                    <a:pt x="1" y="1"/>
                  </a:lnTo>
                  <a:lnTo>
                    <a:pt x="434" y="1"/>
                  </a:lnTo>
                  <a:lnTo>
                    <a:pt x="434" y="272"/>
                  </a:lnTo>
                  <a:lnTo>
                    <a:pt x="434" y="272"/>
                  </a:lnTo>
                  <a:lnTo>
                    <a:pt x="434" y="271"/>
                  </a:lnTo>
                  <a:lnTo>
                    <a:pt x="434" y="272"/>
                  </a:lnTo>
                  <a:lnTo>
                    <a:pt x="435" y="272"/>
                  </a:lnTo>
                  <a:lnTo>
                    <a:pt x="435" y="0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435" y="272"/>
                  </a:lnTo>
                  <a:lnTo>
                    <a:pt x="435" y="272"/>
                  </a:lnTo>
                  <a:lnTo>
                    <a:pt x="434" y="272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0" name="Freeform 238"/>
            <p:cNvSpPr/>
            <p:nvPr>
              <p:custDataLst>
                <p:tags r:id="rId225"/>
              </p:custDataLst>
            </p:nvPr>
          </p:nvSpPr>
          <p:spPr bwMode="auto">
            <a:xfrm>
              <a:off x="4510511" y="3517274"/>
              <a:ext cx="542883" cy="339458"/>
            </a:xfrm>
            <a:custGeom>
              <a:avLst/>
              <a:gdLst>
                <a:gd name="T0" fmla="*/ 434 w 435"/>
                <a:gd name="T1" fmla="*/ 272 h 272"/>
                <a:gd name="T2" fmla="*/ 434 w 435"/>
                <a:gd name="T3" fmla="*/ 271 h 272"/>
                <a:gd name="T4" fmla="*/ 1 w 435"/>
                <a:gd name="T5" fmla="*/ 271 h 272"/>
                <a:gd name="T6" fmla="*/ 1 w 435"/>
                <a:gd name="T7" fmla="*/ 1 h 272"/>
                <a:gd name="T8" fmla="*/ 434 w 435"/>
                <a:gd name="T9" fmla="*/ 1 h 272"/>
                <a:gd name="T10" fmla="*/ 434 w 435"/>
                <a:gd name="T11" fmla="*/ 272 h 272"/>
                <a:gd name="T12" fmla="*/ 434 w 435"/>
                <a:gd name="T13" fmla="*/ 272 h 272"/>
                <a:gd name="T14" fmla="*/ 434 w 435"/>
                <a:gd name="T15" fmla="*/ 271 h 272"/>
                <a:gd name="T16" fmla="*/ 434 w 435"/>
                <a:gd name="T17" fmla="*/ 272 h 272"/>
                <a:gd name="T18" fmla="*/ 435 w 435"/>
                <a:gd name="T19" fmla="*/ 272 h 272"/>
                <a:gd name="T20" fmla="*/ 435 w 435"/>
                <a:gd name="T21" fmla="*/ 0 h 272"/>
                <a:gd name="T22" fmla="*/ 0 w 435"/>
                <a:gd name="T23" fmla="*/ 0 h 272"/>
                <a:gd name="T24" fmla="*/ 0 w 435"/>
                <a:gd name="T25" fmla="*/ 272 h 272"/>
                <a:gd name="T26" fmla="*/ 435 w 435"/>
                <a:gd name="T27" fmla="*/ 272 h 272"/>
                <a:gd name="T28" fmla="*/ 435 w 435"/>
                <a:gd name="T29" fmla="*/ 272 h 272"/>
                <a:gd name="T30" fmla="*/ 434 w 435"/>
                <a:gd name="T31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5" h="272">
                  <a:moveTo>
                    <a:pt x="434" y="272"/>
                  </a:moveTo>
                  <a:lnTo>
                    <a:pt x="434" y="271"/>
                  </a:lnTo>
                  <a:lnTo>
                    <a:pt x="1" y="271"/>
                  </a:lnTo>
                  <a:lnTo>
                    <a:pt x="1" y="1"/>
                  </a:lnTo>
                  <a:lnTo>
                    <a:pt x="434" y="1"/>
                  </a:lnTo>
                  <a:lnTo>
                    <a:pt x="434" y="272"/>
                  </a:lnTo>
                  <a:lnTo>
                    <a:pt x="434" y="272"/>
                  </a:lnTo>
                  <a:lnTo>
                    <a:pt x="434" y="271"/>
                  </a:lnTo>
                  <a:lnTo>
                    <a:pt x="434" y="272"/>
                  </a:lnTo>
                  <a:lnTo>
                    <a:pt x="435" y="272"/>
                  </a:lnTo>
                  <a:lnTo>
                    <a:pt x="435" y="0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435" y="272"/>
                  </a:lnTo>
                  <a:lnTo>
                    <a:pt x="435" y="272"/>
                  </a:lnTo>
                  <a:lnTo>
                    <a:pt x="434" y="2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1" name="Rectangle 239"/>
            <p:cNvSpPr>
              <a:spLocks noChangeArrowheads="1"/>
            </p:cNvSpPr>
            <p:nvPr>
              <p:custDataLst>
                <p:tags r:id="rId226"/>
              </p:custDataLst>
            </p:nvPr>
          </p:nvSpPr>
          <p:spPr bwMode="auto">
            <a:xfrm>
              <a:off x="4510511" y="3518522"/>
              <a:ext cx="541635" cy="37440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" name="Rectangle 240"/>
            <p:cNvSpPr>
              <a:spLocks noChangeArrowheads="1"/>
            </p:cNvSpPr>
            <p:nvPr>
              <p:custDataLst>
                <p:tags r:id="rId227"/>
              </p:custDataLst>
            </p:nvPr>
          </p:nvSpPr>
          <p:spPr bwMode="auto">
            <a:xfrm>
              <a:off x="4525487" y="3569690"/>
              <a:ext cx="97344" cy="97345"/>
            </a:xfrm>
            <a:prstGeom prst="rect">
              <a:avLst/>
            </a:prstGeom>
            <a:solidFill>
              <a:srgbClr val="F7C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3" name="Rectangle 241"/>
            <p:cNvSpPr>
              <a:spLocks noChangeArrowheads="1"/>
            </p:cNvSpPr>
            <p:nvPr>
              <p:custDataLst>
                <p:tags r:id="rId228"/>
              </p:custDataLst>
            </p:nvPr>
          </p:nvSpPr>
          <p:spPr bwMode="auto">
            <a:xfrm>
              <a:off x="4629072" y="3569690"/>
              <a:ext cx="97344" cy="97345"/>
            </a:xfrm>
            <a:prstGeom prst="rect">
              <a:avLst/>
            </a:prstGeom>
            <a:solidFill>
              <a:srgbClr val="EC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4" name="Rectangle 242"/>
            <p:cNvSpPr>
              <a:spLocks noChangeArrowheads="1"/>
            </p:cNvSpPr>
            <p:nvPr>
              <p:custDataLst>
                <p:tags r:id="rId229"/>
              </p:custDataLst>
            </p:nvPr>
          </p:nvSpPr>
          <p:spPr bwMode="auto">
            <a:xfrm>
              <a:off x="4733905" y="3569690"/>
              <a:ext cx="97344" cy="97345"/>
            </a:xfrm>
            <a:prstGeom prst="rect">
              <a:avLst/>
            </a:prstGeom>
            <a:solidFill>
              <a:srgbClr val="7EC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5" name="Rectangle 243"/>
            <p:cNvSpPr>
              <a:spLocks noChangeArrowheads="1"/>
            </p:cNvSpPr>
            <p:nvPr>
              <p:custDataLst>
                <p:tags r:id="rId230"/>
              </p:custDataLst>
            </p:nvPr>
          </p:nvSpPr>
          <p:spPr bwMode="auto">
            <a:xfrm>
              <a:off x="4838737" y="3569690"/>
              <a:ext cx="96097" cy="97345"/>
            </a:xfrm>
            <a:prstGeom prst="rect">
              <a:avLst/>
            </a:prstGeom>
            <a:solidFill>
              <a:srgbClr val="9BD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6" name="Rectangle 244"/>
            <p:cNvSpPr>
              <a:spLocks noChangeArrowheads="1"/>
            </p:cNvSpPr>
            <p:nvPr>
              <p:custDataLst>
                <p:tags r:id="rId231"/>
              </p:custDataLst>
            </p:nvPr>
          </p:nvSpPr>
          <p:spPr bwMode="auto">
            <a:xfrm>
              <a:off x="4942321" y="3569690"/>
              <a:ext cx="97344" cy="97345"/>
            </a:xfrm>
            <a:prstGeom prst="rect">
              <a:avLst/>
            </a:prstGeom>
            <a:solidFill>
              <a:srgbClr val="57B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7" name="Rectangle 245"/>
            <p:cNvSpPr>
              <a:spLocks noChangeArrowheads="1"/>
            </p:cNvSpPr>
            <p:nvPr>
              <p:custDataLst>
                <p:tags r:id="rId232"/>
              </p:custDataLst>
            </p:nvPr>
          </p:nvSpPr>
          <p:spPr bwMode="auto">
            <a:xfrm>
              <a:off x="4942321" y="3569690"/>
              <a:ext cx="97344" cy="97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8" name="Rectangle 246"/>
            <p:cNvSpPr>
              <a:spLocks noChangeArrowheads="1"/>
            </p:cNvSpPr>
            <p:nvPr>
              <p:custDataLst>
                <p:tags r:id="rId233"/>
              </p:custDataLst>
            </p:nvPr>
          </p:nvSpPr>
          <p:spPr bwMode="auto">
            <a:xfrm>
              <a:off x="4525487" y="3682010"/>
              <a:ext cx="409346" cy="6240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9" name="Rectangle 247"/>
            <p:cNvSpPr>
              <a:spLocks noChangeArrowheads="1"/>
            </p:cNvSpPr>
            <p:nvPr>
              <p:custDataLst>
                <p:tags r:id="rId234"/>
              </p:custDataLst>
            </p:nvPr>
          </p:nvSpPr>
          <p:spPr bwMode="auto">
            <a:xfrm>
              <a:off x="4942321" y="3682010"/>
              <a:ext cx="97344" cy="6240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0" name="Rectangle 248"/>
            <p:cNvSpPr>
              <a:spLocks noChangeArrowheads="1"/>
            </p:cNvSpPr>
            <p:nvPr>
              <p:custDataLst>
                <p:tags r:id="rId235"/>
              </p:custDataLst>
            </p:nvPr>
          </p:nvSpPr>
          <p:spPr bwMode="auto">
            <a:xfrm>
              <a:off x="4942321" y="3714459"/>
              <a:ext cx="97344" cy="7488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1" name="Rectangle 249"/>
            <p:cNvSpPr>
              <a:spLocks noChangeArrowheads="1"/>
            </p:cNvSpPr>
            <p:nvPr>
              <p:custDataLst>
                <p:tags r:id="rId236"/>
              </p:custDataLst>
            </p:nvPr>
          </p:nvSpPr>
          <p:spPr bwMode="auto">
            <a:xfrm>
              <a:off x="4808785" y="3714459"/>
              <a:ext cx="126049" cy="7488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" name="Rectangle 250"/>
            <p:cNvSpPr>
              <a:spLocks noChangeArrowheads="1"/>
            </p:cNvSpPr>
            <p:nvPr>
              <p:custDataLst>
                <p:tags r:id="rId237"/>
              </p:custDataLst>
            </p:nvPr>
          </p:nvSpPr>
          <p:spPr bwMode="auto">
            <a:xfrm>
              <a:off x="4525487" y="3696987"/>
              <a:ext cx="39936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3" name="Rectangle 251"/>
            <p:cNvSpPr>
              <a:spLocks noChangeArrowheads="1"/>
            </p:cNvSpPr>
            <p:nvPr>
              <p:custDataLst>
                <p:tags r:id="rId238"/>
              </p:custDataLst>
            </p:nvPr>
          </p:nvSpPr>
          <p:spPr bwMode="auto">
            <a:xfrm>
              <a:off x="4571664" y="3696987"/>
              <a:ext cx="39936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4" name="Rectangle 252"/>
            <p:cNvSpPr>
              <a:spLocks noChangeArrowheads="1"/>
            </p:cNvSpPr>
            <p:nvPr>
              <p:custDataLst>
                <p:tags r:id="rId239"/>
              </p:custDataLst>
            </p:nvPr>
          </p:nvSpPr>
          <p:spPr bwMode="auto">
            <a:xfrm>
              <a:off x="4616592" y="3696987"/>
              <a:ext cx="41185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" name="Rectangle 253"/>
            <p:cNvSpPr>
              <a:spLocks noChangeArrowheads="1"/>
            </p:cNvSpPr>
            <p:nvPr>
              <p:custDataLst>
                <p:tags r:id="rId240"/>
              </p:custDataLst>
            </p:nvPr>
          </p:nvSpPr>
          <p:spPr bwMode="auto">
            <a:xfrm>
              <a:off x="4661520" y="3696987"/>
              <a:ext cx="41185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6" name="Rectangle 254"/>
            <p:cNvSpPr>
              <a:spLocks noChangeArrowheads="1"/>
            </p:cNvSpPr>
            <p:nvPr>
              <p:custDataLst>
                <p:tags r:id="rId241"/>
              </p:custDataLst>
            </p:nvPr>
          </p:nvSpPr>
          <p:spPr bwMode="auto">
            <a:xfrm>
              <a:off x="4707696" y="3696987"/>
              <a:ext cx="39936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7" name="Rectangle 255"/>
            <p:cNvSpPr>
              <a:spLocks noChangeArrowheads="1"/>
            </p:cNvSpPr>
            <p:nvPr>
              <p:custDataLst>
                <p:tags r:id="rId242"/>
              </p:custDataLst>
            </p:nvPr>
          </p:nvSpPr>
          <p:spPr bwMode="auto">
            <a:xfrm>
              <a:off x="4753873" y="3696987"/>
              <a:ext cx="39936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8" name="Rectangle 256"/>
            <p:cNvSpPr>
              <a:spLocks noChangeArrowheads="1"/>
            </p:cNvSpPr>
            <p:nvPr>
              <p:custDataLst>
                <p:tags r:id="rId243"/>
              </p:custDataLst>
            </p:nvPr>
          </p:nvSpPr>
          <p:spPr bwMode="auto">
            <a:xfrm>
              <a:off x="4942321" y="3764379"/>
              <a:ext cx="97344" cy="7488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9" name="Rectangle 257"/>
            <p:cNvSpPr>
              <a:spLocks noChangeArrowheads="1"/>
            </p:cNvSpPr>
            <p:nvPr>
              <p:custDataLst>
                <p:tags r:id="rId244"/>
              </p:custDataLst>
            </p:nvPr>
          </p:nvSpPr>
          <p:spPr bwMode="auto">
            <a:xfrm>
              <a:off x="4808785" y="3764379"/>
              <a:ext cx="126049" cy="7488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0" name="Rectangle 258"/>
            <p:cNvSpPr>
              <a:spLocks noChangeArrowheads="1"/>
            </p:cNvSpPr>
            <p:nvPr>
              <p:custDataLst>
                <p:tags r:id="rId245"/>
              </p:custDataLst>
            </p:nvPr>
          </p:nvSpPr>
          <p:spPr bwMode="auto">
            <a:xfrm>
              <a:off x="4525487" y="3748155"/>
              <a:ext cx="39936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1" name="Rectangle 259"/>
            <p:cNvSpPr>
              <a:spLocks noChangeArrowheads="1"/>
            </p:cNvSpPr>
            <p:nvPr>
              <p:custDataLst>
                <p:tags r:id="rId246"/>
              </p:custDataLst>
            </p:nvPr>
          </p:nvSpPr>
          <p:spPr bwMode="auto">
            <a:xfrm>
              <a:off x="4571664" y="3748155"/>
              <a:ext cx="39936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2" name="Rectangle 260"/>
            <p:cNvSpPr>
              <a:spLocks noChangeArrowheads="1"/>
            </p:cNvSpPr>
            <p:nvPr>
              <p:custDataLst>
                <p:tags r:id="rId247"/>
              </p:custDataLst>
            </p:nvPr>
          </p:nvSpPr>
          <p:spPr bwMode="auto">
            <a:xfrm>
              <a:off x="4616592" y="3748155"/>
              <a:ext cx="41185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3" name="Rectangle 261"/>
            <p:cNvSpPr>
              <a:spLocks noChangeArrowheads="1"/>
            </p:cNvSpPr>
            <p:nvPr>
              <p:custDataLst>
                <p:tags r:id="rId248"/>
              </p:custDataLst>
            </p:nvPr>
          </p:nvSpPr>
          <p:spPr bwMode="auto">
            <a:xfrm>
              <a:off x="4661520" y="3748155"/>
              <a:ext cx="41185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4" name="Rectangle 262"/>
            <p:cNvSpPr>
              <a:spLocks noChangeArrowheads="1"/>
            </p:cNvSpPr>
            <p:nvPr>
              <p:custDataLst>
                <p:tags r:id="rId249"/>
              </p:custDataLst>
            </p:nvPr>
          </p:nvSpPr>
          <p:spPr bwMode="auto">
            <a:xfrm>
              <a:off x="4707696" y="3748155"/>
              <a:ext cx="39936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5" name="Rectangle 263"/>
            <p:cNvSpPr>
              <a:spLocks noChangeArrowheads="1"/>
            </p:cNvSpPr>
            <p:nvPr>
              <p:custDataLst>
                <p:tags r:id="rId250"/>
              </p:custDataLst>
            </p:nvPr>
          </p:nvSpPr>
          <p:spPr bwMode="auto">
            <a:xfrm>
              <a:off x="4753873" y="3748155"/>
              <a:ext cx="39936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6" name="Rectangle 264"/>
            <p:cNvSpPr>
              <a:spLocks noChangeArrowheads="1"/>
            </p:cNvSpPr>
            <p:nvPr>
              <p:custDataLst>
                <p:tags r:id="rId251"/>
              </p:custDataLst>
            </p:nvPr>
          </p:nvSpPr>
          <p:spPr bwMode="auto">
            <a:xfrm>
              <a:off x="4942321" y="3815548"/>
              <a:ext cx="97344" cy="748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7" name="Rectangle 265"/>
            <p:cNvSpPr>
              <a:spLocks noChangeArrowheads="1"/>
            </p:cNvSpPr>
            <p:nvPr>
              <p:custDataLst>
                <p:tags r:id="rId252"/>
              </p:custDataLst>
            </p:nvPr>
          </p:nvSpPr>
          <p:spPr bwMode="auto">
            <a:xfrm>
              <a:off x="4808785" y="3815548"/>
              <a:ext cx="126049" cy="7488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8" name="Rectangle 266"/>
            <p:cNvSpPr>
              <a:spLocks noChangeArrowheads="1"/>
            </p:cNvSpPr>
            <p:nvPr>
              <p:custDataLst>
                <p:tags r:id="rId253"/>
              </p:custDataLst>
            </p:nvPr>
          </p:nvSpPr>
          <p:spPr bwMode="auto">
            <a:xfrm>
              <a:off x="4525487" y="3799323"/>
              <a:ext cx="39936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9" name="Rectangle 267"/>
            <p:cNvSpPr>
              <a:spLocks noChangeArrowheads="1"/>
            </p:cNvSpPr>
            <p:nvPr>
              <p:custDataLst>
                <p:tags r:id="rId254"/>
              </p:custDataLst>
            </p:nvPr>
          </p:nvSpPr>
          <p:spPr bwMode="auto">
            <a:xfrm>
              <a:off x="4571664" y="3799323"/>
              <a:ext cx="39936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0" name="Rectangle 268"/>
            <p:cNvSpPr>
              <a:spLocks noChangeArrowheads="1"/>
            </p:cNvSpPr>
            <p:nvPr>
              <p:custDataLst>
                <p:tags r:id="rId255"/>
              </p:custDataLst>
            </p:nvPr>
          </p:nvSpPr>
          <p:spPr bwMode="auto">
            <a:xfrm>
              <a:off x="4616592" y="3799323"/>
              <a:ext cx="41185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1" name="Rectangle 269"/>
            <p:cNvSpPr>
              <a:spLocks noChangeArrowheads="1"/>
            </p:cNvSpPr>
            <p:nvPr>
              <p:custDataLst>
                <p:tags r:id="rId256"/>
              </p:custDataLst>
            </p:nvPr>
          </p:nvSpPr>
          <p:spPr bwMode="auto">
            <a:xfrm>
              <a:off x="4661520" y="3799323"/>
              <a:ext cx="41185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2" name="Rectangle 270"/>
            <p:cNvSpPr>
              <a:spLocks noChangeArrowheads="1"/>
            </p:cNvSpPr>
            <p:nvPr>
              <p:custDataLst>
                <p:tags r:id="rId257"/>
              </p:custDataLst>
            </p:nvPr>
          </p:nvSpPr>
          <p:spPr bwMode="auto">
            <a:xfrm>
              <a:off x="4707696" y="3799323"/>
              <a:ext cx="39936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3" name="Rectangle 271"/>
            <p:cNvSpPr>
              <a:spLocks noChangeArrowheads="1"/>
            </p:cNvSpPr>
            <p:nvPr>
              <p:custDataLst>
                <p:tags r:id="rId258"/>
              </p:custDataLst>
            </p:nvPr>
          </p:nvSpPr>
          <p:spPr bwMode="auto">
            <a:xfrm>
              <a:off x="4753873" y="3799323"/>
              <a:ext cx="39936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4" name="Freeform 272"/>
            <p:cNvSpPr/>
            <p:nvPr>
              <p:custDataLst>
                <p:tags r:id="rId259"/>
              </p:custDataLst>
            </p:nvPr>
          </p:nvSpPr>
          <p:spPr bwMode="auto">
            <a:xfrm>
              <a:off x="5003474" y="3670779"/>
              <a:ext cx="127297" cy="148513"/>
            </a:xfrm>
            <a:custGeom>
              <a:avLst/>
              <a:gdLst>
                <a:gd name="T0" fmla="*/ 92 w 102"/>
                <a:gd name="T1" fmla="*/ 119 h 119"/>
                <a:gd name="T2" fmla="*/ 102 w 102"/>
                <a:gd name="T3" fmla="*/ 24 h 119"/>
                <a:gd name="T4" fmla="*/ 25 w 102"/>
                <a:gd name="T5" fmla="*/ 0 h 119"/>
                <a:gd name="T6" fmla="*/ 0 w 102"/>
                <a:gd name="T7" fmla="*/ 97 h 119"/>
                <a:gd name="T8" fmla="*/ 92 w 102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19">
                  <a:moveTo>
                    <a:pt x="92" y="119"/>
                  </a:moveTo>
                  <a:lnTo>
                    <a:pt x="102" y="24"/>
                  </a:lnTo>
                  <a:lnTo>
                    <a:pt x="25" y="0"/>
                  </a:lnTo>
                  <a:lnTo>
                    <a:pt x="0" y="97"/>
                  </a:lnTo>
                  <a:lnTo>
                    <a:pt x="92" y="1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5" name="Freeform 273"/>
            <p:cNvSpPr/>
            <p:nvPr>
              <p:custDataLst>
                <p:tags r:id="rId260"/>
              </p:custDataLst>
            </p:nvPr>
          </p:nvSpPr>
          <p:spPr bwMode="auto">
            <a:xfrm>
              <a:off x="5003474" y="3670779"/>
              <a:ext cx="127297" cy="148513"/>
            </a:xfrm>
            <a:custGeom>
              <a:avLst/>
              <a:gdLst>
                <a:gd name="T0" fmla="*/ 92 w 102"/>
                <a:gd name="T1" fmla="*/ 119 h 119"/>
                <a:gd name="T2" fmla="*/ 102 w 102"/>
                <a:gd name="T3" fmla="*/ 24 h 119"/>
                <a:gd name="T4" fmla="*/ 25 w 102"/>
                <a:gd name="T5" fmla="*/ 0 h 119"/>
                <a:gd name="T6" fmla="*/ 0 w 102"/>
                <a:gd name="T7" fmla="*/ 97 h 119"/>
                <a:gd name="T8" fmla="*/ 92 w 102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19">
                  <a:moveTo>
                    <a:pt x="92" y="119"/>
                  </a:moveTo>
                  <a:lnTo>
                    <a:pt x="102" y="24"/>
                  </a:lnTo>
                  <a:lnTo>
                    <a:pt x="25" y="0"/>
                  </a:lnTo>
                  <a:lnTo>
                    <a:pt x="0" y="97"/>
                  </a:lnTo>
                  <a:lnTo>
                    <a:pt x="92" y="1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" name="Freeform 274"/>
            <p:cNvSpPr/>
            <p:nvPr>
              <p:custDataLst>
                <p:tags r:id="rId261"/>
              </p:custDataLst>
            </p:nvPr>
          </p:nvSpPr>
          <p:spPr bwMode="auto">
            <a:xfrm>
              <a:off x="5034674" y="3347545"/>
              <a:ext cx="126049" cy="353186"/>
            </a:xfrm>
            <a:custGeom>
              <a:avLst/>
              <a:gdLst>
                <a:gd name="T0" fmla="*/ 88 w 93"/>
                <a:gd name="T1" fmla="*/ 87 h 262"/>
                <a:gd name="T2" fmla="*/ 71 w 93"/>
                <a:gd name="T3" fmla="*/ 262 h 262"/>
                <a:gd name="T4" fmla="*/ 0 w 93"/>
                <a:gd name="T5" fmla="*/ 244 h 262"/>
                <a:gd name="T6" fmla="*/ 42 w 93"/>
                <a:gd name="T7" fmla="*/ 82 h 262"/>
                <a:gd name="T8" fmla="*/ 81 w 93"/>
                <a:gd name="T9" fmla="*/ 4 h 262"/>
                <a:gd name="T10" fmla="*/ 88 w 93"/>
                <a:gd name="T11" fmla="*/ 8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262">
                  <a:moveTo>
                    <a:pt x="88" y="87"/>
                  </a:moveTo>
                  <a:cubicBezTo>
                    <a:pt x="85" y="117"/>
                    <a:pt x="77" y="198"/>
                    <a:pt x="71" y="26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5" y="183"/>
                    <a:pt x="35" y="109"/>
                    <a:pt x="42" y="82"/>
                  </a:cubicBezTo>
                  <a:cubicBezTo>
                    <a:pt x="54" y="34"/>
                    <a:pt x="71" y="0"/>
                    <a:pt x="81" y="4"/>
                  </a:cubicBezTo>
                  <a:cubicBezTo>
                    <a:pt x="87" y="5"/>
                    <a:pt x="93" y="36"/>
                    <a:pt x="88" y="87"/>
                  </a:cubicBezTo>
                  <a:close/>
                </a:path>
              </a:pathLst>
            </a:custGeom>
            <a:solidFill>
              <a:srgbClr val="47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7" name="Freeform 275"/>
            <p:cNvSpPr/>
            <p:nvPr>
              <p:custDataLst>
                <p:tags r:id="rId262"/>
              </p:custDataLst>
            </p:nvPr>
          </p:nvSpPr>
          <p:spPr bwMode="auto">
            <a:xfrm>
              <a:off x="5009714" y="3693243"/>
              <a:ext cx="118561" cy="106081"/>
            </a:xfrm>
            <a:custGeom>
              <a:avLst/>
              <a:gdLst>
                <a:gd name="T0" fmla="*/ 88 w 88"/>
                <a:gd name="T1" fmla="*/ 19 h 79"/>
                <a:gd name="T2" fmla="*/ 83 w 88"/>
                <a:gd name="T3" fmla="*/ 79 h 79"/>
                <a:gd name="T4" fmla="*/ 0 w 88"/>
                <a:gd name="T5" fmla="*/ 59 h 79"/>
                <a:gd name="T6" fmla="*/ 15 w 88"/>
                <a:gd name="T7" fmla="*/ 0 h 79"/>
                <a:gd name="T8" fmla="*/ 88 w 88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9">
                  <a:moveTo>
                    <a:pt x="88" y="19"/>
                  </a:moveTo>
                  <a:cubicBezTo>
                    <a:pt x="86" y="44"/>
                    <a:pt x="84" y="66"/>
                    <a:pt x="83" y="7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3" y="46"/>
                    <a:pt x="9" y="25"/>
                    <a:pt x="15" y="0"/>
                  </a:cubicBezTo>
                  <a:cubicBezTo>
                    <a:pt x="88" y="19"/>
                    <a:pt x="88" y="19"/>
                    <a:pt x="88" y="19"/>
                  </a:cubicBezTo>
                </a:path>
              </a:pathLst>
            </a:custGeom>
            <a:solidFill>
              <a:srgbClr val="F7C8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8" name="Freeform 276"/>
            <p:cNvSpPr/>
            <p:nvPr>
              <p:custDataLst>
                <p:tags r:id="rId263"/>
              </p:custDataLst>
            </p:nvPr>
          </p:nvSpPr>
          <p:spPr bwMode="auto">
            <a:xfrm>
              <a:off x="4936082" y="3791835"/>
              <a:ext cx="244609" cy="230882"/>
            </a:xfrm>
            <a:custGeom>
              <a:avLst/>
              <a:gdLst>
                <a:gd name="T0" fmla="*/ 135 w 181"/>
                <a:gd name="T1" fmla="*/ 20 h 171"/>
                <a:gd name="T2" fmla="*/ 135 w 181"/>
                <a:gd name="T3" fmla="*/ 20 h 171"/>
                <a:gd name="T4" fmla="*/ 8 w 181"/>
                <a:gd name="T5" fmla="*/ 171 h 171"/>
                <a:gd name="T6" fmla="*/ 33 w 181"/>
                <a:gd name="T7" fmla="*/ 90 h 171"/>
                <a:gd name="T8" fmla="*/ 50 w 181"/>
                <a:gd name="T9" fmla="*/ 0 h 171"/>
                <a:gd name="T10" fmla="*/ 135 w 181"/>
                <a:gd name="T11" fmla="*/ 20 h 171"/>
                <a:gd name="T12" fmla="*/ 135 w 181"/>
                <a:gd name="T13" fmla="*/ 2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71">
                  <a:moveTo>
                    <a:pt x="135" y="20"/>
                  </a:moveTo>
                  <a:cubicBezTo>
                    <a:pt x="135" y="20"/>
                    <a:pt x="135" y="20"/>
                    <a:pt x="135" y="20"/>
                  </a:cubicBezTo>
                  <a:cubicBezTo>
                    <a:pt x="181" y="157"/>
                    <a:pt x="8" y="171"/>
                    <a:pt x="8" y="171"/>
                  </a:cubicBezTo>
                  <a:cubicBezTo>
                    <a:pt x="8" y="171"/>
                    <a:pt x="67" y="144"/>
                    <a:pt x="33" y="90"/>
                  </a:cubicBezTo>
                  <a:cubicBezTo>
                    <a:pt x="0" y="39"/>
                    <a:pt x="47" y="2"/>
                    <a:pt x="50" y="0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5" y="20"/>
                    <a:pt x="135" y="20"/>
                    <a:pt x="135" y="20"/>
                  </a:cubicBezTo>
                </a:path>
              </a:pathLst>
            </a:custGeom>
            <a:solidFill>
              <a:srgbClr val="F7C8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9" name="Freeform 277"/>
            <p:cNvSpPr/>
            <p:nvPr>
              <p:custDataLst>
                <p:tags r:id="rId264"/>
              </p:custDataLst>
            </p:nvPr>
          </p:nvSpPr>
          <p:spPr bwMode="auto">
            <a:xfrm>
              <a:off x="5029682" y="3693243"/>
              <a:ext cx="0" cy="124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1C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0" name="Freeform 278"/>
            <p:cNvSpPr/>
            <p:nvPr>
              <p:custDataLst>
                <p:tags r:id="rId265"/>
              </p:custDataLst>
            </p:nvPr>
          </p:nvSpPr>
          <p:spPr bwMode="auto">
            <a:xfrm>
              <a:off x="5029682" y="3693243"/>
              <a:ext cx="98593" cy="106081"/>
            </a:xfrm>
            <a:custGeom>
              <a:avLst/>
              <a:gdLst>
                <a:gd name="T0" fmla="*/ 0 w 73"/>
                <a:gd name="T1" fmla="*/ 0 h 79"/>
                <a:gd name="T2" fmla="*/ 0 w 73"/>
                <a:gd name="T3" fmla="*/ 1 h 79"/>
                <a:gd name="T4" fmla="*/ 62 w 73"/>
                <a:gd name="T5" fmla="*/ 17 h 79"/>
                <a:gd name="T6" fmla="*/ 56 w 73"/>
                <a:gd name="T7" fmla="*/ 76 h 79"/>
                <a:gd name="T8" fmla="*/ 68 w 73"/>
                <a:gd name="T9" fmla="*/ 79 h 79"/>
                <a:gd name="T10" fmla="*/ 68 w 73"/>
                <a:gd name="T11" fmla="*/ 79 h 79"/>
                <a:gd name="T12" fmla="*/ 73 w 73"/>
                <a:gd name="T13" fmla="*/ 19 h 79"/>
                <a:gd name="T14" fmla="*/ 0 w 73"/>
                <a:gd name="T1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9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0" y="42"/>
                    <a:pt x="58" y="63"/>
                    <a:pt x="56" y="76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9" y="66"/>
                    <a:pt x="71" y="44"/>
                    <a:pt x="73" y="1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BA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1" name="Freeform 279"/>
            <p:cNvSpPr/>
            <p:nvPr>
              <p:custDataLst>
                <p:tags r:id="rId266"/>
              </p:custDataLst>
            </p:nvPr>
          </p:nvSpPr>
          <p:spPr bwMode="auto">
            <a:xfrm>
              <a:off x="5003474" y="379183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1C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2" name="Freeform 280"/>
            <p:cNvSpPr/>
            <p:nvPr>
              <p:custDataLst>
                <p:tags r:id="rId267"/>
              </p:custDataLst>
            </p:nvPr>
          </p:nvSpPr>
          <p:spPr bwMode="auto">
            <a:xfrm>
              <a:off x="4947313" y="4013980"/>
              <a:ext cx="12480" cy="8736"/>
            </a:xfrm>
            <a:custGeom>
              <a:avLst/>
              <a:gdLst>
                <a:gd name="T0" fmla="*/ 9 w 9"/>
                <a:gd name="T1" fmla="*/ 0 h 6"/>
                <a:gd name="T2" fmla="*/ 9 w 9"/>
                <a:gd name="T3" fmla="*/ 0 h 6"/>
                <a:gd name="T4" fmla="*/ 0 w 9"/>
                <a:gd name="T5" fmla="*/ 6 h 6"/>
                <a:gd name="T6" fmla="*/ 9 w 9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6"/>
                    <a:pt x="0" y="6"/>
                  </a:cubicBezTo>
                  <a:cubicBezTo>
                    <a:pt x="0" y="6"/>
                    <a:pt x="4" y="4"/>
                    <a:pt x="9" y="0"/>
                  </a:cubicBezTo>
                </a:path>
              </a:pathLst>
            </a:custGeom>
            <a:solidFill>
              <a:srgbClr val="7AA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3" name="Freeform 281"/>
            <p:cNvSpPr/>
            <p:nvPr>
              <p:custDataLst>
                <p:tags r:id="rId268"/>
              </p:custDataLst>
            </p:nvPr>
          </p:nvSpPr>
          <p:spPr bwMode="auto">
            <a:xfrm>
              <a:off x="4947313" y="3791835"/>
              <a:ext cx="203425" cy="230882"/>
            </a:xfrm>
            <a:custGeom>
              <a:avLst/>
              <a:gdLst>
                <a:gd name="T0" fmla="*/ 42 w 151"/>
                <a:gd name="T1" fmla="*/ 0 h 171"/>
                <a:gd name="T2" fmla="*/ 42 w 151"/>
                <a:gd name="T3" fmla="*/ 0 h 171"/>
                <a:gd name="T4" fmla="*/ 42 w 151"/>
                <a:gd name="T5" fmla="*/ 0 h 171"/>
                <a:gd name="T6" fmla="*/ 42 w 151"/>
                <a:gd name="T7" fmla="*/ 0 h 171"/>
                <a:gd name="T8" fmla="*/ 116 w 151"/>
                <a:gd name="T9" fmla="*/ 18 h 171"/>
                <a:gd name="T10" fmla="*/ 116 w 151"/>
                <a:gd name="T11" fmla="*/ 18 h 171"/>
                <a:gd name="T12" fmla="*/ 116 w 151"/>
                <a:gd name="T13" fmla="*/ 18 h 171"/>
                <a:gd name="T14" fmla="*/ 9 w 151"/>
                <a:gd name="T15" fmla="*/ 165 h 171"/>
                <a:gd name="T16" fmla="*/ 0 w 151"/>
                <a:gd name="T17" fmla="*/ 171 h 171"/>
                <a:gd name="T18" fmla="*/ 0 w 151"/>
                <a:gd name="T19" fmla="*/ 171 h 171"/>
                <a:gd name="T20" fmla="*/ 135 w 151"/>
                <a:gd name="T21" fmla="*/ 63 h 171"/>
                <a:gd name="T22" fmla="*/ 127 w 151"/>
                <a:gd name="T23" fmla="*/ 20 h 171"/>
                <a:gd name="T24" fmla="*/ 127 w 151"/>
                <a:gd name="T25" fmla="*/ 20 h 171"/>
                <a:gd name="T26" fmla="*/ 127 w 151"/>
                <a:gd name="T27" fmla="*/ 20 h 171"/>
                <a:gd name="T28" fmla="*/ 127 w 151"/>
                <a:gd name="T29" fmla="*/ 20 h 171"/>
                <a:gd name="T30" fmla="*/ 127 w 151"/>
                <a:gd name="T31" fmla="*/ 20 h 171"/>
                <a:gd name="T32" fmla="*/ 127 w 151"/>
                <a:gd name="T33" fmla="*/ 20 h 171"/>
                <a:gd name="T34" fmla="*/ 42 w 151"/>
                <a:gd name="T3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1" h="171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51" y="124"/>
                    <a:pt x="54" y="156"/>
                    <a:pt x="9" y="165"/>
                  </a:cubicBezTo>
                  <a:cubicBezTo>
                    <a:pt x="4" y="169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135" y="160"/>
                    <a:pt x="135" y="63"/>
                  </a:cubicBezTo>
                  <a:cubicBezTo>
                    <a:pt x="135" y="50"/>
                    <a:pt x="132" y="36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DBA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4" name="Freeform 282"/>
            <p:cNvSpPr/>
            <p:nvPr>
              <p:custDataLst>
                <p:tags r:id="rId269"/>
              </p:custDataLst>
            </p:nvPr>
          </p:nvSpPr>
          <p:spPr bwMode="auto">
            <a:xfrm>
              <a:off x="5115795" y="3351289"/>
              <a:ext cx="44928" cy="349442"/>
            </a:xfrm>
            <a:custGeom>
              <a:avLst/>
              <a:gdLst>
                <a:gd name="T0" fmla="*/ 21 w 33"/>
                <a:gd name="T1" fmla="*/ 1 h 259"/>
                <a:gd name="T2" fmla="*/ 12 w 33"/>
                <a:gd name="T3" fmla="*/ 4 h 259"/>
                <a:gd name="T4" fmla="*/ 17 w 33"/>
                <a:gd name="T5" fmla="*/ 86 h 259"/>
                <a:gd name="T6" fmla="*/ 0 w 33"/>
                <a:gd name="T7" fmla="*/ 256 h 259"/>
                <a:gd name="T8" fmla="*/ 11 w 33"/>
                <a:gd name="T9" fmla="*/ 259 h 259"/>
                <a:gd name="T10" fmla="*/ 28 w 33"/>
                <a:gd name="T11" fmla="*/ 84 h 259"/>
                <a:gd name="T12" fmla="*/ 21 w 33"/>
                <a:gd name="T13" fmla="*/ 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59">
                  <a:moveTo>
                    <a:pt x="21" y="1"/>
                  </a:moveTo>
                  <a:cubicBezTo>
                    <a:pt x="18" y="0"/>
                    <a:pt x="15" y="1"/>
                    <a:pt x="12" y="4"/>
                  </a:cubicBezTo>
                  <a:cubicBezTo>
                    <a:pt x="18" y="12"/>
                    <a:pt x="21" y="42"/>
                    <a:pt x="17" y="86"/>
                  </a:cubicBezTo>
                  <a:cubicBezTo>
                    <a:pt x="14" y="115"/>
                    <a:pt x="7" y="193"/>
                    <a:pt x="0" y="256"/>
                  </a:cubicBezTo>
                  <a:cubicBezTo>
                    <a:pt x="11" y="259"/>
                    <a:pt x="11" y="259"/>
                    <a:pt x="11" y="259"/>
                  </a:cubicBezTo>
                  <a:cubicBezTo>
                    <a:pt x="17" y="195"/>
                    <a:pt x="25" y="114"/>
                    <a:pt x="28" y="84"/>
                  </a:cubicBezTo>
                  <a:cubicBezTo>
                    <a:pt x="33" y="33"/>
                    <a:pt x="27" y="2"/>
                    <a:pt x="21" y="1"/>
                  </a:cubicBezTo>
                  <a:close/>
                </a:path>
              </a:pathLst>
            </a:custGeom>
            <a:solidFill>
              <a:srgbClr val="4E9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5" name="Freeform 283"/>
            <p:cNvSpPr/>
            <p:nvPr>
              <p:custDataLst>
                <p:tags r:id="rId270"/>
              </p:custDataLst>
            </p:nvPr>
          </p:nvSpPr>
          <p:spPr bwMode="auto">
            <a:xfrm>
              <a:off x="5110803" y="3351289"/>
              <a:ext cx="49920" cy="349442"/>
            </a:xfrm>
            <a:custGeom>
              <a:avLst/>
              <a:gdLst>
                <a:gd name="T0" fmla="*/ 25 w 37"/>
                <a:gd name="T1" fmla="*/ 1 h 259"/>
                <a:gd name="T2" fmla="*/ 14 w 37"/>
                <a:gd name="T3" fmla="*/ 7 h 259"/>
                <a:gd name="T4" fmla="*/ 16 w 37"/>
                <a:gd name="T5" fmla="*/ 82 h 259"/>
                <a:gd name="T6" fmla="*/ 0 w 37"/>
                <a:gd name="T7" fmla="*/ 255 h 259"/>
                <a:gd name="T8" fmla="*/ 15 w 37"/>
                <a:gd name="T9" fmla="*/ 259 h 259"/>
                <a:gd name="T10" fmla="*/ 32 w 37"/>
                <a:gd name="T11" fmla="*/ 84 h 259"/>
                <a:gd name="T12" fmla="*/ 25 w 37"/>
                <a:gd name="T13" fmla="*/ 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59">
                  <a:moveTo>
                    <a:pt x="25" y="1"/>
                  </a:moveTo>
                  <a:cubicBezTo>
                    <a:pt x="22" y="0"/>
                    <a:pt x="18" y="2"/>
                    <a:pt x="14" y="7"/>
                  </a:cubicBezTo>
                  <a:cubicBezTo>
                    <a:pt x="18" y="19"/>
                    <a:pt x="20" y="46"/>
                    <a:pt x="16" y="82"/>
                  </a:cubicBezTo>
                  <a:cubicBezTo>
                    <a:pt x="13" y="111"/>
                    <a:pt x="6" y="191"/>
                    <a:pt x="0" y="255"/>
                  </a:cubicBezTo>
                  <a:cubicBezTo>
                    <a:pt x="15" y="259"/>
                    <a:pt x="15" y="259"/>
                    <a:pt x="15" y="259"/>
                  </a:cubicBezTo>
                  <a:cubicBezTo>
                    <a:pt x="21" y="195"/>
                    <a:pt x="29" y="114"/>
                    <a:pt x="32" y="84"/>
                  </a:cubicBezTo>
                  <a:cubicBezTo>
                    <a:pt x="37" y="33"/>
                    <a:pt x="31" y="2"/>
                    <a:pt x="25" y="1"/>
                  </a:cubicBezTo>
                  <a:close/>
                </a:path>
              </a:pathLst>
            </a:custGeom>
            <a:solidFill>
              <a:srgbClr val="353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6" name="Rectangle 284"/>
            <p:cNvSpPr>
              <a:spLocks noChangeArrowheads="1"/>
            </p:cNvSpPr>
            <p:nvPr>
              <p:custDataLst>
                <p:tags r:id="rId271"/>
              </p:custDataLst>
            </p:nvPr>
          </p:nvSpPr>
          <p:spPr bwMode="auto">
            <a:xfrm>
              <a:off x="3257513" y="3217752"/>
              <a:ext cx="939749" cy="93725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7" name="Rectangle 285"/>
            <p:cNvSpPr>
              <a:spLocks noChangeArrowheads="1"/>
            </p:cNvSpPr>
            <p:nvPr>
              <p:custDataLst>
                <p:tags r:id="rId272"/>
              </p:custDataLst>
            </p:nvPr>
          </p:nvSpPr>
          <p:spPr bwMode="auto">
            <a:xfrm>
              <a:off x="3257513" y="3217752"/>
              <a:ext cx="939749" cy="937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8" name="Freeform 286"/>
            <p:cNvSpPr>
              <a:spLocks noEditPoints="1"/>
            </p:cNvSpPr>
            <p:nvPr>
              <p:custDataLst>
                <p:tags r:id="rId273"/>
              </p:custDataLst>
            </p:nvPr>
          </p:nvSpPr>
          <p:spPr bwMode="auto">
            <a:xfrm>
              <a:off x="3399785" y="3360025"/>
              <a:ext cx="606531" cy="655204"/>
            </a:xfrm>
            <a:custGeom>
              <a:avLst/>
              <a:gdLst>
                <a:gd name="T0" fmla="*/ 132 w 450"/>
                <a:gd name="T1" fmla="*/ 372 h 487"/>
                <a:gd name="T2" fmla="*/ 37 w 450"/>
                <a:gd name="T3" fmla="*/ 372 h 487"/>
                <a:gd name="T4" fmla="*/ 100 w 450"/>
                <a:gd name="T5" fmla="*/ 440 h 487"/>
                <a:gd name="T6" fmla="*/ 132 w 450"/>
                <a:gd name="T7" fmla="*/ 372 h 487"/>
                <a:gd name="T8" fmla="*/ 354 w 450"/>
                <a:gd name="T9" fmla="*/ 372 h 487"/>
                <a:gd name="T10" fmla="*/ 150 w 450"/>
                <a:gd name="T11" fmla="*/ 372 h 487"/>
                <a:gd name="T12" fmla="*/ 114 w 450"/>
                <a:gd name="T13" fmla="*/ 450 h 487"/>
                <a:gd name="T14" fmla="*/ 244 w 450"/>
                <a:gd name="T15" fmla="*/ 487 h 487"/>
                <a:gd name="T16" fmla="*/ 386 w 450"/>
                <a:gd name="T17" fmla="*/ 441 h 487"/>
                <a:gd name="T18" fmla="*/ 354 w 450"/>
                <a:gd name="T19" fmla="*/ 372 h 487"/>
                <a:gd name="T20" fmla="*/ 450 w 450"/>
                <a:gd name="T21" fmla="*/ 372 h 487"/>
                <a:gd name="T22" fmla="*/ 372 w 450"/>
                <a:gd name="T23" fmla="*/ 372 h 487"/>
                <a:gd name="T24" fmla="*/ 399 w 450"/>
                <a:gd name="T25" fmla="*/ 431 h 487"/>
                <a:gd name="T26" fmla="*/ 450 w 450"/>
                <a:gd name="T27" fmla="*/ 372 h 487"/>
                <a:gd name="T28" fmla="*/ 11 w 450"/>
                <a:gd name="T29" fmla="*/ 171 h 487"/>
                <a:gd name="T30" fmla="*/ 0 w 450"/>
                <a:gd name="T31" fmla="*/ 243 h 487"/>
                <a:gd name="T32" fmla="*/ 11 w 450"/>
                <a:gd name="T33" fmla="*/ 315 h 487"/>
                <a:gd name="T34" fmla="*/ 11 w 450"/>
                <a:gd name="T35" fmla="*/ 171 h 487"/>
                <a:gd name="T36" fmla="*/ 218 w 450"/>
                <a:gd name="T37" fmla="*/ 0 h 487"/>
                <a:gd name="T38" fmla="*/ 100 w 450"/>
                <a:gd name="T39" fmla="*/ 46 h 487"/>
                <a:gd name="T40" fmla="*/ 181 w 450"/>
                <a:gd name="T41" fmla="*/ 46 h 487"/>
                <a:gd name="T42" fmla="*/ 211 w 450"/>
                <a:gd name="T43" fmla="*/ 7 h 487"/>
                <a:gd name="T44" fmla="*/ 218 w 450"/>
                <a:gd name="T45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0" h="487">
                  <a:moveTo>
                    <a:pt x="132" y="372"/>
                  </a:moveTo>
                  <a:cubicBezTo>
                    <a:pt x="37" y="372"/>
                    <a:pt x="37" y="372"/>
                    <a:pt x="37" y="372"/>
                  </a:cubicBezTo>
                  <a:cubicBezTo>
                    <a:pt x="54" y="399"/>
                    <a:pt x="75" y="422"/>
                    <a:pt x="100" y="440"/>
                  </a:cubicBezTo>
                  <a:cubicBezTo>
                    <a:pt x="132" y="372"/>
                    <a:pt x="132" y="372"/>
                    <a:pt x="132" y="372"/>
                  </a:cubicBezTo>
                  <a:moveTo>
                    <a:pt x="354" y="372"/>
                  </a:moveTo>
                  <a:cubicBezTo>
                    <a:pt x="150" y="372"/>
                    <a:pt x="150" y="372"/>
                    <a:pt x="150" y="372"/>
                  </a:cubicBezTo>
                  <a:cubicBezTo>
                    <a:pt x="114" y="450"/>
                    <a:pt x="114" y="450"/>
                    <a:pt x="114" y="450"/>
                  </a:cubicBezTo>
                  <a:cubicBezTo>
                    <a:pt x="152" y="473"/>
                    <a:pt x="196" y="487"/>
                    <a:pt x="244" y="487"/>
                  </a:cubicBezTo>
                  <a:cubicBezTo>
                    <a:pt x="297" y="487"/>
                    <a:pt x="346" y="470"/>
                    <a:pt x="386" y="441"/>
                  </a:cubicBezTo>
                  <a:cubicBezTo>
                    <a:pt x="354" y="372"/>
                    <a:pt x="354" y="372"/>
                    <a:pt x="354" y="372"/>
                  </a:cubicBezTo>
                  <a:moveTo>
                    <a:pt x="450" y="372"/>
                  </a:moveTo>
                  <a:cubicBezTo>
                    <a:pt x="372" y="372"/>
                    <a:pt x="372" y="372"/>
                    <a:pt x="372" y="372"/>
                  </a:cubicBezTo>
                  <a:cubicBezTo>
                    <a:pt x="399" y="431"/>
                    <a:pt x="399" y="431"/>
                    <a:pt x="399" y="431"/>
                  </a:cubicBezTo>
                  <a:cubicBezTo>
                    <a:pt x="419" y="414"/>
                    <a:pt x="436" y="394"/>
                    <a:pt x="450" y="372"/>
                  </a:cubicBezTo>
                  <a:moveTo>
                    <a:pt x="11" y="171"/>
                  </a:moveTo>
                  <a:cubicBezTo>
                    <a:pt x="4" y="194"/>
                    <a:pt x="0" y="218"/>
                    <a:pt x="0" y="243"/>
                  </a:cubicBezTo>
                  <a:cubicBezTo>
                    <a:pt x="0" y="268"/>
                    <a:pt x="4" y="292"/>
                    <a:pt x="11" y="315"/>
                  </a:cubicBezTo>
                  <a:cubicBezTo>
                    <a:pt x="11" y="171"/>
                    <a:pt x="11" y="171"/>
                    <a:pt x="11" y="171"/>
                  </a:cubicBezTo>
                  <a:moveTo>
                    <a:pt x="218" y="0"/>
                  </a:moveTo>
                  <a:cubicBezTo>
                    <a:pt x="174" y="5"/>
                    <a:pt x="134" y="21"/>
                    <a:pt x="100" y="46"/>
                  </a:cubicBezTo>
                  <a:cubicBezTo>
                    <a:pt x="181" y="46"/>
                    <a:pt x="181" y="46"/>
                    <a:pt x="181" y="46"/>
                  </a:cubicBezTo>
                  <a:cubicBezTo>
                    <a:pt x="189" y="32"/>
                    <a:pt x="199" y="18"/>
                    <a:pt x="211" y="7"/>
                  </a:cubicBezTo>
                  <a:cubicBezTo>
                    <a:pt x="213" y="5"/>
                    <a:pt x="215" y="3"/>
                    <a:pt x="21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  <a:alpha val="3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9" name="Rectangle 287"/>
            <p:cNvSpPr>
              <a:spLocks noChangeArrowheads="1"/>
            </p:cNvSpPr>
            <p:nvPr>
              <p:custDataLst>
                <p:tags r:id="rId274"/>
              </p:custDataLst>
            </p:nvPr>
          </p:nvSpPr>
          <p:spPr bwMode="auto">
            <a:xfrm>
              <a:off x="3729259" y="3850492"/>
              <a:ext cx="21217" cy="91105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0" name="Freeform 288"/>
            <p:cNvSpPr/>
            <p:nvPr>
              <p:custDataLst>
                <p:tags r:id="rId275"/>
              </p:custDataLst>
            </p:nvPr>
          </p:nvSpPr>
          <p:spPr bwMode="auto">
            <a:xfrm>
              <a:off x="3525834" y="3795579"/>
              <a:ext cx="107329" cy="173473"/>
            </a:xfrm>
            <a:custGeom>
              <a:avLst/>
              <a:gdLst>
                <a:gd name="T0" fmla="*/ 21 w 86"/>
                <a:gd name="T1" fmla="*/ 139 h 139"/>
                <a:gd name="T2" fmla="*/ 86 w 86"/>
                <a:gd name="T3" fmla="*/ 0 h 139"/>
                <a:gd name="T4" fmla="*/ 65 w 86"/>
                <a:gd name="T5" fmla="*/ 0 h 139"/>
                <a:gd name="T6" fmla="*/ 0 w 86"/>
                <a:gd name="T7" fmla="*/ 139 h 139"/>
                <a:gd name="T8" fmla="*/ 21 w 86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9">
                  <a:moveTo>
                    <a:pt x="21" y="139"/>
                  </a:moveTo>
                  <a:lnTo>
                    <a:pt x="86" y="0"/>
                  </a:lnTo>
                  <a:lnTo>
                    <a:pt x="65" y="0"/>
                  </a:lnTo>
                  <a:lnTo>
                    <a:pt x="0" y="139"/>
                  </a:lnTo>
                  <a:lnTo>
                    <a:pt x="21" y="13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1" name="Freeform 289"/>
            <p:cNvSpPr/>
            <p:nvPr>
              <p:custDataLst>
                <p:tags r:id="rId276"/>
              </p:custDataLst>
            </p:nvPr>
          </p:nvSpPr>
          <p:spPr bwMode="auto">
            <a:xfrm>
              <a:off x="3525834" y="3795579"/>
              <a:ext cx="107329" cy="173473"/>
            </a:xfrm>
            <a:custGeom>
              <a:avLst/>
              <a:gdLst>
                <a:gd name="T0" fmla="*/ 21 w 86"/>
                <a:gd name="T1" fmla="*/ 139 h 139"/>
                <a:gd name="T2" fmla="*/ 86 w 86"/>
                <a:gd name="T3" fmla="*/ 0 h 139"/>
                <a:gd name="T4" fmla="*/ 65 w 86"/>
                <a:gd name="T5" fmla="*/ 0 h 139"/>
                <a:gd name="T6" fmla="*/ 0 w 86"/>
                <a:gd name="T7" fmla="*/ 139 h 139"/>
                <a:gd name="T8" fmla="*/ 21 w 86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9">
                  <a:moveTo>
                    <a:pt x="21" y="139"/>
                  </a:moveTo>
                  <a:lnTo>
                    <a:pt x="86" y="0"/>
                  </a:lnTo>
                  <a:lnTo>
                    <a:pt x="65" y="0"/>
                  </a:lnTo>
                  <a:lnTo>
                    <a:pt x="0" y="139"/>
                  </a:lnTo>
                  <a:lnTo>
                    <a:pt x="21" y="1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2" name="Freeform 290"/>
            <p:cNvSpPr/>
            <p:nvPr>
              <p:custDataLst>
                <p:tags r:id="rId277"/>
              </p:custDataLst>
            </p:nvPr>
          </p:nvSpPr>
          <p:spPr bwMode="auto">
            <a:xfrm>
              <a:off x="3846572" y="3795579"/>
              <a:ext cx="106081" cy="173473"/>
            </a:xfrm>
            <a:custGeom>
              <a:avLst/>
              <a:gdLst>
                <a:gd name="T0" fmla="*/ 64 w 85"/>
                <a:gd name="T1" fmla="*/ 139 h 139"/>
                <a:gd name="T2" fmla="*/ 0 w 85"/>
                <a:gd name="T3" fmla="*/ 0 h 139"/>
                <a:gd name="T4" fmla="*/ 19 w 85"/>
                <a:gd name="T5" fmla="*/ 0 h 139"/>
                <a:gd name="T6" fmla="*/ 85 w 85"/>
                <a:gd name="T7" fmla="*/ 139 h 139"/>
                <a:gd name="T8" fmla="*/ 64 w 85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39">
                  <a:moveTo>
                    <a:pt x="64" y="139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85" y="139"/>
                  </a:lnTo>
                  <a:lnTo>
                    <a:pt x="64" y="13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3" name="Freeform 291"/>
            <p:cNvSpPr/>
            <p:nvPr>
              <p:custDataLst>
                <p:tags r:id="rId278"/>
              </p:custDataLst>
            </p:nvPr>
          </p:nvSpPr>
          <p:spPr bwMode="auto">
            <a:xfrm>
              <a:off x="3846572" y="3795579"/>
              <a:ext cx="106081" cy="173473"/>
            </a:xfrm>
            <a:custGeom>
              <a:avLst/>
              <a:gdLst>
                <a:gd name="T0" fmla="*/ 64 w 85"/>
                <a:gd name="T1" fmla="*/ 139 h 139"/>
                <a:gd name="T2" fmla="*/ 0 w 85"/>
                <a:gd name="T3" fmla="*/ 0 h 139"/>
                <a:gd name="T4" fmla="*/ 19 w 85"/>
                <a:gd name="T5" fmla="*/ 0 h 139"/>
                <a:gd name="T6" fmla="*/ 85 w 85"/>
                <a:gd name="T7" fmla="*/ 139 h 139"/>
                <a:gd name="T8" fmla="*/ 64 w 85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39">
                  <a:moveTo>
                    <a:pt x="64" y="139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85" y="139"/>
                  </a:lnTo>
                  <a:lnTo>
                    <a:pt x="64" y="1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4" name="Rectangle 292"/>
            <p:cNvSpPr>
              <a:spLocks noChangeArrowheads="1"/>
            </p:cNvSpPr>
            <p:nvPr>
              <p:custDataLst>
                <p:tags r:id="rId279"/>
              </p:custDataLst>
            </p:nvPr>
          </p:nvSpPr>
          <p:spPr bwMode="auto">
            <a:xfrm>
              <a:off x="3414762" y="3467353"/>
              <a:ext cx="650212" cy="393122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5" name="Rectangle 293"/>
            <p:cNvSpPr>
              <a:spLocks noChangeArrowheads="1"/>
            </p:cNvSpPr>
            <p:nvPr>
              <p:custDataLst>
                <p:tags r:id="rId280"/>
              </p:custDataLst>
            </p:nvPr>
          </p:nvSpPr>
          <p:spPr bwMode="auto">
            <a:xfrm>
              <a:off x="3414762" y="3467353"/>
              <a:ext cx="650212" cy="393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6" name="Rectangle 294"/>
            <p:cNvSpPr>
              <a:spLocks noChangeArrowheads="1"/>
            </p:cNvSpPr>
            <p:nvPr>
              <p:custDataLst>
                <p:tags r:id="rId281"/>
              </p:custDataLst>
            </p:nvPr>
          </p:nvSpPr>
          <p:spPr bwMode="auto">
            <a:xfrm>
              <a:off x="3450954" y="3609626"/>
              <a:ext cx="255842" cy="11232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7" name="Rectangle 295"/>
            <p:cNvSpPr>
              <a:spLocks noChangeArrowheads="1"/>
            </p:cNvSpPr>
            <p:nvPr>
              <p:custDataLst>
                <p:tags r:id="rId282"/>
              </p:custDataLst>
            </p:nvPr>
          </p:nvSpPr>
          <p:spPr bwMode="auto">
            <a:xfrm>
              <a:off x="3450954" y="3609626"/>
              <a:ext cx="255842" cy="11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8" name="Rectangle 296"/>
            <p:cNvSpPr>
              <a:spLocks noChangeArrowheads="1"/>
            </p:cNvSpPr>
            <p:nvPr>
              <p:custDataLst>
                <p:tags r:id="rId283"/>
              </p:custDataLst>
            </p:nvPr>
          </p:nvSpPr>
          <p:spPr bwMode="auto">
            <a:xfrm>
              <a:off x="3450954" y="3630843"/>
              <a:ext cx="255842" cy="9984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9" name="Rectangle 297"/>
            <p:cNvSpPr>
              <a:spLocks noChangeArrowheads="1"/>
            </p:cNvSpPr>
            <p:nvPr>
              <p:custDataLst>
                <p:tags r:id="rId284"/>
              </p:custDataLst>
            </p:nvPr>
          </p:nvSpPr>
          <p:spPr bwMode="auto">
            <a:xfrm>
              <a:off x="3450954" y="3630843"/>
              <a:ext cx="255842" cy="9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0" name="Rectangle 298"/>
            <p:cNvSpPr>
              <a:spLocks noChangeArrowheads="1"/>
            </p:cNvSpPr>
            <p:nvPr>
              <p:custDataLst>
                <p:tags r:id="rId285"/>
              </p:custDataLst>
            </p:nvPr>
          </p:nvSpPr>
          <p:spPr bwMode="auto">
            <a:xfrm>
              <a:off x="3450954" y="3565946"/>
              <a:ext cx="314498" cy="17472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1" name="Rectangle 299"/>
            <p:cNvSpPr>
              <a:spLocks noChangeArrowheads="1"/>
            </p:cNvSpPr>
            <p:nvPr>
              <p:custDataLst>
                <p:tags r:id="rId286"/>
              </p:custDataLst>
            </p:nvPr>
          </p:nvSpPr>
          <p:spPr bwMode="auto">
            <a:xfrm>
              <a:off x="3450954" y="3565946"/>
              <a:ext cx="314498" cy="17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2" name="Rectangle 300"/>
            <p:cNvSpPr>
              <a:spLocks noChangeArrowheads="1"/>
            </p:cNvSpPr>
            <p:nvPr>
              <p:custDataLst>
                <p:tags r:id="rId287"/>
              </p:custDataLst>
            </p:nvPr>
          </p:nvSpPr>
          <p:spPr bwMode="auto">
            <a:xfrm>
              <a:off x="3393546" y="3421178"/>
              <a:ext cx="692644" cy="42432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3" name="Rectangle 301"/>
            <p:cNvSpPr>
              <a:spLocks noChangeArrowheads="1"/>
            </p:cNvSpPr>
            <p:nvPr>
              <p:custDataLst>
                <p:tags r:id="rId288"/>
              </p:custDataLst>
            </p:nvPr>
          </p:nvSpPr>
          <p:spPr bwMode="auto">
            <a:xfrm>
              <a:off x="3393546" y="3421178"/>
              <a:ext cx="692644" cy="4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4" name="Rectangle 302"/>
            <p:cNvSpPr>
              <a:spLocks noChangeArrowheads="1"/>
            </p:cNvSpPr>
            <p:nvPr>
              <p:custDataLst>
                <p:tags r:id="rId289"/>
              </p:custDataLst>
            </p:nvPr>
          </p:nvSpPr>
          <p:spPr bwMode="auto">
            <a:xfrm>
              <a:off x="3393546" y="3443642"/>
              <a:ext cx="692644" cy="26209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5" name="Rectangle 303"/>
            <p:cNvSpPr>
              <a:spLocks noChangeArrowheads="1"/>
            </p:cNvSpPr>
            <p:nvPr>
              <p:custDataLst>
                <p:tags r:id="rId290"/>
              </p:custDataLst>
            </p:nvPr>
          </p:nvSpPr>
          <p:spPr bwMode="auto">
            <a:xfrm>
              <a:off x="3393546" y="3443642"/>
              <a:ext cx="692644" cy="2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6" name="Rectangle 304"/>
            <p:cNvSpPr>
              <a:spLocks noChangeArrowheads="1"/>
            </p:cNvSpPr>
            <p:nvPr>
              <p:custDataLst>
                <p:tags r:id="rId291"/>
              </p:custDataLst>
            </p:nvPr>
          </p:nvSpPr>
          <p:spPr bwMode="auto">
            <a:xfrm>
              <a:off x="3393546" y="3852988"/>
              <a:ext cx="692644" cy="21217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7" name="Freeform 305"/>
            <p:cNvSpPr/>
            <p:nvPr>
              <p:custDataLst>
                <p:tags r:id="rId292"/>
              </p:custDataLst>
            </p:nvPr>
          </p:nvSpPr>
          <p:spPr bwMode="auto">
            <a:xfrm>
              <a:off x="3555787" y="3719451"/>
              <a:ext cx="71137" cy="78625"/>
            </a:xfrm>
            <a:custGeom>
              <a:avLst/>
              <a:gdLst>
                <a:gd name="T0" fmla="*/ 10 w 57"/>
                <a:gd name="T1" fmla="*/ 0 h 63"/>
                <a:gd name="T2" fmla="*/ 10 w 57"/>
                <a:gd name="T3" fmla="*/ 0 h 63"/>
                <a:gd name="T4" fmla="*/ 0 w 57"/>
                <a:gd name="T5" fmla="*/ 15 h 63"/>
                <a:gd name="T6" fmla="*/ 47 w 57"/>
                <a:gd name="T7" fmla="*/ 63 h 63"/>
                <a:gd name="T8" fmla="*/ 47 w 57"/>
                <a:gd name="T9" fmla="*/ 63 h 63"/>
                <a:gd name="T10" fmla="*/ 57 w 57"/>
                <a:gd name="T11" fmla="*/ 49 h 63"/>
                <a:gd name="T12" fmla="*/ 10 w 57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63">
                  <a:moveTo>
                    <a:pt x="10" y="0"/>
                  </a:moveTo>
                  <a:lnTo>
                    <a:pt x="10" y="0"/>
                  </a:lnTo>
                  <a:lnTo>
                    <a:pt x="0" y="15"/>
                  </a:lnTo>
                  <a:lnTo>
                    <a:pt x="47" y="63"/>
                  </a:lnTo>
                  <a:lnTo>
                    <a:pt x="47" y="63"/>
                  </a:lnTo>
                  <a:lnTo>
                    <a:pt x="57" y="4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69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8" name="Freeform 306"/>
            <p:cNvSpPr/>
            <p:nvPr>
              <p:custDataLst>
                <p:tags r:id="rId293"/>
              </p:custDataLst>
            </p:nvPr>
          </p:nvSpPr>
          <p:spPr bwMode="auto">
            <a:xfrm>
              <a:off x="3555787" y="3719451"/>
              <a:ext cx="71137" cy="78625"/>
            </a:xfrm>
            <a:custGeom>
              <a:avLst/>
              <a:gdLst>
                <a:gd name="T0" fmla="*/ 10 w 57"/>
                <a:gd name="T1" fmla="*/ 0 h 63"/>
                <a:gd name="T2" fmla="*/ 10 w 57"/>
                <a:gd name="T3" fmla="*/ 0 h 63"/>
                <a:gd name="T4" fmla="*/ 0 w 57"/>
                <a:gd name="T5" fmla="*/ 15 h 63"/>
                <a:gd name="T6" fmla="*/ 47 w 57"/>
                <a:gd name="T7" fmla="*/ 63 h 63"/>
                <a:gd name="T8" fmla="*/ 47 w 57"/>
                <a:gd name="T9" fmla="*/ 63 h 63"/>
                <a:gd name="T10" fmla="*/ 57 w 57"/>
                <a:gd name="T11" fmla="*/ 49 h 63"/>
                <a:gd name="T12" fmla="*/ 10 w 57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63">
                  <a:moveTo>
                    <a:pt x="10" y="0"/>
                  </a:moveTo>
                  <a:lnTo>
                    <a:pt x="10" y="0"/>
                  </a:lnTo>
                  <a:lnTo>
                    <a:pt x="0" y="15"/>
                  </a:lnTo>
                  <a:lnTo>
                    <a:pt x="47" y="63"/>
                  </a:lnTo>
                  <a:lnTo>
                    <a:pt x="47" y="63"/>
                  </a:lnTo>
                  <a:lnTo>
                    <a:pt x="57" y="49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9" name="Freeform 307"/>
            <p:cNvSpPr/>
            <p:nvPr>
              <p:custDataLst>
                <p:tags r:id="rId294"/>
              </p:custDataLst>
            </p:nvPr>
          </p:nvSpPr>
          <p:spPr bwMode="auto">
            <a:xfrm>
              <a:off x="3614443" y="3743163"/>
              <a:ext cx="59904" cy="54912"/>
            </a:xfrm>
            <a:custGeom>
              <a:avLst/>
              <a:gdLst>
                <a:gd name="T0" fmla="*/ 33 w 45"/>
                <a:gd name="T1" fmla="*/ 0 h 41"/>
                <a:gd name="T2" fmla="*/ 10 w 45"/>
                <a:gd name="T3" fmla="*/ 28 h 41"/>
                <a:gd name="T4" fmla="*/ 0 w 45"/>
                <a:gd name="T5" fmla="*/ 41 h 41"/>
                <a:gd name="T6" fmla="*/ 0 w 45"/>
                <a:gd name="T7" fmla="*/ 41 h 41"/>
                <a:gd name="T8" fmla="*/ 23 w 45"/>
                <a:gd name="T9" fmla="*/ 41 h 41"/>
                <a:gd name="T10" fmla="*/ 45 w 45"/>
                <a:gd name="T11" fmla="*/ 14 h 41"/>
                <a:gd name="T12" fmla="*/ 33 w 45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41">
                  <a:moveTo>
                    <a:pt x="33" y="0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1" y="9"/>
                    <a:pt x="37" y="5"/>
                    <a:pt x="33" y="0"/>
                  </a:cubicBezTo>
                </a:path>
              </a:pathLst>
            </a:custGeom>
            <a:solidFill>
              <a:srgbClr val="F2D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0" name="Freeform 308"/>
            <p:cNvSpPr/>
            <p:nvPr>
              <p:custDataLst>
                <p:tags r:id="rId295"/>
              </p:custDataLst>
            </p:nvPr>
          </p:nvSpPr>
          <p:spPr bwMode="auto">
            <a:xfrm>
              <a:off x="3485898" y="3719451"/>
              <a:ext cx="82368" cy="77376"/>
            </a:xfrm>
            <a:custGeom>
              <a:avLst/>
              <a:gdLst>
                <a:gd name="T0" fmla="*/ 66 w 66"/>
                <a:gd name="T1" fmla="*/ 0 h 62"/>
                <a:gd name="T2" fmla="*/ 42 w 66"/>
                <a:gd name="T3" fmla="*/ 0 h 62"/>
                <a:gd name="T4" fmla="*/ 0 w 66"/>
                <a:gd name="T5" fmla="*/ 62 h 62"/>
                <a:gd name="T6" fmla="*/ 24 w 66"/>
                <a:gd name="T7" fmla="*/ 62 h 62"/>
                <a:gd name="T8" fmla="*/ 56 w 66"/>
                <a:gd name="T9" fmla="*/ 15 h 62"/>
                <a:gd name="T10" fmla="*/ 66 w 66"/>
                <a:gd name="T11" fmla="*/ 0 h 62"/>
                <a:gd name="T12" fmla="*/ 66 w 66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62">
                  <a:moveTo>
                    <a:pt x="66" y="0"/>
                  </a:moveTo>
                  <a:lnTo>
                    <a:pt x="42" y="0"/>
                  </a:lnTo>
                  <a:lnTo>
                    <a:pt x="0" y="62"/>
                  </a:lnTo>
                  <a:lnTo>
                    <a:pt x="24" y="62"/>
                  </a:lnTo>
                  <a:lnTo>
                    <a:pt x="56" y="15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2D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1" name="Freeform 309"/>
            <p:cNvSpPr/>
            <p:nvPr>
              <p:custDataLst>
                <p:tags r:id="rId296"/>
              </p:custDataLst>
            </p:nvPr>
          </p:nvSpPr>
          <p:spPr bwMode="auto">
            <a:xfrm>
              <a:off x="3485898" y="3719451"/>
              <a:ext cx="82368" cy="77376"/>
            </a:xfrm>
            <a:custGeom>
              <a:avLst/>
              <a:gdLst>
                <a:gd name="T0" fmla="*/ 66 w 66"/>
                <a:gd name="T1" fmla="*/ 0 h 62"/>
                <a:gd name="T2" fmla="*/ 42 w 66"/>
                <a:gd name="T3" fmla="*/ 0 h 62"/>
                <a:gd name="T4" fmla="*/ 0 w 66"/>
                <a:gd name="T5" fmla="*/ 62 h 62"/>
                <a:gd name="T6" fmla="*/ 24 w 66"/>
                <a:gd name="T7" fmla="*/ 62 h 62"/>
                <a:gd name="T8" fmla="*/ 56 w 66"/>
                <a:gd name="T9" fmla="*/ 15 h 62"/>
                <a:gd name="T10" fmla="*/ 66 w 66"/>
                <a:gd name="T11" fmla="*/ 0 h 62"/>
                <a:gd name="T12" fmla="*/ 66 w 66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62">
                  <a:moveTo>
                    <a:pt x="66" y="0"/>
                  </a:moveTo>
                  <a:lnTo>
                    <a:pt x="42" y="0"/>
                  </a:lnTo>
                  <a:lnTo>
                    <a:pt x="0" y="62"/>
                  </a:lnTo>
                  <a:lnTo>
                    <a:pt x="24" y="62"/>
                  </a:lnTo>
                  <a:lnTo>
                    <a:pt x="56" y="15"/>
                  </a:lnTo>
                  <a:lnTo>
                    <a:pt x="66" y="0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2" name="Freeform 310"/>
            <p:cNvSpPr/>
            <p:nvPr>
              <p:custDataLst>
                <p:tags r:id="rId297"/>
              </p:custDataLst>
            </p:nvPr>
          </p:nvSpPr>
          <p:spPr bwMode="auto">
            <a:xfrm>
              <a:off x="3639403" y="3327577"/>
              <a:ext cx="494211" cy="491715"/>
            </a:xfrm>
            <a:custGeom>
              <a:avLst/>
              <a:gdLst>
                <a:gd name="T0" fmla="*/ 196 w 366"/>
                <a:gd name="T1" fmla="*/ 365 h 365"/>
                <a:gd name="T2" fmla="*/ 170 w 366"/>
                <a:gd name="T3" fmla="*/ 365 h 365"/>
                <a:gd name="T4" fmla="*/ 0 w 366"/>
                <a:gd name="T5" fmla="*/ 195 h 365"/>
                <a:gd name="T6" fmla="*/ 0 w 366"/>
                <a:gd name="T7" fmla="*/ 170 h 365"/>
                <a:gd name="T8" fmla="*/ 170 w 366"/>
                <a:gd name="T9" fmla="*/ 0 h 365"/>
                <a:gd name="T10" fmla="*/ 196 w 366"/>
                <a:gd name="T11" fmla="*/ 0 h 365"/>
                <a:gd name="T12" fmla="*/ 366 w 366"/>
                <a:gd name="T13" fmla="*/ 170 h 365"/>
                <a:gd name="T14" fmla="*/ 366 w 366"/>
                <a:gd name="T15" fmla="*/ 195 h 365"/>
                <a:gd name="T16" fmla="*/ 196 w 366"/>
                <a:gd name="T17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6" h="365">
                  <a:moveTo>
                    <a:pt x="196" y="365"/>
                  </a:moveTo>
                  <a:cubicBezTo>
                    <a:pt x="170" y="365"/>
                    <a:pt x="170" y="365"/>
                    <a:pt x="170" y="365"/>
                  </a:cubicBezTo>
                  <a:cubicBezTo>
                    <a:pt x="76" y="365"/>
                    <a:pt x="0" y="289"/>
                    <a:pt x="0" y="195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76"/>
                    <a:pt x="76" y="0"/>
                    <a:pt x="170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90" y="0"/>
                    <a:pt x="366" y="76"/>
                    <a:pt x="366" y="170"/>
                  </a:cubicBezTo>
                  <a:cubicBezTo>
                    <a:pt x="366" y="195"/>
                    <a:pt x="366" y="195"/>
                    <a:pt x="366" y="195"/>
                  </a:cubicBezTo>
                  <a:cubicBezTo>
                    <a:pt x="366" y="289"/>
                    <a:pt x="290" y="365"/>
                    <a:pt x="196" y="3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3" name="Freeform 311"/>
            <p:cNvSpPr/>
            <p:nvPr>
              <p:custDataLst>
                <p:tags r:id="rId298"/>
              </p:custDataLst>
            </p:nvPr>
          </p:nvSpPr>
          <p:spPr bwMode="auto">
            <a:xfrm>
              <a:off x="3755468" y="3603386"/>
              <a:ext cx="162241" cy="149761"/>
            </a:xfrm>
            <a:custGeom>
              <a:avLst/>
              <a:gdLst>
                <a:gd name="T0" fmla="*/ 130 w 130"/>
                <a:gd name="T1" fmla="*/ 120 h 120"/>
                <a:gd name="T2" fmla="*/ 43 w 130"/>
                <a:gd name="T3" fmla="*/ 0 h 120"/>
                <a:gd name="T4" fmla="*/ 0 w 130"/>
                <a:gd name="T5" fmla="*/ 0 h 120"/>
                <a:gd name="T6" fmla="*/ 88 w 130"/>
                <a:gd name="T7" fmla="*/ 120 h 120"/>
                <a:gd name="T8" fmla="*/ 130 w 130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20">
                  <a:moveTo>
                    <a:pt x="130" y="120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88" y="120"/>
                  </a:lnTo>
                  <a:lnTo>
                    <a:pt x="130" y="120"/>
                  </a:lnTo>
                  <a:close/>
                </a:path>
              </a:pathLst>
            </a:custGeom>
            <a:solidFill>
              <a:srgbClr val="965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4" name="Freeform 312"/>
            <p:cNvSpPr/>
            <p:nvPr>
              <p:custDataLst>
                <p:tags r:id="rId299"/>
              </p:custDataLst>
            </p:nvPr>
          </p:nvSpPr>
          <p:spPr bwMode="auto">
            <a:xfrm>
              <a:off x="3864044" y="3492314"/>
              <a:ext cx="194689" cy="260834"/>
            </a:xfrm>
            <a:custGeom>
              <a:avLst/>
              <a:gdLst>
                <a:gd name="T0" fmla="*/ 42 w 156"/>
                <a:gd name="T1" fmla="*/ 209 h 209"/>
                <a:gd name="T2" fmla="*/ 156 w 156"/>
                <a:gd name="T3" fmla="*/ 0 h 209"/>
                <a:gd name="T4" fmla="*/ 114 w 156"/>
                <a:gd name="T5" fmla="*/ 0 h 209"/>
                <a:gd name="T6" fmla="*/ 0 w 156"/>
                <a:gd name="T7" fmla="*/ 209 h 209"/>
                <a:gd name="T8" fmla="*/ 42 w 156"/>
                <a:gd name="T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209">
                  <a:moveTo>
                    <a:pt x="42" y="209"/>
                  </a:moveTo>
                  <a:lnTo>
                    <a:pt x="156" y="0"/>
                  </a:lnTo>
                  <a:lnTo>
                    <a:pt x="114" y="0"/>
                  </a:lnTo>
                  <a:lnTo>
                    <a:pt x="0" y="209"/>
                  </a:lnTo>
                  <a:lnTo>
                    <a:pt x="42" y="209"/>
                  </a:lnTo>
                  <a:close/>
                </a:path>
              </a:pathLst>
            </a:custGeom>
            <a:solidFill>
              <a:srgbClr val="FAD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5" name="Freeform 313"/>
            <p:cNvSpPr/>
            <p:nvPr>
              <p:custDataLst>
                <p:tags r:id="rId300"/>
              </p:custDataLst>
            </p:nvPr>
          </p:nvSpPr>
          <p:spPr bwMode="auto">
            <a:xfrm>
              <a:off x="3961388" y="3437401"/>
              <a:ext cx="103585" cy="77376"/>
            </a:xfrm>
            <a:custGeom>
              <a:avLst/>
              <a:gdLst>
                <a:gd name="T0" fmla="*/ 83 w 83"/>
                <a:gd name="T1" fmla="*/ 0 h 62"/>
                <a:gd name="T2" fmla="*/ 83 w 83"/>
                <a:gd name="T3" fmla="*/ 62 h 62"/>
                <a:gd name="T4" fmla="*/ 41 w 83"/>
                <a:gd name="T5" fmla="*/ 62 h 62"/>
                <a:gd name="T6" fmla="*/ 0 w 83"/>
                <a:gd name="T7" fmla="*/ 62 h 62"/>
                <a:gd name="T8" fmla="*/ 83 w 8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2">
                  <a:moveTo>
                    <a:pt x="83" y="0"/>
                  </a:moveTo>
                  <a:lnTo>
                    <a:pt x="83" y="62"/>
                  </a:lnTo>
                  <a:lnTo>
                    <a:pt x="41" y="62"/>
                  </a:lnTo>
                  <a:lnTo>
                    <a:pt x="0" y="6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AD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6" name="Freeform 314"/>
            <p:cNvSpPr/>
            <p:nvPr>
              <p:custDataLst>
                <p:tags r:id="rId301"/>
              </p:custDataLst>
            </p:nvPr>
          </p:nvSpPr>
          <p:spPr bwMode="auto">
            <a:xfrm>
              <a:off x="3961388" y="3437401"/>
              <a:ext cx="103585" cy="77376"/>
            </a:xfrm>
            <a:custGeom>
              <a:avLst/>
              <a:gdLst>
                <a:gd name="T0" fmla="*/ 83 w 83"/>
                <a:gd name="T1" fmla="*/ 0 h 62"/>
                <a:gd name="T2" fmla="*/ 83 w 83"/>
                <a:gd name="T3" fmla="*/ 62 h 62"/>
                <a:gd name="T4" fmla="*/ 41 w 83"/>
                <a:gd name="T5" fmla="*/ 62 h 62"/>
                <a:gd name="T6" fmla="*/ 0 w 83"/>
                <a:gd name="T7" fmla="*/ 62 h 62"/>
                <a:gd name="T8" fmla="*/ 83 w 8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2">
                  <a:moveTo>
                    <a:pt x="83" y="0"/>
                  </a:moveTo>
                  <a:lnTo>
                    <a:pt x="83" y="62"/>
                  </a:lnTo>
                  <a:lnTo>
                    <a:pt x="41" y="62"/>
                  </a:lnTo>
                  <a:lnTo>
                    <a:pt x="0" y="62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7" name="Freeform 315"/>
            <p:cNvSpPr/>
            <p:nvPr>
              <p:custDataLst>
                <p:tags r:id="rId302"/>
              </p:custDataLst>
            </p:nvPr>
          </p:nvSpPr>
          <p:spPr bwMode="auto">
            <a:xfrm>
              <a:off x="3603211" y="3603386"/>
              <a:ext cx="207169" cy="242113"/>
            </a:xfrm>
            <a:custGeom>
              <a:avLst/>
              <a:gdLst>
                <a:gd name="T0" fmla="*/ 42 w 166"/>
                <a:gd name="T1" fmla="*/ 194 h 194"/>
                <a:gd name="T2" fmla="*/ 166 w 166"/>
                <a:gd name="T3" fmla="*/ 0 h 194"/>
                <a:gd name="T4" fmla="*/ 124 w 166"/>
                <a:gd name="T5" fmla="*/ 0 h 194"/>
                <a:gd name="T6" fmla="*/ 0 w 166"/>
                <a:gd name="T7" fmla="*/ 194 h 194"/>
                <a:gd name="T8" fmla="*/ 42 w 166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94">
                  <a:moveTo>
                    <a:pt x="42" y="194"/>
                  </a:moveTo>
                  <a:lnTo>
                    <a:pt x="166" y="0"/>
                  </a:lnTo>
                  <a:lnTo>
                    <a:pt x="124" y="0"/>
                  </a:lnTo>
                  <a:lnTo>
                    <a:pt x="0" y="194"/>
                  </a:lnTo>
                  <a:lnTo>
                    <a:pt x="42" y="194"/>
                  </a:lnTo>
                  <a:close/>
                </a:path>
              </a:pathLst>
            </a:custGeom>
            <a:solidFill>
              <a:srgbClr val="FAD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8" name="Freeform 316"/>
            <p:cNvSpPr/>
            <p:nvPr>
              <p:custDataLst>
                <p:tags r:id="rId303"/>
              </p:custDataLst>
            </p:nvPr>
          </p:nvSpPr>
          <p:spPr bwMode="auto">
            <a:xfrm>
              <a:off x="3603211" y="3603386"/>
              <a:ext cx="207169" cy="242113"/>
            </a:xfrm>
            <a:custGeom>
              <a:avLst/>
              <a:gdLst>
                <a:gd name="T0" fmla="*/ 42 w 166"/>
                <a:gd name="T1" fmla="*/ 194 h 194"/>
                <a:gd name="T2" fmla="*/ 166 w 166"/>
                <a:gd name="T3" fmla="*/ 0 h 194"/>
                <a:gd name="T4" fmla="*/ 124 w 166"/>
                <a:gd name="T5" fmla="*/ 0 h 194"/>
                <a:gd name="T6" fmla="*/ 0 w 166"/>
                <a:gd name="T7" fmla="*/ 194 h 194"/>
                <a:gd name="T8" fmla="*/ 42 w 166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94">
                  <a:moveTo>
                    <a:pt x="42" y="194"/>
                  </a:moveTo>
                  <a:lnTo>
                    <a:pt x="166" y="0"/>
                  </a:lnTo>
                  <a:lnTo>
                    <a:pt x="124" y="0"/>
                  </a:lnTo>
                  <a:lnTo>
                    <a:pt x="0" y="194"/>
                  </a:lnTo>
                  <a:lnTo>
                    <a:pt x="42" y="1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9" name="Rectangle 317"/>
            <p:cNvSpPr>
              <a:spLocks noChangeArrowheads="1"/>
            </p:cNvSpPr>
            <p:nvPr>
              <p:custDataLst>
                <p:tags r:id="rId304"/>
              </p:custDataLst>
            </p:nvPr>
          </p:nvSpPr>
          <p:spPr bwMode="auto">
            <a:xfrm>
              <a:off x="3649387" y="3488570"/>
              <a:ext cx="218401" cy="28705"/>
            </a:xfrm>
            <a:prstGeom prst="rect">
              <a:avLst/>
            </a:prstGeom>
            <a:solidFill>
              <a:srgbClr val="E6E4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0" name="Rectangle 318"/>
            <p:cNvSpPr>
              <a:spLocks noChangeArrowheads="1"/>
            </p:cNvSpPr>
            <p:nvPr>
              <p:custDataLst>
                <p:tags r:id="rId305"/>
              </p:custDataLst>
            </p:nvPr>
          </p:nvSpPr>
          <p:spPr bwMode="auto">
            <a:xfrm>
              <a:off x="3649387" y="3488570"/>
              <a:ext cx="218401" cy="28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1" name="Rectangle 319"/>
            <p:cNvSpPr>
              <a:spLocks noChangeArrowheads="1"/>
            </p:cNvSpPr>
            <p:nvPr>
              <p:custDataLst>
                <p:tags r:id="rId306"/>
              </p:custDataLst>
            </p:nvPr>
          </p:nvSpPr>
          <p:spPr bwMode="auto">
            <a:xfrm>
              <a:off x="3649387" y="3524762"/>
              <a:ext cx="218401" cy="29952"/>
            </a:xfrm>
            <a:prstGeom prst="rect">
              <a:avLst/>
            </a:prstGeom>
            <a:solidFill>
              <a:srgbClr val="E6E4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2" name="Rectangle 320"/>
            <p:cNvSpPr>
              <a:spLocks noChangeArrowheads="1"/>
            </p:cNvSpPr>
            <p:nvPr>
              <p:custDataLst>
                <p:tags r:id="rId307"/>
              </p:custDataLst>
            </p:nvPr>
          </p:nvSpPr>
          <p:spPr bwMode="auto">
            <a:xfrm>
              <a:off x="3649387" y="3524762"/>
              <a:ext cx="218401" cy="29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3" name="Rectangle 321"/>
            <p:cNvSpPr>
              <a:spLocks noChangeArrowheads="1"/>
            </p:cNvSpPr>
            <p:nvPr>
              <p:custDataLst>
                <p:tags r:id="rId308"/>
              </p:custDataLst>
            </p:nvPr>
          </p:nvSpPr>
          <p:spPr bwMode="auto">
            <a:xfrm>
              <a:off x="3649387" y="3367513"/>
              <a:ext cx="162241" cy="64896"/>
            </a:xfrm>
            <a:prstGeom prst="rect">
              <a:avLst/>
            </a:prstGeom>
            <a:solidFill>
              <a:srgbClr val="E6E4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4" name="Rectangle 322"/>
            <p:cNvSpPr>
              <a:spLocks noChangeArrowheads="1"/>
            </p:cNvSpPr>
            <p:nvPr>
              <p:custDataLst>
                <p:tags r:id="rId309"/>
              </p:custDataLst>
            </p:nvPr>
          </p:nvSpPr>
          <p:spPr bwMode="auto">
            <a:xfrm>
              <a:off x="3649387" y="3367513"/>
              <a:ext cx="162241" cy="64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5" name="Freeform 323"/>
            <p:cNvSpPr/>
            <p:nvPr>
              <p:custDataLst>
                <p:tags r:id="rId310"/>
              </p:custDataLst>
            </p:nvPr>
          </p:nvSpPr>
          <p:spPr bwMode="auto">
            <a:xfrm>
              <a:off x="3693067" y="3292632"/>
              <a:ext cx="472995" cy="500451"/>
            </a:xfrm>
            <a:custGeom>
              <a:avLst/>
              <a:gdLst>
                <a:gd name="T0" fmla="*/ 156 w 350"/>
                <a:gd name="T1" fmla="*/ 0 h 372"/>
                <a:gd name="T2" fmla="*/ 156 w 350"/>
                <a:gd name="T3" fmla="*/ 0 h 372"/>
                <a:gd name="T4" fmla="*/ 130 w 350"/>
                <a:gd name="T5" fmla="*/ 0 h 372"/>
                <a:gd name="T6" fmla="*/ 0 w 350"/>
                <a:gd name="T7" fmla="*/ 50 h 372"/>
                <a:gd name="T8" fmla="*/ 26 w 350"/>
                <a:gd name="T9" fmla="*/ 49 h 372"/>
                <a:gd name="T10" fmla="*/ 43 w 350"/>
                <a:gd name="T11" fmla="*/ 50 h 372"/>
                <a:gd name="T12" fmla="*/ 130 w 350"/>
                <a:gd name="T13" fmla="*/ 26 h 372"/>
                <a:gd name="T14" fmla="*/ 156 w 350"/>
                <a:gd name="T15" fmla="*/ 26 h 372"/>
                <a:gd name="T16" fmla="*/ 326 w 350"/>
                <a:gd name="T17" fmla="*/ 196 h 372"/>
                <a:gd name="T18" fmla="*/ 326 w 350"/>
                <a:gd name="T19" fmla="*/ 221 h 372"/>
                <a:gd name="T20" fmla="*/ 275 w 350"/>
                <a:gd name="T21" fmla="*/ 342 h 372"/>
                <a:gd name="T22" fmla="*/ 275 w 350"/>
                <a:gd name="T23" fmla="*/ 372 h 372"/>
                <a:gd name="T24" fmla="*/ 293 w 350"/>
                <a:gd name="T25" fmla="*/ 357 h 372"/>
                <a:gd name="T26" fmla="*/ 350 w 350"/>
                <a:gd name="T27" fmla="*/ 219 h 372"/>
                <a:gd name="T28" fmla="*/ 350 w 350"/>
                <a:gd name="T29" fmla="*/ 194 h 372"/>
                <a:gd name="T30" fmla="*/ 293 w 350"/>
                <a:gd name="T31" fmla="*/ 57 h 372"/>
                <a:gd name="T32" fmla="*/ 156 w 350"/>
                <a:gd name="T33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0" h="372">
                  <a:moveTo>
                    <a:pt x="156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80" y="0"/>
                    <a:pt x="34" y="19"/>
                    <a:pt x="0" y="50"/>
                  </a:cubicBezTo>
                  <a:cubicBezTo>
                    <a:pt x="8" y="50"/>
                    <a:pt x="17" y="49"/>
                    <a:pt x="26" y="49"/>
                  </a:cubicBezTo>
                  <a:cubicBezTo>
                    <a:pt x="32" y="49"/>
                    <a:pt x="37" y="49"/>
                    <a:pt x="43" y="50"/>
                  </a:cubicBezTo>
                  <a:cubicBezTo>
                    <a:pt x="69" y="34"/>
                    <a:pt x="99" y="26"/>
                    <a:pt x="130" y="26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250" y="26"/>
                    <a:pt x="326" y="102"/>
                    <a:pt x="326" y="196"/>
                  </a:cubicBezTo>
                  <a:cubicBezTo>
                    <a:pt x="326" y="221"/>
                    <a:pt x="326" y="221"/>
                    <a:pt x="326" y="221"/>
                  </a:cubicBezTo>
                  <a:cubicBezTo>
                    <a:pt x="326" y="268"/>
                    <a:pt x="307" y="311"/>
                    <a:pt x="275" y="342"/>
                  </a:cubicBezTo>
                  <a:cubicBezTo>
                    <a:pt x="275" y="372"/>
                    <a:pt x="275" y="372"/>
                    <a:pt x="275" y="372"/>
                  </a:cubicBezTo>
                  <a:cubicBezTo>
                    <a:pt x="282" y="367"/>
                    <a:pt x="287" y="362"/>
                    <a:pt x="293" y="357"/>
                  </a:cubicBezTo>
                  <a:cubicBezTo>
                    <a:pt x="328" y="322"/>
                    <a:pt x="350" y="273"/>
                    <a:pt x="350" y="219"/>
                  </a:cubicBezTo>
                  <a:cubicBezTo>
                    <a:pt x="350" y="194"/>
                    <a:pt x="350" y="194"/>
                    <a:pt x="350" y="194"/>
                  </a:cubicBezTo>
                  <a:cubicBezTo>
                    <a:pt x="350" y="141"/>
                    <a:pt x="328" y="92"/>
                    <a:pt x="293" y="57"/>
                  </a:cubicBezTo>
                  <a:cubicBezTo>
                    <a:pt x="258" y="22"/>
                    <a:pt x="209" y="0"/>
                    <a:pt x="156" y="0"/>
                  </a:cubicBezTo>
                </a:path>
              </a:pathLst>
            </a:custGeom>
            <a:solidFill>
              <a:srgbClr val="CD8E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6" name="Freeform 324"/>
            <p:cNvSpPr/>
            <p:nvPr>
              <p:custDataLst>
                <p:tags r:id="rId311"/>
              </p:custDataLst>
            </p:nvPr>
          </p:nvSpPr>
          <p:spPr bwMode="auto">
            <a:xfrm>
              <a:off x="3643147" y="3358777"/>
              <a:ext cx="108577" cy="62400"/>
            </a:xfrm>
            <a:custGeom>
              <a:avLst/>
              <a:gdLst>
                <a:gd name="T0" fmla="*/ 63 w 80"/>
                <a:gd name="T1" fmla="*/ 0 h 47"/>
                <a:gd name="T2" fmla="*/ 37 w 80"/>
                <a:gd name="T3" fmla="*/ 1 h 47"/>
                <a:gd name="T4" fmla="*/ 30 w 80"/>
                <a:gd name="T5" fmla="*/ 8 h 47"/>
                <a:gd name="T6" fmla="*/ 0 w 80"/>
                <a:gd name="T7" fmla="*/ 47 h 47"/>
                <a:gd name="T8" fmla="*/ 30 w 80"/>
                <a:gd name="T9" fmla="*/ 47 h 47"/>
                <a:gd name="T10" fmla="*/ 80 w 80"/>
                <a:gd name="T11" fmla="*/ 1 h 47"/>
                <a:gd name="T12" fmla="*/ 63 w 80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7">
                  <a:moveTo>
                    <a:pt x="63" y="0"/>
                  </a:moveTo>
                  <a:cubicBezTo>
                    <a:pt x="54" y="0"/>
                    <a:pt x="45" y="1"/>
                    <a:pt x="37" y="1"/>
                  </a:cubicBezTo>
                  <a:cubicBezTo>
                    <a:pt x="34" y="4"/>
                    <a:pt x="32" y="6"/>
                    <a:pt x="30" y="8"/>
                  </a:cubicBezTo>
                  <a:cubicBezTo>
                    <a:pt x="18" y="19"/>
                    <a:pt x="8" y="33"/>
                    <a:pt x="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3" y="28"/>
                    <a:pt x="60" y="13"/>
                    <a:pt x="80" y="1"/>
                  </a:cubicBezTo>
                  <a:cubicBezTo>
                    <a:pt x="74" y="0"/>
                    <a:pt x="69" y="0"/>
                    <a:pt x="63" y="0"/>
                  </a:cubicBezTo>
                </a:path>
              </a:pathLst>
            </a:custGeom>
            <a:solidFill>
              <a:srgbClr val="CD9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7" name="Freeform 325"/>
            <p:cNvSpPr>
              <a:spLocks noEditPoints="1"/>
            </p:cNvSpPr>
            <p:nvPr>
              <p:custDataLst>
                <p:tags r:id="rId312"/>
              </p:custDataLst>
            </p:nvPr>
          </p:nvSpPr>
          <p:spPr bwMode="auto">
            <a:xfrm>
              <a:off x="3606955" y="3469849"/>
              <a:ext cx="458019" cy="379394"/>
            </a:xfrm>
            <a:custGeom>
              <a:avLst/>
              <a:gdLst>
                <a:gd name="T0" fmla="*/ 64 w 339"/>
                <a:gd name="T1" fmla="*/ 199 h 282"/>
                <a:gd name="T2" fmla="*/ 50 w 339"/>
                <a:gd name="T3" fmla="*/ 217 h 282"/>
                <a:gd name="T4" fmla="*/ 57 w 339"/>
                <a:gd name="T5" fmla="*/ 225 h 282"/>
                <a:gd name="T6" fmla="*/ 194 w 339"/>
                <a:gd name="T7" fmla="*/ 282 h 282"/>
                <a:gd name="T8" fmla="*/ 194 w 339"/>
                <a:gd name="T9" fmla="*/ 282 h 282"/>
                <a:gd name="T10" fmla="*/ 220 w 339"/>
                <a:gd name="T11" fmla="*/ 282 h 282"/>
                <a:gd name="T12" fmla="*/ 339 w 339"/>
                <a:gd name="T13" fmla="*/ 240 h 282"/>
                <a:gd name="T14" fmla="*/ 339 w 339"/>
                <a:gd name="T15" fmla="*/ 210 h 282"/>
                <a:gd name="T16" fmla="*/ 220 w 339"/>
                <a:gd name="T17" fmla="*/ 259 h 282"/>
                <a:gd name="T18" fmla="*/ 194 w 339"/>
                <a:gd name="T19" fmla="*/ 259 h 282"/>
                <a:gd name="T20" fmla="*/ 64 w 339"/>
                <a:gd name="T21" fmla="*/ 199 h 282"/>
                <a:gd name="T22" fmla="*/ 28 w 339"/>
                <a:gd name="T23" fmla="*/ 127 h 282"/>
                <a:gd name="T24" fmla="*/ 4 w 339"/>
                <a:gd name="T25" fmla="*/ 127 h 282"/>
                <a:gd name="T26" fmla="*/ 38 w 339"/>
                <a:gd name="T27" fmla="*/ 203 h 282"/>
                <a:gd name="T28" fmla="*/ 53 w 339"/>
                <a:gd name="T29" fmla="*/ 184 h 282"/>
                <a:gd name="T30" fmla="*/ 28 w 339"/>
                <a:gd name="T31" fmla="*/ 127 h 282"/>
                <a:gd name="T32" fmla="*/ 26 w 339"/>
                <a:gd name="T33" fmla="*/ 112 h 282"/>
                <a:gd name="T34" fmla="*/ 2 w 339"/>
                <a:gd name="T35" fmla="*/ 112 h 282"/>
                <a:gd name="T36" fmla="*/ 3 w 339"/>
                <a:gd name="T37" fmla="*/ 119 h 282"/>
                <a:gd name="T38" fmla="*/ 27 w 339"/>
                <a:gd name="T39" fmla="*/ 119 h 282"/>
                <a:gd name="T40" fmla="*/ 26 w 339"/>
                <a:gd name="T41" fmla="*/ 112 h 282"/>
                <a:gd name="T42" fmla="*/ 24 w 339"/>
                <a:gd name="T43" fmla="*/ 84 h 282"/>
                <a:gd name="T44" fmla="*/ 0 w 339"/>
                <a:gd name="T45" fmla="*/ 84 h 282"/>
                <a:gd name="T46" fmla="*/ 0 w 339"/>
                <a:gd name="T47" fmla="*/ 87 h 282"/>
                <a:gd name="T48" fmla="*/ 1 w 339"/>
                <a:gd name="T49" fmla="*/ 104 h 282"/>
                <a:gd name="T50" fmla="*/ 25 w 339"/>
                <a:gd name="T51" fmla="*/ 104 h 282"/>
                <a:gd name="T52" fmla="*/ 24 w 339"/>
                <a:gd name="T53" fmla="*/ 89 h 282"/>
                <a:gd name="T54" fmla="*/ 24 w 339"/>
                <a:gd name="T55" fmla="*/ 84 h 282"/>
                <a:gd name="T56" fmla="*/ 37 w 339"/>
                <a:gd name="T57" fmla="*/ 0 h 282"/>
                <a:gd name="T58" fmla="*/ 10 w 339"/>
                <a:gd name="T59" fmla="*/ 0 h 282"/>
                <a:gd name="T60" fmla="*/ 0 w 339"/>
                <a:gd name="T61" fmla="*/ 62 h 282"/>
                <a:gd name="T62" fmla="*/ 0 w 339"/>
                <a:gd name="T63" fmla="*/ 71 h 282"/>
                <a:gd name="T64" fmla="*/ 24 w 339"/>
                <a:gd name="T65" fmla="*/ 71 h 282"/>
                <a:gd name="T66" fmla="*/ 24 w 339"/>
                <a:gd name="T67" fmla="*/ 64 h 282"/>
                <a:gd name="T68" fmla="*/ 37 w 339"/>
                <a:gd name="T6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9" h="282">
                  <a:moveTo>
                    <a:pt x="64" y="199"/>
                  </a:moveTo>
                  <a:cubicBezTo>
                    <a:pt x="50" y="217"/>
                    <a:pt x="50" y="217"/>
                    <a:pt x="50" y="217"/>
                  </a:cubicBezTo>
                  <a:cubicBezTo>
                    <a:pt x="52" y="220"/>
                    <a:pt x="54" y="222"/>
                    <a:pt x="57" y="225"/>
                  </a:cubicBezTo>
                  <a:cubicBezTo>
                    <a:pt x="92" y="260"/>
                    <a:pt x="141" y="282"/>
                    <a:pt x="194" y="282"/>
                  </a:cubicBezTo>
                  <a:cubicBezTo>
                    <a:pt x="194" y="282"/>
                    <a:pt x="194" y="282"/>
                    <a:pt x="194" y="282"/>
                  </a:cubicBezTo>
                  <a:cubicBezTo>
                    <a:pt x="220" y="282"/>
                    <a:pt x="220" y="282"/>
                    <a:pt x="220" y="282"/>
                  </a:cubicBezTo>
                  <a:cubicBezTo>
                    <a:pt x="265" y="282"/>
                    <a:pt x="306" y="266"/>
                    <a:pt x="339" y="240"/>
                  </a:cubicBezTo>
                  <a:cubicBezTo>
                    <a:pt x="339" y="210"/>
                    <a:pt x="339" y="210"/>
                    <a:pt x="339" y="210"/>
                  </a:cubicBezTo>
                  <a:cubicBezTo>
                    <a:pt x="309" y="241"/>
                    <a:pt x="266" y="259"/>
                    <a:pt x="220" y="259"/>
                  </a:cubicBezTo>
                  <a:cubicBezTo>
                    <a:pt x="194" y="259"/>
                    <a:pt x="194" y="259"/>
                    <a:pt x="194" y="259"/>
                  </a:cubicBezTo>
                  <a:cubicBezTo>
                    <a:pt x="142" y="259"/>
                    <a:pt x="95" y="236"/>
                    <a:pt x="64" y="199"/>
                  </a:cubicBezTo>
                  <a:moveTo>
                    <a:pt x="28" y="127"/>
                  </a:moveTo>
                  <a:cubicBezTo>
                    <a:pt x="4" y="127"/>
                    <a:pt x="4" y="127"/>
                    <a:pt x="4" y="127"/>
                  </a:cubicBezTo>
                  <a:cubicBezTo>
                    <a:pt x="10" y="155"/>
                    <a:pt x="22" y="181"/>
                    <a:pt x="38" y="203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42" y="167"/>
                    <a:pt x="33" y="148"/>
                    <a:pt x="28" y="127"/>
                  </a:cubicBezTo>
                  <a:moveTo>
                    <a:pt x="26" y="112"/>
                  </a:moveTo>
                  <a:cubicBezTo>
                    <a:pt x="2" y="112"/>
                    <a:pt x="2" y="112"/>
                    <a:pt x="2" y="112"/>
                  </a:cubicBezTo>
                  <a:cubicBezTo>
                    <a:pt x="2" y="114"/>
                    <a:pt x="2" y="116"/>
                    <a:pt x="3" y="119"/>
                  </a:cubicBezTo>
                  <a:cubicBezTo>
                    <a:pt x="27" y="119"/>
                    <a:pt x="27" y="119"/>
                    <a:pt x="27" y="119"/>
                  </a:cubicBezTo>
                  <a:cubicBezTo>
                    <a:pt x="26" y="116"/>
                    <a:pt x="26" y="114"/>
                    <a:pt x="26" y="112"/>
                  </a:cubicBezTo>
                  <a:moveTo>
                    <a:pt x="24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0" y="98"/>
                    <a:pt x="1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4" y="99"/>
                    <a:pt x="24" y="94"/>
                    <a:pt x="24" y="89"/>
                  </a:cubicBezTo>
                  <a:cubicBezTo>
                    <a:pt x="24" y="84"/>
                    <a:pt x="24" y="84"/>
                    <a:pt x="24" y="84"/>
                  </a:cubicBezTo>
                  <a:moveTo>
                    <a:pt x="3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19"/>
                    <a:pt x="0" y="40"/>
                    <a:pt x="0" y="6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41"/>
                    <a:pt x="29" y="20"/>
                    <a:pt x="37" y="0"/>
                  </a:cubicBezTo>
                </a:path>
              </a:pathLst>
            </a:custGeom>
            <a:solidFill>
              <a:srgbClr val="BE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8" name="Freeform 326"/>
            <p:cNvSpPr/>
            <p:nvPr>
              <p:custDataLst>
                <p:tags r:id="rId313"/>
              </p:custDataLst>
            </p:nvPr>
          </p:nvSpPr>
          <p:spPr bwMode="auto">
            <a:xfrm>
              <a:off x="3608203" y="3609626"/>
              <a:ext cx="33697" cy="11232"/>
            </a:xfrm>
            <a:custGeom>
              <a:avLst/>
              <a:gdLst>
                <a:gd name="T0" fmla="*/ 24 w 25"/>
                <a:gd name="T1" fmla="*/ 0 h 8"/>
                <a:gd name="T2" fmla="*/ 0 w 25"/>
                <a:gd name="T3" fmla="*/ 0 h 8"/>
                <a:gd name="T4" fmla="*/ 1 w 25"/>
                <a:gd name="T5" fmla="*/ 8 h 8"/>
                <a:gd name="T6" fmla="*/ 25 w 25"/>
                <a:gd name="T7" fmla="*/ 8 h 8"/>
                <a:gd name="T8" fmla="*/ 24 w 2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8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5"/>
                    <a:pt x="1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5"/>
                    <a:pt x="24" y="3"/>
                    <a:pt x="24" y="0"/>
                  </a:cubicBezTo>
                </a:path>
              </a:pathLst>
            </a:custGeom>
            <a:solidFill>
              <a:srgbClr val="A9B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9" name="Freeform 327"/>
            <p:cNvSpPr/>
            <p:nvPr>
              <p:custDataLst>
                <p:tags r:id="rId314"/>
              </p:custDataLst>
            </p:nvPr>
          </p:nvSpPr>
          <p:spPr bwMode="auto">
            <a:xfrm>
              <a:off x="3611947" y="3630843"/>
              <a:ext cx="33697" cy="9984"/>
            </a:xfrm>
            <a:custGeom>
              <a:avLst/>
              <a:gdLst>
                <a:gd name="T0" fmla="*/ 24 w 25"/>
                <a:gd name="T1" fmla="*/ 0 h 8"/>
                <a:gd name="T2" fmla="*/ 0 w 25"/>
                <a:gd name="T3" fmla="*/ 0 h 8"/>
                <a:gd name="T4" fmla="*/ 1 w 25"/>
                <a:gd name="T5" fmla="*/ 8 h 8"/>
                <a:gd name="T6" fmla="*/ 25 w 25"/>
                <a:gd name="T7" fmla="*/ 8 h 8"/>
                <a:gd name="T8" fmla="*/ 24 w 2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8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1" y="5"/>
                    <a:pt x="1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5"/>
                    <a:pt x="24" y="3"/>
                    <a:pt x="24" y="0"/>
                  </a:cubicBezTo>
                </a:path>
              </a:pathLst>
            </a:custGeom>
            <a:solidFill>
              <a:srgbClr val="A9B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0" name="Rectangle 328"/>
            <p:cNvSpPr>
              <a:spLocks noChangeArrowheads="1"/>
            </p:cNvSpPr>
            <p:nvPr>
              <p:custDataLst>
                <p:tags r:id="rId315"/>
              </p:custDataLst>
            </p:nvPr>
          </p:nvSpPr>
          <p:spPr bwMode="auto">
            <a:xfrm>
              <a:off x="3606955" y="3565946"/>
              <a:ext cx="32448" cy="17472"/>
            </a:xfrm>
            <a:prstGeom prst="rect">
              <a:avLst/>
            </a:prstGeom>
            <a:solidFill>
              <a:srgbClr val="A9B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1" name="Rectangle 329"/>
            <p:cNvSpPr>
              <a:spLocks noChangeArrowheads="1"/>
            </p:cNvSpPr>
            <p:nvPr>
              <p:custDataLst>
                <p:tags r:id="rId316"/>
              </p:custDataLst>
            </p:nvPr>
          </p:nvSpPr>
          <p:spPr bwMode="auto">
            <a:xfrm>
              <a:off x="3606955" y="3565946"/>
              <a:ext cx="32448" cy="17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2" name="Freeform 330"/>
            <p:cNvSpPr/>
            <p:nvPr>
              <p:custDataLst>
                <p:tags r:id="rId317"/>
              </p:custDataLst>
            </p:nvPr>
          </p:nvSpPr>
          <p:spPr bwMode="auto">
            <a:xfrm>
              <a:off x="3631915" y="3421178"/>
              <a:ext cx="52416" cy="22464"/>
            </a:xfrm>
            <a:custGeom>
              <a:avLst/>
              <a:gdLst>
                <a:gd name="T0" fmla="*/ 39 w 39"/>
                <a:gd name="T1" fmla="*/ 0 h 16"/>
                <a:gd name="T2" fmla="*/ 9 w 39"/>
                <a:gd name="T3" fmla="*/ 0 h 16"/>
                <a:gd name="T4" fmla="*/ 0 w 39"/>
                <a:gd name="T5" fmla="*/ 16 h 16"/>
                <a:gd name="T6" fmla="*/ 28 w 39"/>
                <a:gd name="T7" fmla="*/ 16 h 16"/>
                <a:gd name="T8" fmla="*/ 39 w 3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3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6" y="5"/>
                    <a:pt x="3" y="11"/>
                    <a:pt x="0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31" y="11"/>
                    <a:pt x="35" y="5"/>
                    <a:pt x="39" y="0"/>
                  </a:cubicBezTo>
                </a:path>
              </a:pathLst>
            </a:custGeom>
            <a:solidFill>
              <a:srgbClr val="60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3" name="Freeform 331"/>
            <p:cNvSpPr/>
            <p:nvPr>
              <p:custDataLst>
                <p:tags r:id="rId318"/>
              </p:custDataLst>
            </p:nvPr>
          </p:nvSpPr>
          <p:spPr bwMode="auto">
            <a:xfrm>
              <a:off x="3620683" y="3443642"/>
              <a:ext cx="48673" cy="26209"/>
            </a:xfrm>
            <a:custGeom>
              <a:avLst/>
              <a:gdLst>
                <a:gd name="T0" fmla="*/ 36 w 36"/>
                <a:gd name="T1" fmla="*/ 0 h 20"/>
                <a:gd name="T2" fmla="*/ 8 w 36"/>
                <a:gd name="T3" fmla="*/ 0 h 20"/>
                <a:gd name="T4" fmla="*/ 0 w 36"/>
                <a:gd name="T5" fmla="*/ 20 h 20"/>
                <a:gd name="T6" fmla="*/ 27 w 36"/>
                <a:gd name="T7" fmla="*/ 20 h 20"/>
                <a:gd name="T8" fmla="*/ 36 w 36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7"/>
                    <a:pt x="3" y="13"/>
                    <a:pt x="0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9" y="13"/>
                    <a:pt x="33" y="6"/>
                    <a:pt x="36" y="0"/>
                  </a:cubicBezTo>
                </a:path>
              </a:pathLst>
            </a:custGeom>
            <a:solidFill>
              <a:srgbClr val="51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4" name="Freeform 332"/>
            <p:cNvSpPr/>
            <p:nvPr>
              <p:custDataLst>
                <p:tags r:id="rId319"/>
              </p:custDataLst>
            </p:nvPr>
          </p:nvSpPr>
          <p:spPr bwMode="auto">
            <a:xfrm>
              <a:off x="3658123" y="3718203"/>
              <a:ext cx="34944" cy="43681"/>
            </a:xfrm>
            <a:custGeom>
              <a:avLst/>
              <a:gdLst>
                <a:gd name="T0" fmla="*/ 15 w 26"/>
                <a:gd name="T1" fmla="*/ 0 h 33"/>
                <a:gd name="T2" fmla="*/ 0 w 26"/>
                <a:gd name="T3" fmla="*/ 19 h 33"/>
                <a:gd name="T4" fmla="*/ 12 w 26"/>
                <a:gd name="T5" fmla="*/ 33 h 33"/>
                <a:gd name="T6" fmla="*/ 26 w 26"/>
                <a:gd name="T7" fmla="*/ 15 h 33"/>
                <a:gd name="T8" fmla="*/ 15 w 26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3">
                  <a:moveTo>
                    <a:pt x="15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4" y="24"/>
                    <a:pt x="8" y="28"/>
                    <a:pt x="12" y="3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2" y="10"/>
                    <a:pt x="19" y="5"/>
                    <a:pt x="15" y="0"/>
                  </a:cubicBezTo>
                </a:path>
              </a:pathLst>
            </a:custGeom>
            <a:solidFill>
              <a:srgbClr val="C6C3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5" name="Freeform 333"/>
            <p:cNvSpPr>
              <a:spLocks noEditPoints="1"/>
            </p:cNvSpPr>
            <p:nvPr>
              <p:custDataLst>
                <p:tags r:id="rId320"/>
              </p:custDataLst>
            </p:nvPr>
          </p:nvSpPr>
          <p:spPr bwMode="auto">
            <a:xfrm>
              <a:off x="3639403" y="3327577"/>
              <a:ext cx="494211" cy="491715"/>
            </a:xfrm>
            <a:custGeom>
              <a:avLst/>
              <a:gdLst>
                <a:gd name="T0" fmla="*/ 122 w 366"/>
                <a:gd name="T1" fmla="*/ 30 h 365"/>
                <a:gd name="T2" fmla="*/ 170 w 366"/>
                <a:gd name="T3" fmla="*/ 22 h 365"/>
                <a:gd name="T4" fmla="*/ 196 w 366"/>
                <a:gd name="T5" fmla="*/ 22 h 365"/>
                <a:gd name="T6" fmla="*/ 299 w 366"/>
                <a:gd name="T7" fmla="*/ 65 h 365"/>
                <a:gd name="T8" fmla="*/ 314 w 366"/>
                <a:gd name="T9" fmla="*/ 82 h 365"/>
                <a:gd name="T10" fmla="*/ 315 w 366"/>
                <a:gd name="T11" fmla="*/ 82 h 365"/>
                <a:gd name="T12" fmla="*/ 315 w 366"/>
                <a:gd name="T13" fmla="*/ 83 h 365"/>
                <a:gd name="T14" fmla="*/ 342 w 366"/>
                <a:gd name="T15" fmla="*/ 168 h 365"/>
                <a:gd name="T16" fmla="*/ 342 w 366"/>
                <a:gd name="T17" fmla="*/ 193 h 365"/>
                <a:gd name="T18" fmla="*/ 299 w 366"/>
                <a:gd name="T19" fmla="*/ 297 h 365"/>
                <a:gd name="T20" fmla="*/ 196 w 366"/>
                <a:gd name="T21" fmla="*/ 340 h 365"/>
                <a:gd name="T22" fmla="*/ 196 w 366"/>
                <a:gd name="T23" fmla="*/ 340 h 365"/>
                <a:gd name="T24" fmla="*/ 170 w 366"/>
                <a:gd name="T25" fmla="*/ 340 h 365"/>
                <a:gd name="T26" fmla="*/ 68 w 366"/>
                <a:gd name="T27" fmla="*/ 298 h 365"/>
                <a:gd name="T28" fmla="*/ 58 w 366"/>
                <a:gd name="T29" fmla="*/ 313 h 365"/>
                <a:gd name="T30" fmla="*/ 35 w 366"/>
                <a:gd name="T31" fmla="*/ 287 h 365"/>
                <a:gd name="T32" fmla="*/ 46 w 366"/>
                <a:gd name="T33" fmla="*/ 270 h 365"/>
                <a:gd name="T34" fmla="*/ 24 w 366"/>
                <a:gd name="T35" fmla="*/ 193 h 365"/>
                <a:gd name="T36" fmla="*/ 24 w 366"/>
                <a:gd name="T37" fmla="*/ 169 h 365"/>
                <a:gd name="T38" fmla="*/ 7 w 366"/>
                <a:gd name="T39" fmla="*/ 169 h 365"/>
                <a:gd name="T40" fmla="*/ 9 w 366"/>
                <a:gd name="T41" fmla="*/ 147 h 365"/>
                <a:gd name="T42" fmla="*/ 26 w 366"/>
                <a:gd name="T43" fmla="*/ 147 h 365"/>
                <a:gd name="T44" fmla="*/ 27 w 366"/>
                <a:gd name="T45" fmla="*/ 141 h 365"/>
                <a:gd name="T46" fmla="*/ 10 w 366"/>
                <a:gd name="T47" fmla="*/ 141 h 365"/>
                <a:gd name="T48" fmla="*/ 15 w 366"/>
                <a:gd name="T49" fmla="*/ 120 h 365"/>
                <a:gd name="T50" fmla="*/ 32 w 366"/>
                <a:gd name="T51" fmla="*/ 120 h 365"/>
                <a:gd name="T52" fmla="*/ 56 w 366"/>
                <a:gd name="T53" fmla="*/ 78 h 365"/>
                <a:gd name="T54" fmla="*/ 36 w 366"/>
                <a:gd name="T55" fmla="*/ 78 h 365"/>
                <a:gd name="T56" fmla="*/ 87 w 366"/>
                <a:gd name="T57" fmla="*/ 30 h 365"/>
                <a:gd name="T58" fmla="*/ 122 w 366"/>
                <a:gd name="T59" fmla="*/ 30 h 365"/>
                <a:gd name="T60" fmla="*/ 196 w 366"/>
                <a:gd name="T61" fmla="*/ 0 h 365"/>
                <a:gd name="T62" fmla="*/ 170 w 366"/>
                <a:gd name="T63" fmla="*/ 0 h 365"/>
                <a:gd name="T64" fmla="*/ 83 w 366"/>
                <a:gd name="T65" fmla="*/ 24 h 365"/>
                <a:gd name="T66" fmla="*/ 33 w 366"/>
                <a:gd name="T67" fmla="*/ 70 h 365"/>
                <a:gd name="T68" fmla="*/ 22 w 366"/>
                <a:gd name="T69" fmla="*/ 86 h 365"/>
                <a:gd name="T70" fmla="*/ 13 w 366"/>
                <a:gd name="T71" fmla="*/ 106 h 365"/>
                <a:gd name="T72" fmla="*/ 0 w 366"/>
                <a:gd name="T73" fmla="*/ 170 h 365"/>
                <a:gd name="T74" fmla="*/ 0 w 366"/>
                <a:gd name="T75" fmla="*/ 177 h 365"/>
                <a:gd name="T76" fmla="*/ 0 w 366"/>
                <a:gd name="T77" fmla="*/ 190 h 365"/>
                <a:gd name="T78" fmla="*/ 0 w 366"/>
                <a:gd name="T79" fmla="*/ 195 h 365"/>
                <a:gd name="T80" fmla="*/ 1 w 366"/>
                <a:gd name="T81" fmla="*/ 210 h 365"/>
                <a:gd name="T82" fmla="*/ 2 w 366"/>
                <a:gd name="T83" fmla="*/ 218 h 365"/>
                <a:gd name="T84" fmla="*/ 3 w 366"/>
                <a:gd name="T85" fmla="*/ 225 h 365"/>
                <a:gd name="T86" fmla="*/ 4 w 366"/>
                <a:gd name="T87" fmla="*/ 233 h 365"/>
                <a:gd name="T88" fmla="*/ 29 w 366"/>
                <a:gd name="T89" fmla="*/ 290 h 365"/>
                <a:gd name="T90" fmla="*/ 40 w 366"/>
                <a:gd name="T91" fmla="*/ 305 h 365"/>
                <a:gd name="T92" fmla="*/ 170 w 366"/>
                <a:gd name="T93" fmla="*/ 365 h 365"/>
                <a:gd name="T94" fmla="*/ 196 w 366"/>
                <a:gd name="T95" fmla="*/ 365 h 365"/>
                <a:gd name="T96" fmla="*/ 315 w 366"/>
                <a:gd name="T97" fmla="*/ 316 h 365"/>
                <a:gd name="T98" fmla="*/ 366 w 366"/>
                <a:gd name="T99" fmla="*/ 195 h 365"/>
                <a:gd name="T100" fmla="*/ 366 w 366"/>
                <a:gd name="T101" fmla="*/ 170 h 365"/>
                <a:gd name="T102" fmla="*/ 196 w 366"/>
                <a:gd name="T103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6" h="365">
                  <a:moveTo>
                    <a:pt x="122" y="30"/>
                  </a:moveTo>
                  <a:cubicBezTo>
                    <a:pt x="137" y="25"/>
                    <a:pt x="154" y="22"/>
                    <a:pt x="170" y="22"/>
                  </a:cubicBezTo>
                  <a:cubicBezTo>
                    <a:pt x="196" y="22"/>
                    <a:pt x="196" y="22"/>
                    <a:pt x="196" y="22"/>
                  </a:cubicBezTo>
                  <a:cubicBezTo>
                    <a:pt x="236" y="22"/>
                    <a:pt x="272" y="38"/>
                    <a:pt x="299" y="65"/>
                  </a:cubicBezTo>
                  <a:cubicBezTo>
                    <a:pt x="304" y="70"/>
                    <a:pt x="309" y="76"/>
                    <a:pt x="314" y="82"/>
                  </a:cubicBezTo>
                  <a:cubicBezTo>
                    <a:pt x="315" y="82"/>
                    <a:pt x="315" y="82"/>
                    <a:pt x="315" y="82"/>
                  </a:cubicBezTo>
                  <a:cubicBezTo>
                    <a:pt x="315" y="83"/>
                    <a:pt x="315" y="83"/>
                    <a:pt x="315" y="83"/>
                  </a:cubicBezTo>
                  <a:cubicBezTo>
                    <a:pt x="332" y="107"/>
                    <a:pt x="342" y="136"/>
                    <a:pt x="342" y="168"/>
                  </a:cubicBezTo>
                  <a:cubicBezTo>
                    <a:pt x="342" y="193"/>
                    <a:pt x="342" y="193"/>
                    <a:pt x="342" y="193"/>
                  </a:cubicBezTo>
                  <a:cubicBezTo>
                    <a:pt x="342" y="234"/>
                    <a:pt x="325" y="270"/>
                    <a:pt x="299" y="297"/>
                  </a:cubicBezTo>
                  <a:cubicBezTo>
                    <a:pt x="272" y="323"/>
                    <a:pt x="236" y="340"/>
                    <a:pt x="196" y="340"/>
                  </a:cubicBezTo>
                  <a:cubicBezTo>
                    <a:pt x="196" y="340"/>
                    <a:pt x="196" y="340"/>
                    <a:pt x="196" y="340"/>
                  </a:cubicBezTo>
                  <a:cubicBezTo>
                    <a:pt x="170" y="340"/>
                    <a:pt x="170" y="340"/>
                    <a:pt x="170" y="340"/>
                  </a:cubicBezTo>
                  <a:cubicBezTo>
                    <a:pt x="130" y="340"/>
                    <a:pt x="94" y="324"/>
                    <a:pt x="68" y="298"/>
                  </a:cubicBezTo>
                  <a:cubicBezTo>
                    <a:pt x="58" y="313"/>
                    <a:pt x="58" y="313"/>
                    <a:pt x="58" y="313"/>
                  </a:cubicBezTo>
                  <a:cubicBezTo>
                    <a:pt x="49" y="305"/>
                    <a:pt x="42" y="296"/>
                    <a:pt x="35" y="287"/>
                  </a:cubicBezTo>
                  <a:cubicBezTo>
                    <a:pt x="46" y="270"/>
                    <a:pt x="46" y="270"/>
                    <a:pt x="46" y="270"/>
                  </a:cubicBezTo>
                  <a:cubicBezTo>
                    <a:pt x="32" y="248"/>
                    <a:pt x="24" y="222"/>
                    <a:pt x="24" y="193"/>
                  </a:cubicBezTo>
                  <a:cubicBezTo>
                    <a:pt x="24" y="169"/>
                    <a:pt x="24" y="169"/>
                    <a:pt x="24" y="169"/>
                  </a:cubicBezTo>
                  <a:cubicBezTo>
                    <a:pt x="7" y="169"/>
                    <a:pt x="7" y="169"/>
                    <a:pt x="7" y="169"/>
                  </a:cubicBezTo>
                  <a:cubicBezTo>
                    <a:pt x="7" y="161"/>
                    <a:pt x="8" y="154"/>
                    <a:pt x="9" y="147"/>
                  </a:cubicBezTo>
                  <a:cubicBezTo>
                    <a:pt x="26" y="147"/>
                    <a:pt x="26" y="147"/>
                    <a:pt x="26" y="147"/>
                  </a:cubicBezTo>
                  <a:cubicBezTo>
                    <a:pt x="26" y="145"/>
                    <a:pt x="26" y="143"/>
                    <a:pt x="27" y="141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1" y="134"/>
                    <a:pt x="13" y="127"/>
                    <a:pt x="15" y="120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38" y="104"/>
                    <a:pt x="46" y="90"/>
                    <a:pt x="56" y="78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49" y="58"/>
                    <a:pt x="67" y="42"/>
                    <a:pt x="87" y="30"/>
                  </a:cubicBezTo>
                  <a:cubicBezTo>
                    <a:pt x="122" y="30"/>
                    <a:pt x="122" y="30"/>
                    <a:pt x="122" y="30"/>
                  </a:cubicBezTo>
                  <a:moveTo>
                    <a:pt x="196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39" y="0"/>
                    <a:pt x="109" y="8"/>
                    <a:pt x="83" y="24"/>
                  </a:cubicBezTo>
                  <a:cubicBezTo>
                    <a:pt x="63" y="36"/>
                    <a:pt x="46" y="51"/>
                    <a:pt x="33" y="70"/>
                  </a:cubicBezTo>
                  <a:cubicBezTo>
                    <a:pt x="29" y="75"/>
                    <a:pt x="25" y="81"/>
                    <a:pt x="22" y="86"/>
                  </a:cubicBezTo>
                  <a:cubicBezTo>
                    <a:pt x="19" y="92"/>
                    <a:pt x="15" y="99"/>
                    <a:pt x="13" y="106"/>
                  </a:cubicBezTo>
                  <a:cubicBezTo>
                    <a:pt x="5" y="126"/>
                    <a:pt x="0" y="147"/>
                    <a:pt x="0" y="17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200"/>
                    <a:pt x="0" y="205"/>
                    <a:pt x="1" y="210"/>
                  </a:cubicBezTo>
                  <a:cubicBezTo>
                    <a:pt x="1" y="213"/>
                    <a:pt x="1" y="215"/>
                    <a:pt x="2" y="218"/>
                  </a:cubicBezTo>
                  <a:cubicBezTo>
                    <a:pt x="2" y="220"/>
                    <a:pt x="2" y="222"/>
                    <a:pt x="3" y="225"/>
                  </a:cubicBezTo>
                  <a:cubicBezTo>
                    <a:pt x="3" y="228"/>
                    <a:pt x="4" y="230"/>
                    <a:pt x="4" y="233"/>
                  </a:cubicBezTo>
                  <a:cubicBezTo>
                    <a:pt x="9" y="254"/>
                    <a:pt x="18" y="273"/>
                    <a:pt x="29" y="290"/>
                  </a:cubicBezTo>
                  <a:cubicBezTo>
                    <a:pt x="33" y="295"/>
                    <a:pt x="36" y="300"/>
                    <a:pt x="40" y="305"/>
                  </a:cubicBezTo>
                  <a:cubicBezTo>
                    <a:pt x="71" y="342"/>
                    <a:pt x="118" y="365"/>
                    <a:pt x="170" y="365"/>
                  </a:cubicBezTo>
                  <a:cubicBezTo>
                    <a:pt x="196" y="365"/>
                    <a:pt x="196" y="365"/>
                    <a:pt x="196" y="365"/>
                  </a:cubicBezTo>
                  <a:cubicBezTo>
                    <a:pt x="242" y="365"/>
                    <a:pt x="285" y="347"/>
                    <a:pt x="315" y="316"/>
                  </a:cubicBezTo>
                  <a:cubicBezTo>
                    <a:pt x="347" y="285"/>
                    <a:pt x="366" y="242"/>
                    <a:pt x="366" y="195"/>
                  </a:cubicBezTo>
                  <a:cubicBezTo>
                    <a:pt x="366" y="170"/>
                    <a:pt x="366" y="170"/>
                    <a:pt x="366" y="170"/>
                  </a:cubicBezTo>
                  <a:cubicBezTo>
                    <a:pt x="366" y="76"/>
                    <a:pt x="290" y="0"/>
                    <a:pt x="196" y="0"/>
                  </a:cubicBezTo>
                </a:path>
              </a:pathLst>
            </a:custGeom>
            <a:solidFill>
              <a:srgbClr val="CD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6" name="Freeform 334"/>
            <p:cNvSpPr/>
            <p:nvPr>
              <p:custDataLst>
                <p:tags r:id="rId321"/>
              </p:custDataLst>
            </p:nvPr>
          </p:nvSpPr>
          <p:spPr bwMode="auto">
            <a:xfrm>
              <a:off x="4062477" y="3437401"/>
              <a:ext cx="2496" cy="124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ABB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7" name="Freeform 335"/>
            <p:cNvSpPr/>
            <p:nvPr>
              <p:custDataLst>
                <p:tags r:id="rId322"/>
              </p:custDataLst>
            </p:nvPr>
          </p:nvSpPr>
          <p:spPr bwMode="auto">
            <a:xfrm>
              <a:off x="3686827" y="3690747"/>
              <a:ext cx="44928" cy="57408"/>
            </a:xfrm>
            <a:custGeom>
              <a:avLst/>
              <a:gdLst>
                <a:gd name="T0" fmla="*/ 11 w 33"/>
                <a:gd name="T1" fmla="*/ 0 h 43"/>
                <a:gd name="T2" fmla="*/ 0 w 33"/>
                <a:gd name="T3" fmla="*/ 17 h 43"/>
                <a:gd name="T4" fmla="*/ 23 w 33"/>
                <a:gd name="T5" fmla="*/ 43 h 43"/>
                <a:gd name="T6" fmla="*/ 33 w 33"/>
                <a:gd name="T7" fmla="*/ 28 h 43"/>
                <a:gd name="T8" fmla="*/ 32 w 33"/>
                <a:gd name="T9" fmla="*/ 27 h 43"/>
                <a:gd name="T10" fmla="*/ 11 w 3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3">
                  <a:moveTo>
                    <a:pt x="11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7" y="26"/>
                    <a:pt x="14" y="35"/>
                    <a:pt x="23" y="43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7"/>
                    <a:pt x="32" y="27"/>
                    <a:pt x="32" y="27"/>
                  </a:cubicBezTo>
                  <a:cubicBezTo>
                    <a:pt x="24" y="19"/>
                    <a:pt x="17" y="10"/>
                    <a:pt x="11" y="0"/>
                  </a:cubicBezTo>
                </a:path>
              </a:pathLst>
            </a:custGeom>
            <a:solidFill>
              <a:srgbClr val="CABB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8" name="Freeform 336"/>
            <p:cNvSpPr/>
            <p:nvPr>
              <p:custDataLst>
                <p:tags r:id="rId323"/>
              </p:custDataLst>
            </p:nvPr>
          </p:nvSpPr>
          <p:spPr bwMode="auto">
            <a:xfrm>
              <a:off x="3653131" y="3488570"/>
              <a:ext cx="29952" cy="28705"/>
            </a:xfrm>
            <a:custGeom>
              <a:avLst/>
              <a:gdLst>
                <a:gd name="T0" fmla="*/ 22 w 22"/>
                <a:gd name="T1" fmla="*/ 0 h 21"/>
                <a:gd name="T2" fmla="*/ 5 w 22"/>
                <a:gd name="T3" fmla="*/ 0 h 21"/>
                <a:gd name="T4" fmla="*/ 0 w 22"/>
                <a:gd name="T5" fmla="*/ 21 h 21"/>
                <a:gd name="T6" fmla="*/ 17 w 22"/>
                <a:gd name="T7" fmla="*/ 21 h 21"/>
                <a:gd name="T8" fmla="*/ 22 w 2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2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7"/>
                    <a:pt x="1" y="14"/>
                    <a:pt x="0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14"/>
                    <a:pt x="20" y="7"/>
                    <a:pt x="22" y="0"/>
                  </a:cubicBezTo>
                </a:path>
              </a:pathLst>
            </a:custGeom>
            <a:solidFill>
              <a:srgbClr val="BEC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9" name="Freeform 337"/>
            <p:cNvSpPr/>
            <p:nvPr>
              <p:custDataLst>
                <p:tags r:id="rId324"/>
              </p:custDataLst>
            </p:nvPr>
          </p:nvSpPr>
          <p:spPr bwMode="auto">
            <a:xfrm>
              <a:off x="3649387" y="3524762"/>
              <a:ext cx="24960" cy="29952"/>
            </a:xfrm>
            <a:custGeom>
              <a:avLst/>
              <a:gdLst>
                <a:gd name="T0" fmla="*/ 19 w 19"/>
                <a:gd name="T1" fmla="*/ 0 h 22"/>
                <a:gd name="T2" fmla="*/ 2 w 19"/>
                <a:gd name="T3" fmla="*/ 0 h 22"/>
                <a:gd name="T4" fmla="*/ 0 w 19"/>
                <a:gd name="T5" fmla="*/ 22 h 22"/>
                <a:gd name="T6" fmla="*/ 17 w 19"/>
                <a:gd name="T7" fmla="*/ 22 h 22"/>
                <a:gd name="T8" fmla="*/ 17 w 19"/>
                <a:gd name="T9" fmla="*/ 21 h 22"/>
                <a:gd name="T10" fmla="*/ 19 w 19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2">
                  <a:moveTo>
                    <a:pt x="1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7"/>
                    <a:pt x="0" y="14"/>
                    <a:pt x="0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14"/>
                    <a:pt x="18" y="7"/>
                    <a:pt x="19" y="0"/>
                  </a:cubicBezTo>
                </a:path>
              </a:pathLst>
            </a:custGeom>
            <a:solidFill>
              <a:srgbClr val="BEC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0" name="Freeform 338"/>
            <p:cNvSpPr/>
            <p:nvPr>
              <p:custDataLst>
                <p:tags r:id="rId325"/>
              </p:custDataLst>
            </p:nvPr>
          </p:nvSpPr>
          <p:spPr bwMode="auto">
            <a:xfrm>
              <a:off x="3688075" y="3367513"/>
              <a:ext cx="116065" cy="64896"/>
            </a:xfrm>
            <a:custGeom>
              <a:avLst/>
              <a:gdLst>
                <a:gd name="T0" fmla="*/ 86 w 86"/>
                <a:gd name="T1" fmla="*/ 0 h 48"/>
                <a:gd name="T2" fmla="*/ 51 w 86"/>
                <a:gd name="T3" fmla="*/ 0 h 48"/>
                <a:gd name="T4" fmla="*/ 0 w 86"/>
                <a:gd name="T5" fmla="*/ 48 h 48"/>
                <a:gd name="T6" fmla="*/ 20 w 86"/>
                <a:gd name="T7" fmla="*/ 48 h 48"/>
                <a:gd name="T8" fmla="*/ 31 w 86"/>
                <a:gd name="T9" fmla="*/ 35 h 48"/>
                <a:gd name="T10" fmla="*/ 86 w 86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48">
                  <a:moveTo>
                    <a:pt x="86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31" y="12"/>
                    <a:pt x="13" y="28"/>
                    <a:pt x="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43"/>
                    <a:pt x="27" y="39"/>
                    <a:pt x="31" y="35"/>
                  </a:cubicBezTo>
                  <a:cubicBezTo>
                    <a:pt x="46" y="19"/>
                    <a:pt x="65" y="7"/>
                    <a:pt x="86" y="0"/>
                  </a:cubicBezTo>
                </a:path>
              </a:pathLst>
            </a:custGeom>
            <a:solidFill>
              <a:srgbClr val="BEC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1" name="Rectangle 339"/>
            <p:cNvSpPr>
              <a:spLocks noChangeArrowheads="1"/>
            </p:cNvSpPr>
            <p:nvPr>
              <p:custDataLst>
                <p:tags r:id="rId326"/>
              </p:custDataLst>
            </p:nvPr>
          </p:nvSpPr>
          <p:spPr bwMode="auto">
            <a:xfrm>
              <a:off x="3256265" y="4304766"/>
              <a:ext cx="940997" cy="9409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2" name="Rectangle 340"/>
            <p:cNvSpPr>
              <a:spLocks noChangeArrowheads="1"/>
            </p:cNvSpPr>
            <p:nvPr>
              <p:custDataLst>
                <p:tags r:id="rId327"/>
              </p:custDataLst>
            </p:nvPr>
          </p:nvSpPr>
          <p:spPr bwMode="auto">
            <a:xfrm>
              <a:off x="3256265" y="4304766"/>
              <a:ext cx="940997" cy="94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3" name="Oval 341"/>
            <p:cNvSpPr>
              <a:spLocks noChangeArrowheads="1"/>
            </p:cNvSpPr>
            <p:nvPr>
              <p:custDataLst>
                <p:tags r:id="rId328"/>
              </p:custDataLst>
            </p:nvPr>
          </p:nvSpPr>
          <p:spPr bwMode="auto">
            <a:xfrm>
              <a:off x="3397289" y="4445790"/>
              <a:ext cx="658947" cy="6589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3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4" name="Rectangle 342"/>
            <p:cNvSpPr>
              <a:spLocks noChangeArrowheads="1"/>
            </p:cNvSpPr>
            <p:nvPr>
              <p:custDataLst>
                <p:tags r:id="rId329"/>
              </p:custDataLst>
            </p:nvPr>
          </p:nvSpPr>
          <p:spPr bwMode="auto">
            <a:xfrm>
              <a:off x="3489642" y="4519423"/>
              <a:ext cx="472995" cy="2957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5" name="Rectangle 343"/>
            <p:cNvSpPr>
              <a:spLocks noChangeArrowheads="1"/>
            </p:cNvSpPr>
            <p:nvPr>
              <p:custDataLst>
                <p:tags r:id="rId330"/>
              </p:custDataLst>
            </p:nvPr>
          </p:nvSpPr>
          <p:spPr bwMode="auto">
            <a:xfrm>
              <a:off x="3532074" y="4573087"/>
              <a:ext cx="114817" cy="114817"/>
            </a:xfrm>
            <a:prstGeom prst="rect">
              <a:avLst/>
            </a:prstGeom>
            <a:solidFill>
              <a:srgbClr val="F6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6" name="Rectangle 344"/>
            <p:cNvSpPr>
              <a:spLocks noChangeArrowheads="1"/>
            </p:cNvSpPr>
            <p:nvPr>
              <p:custDataLst>
                <p:tags r:id="rId331"/>
              </p:custDataLst>
            </p:nvPr>
          </p:nvSpPr>
          <p:spPr bwMode="auto">
            <a:xfrm>
              <a:off x="3532074" y="4710368"/>
              <a:ext cx="114817" cy="8736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7" name="Rectangle 345"/>
            <p:cNvSpPr>
              <a:spLocks noChangeArrowheads="1"/>
            </p:cNvSpPr>
            <p:nvPr>
              <p:custDataLst>
                <p:tags r:id="rId332"/>
              </p:custDataLst>
            </p:nvPr>
          </p:nvSpPr>
          <p:spPr bwMode="auto">
            <a:xfrm>
              <a:off x="3532074" y="4730336"/>
              <a:ext cx="114817" cy="11232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8" name="Rectangle 346"/>
            <p:cNvSpPr>
              <a:spLocks noChangeArrowheads="1"/>
            </p:cNvSpPr>
            <p:nvPr>
              <p:custDataLst>
                <p:tags r:id="rId333"/>
              </p:custDataLst>
            </p:nvPr>
          </p:nvSpPr>
          <p:spPr bwMode="auto">
            <a:xfrm>
              <a:off x="3532074" y="4751552"/>
              <a:ext cx="57408" cy="11232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9" name="Rectangle 347"/>
            <p:cNvSpPr>
              <a:spLocks noChangeArrowheads="1"/>
            </p:cNvSpPr>
            <p:nvPr>
              <p:custDataLst>
                <p:tags r:id="rId334"/>
              </p:custDataLst>
            </p:nvPr>
          </p:nvSpPr>
          <p:spPr bwMode="auto">
            <a:xfrm>
              <a:off x="3669355" y="4573087"/>
              <a:ext cx="114817" cy="114817"/>
            </a:xfrm>
            <a:prstGeom prst="rect">
              <a:avLst/>
            </a:prstGeom>
            <a:solidFill>
              <a:srgbClr val="F6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0" name="Rectangle 348"/>
            <p:cNvSpPr>
              <a:spLocks noChangeArrowheads="1"/>
            </p:cNvSpPr>
            <p:nvPr>
              <p:custDataLst>
                <p:tags r:id="rId335"/>
              </p:custDataLst>
            </p:nvPr>
          </p:nvSpPr>
          <p:spPr bwMode="auto">
            <a:xfrm>
              <a:off x="3669355" y="4710368"/>
              <a:ext cx="114817" cy="8736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1" name="Rectangle 349"/>
            <p:cNvSpPr>
              <a:spLocks noChangeArrowheads="1"/>
            </p:cNvSpPr>
            <p:nvPr>
              <p:custDataLst>
                <p:tags r:id="rId336"/>
              </p:custDataLst>
            </p:nvPr>
          </p:nvSpPr>
          <p:spPr bwMode="auto">
            <a:xfrm>
              <a:off x="3669355" y="4730336"/>
              <a:ext cx="114817" cy="11232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2" name="Rectangle 350"/>
            <p:cNvSpPr>
              <a:spLocks noChangeArrowheads="1"/>
            </p:cNvSpPr>
            <p:nvPr>
              <p:custDataLst>
                <p:tags r:id="rId337"/>
              </p:custDataLst>
            </p:nvPr>
          </p:nvSpPr>
          <p:spPr bwMode="auto">
            <a:xfrm>
              <a:off x="3669355" y="4751552"/>
              <a:ext cx="57408" cy="11232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3" name="Rectangle 351"/>
            <p:cNvSpPr>
              <a:spLocks noChangeArrowheads="1"/>
            </p:cNvSpPr>
            <p:nvPr>
              <p:custDataLst>
                <p:tags r:id="rId338"/>
              </p:custDataLst>
            </p:nvPr>
          </p:nvSpPr>
          <p:spPr bwMode="auto">
            <a:xfrm>
              <a:off x="3806636" y="4573087"/>
              <a:ext cx="114817" cy="114817"/>
            </a:xfrm>
            <a:prstGeom prst="rect">
              <a:avLst/>
            </a:prstGeom>
            <a:solidFill>
              <a:srgbClr val="F6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4" name="Rectangle 352"/>
            <p:cNvSpPr>
              <a:spLocks noChangeArrowheads="1"/>
            </p:cNvSpPr>
            <p:nvPr>
              <p:custDataLst>
                <p:tags r:id="rId339"/>
              </p:custDataLst>
            </p:nvPr>
          </p:nvSpPr>
          <p:spPr bwMode="auto">
            <a:xfrm>
              <a:off x="3806636" y="4710368"/>
              <a:ext cx="114817" cy="8736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5" name="Rectangle 353"/>
            <p:cNvSpPr>
              <a:spLocks noChangeArrowheads="1"/>
            </p:cNvSpPr>
            <p:nvPr>
              <p:custDataLst>
                <p:tags r:id="rId340"/>
              </p:custDataLst>
            </p:nvPr>
          </p:nvSpPr>
          <p:spPr bwMode="auto">
            <a:xfrm>
              <a:off x="3806636" y="4730336"/>
              <a:ext cx="114817" cy="11232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6" name="Rectangle 354"/>
            <p:cNvSpPr>
              <a:spLocks noChangeArrowheads="1"/>
            </p:cNvSpPr>
            <p:nvPr>
              <p:custDataLst>
                <p:tags r:id="rId341"/>
              </p:custDataLst>
            </p:nvPr>
          </p:nvSpPr>
          <p:spPr bwMode="auto">
            <a:xfrm>
              <a:off x="3806636" y="4751552"/>
              <a:ext cx="58657" cy="11232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7" name="Rectangle 355"/>
            <p:cNvSpPr>
              <a:spLocks noChangeArrowheads="1"/>
            </p:cNvSpPr>
            <p:nvPr>
              <p:custDataLst>
                <p:tags r:id="rId342"/>
              </p:custDataLst>
            </p:nvPr>
          </p:nvSpPr>
          <p:spPr bwMode="auto">
            <a:xfrm>
              <a:off x="3489642" y="4470751"/>
              <a:ext cx="472995" cy="48673"/>
            </a:xfrm>
            <a:prstGeom prst="rect">
              <a:avLst/>
            </a:prstGeom>
            <a:solidFill>
              <a:srgbClr val="23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8" name="Rectangle 356"/>
            <p:cNvSpPr>
              <a:spLocks noChangeArrowheads="1"/>
            </p:cNvSpPr>
            <p:nvPr>
              <p:custDataLst>
                <p:tags r:id="rId343"/>
              </p:custDataLst>
            </p:nvPr>
          </p:nvSpPr>
          <p:spPr bwMode="auto">
            <a:xfrm>
              <a:off x="3354857" y="4940001"/>
              <a:ext cx="213409" cy="141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9" name="Rectangle 357"/>
            <p:cNvSpPr>
              <a:spLocks noChangeArrowheads="1"/>
            </p:cNvSpPr>
            <p:nvPr>
              <p:custDataLst>
                <p:tags r:id="rId344"/>
              </p:custDataLst>
            </p:nvPr>
          </p:nvSpPr>
          <p:spPr bwMode="auto">
            <a:xfrm>
              <a:off x="3388554" y="4983682"/>
              <a:ext cx="146017" cy="11232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0" name="Rectangle 358"/>
            <p:cNvSpPr>
              <a:spLocks noChangeArrowheads="1"/>
            </p:cNvSpPr>
            <p:nvPr>
              <p:custDataLst>
                <p:tags r:id="rId345"/>
              </p:custDataLst>
            </p:nvPr>
          </p:nvSpPr>
          <p:spPr bwMode="auto">
            <a:xfrm>
              <a:off x="3388554" y="5004897"/>
              <a:ext cx="146017" cy="11232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1" name="Rectangle 359"/>
            <p:cNvSpPr>
              <a:spLocks noChangeArrowheads="1"/>
            </p:cNvSpPr>
            <p:nvPr>
              <p:custDataLst>
                <p:tags r:id="rId346"/>
              </p:custDataLst>
            </p:nvPr>
          </p:nvSpPr>
          <p:spPr bwMode="auto">
            <a:xfrm>
              <a:off x="3388554" y="5024865"/>
              <a:ext cx="73633" cy="11232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2" name="Rectangle 360"/>
            <p:cNvSpPr>
              <a:spLocks noChangeArrowheads="1"/>
            </p:cNvSpPr>
            <p:nvPr>
              <p:custDataLst>
                <p:tags r:id="rId347"/>
              </p:custDataLst>
            </p:nvPr>
          </p:nvSpPr>
          <p:spPr bwMode="auto">
            <a:xfrm>
              <a:off x="3620683" y="4940001"/>
              <a:ext cx="213409" cy="141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3" name="Rectangle 361"/>
            <p:cNvSpPr>
              <a:spLocks noChangeArrowheads="1"/>
            </p:cNvSpPr>
            <p:nvPr>
              <p:custDataLst>
                <p:tags r:id="rId348"/>
              </p:custDataLst>
            </p:nvPr>
          </p:nvSpPr>
          <p:spPr bwMode="auto">
            <a:xfrm>
              <a:off x="3654379" y="4983682"/>
              <a:ext cx="146017" cy="11232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4" name="Rectangle 362"/>
            <p:cNvSpPr>
              <a:spLocks noChangeArrowheads="1"/>
            </p:cNvSpPr>
            <p:nvPr>
              <p:custDataLst>
                <p:tags r:id="rId349"/>
              </p:custDataLst>
            </p:nvPr>
          </p:nvSpPr>
          <p:spPr bwMode="auto">
            <a:xfrm>
              <a:off x="3654379" y="5004897"/>
              <a:ext cx="146017" cy="11232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5" name="Rectangle 363"/>
            <p:cNvSpPr>
              <a:spLocks noChangeArrowheads="1"/>
            </p:cNvSpPr>
            <p:nvPr>
              <p:custDataLst>
                <p:tags r:id="rId350"/>
              </p:custDataLst>
            </p:nvPr>
          </p:nvSpPr>
          <p:spPr bwMode="auto">
            <a:xfrm>
              <a:off x="3654379" y="5024865"/>
              <a:ext cx="72384" cy="11232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6" name="Rectangle 364"/>
            <p:cNvSpPr>
              <a:spLocks noChangeArrowheads="1"/>
            </p:cNvSpPr>
            <p:nvPr>
              <p:custDataLst>
                <p:tags r:id="rId351"/>
              </p:custDataLst>
            </p:nvPr>
          </p:nvSpPr>
          <p:spPr bwMode="auto">
            <a:xfrm>
              <a:off x="3886508" y="4940001"/>
              <a:ext cx="213409" cy="141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7" name="Rectangle 365"/>
            <p:cNvSpPr>
              <a:spLocks noChangeArrowheads="1"/>
            </p:cNvSpPr>
            <p:nvPr>
              <p:custDataLst>
                <p:tags r:id="rId352"/>
              </p:custDataLst>
            </p:nvPr>
          </p:nvSpPr>
          <p:spPr bwMode="auto">
            <a:xfrm>
              <a:off x="3918956" y="4983682"/>
              <a:ext cx="147265" cy="11232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8" name="Rectangle 366"/>
            <p:cNvSpPr>
              <a:spLocks noChangeArrowheads="1"/>
            </p:cNvSpPr>
            <p:nvPr>
              <p:custDataLst>
                <p:tags r:id="rId353"/>
              </p:custDataLst>
            </p:nvPr>
          </p:nvSpPr>
          <p:spPr bwMode="auto">
            <a:xfrm>
              <a:off x="3918956" y="5004897"/>
              <a:ext cx="147265" cy="11232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9" name="Rectangle 367"/>
            <p:cNvSpPr>
              <a:spLocks noChangeArrowheads="1"/>
            </p:cNvSpPr>
            <p:nvPr>
              <p:custDataLst>
                <p:tags r:id="rId354"/>
              </p:custDataLst>
            </p:nvPr>
          </p:nvSpPr>
          <p:spPr bwMode="auto">
            <a:xfrm>
              <a:off x="3918956" y="5024865"/>
              <a:ext cx="73633" cy="11232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0" name="Freeform 368"/>
            <p:cNvSpPr/>
            <p:nvPr>
              <p:custDataLst>
                <p:tags r:id="rId355"/>
              </p:custDataLst>
            </p:nvPr>
          </p:nvSpPr>
          <p:spPr bwMode="auto">
            <a:xfrm>
              <a:off x="3453450" y="4870113"/>
              <a:ext cx="546627" cy="69888"/>
            </a:xfrm>
            <a:custGeom>
              <a:avLst/>
              <a:gdLst>
                <a:gd name="T0" fmla="*/ 438 w 438"/>
                <a:gd name="T1" fmla="*/ 56 h 56"/>
                <a:gd name="T2" fmla="*/ 426 w 438"/>
                <a:gd name="T3" fmla="*/ 56 h 56"/>
                <a:gd name="T4" fmla="*/ 426 w 438"/>
                <a:gd name="T5" fmla="*/ 12 h 56"/>
                <a:gd name="T6" fmla="*/ 13 w 438"/>
                <a:gd name="T7" fmla="*/ 12 h 56"/>
                <a:gd name="T8" fmla="*/ 13 w 438"/>
                <a:gd name="T9" fmla="*/ 56 h 56"/>
                <a:gd name="T10" fmla="*/ 0 w 438"/>
                <a:gd name="T11" fmla="*/ 56 h 56"/>
                <a:gd name="T12" fmla="*/ 0 w 438"/>
                <a:gd name="T13" fmla="*/ 0 h 56"/>
                <a:gd name="T14" fmla="*/ 438 w 438"/>
                <a:gd name="T15" fmla="*/ 0 h 56"/>
                <a:gd name="T16" fmla="*/ 438 w 43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8" h="56">
                  <a:moveTo>
                    <a:pt x="438" y="56"/>
                  </a:moveTo>
                  <a:lnTo>
                    <a:pt x="426" y="56"/>
                  </a:lnTo>
                  <a:lnTo>
                    <a:pt x="426" y="12"/>
                  </a:lnTo>
                  <a:lnTo>
                    <a:pt x="13" y="12"/>
                  </a:lnTo>
                  <a:lnTo>
                    <a:pt x="13" y="56"/>
                  </a:lnTo>
                  <a:lnTo>
                    <a:pt x="0" y="56"/>
                  </a:lnTo>
                  <a:lnTo>
                    <a:pt x="0" y="0"/>
                  </a:lnTo>
                  <a:lnTo>
                    <a:pt x="438" y="0"/>
                  </a:lnTo>
                  <a:lnTo>
                    <a:pt x="438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1" name="Rectangle 369"/>
            <p:cNvSpPr>
              <a:spLocks noChangeArrowheads="1"/>
            </p:cNvSpPr>
            <p:nvPr>
              <p:custDataLst>
                <p:tags r:id="rId356"/>
              </p:custDataLst>
            </p:nvPr>
          </p:nvSpPr>
          <p:spPr bwMode="auto">
            <a:xfrm>
              <a:off x="3719275" y="4815200"/>
              <a:ext cx="14976" cy="1248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2" name="Rectangle 370"/>
            <p:cNvSpPr>
              <a:spLocks noChangeArrowheads="1"/>
            </p:cNvSpPr>
            <p:nvPr>
              <p:custDataLst>
                <p:tags r:id="rId357"/>
              </p:custDataLst>
            </p:nvPr>
          </p:nvSpPr>
          <p:spPr bwMode="auto">
            <a:xfrm>
              <a:off x="2174243" y="4304766"/>
              <a:ext cx="943493" cy="94474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3" name="Rectangle 371"/>
            <p:cNvSpPr>
              <a:spLocks noChangeArrowheads="1"/>
            </p:cNvSpPr>
            <p:nvPr>
              <p:custDataLst>
                <p:tags r:id="rId358"/>
              </p:custDataLst>
            </p:nvPr>
          </p:nvSpPr>
          <p:spPr bwMode="auto">
            <a:xfrm>
              <a:off x="2174243" y="4304766"/>
              <a:ext cx="943493" cy="944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4" name="Freeform 372"/>
            <p:cNvSpPr>
              <a:spLocks noEditPoints="1"/>
            </p:cNvSpPr>
            <p:nvPr>
              <p:custDataLst>
                <p:tags r:id="rId359"/>
              </p:custDataLst>
            </p:nvPr>
          </p:nvSpPr>
          <p:spPr bwMode="auto">
            <a:xfrm>
              <a:off x="2315268" y="4445790"/>
              <a:ext cx="661443" cy="661443"/>
            </a:xfrm>
            <a:custGeom>
              <a:avLst/>
              <a:gdLst>
                <a:gd name="T0" fmla="*/ 353 w 490"/>
                <a:gd name="T1" fmla="*/ 466 h 491"/>
                <a:gd name="T2" fmla="*/ 138 w 490"/>
                <a:gd name="T3" fmla="*/ 466 h 491"/>
                <a:gd name="T4" fmla="*/ 245 w 490"/>
                <a:gd name="T5" fmla="*/ 491 h 491"/>
                <a:gd name="T6" fmla="*/ 353 w 490"/>
                <a:gd name="T7" fmla="*/ 466 h 491"/>
                <a:gd name="T8" fmla="*/ 482 w 490"/>
                <a:gd name="T9" fmla="*/ 184 h 491"/>
                <a:gd name="T10" fmla="*/ 482 w 490"/>
                <a:gd name="T11" fmla="*/ 308 h 491"/>
                <a:gd name="T12" fmla="*/ 490 w 490"/>
                <a:gd name="T13" fmla="*/ 246 h 491"/>
                <a:gd name="T14" fmla="*/ 482 w 490"/>
                <a:gd name="T15" fmla="*/ 184 h 491"/>
                <a:gd name="T16" fmla="*/ 245 w 490"/>
                <a:gd name="T17" fmla="*/ 0 h 491"/>
                <a:gd name="T18" fmla="*/ 0 w 490"/>
                <a:gd name="T19" fmla="*/ 246 h 491"/>
                <a:gd name="T20" fmla="*/ 36 w 490"/>
                <a:gd name="T21" fmla="*/ 374 h 491"/>
                <a:gd name="T22" fmla="*/ 36 w 490"/>
                <a:gd name="T23" fmla="*/ 154 h 491"/>
                <a:gd name="T24" fmla="*/ 473 w 490"/>
                <a:gd name="T25" fmla="*/ 154 h 491"/>
                <a:gd name="T26" fmla="*/ 473 w 490"/>
                <a:gd name="T27" fmla="*/ 154 h 491"/>
                <a:gd name="T28" fmla="*/ 36 w 490"/>
                <a:gd name="T29" fmla="*/ 154 h 491"/>
                <a:gd name="T30" fmla="*/ 36 w 490"/>
                <a:gd name="T31" fmla="*/ 119 h 491"/>
                <a:gd name="T32" fmla="*/ 455 w 490"/>
                <a:gd name="T33" fmla="*/ 119 h 491"/>
                <a:gd name="T34" fmla="*/ 245 w 490"/>
                <a:gd name="T35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0" h="491">
                  <a:moveTo>
                    <a:pt x="353" y="466"/>
                  </a:moveTo>
                  <a:cubicBezTo>
                    <a:pt x="138" y="466"/>
                    <a:pt x="138" y="466"/>
                    <a:pt x="138" y="466"/>
                  </a:cubicBezTo>
                  <a:cubicBezTo>
                    <a:pt x="170" y="482"/>
                    <a:pt x="206" y="491"/>
                    <a:pt x="245" y="491"/>
                  </a:cubicBezTo>
                  <a:cubicBezTo>
                    <a:pt x="284" y="491"/>
                    <a:pt x="320" y="482"/>
                    <a:pt x="353" y="466"/>
                  </a:cubicBezTo>
                  <a:moveTo>
                    <a:pt x="482" y="184"/>
                  </a:moveTo>
                  <a:cubicBezTo>
                    <a:pt x="482" y="308"/>
                    <a:pt x="482" y="308"/>
                    <a:pt x="482" y="308"/>
                  </a:cubicBezTo>
                  <a:cubicBezTo>
                    <a:pt x="487" y="288"/>
                    <a:pt x="490" y="267"/>
                    <a:pt x="490" y="246"/>
                  </a:cubicBezTo>
                  <a:cubicBezTo>
                    <a:pt x="490" y="224"/>
                    <a:pt x="487" y="204"/>
                    <a:pt x="482" y="184"/>
                  </a:cubicBezTo>
                  <a:moveTo>
                    <a:pt x="245" y="0"/>
                  </a:moveTo>
                  <a:cubicBezTo>
                    <a:pt x="110" y="0"/>
                    <a:pt x="0" y="110"/>
                    <a:pt x="0" y="246"/>
                  </a:cubicBezTo>
                  <a:cubicBezTo>
                    <a:pt x="0" y="293"/>
                    <a:pt x="13" y="337"/>
                    <a:pt x="36" y="374"/>
                  </a:cubicBezTo>
                  <a:cubicBezTo>
                    <a:pt x="36" y="154"/>
                    <a:pt x="36" y="154"/>
                    <a:pt x="36" y="154"/>
                  </a:cubicBezTo>
                  <a:cubicBezTo>
                    <a:pt x="473" y="154"/>
                    <a:pt x="473" y="154"/>
                    <a:pt x="473" y="154"/>
                  </a:cubicBezTo>
                  <a:cubicBezTo>
                    <a:pt x="473" y="154"/>
                    <a:pt x="473" y="154"/>
                    <a:pt x="473" y="154"/>
                  </a:cubicBezTo>
                  <a:cubicBezTo>
                    <a:pt x="36" y="154"/>
                    <a:pt x="36" y="154"/>
                    <a:pt x="36" y="154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455" y="119"/>
                    <a:pt x="455" y="119"/>
                    <a:pt x="455" y="119"/>
                  </a:cubicBezTo>
                  <a:cubicBezTo>
                    <a:pt x="412" y="48"/>
                    <a:pt x="334" y="0"/>
                    <a:pt x="245" y="0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3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5" name="Freeform 373"/>
            <p:cNvSpPr>
              <a:spLocks noEditPoints="1"/>
            </p:cNvSpPr>
            <p:nvPr>
              <p:custDataLst>
                <p:tags r:id="rId360"/>
              </p:custDataLst>
            </p:nvPr>
          </p:nvSpPr>
          <p:spPr bwMode="auto">
            <a:xfrm>
              <a:off x="2363940" y="4654208"/>
              <a:ext cx="601539" cy="419330"/>
            </a:xfrm>
            <a:custGeom>
              <a:avLst/>
              <a:gdLst>
                <a:gd name="T0" fmla="*/ 0 w 446"/>
                <a:gd name="T1" fmla="*/ 220 h 312"/>
                <a:gd name="T2" fmla="*/ 0 w 446"/>
                <a:gd name="T3" fmla="*/ 312 h 312"/>
                <a:gd name="T4" fmla="*/ 102 w 446"/>
                <a:gd name="T5" fmla="*/ 312 h 312"/>
                <a:gd name="T6" fmla="*/ 0 w 446"/>
                <a:gd name="T7" fmla="*/ 220 h 312"/>
                <a:gd name="T8" fmla="*/ 446 w 446"/>
                <a:gd name="T9" fmla="*/ 154 h 312"/>
                <a:gd name="T10" fmla="*/ 317 w 446"/>
                <a:gd name="T11" fmla="*/ 312 h 312"/>
                <a:gd name="T12" fmla="*/ 446 w 446"/>
                <a:gd name="T13" fmla="*/ 312 h 312"/>
                <a:gd name="T14" fmla="*/ 446 w 446"/>
                <a:gd name="T15" fmla="*/ 154 h 312"/>
                <a:gd name="T16" fmla="*/ 446 w 446"/>
                <a:gd name="T17" fmla="*/ 0 h 312"/>
                <a:gd name="T18" fmla="*/ 437 w 446"/>
                <a:gd name="T19" fmla="*/ 0 h 312"/>
                <a:gd name="T20" fmla="*/ 446 w 446"/>
                <a:gd name="T21" fmla="*/ 30 h 312"/>
                <a:gd name="T22" fmla="*/ 446 w 446"/>
                <a:gd name="T2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6" h="312">
                  <a:moveTo>
                    <a:pt x="0" y="220"/>
                  </a:moveTo>
                  <a:cubicBezTo>
                    <a:pt x="0" y="312"/>
                    <a:pt x="0" y="312"/>
                    <a:pt x="0" y="312"/>
                  </a:cubicBezTo>
                  <a:cubicBezTo>
                    <a:pt x="102" y="312"/>
                    <a:pt x="102" y="312"/>
                    <a:pt x="102" y="312"/>
                  </a:cubicBezTo>
                  <a:cubicBezTo>
                    <a:pt x="60" y="292"/>
                    <a:pt x="24" y="260"/>
                    <a:pt x="0" y="220"/>
                  </a:cubicBezTo>
                  <a:moveTo>
                    <a:pt x="446" y="154"/>
                  </a:moveTo>
                  <a:cubicBezTo>
                    <a:pt x="428" y="223"/>
                    <a:pt x="380" y="281"/>
                    <a:pt x="317" y="312"/>
                  </a:cubicBezTo>
                  <a:cubicBezTo>
                    <a:pt x="446" y="312"/>
                    <a:pt x="446" y="312"/>
                    <a:pt x="446" y="312"/>
                  </a:cubicBezTo>
                  <a:cubicBezTo>
                    <a:pt x="446" y="154"/>
                    <a:pt x="446" y="154"/>
                    <a:pt x="446" y="154"/>
                  </a:cubicBezTo>
                  <a:moveTo>
                    <a:pt x="446" y="0"/>
                  </a:moveTo>
                  <a:cubicBezTo>
                    <a:pt x="437" y="0"/>
                    <a:pt x="437" y="0"/>
                    <a:pt x="437" y="0"/>
                  </a:cubicBezTo>
                  <a:cubicBezTo>
                    <a:pt x="440" y="10"/>
                    <a:pt x="444" y="20"/>
                    <a:pt x="446" y="30"/>
                  </a:cubicBezTo>
                  <a:cubicBezTo>
                    <a:pt x="446" y="0"/>
                    <a:pt x="446" y="0"/>
                    <a:pt x="446" y="0"/>
                  </a:cubicBezTo>
                </a:path>
              </a:pathLst>
            </a:custGeom>
            <a:solidFill>
              <a:srgbClr val="C9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6" name="Freeform 374"/>
            <p:cNvSpPr/>
            <p:nvPr>
              <p:custDataLst>
                <p:tags r:id="rId361"/>
              </p:custDataLst>
            </p:nvPr>
          </p:nvSpPr>
          <p:spPr bwMode="auto">
            <a:xfrm>
              <a:off x="2363940" y="4654208"/>
              <a:ext cx="601539" cy="419330"/>
            </a:xfrm>
            <a:custGeom>
              <a:avLst/>
              <a:gdLst>
                <a:gd name="T0" fmla="*/ 437 w 446"/>
                <a:gd name="T1" fmla="*/ 0 h 312"/>
                <a:gd name="T2" fmla="*/ 0 w 446"/>
                <a:gd name="T3" fmla="*/ 0 h 312"/>
                <a:gd name="T4" fmla="*/ 0 w 446"/>
                <a:gd name="T5" fmla="*/ 220 h 312"/>
                <a:gd name="T6" fmla="*/ 102 w 446"/>
                <a:gd name="T7" fmla="*/ 312 h 312"/>
                <a:gd name="T8" fmla="*/ 317 w 446"/>
                <a:gd name="T9" fmla="*/ 312 h 312"/>
                <a:gd name="T10" fmla="*/ 446 w 446"/>
                <a:gd name="T11" fmla="*/ 154 h 312"/>
                <a:gd name="T12" fmla="*/ 446 w 446"/>
                <a:gd name="T13" fmla="*/ 30 h 312"/>
                <a:gd name="T14" fmla="*/ 437 w 446"/>
                <a:gd name="T15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6" h="312">
                  <a:moveTo>
                    <a:pt x="43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24" y="260"/>
                    <a:pt x="60" y="292"/>
                    <a:pt x="102" y="312"/>
                  </a:cubicBezTo>
                  <a:cubicBezTo>
                    <a:pt x="317" y="312"/>
                    <a:pt x="317" y="312"/>
                    <a:pt x="317" y="312"/>
                  </a:cubicBezTo>
                  <a:cubicBezTo>
                    <a:pt x="380" y="281"/>
                    <a:pt x="428" y="223"/>
                    <a:pt x="446" y="154"/>
                  </a:cubicBezTo>
                  <a:cubicBezTo>
                    <a:pt x="446" y="30"/>
                    <a:pt x="446" y="30"/>
                    <a:pt x="446" y="30"/>
                  </a:cubicBezTo>
                  <a:cubicBezTo>
                    <a:pt x="444" y="20"/>
                    <a:pt x="440" y="10"/>
                    <a:pt x="437" y="0"/>
                  </a:cubicBezTo>
                </a:path>
              </a:pathLst>
            </a:custGeom>
            <a:solidFill>
              <a:srgbClr val="CF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7" name="Freeform 375"/>
            <p:cNvSpPr/>
            <p:nvPr>
              <p:custDataLst>
                <p:tags r:id="rId362"/>
              </p:custDataLst>
            </p:nvPr>
          </p:nvSpPr>
          <p:spPr bwMode="auto">
            <a:xfrm>
              <a:off x="2929287" y="4606784"/>
              <a:ext cx="36193" cy="47424"/>
            </a:xfrm>
            <a:custGeom>
              <a:avLst/>
              <a:gdLst>
                <a:gd name="T0" fmla="*/ 27 w 27"/>
                <a:gd name="T1" fmla="*/ 0 h 35"/>
                <a:gd name="T2" fmla="*/ 0 w 27"/>
                <a:gd name="T3" fmla="*/ 0 h 35"/>
                <a:gd name="T4" fmla="*/ 18 w 27"/>
                <a:gd name="T5" fmla="*/ 35 h 35"/>
                <a:gd name="T6" fmla="*/ 27 w 27"/>
                <a:gd name="T7" fmla="*/ 35 h 35"/>
                <a:gd name="T8" fmla="*/ 27 w 2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5">
                  <a:moveTo>
                    <a:pt x="2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11"/>
                    <a:pt x="13" y="23"/>
                    <a:pt x="18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BC8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8" name="Freeform 376"/>
            <p:cNvSpPr/>
            <p:nvPr>
              <p:custDataLst>
                <p:tags r:id="rId363"/>
              </p:custDataLst>
            </p:nvPr>
          </p:nvSpPr>
          <p:spPr bwMode="auto">
            <a:xfrm>
              <a:off x="2363940" y="4606784"/>
              <a:ext cx="589059" cy="47424"/>
            </a:xfrm>
            <a:custGeom>
              <a:avLst/>
              <a:gdLst>
                <a:gd name="T0" fmla="*/ 419 w 437"/>
                <a:gd name="T1" fmla="*/ 0 h 35"/>
                <a:gd name="T2" fmla="*/ 0 w 437"/>
                <a:gd name="T3" fmla="*/ 0 h 35"/>
                <a:gd name="T4" fmla="*/ 0 w 437"/>
                <a:gd name="T5" fmla="*/ 35 h 35"/>
                <a:gd name="T6" fmla="*/ 437 w 437"/>
                <a:gd name="T7" fmla="*/ 35 h 35"/>
                <a:gd name="T8" fmla="*/ 419 w 4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35">
                  <a:moveTo>
                    <a:pt x="4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37" y="35"/>
                    <a:pt x="437" y="35"/>
                    <a:pt x="437" y="35"/>
                  </a:cubicBezTo>
                  <a:cubicBezTo>
                    <a:pt x="432" y="23"/>
                    <a:pt x="426" y="11"/>
                    <a:pt x="419" y="0"/>
                  </a:cubicBezTo>
                </a:path>
              </a:pathLst>
            </a:custGeom>
            <a:solidFill>
              <a:srgbClr val="C29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9" name="Rectangle 377"/>
            <p:cNvSpPr>
              <a:spLocks noChangeArrowheads="1"/>
            </p:cNvSpPr>
            <p:nvPr>
              <p:custDataLst>
                <p:tags r:id="rId364"/>
              </p:custDataLst>
            </p:nvPr>
          </p:nvSpPr>
          <p:spPr bwMode="auto">
            <a:xfrm>
              <a:off x="2326500" y="4615519"/>
              <a:ext cx="607779" cy="4255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0" name="Rectangle 378"/>
            <p:cNvSpPr>
              <a:spLocks noChangeArrowheads="1"/>
            </p:cNvSpPr>
            <p:nvPr>
              <p:custDataLst>
                <p:tags r:id="rId365"/>
              </p:custDataLst>
            </p:nvPr>
          </p:nvSpPr>
          <p:spPr bwMode="auto">
            <a:xfrm>
              <a:off x="2326500" y="4568095"/>
              <a:ext cx="607779" cy="47424"/>
            </a:xfrm>
            <a:prstGeom prst="rect">
              <a:avLst/>
            </a:prstGeom>
            <a:solidFill>
              <a:srgbClr val="EA6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1" name="Rectangle 379"/>
            <p:cNvSpPr>
              <a:spLocks noChangeArrowheads="1"/>
            </p:cNvSpPr>
            <p:nvPr>
              <p:custDataLst>
                <p:tags r:id="rId366"/>
              </p:custDataLst>
            </p:nvPr>
          </p:nvSpPr>
          <p:spPr bwMode="auto">
            <a:xfrm>
              <a:off x="2357701" y="4838913"/>
              <a:ext cx="159745" cy="81121"/>
            </a:xfrm>
            <a:prstGeom prst="rect">
              <a:avLst/>
            </a:prstGeom>
            <a:solidFill>
              <a:srgbClr val="FDC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2" name="Rectangle 380"/>
            <p:cNvSpPr>
              <a:spLocks noChangeArrowheads="1"/>
            </p:cNvSpPr>
            <p:nvPr>
              <p:custDataLst>
                <p:tags r:id="rId367"/>
              </p:custDataLst>
            </p:nvPr>
          </p:nvSpPr>
          <p:spPr bwMode="auto">
            <a:xfrm>
              <a:off x="2549894" y="4838913"/>
              <a:ext cx="160993" cy="81121"/>
            </a:xfrm>
            <a:prstGeom prst="rect">
              <a:avLst/>
            </a:prstGeom>
            <a:solidFill>
              <a:srgbClr val="FDC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3" name="Rectangle 381"/>
            <p:cNvSpPr>
              <a:spLocks noChangeArrowheads="1"/>
            </p:cNvSpPr>
            <p:nvPr>
              <p:custDataLst>
                <p:tags r:id="rId368"/>
              </p:custDataLst>
            </p:nvPr>
          </p:nvSpPr>
          <p:spPr bwMode="auto">
            <a:xfrm>
              <a:off x="2742087" y="4838913"/>
              <a:ext cx="159745" cy="81121"/>
            </a:xfrm>
            <a:prstGeom prst="rect">
              <a:avLst/>
            </a:prstGeom>
            <a:solidFill>
              <a:srgbClr val="FDC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4" name="Rectangle 382"/>
            <p:cNvSpPr>
              <a:spLocks noChangeArrowheads="1"/>
            </p:cNvSpPr>
            <p:nvPr>
              <p:custDataLst>
                <p:tags r:id="rId369"/>
              </p:custDataLst>
            </p:nvPr>
          </p:nvSpPr>
          <p:spPr bwMode="auto">
            <a:xfrm>
              <a:off x="2549894" y="4671680"/>
              <a:ext cx="351938" cy="9984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5" name="Rectangle 383"/>
            <p:cNvSpPr>
              <a:spLocks noChangeArrowheads="1"/>
            </p:cNvSpPr>
            <p:nvPr>
              <p:custDataLst>
                <p:tags r:id="rId370"/>
              </p:custDataLst>
            </p:nvPr>
          </p:nvSpPr>
          <p:spPr bwMode="auto">
            <a:xfrm>
              <a:off x="2549894" y="4694144"/>
              <a:ext cx="351938" cy="11232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6" name="Rectangle 384"/>
            <p:cNvSpPr>
              <a:spLocks noChangeArrowheads="1"/>
            </p:cNvSpPr>
            <p:nvPr>
              <p:custDataLst>
                <p:tags r:id="rId371"/>
              </p:custDataLst>
            </p:nvPr>
          </p:nvSpPr>
          <p:spPr bwMode="auto">
            <a:xfrm>
              <a:off x="2549894" y="4716608"/>
              <a:ext cx="177217" cy="11232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7" name="Rectangle 385"/>
            <p:cNvSpPr>
              <a:spLocks noChangeArrowheads="1"/>
            </p:cNvSpPr>
            <p:nvPr>
              <p:custDataLst>
                <p:tags r:id="rId372"/>
              </p:custDataLst>
            </p:nvPr>
          </p:nvSpPr>
          <p:spPr bwMode="auto">
            <a:xfrm>
              <a:off x="2357701" y="4951233"/>
              <a:ext cx="159745" cy="12480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8" name="Rectangle 386"/>
            <p:cNvSpPr>
              <a:spLocks noChangeArrowheads="1"/>
            </p:cNvSpPr>
            <p:nvPr>
              <p:custDataLst>
                <p:tags r:id="rId373"/>
              </p:custDataLst>
            </p:nvPr>
          </p:nvSpPr>
          <p:spPr bwMode="auto">
            <a:xfrm>
              <a:off x="2357701" y="4973698"/>
              <a:ext cx="159745" cy="12480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9" name="Rectangle 387"/>
            <p:cNvSpPr>
              <a:spLocks noChangeArrowheads="1"/>
            </p:cNvSpPr>
            <p:nvPr>
              <p:custDataLst>
                <p:tags r:id="rId374"/>
              </p:custDataLst>
            </p:nvPr>
          </p:nvSpPr>
          <p:spPr bwMode="auto">
            <a:xfrm>
              <a:off x="2357701" y="4997409"/>
              <a:ext cx="81121" cy="11232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0" name="Rectangle 388"/>
            <p:cNvSpPr>
              <a:spLocks noChangeArrowheads="1"/>
            </p:cNvSpPr>
            <p:nvPr>
              <p:custDataLst>
                <p:tags r:id="rId375"/>
              </p:custDataLst>
            </p:nvPr>
          </p:nvSpPr>
          <p:spPr bwMode="auto">
            <a:xfrm>
              <a:off x="2549894" y="4951233"/>
              <a:ext cx="160993" cy="12480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1" name="Rectangle 389"/>
            <p:cNvSpPr>
              <a:spLocks noChangeArrowheads="1"/>
            </p:cNvSpPr>
            <p:nvPr>
              <p:custDataLst>
                <p:tags r:id="rId376"/>
              </p:custDataLst>
            </p:nvPr>
          </p:nvSpPr>
          <p:spPr bwMode="auto">
            <a:xfrm>
              <a:off x="2549894" y="4973698"/>
              <a:ext cx="160993" cy="12480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2" name="Rectangle 390"/>
            <p:cNvSpPr>
              <a:spLocks noChangeArrowheads="1"/>
            </p:cNvSpPr>
            <p:nvPr>
              <p:custDataLst>
                <p:tags r:id="rId377"/>
              </p:custDataLst>
            </p:nvPr>
          </p:nvSpPr>
          <p:spPr bwMode="auto">
            <a:xfrm>
              <a:off x="2549894" y="4997409"/>
              <a:ext cx="79872" cy="11232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3" name="Rectangle 391"/>
            <p:cNvSpPr>
              <a:spLocks noChangeArrowheads="1"/>
            </p:cNvSpPr>
            <p:nvPr>
              <p:custDataLst>
                <p:tags r:id="rId378"/>
              </p:custDataLst>
            </p:nvPr>
          </p:nvSpPr>
          <p:spPr bwMode="auto">
            <a:xfrm>
              <a:off x="2742087" y="4951233"/>
              <a:ext cx="159745" cy="12480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4" name="Rectangle 392"/>
            <p:cNvSpPr>
              <a:spLocks noChangeArrowheads="1"/>
            </p:cNvSpPr>
            <p:nvPr>
              <p:custDataLst>
                <p:tags r:id="rId379"/>
              </p:custDataLst>
            </p:nvPr>
          </p:nvSpPr>
          <p:spPr bwMode="auto">
            <a:xfrm>
              <a:off x="2742087" y="4973698"/>
              <a:ext cx="159745" cy="12480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5" name="Rectangle 393"/>
            <p:cNvSpPr>
              <a:spLocks noChangeArrowheads="1"/>
            </p:cNvSpPr>
            <p:nvPr>
              <p:custDataLst>
                <p:tags r:id="rId380"/>
              </p:custDataLst>
            </p:nvPr>
          </p:nvSpPr>
          <p:spPr bwMode="auto">
            <a:xfrm>
              <a:off x="2742087" y="4997409"/>
              <a:ext cx="81121" cy="11232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6" name="Rectangle 394"/>
            <p:cNvSpPr>
              <a:spLocks noChangeArrowheads="1"/>
            </p:cNvSpPr>
            <p:nvPr>
              <p:custDataLst>
                <p:tags r:id="rId381"/>
              </p:custDataLst>
            </p:nvPr>
          </p:nvSpPr>
          <p:spPr bwMode="auto">
            <a:xfrm>
              <a:off x="2355205" y="4645471"/>
              <a:ext cx="165985" cy="165985"/>
            </a:xfrm>
            <a:prstGeom prst="rect">
              <a:avLst/>
            </a:prstGeom>
            <a:solidFill>
              <a:srgbClr val="EA6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7" name="Freeform 395"/>
            <p:cNvSpPr>
              <a:spLocks noEditPoints="1"/>
            </p:cNvSpPr>
            <p:nvPr>
              <p:custDataLst>
                <p:tags r:id="rId382"/>
              </p:custDataLst>
            </p:nvPr>
          </p:nvSpPr>
          <p:spPr bwMode="auto">
            <a:xfrm>
              <a:off x="2386404" y="4679168"/>
              <a:ext cx="104833" cy="97345"/>
            </a:xfrm>
            <a:custGeom>
              <a:avLst/>
              <a:gdLst>
                <a:gd name="T0" fmla="*/ 55 w 84"/>
                <a:gd name="T1" fmla="*/ 0 h 78"/>
                <a:gd name="T2" fmla="*/ 29 w 84"/>
                <a:gd name="T3" fmla="*/ 0 h 78"/>
                <a:gd name="T4" fmla="*/ 0 w 84"/>
                <a:gd name="T5" fmla="*/ 78 h 78"/>
                <a:gd name="T6" fmla="*/ 23 w 84"/>
                <a:gd name="T7" fmla="*/ 78 h 78"/>
                <a:gd name="T8" fmla="*/ 28 w 84"/>
                <a:gd name="T9" fmla="*/ 65 h 78"/>
                <a:gd name="T10" fmla="*/ 55 w 84"/>
                <a:gd name="T11" fmla="*/ 65 h 78"/>
                <a:gd name="T12" fmla="*/ 59 w 84"/>
                <a:gd name="T13" fmla="*/ 78 h 78"/>
                <a:gd name="T14" fmla="*/ 84 w 84"/>
                <a:gd name="T15" fmla="*/ 78 h 78"/>
                <a:gd name="T16" fmla="*/ 55 w 84"/>
                <a:gd name="T17" fmla="*/ 0 h 78"/>
                <a:gd name="T18" fmla="*/ 33 w 84"/>
                <a:gd name="T19" fmla="*/ 49 h 78"/>
                <a:gd name="T20" fmla="*/ 42 w 84"/>
                <a:gd name="T21" fmla="*/ 21 h 78"/>
                <a:gd name="T22" fmla="*/ 49 w 84"/>
                <a:gd name="T23" fmla="*/ 49 h 78"/>
                <a:gd name="T24" fmla="*/ 33 w 84"/>
                <a:gd name="T25" fmla="*/ 4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78">
                  <a:moveTo>
                    <a:pt x="55" y="0"/>
                  </a:moveTo>
                  <a:lnTo>
                    <a:pt x="29" y="0"/>
                  </a:lnTo>
                  <a:lnTo>
                    <a:pt x="0" y="78"/>
                  </a:lnTo>
                  <a:lnTo>
                    <a:pt x="23" y="78"/>
                  </a:lnTo>
                  <a:lnTo>
                    <a:pt x="28" y="65"/>
                  </a:lnTo>
                  <a:lnTo>
                    <a:pt x="55" y="65"/>
                  </a:lnTo>
                  <a:lnTo>
                    <a:pt x="59" y="78"/>
                  </a:lnTo>
                  <a:lnTo>
                    <a:pt x="84" y="78"/>
                  </a:lnTo>
                  <a:lnTo>
                    <a:pt x="55" y="0"/>
                  </a:lnTo>
                  <a:close/>
                  <a:moveTo>
                    <a:pt x="33" y="49"/>
                  </a:moveTo>
                  <a:lnTo>
                    <a:pt x="42" y="21"/>
                  </a:lnTo>
                  <a:lnTo>
                    <a:pt x="49" y="49"/>
                  </a:lnTo>
                  <a:lnTo>
                    <a:pt x="33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8" name="Freeform 396"/>
            <p:cNvSpPr/>
            <p:nvPr>
              <p:custDataLst>
                <p:tags r:id="rId383"/>
              </p:custDataLst>
            </p:nvPr>
          </p:nvSpPr>
          <p:spPr bwMode="auto">
            <a:xfrm>
              <a:off x="2622278" y="4465759"/>
              <a:ext cx="391874" cy="184705"/>
            </a:xfrm>
            <a:custGeom>
              <a:avLst/>
              <a:gdLst>
                <a:gd name="T0" fmla="*/ 291 w 291"/>
                <a:gd name="T1" fmla="*/ 129 h 138"/>
                <a:gd name="T2" fmla="*/ 287 w 291"/>
                <a:gd name="T3" fmla="*/ 135 h 138"/>
                <a:gd name="T4" fmla="*/ 279 w 291"/>
                <a:gd name="T5" fmla="*/ 138 h 138"/>
                <a:gd name="T6" fmla="*/ 11 w 291"/>
                <a:gd name="T7" fmla="*/ 138 h 138"/>
                <a:gd name="T8" fmla="*/ 3 w 291"/>
                <a:gd name="T9" fmla="*/ 135 h 138"/>
                <a:gd name="T10" fmla="*/ 0 w 291"/>
                <a:gd name="T11" fmla="*/ 129 h 138"/>
                <a:gd name="T12" fmla="*/ 0 w 291"/>
                <a:gd name="T13" fmla="*/ 9 h 138"/>
                <a:gd name="T14" fmla="*/ 3 w 291"/>
                <a:gd name="T15" fmla="*/ 3 h 138"/>
                <a:gd name="T16" fmla="*/ 11 w 291"/>
                <a:gd name="T17" fmla="*/ 0 h 138"/>
                <a:gd name="T18" fmla="*/ 279 w 291"/>
                <a:gd name="T19" fmla="*/ 0 h 138"/>
                <a:gd name="T20" fmla="*/ 287 w 291"/>
                <a:gd name="T21" fmla="*/ 3 h 138"/>
                <a:gd name="T22" fmla="*/ 291 w 291"/>
                <a:gd name="T23" fmla="*/ 9 h 138"/>
                <a:gd name="T24" fmla="*/ 291 w 291"/>
                <a:gd name="T25" fmla="*/ 12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1" h="138">
                  <a:moveTo>
                    <a:pt x="291" y="129"/>
                  </a:moveTo>
                  <a:cubicBezTo>
                    <a:pt x="291" y="131"/>
                    <a:pt x="290" y="134"/>
                    <a:pt x="287" y="135"/>
                  </a:cubicBezTo>
                  <a:cubicBezTo>
                    <a:pt x="285" y="137"/>
                    <a:pt x="282" y="138"/>
                    <a:pt x="279" y="138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8" y="138"/>
                    <a:pt x="5" y="137"/>
                    <a:pt x="3" y="135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282" y="0"/>
                    <a:pt x="285" y="1"/>
                    <a:pt x="287" y="3"/>
                  </a:cubicBezTo>
                  <a:cubicBezTo>
                    <a:pt x="290" y="4"/>
                    <a:pt x="291" y="7"/>
                    <a:pt x="291" y="9"/>
                  </a:cubicBezTo>
                  <a:lnTo>
                    <a:pt x="291" y="129"/>
                  </a:lnTo>
                  <a:close/>
                </a:path>
              </a:pathLst>
            </a:custGeom>
            <a:solidFill>
              <a:srgbClr val="47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9" name="Freeform 397"/>
            <p:cNvSpPr/>
            <p:nvPr>
              <p:custDataLst>
                <p:tags r:id="rId384"/>
              </p:custDataLst>
            </p:nvPr>
          </p:nvSpPr>
          <p:spPr bwMode="auto">
            <a:xfrm>
              <a:off x="2870631" y="4650463"/>
              <a:ext cx="49920" cy="38689"/>
            </a:xfrm>
            <a:custGeom>
              <a:avLst/>
              <a:gdLst>
                <a:gd name="T0" fmla="*/ 0 w 40"/>
                <a:gd name="T1" fmla="*/ 31 h 31"/>
                <a:gd name="T2" fmla="*/ 0 w 40"/>
                <a:gd name="T3" fmla="*/ 0 h 31"/>
                <a:gd name="T4" fmla="*/ 40 w 40"/>
                <a:gd name="T5" fmla="*/ 0 h 31"/>
                <a:gd name="T6" fmla="*/ 0 w 40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1">
                  <a:moveTo>
                    <a:pt x="0" y="31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0" name="Freeform 398"/>
            <p:cNvSpPr/>
            <p:nvPr>
              <p:custDataLst>
                <p:tags r:id="rId385"/>
              </p:custDataLst>
            </p:nvPr>
          </p:nvSpPr>
          <p:spPr bwMode="auto">
            <a:xfrm>
              <a:off x="2665958" y="4588063"/>
              <a:ext cx="17472" cy="19968"/>
            </a:xfrm>
            <a:custGeom>
              <a:avLst/>
              <a:gdLst>
                <a:gd name="T0" fmla="*/ 0 w 13"/>
                <a:gd name="T1" fmla="*/ 8 h 15"/>
                <a:gd name="T2" fmla="*/ 6 w 13"/>
                <a:gd name="T3" fmla="*/ 0 h 15"/>
                <a:gd name="T4" fmla="*/ 13 w 13"/>
                <a:gd name="T5" fmla="*/ 8 h 15"/>
                <a:gd name="T6" fmla="*/ 6 w 13"/>
                <a:gd name="T7" fmla="*/ 15 h 15"/>
                <a:gd name="T8" fmla="*/ 0 w 13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5">
                  <a:moveTo>
                    <a:pt x="0" y="8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8"/>
                  </a:cubicBezTo>
                  <a:cubicBezTo>
                    <a:pt x="13" y="12"/>
                    <a:pt x="10" y="15"/>
                    <a:pt x="6" y="15"/>
                  </a:cubicBezTo>
                  <a:cubicBezTo>
                    <a:pt x="2" y="15"/>
                    <a:pt x="0" y="11"/>
                    <a:pt x="0" y="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1" name="Freeform 399"/>
            <p:cNvSpPr/>
            <p:nvPr>
              <p:custDataLst>
                <p:tags r:id="rId386"/>
              </p:custDataLst>
            </p:nvPr>
          </p:nvSpPr>
          <p:spPr bwMode="auto">
            <a:xfrm>
              <a:off x="2690918" y="4524415"/>
              <a:ext cx="38689" cy="83617"/>
            </a:xfrm>
            <a:custGeom>
              <a:avLst/>
              <a:gdLst>
                <a:gd name="T0" fmla="*/ 7 w 29"/>
                <a:gd name="T1" fmla="*/ 3 h 62"/>
                <a:gd name="T2" fmla="*/ 17 w 29"/>
                <a:gd name="T3" fmla="*/ 0 h 62"/>
                <a:gd name="T4" fmla="*/ 17 w 29"/>
                <a:gd name="T5" fmla="*/ 12 h 62"/>
                <a:gd name="T6" fmla="*/ 29 w 29"/>
                <a:gd name="T7" fmla="*/ 12 h 62"/>
                <a:gd name="T8" fmla="*/ 29 w 29"/>
                <a:gd name="T9" fmla="*/ 19 h 62"/>
                <a:gd name="T10" fmla="*/ 17 w 29"/>
                <a:gd name="T11" fmla="*/ 19 h 62"/>
                <a:gd name="T12" fmla="*/ 17 w 29"/>
                <a:gd name="T13" fmla="*/ 44 h 62"/>
                <a:gd name="T14" fmla="*/ 23 w 29"/>
                <a:gd name="T15" fmla="*/ 53 h 62"/>
                <a:gd name="T16" fmla="*/ 28 w 29"/>
                <a:gd name="T17" fmla="*/ 53 h 62"/>
                <a:gd name="T18" fmla="*/ 28 w 29"/>
                <a:gd name="T19" fmla="*/ 60 h 62"/>
                <a:gd name="T20" fmla="*/ 20 w 29"/>
                <a:gd name="T21" fmla="*/ 62 h 62"/>
                <a:gd name="T22" fmla="*/ 11 w 29"/>
                <a:gd name="T23" fmla="*/ 58 h 62"/>
                <a:gd name="T24" fmla="*/ 7 w 29"/>
                <a:gd name="T25" fmla="*/ 45 h 62"/>
                <a:gd name="T26" fmla="*/ 7 w 29"/>
                <a:gd name="T27" fmla="*/ 19 h 62"/>
                <a:gd name="T28" fmla="*/ 0 w 29"/>
                <a:gd name="T29" fmla="*/ 19 h 62"/>
                <a:gd name="T30" fmla="*/ 0 w 29"/>
                <a:gd name="T31" fmla="*/ 12 h 62"/>
                <a:gd name="T32" fmla="*/ 7 w 29"/>
                <a:gd name="T33" fmla="*/ 12 h 62"/>
                <a:gd name="T34" fmla="*/ 7 w 29"/>
                <a:gd name="T35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62">
                  <a:moveTo>
                    <a:pt x="7" y="3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50"/>
                    <a:pt x="19" y="53"/>
                    <a:pt x="23" y="53"/>
                  </a:cubicBezTo>
                  <a:cubicBezTo>
                    <a:pt x="25" y="53"/>
                    <a:pt x="27" y="53"/>
                    <a:pt x="28" y="53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6" y="61"/>
                    <a:pt x="24" y="62"/>
                    <a:pt x="20" y="62"/>
                  </a:cubicBezTo>
                  <a:cubicBezTo>
                    <a:pt x="16" y="62"/>
                    <a:pt x="13" y="60"/>
                    <a:pt x="11" y="58"/>
                  </a:cubicBezTo>
                  <a:cubicBezTo>
                    <a:pt x="8" y="55"/>
                    <a:pt x="7" y="51"/>
                    <a:pt x="7" y="45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7" y="12"/>
                    <a:pt x="7" y="12"/>
                    <a:pt x="7" y="12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2" name="Freeform 400"/>
            <p:cNvSpPr/>
            <p:nvPr>
              <p:custDataLst>
                <p:tags r:id="rId387"/>
              </p:custDataLst>
            </p:nvPr>
          </p:nvSpPr>
          <p:spPr bwMode="auto">
            <a:xfrm>
              <a:off x="2742087" y="4509439"/>
              <a:ext cx="53665" cy="97345"/>
            </a:xfrm>
            <a:custGeom>
              <a:avLst/>
              <a:gdLst>
                <a:gd name="T0" fmla="*/ 40 w 40"/>
                <a:gd name="T1" fmla="*/ 72 h 72"/>
                <a:gd name="T2" fmla="*/ 30 w 40"/>
                <a:gd name="T3" fmla="*/ 72 h 72"/>
                <a:gd name="T4" fmla="*/ 30 w 40"/>
                <a:gd name="T5" fmla="*/ 43 h 72"/>
                <a:gd name="T6" fmla="*/ 20 w 40"/>
                <a:gd name="T7" fmla="*/ 30 h 72"/>
                <a:gd name="T8" fmla="*/ 10 w 40"/>
                <a:gd name="T9" fmla="*/ 42 h 72"/>
                <a:gd name="T10" fmla="*/ 10 w 40"/>
                <a:gd name="T11" fmla="*/ 72 h 72"/>
                <a:gd name="T12" fmla="*/ 0 w 40"/>
                <a:gd name="T13" fmla="*/ 72 h 72"/>
                <a:gd name="T14" fmla="*/ 0 w 40"/>
                <a:gd name="T15" fmla="*/ 0 h 72"/>
                <a:gd name="T16" fmla="*/ 10 w 40"/>
                <a:gd name="T17" fmla="*/ 0 h 72"/>
                <a:gd name="T18" fmla="*/ 10 w 40"/>
                <a:gd name="T19" fmla="*/ 29 h 72"/>
                <a:gd name="T20" fmla="*/ 10 w 40"/>
                <a:gd name="T21" fmla="*/ 29 h 72"/>
                <a:gd name="T22" fmla="*/ 24 w 40"/>
                <a:gd name="T23" fmla="*/ 22 h 72"/>
                <a:gd name="T24" fmla="*/ 40 w 40"/>
                <a:gd name="T25" fmla="*/ 42 h 72"/>
                <a:gd name="T26" fmla="*/ 40 w 40"/>
                <a:gd name="T2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72">
                  <a:moveTo>
                    <a:pt x="40" y="72"/>
                  </a:moveTo>
                  <a:cubicBezTo>
                    <a:pt x="30" y="72"/>
                    <a:pt x="30" y="72"/>
                    <a:pt x="30" y="72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36"/>
                    <a:pt x="27" y="30"/>
                    <a:pt x="20" y="30"/>
                  </a:cubicBezTo>
                  <a:cubicBezTo>
                    <a:pt x="15" y="30"/>
                    <a:pt x="10" y="34"/>
                    <a:pt x="10" y="42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3" y="24"/>
                    <a:pt x="19" y="22"/>
                    <a:pt x="24" y="22"/>
                  </a:cubicBezTo>
                  <a:cubicBezTo>
                    <a:pt x="31" y="22"/>
                    <a:pt x="40" y="27"/>
                    <a:pt x="40" y="42"/>
                  </a:cubicBezTo>
                  <a:lnTo>
                    <a:pt x="40" y="7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3" name="Freeform 401"/>
            <p:cNvSpPr/>
            <p:nvPr>
              <p:custDataLst>
                <p:tags r:id="rId388"/>
              </p:custDataLst>
            </p:nvPr>
          </p:nvSpPr>
          <p:spPr bwMode="auto">
            <a:xfrm>
              <a:off x="2813222" y="4539391"/>
              <a:ext cx="89856" cy="67392"/>
            </a:xfrm>
            <a:custGeom>
              <a:avLst/>
              <a:gdLst>
                <a:gd name="T0" fmla="*/ 67 w 67"/>
                <a:gd name="T1" fmla="*/ 50 h 50"/>
                <a:gd name="T2" fmla="*/ 57 w 67"/>
                <a:gd name="T3" fmla="*/ 50 h 50"/>
                <a:gd name="T4" fmla="*/ 57 w 67"/>
                <a:gd name="T5" fmla="*/ 22 h 50"/>
                <a:gd name="T6" fmla="*/ 48 w 67"/>
                <a:gd name="T7" fmla="*/ 8 h 50"/>
                <a:gd name="T8" fmla="*/ 39 w 67"/>
                <a:gd name="T9" fmla="*/ 19 h 50"/>
                <a:gd name="T10" fmla="*/ 39 w 67"/>
                <a:gd name="T11" fmla="*/ 50 h 50"/>
                <a:gd name="T12" fmla="*/ 28 w 67"/>
                <a:gd name="T13" fmla="*/ 50 h 50"/>
                <a:gd name="T14" fmla="*/ 28 w 67"/>
                <a:gd name="T15" fmla="*/ 20 h 50"/>
                <a:gd name="T16" fmla="*/ 20 w 67"/>
                <a:gd name="T17" fmla="*/ 8 h 50"/>
                <a:gd name="T18" fmla="*/ 10 w 67"/>
                <a:gd name="T19" fmla="*/ 20 h 50"/>
                <a:gd name="T20" fmla="*/ 10 w 67"/>
                <a:gd name="T21" fmla="*/ 50 h 50"/>
                <a:gd name="T22" fmla="*/ 0 w 67"/>
                <a:gd name="T23" fmla="*/ 50 h 50"/>
                <a:gd name="T24" fmla="*/ 0 w 67"/>
                <a:gd name="T25" fmla="*/ 14 h 50"/>
                <a:gd name="T26" fmla="*/ 0 w 67"/>
                <a:gd name="T27" fmla="*/ 1 h 50"/>
                <a:gd name="T28" fmla="*/ 8 w 67"/>
                <a:gd name="T29" fmla="*/ 1 h 50"/>
                <a:gd name="T30" fmla="*/ 9 w 67"/>
                <a:gd name="T31" fmla="*/ 8 h 50"/>
                <a:gd name="T32" fmla="*/ 9 w 67"/>
                <a:gd name="T33" fmla="*/ 8 h 50"/>
                <a:gd name="T34" fmla="*/ 24 w 67"/>
                <a:gd name="T35" fmla="*/ 0 h 50"/>
                <a:gd name="T36" fmla="*/ 37 w 67"/>
                <a:gd name="T37" fmla="*/ 9 h 50"/>
                <a:gd name="T38" fmla="*/ 37 w 67"/>
                <a:gd name="T39" fmla="*/ 9 h 50"/>
                <a:gd name="T40" fmla="*/ 52 w 67"/>
                <a:gd name="T41" fmla="*/ 0 h 50"/>
                <a:gd name="T42" fmla="*/ 67 w 67"/>
                <a:gd name="T43" fmla="*/ 20 h 50"/>
                <a:gd name="T44" fmla="*/ 67 w 67"/>
                <a:gd name="T4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" h="50">
                  <a:moveTo>
                    <a:pt x="67" y="50"/>
                  </a:moveTo>
                  <a:cubicBezTo>
                    <a:pt x="57" y="50"/>
                    <a:pt x="57" y="50"/>
                    <a:pt x="57" y="50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7" y="13"/>
                    <a:pt x="54" y="8"/>
                    <a:pt x="48" y="8"/>
                  </a:cubicBezTo>
                  <a:cubicBezTo>
                    <a:pt x="43" y="8"/>
                    <a:pt x="39" y="12"/>
                    <a:pt x="39" y="19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13"/>
                    <a:pt x="26" y="8"/>
                    <a:pt x="20" y="8"/>
                  </a:cubicBezTo>
                  <a:cubicBezTo>
                    <a:pt x="15" y="8"/>
                    <a:pt x="10" y="12"/>
                    <a:pt x="10" y="2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4"/>
                    <a:pt x="16" y="0"/>
                    <a:pt x="24" y="0"/>
                  </a:cubicBezTo>
                  <a:cubicBezTo>
                    <a:pt x="30" y="0"/>
                    <a:pt x="34" y="3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40" y="3"/>
                    <a:pt x="45" y="0"/>
                    <a:pt x="52" y="0"/>
                  </a:cubicBezTo>
                  <a:cubicBezTo>
                    <a:pt x="59" y="0"/>
                    <a:pt x="67" y="5"/>
                    <a:pt x="67" y="20"/>
                  </a:cubicBezTo>
                  <a:lnTo>
                    <a:pt x="67" y="5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4" name="Freeform 402"/>
            <p:cNvSpPr/>
            <p:nvPr>
              <p:custDataLst>
                <p:tags r:id="rId389"/>
              </p:custDataLst>
            </p:nvPr>
          </p:nvSpPr>
          <p:spPr bwMode="auto">
            <a:xfrm>
              <a:off x="2913063" y="4540639"/>
              <a:ext cx="58657" cy="66145"/>
            </a:xfrm>
            <a:custGeom>
              <a:avLst/>
              <a:gdLst>
                <a:gd name="T0" fmla="*/ 43 w 44"/>
                <a:gd name="T1" fmla="*/ 0 h 49"/>
                <a:gd name="T2" fmla="*/ 28 w 44"/>
                <a:gd name="T3" fmla="*/ 23 h 49"/>
                <a:gd name="T4" fmla="*/ 44 w 44"/>
                <a:gd name="T5" fmla="*/ 49 h 49"/>
                <a:gd name="T6" fmla="*/ 32 w 44"/>
                <a:gd name="T7" fmla="*/ 49 h 49"/>
                <a:gd name="T8" fmla="*/ 26 w 44"/>
                <a:gd name="T9" fmla="*/ 38 h 49"/>
                <a:gd name="T10" fmla="*/ 22 w 44"/>
                <a:gd name="T11" fmla="*/ 30 h 49"/>
                <a:gd name="T12" fmla="*/ 21 w 44"/>
                <a:gd name="T13" fmla="*/ 30 h 49"/>
                <a:gd name="T14" fmla="*/ 17 w 44"/>
                <a:gd name="T15" fmla="*/ 38 h 49"/>
                <a:gd name="T16" fmla="*/ 11 w 44"/>
                <a:gd name="T17" fmla="*/ 49 h 49"/>
                <a:gd name="T18" fmla="*/ 0 w 44"/>
                <a:gd name="T19" fmla="*/ 49 h 49"/>
                <a:gd name="T20" fmla="*/ 16 w 44"/>
                <a:gd name="T21" fmla="*/ 24 h 49"/>
                <a:gd name="T22" fmla="*/ 1 w 44"/>
                <a:gd name="T23" fmla="*/ 0 h 49"/>
                <a:gd name="T24" fmla="*/ 12 w 44"/>
                <a:gd name="T25" fmla="*/ 0 h 49"/>
                <a:gd name="T26" fmla="*/ 18 w 44"/>
                <a:gd name="T27" fmla="*/ 10 h 49"/>
                <a:gd name="T28" fmla="*/ 22 w 44"/>
                <a:gd name="T29" fmla="*/ 17 h 49"/>
                <a:gd name="T30" fmla="*/ 22 w 44"/>
                <a:gd name="T31" fmla="*/ 17 h 49"/>
                <a:gd name="T32" fmla="*/ 27 w 44"/>
                <a:gd name="T33" fmla="*/ 9 h 49"/>
                <a:gd name="T34" fmla="*/ 32 w 44"/>
                <a:gd name="T35" fmla="*/ 0 h 49"/>
                <a:gd name="T36" fmla="*/ 43 w 44"/>
                <a:gd name="T3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9">
                  <a:moveTo>
                    <a:pt x="43" y="0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4" y="35"/>
                    <a:pt x="23" y="33"/>
                    <a:pt x="22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3"/>
                    <a:pt x="19" y="35"/>
                    <a:pt x="17" y="38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20" y="12"/>
                    <a:pt x="21" y="15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5"/>
                    <a:pt x="25" y="12"/>
                    <a:pt x="27" y="9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5" name="Rectangle 403"/>
            <p:cNvSpPr>
              <a:spLocks noChangeArrowheads="1"/>
            </p:cNvSpPr>
            <p:nvPr>
              <p:custDataLst>
                <p:tags r:id="rId390"/>
              </p:custDataLst>
            </p:nvPr>
          </p:nvSpPr>
          <p:spPr bwMode="auto">
            <a:xfrm>
              <a:off x="4330798" y="4304766"/>
              <a:ext cx="940997" cy="9409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6" name="Rectangle 404"/>
            <p:cNvSpPr>
              <a:spLocks noChangeArrowheads="1"/>
            </p:cNvSpPr>
            <p:nvPr>
              <p:custDataLst>
                <p:tags r:id="rId391"/>
              </p:custDataLst>
            </p:nvPr>
          </p:nvSpPr>
          <p:spPr bwMode="auto">
            <a:xfrm>
              <a:off x="4330798" y="4304766"/>
              <a:ext cx="940997" cy="94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7" name="Freeform 405"/>
            <p:cNvSpPr/>
            <p:nvPr>
              <p:custDataLst>
                <p:tags r:id="rId392"/>
              </p:custDataLst>
            </p:nvPr>
          </p:nvSpPr>
          <p:spPr bwMode="auto">
            <a:xfrm>
              <a:off x="4473071" y="4445790"/>
              <a:ext cx="658947" cy="658947"/>
            </a:xfrm>
            <a:custGeom>
              <a:avLst/>
              <a:gdLst>
                <a:gd name="T0" fmla="*/ 244 w 489"/>
                <a:gd name="T1" fmla="*/ 0 h 489"/>
                <a:gd name="T2" fmla="*/ 0 w 489"/>
                <a:gd name="T3" fmla="*/ 244 h 489"/>
                <a:gd name="T4" fmla="*/ 244 w 489"/>
                <a:gd name="T5" fmla="*/ 489 h 489"/>
                <a:gd name="T6" fmla="*/ 303 w 489"/>
                <a:gd name="T7" fmla="*/ 482 h 489"/>
                <a:gd name="T8" fmla="*/ 294 w 489"/>
                <a:gd name="T9" fmla="*/ 482 h 489"/>
                <a:gd name="T10" fmla="*/ 294 w 489"/>
                <a:gd name="T11" fmla="*/ 240 h 489"/>
                <a:gd name="T12" fmla="*/ 418 w 489"/>
                <a:gd name="T13" fmla="*/ 240 h 489"/>
                <a:gd name="T14" fmla="*/ 418 w 489"/>
                <a:gd name="T15" fmla="*/ 416 h 489"/>
                <a:gd name="T16" fmla="*/ 489 w 489"/>
                <a:gd name="T17" fmla="*/ 244 h 489"/>
                <a:gd name="T18" fmla="*/ 244 w 489"/>
                <a:gd name="T1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9" h="489">
                  <a:moveTo>
                    <a:pt x="244" y="0"/>
                  </a:moveTo>
                  <a:cubicBezTo>
                    <a:pt x="109" y="0"/>
                    <a:pt x="0" y="110"/>
                    <a:pt x="0" y="244"/>
                  </a:cubicBezTo>
                  <a:cubicBezTo>
                    <a:pt x="0" y="379"/>
                    <a:pt x="109" y="489"/>
                    <a:pt x="244" y="489"/>
                  </a:cubicBezTo>
                  <a:cubicBezTo>
                    <a:pt x="265" y="489"/>
                    <a:pt x="284" y="486"/>
                    <a:pt x="303" y="482"/>
                  </a:cubicBezTo>
                  <a:cubicBezTo>
                    <a:pt x="294" y="482"/>
                    <a:pt x="294" y="482"/>
                    <a:pt x="294" y="482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418" y="240"/>
                    <a:pt x="418" y="240"/>
                    <a:pt x="418" y="240"/>
                  </a:cubicBezTo>
                  <a:cubicBezTo>
                    <a:pt x="418" y="416"/>
                    <a:pt x="418" y="416"/>
                    <a:pt x="418" y="416"/>
                  </a:cubicBezTo>
                  <a:cubicBezTo>
                    <a:pt x="462" y="372"/>
                    <a:pt x="489" y="311"/>
                    <a:pt x="489" y="244"/>
                  </a:cubicBezTo>
                  <a:cubicBezTo>
                    <a:pt x="489" y="110"/>
                    <a:pt x="379" y="0"/>
                    <a:pt x="244" y="0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3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8" name="Freeform 407"/>
            <p:cNvSpPr/>
            <p:nvPr>
              <p:custDataLst>
                <p:tags r:id="rId393"/>
              </p:custDataLst>
            </p:nvPr>
          </p:nvSpPr>
          <p:spPr bwMode="auto">
            <a:xfrm>
              <a:off x="4730160" y="4710368"/>
              <a:ext cx="305762" cy="58657"/>
            </a:xfrm>
            <a:custGeom>
              <a:avLst/>
              <a:gdLst>
                <a:gd name="T0" fmla="*/ 238 w 245"/>
                <a:gd name="T1" fmla="*/ 0 h 47"/>
                <a:gd name="T2" fmla="*/ 245 w 245"/>
                <a:gd name="T3" fmla="*/ 47 h 47"/>
                <a:gd name="T4" fmla="*/ 9 w 245"/>
                <a:gd name="T5" fmla="*/ 47 h 47"/>
                <a:gd name="T6" fmla="*/ 0 w 245"/>
                <a:gd name="T7" fmla="*/ 0 h 47"/>
                <a:gd name="T8" fmla="*/ 238 w 245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47">
                  <a:moveTo>
                    <a:pt x="238" y="0"/>
                  </a:moveTo>
                  <a:lnTo>
                    <a:pt x="245" y="47"/>
                  </a:lnTo>
                  <a:lnTo>
                    <a:pt x="9" y="47"/>
                  </a:lnTo>
                  <a:lnTo>
                    <a:pt x="0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FE3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9" name="Freeform 408"/>
            <p:cNvSpPr/>
            <p:nvPr>
              <p:custDataLst>
                <p:tags r:id="rId394"/>
              </p:custDataLst>
            </p:nvPr>
          </p:nvSpPr>
          <p:spPr bwMode="auto">
            <a:xfrm>
              <a:off x="4556687" y="4659199"/>
              <a:ext cx="184705" cy="109825"/>
            </a:xfrm>
            <a:custGeom>
              <a:avLst/>
              <a:gdLst>
                <a:gd name="T0" fmla="*/ 120 w 148"/>
                <a:gd name="T1" fmla="*/ 0 h 88"/>
                <a:gd name="T2" fmla="*/ 134 w 148"/>
                <a:gd name="T3" fmla="*/ 0 h 88"/>
                <a:gd name="T4" fmla="*/ 148 w 148"/>
                <a:gd name="T5" fmla="*/ 88 h 88"/>
                <a:gd name="T6" fmla="*/ 133 w 148"/>
                <a:gd name="T7" fmla="*/ 88 h 88"/>
                <a:gd name="T8" fmla="*/ 13 w 148"/>
                <a:gd name="T9" fmla="*/ 88 h 88"/>
                <a:gd name="T10" fmla="*/ 0 w 148"/>
                <a:gd name="T11" fmla="*/ 0 h 88"/>
                <a:gd name="T12" fmla="*/ 120 w 148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88">
                  <a:moveTo>
                    <a:pt x="120" y="0"/>
                  </a:moveTo>
                  <a:lnTo>
                    <a:pt x="134" y="0"/>
                  </a:lnTo>
                  <a:lnTo>
                    <a:pt x="148" y="88"/>
                  </a:lnTo>
                  <a:lnTo>
                    <a:pt x="133" y="88"/>
                  </a:lnTo>
                  <a:lnTo>
                    <a:pt x="13" y="88"/>
                  </a:lnTo>
                  <a:lnTo>
                    <a:pt x="0" y="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BBA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0" name="Rectangle 409"/>
            <p:cNvSpPr>
              <a:spLocks noChangeArrowheads="1"/>
            </p:cNvSpPr>
            <p:nvPr>
              <p:custDataLst>
                <p:tags r:id="rId395"/>
              </p:custDataLst>
            </p:nvPr>
          </p:nvSpPr>
          <p:spPr bwMode="auto">
            <a:xfrm>
              <a:off x="4572911" y="4769024"/>
              <a:ext cx="314498" cy="326978"/>
            </a:xfrm>
            <a:prstGeom prst="rect">
              <a:avLst/>
            </a:prstGeom>
            <a:solidFill>
              <a:srgbClr val="FFD4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1" name="Rectangle 410"/>
            <p:cNvSpPr>
              <a:spLocks noChangeArrowheads="1"/>
            </p:cNvSpPr>
            <p:nvPr>
              <p:custDataLst>
                <p:tags r:id="rId396"/>
              </p:custDataLst>
            </p:nvPr>
          </p:nvSpPr>
          <p:spPr bwMode="auto">
            <a:xfrm>
              <a:off x="4868689" y="4769024"/>
              <a:ext cx="167233" cy="326978"/>
            </a:xfrm>
            <a:prstGeom prst="rect">
              <a:avLst/>
            </a:prstGeom>
            <a:solidFill>
              <a:srgbClr val="FBBA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2" name="Rectangle 411"/>
            <p:cNvSpPr>
              <a:spLocks noChangeArrowheads="1"/>
            </p:cNvSpPr>
            <p:nvPr>
              <p:custDataLst>
                <p:tags r:id="rId397"/>
              </p:custDataLst>
            </p:nvPr>
          </p:nvSpPr>
          <p:spPr bwMode="auto">
            <a:xfrm>
              <a:off x="4868689" y="4769024"/>
              <a:ext cx="167233" cy="326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3" name="Freeform 412"/>
            <p:cNvSpPr/>
            <p:nvPr>
              <p:custDataLst>
                <p:tags r:id="rId398"/>
              </p:custDataLst>
            </p:nvPr>
          </p:nvSpPr>
          <p:spPr bwMode="auto">
            <a:xfrm>
              <a:off x="4498031" y="4659199"/>
              <a:ext cx="370658" cy="111073"/>
            </a:xfrm>
            <a:custGeom>
              <a:avLst/>
              <a:gdLst>
                <a:gd name="T0" fmla="*/ 297 w 297"/>
                <a:gd name="T1" fmla="*/ 89 h 89"/>
                <a:gd name="T2" fmla="*/ 61 w 297"/>
                <a:gd name="T3" fmla="*/ 89 h 89"/>
                <a:gd name="T4" fmla="*/ 0 w 297"/>
                <a:gd name="T5" fmla="*/ 0 h 89"/>
                <a:gd name="T6" fmla="*/ 237 w 297"/>
                <a:gd name="T7" fmla="*/ 0 h 89"/>
                <a:gd name="T8" fmla="*/ 297 w 297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89">
                  <a:moveTo>
                    <a:pt x="297" y="89"/>
                  </a:moveTo>
                  <a:lnTo>
                    <a:pt x="61" y="89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97" y="89"/>
                  </a:lnTo>
                  <a:close/>
                </a:path>
              </a:pathLst>
            </a:custGeom>
            <a:solidFill>
              <a:srgbClr val="FBBA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4" name="Freeform 413"/>
            <p:cNvSpPr/>
            <p:nvPr>
              <p:custDataLst>
                <p:tags r:id="rId399"/>
              </p:custDataLst>
            </p:nvPr>
          </p:nvSpPr>
          <p:spPr bwMode="auto">
            <a:xfrm>
              <a:off x="4868689" y="4659199"/>
              <a:ext cx="237121" cy="111073"/>
            </a:xfrm>
            <a:custGeom>
              <a:avLst/>
              <a:gdLst>
                <a:gd name="T0" fmla="*/ 134 w 190"/>
                <a:gd name="T1" fmla="*/ 89 h 89"/>
                <a:gd name="T2" fmla="*/ 0 w 190"/>
                <a:gd name="T3" fmla="*/ 89 h 89"/>
                <a:gd name="T4" fmla="*/ 56 w 190"/>
                <a:gd name="T5" fmla="*/ 0 h 89"/>
                <a:gd name="T6" fmla="*/ 190 w 190"/>
                <a:gd name="T7" fmla="*/ 0 h 89"/>
                <a:gd name="T8" fmla="*/ 134 w 190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89">
                  <a:moveTo>
                    <a:pt x="134" y="89"/>
                  </a:moveTo>
                  <a:lnTo>
                    <a:pt x="0" y="89"/>
                  </a:lnTo>
                  <a:lnTo>
                    <a:pt x="56" y="0"/>
                  </a:lnTo>
                  <a:lnTo>
                    <a:pt x="190" y="0"/>
                  </a:lnTo>
                  <a:lnTo>
                    <a:pt x="134" y="89"/>
                  </a:lnTo>
                  <a:close/>
                </a:path>
              </a:pathLst>
            </a:custGeom>
            <a:solidFill>
              <a:srgbClr val="E7A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5" name="Freeform 414"/>
            <p:cNvSpPr/>
            <p:nvPr>
              <p:custDataLst>
                <p:tags r:id="rId400"/>
              </p:custDataLst>
            </p:nvPr>
          </p:nvSpPr>
          <p:spPr bwMode="auto">
            <a:xfrm>
              <a:off x="4616591" y="4818944"/>
              <a:ext cx="204673" cy="193441"/>
            </a:xfrm>
            <a:custGeom>
              <a:avLst/>
              <a:gdLst>
                <a:gd name="T0" fmla="*/ 81 w 164"/>
                <a:gd name="T1" fmla="*/ 0 h 155"/>
                <a:gd name="T2" fmla="*/ 107 w 164"/>
                <a:gd name="T3" fmla="*/ 52 h 155"/>
                <a:gd name="T4" fmla="*/ 164 w 164"/>
                <a:gd name="T5" fmla="*/ 60 h 155"/>
                <a:gd name="T6" fmla="*/ 123 w 164"/>
                <a:gd name="T7" fmla="*/ 100 h 155"/>
                <a:gd name="T8" fmla="*/ 132 w 164"/>
                <a:gd name="T9" fmla="*/ 155 h 155"/>
                <a:gd name="T10" fmla="*/ 81 w 164"/>
                <a:gd name="T11" fmla="*/ 129 h 155"/>
                <a:gd name="T12" fmla="*/ 32 w 164"/>
                <a:gd name="T13" fmla="*/ 155 h 155"/>
                <a:gd name="T14" fmla="*/ 41 w 164"/>
                <a:gd name="T15" fmla="*/ 100 h 155"/>
                <a:gd name="T16" fmla="*/ 0 w 164"/>
                <a:gd name="T17" fmla="*/ 60 h 155"/>
                <a:gd name="T18" fmla="*/ 57 w 164"/>
                <a:gd name="T19" fmla="*/ 52 h 155"/>
                <a:gd name="T20" fmla="*/ 81 w 16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155">
                  <a:moveTo>
                    <a:pt x="81" y="0"/>
                  </a:moveTo>
                  <a:lnTo>
                    <a:pt x="107" y="52"/>
                  </a:lnTo>
                  <a:lnTo>
                    <a:pt x="164" y="60"/>
                  </a:lnTo>
                  <a:lnTo>
                    <a:pt x="123" y="100"/>
                  </a:lnTo>
                  <a:lnTo>
                    <a:pt x="132" y="155"/>
                  </a:lnTo>
                  <a:lnTo>
                    <a:pt x="81" y="129"/>
                  </a:lnTo>
                  <a:lnTo>
                    <a:pt x="32" y="155"/>
                  </a:lnTo>
                  <a:lnTo>
                    <a:pt x="41" y="100"/>
                  </a:lnTo>
                  <a:lnTo>
                    <a:pt x="0" y="60"/>
                  </a:lnTo>
                  <a:lnTo>
                    <a:pt x="57" y="5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2F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6" name="Freeform 415"/>
            <p:cNvSpPr/>
            <p:nvPr>
              <p:custDataLst>
                <p:tags r:id="rId401"/>
              </p:custDataLst>
            </p:nvPr>
          </p:nvSpPr>
          <p:spPr bwMode="auto">
            <a:xfrm>
              <a:off x="4616591" y="4556863"/>
              <a:ext cx="58657" cy="54912"/>
            </a:xfrm>
            <a:custGeom>
              <a:avLst/>
              <a:gdLst>
                <a:gd name="T0" fmla="*/ 24 w 47"/>
                <a:gd name="T1" fmla="*/ 0 h 44"/>
                <a:gd name="T2" fmla="*/ 31 w 47"/>
                <a:gd name="T3" fmla="*/ 15 h 44"/>
                <a:gd name="T4" fmla="*/ 47 w 47"/>
                <a:gd name="T5" fmla="*/ 17 h 44"/>
                <a:gd name="T6" fmla="*/ 35 w 47"/>
                <a:gd name="T7" fmla="*/ 28 h 44"/>
                <a:gd name="T8" fmla="*/ 38 w 47"/>
                <a:gd name="T9" fmla="*/ 44 h 44"/>
                <a:gd name="T10" fmla="*/ 24 w 47"/>
                <a:gd name="T11" fmla="*/ 37 h 44"/>
                <a:gd name="T12" fmla="*/ 9 w 47"/>
                <a:gd name="T13" fmla="*/ 44 h 44"/>
                <a:gd name="T14" fmla="*/ 12 w 47"/>
                <a:gd name="T15" fmla="*/ 28 h 44"/>
                <a:gd name="T16" fmla="*/ 0 w 47"/>
                <a:gd name="T17" fmla="*/ 17 h 44"/>
                <a:gd name="T18" fmla="*/ 17 w 47"/>
                <a:gd name="T19" fmla="*/ 15 h 44"/>
                <a:gd name="T20" fmla="*/ 24 w 47"/>
                <a:gd name="T2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4">
                  <a:moveTo>
                    <a:pt x="24" y="0"/>
                  </a:moveTo>
                  <a:lnTo>
                    <a:pt x="31" y="15"/>
                  </a:lnTo>
                  <a:lnTo>
                    <a:pt x="47" y="17"/>
                  </a:lnTo>
                  <a:lnTo>
                    <a:pt x="35" y="28"/>
                  </a:lnTo>
                  <a:lnTo>
                    <a:pt x="38" y="44"/>
                  </a:lnTo>
                  <a:lnTo>
                    <a:pt x="24" y="37"/>
                  </a:lnTo>
                  <a:lnTo>
                    <a:pt x="9" y="44"/>
                  </a:lnTo>
                  <a:lnTo>
                    <a:pt x="12" y="28"/>
                  </a:lnTo>
                  <a:lnTo>
                    <a:pt x="0" y="17"/>
                  </a:lnTo>
                  <a:lnTo>
                    <a:pt x="17" y="1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F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7" name="Freeform 416"/>
            <p:cNvSpPr/>
            <p:nvPr>
              <p:custDataLst>
                <p:tags r:id="rId402"/>
              </p:custDataLst>
            </p:nvPr>
          </p:nvSpPr>
          <p:spPr bwMode="auto">
            <a:xfrm>
              <a:off x="4893649" y="4520671"/>
              <a:ext cx="57408" cy="54912"/>
            </a:xfrm>
            <a:custGeom>
              <a:avLst/>
              <a:gdLst>
                <a:gd name="T0" fmla="*/ 23 w 46"/>
                <a:gd name="T1" fmla="*/ 0 h 44"/>
                <a:gd name="T2" fmla="*/ 30 w 46"/>
                <a:gd name="T3" fmla="*/ 15 h 44"/>
                <a:gd name="T4" fmla="*/ 46 w 46"/>
                <a:gd name="T5" fmla="*/ 17 h 44"/>
                <a:gd name="T6" fmla="*/ 34 w 46"/>
                <a:gd name="T7" fmla="*/ 28 h 44"/>
                <a:gd name="T8" fmla="*/ 38 w 46"/>
                <a:gd name="T9" fmla="*/ 44 h 44"/>
                <a:gd name="T10" fmla="*/ 23 w 46"/>
                <a:gd name="T11" fmla="*/ 36 h 44"/>
                <a:gd name="T12" fmla="*/ 9 w 46"/>
                <a:gd name="T13" fmla="*/ 44 h 44"/>
                <a:gd name="T14" fmla="*/ 12 w 46"/>
                <a:gd name="T15" fmla="*/ 28 h 44"/>
                <a:gd name="T16" fmla="*/ 0 w 46"/>
                <a:gd name="T17" fmla="*/ 17 h 44"/>
                <a:gd name="T18" fmla="*/ 16 w 46"/>
                <a:gd name="T19" fmla="*/ 15 h 44"/>
                <a:gd name="T20" fmla="*/ 23 w 46"/>
                <a:gd name="T2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4">
                  <a:moveTo>
                    <a:pt x="23" y="0"/>
                  </a:moveTo>
                  <a:lnTo>
                    <a:pt x="30" y="15"/>
                  </a:lnTo>
                  <a:lnTo>
                    <a:pt x="46" y="17"/>
                  </a:lnTo>
                  <a:lnTo>
                    <a:pt x="34" y="28"/>
                  </a:lnTo>
                  <a:lnTo>
                    <a:pt x="38" y="44"/>
                  </a:lnTo>
                  <a:lnTo>
                    <a:pt x="23" y="36"/>
                  </a:lnTo>
                  <a:lnTo>
                    <a:pt x="9" y="44"/>
                  </a:lnTo>
                  <a:lnTo>
                    <a:pt x="12" y="28"/>
                  </a:lnTo>
                  <a:lnTo>
                    <a:pt x="0" y="17"/>
                  </a:lnTo>
                  <a:lnTo>
                    <a:pt x="16" y="1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8" name="Freeform 417"/>
            <p:cNvSpPr/>
            <p:nvPr>
              <p:custDataLst>
                <p:tags r:id="rId403"/>
              </p:custDataLst>
            </p:nvPr>
          </p:nvSpPr>
          <p:spPr bwMode="auto">
            <a:xfrm>
              <a:off x="4834993" y="4593055"/>
              <a:ext cx="58657" cy="54912"/>
            </a:xfrm>
            <a:custGeom>
              <a:avLst/>
              <a:gdLst>
                <a:gd name="T0" fmla="*/ 24 w 47"/>
                <a:gd name="T1" fmla="*/ 0 h 44"/>
                <a:gd name="T2" fmla="*/ 32 w 47"/>
                <a:gd name="T3" fmla="*/ 15 h 44"/>
                <a:gd name="T4" fmla="*/ 47 w 47"/>
                <a:gd name="T5" fmla="*/ 17 h 44"/>
                <a:gd name="T6" fmla="*/ 36 w 47"/>
                <a:gd name="T7" fmla="*/ 28 h 44"/>
                <a:gd name="T8" fmla="*/ 38 w 47"/>
                <a:gd name="T9" fmla="*/ 44 h 44"/>
                <a:gd name="T10" fmla="*/ 24 w 47"/>
                <a:gd name="T11" fmla="*/ 37 h 44"/>
                <a:gd name="T12" fmla="*/ 10 w 47"/>
                <a:gd name="T13" fmla="*/ 44 h 44"/>
                <a:gd name="T14" fmla="*/ 12 w 47"/>
                <a:gd name="T15" fmla="*/ 28 h 44"/>
                <a:gd name="T16" fmla="*/ 0 w 47"/>
                <a:gd name="T17" fmla="*/ 17 h 44"/>
                <a:gd name="T18" fmla="*/ 17 w 47"/>
                <a:gd name="T19" fmla="*/ 15 h 44"/>
                <a:gd name="T20" fmla="*/ 24 w 47"/>
                <a:gd name="T2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4">
                  <a:moveTo>
                    <a:pt x="24" y="0"/>
                  </a:moveTo>
                  <a:lnTo>
                    <a:pt x="32" y="15"/>
                  </a:lnTo>
                  <a:lnTo>
                    <a:pt x="47" y="17"/>
                  </a:lnTo>
                  <a:lnTo>
                    <a:pt x="36" y="28"/>
                  </a:lnTo>
                  <a:lnTo>
                    <a:pt x="38" y="44"/>
                  </a:lnTo>
                  <a:lnTo>
                    <a:pt x="24" y="37"/>
                  </a:lnTo>
                  <a:lnTo>
                    <a:pt x="10" y="44"/>
                  </a:lnTo>
                  <a:lnTo>
                    <a:pt x="12" y="28"/>
                  </a:lnTo>
                  <a:lnTo>
                    <a:pt x="0" y="17"/>
                  </a:lnTo>
                  <a:lnTo>
                    <a:pt x="17" y="1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F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9" name="Freeform 418"/>
            <p:cNvSpPr/>
            <p:nvPr>
              <p:custDataLst>
                <p:tags r:id="rId404"/>
              </p:custDataLst>
            </p:nvPr>
          </p:nvSpPr>
          <p:spPr bwMode="auto">
            <a:xfrm>
              <a:off x="4727664" y="4455774"/>
              <a:ext cx="101089" cy="97345"/>
            </a:xfrm>
            <a:custGeom>
              <a:avLst/>
              <a:gdLst>
                <a:gd name="T0" fmla="*/ 41 w 81"/>
                <a:gd name="T1" fmla="*/ 0 h 78"/>
                <a:gd name="T2" fmla="*/ 53 w 81"/>
                <a:gd name="T3" fmla="*/ 26 h 78"/>
                <a:gd name="T4" fmla="*/ 81 w 81"/>
                <a:gd name="T5" fmla="*/ 30 h 78"/>
                <a:gd name="T6" fmla="*/ 61 w 81"/>
                <a:gd name="T7" fmla="*/ 50 h 78"/>
                <a:gd name="T8" fmla="*/ 66 w 81"/>
                <a:gd name="T9" fmla="*/ 78 h 78"/>
                <a:gd name="T10" fmla="*/ 41 w 81"/>
                <a:gd name="T11" fmla="*/ 65 h 78"/>
                <a:gd name="T12" fmla="*/ 15 w 81"/>
                <a:gd name="T13" fmla="*/ 78 h 78"/>
                <a:gd name="T14" fmla="*/ 21 w 81"/>
                <a:gd name="T15" fmla="*/ 50 h 78"/>
                <a:gd name="T16" fmla="*/ 0 w 81"/>
                <a:gd name="T17" fmla="*/ 30 h 78"/>
                <a:gd name="T18" fmla="*/ 28 w 81"/>
                <a:gd name="T19" fmla="*/ 26 h 78"/>
                <a:gd name="T20" fmla="*/ 41 w 81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78">
                  <a:moveTo>
                    <a:pt x="41" y="0"/>
                  </a:moveTo>
                  <a:lnTo>
                    <a:pt x="53" y="26"/>
                  </a:lnTo>
                  <a:lnTo>
                    <a:pt x="81" y="30"/>
                  </a:lnTo>
                  <a:lnTo>
                    <a:pt x="61" y="50"/>
                  </a:lnTo>
                  <a:lnTo>
                    <a:pt x="66" y="78"/>
                  </a:lnTo>
                  <a:lnTo>
                    <a:pt x="41" y="65"/>
                  </a:lnTo>
                  <a:lnTo>
                    <a:pt x="15" y="78"/>
                  </a:lnTo>
                  <a:lnTo>
                    <a:pt x="21" y="50"/>
                  </a:lnTo>
                  <a:lnTo>
                    <a:pt x="0" y="30"/>
                  </a:lnTo>
                  <a:lnTo>
                    <a:pt x="28" y="26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2F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0" name="Freeform 419"/>
            <p:cNvSpPr>
              <a:spLocks noEditPoints="1"/>
            </p:cNvSpPr>
            <p:nvPr>
              <p:custDataLst>
                <p:tags r:id="rId405"/>
              </p:custDataLst>
            </p:nvPr>
          </p:nvSpPr>
          <p:spPr bwMode="auto">
            <a:xfrm>
              <a:off x="4922353" y="4885089"/>
              <a:ext cx="78625" cy="96097"/>
            </a:xfrm>
            <a:custGeom>
              <a:avLst/>
              <a:gdLst>
                <a:gd name="T0" fmla="*/ 16 w 59"/>
                <a:gd name="T1" fmla="*/ 25 h 71"/>
                <a:gd name="T2" fmla="*/ 15 w 59"/>
                <a:gd name="T3" fmla="*/ 25 h 71"/>
                <a:gd name="T4" fmla="*/ 15 w 59"/>
                <a:gd name="T5" fmla="*/ 31 h 71"/>
                <a:gd name="T6" fmla="*/ 16 w 59"/>
                <a:gd name="T7" fmla="*/ 31 h 71"/>
                <a:gd name="T8" fmla="*/ 18 w 59"/>
                <a:gd name="T9" fmla="*/ 30 h 71"/>
                <a:gd name="T10" fmla="*/ 18 w 59"/>
                <a:gd name="T11" fmla="*/ 28 h 71"/>
                <a:gd name="T12" fmla="*/ 18 w 59"/>
                <a:gd name="T13" fmla="*/ 26 h 71"/>
                <a:gd name="T14" fmla="*/ 16 w 59"/>
                <a:gd name="T15" fmla="*/ 25 h 71"/>
                <a:gd name="T16" fmla="*/ 52 w 59"/>
                <a:gd name="T17" fmla="*/ 19 h 71"/>
                <a:gd name="T18" fmla="*/ 36 w 59"/>
                <a:gd name="T19" fmla="*/ 19 h 71"/>
                <a:gd name="T20" fmla="*/ 36 w 59"/>
                <a:gd name="T21" fmla="*/ 24 h 71"/>
                <a:gd name="T22" fmla="*/ 48 w 59"/>
                <a:gd name="T23" fmla="*/ 24 h 71"/>
                <a:gd name="T24" fmla="*/ 48 w 59"/>
                <a:gd name="T25" fmla="*/ 35 h 71"/>
                <a:gd name="T26" fmla="*/ 36 w 59"/>
                <a:gd name="T27" fmla="*/ 35 h 71"/>
                <a:gd name="T28" fmla="*/ 36 w 59"/>
                <a:gd name="T29" fmla="*/ 39 h 71"/>
                <a:gd name="T30" fmla="*/ 48 w 59"/>
                <a:gd name="T31" fmla="*/ 39 h 71"/>
                <a:gd name="T32" fmla="*/ 48 w 59"/>
                <a:gd name="T33" fmla="*/ 43 h 71"/>
                <a:gd name="T34" fmla="*/ 36 w 59"/>
                <a:gd name="T35" fmla="*/ 43 h 71"/>
                <a:gd name="T36" fmla="*/ 36 w 59"/>
                <a:gd name="T37" fmla="*/ 47 h 71"/>
                <a:gd name="T38" fmla="*/ 48 w 59"/>
                <a:gd name="T39" fmla="*/ 47 h 71"/>
                <a:gd name="T40" fmla="*/ 48 w 59"/>
                <a:gd name="T41" fmla="*/ 50 h 71"/>
                <a:gd name="T42" fmla="*/ 36 w 59"/>
                <a:gd name="T43" fmla="*/ 50 h 71"/>
                <a:gd name="T44" fmla="*/ 36 w 59"/>
                <a:gd name="T45" fmla="*/ 54 h 71"/>
                <a:gd name="T46" fmla="*/ 48 w 59"/>
                <a:gd name="T47" fmla="*/ 54 h 71"/>
                <a:gd name="T48" fmla="*/ 48 w 59"/>
                <a:gd name="T49" fmla="*/ 58 h 71"/>
                <a:gd name="T50" fmla="*/ 36 w 59"/>
                <a:gd name="T51" fmla="*/ 58 h 71"/>
                <a:gd name="T52" fmla="*/ 36 w 59"/>
                <a:gd name="T53" fmla="*/ 62 h 71"/>
                <a:gd name="T54" fmla="*/ 52 w 59"/>
                <a:gd name="T55" fmla="*/ 62 h 71"/>
                <a:gd name="T56" fmla="*/ 52 w 59"/>
                <a:gd name="T57" fmla="*/ 19 h 71"/>
                <a:gd name="T58" fmla="*/ 59 w 59"/>
                <a:gd name="T59" fmla="*/ 8 h 71"/>
                <a:gd name="T60" fmla="*/ 44 w 59"/>
                <a:gd name="T61" fmla="*/ 8 h 71"/>
                <a:gd name="T62" fmla="*/ 54 w 59"/>
                <a:gd name="T63" fmla="*/ 16 h 71"/>
                <a:gd name="T64" fmla="*/ 54 w 59"/>
                <a:gd name="T65" fmla="*/ 46 h 71"/>
                <a:gd name="T66" fmla="*/ 59 w 59"/>
                <a:gd name="T67" fmla="*/ 46 h 71"/>
                <a:gd name="T68" fmla="*/ 59 w 59"/>
                <a:gd name="T69" fmla="*/ 8 h 71"/>
                <a:gd name="T70" fmla="*/ 10 w 59"/>
                <a:gd name="T71" fmla="*/ 46 h 71"/>
                <a:gd name="T72" fmla="*/ 10 w 59"/>
                <a:gd name="T73" fmla="*/ 20 h 71"/>
                <a:gd name="T74" fmla="*/ 18 w 59"/>
                <a:gd name="T75" fmla="*/ 20 h 71"/>
                <a:gd name="T76" fmla="*/ 21 w 59"/>
                <a:gd name="T77" fmla="*/ 22 h 71"/>
                <a:gd name="T78" fmla="*/ 23 w 59"/>
                <a:gd name="T79" fmla="*/ 28 h 71"/>
                <a:gd name="T80" fmla="*/ 21 w 59"/>
                <a:gd name="T81" fmla="*/ 34 h 71"/>
                <a:gd name="T82" fmla="*/ 17 w 59"/>
                <a:gd name="T83" fmla="*/ 36 h 71"/>
                <a:gd name="T84" fmla="*/ 15 w 59"/>
                <a:gd name="T85" fmla="*/ 36 h 71"/>
                <a:gd name="T86" fmla="*/ 15 w 59"/>
                <a:gd name="T87" fmla="*/ 46 h 71"/>
                <a:gd name="T88" fmla="*/ 10 w 59"/>
                <a:gd name="T89" fmla="*/ 46 h 71"/>
                <a:gd name="T90" fmla="*/ 35 w 59"/>
                <a:gd name="T91" fmla="*/ 0 h 71"/>
                <a:gd name="T92" fmla="*/ 0 w 59"/>
                <a:gd name="T93" fmla="*/ 7 h 71"/>
                <a:gd name="T94" fmla="*/ 0 w 59"/>
                <a:gd name="T95" fmla="*/ 63 h 71"/>
                <a:gd name="T96" fmla="*/ 35 w 59"/>
                <a:gd name="T97" fmla="*/ 71 h 71"/>
                <a:gd name="T98" fmla="*/ 35 w 59"/>
                <a:gd name="T9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9" h="71">
                  <a:moveTo>
                    <a:pt x="16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1"/>
                    <a:pt x="18" y="30"/>
                  </a:cubicBezTo>
                  <a:cubicBezTo>
                    <a:pt x="18" y="30"/>
                    <a:pt x="18" y="29"/>
                    <a:pt x="18" y="28"/>
                  </a:cubicBezTo>
                  <a:cubicBezTo>
                    <a:pt x="18" y="27"/>
                    <a:pt x="18" y="27"/>
                    <a:pt x="18" y="26"/>
                  </a:cubicBezTo>
                  <a:cubicBezTo>
                    <a:pt x="17" y="26"/>
                    <a:pt x="17" y="25"/>
                    <a:pt x="16" y="25"/>
                  </a:cubicBezTo>
                  <a:moveTo>
                    <a:pt x="52" y="19"/>
                  </a:moveTo>
                  <a:cubicBezTo>
                    <a:pt x="36" y="19"/>
                    <a:pt x="36" y="19"/>
                    <a:pt x="36" y="19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19"/>
                    <a:pt x="52" y="19"/>
                    <a:pt x="52" y="19"/>
                  </a:cubicBezTo>
                  <a:moveTo>
                    <a:pt x="59" y="8"/>
                  </a:moveTo>
                  <a:cubicBezTo>
                    <a:pt x="44" y="8"/>
                    <a:pt x="44" y="8"/>
                    <a:pt x="44" y="8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8"/>
                    <a:pt x="59" y="8"/>
                    <a:pt x="59" y="8"/>
                  </a:cubicBezTo>
                  <a:moveTo>
                    <a:pt x="10" y="46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1" y="21"/>
                    <a:pt x="21" y="22"/>
                  </a:cubicBezTo>
                  <a:cubicBezTo>
                    <a:pt x="22" y="24"/>
                    <a:pt x="23" y="25"/>
                    <a:pt x="23" y="28"/>
                  </a:cubicBezTo>
                  <a:cubicBezTo>
                    <a:pt x="23" y="31"/>
                    <a:pt x="22" y="33"/>
                    <a:pt x="21" y="34"/>
                  </a:cubicBezTo>
                  <a:cubicBezTo>
                    <a:pt x="20" y="36"/>
                    <a:pt x="19" y="36"/>
                    <a:pt x="17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0" y="46"/>
                    <a:pt x="10" y="46"/>
                    <a:pt x="10" y="46"/>
                  </a:cubicBezTo>
                  <a:moveTo>
                    <a:pt x="35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FDD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1" name="Freeform 420"/>
            <p:cNvSpPr/>
            <p:nvPr>
              <p:custDataLst>
                <p:tags r:id="rId406"/>
              </p:custDataLst>
            </p:nvPr>
          </p:nvSpPr>
          <p:spPr bwMode="auto">
            <a:xfrm>
              <a:off x="4753872" y="3321336"/>
              <a:ext cx="229633" cy="79872"/>
            </a:xfrm>
            <a:custGeom>
              <a:avLst/>
              <a:gdLst>
                <a:gd name="T0" fmla="*/ 158 w 171"/>
                <a:gd name="T1" fmla="*/ 7 h 59"/>
                <a:gd name="T2" fmla="*/ 144 w 171"/>
                <a:gd name="T3" fmla="*/ 5 h 59"/>
                <a:gd name="T4" fmla="*/ 86 w 171"/>
                <a:gd name="T5" fmla="*/ 0 h 59"/>
                <a:gd name="T6" fmla="*/ 46 w 171"/>
                <a:gd name="T7" fmla="*/ 31 h 59"/>
                <a:gd name="T8" fmla="*/ 7 w 171"/>
                <a:gd name="T9" fmla="*/ 44 h 59"/>
                <a:gd name="T10" fmla="*/ 14 w 171"/>
                <a:gd name="T11" fmla="*/ 57 h 59"/>
                <a:gd name="T12" fmla="*/ 161 w 171"/>
                <a:gd name="T13" fmla="*/ 39 h 59"/>
                <a:gd name="T14" fmla="*/ 158 w 171"/>
                <a:gd name="T15" fmla="*/ 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59">
                  <a:moveTo>
                    <a:pt x="158" y="7"/>
                  </a:moveTo>
                  <a:cubicBezTo>
                    <a:pt x="144" y="5"/>
                    <a:pt x="144" y="5"/>
                    <a:pt x="144" y="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56" y="26"/>
                    <a:pt x="46" y="31"/>
                  </a:cubicBezTo>
                  <a:cubicBezTo>
                    <a:pt x="35" y="35"/>
                    <a:pt x="7" y="44"/>
                    <a:pt x="7" y="44"/>
                  </a:cubicBezTo>
                  <a:cubicBezTo>
                    <a:pt x="7" y="44"/>
                    <a:pt x="0" y="55"/>
                    <a:pt x="14" y="57"/>
                  </a:cubicBezTo>
                  <a:cubicBezTo>
                    <a:pt x="28" y="59"/>
                    <a:pt x="152" y="52"/>
                    <a:pt x="161" y="39"/>
                  </a:cubicBezTo>
                  <a:cubicBezTo>
                    <a:pt x="171" y="25"/>
                    <a:pt x="158" y="7"/>
                    <a:pt x="158" y="7"/>
                  </a:cubicBezTo>
                  <a:close/>
                </a:path>
              </a:pathLst>
            </a:custGeom>
            <a:solidFill>
              <a:srgbClr val="303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2" name="Freeform 421"/>
            <p:cNvSpPr/>
            <p:nvPr>
              <p:custDataLst>
                <p:tags r:id="rId407"/>
              </p:custDataLst>
            </p:nvPr>
          </p:nvSpPr>
          <p:spPr bwMode="auto">
            <a:xfrm>
              <a:off x="4178541" y="3285144"/>
              <a:ext cx="168481" cy="133537"/>
            </a:xfrm>
            <a:custGeom>
              <a:avLst/>
              <a:gdLst>
                <a:gd name="T0" fmla="*/ 125 w 125"/>
                <a:gd name="T1" fmla="*/ 73 h 99"/>
                <a:gd name="T2" fmla="*/ 104 w 125"/>
                <a:gd name="T3" fmla="*/ 97 h 99"/>
                <a:gd name="T4" fmla="*/ 72 w 125"/>
                <a:gd name="T5" fmla="*/ 68 h 99"/>
                <a:gd name="T6" fmla="*/ 8 w 125"/>
                <a:gd name="T7" fmla="*/ 20 h 99"/>
                <a:gd name="T8" fmla="*/ 11 w 125"/>
                <a:gd name="T9" fmla="*/ 0 h 99"/>
                <a:gd name="T10" fmla="*/ 72 w 125"/>
                <a:gd name="T11" fmla="*/ 23 h 99"/>
                <a:gd name="T12" fmla="*/ 89 w 125"/>
                <a:gd name="T13" fmla="*/ 22 h 99"/>
                <a:gd name="T14" fmla="*/ 121 w 125"/>
                <a:gd name="T15" fmla="*/ 63 h 99"/>
                <a:gd name="T16" fmla="*/ 125 w 125"/>
                <a:gd name="T17" fmla="*/ 7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99">
                  <a:moveTo>
                    <a:pt x="125" y="73"/>
                  </a:moveTo>
                  <a:cubicBezTo>
                    <a:pt x="125" y="73"/>
                    <a:pt x="112" y="99"/>
                    <a:pt x="104" y="97"/>
                  </a:cubicBezTo>
                  <a:cubicBezTo>
                    <a:pt x="96" y="96"/>
                    <a:pt x="86" y="76"/>
                    <a:pt x="72" y="68"/>
                  </a:cubicBezTo>
                  <a:cubicBezTo>
                    <a:pt x="58" y="60"/>
                    <a:pt x="16" y="33"/>
                    <a:pt x="8" y="20"/>
                  </a:cubicBezTo>
                  <a:cubicBezTo>
                    <a:pt x="0" y="6"/>
                    <a:pt x="1" y="0"/>
                    <a:pt x="11" y="0"/>
                  </a:cubicBezTo>
                  <a:cubicBezTo>
                    <a:pt x="20" y="0"/>
                    <a:pt x="55" y="24"/>
                    <a:pt x="72" y="23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121" y="63"/>
                    <a:pt x="121" y="63"/>
                    <a:pt x="121" y="63"/>
                  </a:cubicBezTo>
                  <a:lnTo>
                    <a:pt x="125" y="73"/>
                  </a:lnTo>
                  <a:close/>
                </a:path>
              </a:pathLst>
            </a:custGeom>
            <a:solidFill>
              <a:srgbClr val="303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3" name="Freeform 422"/>
            <p:cNvSpPr/>
            <p:nvPr>
              <p:custDataLst>
                <p:tags r:id="rId408"/>
              </p:custDataLst>
            </p:nvPr>
          </p:nvSpPr>
          <p:spPr bwMode="auto">
            <a:xfrm>
              <a:off x="4868689" y="3282648"/>
              <a:ext cx="78625" cy="68641"/>
            </a:xfrm>
            <a:custGeom>
              <a:avLst/>
              <a:gdLst>
                <a:gd name="T0" fmla="*/ 48 w 58"/>
                <a:gd name="T1" fmla="*/ 7 h 51"/>
                <a:gd name="T2" fmla="*/ 58 w 58"/>
                <a:gd name="T3" fmla="*/ 34 h 51"/>
                <a:gd name="T4" fmla="*/ 24 w 58"/>
                <a:gd name="T5" fmla="*/ 42 h 51"/>
                <a:gd name="T6" fmla="*/ 0 w 58"/>
                <a:gd name="T7" fmla="*/ 29 h 51"/>
                <a:gd name="T8" fmla="*/ 2 w 58"/>
                <a:gd name="T9" fmla="*/ 0 h 51"/>
                <a:gd name="T10" fmla="*/ 48 w 58"/>
                <a:gd name="T11" fmla="*/ 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1">
                  <a:moveTo>
                    <a:pt x="48" y="7"/>
                  </a:move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40" y="51"/>
                    <a:pt x="24" y="42"/>
                  </a:cubicBezTo>
                  <a:cubicBezTo>
                    <a:pt x="8" y="33"/>
                    <a:pt x="0" y="29"/>
                    <a:pt x="0" y="29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48" y="7"/>
                  </a:lnTo>
                  <a:close/>
                </a:path>
              </a:pathLst>
            </a:custGeom>
            <a:solidFill>
              <a:srgbClr val="F9A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4" name="Freeform 423"/>
            <p:cNvSpPr/>
            <p:nvPr>
              <p:custDataLst>
                <p:tags r:id="rId409"/>
              </p:custDataLst>
            </p:nvPr>
          </p:nvSpPr>
          <p:spPr bwMode="auto">
            <a:xfrm>
              <a:off x="4298350" y="3298872"/>
              <a:ext cx="72384" cy="71137"/>
            </a:xfrm>
            <a:custGeom>
              <a:avLst/>
              <a:gdLst>
                <a:gd name="T0" fmla="*/ 53 w 53"/>
                <a:gd name="T1" fmla="*/ 26 h 53"/>
                <a:gd name="T2" fmla="*/ 32 w 53"/>
                <a:gd name="T3" fmla="*/ 53 h 53"/>
                <a:gd name="T4" fmla="*/ 10 w 53"/>
                <a:gd name="T5" fmla="*/ 44 h 53"/>
                <a:gd name="T6" fmla="*/ 0 w 53"/>
                <a:gd name="T7" fmla="*/ 12 h 53"/>
                <a:gd name="T8" fmla="*/ 17 w 53"/>
                <a:gd name="T9" fmla="*/ 0 h 53"/>
                <a:gd name="T10" fmla="*/ 53 w 53"/>
                <a:gd name="T11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3"/>
                    <a:pt x="16" y="50"/>
                    <a:pt x="10" y="44"/>
                  </a:cubicBezTo>
                  <a:cubicBezTo>
                    <a:pt x="0" y="34"/>
                    <a:pt x="0" y="12"/>
                    <a:pt x="0" y="12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53" y="26"/>
                  </a:lnTo>
                  <a:close/>
                </a:path>
              </a:pathLst>
            </a:custGeom>
            <a:solidFill>
              <a:srgbClr val="F9A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5" name="Freeform 424"/>
            <p:cNvSpPr/>
            <p:nvPr>
              <p:custDataLst>
                <p:tags r:id="rId410"/>
              </p:custDataLst>
            </p:nvPr>
          </p:nvSpPr>
          <p:spPr bwMode="auto">
            <a:xfrm>
              <a:off x="4298350" y="2885782"/>
              <a:ext cx="673923" cy="474242"/>
            </a:xfrm>
            <a:custGeom>
              <a:avLst/>
              <a:gdLst>
                <a:gd name="T0" fmla="*/ 52 w 499"/>
                <a:gd name="T1" fmla="*/ 352 h 352"/>
                <a:gd name="T2" fmla="*/ 0 w 499"/>
                <a:gd name="T3" fmla="*/ 302 h 352"/>
                <a:gd name="T4" fmla="*/ 314 w 499"/>
                <a:gd name="T5" fmla="*/ 28 h 352"/>
                <a:gd name="T6" fmla="*/ 471 w 499"/>
                <a:gd name="T7" fmla="*/ 0 h 352"/>
                <a:gd name="T8" fmla="*/ 499 w 499"/>
                <a:gd name="T9" fmla="*/ 51 h 352"/>
                <a:gd name="T10" fmla="*/ 52 w 499"/>
                <a:gd name="T11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9" h="352">
                  <a:moveTo>
                    <a:pt x="52" y="352"/>
                  </a:moveTo>
                  <a:cubicBezTo>
                    <a:pt x="52" y="352"/>
                    <a:pt x="15" y="338"/>
                    <a:pt x="0" y="302"/>
                  </a:cubicBezTo>
                  <a:cubicBezTo>
                    <a:pt x="314" y="28"/>
                    <a:pt x="314" y="28"/>
                    <a:pt x="314" y="28"/>
                  </a:cubicBezTo>
                  <a:cubicBezTo>
                    <a:pt x="471" y="0"/>
                    <a:pt x="471" y="0"/>
                    <a:pt x="471" y="0"/>
                  </a:cubicBezTo>
                  <a:cubicBezTo>
                    <a:pt x="499" y="51"/>
                    <a:pt x="499" y="51"/>
                    <a:pt x="499" y="51"/>
                  </a:cubicBezTo>
                  <a:lnTo>
                    <a:pt x="52" y="352"/>
                  </a:lnTo>
                  <a:close/>
                </a:path>
              </a:pathLst>
            </a:custGeom>
            <a:solidFill>
              <a:srgbClr val="283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6" name="Freeform 425"/>
            <p:cNvSpPr/>
            <p:nvPr>
              <p:custDataLst>
                <p:tags r:id="rId411"/>
              </p:custDataLst>
            </p:nvPr>
          </p:nvSpPr>
          <p:spPr bwMode="auto">
            <a:xfrm>
              <a:off x="4615344" y="2731030"/>
              <a:ext cx="585315" cy="591555"/>
            </a:xfrm>
            <a:custGeom>
              <a:avLst/>
              <a:gdLst>
                <a:gd name="T0" fmla="*/ 252 w 434"/>
                <a:gd name="T1" fmla="*/ 422 h 440"/>
                <a:gd name="T2" fmla="*/ 173 w 434"/>
                <a:gd name="T3" fmla="*/ 418 h 440"/>
                <a:gd name="T4" fmla="*/ 2 w 434"/>
                <a:gd name="T5" fmla="*/ 85 h 440"/>
                <a:gd name="T6" fmla="*/ 48 w 434"/>
                <a:gd name="T7" fmla="*/ 26 h 440"/>
                <a:gd name="T8" fmla="*/ 133 w 434"/>
                <a:gd name="T9" fmla="*/ 18 h 440"/>
                <a:gd name="T10" fmla="*/ 276 w 434"/>
                <a:gd name="T11" fmla="*/ 0 h 440"/>
                <a:gd name="T12" fmla="*/ 410 w 434"/>
                <a:gd name="T13" fmla="*/ 22 h 440"/>
                <a:gd name="T14" fmla="*/ 399 w 434"/>
                <a:gd name="T15" fmla="*/ 121 h 440"/>
                <a:gd name="T16" fmla="*/ 281 w 434"/>
                <a:gd name="T17" fmla="*/ 171 h 440"/>
                <a:gd name="T18" fmla="*/ 161 w 434"/>
                <a:gd name="T19" fmla="*/ 162 h 440"/>
                <a:gd name="T20" fmla="*/ 252 w 434"/>
                <a:gd name="T21" fmla="*/ 422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4" h="440">
                  <a:moveTo>
                    <a:pt x="252" y="422"/>
                  </a:moveTo>
                  <a:cubicBezTo>
                    <a:pt x="252" y="422"/>
                    <a:pt x="208" y="440"/>
                    <a:pt x="173" y="418"/>
                  </a:cubicBezTo>
                  <a:cubicBezTo>
                    <a:pt x="139" y="396"/>
                    <a:pt x="2" y="85"/>
                    <a:pt x="2" y="85"/>
                  </a:cubicBezTo>
                  <a:cubicBezTo>
                    <a:pt x="2" y="85"/>
                    <a:pt x="0" y="34"/>
                    <a:pt x="48" y="26"/>
                  </a:cubicBezTo>
                  <a:cubicBezTo>
                    <a:pt x="97" y="18"/>
                    <a:pt x="133" y="18"/>
                    <a:pt x="133" y="18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410" y="22"/>
                    <a:pt x="410" y="22"/>
                    <a:pt x="410" y="22"/>
                  </a:cubicBezTo>
                  <a:cubicBezTo>
                    <a:pt x="410" y="22"/>
                    <a:pt x="434" y="83"/>
                    <a:pt x="399" y="121"/>
                  </a:cubicBezTo>
                  <a:cubicBezTo>
                    <a:pt x="365" y="160"/>
                    <a:pt x="319" y="173"/>
                    <a:pt x="281" y="171"/>
                  </a:cubicBezTo>
                  <a:cubicBezTo>
                    <a:pt x="243" y="169"/>
                    <a:pt x="161" y="162"/>
                    <a:pt x="161" y="162"/>
                  </a:cubicBezTo>
                  <a:lnTo>
                    <a:pt x="252" y="422"/>
                  </a:lnTo>
                  <a:close/>
                </a:path>
              </a:pathLst>
            </a:custGeom>
            <a:solidFill>
              <a:srgbClr val="3A3E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7" name="Freeform 426"/>
            <p:cNvSpPr/>
            <p:nvPr>
              <p:custDataLst>
                <p:tags r:id="rId412"/>
              </p:custDataLst>
            </p:nvPr>
          </p:nvSpPr>
          <p:spPr bwMode="auto">
            <a:xfrm>
              <a:off x="4742640" y="1901105"/>
              <a:ext cx="444290" cy="336962"/>
            </a:xfrm>
            <a:custGeom>
              <a:avLst/>
              <a:gdLst>
                <a:gd name="T0" fmla="*/ 176 w 330"/>
                <a:gd name="T1" fmla="*/ 208 h 250"/>
                <a:gd name="T2" fmla="*/ 214 w 330"/>
                <a:gd name="T3" fmla="*/ 170 h 250"/>
                <a:gd name="T4" fmla="*/ 263 w 330"/>
                <a:gd name="T5" fmla="*/ 237 h 250"/>
                <a:gd name="T6" fmla="*/ 330 w 330"/>
                <a:gd name="T7" fmla="*/ 205 h 250"/>
                <a:gd name="T8" fmla="*/ 284 w 330"/>
                <a:gd name="T9" fmla="*/ 170 h 250"/>
                <a:gd name="T10" fmla="*/ 185 w 330"/>
                <a:gd name="T11" fmla="*/ 28 h 250"/>
                <a:gd name="T12" fmla="*/ 159 w 330"/>
                <a:gd name="T13" fmla="*/ 57 h 250"/>
                <a:gd name="T14" fmla="*/ 93 w 330"/>
                <a:gd name="T15" fmla="*/ 30 h 250"/>
                <a:gd name="T16" fmla="*/ 3 w 330"/>
                <a:gd name="T17" fmla="*/ 125 h 250"/>
                <a:gd name="T18" fmla="*/ 47 w 330"/>
                <a:gd name="T19" fmla="*/ 176 h 250"/>
                <a:gd name="T20" fmla="*/ 136 w 330"/>
                <a:gd name="T21" fmla="*/ 170 h 250"/>
                <a:gd name="T22" fmla="*/ 176 w 33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0" h="250">
                  <a:moveTo>
                    <a:pt x="176" y="208"/>
                  </a:moveTo>
                  <a:cubicBezTo>
                    <a:pt x="176" y="208"/>
                    <a:pt x="212" y="201"/>
                    <a:pt x="214" y="170"/>
                  </a:cubicBezTo>
                  <a:cubicBezTo>
                    <a:pt x="214" y="170"/>
                    <a:pt x="199" y="224"/>
                    <a:pt x="263" y="237"/>
                  </a:cubicBezTo>
                  <a:cubicBezTo>
                    <a:pt x="328" y="250"/>
                    <a:pt x="330" y="205"/>
                    <a:pt x="330" y="205"/>
                  </a:cubicBezTo>
                  <a:cubicBezTo>
                    <a:pt x="330" y="205"/>
                    <a:pt x="301" y="220"/>
                    <a:pt x="284" y="170"/>
                  </a:cubicBezTo>
                  <a:cubicBezTo>
                    <a:pt x="267" y="121"/>
                    <a:pt x="212" y="0"/>
                    <a:pt x="185" y="28"/>
                  </a:cubicBezTo>
                  <a:cubicBezTo>
                    <a:pt x="159" y="57"/>
                    <a:pt x="159" y="57"/>
                    <a:pt x="159" y="57"/>
                  </a:cubicBezTo>
                  <a:cubicBezTo>
                    <a:pt x="159" y="57"/>
                    <a:pt x="138" y="13"/>
                    <a:pt x="93" y="30"/>
                  </a:cubicBezTo>
                  <a:cubicBezTo>
                    <a:pt x="47" y="47"/>
                    <a:pt x="7" y="59"/>
                    <a:pt x="3" y="125"/>
                  </a:cubicBezTo>
                  <a:cubicBezTo>
                    <a:pt x="0" y="191"/>
                    <a:pt x="9" y="182"/>
                    <a:pt x="47" y="176"/>
                  </a:cubicBezTo>
                  <a:cubicBezTo>
                    <a:pt x="85" y="170"/>
                    <a:pt x="106" y="159"/>
                    <a:pt x="136" y="170"/>
                  </a:cubicBezTo>
                  <a:cubicBezTo>
                    <a:pt x="166" y="182"/>
                    <a:pt x="136" y="208"/>
                    <a:pt x="176" y="208"/>
                  </a:cubicBezTo>
                  <a:close/>
                </a:path>
              </a:pathLst>
            </a:custGeom>
            <a:solidFill>
              <a:srgbClr val="4D2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8" name="Freeform 427"/>
            <p:cNvSpPr/>
            <p:nvPr>
              <p:custDataLst>
                <p:tags r:id="rId413"/>
              </p:custDataLst>
            </p:nvPr>
          </p:nvSpPr>
          <p:spPr bwMode="auto">
            <a:xfrm>
              <a:off x="4672752" y="2253043"/>
              <a:ext cx="541635" cy="512931"/>
            </a:xfrm>
            <a:custGeom>
              <a:avLst/>
              <a:gdLst>
                <a:gd name="T0" fmla="*/ 255 w 402"/>
                <a:gd name="T1" fmla="*/ 8 h 381"/>
                <a:gd name="T2" fmla="*/ 349 w 402"/>
                <a:gd name="T3" fmla="*/ 18 h 381"/>
                <a:gd name="T4" fmla="*/ 402 w 402"/>
                <a:gd name="T5" fmla="*/ 165 h 381"/>
                <a:gd name="T6" fmla="*/ 378 w 402"/>
                <a:gd name="T7" fmla="*/ 180 h 381"/>
                <a:gd name="T8" fmla="*/ 376 w 402"/>
                <a:gd name="T9" fmla="*/ 291 h 381"/>
                <a:gd name="T10" fmla="*/ 368 w 402"/>
                <a:gd name="T11" fmla="*/ 377 h 381"/>
                <a:gd name="T12" fmla="*/ 180 w 402"/>
                <a:gd name="T13" fmla="*/ 377 h 381"/>
                <a:gd name="T14" fmla="*/ 91 w 402"/>
                <a:gd name="T15" fmla="*/ 373 h 381"/>
                <a:gd name="T16" fmla="*/ 133 w 402"/>
                <a:gd name="T17" fmla="*/ 264 h 381"/>
                <a:gd name="T18" fmla="*/ 12 w 402"/>
                <a:gd name="T19" fmla="*/ 192 h 381"/>
                <a:gd name="T20" fmla="*/ 0 w 402"/>
                <a:gd name="T21" fmla="*/ 129 h 381"/>
                <a:gd name="T22" fmla="*/ 132 w 402"/>
                <a:gd name="T23" fmla="*/ 13 h 381"/>
                <a:gd name="T24" fmla="*/ 255 w 402"/>
                <a:gd name="T25" fmla="*/ 8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2" h="381">
                  <a:moveTo>
                    <a:pt x="255" y="8"/>
                  </a:moveTo>
                  <a:cubicBezTo>
                    <a:pt x="255" y="8"/>
                    <a:pt x="303" y="0"/>
                    <a:pt x="349" y="18"/>
                  </a:cubicBezTo>
                  <a:cubicBezTo>
                    <a:pt x="396" y="36"/>
                    <a:pt x="402" y="165"/>
                    <a:pt x="402" y="165"/>
                  </a:cubicBezTo>
                  <a:cubicBezTo>
                    <a:pt x="378" y="180"/>
                    <a:pt x="378" y="180"/>
                    <a:pt x="378" y="180"/>
                  </a:cubicBezTo>
                  <a:cubicBezTo>
                    <a:pt x="378" y="180"/>
                    <a:pt x="374" y="256"/>
                    <a:pt x="376" y="291"/>
                  </a:cubicBezTo>
                  <a:cubicBezTo>
                    <a:pt x="378" y="325"/>
                    <a:pt x="382" y="373"/>
                    <a:pt x="368" y="377"/>
                  </a:cubicBezTo>
                  <a:cubicBezTo>
                    <a:pt x="353" y="381"/>
                    <a:pt x="210" y="375"/>
                    <a:pt x="180" y="377"/>
                  </a:cubicBezTo>
                  <a:cubicBezTo>
                    <a:pt x="150" y="379"/>
                    <a:pt x="93" y="381"/>
                    <a:pt x="91" y="373"/>
                  </a:cubicBezTo>
                  <a:cubicBezTo>
                    <a:pt x="89" y="365"/>
                    <a:pt x="140" y="272"/>
                    <a:pt x="133" y="264"/>
                  </a:cubicBezTo>
                  <a:cubicBezTo>
                    <a:pt x="127" y="256"/>
                    <a:pt x="12" y="192"/>
                    <a:pt x="12" y="192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35" y="14"/>
                    <a:pt x="132" y="13"/>
                  </a:cubicBezTo>
                  <a:cubicBezTo>
                    <a:pt x="228" y="12"/>
                    <a:pt x="255" y="8"/>
                    <a:pt x="255" y="8"/>
                  </a:cubicBezTo>
                  <a:close/>
                </a:path>
              </a:pathLst>
            </a:custGeom>
            <a:solidFill>
              <a:srgbClr val="529A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9" name="Freeform 428"/>
            <p:cNvSpPr/>
            <p:nvPr>
              <p:custDataLst>
                <p:tags r:id="rId414"/>
              </p:custDataLst>
            </p:nvPr>
          </p:nvSpPr>
          <p:spPr bwMode="auto">
            <a:xfrm>
              <a:off x="4842481" y="2234323"/>
              <a:ext cx="182209" cy="138529"/>
            </a:xfrm>
            <a:custGeom>
              <a:avLst/>
              <a:gdLst>
                <a:gd name="T0" fmla="*/ 129 w 135"/>
                <a:gd name="T1" fmla="*/ 22 h 103"/>
                <a:gd name="T2" fmla="*/ 99 w 135"/>
                <a:gd name="T3" fmla="*/ 81 h 103"/>
                <a:gd name="T4" fmla="*/ 27 w 135"/>
                <a:gd name="T5" fmla="*/ 83 h 103"/>
                <a:gd name="T6" fmla="*/ 0 w 135"/>
                <a:gd name="T7" fmla="*/ 47 h 103"/>
                <a:gd name="T8" fmla="*/ 6 w 135"/>
                <a:gd name="T9" fmla="*/ 27 h 103"/>
                <a:gd name="T10" fmla="*/ 95 w 135"/>
                <a:gd name="T11" fmla="*/ 0 h 103"/>
                <a:gd name="T12" fmla="*/ 129 w 135"/>
                <a:gd name="T13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103">
                  <a:moveTo>
                    <a:pt x="129" y="22"/>
                  </a:moveTo>
                  <a:cubicBezTo>
                    <a:pt x="129" y="22"/>
                    <a:pt x="135" y="65"/>
                    <a:pt x="99" y="81"/>
                  </a:cubicBezTo>
                  <a:cubicBezTo>
                    <a:pt x="64" y="96"/>
                    <a:pt x="51" y="103"/>
                    <a:pt x="27" y="83"/>
                  </a:cubicBezTo>
                  <a:cubicBezTo>
                    <a:pt x="2" y="64"/>
                    <a:pt x="0" y="47"/>
                    <a:pt x="0" y="4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1" y="31"/>
                    <a:pt x="129" y="22"/>
                  </a:cubicBezTo>
                  <a:close/>
                </a:path>
              </a:pathLst>
            </a:custGeom>
            <a:solidFill>
              <a:srgbClr val="F0A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0" name="Freeform 429"/>
            <p:cNvSpPr/>
            <p:nvPr>
              <p:custDataLst>
                <p:tags r:id="rId415"/>
              </p:custDataLst>
            </p:nvPr>
          </p:nvSpPr>
          <p:spPr bwMode="auto">
            <a:xfrm>
              <a:off x="5067122" y="2440244"/>
              <a:ext cx="165985" cy="57408"/>
            </a:xfrm>
            <a:custGeom>
              <a:avLst/>
              <a:gdLst>
                <a:gd name="T0" fmla="*/ 109 w 123"/>
                <a:gd name="T1" fmla="*/ 26 h 43"/>
                <a:gd name="T2" fmla="*/ 85 w 123"/>
                <a:gd name="T3" fmla="*/ 41 h 43"/>
                <a:gd name="T4" fmla="*/ 0 w 123"/>
                <a:gd name="T5" fmla="*/ 6 h 43"/>
                <a:gd name="T6" fmla="*/ 109 w 123"/>
                <a:gd name="T7" fmla="*/ 2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3">
                  <a:moveTo>
                    <a:pt x="109" y="26"/>
                  </a:moveTo>
                  <a:cubicBezTo>
                    <a:pt x="109" y="26"/>
                    <a:pt x="123" y="39"/>
                    <a:pt x="85" y="41"/>
                  </a:cubicBezTo>
                  <a:cubicBezTo>
                    <a:pt x="46" y="43"/>
                    <a:pt x="0" y="6"/>
                    <a:pt x="0" y="6"/>
                  </a:cubicBezTo>
                  <a:cubicBezTo>
                    <a:pt x="0" y="6"/>
                    <a:pt x="81" y="0"/>
                    <a:pt x="109" y="26"/>
                  </a:cubicBezTo>
                  <a:close/>
                </a:path>
              </a:pathLst>
            </a:custGeom>
            <a:solidFill>
              <a:srgbClr val="0B7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1" name="Freeform 430"/>
            <p:cNvSpPr/>
            <p:nvPr>
              <p:custDataLst>
                <p:tags r:id="rId416"/>
              </p:custDataLst>
            </p:nvPr>
          </p:nvSpPr>
          <p:spPr bwMode="auto">
            <a:xfrm>
              <a:off x="4641551" y="2327923"/>
              <a:ext cx="569091" cy="249601"/>
            </a:xfrm>
            <a:custGeom>
              <a:avLst/>
              <a:gdLst>
                <a:gd name="T0" fmla="*/ 414 w 422"/>
                <a:gd name="T1" fmla="*/ 105 h 185"/>
                <a:gd name="T2" fmla="*/ 407 w 422"/>
                <a:gd name="T3" fmla="*/ 174 h 185"/>
                <a:gd name="T4" fmla="*/ 321 w 422"/>
                <a:gd name="T5" fmla="*/ 162 h 185"/>
                <a:gd name="T6" fmla="*/ 123 w 422"/>
                <a:gd name="T7" fmla="*/ 73 h 185"/>
                <a:gd name="T8" fmla="*/ 31 w 422"/>
                <a:gd name="T9" fmla="*/ 76 h 185"/>
                <a:gd name="T10" fmla="*/ 47 w 422"/>
                <a:gd name="T11" fmla="*/ 49 h 185"/>
                <a:gd name="T12" fmla="*/ 24 w 422"/>
                <a:gd name="T13" fmla="*/ 41 h 185"/>
                <a:gd name="T14" fmla="*/ 0 w 422"/>
                <a:gd name="T15" fmla="*/ 63 h 185"/>
                <a:gd name="T16" fmla="*/ 23 w 422"/>
                <a:gd name="T17" fmla="*/ 18 h 185"/>
                <a:gd name="T18" fmla="*/ 89 w 422"/>
                <a:gd name="T19" fmla="*/ 6 h 185"/>
                <a:gd name="T20" fmla="*/ 194 w 422"/>
                <a:gd name="T21" fmla="*/ 52 h 185"/>
                <a:gd name="T22" fmla="*/ 333 w 422"/>
                <a:gd name="T23" fmla="*/ 91 h 185"/>
                <a:gd name="T24" fmla="*/ 414 w 422"/>
                <a:gd name="T25" fmla="*/ 10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2" h="185">
                  <a:moveTo>
                    <a:pt x="414" y="105"/>
                  </a:moveTo>
                  <a:cubicBezTo>
                    <a:pt x="414" y="105"/>
                    <a:pt x="422" y="165"/>
                    <a:pt x="407" y="174"/>
                  </a:cubicBezTo>
                  <a:cubicBezTo>
                    <a:pt x="393" y="183"/>
                    <a:pt x="369" y="185"/>
                    <a:pt x="321" y="162"/>
                  </a:cubicBezTo>
                  <a:cubicBezTo>
                    <a:pt x="273" y="139"/>
                    <a:pt x="151" y="80"/>
                    <a:pt x="123" y="73"/>
                  </a:cubicBezTo>
                  <a:cubicBezTo>
                    <a:pt x="86" y="63"/>
                    <a:pt x="37" y="72"/>
                    <a:pt x="31" y="76"/>
                  </a:cubicBezTo>
                  <a:cubicBezTo>
                    <a:pt x="24" y="80"/>
                    <a:pt x="24" y="56"/>
                    <a:pt x="47" y="49"/>
                  </a:cubicBezTo>
                  <a:cubicBezTo>
                    <a:pt x="71" y="41"/>
                    <a:pt x="29" y="32"/>
                    <a:pt x="24" y="41"/>
                  </a:cubicBezTo>
                  <a:cubicBezTo>
                    <a:pt x="19" y="50"/>
                    <a:pt x="0" y="63"/>
                    <a:pt x="0" y="63"/>
                  </a:cubicBezTo>
                  <a:cubicBezTo>
                    <a:pt x="0" y="63"/>
                    <a:pt x="3" y="24"/>
                    <a:pt x="23" y="18"/>
                  </a:cubicBezTo>
                  <a:cubicBezTo>
                    <a:pt x="42" y="11"/>
                    <a:pt x="68" y="0"/>
                    <a:pt x="89" y="6"/>
                  </a:cubicBezTo>
                  <a:cubicBezTo>
                    <a:pt x="109" y="12"/>
                    <a:pt x="171" y="41"/>
                    <a:pt x="194" y="52"/>
                  </a:cubicBezTo>
                  <a:cubicBezTo>
                    <a:pt x="218" y="64"/>
                    <a:pt x="304" y="94"/>
                    <a:pt x="333" y="91"/>
                  </a:cubicBezTo>
                  <a:cubicBezTo>
                    <a:pt x="333" y="91"/>
                    <a:pt x="353" y="92"/>
                    <a:pt x="414" y="105"/>
                  </a:cubicBezTo>
                  <a:close/>
                </a:path>
              </a:pathLst>
            </a:custGeom>
            <a:solidFill>
              <a:srgbClr val="FFC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2" name="Freeform 431"/>
            <p:cNvSpPr/>
            <p:nvPr>
              <p:custDataLst>
                <p:tags r:id="rId417"/>
              </p:custDataLst>
            </p:nvPr>
          </p:nvSpPr>
          <p:spPr bwMode="auto">
            <a:xfrm>
              <a:off x="4513007" y="2616213"/>
              <a:ext cx="509187" cy="13728"/>
            </a:xfrm>
            <a:custGeom>
              <a:avLst/>
              <a:gdLst>
                <a:gd name="T0" fmla="*/ 3 w 377"/>
                <a:gd name="T1" fmla="*/ 10 h 10"/>
                <a:gd name="T2" fmla="*/ 374 w 377"/>
                <a:gd name="T3" fmla="*/ 10 h 10"/>
                <a:gd name="T4" fmla="*/ 377 w 377"/>
                <a:gd name="T5" fmla="*/ 6 h 10"/>
                <a:gd name="T6" fmla="*/ 377 w 377"/>
                <a:gd name="T7" fmla="*/ 4 h 10"/>
                <a:gd name="T8" fmla="*/ 374 w 377"/>
                <a:gd name="T9" fmla="*/ 0 h 10"/>
                <a:gd name="T10" fmla="*/ 3 w 377"/>
                <a:gd name="T11" fmla="*/ 0 h 10"/>
                <a:gd name="T12" fmla="*/ 0 w 377"/>
                <a:gd name="T13" fmla="*/ 4 h 10"/>
                <a:gd name="T14" fmla="*/ 0 w 377"/>
                <a:gd name="T15" fmla="*/ 6 h 10"/>
                <a:gd name="T16" fmla="*/ 3 w 37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7" h="10">
                  <a:moveTo>
                    <a:pt x="3" y="10"/>
                  </a:moveTo>
                  <a:cubicBezTo>
                    <a:pt x="374" y="10"/>
                    <a:pt x="374" y="10"/>
                    <a:pt x="374" y="10"/>
                  </a:cubicBezTo>
                  <a:cubicBezTo>
                    <a:pt x="376" y="10"/>
                    <a:pt x="377" y="8"/>
                    <a:pt x="377" y="6"/>
                  </a:cubicBezTo>
                  <a:cubicBezTo>
                    <a:pt x="377" y="4"/>
                    <a:pt x="377" y="4"/>
                    <a:pt x="377" y="4"/>
                  </a:cubicBezTo>
                  <a:cubicBezTo>
                    <a:pt x="377" y="2"/>
                    <a:pt x="376" y="0"/>
                    <a:pt x="37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95C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3" name="Freeform 432"/>
            <p:cNvSpPr/>
            <p:nvPr>
              <p:custDataLst>
                <p:tags r:id="rId418"/>
              </p:custDataLst>
            </p:nvPr>
          </p:nvSpPr>
          <p:spPr bwMode="auto">
            <a:xfrm>
              <a:off x="4381966" y="2390323"/>
              <a:ext cx="509187" cy="232129"/>
            </a:xfrm>
            <a:custGeom>
              <a:avLst/>
              <a:gdLst>
                <a:gd name="T0" fmla="*/ 371 w 377"/>
                <a:gd name="T1" fmla="*/ 161 h 173"/>
                <a:gd name="T2" fmla="*/ 262 w 377"/>
                <a:gd name="T3" fmla="*/ 10 h 173"/>
                <a:gd name="T4" fmla="*/ 226 w 377"/>
                <a:gd name="T5" fmla="*/ 0 h 173"/>
                <a:gd name="T6" fmla="*/ 21 w 377"/>
                <a:gd name="T7" fmla="*/ 1 h 173"/>
                <a:gd name="T8" fmla="*/ 8 w 377"/>
                <a:gd name="T9" fmla="*/ 20 h 173"/>
                <a:gd name="T10" fmla="*/ 97 w 377"/>
                <a:gd name="T11" fmla="*/ 173 h 173"/>
                <a:gd name="T12" fmla="*/ 377 w 377"/>
                <a:gd name="T13" fmla="*/ 168 h 173"/>
                <a:gd name="T14" fmla="*/ 371 w 377"/>
                <a:gd name="T15" fmla="*/ 16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7" h="173">
                  <a:moveTo>
                    <a:pt x="371" y="161"/>
                  </a:moveTo>
                  <a:cubicBezTo>
                    <a:pt x="262" y="10"/>
                    <a:pt x="262" y="10"/>
                    <a:pt x="262" y="10"/>
                  </a:cubicBezTo>
                  <a:cubicBezTo>
                    <a:pt x="262" y="10"/>
                    <a:pt x="263" y="0"/>
                    <a:pt x="226" y="0"/>
                  </a:cubicBezTo>
                  <a:cubicBezTo>
                    <a:pt x="190" y="0"/>
                    <a:pt x="21" y="1"/>
                    <a:pt x="21" y="1"/>
                  </a:cubicBezTo>
                  <a:cubicBezTo>
                    <a:pt x="21" y="1"/>
                    <a:pt x="0" y="0"/>
                    <a:pt x="8" y="20"/>
                  </a:cubicBezTo>
                  <a:cubicBezTo>
                    <a:pt x="17" y="40"/>
                    <a:pt x="97" y="173"/>
                    <a:pt x="97" y="173"/>
                  </a:cubicBezTo>
                  <a:cubicBezTo>
                    <a:pt x="377" y="168"/>
                    <a:pt x="377" y="168"/>
                    <a:pt x="377" y="168"/>
                  </a:cubicBezTo>
                  <a:lnTo>
                    <a:pt x="371" y="161"/>
                  </a:lnTo>
                  <a:close/>
                </a:path>
              </a:pathLst>
            </a:custGeom>
            <a:solidFill>
              <a:srgbClr val="E3E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4" name="Freeform 433"/>
            <p:cNvSpPr/>
            <p:nvPr>
              <p:custDataLst>
                <p:tags r:id="rId419"/>
              </p:custDataLst>
            </p:nvPr>
          </p:nvSpPr>
          <p:spPr bwMode="auto">
            <a:xfrm>
              <a:off x="4758864" y="2082066"/>
              <a:ext cx="234625" cy="219649"/>
            </a:xfrm>
            <a:custGeom>
              <a:avLst/>
              <a:gdLst>
                <a:gd name="T0" fmla="*/ 157 w 174"/>
                <a:gd name="T1" fmla="*/ 113 h 163"/>
                <a:gd name="T2" fmla="*/ 164 w 174"/>
                <a:gd name="T3" fmla="*/ 74 h 163"/>
                <a:gd name="T4" fmla="*/ 99 w 174"/>
                <a:gd name="T5" fmla="*/ 0 h 163"/>
                <a:gd name="T6" fmla="*/ 0 w 174"/>
                <a:gd name="T7" fmla="*/ 16 h 163"/>
                <a:gd name="T8" fmla="*/ 33 w 174"/>
                <a:gd name="T9" fmla="*/ 112 h 163"/>
                <a:gd name="T10" fmla="*/ 104 w 174"/>
                <a:gd name="T11" fmla="*/ 153 h 163"/>
                <a:gd name="T12" fmla="*/ 157 w 174"/>
                <a:gd name="T13" fmla="*/ 11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163">
                  <a:moveTo>
                    <a:pt x="157" y="113"/>
                  </a:moveTo>
                  <a:cubicBezTo>
                    <a:pt x="157" y="113"/>
                    <a:pt x="154" y="110"/>
                    <a:pt x="164" y="74"/>
                  </a:cubicBezTo>
                  <a:cubicBezTo>
                    <a:pt x="174" y="36"/>
                    <a:pt x="99" y="0"/>
                    <a:pt x="99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13" y="84"/>
                    <a:pt x="33" y="112"/>
                  </a:cubicBezTo>
                  <a:cubicBezTo>
                    <a:pt x="54" y="140"/>
                    <a:pt x="72" y="163"/>
                    <a:pt x="104" y="153"/>
                  </a:cubicBezTo>
                  <a:cubicBezTo>
                    <a:pt x="137" y="142"/>
                    <a:pt x="157" y="113"/>
                    <a:pt x="157" y="113"/>
                  </a:cubicBezTo>
                  <a:close/>
                </a:path>
              </a:pathLst>
            </a:custGeom>
            <a:solidFill>
              <a:srgbClr val="FFC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5" name="Oval 434"/>
            <p:cNvSpPr>
              <a:spLocks noChangeArrowheads="1"/>
            </p:cNvSpPr>
            <p:nvPr>
              <p:custDataLst>
                <p:tags r:id="rId420"/>
              </p:custDataLst>
            </p:nvPr>
          </p:nvSpPr>
          <p:spPr bwMode="auto">
            <a:xfrm>
              <a:off x="4897393" y="2069586"/>
              <a:ext cx="94848" cy="89856"/>
            </a:xfrm>
            <a:prstGeom prst="ellipse">
              <a:avLst/>
            </a:prstGeom>
            <a:solidFill>
              <a:srgbClr val="FF9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6" name="Freeform 435"/>
            <p:cNvSpPr/>
            <p:nvPr>
              <p:custDataLst>
                <p:tags r:id="rId421"/>
              </p:custDataLst>
            </p:nvPr>
          </p:nvSpPr>
          <p:spPr bwMode="auto">
            <a:xfrm>
              <a:off x="4907377" y="2069586"/>
              <a:ext cx="84864" cy="79872"/>
            </a:xfrm>
            <a:custGeom>
              <a:avLst/>
              <a:gdLst>
                <a:gd name="T0" fmla="*/ 28 w 63"/>
                <a:gd name="T1" fmla="*/ 0 h 59"/>
                <a:gd name="T2" fmla="*/ 7 w 63"/>
                <a:gd name="T3" fmla="*/ 7 h 59"/>
                <a:gd name="T4" fmla="*/ 0 w 63"/>
                <a:gd name="T5" fmla="*/ 26 h 59"/>
                <a:gd name="T6" fmla="*/ 36 w 63"/>
                <a:gd name="T7" fmla="*/ 59 h 59"/>
                <a:gd name="T8" fmla="*/ 57 w 63"/>
                <a:gd name="T9" fmla="*/ 52 h 59"/>
                <a:gd name="T10" fmla="*/ 63 w 63"/>
                <a:gd name="T11" fmla="*/ 33 h 59"/>
                <a:gd name="T12" fmla="*/ 28 w 63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59">
                  <a:moveTo>
                    <a:pt x="28" y="0"/>
                  </a:moveTo>
                  <a:cubicBezTo>
                    <a:pt x="20" y="0"/>
                    <a:pt x="12" y="2"/>
                    <a:pt x="7" y="7"/>
                  </a:cubicBezTo>
                  <a:cubicBezTo>
                    <a:pt x="3" y="12"/>
                    <a:pt x="0" y="19"/>
                    <a:pt x="0" y="26"/>
                  </a:cubicBezTo>
                  <a:cubicBezTo>
                    <a:pt x="0" y="44"/>
                    <a:pt x="16" y="59"/>
                    <a:pt x="36" y="59"/>
                  </a:cubicBezTo>
                  <a:cubicBezTo>
                    <a:pt x="44" y="59"/>
                    <a:pt x="51" y="57"/>
                    <a:pt x="57" y="52"/>
                  </a:cubicBezTo>
                  <a:cubicBezTo>
                    <a:pt x="61" y="47"/>
                    <a:pt x="63" y="40"/>
                    <a:pt x="63" y="33"/>
                  </a:cubicBezTo>
                  <a:cubicBezTo>
                    <a:pt x="63" y="15"/>
                    <a:pt x="47" y="0"/>
                    <a:pt x="28" y="0"/>
                  </a:cubicBezTo>
                  <a:close/>
                </a:path>
              </a:pathLst>
            </a:custGeom>
            <a:solidFill>
              <a:srgbClr val="FFD3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7" name="Freeform 436"/>
            <p:cNvSpPr/>
            <p:nvPr>
              <p:custDataLst>
                <p:tags r:id="rId422"/>
              </p:custDataLst>
            </p:nvPr>
          </p:nvSpPr>
          <p:spPr bwMode="auto">
            <a:xfrm>
              <a:off x="4733904" y="1974738"/>
              <a:ext cx="217153" cy="114817"/>
            </a:xfrm>
            <a:custGeom>
              <a:avLst/>
              <a:gdLst>
                <a:gd name="T0" fmla="*/ 161 w 161"/>
                <a:gd name="T1" fmla="*/ 76 h 85"/>
                <a:gd name="T2" fmla="*/ 131 w 161"/>
                <a:gd name="T3" fmla="*/ 29 h 85"/>
                <a:gd name="T4" fmla="*/ 64 w 161"/>
                <a:gd name="T5" fmla="*/ 3 h 85"/>
                <a:gd name="T6" fmla="*/ 6 w 161"/>
                <a:gd name="T7" fmla="*/ 23 h 85"/>
                <a:gd name="T8" fmla="*/ 1 w 161"/>
                <a:gd name="T9" fmla="*/ 39 h 85"/>
                <a:gd name="T10" fmla="*/ 8 w 161"/>
                <a:gd name="T11" fmla="*/ 56 h 85"/>
                <a:gd name="T12" fmla="*/ 12 w 161"/>
                <a:gd name="T13" fmla="*/ 41 h 85"/>
                <a:gd name="T14" fmla="*/ 74 w 161"/>
                <a:gd name="T15" fmla="*/ 21 h 85"/>
                <a:gd name="T16" fmla="*/ 127 w 161"/>
                <a:gd name="T17" fmla="*/ 55 h 85"/>
                <a:gd name="T18" fmla="*/ 142 w 161"/>
                <a:gd name="T19" fmla="*/ 85 h 85"/>
                <a:gd name="T20" fmla="*/ 161 w 161"/>
                <a:gd name="T21" fmla="*/ 7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" h="85">
                  <a:moveTo>
                    <a:pt x="161" y="76"/>
                  </a:moveTo>
                  <a:cubicBezTo>
                    <a:pt x="161" y="76"/>
                    <a:pt x="142" y="43"/>
                    <a:pt x="131" y="29"/>
                  </a:cubicBezTo>
                  <a:cubicBezTo>
                    <a:pt x="122" y="19"/>
                    <a:pt x="103" y="0"/>
                    <a:pt x="64" y="3"/>
                  </a:cubicBezTo>
                  <a:cubicBezTo>
                    <a:pt x="36" y="5"/>
                    <a:pt x="14" y="11"/>
                    <a:pt x="6" y="23"/>
                  </a:cubicBezTo>
                  <a:cubicBezTo>
                    <a:pt x="4" y="27"/>
                    <a:pt x="0" y="36"/>
                    <a:pt x="1" y="39"/>
                  </a:cubicBezTo>
                  <a:cubicBezTo>
                    <a:pt x="1" y="44"/>
                    <a:pt x="8" y="56"/>
                    <a:pt x="8" y="56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41" y="15"/>
                    <a:pt x="74" y="21"/>
                  </a:cubicBezTo>
                  <a:cubicBezTo>
                    <a:pt x="96" y="25"/>
                    <a:pt x="119" y="39"/>
                    <a:pt x="127" y="55"/>
                  </a:cubicBezTo>
                  <a:cubicBezTo>
                    <a:pt x="135" y="72"/>
                    <a:pt x="142" y="85"/>
                    <a:pt x="142" y="85"/>
                  </a:cubicBezTo>
                  <a:lnTo>
                    <a:pt x="161" y="76"/>
                  </a:lnTo>
                  <a:close/>
                </a:path>
              </a:pathLst>
            </a:custGeom>
            <a:solidFill>
              <a:srgbClr val="FFD3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8" name="Freeform 437"/>
            <p:cNvSpPr/>
            <p:nvPr>
              <p:custDataLst>
                <p:tags r:id="rId423"/>
              </p:custDataLst>
            </p:nvPr>
          </p:nvSpPr>
          <p:spPr bwMode="auto">
            <a:xfrm>
              <a:off x="5707349" y="3952827"/>
              <a:ext cx="144769" cy="265826"/>
            </a:xfrm>
            <a:custGeom>
              <a:avLst/>
              <a:gdLst>
                <a:gd name="T0" fmla="*/ 33 w 107"/>
                <a:gd name="T1" fmla="*/ 195 h 197"/>
                <a:gd name="T2" fmla="*/ 23 w 107"/>
                <a:gd name="T3" fmla="*/ 194 h 197"/>
                <a:gd name="T4" fmla="*/ 18 w 107"/>
                <a:gd name="T5" fmla="*/ 186 h 197"/>
                <a:gd name="T6" fmla="*/ 17 w 107"/>
                <a:gd name="T7" fmla="*/ 37 h 197"/>
                <a:gd name="T8" fmla="*/ 24 w 107"/>
                <a:gd name="T9" fmla="*/ 15 h 197"/>
                <a:gd name="T10" fmla="*/ 63 w 107"/>
                <a:gd name="T11" fmla="*/ 0 h 197"/>
                <a:gd name="T12" fmla="*/ 83 w 107"/>
                <a:gd name="T13" fmla="*/ 3 h 197"/>
                <a:gd name="T14" fmla="*/ 106 w 107"/>
                <a:gd name="T15" fmla="*/ 40 h 197"/>
                <a:gd name="T16" fmla="*/ 99 w 107"/>
                <a:gd name="T17" fmla="*/ 84 h 197"/>
                <a:gd name="T18" fmla="*/ 79 w 107"/>
                <a:gd name="T19" fmla="*/ 163 h 197"/>
                <a:gd name="T20" fmla="*/ 68 w 107"/>
                <a:gd name="T21" fmla="*/ 193 h 197"/>
                <a:gd name="T22" fmla="*/ 33 w 107"/>
                <a:gd name="T23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97">
                  <a:moveTo>
                    <a:pt x="33" y="195"/>
                  </a:moveTo>
                  <a:cubicBezTo>
                    <a:pt x="29" y="196"/>
                    <a:pt x="26" y="196"/>
                    <a:pt x="23" y="194"/>
                  </a:cubicBezTo>
                  <a:cubicBezTo>
                    <a:pt x="20" y="193"/>
                    <a:pt x="19" y="189"/>
                    <a:pt x="18" y="186"/>
                  </a:cubicBezTo>
                  <a:cubicBezTo>
                    <a:pt x="0" y="139"/>
                    <a:pt x="7" y="86"/>
                    <a:pt x="17" y="37"/>
                  </a:cubicBezTo>
                  <a:cubicBezTo>
                    <a:pt x="18" y="29"/>
                    <a:pt x="20" y="22"/>
                    <a:pt x="24" y="15"/>
                  </a:cubicBezTo>
                  <a:cubicBezTo>
                    <a:pt x="32" y="3"/>
                    <a:pt x="49" y="0"/>
                    <a:pt x="63" y="0"/>
                  </a:cubicBezTo>
                  <a:cubicBezTo>
                    <a:pt x="70" y="0"/>
                    <a:pt x="77" y="0"/>
                    <a:pt x="83" y="3"/>
                  </a:cubicBezTo>
                  <a:cubicBezTo>
                    <a:pt x="97" y="9"/>
                    <a:pt x="104" y="25"/>
                    <a:pt x="106" y="40"/>
                  </a:cubicBezTo>
                  <a:cubicBezTo>
                    <a:pt x="107" y="55"/>
                    <a:pt x="103" y="70"/>
                    <a:pt x="99" y="84"/>
                  </a:cubicBezTo>
                  <a:cubicBezTo>
                    <a:pt x="92" y="111"/>
                    <a:pt x="85" y="137"/>
                    <a:pt x="79" y="163"/>
                  </a:cubicBezTo>
                  <a:cubicBezTo>
                    <a:pt x="77" y="172"/>
                    <a:pt x="77" y="188"/>
                    <a:pt x="68" y="193"/>
                  </a:cubicBezTo>
                  <a:cubicBezTo>
                    <a:pt x="60" y="197"/>
                    <a:pt x="42" y="195"/>
                    <a:pt x="33" y="195"/>
                  </a:cubicBezTo>
                  <a:close/>
                </a:path>
              </a:pathLst>
            </a:custGeom>
            <a:solidFill>
              <a:srgbClr val="0A3A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9" name="Freeform 438"/>
            <p:cNvSpPr/>
            <p:nvPr>
              <p:custDataLst>
                <p:tags r:id="rId424"/>
              </p:custDataLst>
            </p:nvPr>
          </p:nvSpPr>
          <p:spPr bwMode="auto">
            <a:xfrm>
              <a:off x="5677397" y="3960316"/>
              <a:ext cx="187201" cy="212161"/>
            </a:xfrm>
            <a:custGeom>
              <a:avLst/>
              <a:gdLst>
                <a:gd name="T0" fmla="*/ 130 w 139"/>
                <a:gd name="T1" fmla="*/ 86 h 158"/>
                <a:gd name="T2" fmla="*/ 48 w 139"/>
                <a:gd name="T3" fmla="*/ 149 h 158"/>
                <a:gd name="T4" fmla="*/ 9 w 139"/>
                <a:gd name="T5" fmla="*/ 54 h 158"/>
                <a:gd name="T6" fmla="*/ 86 w 139"/>
                <a:gd name="T7" fmla="*/ 9 h 158"/>
                <a:gd name="T8" fmla="*/ 130 w 139"/>
                <a:gd name="T9" fmla="*/ 8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158">
                  <a:moveTo>
                    <a:pt x="130" y="86"/>
                  </a:moveTo>
                  <a:cubicBezTo>
                    <a:pt x="121" y="119"/>
                    <a:pt x="82" y="158"/>
                    <a:pt x="48" y="149"/>
                  </a:cubicBezTo>
                  <a:cubicBezTo>
                    <a:pt x="15" y="140"/>
                    <a:pt x="0" y="87"/>
                    <a:pt x="9" y="54"/>
                  </a:cubicBezTo>
                  <a:cubicBezTo>
                    <a:pt x="18" y="20"/>
                    <a:pt x="52" y="0"/>
                    <a:pt x="86" y="9"/>
                  </a:cubicBezTo>
                  <a:cubicBezTo>
                    <a:pt x="119" y="18"/>
                    <a:pt x="139" y="52"/>
                    <a:pt x="130" y="86"/>
                  </a:cubicBezTo>
                  <a:close/>
                </a:path>
              </a:pathLst>
            </a:custGeom>
            <a:solidFill>
              <a:srgbClr val="FF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0" name="Oval 439"/>
            <p:cNvSpPr>
              <a:spLocks noChangeArrowheads="1"/>
            </p:cNvSpPr>
            <p:nvPr>
              <p:custDataLst>
                <p:tags r:id="rId425"/>
              </p:custDataLst>
            </p:nvPr>
          </p:nvSpPr>
          <p:spPr bwMode="auto">
            <a:xfrm>
              <a:off x="5350419" y="3635834"/>
              <a:ext cx="78625" cy="77376"/>
            </a:xfrm>
            <a:prstGeom prst="ellipse">
              <a:avLst/>
            </a:prstGeom>
            <a:solidFill>
              <a:srgbClr val="FF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1" name="Freeform 440"/>
            <p:cNvSpPr/>
            <p:nvPr>
              <p:custDataLst>
                <p:tags r:id="rId426"/>
              </p:custDataLst>
            </p:nvPr>
          </p:nvSpPr>
          <p:spPr bwMode="auto">
            <a:xfrm>
              <a:off x="5629972" y="4554367"/>
              <a:ext cx="183457" cy="871108"/>
            </a:xfrm>
            <a:custGeom>
              <a:avLst/>
              <a:gdLst>
                <a:gd name="T0" fmla="*/ 147 w 147"/>
                <a:gd name="T1" fmla="*/ 0 h 698"/>
                <a:gd name="T2" fmla="*/ 125 w 147"/>
                <a:gd name="T3" fmla="*/ 360 h 698"/>
                <a:gd name="T4" fmla="*/ 137 w 147"/>
                <a:gd name="T5" fmla="*/ 698 h 698"/>
                <a:gd name="T6" fmla="*/ 6 w 147"/>
                <a:gd name="T7" fmla="*/ 698 h 698"/>
                <a:gd name="T8" fmla="*/ 0 w 147"/>
                <a:gd name="T9" fmla="*/ 672 h 698"/>
                <a:gd name="T10" fmla="*/ 99 w 147"/>
                <a:gd name="T11" fmla="*/ 671 h 698"/>
                <a:gd name="T12" fmla="*/ 59 w 147"/>
                <a:gd name="T13" fmla="*/ 361 h 698"/>
                <a:gd name="T14" fmla="*/ 18 w 147"/>
                <a:gd name="T15" fmla="*/ 16 h 698"/>
                <a:gd name="T16" fmla="*/ 147 w 147"/>
                <a:gd name="T17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698">
                  <a:moveTo>
                    <a:pt x="147" y="0"/>
                  </a:moveTo>
                  <a:lnTo>
                    <a:pt x="125" y="360"/>
                  </a:lnTo>
                  <a:lnTo>
                    <a:pt x="137" y="698"/>
                  </a:lnTo>
                  <a:lnTo>
                    <a:pt x="6" y="698"/>
                  </a:lnTo>
                  <a:lnTo>
                    <a:pt x="0" y="672"/>
                  </a:lnTo>
                  <a:lnTo>
                    <a:pt x="99" y="671"/>
                  </a:lnTo>
                  <a:lnTo>
                    <a:pt x="59" y="361"/>
                  </a:lnTo>
                  <a:lnTo>
                    <a:pt x="18" y="1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FF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2" name="Freeform 441"/>
            <p:cNvSpPr/>
            <p:nvPr>
              <p:custDataLst>
                <p:tags r:id="rId427"/>
              </p:custDataLst>
            </p:nvPr>
          </p:nvSpPr>
          <p:spPr bwMode="auto">
            <a:xfrm>
              <a:off x="5688629" y="4546879"/>
              <a:ext cx="405602" cy="868612"/>
            </a:xfrm>
            <a:custGeom>
              <a:avLst/>
              <a:gdLst>
                <a:gd name="T0" fmla="*/ 142 w 325"/>
                <a:gd name="T1" fmla="*/ 0 h 696"/>
                <a:gd name="T2" fmla="*/ 171 w 325"/>
                <a:gd name="T3" fmla="*/ 305 h 696"/>
                <a:gd name="T4" fmla="*/ 325 w 325"/>
                <a:gd name="T5" fmla="*/ 615 h 696"/>
                <a:gd name="T6" fmla="*/ 294 w 325"/>
                <a:gd name="T7" fmla="*/ 696 h 696"/>
                <a:gd name="T8" fmla="*/ 234 w 325"/>
                <a:gd name="T9" fmla="*/ 696 h 696"/>
                <a:gd name="T10" fmla="*/ 270 w 325"/>
                <a:gd name="T11" fmla="*/ 669 h 696"/>
                <a:gd name="T12" fmla="*/ 288 w 325"/>
                <a:gd name="T13" fmla="*/ 607 h 696"/>
                <a:gd name="T14" fmla="*/ 137 w 325"/>
                <a:gd name="T15" fmla="*/ 374 h 696"/>
                <a:gd name="T16" fmla="*/ 0 w 325"/>
                <a:gd name="T17" fmla="*/ 18 h 696"/>
                <a:gd name="T18" fmla="*/ 142 w 325"/>
                <a:gd name="T1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5" h="696">
                  <a:moveTo>
                    <a:pt x="142" y="0"/>
                  </a:moveTo>
                  <a:lnTo>
                    <a:pt x="171" y="305"/>
                  </a:lnTo>
                  <a:lnTo>
                    <a:pt x="325" y="615"/>
                  </a:lnTo>
                  <a:lnTo>
                    <a:pt x="294" y="696"/>
                  </a:lnTo>
                  <a:lnTo>
                    <a:pt x="234" y="696"/>
                  </a:lnTo>
                  <a:lnTo>
                    <a:pt x="270" y="669"/>
                  </a:lnTo>
                  <a:lnTo>
                    <a:pt x="288" y="607"/>
                  </a:lnTo>
                  <a:lnTo>
                    <a:pt x="137" y="374"/>
                  </a:lnTo>
                  <a:lnTo>
                    <a:pt x="0" y="18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3" name="Freeform 442"/>
            <p:cNvSpPr/>
            <p:nvPr>
              <p:custDataLst>
                <p:tags r:id="rId428"/>
              </p:custDataLst>
            </p:nvPr>
          </p:nvSpPr>
          <p:spPr bwMode="auto">
            <a:xfrm>
              <a:off x="5389108" y="3674522"/>
              <a:ext cx="476738" cy="899813"/>
            </a:xfrm>
            <a:custGeom>
              <a:avLst/>
              <a:gdLst>
                <a:gd name="T0" fmla="*/ 0 w 382"/>
                <a:gd name="T1" fmla="*/ 31 h 721"/>
                <a:gd name="T2" fmla="*/ 32 w 382"/>
                <a:gd name="T3" fmla="*/ 0 h 721"/>
                <a:gd name="T4" fmla="*/ 99 w 382"/>
                <a:gd name="T5" fmla="*/ 238 h 721"/>
                <a:gd name="T6" fmla="*/ 241 w 382"/>
                <a:gd name="T7" fmla="*/ 368 h 721"/>
                <a:gd name="T8" fmla="*/ 343 w 382"/>
                <a:gd name="T9" fmla="*/ 414 h 721"/>
                <a:gd name="T10" fmla="*/ 344 w 382"/>
                <a:gd name="T11" fmla="*/ 597 h 721"/>
                <a:gd name="T12" fmla="*/ 382 w 382"/>
                <a:gd name="T13" fmla="*/ 699 h 721"/>
                <a:gd name="T14" fmla="*/ 211 w 382"/>
                <a:gd name="T15" fmla="*/ 721 h 721"/>
                <a:gd name="T16" fmla="*/ 214 w 382"/>
                <a:gd name="T17" fmla="*/ 587 h 721"/>
                <a:gd name="T18" fmla="*/ 211 w 382"/>
                <a:gd name="T19" fmla="*/ 441 h 721"/>
                <a:gd name="T20" fmla="*/ 43 w 382"/>
                <a:gd name="T21" fmla="*/ 258 h 721"/>
                <a:gd name="T22" fmla="*/ 0 w 382"/>
                <a:gd name="T23" fmla="*/ 31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2" h="721">
                  <a:moveTo>
                    <a:pt x="0" y="31"/>
                  </a:moveTo>
                  <a:lnTo>
                    <a:pt x="32" y="0"/>
                  </a:lnTo>
                  <a:lnTo>
                    <a:pt x="99" y="238"/>
                  </a:lnTo>
                  <a:lnTo>
                    <a:pt x="241" y="368"/>
                  </a:lnTo>
                  <a:lnTo>
                    <a:pt x="343" y="414"/>
                  </a:lnTo>
                  <a:lnTo>
                    <a:pt x="344" y="597"/>
                  </a:lnTo>
                  <a:lnTo>
                    <a:pt x="382" y="699"/>
                  </a:lnTo>
                  <a:lnTo>
                    <a:pt x="211" y="721"/>
                  </a:lnTo>
                  <a:lnTo>
                    <a:pt x="214" y="587"/>
                  </a:lnTo>
                  <a:lnTo>
                    <a:pt x="211" y="441"/>
                  </a:lnTo>
                  <a:lnTo>
                    <a:pt x="43" y="258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4" name="Freeform 443"/>
            <p:cNvSpPr/>
            <p:nvPr>
              <p:custDataLst>
                <p:tags r:id="rId429"/>
              </p:custDataLst>
            </p:nvPr>
          </p:nvSpPr>
          <p:spPr bwMode="auto">
            <a:xfrm>
              <a:off x="5756021" y="3962812"/>
              <a:ext cx="117313" cy="283298"/>
            </a:xfrm>
            <a:custGeom>
              <a:avLst/>
              <a:gdLst>
                <a:gd name="T0" fmla="*/ 1 w 87"/>
                <a:gd name="T1" fmla="*/ 37 h 210"/>
                <a:gd name="T2" fmla="*/ 13 w 87"/>
                <a:gd name="T3" fmla="*/ 74 h 210"/>
                <a:gd name="T4" fmla="*/ 38 w 87"/>
                <a:gd name="T5" fmla="*/ 72 h 210"/>
                <a:gd name="T6" fmla="*/ 38 w 87"/>
                <a:gd name="T7" fmla="*/ 98 h 210"/>
                <a:gd name="T8" fmla="*/ 13 w 87"/>
                <a:gd name="T9" fmla="*/ 107 h 210"/>
                <a:gd name="T10" fmla="*/ 18 w 87"/>
                <a:gd name="T11" fmla="*/ 210 h 210"/>
                <a:gd name="T12" fmla="*/ 75 w 87"/>
                <a:gd name="T13" fmla="*/ 208 h 210"/>
                <a:gd name="T14" fmla="*/ 81 w 87"/>
                <a:gd name="T15" fmla="*/ 61 h 210"/>
                <a:gd name="T16" fmla="*/ 74 w 87"/>
                <a:gd name="T17" fmla="*/ 31 h 210"/>
                <a:gd name="T18" fmla="*/ 54 w 87"/>
                <a:gd name="T19" fmla="*/ 8 h 210"/>
                <a:gd name="T20" fmla="*/ 32 w 87"/>
                <a:gd name="T21" fmla="*/ 2 h 210"/>
                <a:gd name="T22" fmla="*/ 13 w 87"/>
                <a:gd name="T23" fmla="*/ 2 h 210"/>
                <a:gd name="T24" fmla="*/ 1 w 87"/>
                <a:gd name="T25" fmla="*/ 3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210">
                  <a:moveTo>
                    <a:pt x="1" y="37"/>
                  </a:moveTo>
                  <a:cubicBezTo>
                    <a:pt x="2" y="50"/>
                    <a:pt x="8" y="62"/>
                    <a:pt x="13" y="74"/>
                  </a:cubicBezTo>
                  <a:cubicBezTo>
                    <a:pt x="19" y="66"/>
                    <a:pt x="31" y="66"/>
                    <a:pt x="38" y="72"/>
                  </a:cubicBezTo>
                  <a:cubicBezTo>
                    <a:pt x="44" y="79"/>
                    <a:pt x="44" y="91"/>
                    <a:pt x="38" y="98"/>
                  </a:cubicBezTo>
                  <a:cubicBezTo>
                    <a:pt x="32" y="106"/>
                    <a:pt x="22" y="109"/>
                    <a:pt x="13" y="107"/>
                  </a:cubicBezTo>
                  <a:cubicBezTo>
                    <a:pt x="12" y="142"/>
                    <a:pt x="14" y="176"/>
                    <a:pt x="18" y="210"/>
                  </a:cubicBezTo>
                  <a:cubicBezTo>
                    <a:pt x="37" y="209"/>
                    <a:pt x="56" y="208"/>
                    <a:pt x="75" y="208"/>
                  </a:cubicBezTo>
                  <a:cubicBezTo>
                    <a:pt x="81" y="159"/>
                    <a:pt x="87" y="110"/>
                    <a:pt x="81" y="61"/>
                  </a:cubicBezTo>
                  <a:cubicBezTo>
                    <a:pt x="80" y="51"/>
                    <a:pt x="78" y="40"/>
                    <a:pt x="74" y="31"/>
                  </a:cubicBezTo>
                  <a:cubicBezTo>
                    <a:pt x="70" y="21"/>
                    <a:pt x="63" y="13"/>
                    <a:pt x="54" y="8"/>
                  </a:cubicBezTo>
                  <a:cubicBezTo>
                    <a:pt x="48" y="4"/>
                    <a:pt x="40" y="3"/>
                    <a:pt x="32" y="2"/>
                  </a:cubicBezTo>
                  <a:cubicBezTo>
                    <a:pt x="27" y="2"/>
                    <a:pt x="18" y="0"/>
                    <a:pt x="13" y="2"/>
                  </a:cubicBezTo>
                  <a:cubicBezTo>
                    <a:pt x="2" y="6"/>
                    <a:pt x="0" y="27"/>
                    <a:pt x="1" y="37"/>
                  </a:cubicBezTo>
                  <a:close/>
                </a:path>
              </a:pathLst>
            </a:custGeom>
            <a:solidFill>
              <a:srgbClr val="0A3A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5" name="Freeform 444"/>
            <p:cNvSpPr/>
            <p:nvPr>
              <p:custDataLst>
                <p:tags r:id="rId430"/>
              </p:custDataLst>
            </p:nvPr>
          </p:nvSpPr>
          <p:spPr bwMode="auto">
            <a:xfrm>
              <a:off x="5652436" y="4546879"/>
              <a:ext cx="249601" cy="458019"/>
            </a:xfrm>
            <a:custGeom>
              <a:avLst/>
              <a:gdLst>
                <a:gd name="T0" fmla="*/ 171 w 200"/>
                <a:gd name="T1" fmla="*/ 0 h 367"/>
                <a:gd name="T2" fmla="*/ 200 w 200"/>
                <a:gd name="T3" fmla="*/ 305 h 367"/>
                <a:gd name="T4" fmla="*/ 41 w 200"/>
                <a:gd name="T5" fmla="*/ 367 h 367"/>
                <a:gd name="T6" fmla="*/ 0 w 200"/>
                <a:gd name="T7" fmla="*/ 22 h 367"/>
                <a:gd name="T8" fmla="*/ 171 w 200"/>
                <a:gd name="T9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367">
                  <a:moveTo>
                    <a:pt x="171" y="0"/>
                  </a:moveTo>
                  <a:lnTo>
                    <a:pt x="200" y="305"/>
                  </a:lnTo>
                  <a:lnTo>
                    <a:pt x="41" y="367"/>
                  </a:lnTo>
                  <a:lnTo>
                    <a:pt x="0" y="22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A3A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6" name="Freeform 445"/>
            <p:cNvSpPr/>
            <p:nvPr>
              <p:custDataLst>
                <p:tags r:id="rId431"/>
              </p:custDataLst>
            </p:nvPr>
          </p:nvSpPr>
          <p:spPr bwMode="auto">
            <a:xfrm>
              <a:off x="5629972" y="5348099"/>
              <a:ext cx="170977" cy="77376"/>
            </a:xfrm>
            <a:custGeom>
              <a:avLst/>
              <a:gdLst>
                <a:gd name="T0" fmla="*/ 0 w 137"/>
                <a:gd name="T1" fmla="*/ 36 h 62"/>
                <a:gd name="T2" fmla="*/ 6 w 137"/>
                <a:gd name="T3" fmla="*/ 62 h 62"/>
                <a:gd name="T4" fmla="*/ 137 w 137"/>
                <a:gd name="T5" fmla="*/ 62 h 62"/>
                <a:gd name="T6" fmla="*/ 135 w 137"/>
                <a:gd name="T7" fmla="*/ 0 h 62"/>
                <a:gd name="T8" fmla="*/ 95 w 137"/>
                <a:gd name="T9" fmla="*/ 0 h 62"/>
                <a:gd name="T10" fmla="*/ 99 w 137"/>
                <a:gd name="T11" fmla="*/ 35 h 62"/>
                <a:gd name="T12" fmla="*/ 0 w 137"/>
                <a:gd name="T13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62">
                  <a:moveTo>
                    <a:pt x="0" y="36"/>
                  </a:moveTo>
                  <a:lnTo>
                    <a:pt x="6" y="62"/>
                  </a:lnTo>
                  <a:lnTo>
                    <a:pt x="137" y="62"/>
                  </a:lnTo>
                  <a:lnTo>
                    <a:pt x="135" y="0"/>
                  </a:lnTo>
                  <a:lnTo>
                    <a:pt x="95" y="0"/>
                  </a:lnTo>
                  <a:lnTo>
                    <a:pt x="99" y="35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A3A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7" name="Freeform 446"/>
            <p:cNvSpPr/>
            <p:nvPr>
              <p:custDataLst>
                <p:tags r:id="rId432"/>
              </p:custDataLst>
            </p:nvPr>
          </p:nvSpPr>
          <p:spPr bwMode="auto">
            <a:xfrm>
              <a:off x="5980663" y="5263234"/>
              <a:ext cx="113569" cy="152257"/>
            </a:xfrm>
            <a:custGeom>
              <a:avLst/>
              <a:gdLst>
                <a:gd name="T0" fmla="*/ 71 w 91"/>
                <a:gd name="T1" fmla="*/ 0 h 122"/>
                <a:gd name="T2" fmla="*/ 43 w 91"/>
                <a:gd name="T3" fmla="*/ 17 h 122"/>
                <a:gd name="T4" fmla="*/ 54 w 91"/>
                <a:gd name="T5" fmla="*/ 33 h 122"/>
                <a:gd name="T6" fmla="*/ 36 w 91"/>
                <a:gd name="T7" fmla="*/ 95 h 122"/>
                <a:gd name="T8" fmla="*/ 0 w 91"/>
                <a:gd name="T9" fmla="*/ 122 h 122"/>
                <a:gd name="T10" fmla="*/ 60 w 91"/>
                <a:gd name="T11" fmla="*/ 122 h 122"/>
                <a:gd name="T12" fmla="*/ 91 w 91"/>
                <a:gd name="T13" fmla="*/ 41 h 122"/>
                <a:gd name="T14" fmla="*/ 71 w 91"/>
                <a:gd name="T1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122">
                  <a:moveTo>
                    <a:pt x="71" y="0"/>
                  </a:moveTo>
                  <a:lnTo>
                    <a:pt x="43" y="17"/>
                  </a:lnTo>
                  <a:lnTo>
                    <a:pt x="54" y="33"/>
                  </a:lnTo>
                  <a:lnTo>
                    <a:pt x="36" y="95"/>
                  </a:lnTo>
                  <a:lnTo>
                    <a:pt x="0" y="122"/>
                  </a:lnTo>
                  <a:lnTo>
                    <a:pt x="60" y="122"/>
                  </a:lnTo>
                  <a:lnTo>
                    <a:pt x="91" y="4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A3A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8" name="Freeform 447"/>
            <p:cNvSpPr/>
            <p:nvPr>
              <p:custDataLst>
                <p:tags r:id="rId433"/>
              </p:custDataLst>
            </p:nvPr>
          </p:nvSpPr>
          <p:spPr bwMode="auto">
            <a:xfrm>
              <a:off x="637947" y="4047676"/>
              <a:ext cx="1606185" cy="1332871"/>
            </a:xfrm>
            <a:custGeom>
              <a:avLst/>
              <a:gdLst>
                <a:gd name="T0" fmla="*/ 1100 w 1191"/>
                <a:gd name="T1" fmla="*/ 990 h 990"/>
                <a:gd name="T2" fmla="*/ 91 w 1191"/>
                <a:gd name="T3" fmla="*/ 990 h 990"/>
                <a:gd name="T4" fmla="*/ 0 w 1191"/>
                <a:gd name="T5" fmla="*/ 899 h 990"/>
                <a:gd name="T6" fmla="*/ 0 w 1191"/>
                <a:gd name="T7" fmla="*/ 90 h 990"/>
                <a:gd name="T8" fmla="*/ 91 w 1191"/>
                <a:gd name="T9" fmla="*/ 0 h 990"/>
                <a:gd name="T10" fmla="*/ 1100 w 1191"/>
                <a:gd name="T11" fmla="*/ 0 h 990"/>
                <a:gd name="T12" fmla="*/ 1191 w 1191"/>
                <a:gd name="T13" fmla="*/ 90 h 990"/>
                <a:gd name="T14" fmla="*/ 1191 w 1191"/>
                <a:gd name="T15" fmla="*/ 899 h 990"/>
                <a:gd name="T16" fmla="*/ 1100 w 1191"/>
                <a:gd name="T17" fmla="*/ 99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1" h="990">
                  <a:moveTo>
                    <a:pt x="1100" y="990"/>
                  </a:moveTo>
                  <a:cubicBezTo>
                    <a:pt x="91" y="990"/>
                    <a:pt x="91" y="990"/>
                    <a:pt x="91" y="990"/>
                  </a:cubicBezTo>
                  <a:cubicBezTo>
                    <a:pt x="41" y="990"/>
                    <a:pt x="0" y="949"/>
                    <a:pt x="0" y="89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40"/>
                    <a:pt x="41" y="0"/>
                    <a:pt x="91" y="0"/>
                  </a:cubicBezTo>
                  <a:cubicBezTo>
                    <a:pt x="1100" y="0"/>
                    <a:pt x="1100" y="0"/>
                    <a:pt x="1100" y="0"/>
                  </a:cubicBezTo>
                  <a:cubicBezTo>
                    <a:pt x="1150" y="0"/>
                    <a:pt x="1191" y="40"/>
                    <a:pt x="1191" y="90"/>
                  </a:cubicBezTo>
                  <a:cubicBezTo>
                    <a:pt x="1191" y="899"/>
                    <a:pt x="1191" y="899"/>
                    <a:pt x="1191" y="899"/>
                  </a:cubicBezTo>
                  <a:cubicBezTo>
                    <a:pt x="1191" y="949"/>
                    <a:pt x="1150" y="990"/>
                    <a:pt x="1100" y="990"/>
                  </a:cubicBezTo>
                </a:path>
              </a:pathLst>
            </a:custGeom>
            <a:solidFill>
              <a:srgbClr val="F3A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9" name="Rectangle 448"/>
            <p:cNvSpPr>
              <a:spLocks noChangeArrowheads="1"/>
            </p:cNvSpPr>
            <p:nvPr>
              <p:custDataLst>
                <p:tags r:id="rId434"/>
              </p:custDataLst>
            </p:nvPr>
          </p:nvSpPr>
          <p:spPr bwMode="auto">
            <a:xfrm>
              <a:off x="675387" y="4188701"/>
              <a:ext cx="1532552" cy="1143174"/>
            </a:xfrm>
            <a:prstGeom prst="rect">
              <a:avLst/>
            </a:prstGeom>
            <a:solidFill>
              <a:srgbClr val="FB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0" name="Rectangle 449"/>
            <p:cNvSpPr>
              <a:spLocks noChangeArrowheads="1"/>
            </p:cNvSpPr>
            <p:nvPr>
              <p:custDataLst>
                <p:tags r:id="rId435"/>
              </p:custDataLst>
            </p:nvPr>
          </p:nvSpPr>
          <p:spPr bwMode="auto">
            <a:xfrm>
              <a:off x="675387" y="4188701"/>
              <a:ext cx="1532552" cy="114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1" name="Freeform 450"/>
            <p:cNvSpPr>
              <a:spLocks noEditPoints="1"/>
            </p:cNvSpPr>
            <p:nvPr>
              <p:custDataLst>
                <p:tags r:id="rId436"/>
              </p:custDataLst>
            </p:nvPr>
          </p:nvSpPr>
          <p:spPr bwMode="auto">
            <a:xfrm>
              <a:off x="1128414" y="4724095"/>
              <a:ext cx="33697" cy="335714"/>
            </a:xfrm>
            <a:custGeom>
              <a:avLst/>
              <a:gdLst>
                <a:gd name="T0" fmla="*/ 21 w 25"/>
                <a:gd name="T1" fmla="*/ 250 h 250"/>
                <a:gd name="T2" fmla="*/ 3 w 25"/>
                <a:gd name="T3" fmla="*/ 250 h 250"/>
                <a:gd name="T4" fmla="*/ 0 w 25"/>
                <a:gd name="T5" fmla="*/ 247 h 250"/>
                <a:gd name="T6" fmla="*/ 0 w 25"/>
                <a:gd name="T7" fmla="*/ 4 h 250"/>
                <a:gd name="T8" fmla="*/ 3 w 25"/>
                <a:gd name="T9" fmla="*/ 0 h 250"/>
                <a:gd name="T10" fmla="*/ 21 w 25"/>
                <a:gd name="T11" fmla="*/ 0 h 250"/>
                <a:gd name="T12" fmla="*/ 25 w 25"/>
                <a:gd name="T13" fmla="*/ 4 h 250"/>
                <a:gd name="T14" fmla="*/ 25 w 25"/>
                <a:gd name="T15" fmla="*/ 247 h 250"/>
                <a:gd name="T16" fmla="*/ 21 w 25"/>
                <a:gd name="T17" fmla="*/ 250 h 250"/>
                <a:gd name="T18" fmla="*/ 6 w 25"/>
                <a:gd name="T19" fmla="*/ 244 h 250"/>
                <a:gd name="T20" fmla="*/ 18 w 25"/>
                <a:gd name="T21" fmla="*/ 244 h 250"/>
                <a:gd name="T22" fmla="*/ 18 w 25"/>
                <a:gd name="T23" fmla="*/ 7 h 250"/>
                <a:gd name="T24" fmla="*/ 6 w 25"/>
                <a:gd name="T25" fmla="*/ 7 h 250"/>
                <a:gd name="T26" fmla="*/ 6 w 25"/>
                <a:gd name="T27" fmla="*/ 24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250">
                  <a:moveTo>
                    <a:pt x="21" y="250"/>
                  </a:moveTo>
                  <a:cubicBezTo>
                    <a:pt x="3" y="250"/>
                    <a:pt x="3" y="250"/>
                    <a:pt x="3" y="250"/>
                  </a:cubicBezTo>
                  <a:cubicBezTo>
                    <a:pt x="1" y="250"/>
                    <a:pt x="0" y="249"/>
                    <a:pt x="0" y="24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47"/>
                    <a:pt x="25" y="247"/>
                    <a:pt x="25" y="247"/>
                  </a:cubicBezTo>
                  <a:cubicBezTo>
                    <a:pt x="25" y="249"/>
                    <a:pt x="23" y="250"/>
                    <a:pt x="21" y="250"/>
                  </a:cubicBezTo>
                  <a:moveTo>
                    <a:pt x="6" y="244"/>
                  </a:moveTo>
                  <a:cubicBezTo>
                    <a:pt x="18" y="244"/>
                    <a:pt x="18" y="244"/>
                    <a:pt x="18" y="244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244"/>
                    <a:pt x="6" y="244"/>
                    <a:pt x="6" y="244"/>
                  </a:cubicBezTo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2" name="Freeform 451"/>
            <p:cNvSpPr>
              <a:spLocks noEditPoints="1"/>
            </p:cNvSpPr>
            <p:nvPr>
              <p:custDataLst>
                <p:tags r:id="rId437"/>
              </p:custDataLst>
            </p:nvPr>
          </p:nvSpPr>
          <p:spPr bwMode="auto">
            <a:xfrm>
              <a:off x="1078494" y="4841408"/>
              <a:ext cx="33697" cy="218402"/>
            </a:xfrm>
            <a:custGeom>
              <a:avLst/>
              <a:gdLst>
                <a:gd name="T0" fmla="*/ 22 w 25"/>
                <a:gd name="T1" fmla="*/ 163 h 163"/>
                <a:gd name="T2" fmla="*/ 4 w 25"/>
                <a:gd name="T3" fmla="*/ 163 h 163"/>
                <a:gd name="T4" fmla="*/ 0 w 25"/>
                <a:gd name="T5" fmla="*/ 160 h 163"/>
                <a:gd name="T6" fmla="*/ 0 w 25"/>
                <a:gd name="T7" fmla="*/ 4 h 163"/>
                <a:gd name="T8" fmla="*/ 4 w 25"/>
                <a:gd name="T9" fmla="*/ 0 h 163"/>
                <a:gd name="T10" fmla="*/ 22 w 25"/>
                <a:gd name="T11" fmla="*/ 0 h 163"/>
                <a:gd name="T12" fmla="*/ 25 w 25"/>
                <a:gd name="T13" fmla="*/ 4 h 163"/>
                <a:gd name="T14" fmla="*/ 25 w 25"/>
                <a:gd name="T15" fmla="*/ 160 h 163"/>
                <a:gd name="T16" fmla="*/ 22 w 25"/>
                <a:gd name="T17" fmla="*/ 163 h 163"/>
                <a:gd name="T18" fmla="*/ 7 w 25"/>
                <a:gd name="T19" fmla="*/ 157 h 163"/>
                <a:gd name="T20" fmla="*/ 19 w 25"/>
                <a:gd name="T21" fmla="*/ 157 h 163"/>
                <a:gd name="T22" fmla="*/ 19 w 25"/>
                <a:gd name="T23" fmla="*/ 7 h 163"/>
                <a:gd name="T24" fmla="*/ 7 w 25"/>
                <a:gd name="T25" fmla="*/ 7 h 163"/>
                <a:gd name="T26" fmla="*/ 7 w 25"/>
                <a:gd name="T27" fmla="*/ 15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63">
                  <a:moveTo>
                    <a:pt x="22" y="163"/>
                  </a:moveTo>
                  <a:cubicBezTo>
                    <a:pt x="4" y="163"/>
                    <a:pt x="4" y="163"/>
                    <a:pt x="4" y="163"/>
                  </a:cubicBezTo>
                  <a:cubicBezTo>
                    <a:pt x="2" y="163"/>
                    <a:pt x="0" y="162"/>
                    <a:pt x="0" y="1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5" y="162"/>
                    <a:pt x="24" y="163"/>
                    <a:pt x="22" y="163"/>
                  </a:cubicBezTo>
                  <a:moveTo>
                    <a:pt x="7" y="157"/>
                  </a:moveTo>
                  <a:cubicBezTo>
                    <a:pt x="19" y="157"/>
                    <a:pt x="19" y="157"/>
                    <a:pt x="19" y="15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157"/>
                    <a:pt x="7" y="157"/>
                    <a:pt x="7" y="157"/>
                  </a:cubicBezTo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3" name="Freeform 452"/>
            <p:cNvSpPr>
              <a:spLocks noEditPoints="1"/>
            </p:cNvSpPr>
            <p:nvPr>
              <p:custDataLst>
                <p:tags r:id="rId438"/>
              </p:custDataLst>
            </p:nvPr>
          </p:nvSpPr>
          <p:spPr bwMode="auto">
            <a:xfrm>
              <a:off x="1029821" y="4630495"/>
              <a:ext cx="33697" cy="429314"/>
            </a:xfrm>
            <a:custGeom>
              <a:avLst/>
              <a:gdLst>
                <a:gd name="T0" fmla="*/ 21 w 25"/>
                <a:gd name="T1" fmla="*/ 319 h 319"/>
                <a:gd name="T2" fmla="*/ 3 w 25"/>
                <a:gd name="T3" fmla="*/ 319 h 319"/>
                <a:gd name="T4" fmla="*/ 0 w 25"/>
                <a:gd name="T5" fmla="*/ 316 h 319"/>
                <a:gd name="T6" fmla="*/ 0 w 25"/>
                <a:gd name="T7" fmla="*/ 3 h 319"/>
                <a:gd name="T8" fmla="*/ 3 w 25"/>
                <a:gd name="T9" fmla="*/ 0 h 319"/>
                <a:gd name="T10" fmla="*/ 21 w 25"/>
                <a:gd name="T11" fmla="*/ 0 h 319"/>
                <a:gd name="T12" fmla="*/ 25 w 25"/>
                <a:gd name="T13" fmla="*/ 3 h 319"/>
                <a:gd name="T14" fmla="*/ 25 w 25"/>
                <a:gd name="T15" fmla="*/ 316 h 319"/>
                <a:gd name="T16" fmla="*/ 21 w 25"/>
                <a:gd name="T17" fmla="*/ 319 h 319"/>
                <a:gd name="T18" fmla="*/ 6 w 25"/>
                <a:gd name="T19" fmla="*/ 313 h 319"/>
                <a:gd name="T20" fmla="*/ 18 w 25"/>
                <a:gd name="T21" fmla="*/ 313 h 319"/>
                <a:gd name="T22" fmla="*/ 18 w 25"/>
                <a:gd name="T23" fmla="*/ 7 h 319"/>
                <a:gd name="T24" fmla="*/ 6 w 25"/>
                <a:gd name="T25" fmla="*/ 7 h 319"/>
                <a:gd name="T26" fmla="*/ 6 w 25"/>
                <a:gd name="T27" fmla="*/ 313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19">
                  <a:moveTo>
                    <a:pt x="21" y="319"/>
                  </a:moveTo>
                  <a:cubicBezTo>
                    <a:pt x="3" y="319"/>
                    <a:pt x="3" y="319"/>
                    <a:pt x="3" y="319"/>
                  </a:cubicBezTo>
                  <a:cubicBezTo>
                    <a:pt x="1" y="319"/>
                    <a:pt x="0" y="318"/>
                    <a:pt x="0" y="31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3"/>
                  </a:cubicBezTo>
                  <a:cubicBezTo>
                    <a:pt x="25" y="316"/>
                    <a:pt x="25" y="316"/>
                    <a:pt x="25" y="316"/>
                  </a:cubicBezTo>
                  <a:cubicBezTo>
                    <a:pt x="25" y="318"/>
                    <a:pt x="23" y="319"/>
                    <a:pt x="21" y="319"/>
                  </a:cubicBezTo>
                  <a:moveTo>
                    <a:pt x="6" y="313"/>
                  </a:moveTo>
                  <a:cubicBezTo>
                    <a:pt x="18" y="313"/>
                    <a:pt x="18" y="313"/>
                    <a:pt x="18" y="313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313"/>
                    <a:pt x="6" y="313"/>
                    <a:pt x="6" y="313"/>
                  </a:cubicBezTo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4" name="Freeform 453"/>
            <p:cNvSpPr>
              <a:spLocks noEditPoints="1"/>
            </p:cNvSpPr>
            <p:nvPr>
              <p:custDataLst>
                <p:tags r:id="rId439"/>
              </p:custDataLst>
            </p:nvPr>
          </p:nvSpPr>
          <p:spPr bwMode="auto">
            <a:xfrm>
              <a:off x="979901" y="4838912"/>
              <a:ext cx="33697" cy="220898"/>
            </a:xfrm>
            <a:custGeom>
              <a:avLst/>
              <a:gdLst>
                <a:gd name="T0" fmla="*/ 22 w 25"/>
                <a:gd name="T1" fmla="*/ 164 h 164"/>
                <a:gd name="T2" fmla="*/ 4 w 25"/>
                <a:gd name="T3" fmla="*/ 164 h 164"/>
                <a:gd name="T4" fmla="*/ 0 w 25"/>
                <a:gd name="T5" fmla="*/ 161 h 164"/>
                <a:gd name="T6" fmla="*/ 0 w 25"/>
                <a:gd name="T7" fmla="*/ 3 h 164"/>
                <a:gd name="T8" fmla="*/ 4 w 25"/>
                <a:gd name="T9" fmla="*/ 0 h 164"/>
                <a:gd name="T10" fmla="*/ 22 w 25"/>
                <a:gd name="T11" fmla="*/ 0 h 164"/>
                <a:gd name="T12" fmla="*/ 25 w 25"/>
                <a:gd name="T13" fmla="*/ 3 h 164"/>
                <a:gd name="T14" fmla="*/ 25 w 25"/>
                <a:gd name="T15" fmla="*/ 161 h 164"/>
                <a:gd name="T16" fmla="*/ 22 w 25"/>
                <a:gd name="T17" fmla="*/ 164 h 164"/>
                <a:gd name="T18" fmla="*/ 7 w 25"/>
                <a:gd name="T19" fmla="*/ 158 h 164"/>
                <a:gd name="T20" fmla="*/ 19 w 25"/>
                <a:gd name="T21" fmla="*/ 158 h 164"/>
                <a:gd name="T22" fmla="*/ 19 w 25"/>
                <a:gd name="T23" fmla="*/ 6 h 164"/>
                <a:gd name="T24" fmla="*/ 7 w 25"/>
                <a:gd name="T25" fmla="*/ 6 h 164"/>
                <a:gd name="T26" fmla="*/ 7 w 25"/>
                <a:gd name="T27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64">
                  <a:moveTo>
                    <a:pt x="22" y="164"/>
                  </a:moveTo>
                  <a:cubicBezTo>
                    <a:pt x="4" y="164"/>
                    <a:pt x="4" y="164"/>
                    <a:pt x="4" y="164"/>
                  </a:cubicBezTo>
                  <a:cubicBezTo>
                    <a:pt x="2" y="164"/>
                    <a:pt x="0" y="163"/>
                    <a:pt x="0" y="16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3"/>
                  </a:cubicBezTo>
                  <a:cubicBezTo>
                    <a:pt x="25" y="161"/>
                    <a:pt x="25" y="161"/>
                    <a:pt x="25" y="161"/>
                  </a:cubicBezTo>
                  <a:cubicBezTo>
                    <a:pt x="25" y="163"/>
                    <a:pt x="24" y="164"/>
                    <a:pt x="22" y="164"/>
                  </a:cubicBezTo>
                  <a:moveTo>
                    <a:pt x="7" y="158"/>
                  </a:moveTo>
                  <a:cubicBezTo>
                    <a:pt x="19" y="158"/>
                    <a:pt x="19" y="158"/>
                    <a:pt x="19" y="15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58"/>
                    <a:pt x="7" y="158"/>
                    <a:pt x="7" y="158"/>
                  </a:cubicBezTo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5" name="Freeform 454"/>
            <p:cNvSpPr>
              <a:spLocks noEditPoints="1"/>
            </p:cNvSpPr>
            <p:nvPr>
              <p:custDataLst>
                <p:tags r:id="rId440"/>
              </p:custDataLst>
            </p:nvPr>
          </p:nvSpPr>
          <p:spPr bwMode="auto">
            <a:xfrm>
              <a:off x="931229" y="4956225"/>
              <a:ext cx="33697" cy="103585"/>
            </a:xfrm>
            <a:custGeom>
              <a:avLst/>
              <a:gdLst>
                <a:gd name="T0" fmla="*/ 21 w 25"/>
                <a:gd name="T1" fmla="*/ 77 h 77"/>
                <a:gd name="T2" fmla="*/ 3 w 25"/>
                <a:gd name="T3" fmla="*/ 77 h 77"/>
                <a:gd name="T4" fmla="*/ 0 w 25"/>
                <a:gd name="T5" fmla="*/ 74 h 77"/>
                <a:gd name="T6" fmla="*/ 0 w 25"/>
                <a:gd name="T7" fmla="*/ 3 h 77"/>
                <a:gd name="T8" fmla="*/ 3 w 25"/>
                <a:gd name="T9" fmla="*/ 0 h 77"/>
                <a:gd name="T10" fmla="*/ 21 w 25"/>
                <a:gd name="T11" fmla="*/ 0 h 77"/>
                <a:gd name="T12" fmla="*/ 25 w 25"/>
                <a:gd name="T13" fmla="*/ 3 h 77"/>
                <a:gd name="T14" fmla="*/ 25 w 25"/>
                <a:gd name="T15" fmla="*/ 74 h 77"/>
                <a:gd name="T16" fmla="*/ 21 w 25"/>
                <a:gd name="T17" fmla="*/ 77 h 77"/>
                <a:gd name="T18" fmla="*/ 6 w 25"/>
                <a:gd name="T19" fmla="*/ 71 h 77"/>
                <a:gd name="T20" fmla="*/ 18 w 25"/>
                <a:gd name="T21" fmla="*/ 71 h 77"/>
                <a:gd name="T22" fmla="*/ 18 w 25"/>
                <a:gd name="T23" fmla="*/ 7 h 77"/>
                <a:gd name="T24" fmla="*/ 6 w 25"/>
                <a:gd name="T25" fmla="*/ 7 h 77"/>
                <a:gd name="T26" fmla="*/ 6 w 25"/>
                <a:gd name="T27" fmla="*/ 7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77">
                  <a:moveTo>
                    <a:pt x="21" y="77"/>
                  </a:moveTo>
                  <a:cubicBezTo>
                    <a:pt x="3" y="77"/>
                    <a:pt x="3" y="77"/>
                    <a:pt x="3" y="77"/>
                  </a:cubicBezTo>
                  <a:cubicBezTo>
                    <a:pt x="1" y="77"/>
                    <a:pt x="0" y="76"/>
                    <a:pt x="0" y="7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3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5" y="76"/>
                    <a:pt x="23" y="77"/>
                    <a:pt x="21" y="77"/>
                  </a:cubicBezTo>
                  <a:moveTo>
                    <a:pt x="6" y="71"/>
                  </a:moveTo>
                  <a:cubicBezTo>
                    <a:pt x="18" y="71"/>
                    <a:pt x="18" y="71"/>
                    <a:pt x="18" y="7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1"/>
                    <a:pt x="6" y="71"/>
                    <a:pt x="6" y="71"/>
                  </a:cubicBezTo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6" name="Freeform 455"/>
            <p:cNvSpPr>
              <a:spLocks noEditPoints="1"/>
            </p:cNvSpPr>
            <p:nvPr>
              <p:custDataLst>
                <p:tags r:id="rId441"/>
              </p:custDataLst>
            </p:nvPr>
          </p:nvSpPr>
          <p:spPr bwMode="auto">
            <a:xfrm>
              <a:off x="882556" y="4782752"/>
              <a:ext cx="32448" cy="277057"/>
            </a:xfrm>
            <a:custGeom>
              <a:avLst/>
              <a:gdLst>
                <a:gd name="T0" fmla="*/ 21 w 24"/>
                <a:gd name="T1" fmla="*/ 206 h 206"/>
                <a:gd name="T2" fmla="*/ 3 w 24"/>
                <a:gd name="T3" fmla="*/ 206 h 206"/>
                <a:gd name="T4" fmla="*/ 0 w 24"/>
                <a:gd name="T5" fmla="*/ 203 h 206"/>
                <a:gd name="T6" fmla="*/ 0 w 24"/>
                <a:gd name="T7" fmla="*/ 3 h 206"/>
                <a:gd name="T8" fmla="*/ 3 w 24"/>
                <a:gd name="T9" fmla="*/ 0 h 206"/>
                <a:gd name="T10" fmla="*/ 21 w 24"/>
                <a:gd name="T11" fmla="*/ 0 h 206"/>
                <a:gd name="T12" fmla="*/ 24 w 24"/>
                <a:gd name="T13" fmla="*/ 3 h 206"/>
                <a:gd name="T14" fmla="*/ 24 w 24"/>
                <a:gd name="T15" fmla="*/ 203 h 206"/>
                <a:gd name="T16" fmla="*/ 21 w 24"/>
                <a:gd name="T17" fmla="*/ 206 h 206"/>
                <a:gd name="T18" fmla="*/ 6 w 24"/>
                <a:gd name="T19" fmla="*/ 200 h 206"/>
                <a:gd name="T20" fmla="*/ 18 w 24"/>
                <a:gd name="T21" fmla="*/ 200 h 206"/>
                <a:gd name="T22" fmla="*/ 18 w 24"/>
                <a:gd name="T23" fmla="*/ 6 h 206"/>
                <a:gd name="T24" fmla="*/ 6 w 24"/>
                <a:gd name="T25" fmla="*/ 6 h 206"/>
                <a:gd name="T26" fmla="*/ 6 w 24"/>
                <a:gd name="T27" fmla="*/ 20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06">
                  <a:moveTo>
                    <a:pt x="21" y="206"/>
                  </a:moveTo>
                  <a:cubicBezTo>
                    <a:pt x="3" y="206"/>
                    <a:pt x="3" y="206"/>
                    <a:pt x="3" y="206"/>
                  </a:cubicBezTo>
                  <a:cubicBezTo>
                    <a:pt x="1" y="206"/>
                    <a:pt x="0" y="205"/>
                    <a:pt x="0" y="20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4" y="1"/>
                    <a:pt x="24" y="3"/>
                  </a:cubicBezTo>
                  <a:cubicBezTo>
                    <a:pt x="24" y="203"/>
                    <a:pt x="24" y="203"/>
                    <a:pt x="24" y="203"/>
                  </a:cubicBezTo>
                  <a:cubicBezTo>
                    <a:pt x="24" y="205"/>
                    <a:pt x="23" y="206"/>
                    <a:pt x="21" y="206"/>
                  </a:cubicBezTo>
                  <a:close/>
                  <a:moveTo>
                    <a:pt x="6" y="200"/>
                  </a:moveTo>
                  <a:cubicBezTo>
                    <a:pt x="18" y="200"/>
                    <a:pt x="18" y="200"/>
                    <a:pt x="18" y="200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00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7" name="Freeform 456"/>
            <p:cNvSpPr>
              <a:spLocks noEditPoints="1"/>
            </p:cNvSpPr>
            <p:nvPr>
              <p:custDataLst>
                <p:tags r:id="rId442"/>
              </p:custDataLst>
            </p:nvPr>
          </p:nvSpPr>
          <p:spPr bwMode="auto">
            <a:xfrm>
              <a:off x="832636" y="4724095"/>
              <a:ext cx="33697" cy="335714"/>
            </a:xfrm>
            <a:custGeom>
              <a:avLst/>
              <a:gdLst>
                <a:gd name="T0" fmla="*/ 22 w 25"/>
                <a:gd name="T1" fmla="*/ 250 h 250"/>
                <a:gd name="T2" fmla="*/ 3 w 25"/>
                <a:gd name="T3" fmla="*/ 250 h 250"/>
                <a:gd name="T4" fmla="*/ 0 w 25"/>
                <a:gd name="T5" fmla="*/ 247 h 250"/>
                <a:gd name="T6" fmla="*/ 0 w 25"/>
                <a:gd name="T7" fmla="*/ 3 h 250"/>
                <a:gd name="T8" fmla="*/ 3 w 25"/>
                <a:gd name="T9" fmla="*/ 0 h 250"/>
                <a:gd name="T10" fmla="*/ 22 w 25"/>
                <a:gd name="T11" fmla="*/ 0 h 250"/>
                <a:gd name="T12" fmla="*/ 25 w 25"/>
                <a:gd name="T13" fmla="*/ 3 h 250"/>
                <a:gd name="T14" fmla="*/ 25 w 25"/>
                <a:gd name="T15" fmla="*/ 247 h 250"/>
                <a:gd name="T16" fmla="*/ 22 w 25"/>
                <a:gd name="T17" fmla="*/ 250 h 250"/>
                <a:gd name="T18" fmla="*/ 7 w 25"/>
                <a:gd name="T19" fmla="*/ 244 h 250"/>
                <a:gd name="T20" fmla="*/ 18 w 25"/>
                <a:gd name="T21" fmla="*/ 244 h 250"/>
                <a:gd name="T22" fmla="*/ 18 w 25"/>
                <a:gd name="T23" fmla="*/ 6 h 250"/>
                <a:gd name="T24" fmla="*/ 7 w 25"/>
                <a:gd name="T25" fmla="*/ 6 h 250"/>
                <a:gd name="T26" fmla="*/ 7 w 25"/>
                <a:gd name="T27" fmla="*/ 24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250">
                  <a:moveTo>
                    <a:pt x="22" y="250"/>
                  </a:moveTo>
                  <a:cubicBezTo>
                    <a:pt x="3" y="250"/>
                    <a:pt x="3" y="250"/>
                    <a:pt x="3" y="250"/>
                  </a:cubicBezTo>
                  <a:cubicBezTo>
                    <a:pt x="2" y="250"/>
                    <a:pt x="0" y="249"/>
                    <a:pt x="0" y="2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5" y="1"/>
                    <a:pt x="25" y="3"/>
                  </a:cubicBezTo>
                  <a:cubicBezTo>
                    <a:pt x="25" y="247"/>
                    <a:pt x="25" y="247"/>
                    <a:pt x="25" y="247"/>
                  </a:cubicBezTo>
                  <a:cubicBezTo>
                    <a:pt x="25" y="249"/>
                    <a:pt x="23" y="250"/>
                    <a:pt x="22" y="250"/>
                  </a:cubicBezTo>
                  <a:close/>
                  <a:moveTo>
                    <a:pt x="7" y="244"/>
                  </a:moveTo>
                  <a:cubicBezTo>
                    <a:pt x="18" y="244"/>
                    <a:pt x="18" y="244"/>
                    <a:pt x="18" y="244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7" y="244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8" name="Freeform 457"/>
            <p:cNvSpPr>
              <a:spLocks noEditPoints="1"/>
            </p:cNvSpPr>
            <p:nvPr>
              <p:custDataLst>
                <p:tags r:id="rId443"/>
              </p:custDataLst>
            </p:nvPr>
          </p:nvSpPr>
          <p:spPr bwMode="auto">
            <a:xfrm>
              <a:off x="783964" y="4918784"/>
              <a:ext cx="32448" cy="141025"/>
            </a:xfrm>
            <a:custGeom>
              <a:avLst/>
              <a:gdLst>
                <a:gd name="T0" fmla="*/ 21 w 24"/>
                <a:gd name="T1" fmla="*/ 105 h 105"/>
                <a:gd name="T2" fmla="*/ 3 w 24"/>
                <a:gd name="T3" fmla="*/ 105 h 105"/>
                <a:gd name="T4" fmla="*/ 0 w 24"/>
                <a:gd name="T5" fmla="*/ 102 h 105"/>
                <a:gd name="T6" fmla="*/ 0 w 24"/>
                <a:gd name="T7" fmla="*/ 3 h 105"/>
                <a:gd name="T8" fmla="*/ 3 w 24"/>
                <a:gd name="T9" fmla="*/ 0 h 105"/>
                <a:gd name="T10" fmla="*/ 21 w 24"/>
                <a:gd name="T11" fmla="*/ 0 h 105"/>
                <a:gd name="T12" fmla="*/ 24 w 24"/>
                <a:gd name="T13" fmla="*/ 3 h 105"/>
                <a:gd name="T14" fmla="*/ 24 w 24"/>
                <a:gd name="T15" fmla="*/ 102 h 105"/>
                <a:gd name="T16" fmla="*/ 21 w 24"/>
                <a:gd name="T17" fmla="*/ 105 h 105"/>
                <a:gd name="T18" fmla="*/ 6 w 24"/>
                <a:gd name="T19" fmla="*/ 99 h 105"/>
                <a:gd name="T20" fmla="*/ 18 w 24"/>
                <a:gd name="T21" fmla="*/ 99 h 105"/>
                <a:gd name="T22" fmla="*/ 18 w 24"/>
                <a:gd name="T23" fmla="*/ 6 h 105"/>
                <a:gd name="T24" fmla="*/ 6 w 24"/>
                <a:gd name="T25" fmla="*/ 6 h 105"/>
                <a:gd name="T26" fmla="*/ 6 w 24"/>
                <a:gd name="T27" fmla="*/ 9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05">
                  <a:moveTo>
                    <a:pt x="21" y="105"/>
                  </a:moveTo>
                  <a:cubicBezTo>
                    <a:pt x="3" y="105"/>
                    <a:pt x="3" y="105"/>
                    <a:pt x="3" y="105"/>
                  </a:cubicBezTo>
                  <a:cubicBezTo>
                    <a:pt x="1" y="105"/>
                    <a:pt x="0" y="104"/>
                    <a:pt x="0" y="10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4" y="1"/>
                    <a:pt x="24" y="3"/>
                  </a:cubicBezTo>
                  <a:cubicBezTo>
                    <a:pt x="24" y="102"/>
                    <a:pt x="24" y="102"/>
                    <a:pt x="24" y="102"/>
                  </a:cubicBezTo>
                  <a:cubicBezTo>
                    <a:pt x="24" y="104"/>
                    <a:pt x="23" y="105"/>
                    <a:pt x="21" y="105"/>
                  </a:cubicBezTo>
                  <a:close/>
                  <a:moveTo>
                    <a:pt x="6" y="99"/>
                  </a:moveTo>
                  <a:cubicBezTo>
                    <a:pt x="18" y="99"/>
                    <a:pt x="18" y="99"/>
                    <a:pt x="18" y="99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99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9" name="Freeform 458"/>
            <p:cNvSpPr>
              <a:spLocks noEditPoints="1"/>
            </p:cNvSpPr>
            <p:nvPr>
              <p:custDataLst>
                <p:tags r:id="rId444"/>
              </p:custDataLst>
            </p:nvPr>
          </p:nvSpPr>
          <p:spPr bwMode="auto">
            <a:xfrm>
              <a:off x="734044" y="4983681"/>
              <a:ext cx="33697" cy="76129"/>
            </a:xfrm>
            <a:custGeom>
              <a:avLst/>
              <a:gdLst>
                <a:gd name="T0" fmla="*/ 22 w 25"/>
                <a:gd name="T1" fmla="*/ 57 h 57"/>
                <a:gd name="T2" fmla="*/ 3 w 25"/>
                <a:gd name="T3" fmla="*/ 57 h 57"/>
                <a:gd name="T4" fmla="*/ 0 w 25"/>
                <a:gd name="T5" fmla="*/ 54 h 57"/>
                <a:gd name="T6" fmla="*/ 0 w 25"/>
                <a:gd name="T7" fmla="*/ 4 h 57"/>
                <a:gd name="T8" fmla="*/ 3 w 25"/>
                <a:gd name="T9" fmla="*/ 0 h 57"/>
                <a:gd name="T10" fmla="*/ 22 w 25"/>
                <a:gd name="T11" fmla="*/ 0 h 57"/>
                <a:gd name="T12" fmla="*/ 25 w 25"/>
                <a:gd name="T13" fmla="*/ 4 h 57"/>
                <a:gd name="T14" fmla="*/ 25 w 25"/>
                <a:gd name="T15" fmla="*/ 54 h 57"/>
                <a:gd name="T16" fmla="*/ 22 w 25"/>
                <a:gd name="T17" fmla="*/ 57 h 57"/>
                <a:gd name="T18" fmla="*/ 7 w 25"/>
                <a:gd name="T19" fmla="*/ 51 h 57"/>
                <a:gd name="T20" fmla="*/ 18 w 25"/>
                <a:gd name="T21" fmla="*/ 51 h 57"/>
                <a:gd name="T22" fmla="*/ 18 w 25"/>
                <a:gd name="T23" fmla="*/ 7 h 57"/>
                <a:gd name="T24" fmla="*/ 7 w 25"/>
                <a:gd name="T25" fmla="*/ 7 h 57"/>
                <a:gd name="T26" fmla="*/ 7 w 25"/>
                <a:gd name="T27" fmla="*/ 5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57">
                  <a:moveTo>
                    <a:pt x="22" y="57"/>
                  </a:moveTo>
                  <a:cubicBezTo>
                    <a:pt x="3" y="57"/>
                    <a:pt x="3" y="57"/>
                    <a:pt x="3" y="57"/>
                  </a:cubicBezTo>
                  <a:cubicBezTo>
                    <a:pt x="2" y="57"/>
                    <a:pt x="0" y="56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6"/>
                    <a:pt x="23" y="57"/>
                    <a:pt x="22" y="57"/>
                  </a:cubicBezTo>
                  <a:close/>
                  <a:moveTo>
                    <a:pt x="7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7" y="7"/>
                    <a:pt x="7" y="7"/>
                    <a:pt x="7" y="7"/>
                  </a:cubicBezTo>
                  <a:lnTo>
                    <a:pt x="7" y="51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" name="Freeform 459"/>
            <p:cNvSpPr>
              <a:spLocks noEditPoints="1"/>
            </p:cNvSpPr>
            <p:nvPr>
              <p:custDataLst>
                <p:tags r:id="rId445"/>
              </p:custDataLst>
            </p:nvPr>
          </p:nvSpPr>
          <p:spPr bwMode="auto">
            <a:xfrm>
              <a:off x="979901" y="5079778"/>
              <a:ext cx="33697" cy="141025"/>
            </a:xfrm>
            <a:custGeom>
              <a:avLst/>
              <a:gdLst>
                <a:gd name="T0" fmla="*/ 22 w 25"/>
                <a:gd name="T1" fmla="*/ 105 h 105"/>
                <a:gd name="T2" fmla="*/ 3 w 25"/>
                <a:gd name="T3" fmla="*/ 105 h 105"/>
                <a:gd name="T4" fmla="*/ 0 w 25"/>
                <a:gd name="T5" fmla="*/ 102 h 105"/>
                <a:gd name="T6" fmla="*/ 0 w 25"/>
                <a:gd name="T7" fmla="*/ 3 h 105"/>
                <a:gd name="T8" fmla="*/ 3 w 25"/>
                <a:gd name="T9" fmla="*/ 0 h 105"/>
                <a:gd name="T10" fmla="*/ 22 w 25"/>
                <a:gd name="T11" fmla="*/ 0 h 105"/>
                <a:gd name="T12" fmla="*/ 25 w 25"/>
                <a:gd name="T13" fmla="*/ 3 h 105"/>
                <a:gd name="T14" fmla="*/ 25 w 25"/>
                <a:gd name="T15" fmla="*/ 102 h 105"/>
                <a:gd name="T16" fmla="*/ 22 w 25"/>
                <a:gd name="T17" fmla="*/ 105 h 105"/>
                <a:gd name="T18" fmla="*/ 7 w 25"/>
                <a:gd name="T19" fmla="*/ 99 h 105"/>
                <a:gd name="T20" fmla="*/ 18 w 25"/>
                <a:gd name="T21" fmla="*/ 99 h 105"/>
                <a:gd name="T22" fmla="*/ 18 w 25"/>
                <a:gd name="T23" fmla="*/ 6 h 105"/>
                <a:gd name="T24" fmla="*/ 7 w 25"/>
                <a:gd name="T25" fmla="*/ 6 h 105"/>
                <a:gd name="T26" fmla="*/ 7 w 25"/>
                <a:gd name="T27" fmla="*/ 9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05">
                  <a:moveTo>
                    <a:pt x="22" y="105"/>
                  </a:moveTo>
                  <a:cubicBezTo>
                    <a:pt x="3" y="105"/>
                    <a:pt x="3" y="105"/>
                    <a:pt x="3" y="105"/>
                  </a:cubicBezTo>
                  <a:cubicBezTo>
                    <a:pt x="2" y="105"/>
                    <a:pt x="0" y="104"/>
                    <a:pt x="0" y="10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5" y="1"/>
                    <a:pt x="25" y="3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25" y="104"/>
                    <a:pt x="23" y="105"/>
                    <a:pt x="22" y="105"/>
                  </a:cubicBezTo>
                  <a:close/>
                  <a:moveTo>
                    <a:pt x="7" y="99"/>
                  </a:moveTo>
                  <a:cubicBezTo>
                    <a:pt x="18" y="99"/>
                    <a:pt x="18" y="99"/>
                    <a:pt x="18" y="99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7" y="99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1" name="Freeform 460"/>
            <p:cNvSpPr>
              <a:spLocks noEditPoints="1"/>
            </p:cNvSpPr>
            <p:nvPr>
              <p:custDataLst>
                <p:tags r:id="rId446"/>
              </p:custDataLst>
            </p:nvPr>
          </p:nvSpPr>
          <p:spPr bwMode="auto">
            <a:xfrm>
              <a:off x="1029821" y="5079778"/>
              <a:ext cx="32448" cy="82368"/>
            </a:xfrm>
            <a:custGeom>
              <a:avLst/>
              <a:gdLst>
                <a:gd name="T0" fmla="*/ 21 w 24"/>
                <a:gd name="T1" fmla="*/ 62 h 62"/>
                <a:gd name="T2" fmla="*/ 3 w 24"/>
                <a:gd name="T3" fmla="*/ 62 h 62"/>
                <a:gd name="T4" fmla="*/ 0 w 24"/>
                <a:gd name="T5" fmla="*/ 58 h 62"/>
                <a:gd name="T6" fmla="*/ 0 w 24"/>
                <a:gd name="T7" fmla="*/ 3 h 62"/>
                <a:gd name="T8" fmla="*/ 3 w 24"/>
                <a:gd name="T9" fmla="*/ 0 h 62"/>
                <a:gd name="T10" fmla="*/ 21 w 24"/>
                <a:gd name="T11" fmla="*/ 0 h 62"/>
                <a:gd name="T12" fmla="*/ 24 w 24"/>
                <a:gd name="T13" fmla="*/ 3 h 62"/>
                <a:gd name="T14" fmla="*/ 24 w 24"/>
                <a:gd name="T15" fmla="*/ 58 h 62"/>
                <a:gd name="T16" fmla="*/ 21 w 24"/>
                <a:gd name="T17" fmla="*/ 62 h 62"/>
                <a:gd name="T18" fmla="*/ 6 w 24"/>
                <a:gd name="T19" fmla="*/ 55 h 62"/>
                <a:gd name="T20" fmla="*/ 18 w 24"/>
                <a:gd name="T21" fmla="*/ 55 h 62"/>
                <a:gd name="T22" fmla="*/ 18 w 24"/>
                <a:gd name="T23" fmla="*/ 6 h 62"/>
                <a:gd name="T24" fmla="*/ 6 w 24"/>
                <a:gd name="T25" fmla="*/ 6 h 62"/>
                <a:gd name="T26" fmla="*/ 6 w 24"/>
                <a:gd name="T27" fmla="*/ 5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62">
                  <a:moveTo>
                    <a:pt x="21" y="62"/>
                  </a:move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0"/>
                    <a:pt x="0" y="5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4" y="1"/>
                    <a:pt x="24" y="3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60"/>
                    <a:pt x="23" y="62"/>
                    <a:pt x="21" y="62"/>
                  </a:cubicBezTo>
                  <a:close/>
                  <a:moveTo>
                    <a:pt x="6" y="55"/>
                  </a:moveTo>
                  <a:cubicBezTo>
                    <a:pt x="18" y="55"/>
                    <a:pt x="18" y="55"/>
                    <a:pt x="18" y="5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55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2" name="Freeform 461"/>
            <p:cNvSpPr>
              <a:spLocks noEditPoints="1"/>
            </p:cNvSpPr>
            <p:nvPr>
              <p:custDataLst>
                <p:tags r:id="rId447"/>
              </p:custDataLst>
            </p:nvPr>
          </p:nvSpPr>
          <p:spPr bwMode="auto">
            <a:xfrm>
              <a:off x="1078494" y="5079778"/>
              <a:ext cx="33697" cy="233378"/>
            </a:xfrm>
            <a:custGeom>
              <a:avLst/>
              <a:gdLst>
                <a:gd name="T0" fmla="*/ 22 w 25"/>
                <a:gd name="T1" fmla="*/ 174 h 174"/>
                <a:gd name="T2" fmla="*/ 3 w 25"/>
                <a:gd name="T3" fmla="*/ 174 h 174"/>
                <a:gd name="T4" fmla="*/ 0 w 25"/>
                <a:gd name="T5" fmla="*/ 171 h 174"/>
                <a:gd name="T6" fmla="*/ 0 w 25"/>
                <a:gd name="T7" fmla="*/ 3 h 174"/>
                <a:gd name="T8" fmla="*/ 3 w 25"/>
                <a:gd name="T9" fmla="*/ 0 h 174"/>
                <a:gd name="T10" fmla="*/ 22 w 25"/>
                <a:gd name="T11" fmla="*/ 0 h 174"/>
                <a:gd name="T12" fmla="*/ 25 w 25"/>
                <a:gd name="T13" fmla="*/ 3 h 174"/>
                <a:gd name="T14" fmla="*/ 25 w 25"/>
                <a:gd name="T15" fmla="*/ 171 h 174"/>
                <a:gd name="T16" fmla="*/ 22 w 25"/>
                <a:gd name="T17" fmla="*/ 174 h 174"/>
                <a:gd name="T18" fmla="*/ 7 w 25"/>
                <a:gd name="T19" fmla="*/ 168 h 174"/>
                <a:gd name="T20" fmla="*/ 18 w 25"/>
                <a:gd name="T21" fmla="*/ 168 h 174"/>
                <a:gd name="T22" fmla="*/ 18 w 25"/>
                <a:gd name="T23" fmla="*/ 6 h 174"/>
                <a:gd name="T24" fmla="*/ 7 w 25"/>
                <a:gd name="T25" fmla="*/ 6 h 174"/>
                <a:gd name="T26" fmla="*/ 7 w 25"/>
                <a:gd name="T27" fmla="*/ 16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74">
                  <a:moveTo>
                    <a:pt x="22" y="174"/>
                  </a:moveTo>
                  <a:cubicBezTo>
                    <a:pt x="3" y="174"/>
                    <a:pt x="3" y="174"/>
                    <a:pt x="3" y="174"/>
                  </a:cubicBezTo>
                  <a:cubicBezTo>
                    <a:pt x="2" y="174"/>
                    <a:pt x="0" y="173"/>
                    <a:pt x="0" y="17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5" y="1"/>
                    <a:pt x="25" y="3"/>
                  </a:cubicBezTo>
                  <a:cubicBezTo>
                    <a:pt x="25" y="171"/>
                    <a:pt x="25" y="171"/>
                    <a:pt x="25" y="171"/>
                  </a:cubicBezTo>
                  <a:cubicBezTo>
                    <a:pt x="25" y="173"/>
                    <a:pt x="23" y="174"/>
                    <a:pt x="22" y="174"/>
                  </a:cubicBezTo>
                  <a:close/>
                  <a:moveTo>
                    <a:pt x="7" y="168"/>
                  </a:moveTo>
                  <a:cubicBezTo>
                    <a:pt x="18" y="168"/>
                    <a:pt x="18" y="168"/>
                    <a:pt x="18" y="16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7" y="168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3" name="Freeform 462"/>
            <p:cNvSpPr>
              <a:spLocks noEditPoints="1"/>
            </p:cNvSpPr>
            <p:nvPr>
              <p:custDataLst>
                <p:tags r:id="rId448"/>
              </p:custDataLst>
            </p:nvPr>
          </p:nvSpPr>
          <p:spPr bwMode="auto">
            <a:xfrm>
              <a:off x="1128414" y="5079778"/>
              <a:ext cx="32448" cy="123553"/>
            </a:xfrm>
            <a:custGeom>
              <a:avLst/>
              <a:gdLst>
                <a:gd name="T0" fmla="*/ 21 w 24"/>
                <a:gd name="T1" fmla="*/ 92 h 92"/>
                <a:gd name="T2" fmla="*/ 3 w 24"/>
                <a:gd name="T3" fmla="*/ 92 h 92"/>
                <a:gd name="T4" fmla="*/ 0 w 24"/>
                <a:gd name="T5" fmla="*/ 89 h 92"/>
                <a:gd name="T6" fmla="*/ 0 w 24"/>
                <a:gd name="T7" fmla="*/ 3 h 92"/>
                <a:gd name="T8" fmla="*/ 3 w 24"/>
                <a:gd name="T9" fmla="*/ 0 h 92"/>
                <a:gd name="T10" fmla="*/ 21 w 24"/>
                <a:gd name="T11" fmla="*/ 0 h 92"/>
                <a:gd name="T12" fmla="*/ 24 w 24"/>
                <a:gd name="T13" fmla="*/ 3 h 92"/>
                <a:gd name="T14" fmla="*/ 24 w 24"/>
                <a:gd name="T15" fmla="*/ 89 h 92"/>
                <a:gd name="T16" fmla="*/ 21 w 24"/>
                <a:gd name="T17" fmla="*/ 92 h 92"/>
                <a:gd name="T18" fmla="*/ 6 w 24"/>
                <a:gd name="T19" fmla="*/ 86 h 92"/>
                <a:gd name="T20" fmla="*/ 18 w 24"/>
                <a:gd name="T21" fmla="*/ 86 h 92"/>
                <a:gd name="T22" fmla="*/ 18 w 24"/>
                <a:gd name="T23" fmla="*/ 6 h 92"/>
                <a:gd name="T24" fmla="*/ 6 w 24"/>
                <a:gd name="T25" fmla="*/ 6 h 92"/>
                <a:gd name="T26" fmla="*/ 6 w 24"/>
                <a:gd name="T27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92">
                  <a:moveTo>
                    <a:pt x="21" y="92"/>
                  </a:moveTo>
                  <a:cubicBezTo>
                    <a:pt x="3" y="92"/>
                    <a:pt x="3" y="92"/>
                    <a:pt x="3" y="92"/>
                  </a:cubicBezTo>
                  <a:cubicBezTo>
                    <a:pt x="1" y="92"/>
                    <a:pt x="0" y="91"/>
                    <a:pt x="0" y="8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4" y="1"/>
                    <a:pt x="24" y="3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91"/>
                    <a:pt x="23" y="92"/>
                    <a:pt x="21" y="92"/>
                  </a:cubicBezTo>
                  <a:close/>
                  <a:moveTo>
                    <a:pt x="6" y="86"/>
                  </a:moveTo>
                  <a:cubicBezTo>
                    <a:pt x="18" y="86"/>
                    <a:pt x="18" y="86"/>
                    <a:pt x="18" y="8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86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4" name="Freeform 463"/>
            <p:cNvSpPr>
              <a:spLocks noEditPoints="1"/>
            </p:cNvSpPr>
            <p:nvPr>
              <p:custDataLst>
                <p:tags r:id="rId449"/>
              </p:custDataLst>
            </p:nvPr>
          </p:nvSpPr>
          <p:spPr bwMode="auto">
            <a:xfrm>
              <a:off x="1175838" y="5079778"/>
              <a:ext cx="33697" cy="44928"/>
            </a:xfrm>
            <a:custGeom>
              <a:avLst/>
              <a:gdLst>
                <a:gd name="T0" fmla="*/ 21 w 25"/>
                <a:gd name="T1" fmla="*/ 34 h 34"/>
                <a:gd name="T2" fmla="*/ 3 w 25"/>
                <a:gd name="T3" fmla="*/ 34 h 34"/>
                <a:gd name="T4" fmla="*/ 0 w 25"/>
                <a:gd name="T5" fmla="*/ 30 h 34"/>
                <a:gd name="T6" fmla="*/ 0 w 25"/>
                <a:gd name="T7" fmla="*/ 3 h 34"/>
                <a:gd name="T8" fmla="*/ 3 w 25"/>
                <a:gd name="T9" fmla="*/ 0 h 34"/>
                <a:gd name="T10" fmla="*/ 21 w 25"/>
                <a:gd name="T11" fmla="*/ 0 h 34"/>
                <a:gd name="T12" fmla="*/ 25 w 25"/>
                <a:gd name="T13" fmla="*/ 3 h 34"/>
                <a:gd name="T14" fmla="*/ 25 w 25"/>
                <a:gd name="T15" fmla="*/ 30 h 34"/>
                <a:gd name="T16" fmla="*/ 21 w 25"/>
                <a:gd name="T17" fmla="*/ 34 h 34"/>
                <a:gd name="T18" fmla="*/ 7 w 25"/>
                <a:gd name="T19" fmla="*/ 27 h 34"/>
                <a:gd name="T20" fmla="*/ 18 w 25"/>
                <a:gd name="T21" fmla="*/ 27 h 34"/>
                <a:gd name="T22" fmla="*/ 18 w 25"/>
                <a:gd name="T23" fmla="*/ 6 h 34"/>
                <a:gd name="T24" fmla="*/ 7 w 25"/>
                <a:gd name="T25" fmla="*/ 6 h 34"/>
                <a:gd name="T26" fmla="*/ 7 w 25"/>
                <a:gd name="T27" fmla="*/ 2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4">
                  <a:moveTo>
                    <a:pt x="21" y="34"/>
                  </a:moveTo>
                  <a:cubicBezTo>
                    <a:pt x="3" y="34"/>
                    <a:pt x="3" y="34"/>
                    <a:pt x="3" y="34"/>
                  </a:cubicBezTo>
                  <a:cubicBezTo>
                    <a:pt x="1" y="34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2"/>
                    <a:pt x="23" y="34"/>
                    <a:pt x="21" y="34"/>
                  </a:cubicBezTo>
                  <a:close/>
                  <a:moveTo>
                    <a:pt x="7" y="27"/>
                  </a:moveTo>
                  <a:cubicBezTo>
                    <a:pt x="18" y="27"/>
                    <a:pt x="18" y="27"/>
                    <a:pt x="18" y="2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7" y="27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5" name="Freeform 464"/>
            <p:cNvSpPr>
              <a:spLocks noEditPoints="1"/>
            </p:cNvSpPr>
            <p:nvPr>
              <p:custDataLst>
                <p:tags r:id="rId450"/>
              </p:custDataLst>
            </p:nvPr>
          </p:nvSpPr>
          <p:spPr bwMode="auto">
            <a:xfrm>
              <a:off x="1224510" y="5079778"/>
              <a:ext cx="33697" cy="179713"/>
            </a:xfrm>
            <a:custGeom>
              <a:avLst/>
              <a:gdLst>
                <a:gd name="T0" fmla="*/ 22 w 25"/>
                <a:gd name="T1" fmla="*/ 134 h 134"/>
                <a:gd name="T2" fmla="*/ 4 w 25"/>
                <a:gd name="T3" fmla="*/ 134 h 134"/>
                <a:gd name="T4" fmla="*/ 0 w 25"/>
                <a:gd name="T5" fmla="*/ 131 h 134"/>
                <a:gd name="T6" fmla="*/ 0 w 25"/>
                <a:gd name="T7" fmla="*/ 3 h 134"/>
                <a:gd name="T8" fmla="*/ 4 w 25"/>
                <a:gd name="T9" fmla="*/ 0 h 134"/>
                <a:gd name="T10" fmla="*/ 22 w 25"/>
                <a:gd name="T11" fmla="*/ 0 h 134"/>
                <a:gd name="T12" fmla="*/ 25 w 25"/>
                <a:gd name="T13" fmla="*/ 3 h 134"/>
                <a:gd name="T14" fmla="*/ 25 w 25"/>
                <a:gd name="T15" fmla="*/ 131 h 134"/>
                <a:gd name="T16" fmla="*/ 22 w 25"/>
                <a:gd name="T17" fmla="*/ 134 h 134"/>
                <a:gd name="T18" fmla="*/ 7 w 25"/>
                <a:gd name="T19" fmla="*/ 128 h 134"/>
                <a:gd name="T20" fmla="*/ 19 w 25"/>
                <a:gd name="T21" fmla="*/ 128 h 134"/>
                <a:gd name="T22" fmla="*/ 19 w 25"/>
                <a:gd name="T23" fmla="*/ 6 h 134"/>
                <a:gd name="T24" fmla="*/ 7 w 25"/>
                <a:gd name="T25" fmla="*/ 6 h 134"/>
                <a:gd name="T26" fmla="*/ 7 w 25"/>
                <a:gd name="T27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34">
                  <a:moveTo>
                    <a:pt x="22" y="134"/>
                  </a:moveTo>
                  <a:cubicBezTo>
                    <a:pt x="4" y="134"/>
                    <a:pt x="4" y="134"/>
                    <a:pt x="4" y="134"/>
                  </a:cubicBezTo>
                  <a:cubicBezTo>
                    <a:pt x="2" y="134"/>
                    <a:pt x="0" y="133"/>
                    <a:pt x="0" y="13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3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5" y="133"/>
                    <a:pt x="24" y="134"/>
                    <a:pt x="22" y="134"/>
                  </a:cubicBezTo>
                  <a:close/>
                  <a:moveTo>
                    <a:pt x="7" y="128"/>
                  </a:moveTo>
                  <a:cubicBezTo>
                    <a:pt x="19" y="128"/>
                    <a:pt x="19" y="128"/>
                    <a:pt x="19" y="12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7" y="128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6" name="Freeform 465"/>
            <p:cNvSpPr>
              <a:spLocks noEditPoints="1"/>
            </p:cNvSpPr>
            <p:nvPr>
              <p:custDataLst>
                <p:tags r:id="rId451"/>
              </p:custDataLst>
            </p:nvPr>
          </p:nvSpPr>
          <p:spPr bwMode="auto">
            <a:xfrm>
              <a:off x="1274430" y="5079778"/>
              <a:ext cx="33697" cy="142273"/>
            </a:xfrm>
            <a:custGeom>
              <a:avLst/>
              <a:gdLst>
                <a:gd name="T0" fmla="*/ 21 w 25"/>
                <a:gd name="T1" fmla="*/ 106 h 106"/>
                <a:gd name="T2" fmla="*/ 3 w 25"/>
                <a:gd name="T3" fmla="*/ 106 h 106"/>
                <a:gd name="T4" fmla="*/ 0 w 25"/>
                <a:gd name="T5" fmla="*/ 103 h 106"/>
                <a:gd name="T6" fmla="*/ 0 w 25"/>
                <a:gd name="T7" fmla="*/ 3 h 106"/>
                <a:gd name="T8" fmla="*/ 3 w 25"/>
                <a:gd name="T9" fmla="*/ 0 h 106"/>
                <a:gd name="T10" fmla="*/ 21 w 25"/>
                <a:gd name="T11" fmla="*/ 0 h 106"/>
                <a:gd name="T12" fmla="*/ 25 w 25"/>
                <a:gd name="T13" fmla="*/ 3 h 106"/>
                <a:gd name="T14" fmla="*/ 25 w 25"/>
                <a:gd name="T15" fmla="*/ 103 h 106"/>
                <a:gd name="T16" fmla="*/ 21 w 25"/>
                <a:gd name="T17" fmla="*/ 106 h 106"/>
                <a:gd name="T18" fmla="*/ 6 w 25"/>
                <a:gd name="T19" fmla="*/ 99 h 106"/>
                <a:gd name="T20" fmla="*/ 18 w 25"/>
                <a:gd name="T21" fmla="*/ 99 h 106"/>
                <a:gd name="T22" fmla="*/ 18 w 25"/>
                <a:gd name="T23" fmla="*/ 6 h 106"/>
                <a:gd name="T24" fmla="*/ 6 w 25"/>
                <a:gd name="T25" fmla="*/ 6 h 106"/>
                <a:gd name="T26" fmla="*/ 6 w 25"/>
                <a:gd name="T27" fmla="*/ 9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06">
                  <a:moveTo>
                    <a:pt x="21" y="106"/>
                  </a:moveTo>
                  <a:cubicBezTo>
                    <a:pt x="3" y="106"/>
                    <a:pt x="3" y="106"/>
                    <a:pt x="3" y="106"/>
                  </a:cubicBezTo>
                  <a:cubicBezTo>
                    <a:pt x="1" y="106"/>
                    <a:pt x="0" y="105"/>
                    <a:pt x="0" y="10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3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5" y="105"/>
                    <a:pt x="23" y="106"/>
                    <a:pt x="21" y="106"/>
                  </a:cubicBezTo>
                  <a:close/>
                  <a:moveTo>
                    <a:pt x="6" y="99"/>
                  </a:moveTo>
                  <a:cubicBezTo>
                    <a:pt x="18" y="99"/>
                    <a:pt x="18" y="99"/>
                    <a:pt x="18" y="99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99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7" name="Freeform 466"/>
            <p:cNvSpPr>
              <a:spLocks noEditPoints="1"/>
            </p:cNvSpPr>
            <p:nvPr>
              <p:custDataLst>
                <p:tags r:id="rId452"/>
              </p:custDataLst>
            </p:nvPr>
          </p:nvSpPr>
          <p:spPr bwMode="auto">
            <a:xfrm>
              <a:off x="1323103" y="5079778"/>
              <a:ext cx="33697" cy="43681"/>
            </a:xfrm>
            <a:custGeom>
              <a:avLst/>
              <a:gdLst>
                <a:gd name="T0" fmla="*/ 22 w 25"/>
                <a:gd name="T1" fmla="*/ 33 h 33"/>
                <a:gd name="T2" fmla="*/ 4 w 25"/>
                <a:gd name="T3" fmla="*/ 33 h 33"/>
                <a:gd name="T4" fmla="*/ 0 w 25"/>
                <a:gd name="T5" fmla="*/ 30 h 33"/>
                <a:gd name="T6" fmla="*/ 0 w 25"/>
                <a:gd name="T7" fmla="*/ 3 h 33"/>
                <a:gd name="T8" fmla="*/ 4 w 25"/>
                <a:gd name="T9" fmla="*/ 0 h 33"/>
                <a:gd name="T10" fmla="*/ 22 w 25"/>
                <a:gd name="T11" fmla="*/ 0 h 33"/>
                <a:gd name="T12" fmla="*/ 25 w 25"/>
                <a:gd name="T13" fmla="*/ 3 h 33"/>
                <a:gd name="T14" fmla="*/ 25 w 25"/>
                <a:gd name="T15" fmla="*/ 30 h 33"/>
                <a:gd name="T16" fmla="*/ 22 w 25"/>
                <a:gd name="T17" fmla="*/ 33 h 33"/>
                <a:gd name="T18" fmla="*/ 7 w 25"/>
                <a:gd name="T19" fmla="*/ 27 h 33"/>
                <a:gd name="T20" fmla="*/ 19 w 25"/>
                <a:gd name="T21" fmla="*/ 27 h 33"/>
                <a:gd name="T22" fmla="*/ 19 w 25"/>
                <a:gd name="T23" fmla="*/ 6 h 33"/>
                <a:gd name="T24" fmla="*/ 7 w 25"/>
                <a:gd name="T25" fmla="*/ 6 h 33"/>
                <a:gd name="T26" fmla="*/ 7 w 25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3">
                  <a:moveTo>
                    <a:pt x="22" y="33"/>
                  </a:move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2"/>
                    <a:pt x="24" y="33"/>
                    <a:pt x="22" y="33"/>
                  </a:cubicBezTo>
                  <a:close/>
                  <a:moveTo>
                    <a:pt x="7" y="27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7" y="27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8" name="Freeform 467"/>
            <p:cNvSpPr>
              <a:spLocks noEditPoints="1"/>
            </p:cNvSpPr>
            <p:nvPr>
              <p:custDataLst>
                <p:tags r:id="rId453"/>
              </p:custDataLst>
            </p:nvPr>
          </p:nvSpPr>
          <p:spPr bwMode="auto">
            <a:xfrm>
              <a:off x="1373023" y="5079778"/>
              <a:ext cx="33697" cy="17472"/>
            </a:xfrm>
            <a:custGeom>
              <a:avLst/>
              <a:gdLst>
                <a:gd name="T0" fmla="*/ 21 w 25"/>
                <a:gd name="T1" fmla="*/ 13 h 13"/>
                <a:gd name="T2" fmla="*/ 3 w 25"/>
                <a:gd name="T3" fmla="*/ 13 h 13"/>
                <a:gd name="T4" fmla="*/ 0 w 25"/>
                <a:gd name="T5" fmla="*/ 10 h 13"/>
                <a:gd name="T6" fmla="*/ 0 w 25"/>
                <a:gd name="T7" fmla="*/ 3 h 13"/>
                <a:gd name="T8" fmla="*/ 3 w 25"/>
                <a:gd name="T9" fmla="*/ 0 h 13"/>
                <a:gd name="T10" fmla="*/ 21 w 25"/>
                <a:gd name="T11" fmla="*/ 0 h 13"/>
                <a:gd name="T12" fmla="*/ 25 w 25"/>
                <a:gd name="T13" fmla="*/ 3 h 13"/>
                <a:gd name="T14" fmla="*/ 25 w 25"/>
                <a:gd name="T15" fmla="*/ 10 h 13"/>
                <a:gd name="T16" fmla="*/ 21 w 25"/>
                <a:gd name="T17" fmla="*/ 13 h 13"/>
                <a:gd name="T18" fmla="*/ 6 w 25"/>
                <a:gd name="T19" fmla="*/ 7 h 13"/>
                <a:gd name="T20" fmla="*/ 18 w 25"/>
                <a:gd name="T21" fmla="*/ 7 h 13"/>
                <a:gd name="T22" fmla="*/ 18 w 25"/>
                <a:gd name="T23" fmla="*/ 6 h 13"/>
                <a:gd name="T24" fmla="*/ 6 w 25"/>
                <a:gd name="T25" fmla="*/ 6 h 13"/>
                <a:gd name="T26" fmla="*/ 6 w 25"/>
                <a:gd name="T2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3">
                  <a:moveTo>
                    <a:pt x="21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1" y="13"/>
                    <a:pt x="0" y="12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3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2"/>
                    <a:pt x="23" y="13"/>
                    <a:pt x="21" y="13"/>
                  </a:cubicBezTo>
                  <a:close/>
                  <a:moveTo>
                    <a:pt x="6" y="7"/>
                  </a:move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7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9" name="Freeform 468"/>
            <p:cNvSpPr/>
            <p:nvPr>
              <p:custDataLst>
                <p:tags r:id="rId454"/>
              </p:custDataLst>
            </p:nvPr>
          </p:nvSpPr>
          <p:spPr bwMode="auto">
            <a:xfrm>
              <a:off x="1346815" y="5049826"/>
              <a:ext cx="193441" cy="19968"/>
            </a:xfrm>
            <a:custGeom>
              <a:avLst/>
              <a:gdLst>
                <a:gd name="T0" fmla="*/ 144 w 144"/>
                <a:gd name="T1" fmla="*/ 0 h 15"/>
                <a:gd name="T2" fmla="*/ 0 w 144"/>
                <a:gd name="T3" fmla="*/ 0 h 15"/>
                <a:gd name="T4" fmla="*/ 15 w 144"/>
                <a:gd name="T5" fmla="*/ 15 h 15"/>
                <a:gd name="T6" fmla="*/ 129 w 144"/>
                <a:gd name="T7" fmla="*/ 15 h 15"/>
                <a:gd name="T8" fmla="*/ 144 w 144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">
                  <a:moveTo>
                    <a:pt x="1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7" y="15"/>
                    <a:pt x="15" y="15"/>
                  </a:cubicBezTo>
                  <a:cubicBezTo>
                    <a:pt x="129" y="15"/>
                    <a:pt x="129" y="15"/>
                    <a:pt x="129" y="15"/>
                  </a:cubicBezTo>
                  <a:cubicBezTo>
                    <a:pt x="137" y="15"/>
                    <a:pt x="144" y="8"/>
                    <a:pt x="144" y="0"/>
                  </a:cubicBezTo>
                </a:path>
              </a:pathLst>
            </a:custGeom>
            <a:solidFill>
              <a:srgbClr val="FC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0" name="Freeform 469"/>
            <p:cNvSpPr/>
            <p:nvPr>
              <p:custDataLst>
                <p:tags r:id="rId455"/>
              </p:custDataLst>
            </p:nvPr>
          </p:nvSpPr>
          <p:spPr bwMode="auto">
            <a:xfrm>
              <a:off x="902524" y="4315998"/>
              <a:ext cx="1082022" cy="733828"/>
            </a:xfrm>
            <a:custGeom>
              <a:avLst/>
              <a:gdLst>
                <a:gd name="T0" fmla="*/ 412 w 802"/>
                <a:gd name="T1" fmla="*/ 545 h 545"/>
                <a:gd name="T2" fmla="*/ 0 w 802"/>
                <a:gd name="T3" fmla="*/ 545 h 545"/>
                <a:gd name="T4" fmla="*/ 0 w 802"/>
                <a:gd name="T5" fmla="*/ 28 h 545"/>
                <a:gd name="T6" fmla="*/ 28 w 802"/>
                <a:gd name="T7" fmla="*/ 0 h 545"/>
                <a:gd name="T8" fmla="*/ 412 w 802"/>
                <a:gd name="T9" fmla="*/ 0 h 545"/>
                <a:gd name="T10" fmla="*/ 774 w 802"/>
                <a:gd name="T11" fmla="*/ 0 h 545"/>
                <a:gd name="T12" fmla="*/ 802 w 802"/>
                <a:gd name="T13" fmla="*/ 28 h 545"/>
                <a:gd name="T14" fmla="*/ 802 w 802"/>
                <a:gd name="T15" fmla="*/ 545 h 545"/>
                <a:gd name="T16" fmla="*/ 412 w 802"/>
                <a:gd name="T17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2" h="545">
                  <a:moveTo>
                    <a:pt x="412" y="545"/>
                  </a:moveTo>
                  <a:cubicBezTo>
                    <a:pt x="0" y="545"/>
                    <a:pt x="0" y="545"/>
                    <a:pt x="0" y="54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774" y="0"/>
                    <a:pt x="774" y="0"/>
                    <a:pt x="774" y="0"/>
                  </a:cubicBezTo>
                  <a:cubicBezTo>
                    <a:pt x="789" y="0"/>
                    <a:pt x="802" y="13"/>
                    <a:pt x="802" y="28"/>
                  </a:cubicBezTo>
                  <a:cubicBezTo>
                    <a:pt x="802" y="545"/>
                    <a:pt x="802" y="545"/>
                    <a:pt x="802" y="545"/>
                  </a:cubicBezTo>
                  <a:cubicBezTo>
                    <a:pt x="412" y="545"/>
                    <a:pt x="412" y="545"/>
                    <a:pt x="412" y="545"/>
                  </a:cubicBezTo>
                </a:path>
              </a:pathLst>
            </a:custGeom>
            <a:solidFill>
              <a:srgbClr val="363D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1" name="Rectangle 470"/>
            <p:cNvSpPr>
              <a:spLocks noChangeArrowheads="1"/>
            </p:cNvSpPr>
            <p:nvPr>
              <p:custDataLst>
                <p:tags r:id="rId456"/>
              </p:custDataLst>
            </p:nvPr>
          </p:nvSpPr>
          <p:spPr bwMode="auto">
            <a:xfrm>
              <a:off x="943709" y="4360926"/>
              <a:ext cx="999653" cy="6439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2" name="Rectangle 471"/>
            <p:cNvSpPr>
              <a:spLocks noChangeArrowheads="1"/>
            </p:cNvSpPr>
            <p:nvPr>
              <p:custDataLst>
                <p:tags r:id="rId457"/>
              </p:custDataLst>
            </p:nvPr>
          </p:nvSpPr>
          <p:spPr bwMode="auto">
            <a:xfrm>
              <a:off x="943709" y="4360926"/>
              <a:ext cx="999653" cy="643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3" name="Freeform 472"/>
            <p:cNvSpPr/>
            <p:nvPr>
              <p:custDataLst>
                <p:tags r:id="rId458"/>
              </p:custDataLst>
            </p:nvPr>
          </p:nvSpPr>
          <p:spPr bwMode="auto">
            <a:xfrm>
              <a:off x="1566464" y="4588063"/>
              <a:ext cx="361922" cy="414338"/>
            </a:xfrm>
            <a:custGeom>
              <a:avLst/>
              <a:gdLst>
                <a:gd name="T0" fmla="*/ 269 w 269"/>
                <a:gd name="T1" fmla="*/ 308 h 308"/>
                <a:gd name="T2" fmla="*/ 191 w 269"/>
                <a:gd name="T3" fmla="*/ 121 h 308"/>
                <a:gd name="T4" fmla="*/ 76 w 269"/>
                <a:gd name="T5" fmla="*/ 97 h 308"/>
                <a:gd name="T6" fmla="*/ 0 w 269"/>
                <a:gd name="T7" fmla="*/ 308 h 308"/>
                <a:gd name="T8" fmla="*/ 269 w 269"/>
                <a:gd name="T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308">
                  <a:moveTo>
                    <a:pt x="269" y="308"/>
                  </a:moveTo>
                  <a:cubicBezTo>
                    <a:pt x="269" y="308"/>
                    <a:pt x="200" y="241"/>
                    <a:pt x="191" y="121"/>
                  </a:cubicBezTo>
                  <a:cubicBezTo>
                    <a:pt x="183" y="0"/>
                    <a:pt x="91" y="5"/>
                    <a:pt x="76" y="97"/>
                  </a:cubicBezTo>
                  <a:cubicBezTo>
                    <a:pt x="61" y="190"/>
                    <a:pt x="45" y="285"/>
                    <a:pt x="0" y="308"/>
                  </a:cubicBezTo>
                  <a:cubicBezTo>
                    <a:pt x="269" y="308"/>
                    <a:pt x="269" y="308"/>
                    <a:pt x="269" y="308"/>
                  </a:cubicBezTo>
                </a:path>
              </a:pathLst>
            </a:custGeom>
            <a:solidFill>
              <a:srgbClr val="87CE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4" name="Freeform 473"/>
            <p:cNvSpPr/>
            <p:nvPr>
              <p:custDataLst>
                <p:tags r:id="rId459"/>
              </p:custDataLst>
            </p:nvPr>
          </p:nvSpPr>
          <p:spPr bwMode="auto">
            <a:xfrm>
              <a:off x="1384255" y="4749056"/>
              <a:ext cx="259585" cy="253346"/>
            </a:xfrm>
            <a:custGeom>
              <a:avLst/>
              <a:gdLst>
                <a:gd name="T0" fmla="*/ 133 w 193"/>
                <a:gd name="T1" fmla="*/ 0 h 188"/>
                <a:gd name="T2" fmla="*/ 76 w 193"/>
                <a:gd name="T3" fmla="*/ 46 h 188"/>
                <a:gd name="T4" fmla="*/ 65 w 193"/>
                <a:gd name="T5" fmla="*/ 90 h 188"/>
                <a:gd name="T6" fmla="*/ 131 w 193"/>
                <a:gd name="T7" fmla="*/ 188 h 188"/>
                <a:gd name="T8" fmla="*/ 0 w 193"/>
                <a:gd name="T9" fmla="*/ 188 h 188"/>
                <a:gd name="T10" fmla="*/ 0 w 193"/>
                <a:gd name="T11" fmla="*/ 188 h 188"/>
                <a:gd name="T12" fmla="*/ 135 w 193"/>
                <a:gd name="T13" fmla="*/ 188 h 188"/>
                <a:gd name="T14" fmla="*/ 193 w 193"/>
                <a:gd name="T15" fmla="*/ 73 h 188"/>
                <a:gd name="T16" fmla="*/ 191 w 193"/>
                <a:gd name="T17" fmla="*/ 61 h 188"/>
                <a:gd name="T18" fmla="*/ 133 w 193"/>
                <a:gd name="T1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88">
                  <a:moveTo>
                    <a:pt x="133" y="0"/>
                  </a:moveTo>
                  <a:cubicBezTo>
                    <a:pt x="108" y="0"/>
                    <a:pt x="83" y="16"/>
                    <a:pt x="76" y="46"/>
                  </a:cubicBezTo>
                  <a:cubicBezTo>
                    <a:pt x="72" y="61"/>
                    <a:pt x="69" y="75"/>
                    <a:pt x="65" y="90"/>
                  </a:cubicBezTo>
                  <a:cubicBezTo>
                    <a:pt x="91" y="153"/>
                    <a:pt x="131" y="188"/>
                    <a:pt x="131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35" y="188"/>
                    <a:pt x="135" y="188"/>
                    <a:pt x="135" y="188"/>
                  </a:cubicBezTo>
                  <a:cubicBezTo>
                    <a:pt x="164" y="173"/>
                    <a:pt x="181" y="128"/>
                    <a:pt x="193" y="73"/>
                  </a:cubicBezTo>
                  <a:cubicBezTo>
                    <a:pt x="192" y="69"/>
                    <a:pt x="192" y="66"/>
                    <a:pt x="191" y="61"/>
                  </a:cubicBezTo>
                  <a:cubicBezTo>
                    <a:pt x="187" y="19"/>
                    <a:pt x="160" y="0"/>
                    <a:pt x="133" y="0"/>
                  </a:cubicBezTo>
                </a:path>
              </a:pathLst>
            </a:custGeom>
            <a:solidFill>
              <a:srgbClr val="57B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5" name="Freeform 474"/>
            <p:cNvSpPr/>
            <p:nvPr>
              <p:custDataLst>
                <p:tags r:id="rId460"/>
              </p:custDataLst>
            </p:nvPr>
          </p:nvSpPr>
          <p:spPr bwMode="auto">
            <a:xfrm>
              <a:off x="1566464" y="4847648"/>
              <a:ext cx="179713" cy="154753"/>
            </a:xfrm>
            <a:custGeom>
              <a:avLst/>
              <a:gdLst>
                <a:gd name="T0" fmla="*/ 58 w 134"/>
                <a:gd name="T1" fmla="*/ 0 h 115"/>
                <a:gd name="T2" fmla="*/ 0 w 134"/>
                <a:gd name="T3" fmla="*/ 115 h 115"/>
                <a:gd name="T4" fmla="*/ 134 w 134"/>
                <a:gd name="T5" fmla="*/ 115 h 115"/>
                <a:gd name="T6" fmla="*/ 58 w 134"/>
                <a:gd name="T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15">
                  <a:moveTo>
                    <a:pt x="58" y="0"/>
                  </a:moveTo>
                  <a:cubicBezTo>
                    <a:pt x="46" y="55"/>
                    <a:pt x="29" y="100"/>
                    <a:pt x="0" y="115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134" y="115"/>
                    <a:pt x="72" y="74"/>
                    <a:pt x="58" y="0"/>
                  </a:cubicBezTo>
                </a:path>
              </a:pathLst>
            </a:custGeom>
            <a:solidFill>
              <a:srgbClr val="38A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6" name="Freeform 475"/>
            <p:cNvSpPr/>
            <p:nvPr>
              <p:custDataLst>
                <p:tags r:id="rId461"/>
              </p:custDataLst>
            </p:nvPr>
          </p:nvSpPr>
          <p:spPr bwMode="auto">
            <a:xfrm>
              <a:off x="959933" y="4826432"/>
              <a:ext cx="361922" cy="175969"/>
            </a:xfrm>
            <a:custGeom>
              <a:avLst/>
              <a:gdLst>
                <a:gd name="T0" fmla="*/ 133 w 269"/>
                <a:gd name="T1" fmla="*/ 0 h 131"/>
                <a:gd name="T2" fmla="*/ 76 w 269"/>
                <a:gd name="T3" fmla="*/ 32 h 131"/>
                <a:gd name="T4" fmla="*/ 0 w 269"/>
                <a:gd name="T5" fmla="*/ 131 h 131"/>
                <a:gd name="T6" fmla="*/ 269 w 269"/>
                <a:gd name="T7" fmla="*/ 131 h 131"/>
                <a:gd name="T8" fmla="*/ 269 w 269"/>
                <a:gd name="T9" fmla="*/ 131 h 131"/>
                <a:gd name="T10" fmla="*/ 140 w 269"/>
                <a:gd name="T11" fmla="*/ 131 h 131"/>
                <a:gd name="T12" fmla="*/ 195 w 269"/>
                <a:gd name="T13" fmla="*/ 56 h 131"/>
                <a:gd name="T14" fmla="*/ 191 w 269"/>
                <a:gd name="T15" fmla="*/ 43 h 131"/>
                <a:gd name="T16" fmla="*/ 133 w 269"/>
                <a:gd name="T1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9" h="131">
                  <a:moveTo>
                    <a:pt x="133" y="0"/>
                  </a:moveTo>
                  <a:cubicBezTo>
                    <a:pt x="108" y="0"/>
                    <a:pt x="83" y="11"/>
                    <a:pt x="76" y="32"/>
                  </a:cubicBezTo>
                  <a:cubicBezTo>
                    <a:pt x="61" y="75"/>
                    <a:pt x="45" y="120"/>
                    <a:pt x="0" y="131"/>
                  </a:cubicBezTo>
                  <a:cubicBezTo>
                    <a:pt x="269" y="131"/>
                    <a:pt x="269" y="131"/>
                    <a:pt x="269" y="131"/>
                  </a:cubicBezTo>
                  <a:cubicBezTo>
                    <a:pt x="269" y="131"/>
                    <a:pt x="269" y="131"/>
                    <a:pt x="269" y="131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165" y="120"/>
                    <a:pt x="182" y="92"/>
                    <a:pt x="195" y="56"/>
                  </a:cubicBezTo>
                  <a:cubicBezTo>
                    <a:pt x="193" y="52"/>
                    <a:pt x="192" y="47"/>
                    <a:pt x="191" y="43"/>
                  </a:cubicBezTo>
                  <a:cubicBezTo>
                    <a:pt x="187" y="13"/>
                    <a:pt x="160" y="0"/>
                    <a:pt x="133" y="0"/>
                  </a:cubicBezTo>
                </a:path>
              </a:pathLst>
            </a:custGeom>
            <a:solidFill>
              <a:srgbClr val="4AA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7" name="Freeform 476"/>
            <p:cNvSpPr/>
            <p:nvPr>
              <p:custDataLst>
                <p:tags r:id="rId462"/>
              </p:custDataLst>
            </p:nvPr>
          </p:nvSpPr>
          <p:spPr bwMode="auto">
            <a:xfrm>
              <a:off x="1222014" y="4623007"/>
              <a:ext cx="249601" cy="379394"/>
            </a:xfrm>
            <a:custGeom>
              <a:avLst/>
              <a:gdLst>
                <a:gd name="T0" fmla="*/ 96 w 185"/>
                <a:gd name="T1" fmla="*/ 0 h 282"/>
                <a:gd name="T2" fmla="*/ 32 w 185"/>
                <a:gd name="T3" fmla="*/ 69 h 282"/>
                <a:gd name="T4" fmla="*/ 0 w 185"/>
                <a:gd name="T5" fmla="*/ 207 h 282"/>
                <a:gd name="T6" fmla="*/ 74 w 185"/>
                <a:gd name="T7" fmla="*/ 282 h 282"/>
                <a:gd name="T8" fmla="*/ 120 w 185"/>
                <a:gd name="T9" fmla="*/ 282 h 282"/>
                <a:gd name="T10" fmla="*/ 185 w 185"/>
                <a:gd name="T11" fmla="*/ 184 h 282"/>
                <a:gd name="T12" fmla="*/ 163 w 185"/>
                <a:gd name="T13" fmla="*/ 92 h 282"/>
                <a:gd name="T14" fmla="*/ 96 w 185"/>
                <a:gd name="T15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5" h="282">
                  <a:moveTo>
                    <a:pt x="96" y="0"/>
                  </a:moveTo>
                  <a:cubicBezTo>
                    <a:pt x="68" y="0"/>
                    <a:pt x="40" y="24"/>
                    <a:pt x="32" y="69"/>
                  </a:cubicBezTo>
                  <a:cubicBezTo>
                    <a:pt x="23" y="118"/>
                    <a:pt x="14" y="168"/>
                    <a:pt x="0" y="207"/>
                  </a:cubicBezTo>
                  <a:cubicBezTo>
                    <a:pt x="16" y="255"/>
                    <a:pt x="74" y="282"/>
                    <a:pt x="74" y="282"/>
                  </a:cubicBezTo>
                  <a:cubicBezTo>
                    <a:pt x="120" y="282"/>
                    <a:pt x="120" y="282"/>
                    <a:pt x="120" y="282"/>
                  </a:cubicBezTo>
                  <a:cubicBezTo>
                    <a:pt x="155" y="270"/>
                    <a:pt x="172" y="230"/>
                    <a:pt x="185" y="184"/>
                  </a:cubicBezTo>
                  <a:cubicBezTo>
                    <a:pt x="174" y="158"/>
                    <a:pt x="166" y="127"/>
                    <a:pt x="163" y="92"/>
                  </a:cubicBezTo>
                  <a:cubicBezTo>
                    <a:pt x="158" y="29"/>
                    <a:pt x="127" y="0"/>
                    <a:pt x="96" y="0"/>
                  </a:cubicBezTo>
                </a:path>
              </a:pathLst>
            </a:custGeom>
            <a:solidFill>
              <a:srgbClr val="A5D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8" name="Freeform 477"/>
            <p:cNvSpPr/>
            <p:nvPr>
              <p:custDataLst>
                <p:tags r:id="rId463"/>
              </p:custDataLst>
            </p:nvPr>
          </p:nvSpPr>
          <p:spPr bwMode="auto">
            <a:xfrm>
              <a:off x="1384255" y="4870113"/>
              <a:ext cx="175969" cy="132289"/>
            </a:xfrm>
            <a:custGeom>
              <a:avLst/>
              <a:gdLst>
                <a:gd name="T0" fmla="*/ 65 w 131"/>
                <a:gd name="T1" fmla="*/ 0 h 98"/>
                <a:gd name="T2" fmla="*/ 0 w 131"/>
                <a:gd name="T3" fmla="*/ 98 h 98"/>
                <a:gd name="T4" fmla="*/ 131 w 131"/>
                <a:gd name="T5" fmla="*/ 98 h 98"/>
                <a:gd name="T6" fmla="*/ 65 w 131"/>
                <a:gd name="T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98">
                  <a:moveTo>
                    <a:pt x="65" y="0"/>
                  </a:moveTo>
                  <a:cubicBezTo>
                    <a:pt x="52" y="46"/>
                    <a:pt x="35" y="86"/>
                    <a:pt x="0" y="98"/>
                  </a:cubicBezTo>
                  <a:cubicBezTo>
                    <a:pt x="131" y="98"/>
                    <a:pt x="131" y="98"/>
                    <a:pt x="131" y="98"/>
                  </a:cubicBezTo>
                  <a:cubicBezTo>
                    <a:pt x="131" y="98"/>
                    <a:pt x="91" y="63"/>
                    <a:pt x="65" y="0"/>
                  </a:cubicBezTo>
                </a:path>
              </a:pathLst>
            </a:custGeom>
            <a:solidFill>
              <a:srgbClr val="7BC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9" name="Freeform 478"/>
            <p:cNvSpPr/>
            <p:nvPr>
              <p:custDataLst>
                <p:tags r:id="rId464"/>
              </p:custDataLst>
            </p:nvPr>
          </p:nvSpPr>
          <p:spPr bwMode="auto">
            <a:xfrm>
              <a:off x="1148382" y="4901312"/>
              <a:ext cx="173473" cy="101089"/>
            </a:xfrm>
            <a:custGeom>
              <a:avLst/>
              <a:gdLst>
                <a:gd name="T0" fmla="*/ 55 w 129"/>
                <a:gd name="T1" fmla="*/ 0 h 75"/>
                <a:gd name="T2" fmla="*/ 0 w 129"/>
                <a:gd name="T3" fmla="*/ 75 h 75"/>
                <a:gd name="T4" fmla="*/ 129 w 129"/>
                <a:gd name="T5" fmla="*/ 75 h 75"/>
                <a:gd name="T6" fmla="*/ 55 w 129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75">
                  <a:moveTo>
                    <a:pt x="55" y="0"/>
                  </a:moveTo>
                  <a:cubicBezTo>
                    <a:pt x="42" y="36"/>
                    <a:pt x="25" y="64"/>
                    <a:pt x="0" y="75"/>
                  </a:cubicBezTo>
                  <a:cubicBezTo>
                    <a:pt x="129" y="75"/>
                    <a:pt x="129" y="75"/>
                    <a:pt x="129" y="75"/>
                  </a:cubicBezTo>
                  <a:cubicBezTo>
                    <a:pt x="129" y="75"/>
                    <a:pt x="71" y="48"/>
                    <a:pt x="55" y="0"/>
                  </a:cubicBezTo>
                </a:path>
              </a:pathLst>
            </a:custGeom>
            <a:solidFill>
              <a:srgbClr val="78C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0" name="Freeform 479"/>
            <p:cNvSpPr/>
            <p:nvPr>
              <p:custDataLst>
                <p:tags r:id="rId465"/>
              </p:custDataLst>
            </p:nvPr>
          </p:nvSpPr>
          <p:spPr bwMode="auto">
            <a:xfrm>
              <a:off x="1054781" y="4706623"/>
              <a:ext cx="168481" cy="46177"/>
            </a:xfrm>
            <a:custGeom>
              <a:avLst/>
              <a:gdLst>
                <a:gd name="T0" fmla="*/ 108 w 125"/>
                <a:gd name="T1" fmla="*/ 35 h 35"/>
                <a:gd name="T2" fmla="*/ 17 w 125"/>
                <a:gd name="T3" fmla="*/ 35 h 35"/>
                <a:gd name="T4" fmla="*/ 0 w 125"/>
                <a:gd name="T5" fmla="*/ 19 h 35"/>
                <a:gd name="T6" fmla="*/ 0 w 125"/>
                <a:gd name="T7" fmla="*/ 16 h 35"/>
                <a:gd name="T8" fmla="*/ 17 w 125"/>
                <a:gd name="T9" fmla="*/ 0 h 35"/>
                <a:gd name="T10" fmla="*/ 108 w 125"/>
                <a:gd name="T11" fmla="*/ 0 h 35"/>
                <a:gd name="T12" fmla="*/ 125 w 125"/>
                <a:gd name="T13" fmla="*/ 16 h 35"/>
                <a:gd name="T14" fmla="*/ 125 w 125"/>
                <a:gd name="T15" fmla="*/ 19 h 35"/>
                <a:gd name="T16" fmla="*/ 108 w 125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35">
                  <a:moveTo>
                    <a:pt x="108" y="35"/>
                  </a:moveTo>
                  <a:cubicBezTo>
                    <a:pt x="17" y="35"/>
                    <a:pt x="17" y="35"/>
                    <a:pt x="17" y="35"/>
                  </a:cubicBezTo>
                  <a:cubicBezTo>
                    <a:pt x="8" y="35"/>
                    <a:pt x="0" y="28"/>
                    <a:pt x="0" y="1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25" y="7"/>
                    <a:pt x="125" y="16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5" y="28"/>
                    <a:pt x="117" y="35"/>
                    <a:pt x="108" y="35"/>
                  </a:cubicBezTo>
                  <a:close/>
                </a:path>
              </a:pathLst>
            </a:cu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1" name="Freeform 480"/>
            <p:cNvSpPr/>
            <p:nvPr>
              <p:custDataLst>
                <p:tags r:id="rId466"/>
              </p:custDataLst>
            </p:nvPr>
          </p:nvSpPr>
          <p:spPr bwMode="auto">
            <a:xfrm>
              <a:off x="1491583" y="4626751"/>
              <a:ext cx="168481" cy="47424"/>
            </a:xfrm>
            <a:custGeom>
              <a:avLst/>
              <a:gdLst>
                <a:gd name="T0" fmla="*/ 108 w 125"/>
                <a:gd name="T1" fmla="*/ 35 h 35"/>
                <a:gd name="T2" fmla="*/ 16 w 125"/>
                <a:gd name="T3" fmla="*/ 35 h 35"/>
                <a:gd name="T4" fmla="*/ 0 w 125"/>
                <a:gd name="T5" fmla="*/ 18 h 35"/>
                <a:gd name="T6" fmla="*/ 0 w 125"/>
                <a:gd name="T7" fmla="*/ 16 h 35"/>
                <a:gd name="T8" fmla="*/ 16 w 125"/>
                <a:gd name="T9" fmla="*/ 0 h 35"/>
                <a:gd name="T10" fmla="*/ 108 w 125"/>
                <a:gd name="T11" fmla="*/ 0 h 35"/>
                <a:gd name="T12" fmla="*/ 125 w 125"/>
                <a:gd name="T13" fmla="*/ 16 h 35"/>
                <a:gd name="T14" fmla="*/ 125 w 125"/>
                <a:gd name="T15" fmla="*/ 18 h 35"/>
                <a:gd name="T16" fmla="*/ 108 w 125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35">
                  <a:moveTo>
                    <a:pt x="108" y="35"/>
                  </a:moveTo>
                  <a:cubicBezTo>
                    <a:pt x="16" y="35"/>
                    <a:pt x="16" y="35"/>
                    <a:pt x="16" y="35"/>
                  </a:cubicBezTo>
                  <a:cubicBezTo>
                    <a:pt x="7" y="35"/>
                    <a:pt x="0" y="27"/>
                    <a:pt x="0" y="1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25" y="7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27"/>
                    <a:pt x="117" y="35"/>
                    <a:pt x="108" y="35"/>
                  </a:cubicBezTo>
                  <a:close/>
                </a:path>
              </a:pathLst>
            </a:cu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2" name="Freeform 481"/>
            <p:cNvSpPr/>
            <p:nvPr>
              <p:custDataLst>
                <p:tags r:id="rId467"/>
              </p:custDataLst>
            </p:nvPr>
          </p:nvSpPr>
          <p:spPr bwMode="auto">
            <a:xfrm>
              <a:off x="1678784" y="4508191"/>
              <a:ext cx="167233" cy="47424"/>
            </a:xfrm>
            <a:custGeom>
              <a:avLst/>
              <a:gdLst>
                <a:gd name="T0" fmla="*/ 108 w 124"/>
                <a:gd name="T1" fmla="*/ 35 h 35"/>
                <a:gd name="T2" fmla="*/ 16 w 124"/>
                <a:gd name="T3" fmla="*/ 35 h 35"/>
                <a:gd name="T4" fmla="*/ 0 w 124"/>
                <a:gd name="T5" fmla="*/ 19 h 35"/>
                <a:gd name="T6" fmla="*/ 0 w 124"/>
                <a:gd name="T7" fmla="*/ 16 h 35"/>
                <a:gd name="T8" fmla="*/ 16 w 124"/>
                <a:gd name="T9" fmla="*/ 0 h 35"/>
                <a:gd name="T10" fmla="*/ 108 w 124"/>
                <a:gd name="T11" fmla="*/ 0 h 35"/>
                <a:gd name="T12" fmla="*/ 124 w 124"/>
                <a:gd name="T13" fmla="*/ 16 h 35"/>
                <a:gd name="T14" fmla="*/ 124 w 124"/>
                <a:gd name="T15" fmla="*/ 19 h 35"/>
                <a:gd name="T16" fmla="*/ 108 w 124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35">
                  <a:moveTo>
                    <a:pt x="108" y="35"/>
                  </a:moveTo>
                  <a:cubicBezTo>
                    <a:pt x="16" y="35"/>
                    <a:pt x="16" y="35"/>
                    <a:pt x="16" y="35"/>
                  </a:cubicBezTo>
                  <a:cubicBezTo>
                    <a:pt x="7" y="35"/>
                    <a:pt x="0" y="28"/>
                    <a:pt x="0" y="1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24" y="7"/>
                    <a:pt x="124" y="16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24" y="28"/>
                    <a:pt x="117" y="35"/>
                    <a:pt x="108" y="35"/>
                  </a:cubicBezTo>
                  <a:close/>
                </a:path>
              </a:pathLst>
            </a:cu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3" name="Freeform 482"/>
            <p:cNvSpPr/>
            <p:nvPr>
              <p:custDataLst>
                <p:tags r:id="rId468"/>
              </p:custDataLst>
            </p:nvPr>
          </p:nvSpPr>
          <p:spPr bwMode="auto">
            <a:xfrm>
              <a:off x="836380" y="5053569"/>
              <a:ext cx="1214311" cy="31201"/>
            </a:xfrm>
            <a:custGeom>
              <a:avLst/>
              <a:gdLst>
                <a:gd name="T0" fmla="*/ 0 w 900"/>
                <a:gd name="T1" fmla="*/ 0 h 23"/>
                <a:gd name="T2" fmla="*/ 112 w 900"/>
                <a:gd name="T3" fmla="*/ 23 h 23"/>
                <a:gd name="T4" fmla="*/ 788 w 900"/>
                <a:gd name="T5" fmla="*/ 23 h 23"/>
                <a:gd name="T6" fmla="*/ 900 w 900"/>
                <a:gd name="T7" fmla="*/ 0 h 23"/>
                <a:gd name="T8" fmla="*/ 0 w 900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23">
                  <a:moveTo>
                    <a:pt x="0" y="0"/>
                  </a:moveTo>
                  <a:cubicBezTo>
                    <a:pt x="34" y="15"/>
                    <a:pt x="72" y="23"/>
                    <a:pt x="112" y="23"/>
                  </a:cubicBezTo>
                  <a:cubicBezTo>
                    <a:pt x="788" y="23"/>
                    <a:pt x="788" y="23"/>
                    <a:pt x="788" y="23"/>
                  </a:cubicBezTo>
                  <a:cubicBezTo>
                    <a:pt x="828" y="23"/>
                    <a:pt x="865" y="15"/>
                    <a:pt x="9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BC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4" name="Rectangle 483"/>
            <p:cNvSpPr>
              <a:spLocks noChangeArrowheads="1"/>
            </p:cNvSpPr>
            <p:nvPr>
              <p:custDataLst>
                <p:tags r:id="rId469"/>
              </p:custDataLst>
            </p:nvPr>
          </p:nvSpPr>
          <p:spPr bwMode="auto">
            <a:xfrm>
              <a:off x="836380" y="5034849"/>
              <a:ext cx="1214311" cy="18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5" name="Rectangle 484"/>
            <p:cNvSpPr>
              <a:spLocks noChangeArrowheads="1"/>
            </p:cNvSpPr>
            <p:nvPr>
              <p:custDataLst>
                <p:tags r:id="rId470"/>
              </p:custDataLst>
            </p:nvPr>
          </p:nvSpPr>
          <p:spPr bwMode="auto">
            <a:xfrm>
              <a:off x="1338079" y="5034849"/>
              <a:ext cx="210913" cy="8736"/>
            </a:xfrm>
            <a:prstGeom prst="rect">
              <a:avLst/>
            </a:prstGeom>
            <a:solidFill>
              <a:srgbClr val="CBC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6" name="Freeform 485"/>
            <p:cNvSpPr/>
            <p:nvPr>
              <p:custDataLst>
                <p:tags r:id="rId471"/>
              </p:custDataLst>
            </p:nvPr>
          </p:nvSpPr>
          <p:spPr bwMode="auto">
            <a:xfrm>
              <a:off x="1904674" y="5399267"/>
              <a:ext cx="152257" cy="69888"/>
            </a:xfrm>
            <a:custGeom>
              <a:avLst/>
              <a:gdLst>
                <a:gd name="T0" fmla="*/ 7 w 113"/>
                <a:gd name="T1" fmla="*/ 0 h 52"/>
                <a:gd name="T2" fmla="*/ 0 w 113"/>
                <a:gd name="T3" fmla="*/ 19 h 52"/>
                <a:gd name="T4" fmla="*/ 21 w 113"/>
                <a:gd name="T5" fmla="*/ 32 h 52"/>
                <a:gd name="T6" fmla="*/ 105 w 113"/>
                <a:gd name="T7" fmla="*/ 50 h 52"/>
                <a:gd name="T8" fmla="*/ 104 w 113"/>
                <a:gd name="T9" fmla="*/ 32 h 52"/>
                <a:gd name="T10" fmla="*/ 51 w 113"/>
                <a:gd name="T11" fmla="*/ 3 h 52"/>
                <a:gd name="T12" fmla="*/ 7 w 113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52">
                  <a:moveTo>
                    <a:pt x="7" y="0"/>
                  </a:moveTo>
                  <a:cubicBezTo>
                    <a:pt x="7" y="0"/>
                    <a:pt x="0" y="10"/>
                    <a:pt x="0" y="19"/>
                  </a:cubicBezTo>
                  <a:cubicBezTo>
                    <a:pt x="0" y="28"/>
                    <a:pt x="9" y="30"/>
                    <a:pt x="21" y="32"/>
                  </a:cubicBezTo>
                  <a:cubicBezTo>
                    <a:pt x="34" y="35"/>
                    <a:pt x="96" y="52"/>
                    <a:pt x="105" y="50"/>
                  </a:cubicBezTo>
                  <a:cubicBezTo>
                    <a:pt x="113" y="47"/>
                    <a:pt x="112" y="38"/>
                    <a:pt x="104" y="32"/>
                  </a:cubicBezTo>
                  <a:cubicBezTo>
                    <a:pt x="96" y="25"/>
                    <a:pt x="62" y="6"/>
                    <a:pt x="51" y="3"/>
                  </a:cubicBezTo>
                  <a:cubicBezTo>
                    <a:pt x="39" y="1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74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7" name="Freeform 486"/>
            <p:cNvSpPr/>
            <p:nvPr>
              <p:custDataLst>
                <p:tags r:id="rId472"/>
              </p:custDataLst>
            </p:nvPr>
          </p:nvSpPr>
          <p:spPr bwMode="auto">
            <a:xfrm>
              <a:off x="2114339" y="5412995"/>
              <a:ext cx="167233" cy="52416"/>
            </a:xfrm>
            <a:custGeom>
              <a:avLst/>
              <a:gdLst>
                <a:gd name="T0" fmla="*/ 8 w 124"/>
                <a:gd name="T1" fmla="*/ 6 h 39"/>
                <a:gd name="T2" fmla="*/ 4 w 124"/>
                <a:gd name="T3" fmla="*/ 30 h 39"/>
                <a:gd name="T4" fmla="*/ 39 w 124"/>
                <a:gd name="T5" fmla="*/ 37 h 39"/>
                <a:gd name="T6" fmla="*/ 117 w 124"/>
                <a:gd name="T7" fmla="*/ 34 h 39"/>
                <a:gd name="T8" fmla="*/ 112 w 124"/>
                <a:gd name="T9" fmla="*/ 17 h 39"/>
                <a:gd name="T10" fmla="*/ 53 w 124"/>
                <a:gd name="T11" fmla="*/ 0 h 39"/>
                <a:gd name="T12" fmla="*/ 8 w 124"/>
                <a:gd name="T13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39">
                  <a:moveTo>
                    <a:pt x="8" y="6"/>
                  </a:moveTo>
                  <a:cubicBezTo>
                    <a:pt x="8" y="6"/>
                    <a:pt x="0" y="25"/>
                    <a:pt x="4" y="30"/>
                  </a:cubicBezTo>
                  <a:cubicBezTo>
                    <a:pt x="7" y="35"/>
                    <a:pt x="34" y="37"/>
                    <a:pt x="39" y="37"/>
                  </a:cubicBezTo>
                  <a:cubicBezTo>
                    <a:pt x="67" y="39"/>
                    <a:pt x="117" y="34"/>
                    <a:pt x="117" y="34"/>
                  </a:cubicBezTo>
                  <a:cubicBezTo>
                    <a:pt x="117" y="34"/>
                    <a:pt x="124" y="19"/>
                    <a:pt x="112" y="17"/>
                  </a:cubicBezTo>
                  <a:cubicBezTo>
                    <a:pt x="99" y="14"/>
                    <a:pt x="53" y="0"/>
                    <a:pt x="53" y="0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74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8" name="Freeform 487"/>
            <p:cNvSpPr/>
            <p:nvPr>
              <p:custDataLst>
                <p:tags r:id="rId473"/>
              </p:custDataLst>
            </p:nvPr>
          </p:nvSpPr>
          <p:spPr bwMode="auto">
            <a:xfrm>
              <a:off x="1912162" y="5365571"/>
              <a:ext cx="61153" cy="57408"/>
            </a:xfrm>
            <a:custGeom>
              <a:avLst/>
              <a:gdLst>
                <a:gd name="T0" fmla="*/ 5 w 45"/>
                <a:gd name="T1" fmla="*/ 0 h 42"/>
                <a:gd name="T2" fmla="*/ 1 w 45"/>
                <a:gd name="T3" fmla="*/ 25 h 42"/>
                <a:gd name="T4" fmla="*/ 37 w 45"/>
                <a:gd name="T5" fmla="*/ 38 h 42"/>
                <a:gd name="T6" fmla="*/ 45 w 45"/>
                <a:gd name="T7" fmla="*/ 28 h 42"/>
                <a:gd name="T8" fmla="*/ 43 w 45"/>
                <a:gd name="T9" fmla="*/ 6 h 42"/>
                <a:gd name="T10" fmla="*/ 5 w 45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2">
                  <a:moveTo>
                    <a:pt x="5" y="0"/>
                  </a:moveTo>
                  <a:cubicBezTo>
                    <a:pt x="5" y="0"/>
                    <a:pt x="0" y="19"/>
                    <a:pt x="1" y="25"/>
                  </a:cubicBezTo>
                  <a:cubicBezTo>
                    <a:pt x="2" y="31"/>
                    <a:pt x="33" y="42"/>
                    <a:pt x="37" y="38"/>
                  </a:cubicBezTo>
                  <a:cubicBezTo>
                    <a:pt x="37" y="38"/>
                    <a:pt x="35" y="27"/>
                    <a:pt x="45" y="28"/>
                  </a:cubicBezTo>
                  <a:cubicBezTo>
                    <a:pt x="43" y="6"/>
                    <a:pt x="43" y="6"/>
                    <a:pt x="43" y="6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C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9" name="Freeform 488"/>
            <p:cNvSpPr/>
            <p:nvPr>
              <p:custDataLst>
                <p:tags r:id="rId474"/>
              </p:custDataLst>
            </p:nvPr>
          </p:nvSpPr>
          <p:spPr bwMode="auto">
            <a:xfrm>
              <a:off x="2123075" y="5381795"/>
              <a:ext cx="63649" cy="53665"/>
            </a:xfrm>
            <a:custGeom>
              <a:avLst/>
              <a:gdLst>
                <a:gd name="T0" fmla="*/ 2 w 47"/>
                <a:gd name="T1" fmla="*/ 2 h 40"/>
                <a:gd name="T2" fmla="*/ 2 w 47"/>
                <a:gd name="T3" fmla="*/ 29 h 40"/>
                <a:gd name="T4" fmla="*/ 41 w 47"/>
                <a:gd name="T5" fmla="*/ 34 h 40"/>
                <a:gd name="T6" fmla="*/ 47 w 47"/>
                <a:gd name="T7" fmla="*/ 23 h 40"/>
                <a:gd name="T8" fmla="*/ 33 w 47"/>
                <a:gd name="T9" fmla="*/ 0 h 40"/>
                <a:gd name="T10" fmla="*/ 2 w 47"/>
                <a:gd name="T11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0">
                  <a:moveTo>
                    <a:pt x="2" y="2"/>
                  </a:moveTo>
                  <a:cubicBezTo>
                    <a:pt x="2" y="2"/>
                    <a:pt x="0" y="23"/>
                    <a:pt x="2" y="29"/>
                  </a:cubicBezTo>
                  <a:cubicBezTo>
                    <a:pt x="3" y="35"/>
                    <a:pt x="36" y="40"/>
                    <a:pt x="41" y="34"/>
                  </a:cubicBezTo>
                  <a:cubicBezTo>
                    <a:pt x="46" y="28"/>
                    <a:pt x="38" y="22"/>
                    <a:pt x="47" y="23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rgbClr val="FFC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0" name="Freeform 489"/>
            <p:cNvSpPr/>
            <p:nvPr>
              <p:custDataLst>
                <p:tags r:id="rId475"/>
              </p:custDataLst>
            </p:nvPr>
          </p:nvSpPr>
          <p:spPr bwMode="auto">
            <a:xfrm>
              <a:off x="1907170" y="3889180"/>
              <a:ext cx="157249" cy="222145"/>
            </a:xfrm>
            <a:custGeom>
              <a:avLst/>
              <a:gdLst>
                <a:gd name="T0" fmla="*/ 70 w 117"/>
                <a:gd name="T1" fmla="*/ 87 h 165"/>
                <a:gd name="T2" fmla="*/ 77 w 117"/>
                <a:gd name="T3" fmla="*/ 65 h 165"/>
                <a:gd name="T4" fmla="*/ 113 w 117"/>
                <a:gd name="T5" fmla="*/ 24 h 165"/>
                <a:gd name="T6" fmla="*/ 95 w 117"/>
                <a:gd name="T7" fmla="*/ 1 h 165"/>
                <a:gd name="T8" fmla="*/ 66 w 117"/>
                <a:gd name="T9" fmla="*/ 4 h 165"/>
                <a:gd name="T10" fmla="*/ 39 w 117"/>
                <a:gd name="T11" fmla="*/ 18 h 165"/>
                <a:gd name="T12" fmla="*/ 19 w 117"/>
                <a:gd name="T13" fmla="*/ 38 h 165"/>
                <a:gd name="T14" fmla="*/ 3 w 117"/>
                <a:gd name="T15" fmla="*/ 58 h 165"/>
                <a:gd name="T16" fmla="*/ 13 w 117"/>
                <a:gd name="T17" fmla="*/ 95 h 165"/>
                <a:gd name="T18" fmla="*/ 22 w 117"/>
                <a:gd name="T19" fmla="*/ 132 h 165"/>
                <a:gd name="T20" fmla="*/ 74 w 117"/>
                <a:gd name="T21" fmla="*/ 160 h 165"/>
                <a:gd name="T22" fmla="*/ 79 w 117"/>
                <a:gd name="T23" fmla="*/ 130 h 165"/>
                <a:gd name="T24" fmla="*/ 63 w 117"/>
                <a:gd name="T25" fmla="*/ 109 h 165"/>
                <a:gd name="T26" fmla="*/ 83 w 117"/>
                <a:gd name="T27" fmla="*/ 113 h 165"/>
                <a:gd name="T28" fmla="*/ 70 w 117"/>
                <a:gd name="T29" fmla="*/ 8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65">
                  <a:moveTo>
                    <a:pt x="70" y="87"/>
                  </a:moveTo>
                  <a:cubicBezTo>
                    <a:pt x="63" y="84"/>
                    <a:pt x="66" y="71"/>
                    <a:pt x="77" y="65"/>
                  </a:cubicBezTo>
                  <a:cubicBezTo>
                    <a:pt x="89" y="58"/>
                    <a:pt x="110" y="40"/>
                    <a:pt x="113" y="24"/>
                  </a:cubicBezTo>
                  <a:cubicBezTo>
                    <a:pt x="117" y="9"/>
                    <a:pt x="105" y="0"/>
                    <a:pt x="95" y="1"/>
                  </a:cubicBezTo>
                  <a:cubicBezTo>
                    <a:pt x="86" y="2"/>
                    <a:pt x="76" y="9"/>
                    <a:pt x="66" y="4"/>
                  </a:cubicBezTo>
                  <a:cubicBezTo>
                    <a:pt x="57" y="0"/>
                    <a:pt x="40" y="7"/>
                    <a:pt x="39" y="18"/>
                  </a:cubicBezTo>
                  <a:cubicBezTo>
                    <a:pt x="38" y="28"/>
                    <a:pt x="27" y="36"/>
                    <a:pt x="19" y="38"/>
                  </a:cubicBezTo>
                  <a:cubicBezTo>
                    <a:pt x="11" y="39"/>
                    <a:pt x="2" y="40"/>
                    <a:pt x="3" y="58"/>
                  </a:cubicBezTo>
                  <a:cubicBezTo>
                    <a:pt x="4" y="77"/>
                    <a:pt x="14" y="78"/>
                    <a:pt x="13" y="95"/>
                  </a:cubicBezTo>
                  <a:cubicBezTo>
                    <a:pt x="12" y="111"/>
                    <a:pt x="0" y="112"/>
                    <a:pt x="22" y="132"/>
                  </a:cubicBezTo>
                  <a:cubicBezTo>
                    <a:pt x="44" y="152"/>
                    <a:pt x="67" y="165"/>
                    <a:pt x="74" y="160"/>
                  </a:cubicBezTo>
                  <a:cubicBezTo>
                    <a:pt x="80" y="155"/>
                    <a:pt x="79" y="130"/>
                    <a:pt x="79" y="130"/>
                  </a:cubicBezTo>
                  <a:cubicBezTo>
                    <a:pt x="79" y="130"/>
                    <a:pt x="56" y="121"/>
                    <a:pt x="63" y="109"/>
                  </a:cubicBezTo>
                  <a:cubicBezTo>
                    <a:pt x="70" y="97"/>
                    <a:pt x="83" y="113"/>
                    <a:pt x="83" y="113"/>
                  </a:cubicBezTo>
                  <a:cubicBezTo>
                    <a:pt x="83" y="113"/>
                    <a:pt x="85" y="93"/>
                    <a:pt x="70" y="87"/>
                  </a:cubicBezTo>
                  <a:close/>
                </a:path>
              </a:pathLst>
            </a:custGeom>
            <a:solidFill>
              <a:srgbClr val="0D1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1" name="Freeform 490"/>
            <p:cNvSpPr/>
            <p:nvPr>
              <p:custDataLst>
                <p:tags r:id="rId476"/>
              </p:custDataLst>
            </p:nvPr>
          </p:nvSpPr>
          <p:spPr bwMode="auto">
            <a:xfrm>
              <a:off x="1968322" y="3950331"/>
              <a:ext cx="126049" cy="218402"/>
            </a:xfrm>
            <a:custGeom>
              <a:avLst/>
              <a:gdLst>
                <a:gd name="T0" fmla="*/ 17 w 94"/>
                <a:gd name="T1" fmla="*/ 151 h 162"/>
                <a:gd name="T2" fmla="*/ 26 w 94"/>
                <a:gd name="T3" fmla="*/ 140 h 162"/>
                <a:gd name="T4" fmla="*/ 26 w 94"/>
                <a:gd name="T5" fmla="*/ 104 h 162"/>
                <a:gd name="T6" fmla="*/ 0 w 94"/>
                <a:gd name="T7" fmla="*/ 55 h 162"/>
                <a:gd name="T8" fmla="*/ 35 w 94"/>
                <a:gd name="T9" fmla="*/ 0 h 162"/>
                <a:gd name="T10" fmla="*/ 50 w 94"/>
                <a:gd name="T11" fmla="*/ 4 h 162"/>
                <a:gd name="T12" fmla="*/ 83 w 94"/>
                <a:gd name="T13" fmla="*/ 30 h 162"/>
                <a:gd name="T14" fmla="*/ 82 w 94"/>
                <a:gd name="T15" fmla="*/ 39 h 162"/>
                <a:gd name="T16" fmla="*/ 92 w 94"/>
                <a:gd name="T17" fmla="*/ 61 h 162"/>
                <a:gd name="T18" fmla="*/ 78 w 94"/>
                <a:gd name="T19" fmla="*/ 106 h 162"/>
                <a:gd name="T20" fmla="*/ 90 w 94"/>
                <a:gd name="T21" fmla="*/ 152 h 162"/>
                <a:gd name="T22" fmla="*/ 70 w 94"/>
                <a:gd name="T23" fmla="*/ 162 h 162"/>
                <a:gd name="T24" fmla="*/ 17 w 94"/>
                <a:gd name="T25" fmla="*/ 15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62">
                  <a:moveTo>
                    <a:pt x="17" y="151"/>
                  </a:moveTo>
                  <a:cubicBezTo>
                    <a:pt x="17" y="151"/>
                    <a:pt x="23" y="152"/>
                    <a:pt x="26" y="140"/>
                  </a:cubicBezTo>
                  <a:cubicBezTo>
                    <a:pt x="29" y="127"/>
                    <a:pt x="26" y="104"/>
                    <a:pt x="26" y="10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4"/>
                    <a:pt x="80" y="25"/>
                    <a:pt x="83" y="30"/>
                  </a:cubicBezTo>
                  <a:cubicBezTo>
                    <a:pt x="86" y="35"/>
                    <a:pt x="82" y="39"/>
                    <a:pt x="82" y="39"/>
                  </a:cubicBezTo>
                  <a:cubicBezTo>
                    <a:pt x="82" y="39"/>
                    <a:pt x="94" y="45"/>
                    <a:pt x="92" y="61"/>
                  </a:cubicBezTo>
                  <a:cubicBezTo>
                    <a:pt x="91" y="76"/>
                    <a:pt x="80" y="99"/>
                    <a:pt x="78" y="106"/>
                  </a:cubicBezTo>
                  <a:cubicBezTo>
                    <a:pt x="77" y="113"/>
                    <a:pt x="76" y="142"/>
                    <a:pt x="90" y="152"/>
                  </a:cubicBezTo>
                  <a:cubicBezTo>
                    <a:pt x="90" y="152"/>
                    <a:pt x="91" y="162"/>
                    <a:pt x="70" y="162"/>
                  </a:cubicBezTo>
                  <a:cubicBezTo>
                    <a:pt x="48" y="161"/>
                    <a:pt x="19" y="155"/>
                    <a:pt x="17" y="151"/>
                  </a:cubicBezTo>
                  <a:close/>
                </a:path>
              </a:pathLst>
            </a:custGeom>
            <a:solidFill>
              <a:srgbClr val="FFC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2" name="Freeform 491"/>
            <p:cNvSpPr/>
            <p:nvPr>
              <p:custDataLst>
                <p:tags r:id="rId477"/>
              </p:custDataLst>
            </p:nvPr>
          </p:nvSpPr>
          <p:spPr bwMode="auto">
            <a:xfrm>
              <a:off x="1902178" y="4594303"/>
              <a:ext cx="188449" cy="797476"/>
            </a:xfrm>
            <a:custGeom>
              <a:avLst/>
              <a:gdLst>
                <a:gd name="T0" fmla="*/ 5 w 140"/>
                <a:gd name="T1" fmla="*/ 576 h 592"/>
                <a:gd name="T2" fmla="*/ 13 w 140"/>
                <a:gd name="T3" fmla="*/ 474 h 592"/>
                <a:gd name="T4" fmla="*/ 47 w 140"/>
                <a:gd name="T5" fmla="*/ 280 h 592"/>
                <a:gd name="T6" fmla="*/ 47 w 140"/>
                <a:gd name="T7" fmla="*/ 113 h 592"/>
                <a:gd name="T8" fmla="*/ 31 w 140"/>
                <a:gd name="T9" fmla="*/ 11 h 592"/>
                <a:gd name="T10" fmla="*/ 54 w 140"/>
                <a:gd name="T11" fmla="*/ 41 h 592"/>
                <a:gd name="T12" fmla="*/ 90 w 140"/>
                <a:gd name="T13" fmla="*/ 143 h 592"/>
                <a:gd name="T14" fmla="*/ 138 w 140"/>
                <a:gd name="T15" fmla="*/ 300 h 592"/>
                <a:gd name="T16" fmla="*/ 65 w 140"/>
                <a:gd name="T17" fmla="*/ 580 h 592"/>
                <a:gd name="T18" fmla="*/ 5 w 140"/>
                <a:gd name="T19" fmla="*/ 576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592">
                  <a:moveTo>
                    <a:pt x="5" y="576"/>
                  </a:moveTo>
                  <a:cubicBezTo>
                    <a:pt x="0" y="573"/>
                    <a:pt x="10" y="520"/>
                    <a:pt x="13" y="474"/>
                  </a:cubicBezTo>
                  <a:cubicBezTo>
                    <a:pt x="17" y="428"/>
                    <a:pt x="42" y="312"/>
                    <a:pt x="47" y="280"/>
                  </a:cubicBezTo>
                  <a:cubicBezTo>
                    <a:pt x="53" y="248"/>
                    <a:pt x="58" y="146"/>
                    <a:pt x="47" y="113"/>
                  </a:cubicBezTo>
                  <a:cubicBezTo>
                    <a:pt x="37" y="79"/>
                    <a:pt x="14" y="21"/>
                    <a:pt x="31" y="11"/>
                  </a:cubicBezTo>
                  <a:cubicBezTo>
                    <a:pt x="49" y="0"/>
                    <a:pt x="54" y="41"/>
                    <a:pt x="54" y="41"/>
                  </a:cubicBezTo>
                  <a:cubicBezTo>
                    <a:pt x="54" y="41"/>
                    <a:pt x="72" y="105"/>
                    <a:pt x="90" y="143"/>
                  </a:cubicBezTo>
                  <a:cubicBezTo>
                    <a:pt x="108" y="180"/>
                    <a:pt x="136" y="280"/>
                    <a:pt x="138" y="300"/>
                  </a:cubicBezTo>
                  <a:cubicBezTo>
                    <a:pt x="140" y="319"/>
                    <a:pt x="79" y="567"/>
                    <a:pt x="65" y="580"/>
                  </a:cubicBezTo>
                  <a:cubicBezTo>
                    <a:pt x="51" y="592"/>
                    <a:pt x="28" y="590"/>
                    <a:pt x="5" y="576"/>
                  </a:cubicBezTo>
                  <a:close/>
                </a:path>
              </a:pathLst>
            </a:custGeom>
            <a:solidFill>
              <a:srgbClr val="1A3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3" name="Freeform 492"/>
            <p:cNvSpPr/>
            <p:nvPr>
              <p:custDataLst>
                <p:tags r:id="rId478"/>
              </p:custDataLst>
            </p:nvPr>
          </p:nvSpPr>
          <p:spPr bwMode="auto">
            <a:xfrm>
              <a:off x="1953346" y="4589311"/>
              <a:ext cx="282049" cy="814949"/>
            </a:xfrm>
            <a:custGeom>
              <a:avLst/>
              <a:gdLst>
                <a:gd name="T0" fmla="*/ 164 w 209"/>
                <a:gd name="T1" fmla="*/ 24 h 605"/>
                <a:gd name="T2" fmla="*/ 172 w 209"/>
                <a:gd name="T3" fmla="*/ 63 h 605"/>
                <a:gd name="T4" fmla="*/ 200 w 209"/>
                <a:gd name="T5" fmla="*/ 247 h 605"/>
                <a:gd name="T6" fmla="*/ 205 w 209"/>
                <a:gd name="T7" fmla="*/ 380 h 605"/>
                <a:gd name="T8" fmla="*/ 188 w 209"/>
                <a:gd name="T9" fmla="*/ 594 h 605"/>
                <a:gd name="T10" fmla="*/ 113 w 209"/>
                <a:gd name="T11" fmla="*/ 587 h 605"/>
                <a:gd name="T12" fmla="*/ 109 w 209"/>
                <a:gd name="T13" fmla="*/ 323 h 605"/>
                <a:gd name="T14" fmla="*/ 84 w 209"/>
                <a:gd name="T15" fmla="*/ 291 h 605"/>
                <a:gd name="T16" fmla="*/ 4 w 209"/>
                <a:gd name="T17" fmla="*/ 54 h 605"/>
                <a:gd name="T18" fmla="*/ 0 w 209"/>
                <a:gd name="T19" fmla="*/ 0 h 605"/>
                <a:gd name="T20" fmla="*/ 164 w 209"/>
                <a:gd name="T21" fmla="*/ 2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605">
                  <a:moveTo>
                    <a:pt x="164" y="24"/>
                  </a:moveTo>
                  <a:cubicBezTo>
                    <a:pt x="164" y="24"/>
                    <a:pt x="172" y="29"/>
                    <a:pt x="172" y="63"/>
                  </a:cubicBezTo>
                  <a:cubicBezTo>
                    <a:pt x="172" y="97"/>
                    <a:pt x="197" y="206"/>
                    <a:pt x="200" y="247"/>
                  </a:cubicBezTo>
                  <a:cubicBezTo>
                    <a:pt x="204" y="288"/>
                    <a:pt x="209" y="316"/>
                    <a:pt x="205" y="380"/>
                  </a:cubicBezTo>
                  <a:cubicBezTo>
                    <a:pt x="202" y="445"/>
                    <a:pt x="207" y="587"/>
                    <a:pt x="188" y="594"/>
                  </a:cubicBezTo>
                  <a:cubicBezTo>
                    <a:pt x="168" y="602"/>
                    <a:pt x="122" y="605"/>
                    <a:pt x="113" y="587"/>
                  </a:cubicBezTo>
                  <a:cubicBezTo>
                    <a:pt x="104" y="569"/>
                    <a:pt x="97" y="343"/>
                    <a:pt x="109" y="323"/>
                  </a:cubicBezTo>
                  <a:cubicBezTo>
                    <a:pt x="84" y="291"/>
                    <a:pt x="84" y="291"/>
                    <a:pt x="84" y="291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4" y="24"/>
                  </a:lnTo>
                  <a:close/>
                </a:path>
              </a:pathLst>
            </a:custGeom>
            <a:solidFill>
              <a:srgbClr val="2B4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4" name="Freeform 493"/>
            <p:cNvSpPr/>
            <p:nvPr>
              <p:custDataLst>
                <p:tags r:id="rId479"/>
              </p:custDataLst>
            </p:nvPr>
          </p:nvSpPr>
          <p:spPr bwMode="auto">
            <a:xfrm>
              <a:off x="1899682" y="3991516"/>
              <a:ext cx="22464" cy="33697"/>
            </a:xfrm>
            <a:custGeom>
              <a:avLst/>
              <a:gdLst>
                <a:gd name="T0" fmla="*/ 14 w 17"/>
                <a:gd name="T1" fmla="*/ 10 h 25"/>
                <a:gd name="T2" fmla="*/ 13 w 17"/>
                <a:gd name="T3" fmla="*/ 24 h 25"/>
                <a:gd name="T4" fmla="*/ 3 w 17"/>
                <a:gd name="T5" fmla="*/ 15 h 25"/>
                <a:gd name="T6" fmla="*/ 4 w 17"/>
                <a:gd name="T7" fmla="*/ 1 h 25"/>
                <a:gd name="T8" fmla="*/ 14 w 17"/>
                <a:gd name="T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5">
                  <a:moveTo>
                    <a:pt x="14" y="10"/>
                  </a:moveTo>
                  <a:cubicBezTo>
                    <a:pt x="17" y="17"/>
                    <a:pt x="16" y="23"/>
                    <a:pt x="13" y="24"/>
                  </a:cubicBezTo>
                  <a:cubicBezTo>
                    <a:pt x="10" y="25"/>
                    <a:pt x="5" y="21"/>
                    <a:pt x="3" y="15"/>
                  </a:cubicBezTo>
                  <a:cubicBezTo>
                    <a:pt x="0" y="8"/>
                    <a:pt x="1" y="2"/>
                    <a:pt x="4" y="1"/>
                  </a:cubicBezTo>
                  <a:cubicBezTo>
                    <a:pt x="7" y="0"/>
                    <a:pt x="12" y="4"/>
                    <a:pt x="14" y="10"/>
                  </a:cubicBezTo>
                  <a:close/>
                </a:path>
              </a:pathLst>
            </a:custGeom>
            <a:solidFill>
              <a:srgbClr val="0D1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5" name="Freeform 494"/>
            <p:cNvSpPr/>
            <p:nvPr>
              <p:custDataLst>
                <p:tags r:id="rId480"/>
              </p:custDataLst>
            </p:nvPr>
          </p:nvSpPr>
          <p:spPr bwMode="auto">
            <a:xfrm>
              <a:off x="1922146" y="4151261"/>
              <a:ext cx="274561" cy="504195"/>
            </a:xfrm>
            <a:custGeom>
              <a:avLst/>
              <a:gdLst>
                <a:gd name="T0" fmla="*/ 51 w 204"/>
                <a:gd name="T1" fmla="*/ 2 h 374"/>
                <a:gd name="T2" fmla="*/ 16 w 204"/>
                <a:gd name="T3" fmla="*/ 51 h 374"/>
                <a:gd name="T4" fmla="*/ 4 w 204"/>
                <a:gd name="T5" fmla="*/ 183 h 374"/>
                <a:gd name="T6" fmla="*/ 4 w 204"/>
                <a:gd name="T7" fmla="*/ 341 h 374"/>
                <a:gd name="T8" fmla="*/ 39 w 204"/>
                <a:gd name="T9" fmla="*/ 370 h 374"/>
                <a:gd name="T10" fmla="*/ 187 w 204"/>
                <a:gd name="T11" fmla="*/ 349 h 374"/>
                <a:gd name="T12" fmla="*/ 187 w 204"/>
                <a:gd name="T13" fmla="*/ 277 h 374"/>
                <a:gd name="T14" fmla="*/ 177 w 204"/>
                <a:gd name="T15" fmla="*/ 113 h 374"/>
                <a:gd name="T16" fmla="*/ 124 w 204"/>
                <a:gd name="T17" fmla="*/ 3 h 374"/>
                <a:gd name="T18" fmla="*/ 51 w 204"/>
                <a:gd name="T19" fmla="*/ 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374">
                  <a:moveTo>
                    <a:pt x="51" y="2"/>
                  </a:moveTo>
                  <a:cubicBezTo>
                    <a:pt x="51" y="2"/>
                    <a:pt x="26" y="18"/>
                    <a:pt x="16" y="51"/>
                  </a:cubicBezTo>
                  <a:cubicBezTo>
                    <a:pt x="6" y="84"/>
                    <a:pt x="6" y="128"/>
                    <a:pt x="4" y="183"/>
                  </a:cubicBezTo>
                  <a:cubicBezTo>
                    <a:pt x="3" y="238"/>
                    <a:pt x="0" y="317"/>
                    <a:pt x="4" y="341"/>
                  </a:cubicBezTo>
                  <a:cubicBezTo>
                    <a:pt x="9" y="364"/>
                    <a:pt x="10" y="365"/>
                    <a:pt x="39" y="370"/>
                  </a:cubicBezTo>
                  <a:cubicBezTo>
                    <a:pt x="68" y="374"/>
                    <a:pt x="169" y="372"/>
                    <a:pt x="187" y="349"/>
                  </a:cubicBezTo>
                  <a:cubicBezTo>
                    <a:pt x="204" y="326"/>
                    <a:pt x="187" y="296"/>
                    <a:pt x="187" y="277"/>
                  </a:cubicBezTo>
                  <a:cubicBezTo>
                    <a:pt x="187" y="258"/>
                    <a:pt x="190" y="162"/>
                    <a:pt x="177" y="113"/>
                  </a:cubicBezTo>
                  <a:cubicBezTo>
                    <a:pt x="164" y="64"/>
                    <a:pt x="147" y="5"/>
                    <a:pt x="124" y="3"/>
                  </a:cubicBezTo>
                  <a:cubicBezTo>
                    <a:pt x="101" y="0"/>
                    <a:pt x="51" y="2"/>
                    <a:pt x="51" y="2"/>
                  </a:cubicBezTo>
                  <a:close/>
                </a:path>
              </a:pathLst>
            </a:custGeom>
            <a:solidFill>
              <a:srgbClr val="EF3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6" name="Freeform 495"/>
            <p:cNvSpPr/>
            <p:nvPr>
              <p:custDataLst>
                <p:tags r:id="rId481"/>
              </p:custDataLst>
            </p:nvPr>
          </p:nvSpPr>
          <p:spPr bwMode="auto">
            <a:xfrm>
              <a:off x="2019490" y="4564351"/>
              <a:ext cx="124801" cy="142273"/>
            </a:xfrm>
            <a:custGeom>
              <a:avLst/>
              <a:gdLst>
                <a:gd name="T0" fmla="*/ 93 w 93"/>
                <a:gd name="T1" fmla="*/ 73 h 105"/>
                <a:gd name="T2" fmla="*/ 76 w 93"/>
                <a:gd name="T3" fmla="*/ 105 h 105"/>
                <a:gd name="T4" fmla="*/ 0 w 93"/>
                <a:gd name="T5" fmla="*/ 10 h 105"/>
                <a:gd name="T6" fmla="*/ 48 w 93"/>
                <a:gd name="T7" fmla="*/ 0 h 105"/>
                <a:gd name="T8" fmla="*/ 93 w 93"/>
                <a:gd name="T9" fmla="*/ 7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05">
                  <a:moveTo>
                    <a:pt x="93" y="73"/>
                  </a:moveTo>
                  <a:cubicBezTo>
                    <a:pt x="93" y="73"/>
                    <a:pt x="83" y="103"/>
                    <a:pt x="76" y="105"/>
                  </a:cubicBezTo>
                  <a:cubicBezTo>
                    <a:pt x="76" y="105"/>
                    <a:pt x="13" y="52"/>
                    <a:pt x="0" y="1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71" y="55"/>
                    <a:pt x="93" y="73"/>
                  </a:cubicBezTo>
                  <a:close/>
                </a:path>
              </a:pathLst>
            </a:custGeom>
            <a:solidFill>
              <a:srgbClr val="FFC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7" name="Freeform 496"/>
            <p:cNvSpPr/>
            <p:nvPr>
              <p:custDataLst>
                <p:tags r:id="rId482"/>
              </p:custDataLst>
            </p:nvPr>
          </p:nvSpPr>
          <p:spPr bwMode="auto">
            <a:xfrm>
              <a:off x="1955842" y="4221149"/>
              <a:ext cx="162241" cy="389378"/>
            </a:xfrm>
            <a:custGeom>
              <a:avLst/>
              <a:gdLst>
                <a:gd name="T0" fmla="*/ 36 w 120"/>
                <a:gd name="T1" fmla="*/ 8 h 289"/>
                <a:gd name="T2" fmla="*/ 5 w 120"/>
                <a:gd name="T3" fmla="*/ 95 h 289"/>
                <a:gd name="T4" fmla="*/ 32 w 120"/>
                <a:gd name="T5" fmla="*/ 277 h 289"/>
                <a:gd name="T6" fmla="*/ 76 w 120"/>
                <a:gd name="T7" fmla="*/ 273 h 289"/>
                <a:gd name="T8" fmla="*/ 117 w 120"/>
                <a:gd name="T9" fmla="*/ 239 h 289"/>
                <a:gd name="T10" fmla="*/ 81 w 120"/>
                <a:gd name="T11" fmla="*/ 126 h 289"/>
                <a:gd name="T12" fmla="*/ 36 w 120"/>
                <a:gd name="T13" fmla="*/ 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289">
                  <a:moveTo>
                    <a:pt x="36" y="8"/>
                  </a:moveTo>
                  <a:cubicBezTo>
                    <a:pt x="36" y="8"/>
                    <a:pt x="0" y="0"/>
                    <a:pt x="5" y="95"/>
                  </a:cubicBezTo>
                  <a:cubicBezTo>
                    <a:pt x="11" y="189"/>
                    <a:pt x="13" y="265"/>
                    <a:pt x="32" y="277"/>
                  </a:cubicBezTo>
                  <a:cubicBezTo>
                    <a:pt x="50" y="289"/>
                    <a:pt x="62" y="274"/>
                    <a:pt x="76" y="273"/>
                  </a:cubicBezTo>
                  <a:cubicBezTo>
                    <a:pt x="91" y="271"/>
                    <a:pt x="120" y="265"/>
                    <a:pt x="117" y="239"/>
                  </a:cubicBezTo>
                  <a:cubicBezTo>
                    <a:pt x="114" y="213"/>
                    <a:pt x="72" y="155"/>
                    <a:pt x="81" y="126"/>
                  </a:cubicBezTo>
                  <a:cubicBezTo>
                    <a:pt x="89" y="97"/>
                    <a:pt x="98" y="6"/>
                    <a:pt x="36" y="8"/>
                  </a:cubicBezTo>
                  <a:close/>
                </a:path>
              </a:pathLst>
            </a:custGeom>
            <a:solidFill>
              <a:srgbClr val="FF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8" name="Freeform 497"/>
            <p:cNvSpPr/>
            <p:nvPr>
              <p:custDataLst>
                <p:tags r:id="rId483"/>
              </p:custDataLst>
            </p:nvPr>
          </p:nvSpPr>
          <p:spPr bwMode="auto">
            <a:xfrm>
              <a:off x="405818" y="5056065"/>
              <a:ext cx="272065" cy="249601"/>
            </a:xfrm>
            <a:custGeom>
              <a:avLst/>
              <a:gdLst>
                <a:gd name="T0" fmla="*/ 41 w 202"/>
                <a:gd name="T1" fmla="*/ 177 h 185"/>
                <a:gd name="T2" fmla="*/ 76 w 202"/>
                <a:gd name="T3" fmla="*/ 113 h 185"/>
                <a:gd name="T4" fmla="*/ 169 w 202"/>
                <a:gd name="T5" fmla="*/ 55 h 185"/>
                <a:gd name="T6" fmla="*/ 173 w 202"/>
                <a:gd name="T7" fmla="*/ 20 h 185"/>
                <a:gd name="T8" fmla="*/ 86 w 202"/>
                <a:gd name="T9" fmla="*/ 20 h 185"/>
                <a:gd name="T10" fmla="*/ 0 w 202"/>
                <a:gd name="T11" fmla="*/ 147 h 185"/>
                <a:gd name="T12" fmla="*/ 12 w 202"/>
                <a:gd name="T13" fmla="*/ 185 h 185"/>
                <a:gd name="T14" fmla="*/ 41 w 202"/>
                <a:gd name="T15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5">
                  <a:moveTo>
                    <a:pt x="41" y="177"/>
                  </a:moveTo>
                  <a:cubicBezTo>
                    <a:pt x="41" y="177"/>
                    <a:pt x="56" y="128"/>
                    <a:pt x="76" y="113"/>
                  </a:cubicBezTo>
                  <a:cubicBezTo>
                    <a:pt x="96" y="99"/>
                    <a:pt x="137" y="58"/>
                    <a:pt x="169" y="55"/>
                  </a:cubicBezTo>
                  <a:cubicBezTo>
                    <a:pt x="202" y="51"/>
                    <a:pt x="190" y="26"/>
                    <a:pt x="173" y="20"/>
                  </a:cubicBezTo>
                  <a:cubicBezTo>
                    <a:pt x="157" y="13"/>
                    <a:pt x="108" y="0"/>
                    <a:pt x="86" y="20"/>
                  </a:cubicBezTo>
                  <a:cubicBezTo>
                    <a:pt x="65" y="41"/>
                    <a:pt x="0" y="144"/>
                    <a:pt x="0" y="147"/>
                  </a:cubicBezTo>
                  <a:cubicBezTo>
                    <a:pt x="0" y="149"/>
                    <a:pt x="12" y="185"/>
                    <a:pt x="12" y="185"/>
                  </a:cubicBezTo>
                  <a:lnTo>
                    <a:pt x="41" y="177"/>
                  </a:lnTo>
                  <a:close/>
                </a:path>
              </a:pathLst>
            </a:custGeom>
            <a:solidFill>
              <a:srgbClr val="FFD2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9" name="Freeform 498"/>
            <p:cNvSpPr/>
            <p:nvPr>
              <p:custDataLst>
                <p:tags r:id="rId484"/>
              </p:custDataLst>
            </p:nvPr>
          </p:nvSpPr>
          <p:spPr bwMode="auto">
            <a:xfrm>
              <a:off x="425786" y="5096001"/>
              <a:ext cx="173473" cy="195937"/>
            </a:xfrm>
            <a:custGeom>
              <a:avLst/>
              <a:gdLst>
                <a:gd name="T0" fmla="*/ 4 w 129"/>
                <a:gd name="T1" fmla="*/ 146 h 146"/>
                <a:gd name="T2" fmla="*/ 0 w 129"/>
                <a:gd name="T3" fmla="*/ 146 h 146"/>
                <a:gd name="T4" fmla="*/ 129 w 129"/>
                <a:gd name="T5" fmla="*/ 0 h 146"/>
                <a:gd name="T6" fmla="*/ 129 w 129"/>
                <a:gd name="T7" fmla="*/ 4 h 146"/>
                <a:gd name="T8" fmla="*/ 4 w 12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46">
                  <a:moveTo>
                    <a:pt x="4" y="146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4"/>
                    <a:pt x="24" y="14"/>
                    <a:pt x="129" y="0"/>
                  </a:cubicBezTo>
                  <a:cubicBezTo>
                    <a:pt x="129" y="4"/>
                    <a:pt x="129" y="4"/>
                    <a:pt x="129" y="4"/>
                  </a:cubicBezTo>
                  <a:cubicBezTo>
                    <a:pt x="27" y="17"/>
                    <a:pt x="4" y="145"/>
                    <a:pt x="4" y="146"/>
                  </a:cubicBezTo>
                  <a:close/>
                </a:path>
              </a:pathLst>
            </a:custGeom>
            <a:solidFill>
              <a:srgbClr val="DD96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0" name="Freeform 499"/>
            <p:cNvSpPr/>
            <p:nvPr>
              <p:custDataLst>
                <p:tags r:id="rId485"/>
              </p:custDataLst>
            </p:nvPr>
          </p:nvSpPr>
          <p:spPr bwMode="auto">
            <a:xfrm>
              <a:off x="352154" y="4846400"/>
              <a:ext cx="197185" cy="445539"/>
            </a:xfrm>
            <a:custGeom>
              <a:avLst/>
              <a:gdLst>
                <a:gd name="T0" fmla="*/ 54 w 146"/>
                <a:gd name="T1" fmla="*/ 9 h 331"/>
                <a:gd name="T2" fmla="*/ 43 w 146"/>
                <a:gd name="T3" fmla="*/ 31 h 331"/>
                <a:gd name="T4" fmla="*/ 54 w 146"/>
                <a:gd name="T5" fmla="*/ 127 h 331"/>
                <a:gd name="T6" fmla="*/ 11 w 146"/>
                <a:gd name="T7" fmla="*/ 200 h 331"/>
                <a:gd name="T8" fmla="*/ 3 w 146"/>
                <a:gd name="T9" fmla="*/ 241 h 331"/>
                <a:gd name="T10" fmla="*/ 30 w 146"/>
                <a:gd name="T11" fmla="*/ 330 h 331"/>
                <a:gd name="T12" fmla="*/ 56 w 146"/>
                <a:gd name="T13" fmla="*/ 331 h 331"/>
                <a:gd name="T14" fmla="*/ 67 w 146"/>
                <a:gd name="T15" fmla="*/ 284 h 331"/>
                <a:gd name="T16" fmla="*/ 135 w 146"/>
                <a:gd name="T17" fmla="*/ 186 h 331"/>
                <a:gd name="T18" fmla="*/ 121 w 146"/>
                <a:gd name="T19" fmla="*/ 72 h 331"/>
                <a:gd name="T20" fmla="*/ 54 w 146"/>
                <a:gd name="T21" fmla="*/ 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331">
                  <a:moveTo>
                    <a:pt x="54" y="9"/>
                  </a:moveTo>
                  <a:cubicBezTo>
                    <a:pt x="54" y="9"/>
                    <a:pt x="36" y="0"/>
                    <a:pt x="43" y="31"/>
                  </a:cubicBezTo>
                  <a:cubicBezTo>
                    <a:pt x="50" y="61"/>
                    <a:pt x="66" y="89"/>
                    <a:pt x="54" y="127"/>
                  </a:cubicBezTo>
                  <a:cubicBezTo>
                    <a:pt x="43" y="166"/>
                    <a:pt x="28" y="178"/>
                    <a:pt x="11" y="200"/>
                  </a:cubicBezTo>
                  <a:cubicBezTo>
                    <a:pt x="0" y="216"/>
                    <a:pt x="0" y="218"/>
                    <a:pt x="3" y="241"/>
                  </a:cubicBezTo>
                  <a:cubicBezTo>
                    <a:pt x="5" y="263"/>
                    <a:pt x="30" y="330"/>
                    <a:pt x="30" y="330"/>
                  </a:cubicBezTo>
                  <a:cubicBezTo>
                    <a:pt x="56" y="331"/>
                    <a:pt x="56" y="331"/>
                    <a:pt x="56" y="331"/>
                  </a:cubicBezTo>
                  <a:cubicBezTo>
                    <a:pt x="56" y="331"/>
                    <a:pt x="52" y="296"/>
                    <a:pt x="67" y="284"/>
                  </a:cubicBezTo>
                  <a:cubicBezTo>
                    <a:pt x="82" y="273"/>
                    <a:pt x="131" y="208"/>
                    <a:pt x="135" y="186"/>
                  </a:cubicBezTo>
                  <a:cubicBezTo>
                    <a:pt x="140" y="164"/>
                    <a:pt x="146" y="118"/>
                    <a:pt x="121" y="72"/>
                  </a:cubicBezTo>
                  <a:cubicBezTo>
                    <a:pt x="97" y="26"/>
                    <a:pt x="61" y="12"/>
                    <a:pt x="54" y="9"/>
                  </a:cubicBezTo>
                  <a:close/>
                </a:path>
              </a:pathLst>
            </a:custGeom>
            <a:solidFill>
              <a:srgbClr val="63E3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1" name="Freeform 500"/>
            <p:cNvSpPr/>
            <p:nvPr>
              <p:custDataLst>
                <p:tags r:id="rId486"/>
              </p:custDataLst>
            </p:nvPr>
          </p:nvSpPr>
          <p:spPr bwMode="auto">
            <a:xfrm>
              <a:off x="379610" y="4932513"/>
              <a:ext cx="112321" cy="365666"/>
            </a:xfrm>
            <a:custGeom>
              <a:avLst/>
              <a:gdLst>
                <a:gd name="T0" fmla="*/ 20 w 83"/>
                <a:gd name="T1" fmla="*/ 272 h 272"/>
                <a:gd name="T2" fmla="*/ 32 w 83"/>
                <a:gd name="T3" fmla="*/ 161 h 272"/>
                <a:gd name="T4" fmla="*/ 41 w 83"/>
                <a:gd name="T5" fmla="*/ 151 h 272"/>
                <a:gd name="T6" fmla="*/ 78 w 83"/>
                <a:gd name="T7" fmla="*/ 79 h 272"/>
                <a:gd name="T8" fmla="*/ 57 w 83"/>
                <a:gd name="T9" fmla="*/ 1 h 272"/>
                <a:gd name="T10" fmla="*/ 61 w 83"/>
                <a:gd name="T11" fmla="*/ 0 h 272"/>
                <a:gd name="T12" fmla="*/ 82 w 83"/>
                <a:gd name="T13" fmla="*/ 79 h 272"/>
                <a:gd name="T14" fmla="*/ 44 w 83"/>
                <a:gd name="T15" fmla="*/ 154 h 272"/>
                <a:gd name="T16" fmla="*/ 34 w 83"/>
                <a:gd name="T17" fmla="*/ 164 h 272"/>
                <a:gd name="T18" fmla="*/ 24 w 83"/>
                <a:gd name="T19" fmla="*/ 271 h 272"/>
                <a:gd name="T20" fmla="*/ 20 w 83"/>
                <a:gd name="T21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272">
                  <a:moveTo>
                    <a:pt x="20" y="272"/>
                  </a:moveTo>
                  <a:cubicBezTo>
                    <a:pt x="20" y="269"/>
                    <a:pt x="0" y="195"/>
                    <a:pt x="32" y="161"/>
                  </a:cubicBezTo>
                  <a:cubicBezTo>
                    <a:pt x="35" y="157"/>
                    <a:pt x="38" y="154"/>
                    <a:pt x="41" y="151"/>
                  </a:cubicBezTo>
                  <a:cubicBezTo>
                    <a:pt x="66" y="124"/>
                    <a:pt x="78" y="112"/>
                    <a:pt x="78" y="79"/>
                  </a:cubicBezTo>
                  <a:cubicBezTo>
                    <a:pt x="79" y="42"/>
                    <a:pt x="58" y="2"/>
                    <a:pt x="57" y="1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2" y="1"/>
                    <a:pt x="83" y="41"/>
                    <a:pt x="82" y="79"/>
                  </a:cubicBezTo>
                  <a:cubicBezTo>
                    <a:pt x="82" y="114"/>
                    <a:pt x="69" y="127"/>
                    <a:pt x="44" y="154"/>
                  </a:cubicBezTo>
                  <a:cubicBezTo>
                    <a:pt x="41" y="157"/>
                    <a:pt x="38" y="160"/>
                    <a:pt x="34" y="164"/>
                  </a:cubicBezTo>
                  <a:cubicBezTo>
                    <a:pt x="4" y="196"/>
                    <a:pt x="24" y="271"/>
                    <a:pt x="24" y="271"/>
                  </a:cubicBezTo>
                  <a:lnTo>
                    <a:pt x="20" y="272"/>
                  </a:lnTo>
                  <a:close/>
                </a:path>
              </a:pathLst>
            </a:custGeom>
            <a:solidFill>
              <a:srgbClr val="25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2" name="Freeform 501"/>
            <p:cNvSpPr/>
            <p:nvPr>
              <p:custDataLst>
                <p:tags r:id="rId487"/>
              </p:custDataLst>
            </p:nvPr>
          </p:nvSpPr>
          <p:spPr bwMode="auto">
            <a:xfrm>
              <a:off x="249818" y="5124706"/>
              <a:ext cx="164737" cy="165985"/>
            </a:xfrm>
            <a:custGeom>
              <a:avLst/>
              <a:gdLst>
                <a:gd name="T0" fmla="*/ 62 w 122"/>
                <a:gd name="T1" fmla="*/ 11 h 123"/>
                <a:gd name="T2" fmla="*/ 12 w 122"/>
                <a:gd name="T3" fmla="*/ 10 h 123"/>
                <a:gd name="T4" fmla="*/ 20 w 122"/>
                <a:gd name="T5" fmla="*/ 55 h 123"/>
                <a:gd name="T6" fmla="*/ 67 w 122"/>
                <a:gd name="T7" fmla="*/ 75 h 123"/>
                <a:gd name="T8" fmla="*/ 105 w 122"/>
                <a:gd name="T9" fmla="*/ 123 h 123"/>
                <a:gd name="T10" fmla="*/ 117 w 122"/>
                <a:gd name="T11" fmla="*/ 123 h 123"/>
                <a:gd name="T12" fmla="*/ 62 w 122"/>
                <a:gd name="T13" fmla="*/ 1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23">
                  <a:moveTo>
                    <a:pt x="62" y="11"/>
                  </a:moveTo>
                  <a:cubicBezTo>
                    <a:pt x="62" y="11"/>
                    <a:pt x="20" y="0"/>
                    <a:pt x="12" y="10"/>
                  </a:cubicBezTo>
                  <a:cubicBezTo>
                    <a:pt x="5" y="20"/>
                    <a:pt x="0" y="39"/>
                    <a:pt x="20" y="55"/>
                  </a:cubicBezTo>
                  <a:cubicBezTo>
                    <a:pt x="40" y="70"/>
                    <a:pt x="57" y="68"/>
                    <a:pt x="67" y="75"/>
                  </a:cubicBezTo>
                  <a:cubicBezTo>
                    <a:pt x="77" y="82"/>
                    <a:pt x="104" y="109"/>
                    <a:pt x="105" y="123"/>
                  </a:cubicBezTo>
                  <a:cubicBezTo>
                    <a:pt x="117" y="123"/>
                    <a:pt x="117" y="123"/>
                    <a:pt x="117" y="123"/>
                  </a:cubicBezTo>
                  <a:cubicBezTo>
                    <a:pt x="117" y="123"/>
                    <a:pt x="122" y="31"/>
                    <a:pt x="62" y="11"/>
                  </a:cubicBezTo>
                  <a:close/>
                </a:path>
              </a:pathLst>
            </a:custGeom>
            <a:solidFill>
              <a:srgbClr val="254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3" name="Freeform 502"/>
            <p:cNvSpPr/>
            <p:nvPr>
              <p:custDataLst>
                <p:tags r:id="rId488"/>
              </p:custDataLst>
            </p:nvPr>
          </p:nvSpPr>
          <p:spPr bwMode="auto">
            <a:xfrm>
              <a:off x="342170" y="5290690"/>
              <a:ext cx="165985" cy="172225"/>
            </a:xfrm>
            <a:custGeom>
              <a:avLst/>
              <a:gdLst>
                <a:gd name="T0" fmla="*/ 0 w 133"/>
                <a:gd name="T1" fmla="*/ 0 h 138"/>
                <a:gd name="T2" fmla="*/ 133 w 133"/>
                <a:gd name="T3" fmla="*/ 0 h 138"/>
                <a:gd name="T4" fmla="*/ 119 w 133"/>
                <a:gd name="T5" fmla="*/ 138 h 138"/>
                <a:gd name="T6" fmla="*/ 14 w 133"/>
                <a:gd name="T7" fmla="*/ 137 h 138"/>
                <a:gd name="T8" fmla="*/ 0 w 133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8">
                  <a:moveTo>
                    <a:pt x="0" y="0"/>
                  </a:moveTo>
                  <a:lnTo>
                    <a:pt x="133" y="0"/>
                  </a:lnTo>
                  <a:lnTo>
                    <a:pt x="119" y="138"/>
                  </a:lnTo>
                  <a:lnTo>
                    <a:pt x="14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4C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4" name="Freeform 503"/>
            <p:cNvSpPr/>
            <p:nvPr>
              <p:custDataLst>
                <p:tags r:id="rId489"/>
              </p:custDataLst>
            </p:nvPr>
          </p:nvSpPr>
          <p:spPr bwMode="auto">
            <a:xfrm>
              <a:off x="297242" y="5169634"/>
              <a:ext cx="111073" cy="121057"/>
            </a:xfrm>
            <a:custGeom>
              <a:avLst/>
              <a:gdLst>
                <a:gd name="T0" fmla="*/ 79 w 82"/>
                <a:gd name="T1" fmla="*/ 90 h 90"/>
                <a:gd name="T2" fmla="*/ 75 w 82"/>
                <a:gd name="T3" fmla="*/ 90 h 90"/>
                <a:gd name="T4" fmla="*/ 57 w 82"/>
                <a:gd name="T5" fmla="*/ 43 h 90"/>
                <a:gd name="T6" fmla="*/ 0 w 82"/>
                <a:gd name="T7" fmla="*/ 4 h 90"/>
                <a:gd name="T8" fmla="*/ 1 w 82"/>
                <a:gd name="T9" fmla="*/ 0 h 90"/>
                <a:gd name="T10" fmla="*/ 61 w 82"/>
                <a:gd name="T11" fmla="*/ 41 h 90"/>
                <a:gd name="T12" fmla="*/ 79 w 82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90">
                  <a:moveTo>
                    <a:pt x="79" y="90"/>
                  </a:move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7" y="76"/>
                    <a:pt x="57" y="43"/>
                  </a:cubicBezTo>
                  <a:cubicBezTo>
                    <a:pt x="37" y="9"/>
                    <a:pt x="1" y="4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9" y="6"/>
                    <a:pt x="61" y="41"/>
                  </a:cubicBezTo>
                  <a:cubicBezTo>
                    <a:pt x="82" y="75"/>
                    <a:pt x="79" y="89"/>
                    <a:pt x="79" y="90"/>
                  </a:cubicBezTo>
                  <a:close/>
                </a:path>
              </a:pathLst>
            </a:custGeom>
            <a:solidFill>
              <a:srgbClr val="667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490"/>
            </p:custDataLst>
          </p:nvPr>
        </p:nvSpPr>
        <p:spPr>
          <a:xfrm>
            <a:off x="876300" y="738505"/>
            <a:ext cx="10440035" cy="96393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91"/>
            </p:custDataLst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9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9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9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95" name="KSO_TEMPLATE" hidden="1"/>
          <p:cNvSpPr/>
          <p:nvPr>
            <p:custDataLst>
              <p:tags r:id="rId49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5" name="组合 2034"/>
          <p:cNvGrpSpPr/>
          <p:nvPr>
            <p:custDataLst>
              <p:tags r:id="rId2"/>
            </p:custDataLst>
          </p:nvPr>
        </p:nvGrpSpPr>
        <p:grpSpPr>
          <a:xfrm>
            <a:off x="228601" y="1691555"/>
            <a:ext cx="6041599" cy="3749012"/>
            <a:chOff x="228601" y="1901105"/>
            <a:chExt cx="6041599" cy="3749012"/>
          </a:xfrm>
        </p:grpSpPr>
        <p:sp>
          <p:nvSpPr>
            <p:cNvPr id="1525" name="Oval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8601" y="5213315"/>
              <a:ext cx="6041599" cy="436802"/>
            </a:xfrm>
            <a:prstGeom prst="ellipse">
              <a:avLst/>
            </a:prstGeom>
            <a:solidFill>
              <a:schemeClr val="accent1">
                <a:lumMod val="75000"/>
                <a:alpha val="5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26" name="Freeform 6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097213" y="3336313"/>
              <a:ext cx="408098" cy="410595"/>
            </a:xfrm>
            <a:custGeom>
              <a:avLst/>
              <a:gdLst>
                <a:gd name="T0" fmla="*/ 153 w 303"/>
                <a:gd name="T1" fmla="*/ 1 h 305"/>
                <a:gd name="T2" fmla="*/ 212 w 303"/>
                <a:gd name="T3" fmla="*/ 13 h 305"/>
                <a:gd name="T4" fmla="*/ 259 w 303"/>
                <a:gd name="T5" fmla="*/ 46 h 305"/>
                <a:gd name="T6" fmla="*/ 292 w 303"/>
                <a:gd name="T7" fmla="*/ 94 h 305"/>
                <a:gd name="T8" fmla="*/ 303 w 303"/>
                <a:gd name="T9" fmla="*/ 153 h 305"/>
                <a:gd name="T10" fmla="*/ 291 w 303"/>
                <a:gd name="T11" fmla="*/ 208 h 305"/>
                <a:gd name="T12" fmla="*/ 263 w 303"/>
                <a:gd name="T13" fmla="*/ 253 h 305"/>
                <a:gd name="T14" fmla="*/ 256 w 303"/>
                <a:gd name="T15" fmla="*/ 267 h 305"/>
                <a:gd name="T16" fmla="*/ 262 w 303"/>
                <a:gd name="T17" fmla="*/ 277 h 305"/>
                <a:gd name="T18" fmla="*/ 293 w 303"/>
                <a:gd name="T19" fmla="*/ 287 h 305"/>
                <a:gd name="T20" fmla="*/ 279 w 303"/>
                <a:gd name="T21" fmla="*/ 294 h 305"/>
                <a:gd name="T22" fmla="*/ 226 w 303"/>
                <a:gd name="T23" fmla="*/ 303 h 305"/>
                <a:gd name="T24" fmla="*/ 197 w 303"/>
                <a:gd name="T25" fmla="*/ 305 h 305"/>
                <a:gd name="T26" fmla="*/ 174 w 303"/>
                <a:gd name="T27" fmla="*/ 305 h 305"/>
                <a:gd name="T28" fmla="*/ 154 w 303"/>
                <a:gd name="T29" fmla="*/ 304 h 305"/>
                <a:gd name="T30" fmla="*/ 138 w 303"/>
                <a:gd name="T31" fmla="*/ 302 h 305"/>
                <a:gd name="T32" fmla="*/ 84 w 303"/>
                <a:gd name="T33" fmla="*/ 286 h 305"/>
                <a:gd name="T34" fmla="*/ 39 w 303"/>
                <a:gd name="T35" fmla="*/ 252 h 305"/>
                <a:gd name="T36" fmla="*/ 10 w 303"/>
                <a:gd name="T37" fmla="*/ 206 h 305"/>
                <a:gd name="T38" fmla="*/ 0 w 303"/>
                <a:gd name="T39" fmla="*/ 150 h 305"/>
                <a:gd name="T40" fmla="*/ 12 w 303"/>
                <a:gd name="T41" fmla="*/ 91 h 305"/>
                <a:gd name="T42" fmla="*/ 45 w 303"/>
                <a:gd name="T43" fmla="*/ 44 h 305"/>
                <a:gd name="T44" fmla="*/ 94 w 303"/>
                <a:gd name="T45" fmla="*/ 12 h 305"/>
                <a:gd name="T46" fmla="*/ 153 w 303"/>
                <a:gd name="T47" fmla="*/ 1 h 305"/>
                <a:gd name="T48" fmla="*/ 85 w 303"/>
                <a:gd name="T49" fmla="*/ 152 h 305"/>
                <a:gd name="T50" fmla="*/ 79 w 303"/>
                <a:gd name="T51" fmla="*/ 137 h 305"/>
                <a:gd name="T52" fmla="*/ 64 w 303"/>
                <a:gd name="T53" fmla="*/ 131 h 305"/>
                <a:gd name="T54" fmla="*/ 49 w 303"/>
                <a:gd name="T55" fmla="*/ 137 h 305"/>
                <a:gd name="T56" fmla="*/ 42 w 303"/>
                <a:gd name="T57" fmla="*/ 152 h 305"/>
                <a:gd name="T58" fmla="*/ 49 w 303"/>
                <a:gd name="T59" fmla="*/ 168 h 305"/>
                <a:gd name="T60" fmla="*/ 64 w 303"/>
                <a:gd name="T61" fmla="*/ 174 h 305"/>
                <a:gd name="T62" fmla="*/ 79 w 303"/>
                <a:gd name="T63" fmla="*/ 168 h 305"/>
                <a:gd name="T64" fmla="*/ 85 w 303"/>
                <a:gd name="T65" fmla="*/ 152 h 305"/>
                <a:gd name="T66" fmla="*/ 172 w 303"/>
                <a:gd name="T67" fmla="*/ 152 h 305"/>
                <a:gd name="T68" fmla="*/ 165 w 303"/>
                <a:gd name="T69" fmla="*/ 137 h 305"/>
                <a:gd name="T70" fmla="*/ 150 w 303"/>
                <a:gd name="T71" fmla="*/ 130 h 305"/>
                <a:gd name="T72" fmla="*/ 134 w 303"/>
                <a:gd name="T73" fmla="*/ 137 h 305"/>
                <a:gd name="T74" fmla="*/ 128 w 303"/>
                <a:gd name="T75" fmla="*/ 152 h 305"/>
                <a:gd name="T76" fmla="*/ 134 w 303"/>
                <a:gd name="T77" fmla="*/ 168 h 305"/>
                <a:gd name="T78" fmla="*/ 150 w 303"/>
                <a:gd name="T79" fmla="*/ 174 h 305"/>
                <a:gd name="T80" fmla="*/ 165 w 303"/>
                <a:gd name="T81" fmla="*/ 168 h 305"/>
                <a:gd name="T82" fmla="*/ 172 w 303"/>
                <a:gd name="T83" fmla="*/ 152 h 305"/>
                <a:gd name="T84" fmla="*/ 257 w 303"/>
                <a:gd name="T85" fmla="*/ 152 h 305"/>
                <a:gd name="T86" fmla="*/ 251 w 303"/>
                <a:gd name="T87" fmla="*/ 137 h 305"/>
                <a:gd name="T88" fmla="*/ 236 w 303"/>
                <a:gd name="T89" fmla="*/ 130 h 305"/>
                <a:gd name="T90" fmla="*/ 220 w 303"/>
                <a:gd name="T91" fmla="*/ 137 h 305"/>
                <a:gd name="T92" fmla="*/ 214 w 303"/>
                <a:gd name="T93" fmla="*/ 152 h 305"/>
                <a:gd name="T94" fmla="*/ 220 w 303"/>
                <a:gd name="T95" fmla="*/ 167 h 305"/>
                <a:gd name="T96" fmla="*/ 236 w 303"/>
                <a:gd name="T97" fmla="*/ 174 h 305"/>
                <a:gd name="T98" fmla="*/ 251 w 303"/>
                <a:gd name="T99" fmla="*/ 167 h 305"/>
                <a:gd name="T100" fmla="*/ 257 w 303"/>
                <a:gd name="T101" fmla="*/ 15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3" h="305">
                  <a:moveTo>
                    <a:pt x="153" y="1"/>
                  </a:moveTo>
                  <a:cubicBezTo>
                    <a:pt x="174" y="1"/>
                    <a:pt x="193" y="5"/>
                    <a:pt x="212" y="13"/>
                  </a:cubicBezTo>
                  <a:cubicBezTo>
                    <a:pt x="230" y="21"/>
                    <a:pt x="246" y="32"/>
                    <a:pt x="259" y="46"/>
                  </a:cubicBezTo>
                  <a:cubicBezTo>
                    <a:pt x="273" y="60"/>
                    <a:pt x="284" y="76"/>
                    <a:pt x="292" y="94"/>
                  </a:cubicBezTo>
                  <a:cubicBezTo>
                    <a:pt x="299" y="112"/>
                    <a:pt x="303" y="132"/>
                    <a:pt x="303" y="153"/>
                  </a:cubicBezTo>
                  <a:cubicBezTo>
                    <a:pt x="302" y="173"/>
                    <a:pt x="299" y="191"/>
                    <a:pt x="291" y="208"/>
                  </a:cubicBezTo>
                  <a:cubicBezTo>
                    <a:pt x="284" y="225"/>
                    <a:pt x="275" y="240"/>
                    <a:pt x="263" y="253"/>
                  </a:cubicBezTo>
                  <a:cubicBezTo>
                    <a:pt x="259" y="257"/>
                    <a:pt x="257" y="262"/>
                    <a:pt x="256" y="267"/>
                  </a:cubicBezTo>
                  <a:cubicBezTo>
                    <a:pt x="255" y="271"/>
                    <a:pt x="257" y="275"/>
                    <a:pt x="262" y="277"/>
                  </a:cubicBezTo>
                  <a:cubicBezTo>
                    <a:pt x="271" y="282"/>
                    <a:pt x="281" y="285"/>
                    <a:pt x="293" y="287"/>
                  </a:cubicBezTo>
                  <a:cubicBezTo>
                    <a:pt x="296" y="288"/>
                    <a:pt x="291" y="290"/>
                    <a:pt x="279" y="294"/>
                  </a:cubicBezTo>
                  <a:cubicBezTo>
                    <a:pt x="268" y="297"/>
                    <a:pt x="250" y="300"/>
                    <a:pt x="226" y="303"/>
                  </a:cubicBezTo>
                  <a:cubicBezTo>
                    <a:pt x="215" y="304"/>
                    <a:pt x="206" y="304"/>
                    <a:pt x="197" y="305"/>
                  </a:cubicBezTo>
                  <a:cubicBezTo>
                    <a:pt x="188" y="305"/>
                    <a:pt x="181" y="305"/>
                    <a:pt x="174" y="305"/>
                  </a:cubicBezTo>
                  <a:cubicBezTo>
                    <a:pt x="167" y="304"/>
                    <a:pt x="160" y="304"/>
                    <a:pt x="154" y="304"/>
                  </a:cubicBezTo>
                  <a:cubicBezTo>
                    <a:pt x="149" y="303"/>
                    <a:pt x="143" y="303"/>
                    <a:pt x="138" y="302"/>
                  </a:cubicBezTo>
                  <a:cubicBezTo>
                    <a:pt x="119" y="300"/>
                    <a:pt x="100" y="294"/>
                    <a:pt x="84" y="286"/>
                  </a:cubicBezTo>
                  <a:cubicBezTo>
                    <a:pt x="67" y="277"/>
                    <a:pt x="52" y="266"/>
                    <a:pt x="39" y="252"/>
                  </a:cubicBezTo>
                  <a:cubicBezTo>
                    <a:pt x="27" y="239"/>
                    <a:pt x="17" y="224"/>
                    <a:pt x="10" y="206"/>
                  </a:cubicBezTo>
                  <a:cubicBezTo>
                    <a:pt x="3" y="189"/>
                    <a:pt x="0" y="170"/>
                    <a:pt x="0" y="150"/>
                  </a:cubicBezTo>
                  <a:cubicBezTo>
                    <a:pt x="0" y="129"/>
                    <a:pt x="4" y="110"/>
                    <a:pt x="12" y="91"/>
                  </a:cubicBezTo>
                  <a:cubicBezTo>
                    <a:pt x="20" y="73"/>
                    <a:pt x="31" y="57"/>
                    <a:pt x="45" y="44"/>
                  </a:cubicBezTo>
                  <a:cubicBezTo>
                    <a:pt x="59" y="30"/>
                    <a:pt x="75" y="20"/>
                    <a:pt x="94" y="12"/>
                  </a:cubicBezTo>
                  <a:cubicBezTo>
                    <a:pt x="112" y="4"/>
                    <a:pt x="132" y="0"/>
                    <a:pt x="153" y="1"/>
                  </a:cubicBezTo>
                  <a:close/>
                  <a:moveTo>
                    <a:pt x="85" y="152"/>
                  </a:moveTo>
                  <a:cubicBezTo>
                    <a:pt x="85" y="146"/>
                    <a:pt x="83" y="141"/>
                    <a:pt x="79" y="137"/>
                  </a:cubicBezTo>
                  <a:cubicBezTo>
                    <a:pt x="75" y="133"/>
                    <a:pt x="70" y="131"/>
                    <a:pt x="64" y="131"/>
                  </a:cubicBezTo>
                  <a:cubicBezTo>
                    <a:pt x="58" y="131"/>
                    <a:pt x="53" y="133"/>
                    <a:pt x="49" y="137"/>
                  </a:cubicBezTo>
                  <a:cubicBezTo>
                    <a:pt x="45" y="141"/>
                    <a:pt x="42" y="146"/>
                    <a:pt x="42" y="152"/>
                  </a:cubicBezTo>
                  <a:cubicBezTo>
                    <a:pt x="42" y="158"/>
                    <a:pt x="45" y="163"/>
                    <a:pt x="49" y="168"/>
                  </a:cubicBezTo>
                  <a:cubicBezTo>
                    <a:pt x="53" y="172"/>
                    <a:pt x="58" y="174"/>
                    <a:pt x="64" y="174"/>
                  </a:cubicBezTo>
                  <a:cubicBezTo>
                    <a:pt x="70" y="174"/>
                    <a:pt x="75" y="172"/>
                    <a:pt x="79" y="168"/>
                  </a:cubicBezTo>
                  <a:cubicBezTo>
                    <a:pt x="83" y="163"/>
                    <a:pt x="85" y="158"/>
                    <a:pt x="85" y="152"/>
                  </a:cubicBezTo>
                  <a:close/>
                  <a:moveTo>
                    <a:pt x="172" y="152"/>
                  </a:moveTo>
                  <a:cubicBezTo>
                    <a:pt x="172" y="146"/>
                    <a:pt x="170" y="141"/>
                    <a:pt x="165" y="137"/>
                  </a:cubicBezTo>
                  <a:cubicBezTo>
                    <a:pt x="161" y="132"/>
                    <a:pt x="156" y="130"/>
                    <a:pt x="150" y="130"/>
                  </a:cubicBezTo>
                  <a:cubicBezTo>
                    <a:pt x="144" y="130"/>
                    <a:pt x="138" y="132"/>
                    <a:pt x="134" y="137"/>
                  </a:cubicBezTo>
                  <a:cubicBezTo>
                    <a:pt x="130" y="141"/>
                    <a:pt x="128" y="146"/>
                    <a:pt x="128" y="152"/>
                  </a:cubicBezTo>
                  <a:cubicBezTo>
                    <a:pt x="128" y="158"/>
                    <a:pt x="130" y="163"/>
                    <a:pt x="134" y="168"/>
                  </a:cubicBezTo>
                  <a:cubicBezTo>
                    <a:pt x="138" y="172"/>
                    <a:pt x="144" y="174"/>
                    <a:pt x="150" y="174"/>
                  </a:cubicBezTo>
                  <a:cubicBezTo>
                    <a:pt x="156" y="174"/>
                    <a:pt x="161" y="172"/>
                    <a:pt x="165" y="168"/>
                  </a:cubicBezTo>
                  <a:cubicBezTo>
                    <a:pt x="170" y="163"/>
                    <a:pt x="172" y="158"/>
                    <a:pt x="172" y="152"/>
                  </a:cubicBezTo>
                  <a:close/>
                  <a:moveTo>
                    <a:pt x="257" y="152"/>
                  </a:moveTo>
                  <a:cubicBezTo>
                    <a:pt x="257" y="146"/>
                    <a:pt x="255" y="141"/>
                    <a:pt x="251" y="137"/>
                  </a:cubicBezTo>
                  <a:cubicBezTo>
                    <a:pt x="247" y="132"/>
                    <a:pt x="242" y="130"/>
                    <a:pt x="236" y="130"/>
                  </a:cubicBezTo>
                  <a:cubicBezTo>
                    <a:pt x="230" y="130"/>
                    <a:pt x="224" y="132"/>
                    <a:pt x="220" y="137"/>
                  </a:cubicBezTo>
                  <a:cubicBezTo>
                    <a:pt x="216" y="141"/>
                    <a:pt x="214" y="146"/>
                    <a:pt x="214" y="152"/>
                  </a:cubicBezTo>
                  <a:cubicBezTo>
                    <a:pt x="214" y="158"/>
                    <a:pt x="216" y="163"/>
                    <a:pt x="220" y="167"/>
                  </a:cubicBezTo>
                  <a:cubicBezTo>
                    <a:pt x="224" y="172"/>
                    <a:pt x="230" y="174"/>
                    <a:pt x="236" y="174"/>
                  </a:cubicBezTo>
                  <a:cubicBezTo>
                    <a:pt x="242" y="174"/>
                    <a:pt x="247" y="172"/>
                    <a:pt x="251" y="167"/>
                  </a:cubicBezTo>
                  <a:cubicBezTo>
                    <a:pt x="255" y="163"/>
                    <a:pt x="257" y="158"/>
                    <a:pt x="257" y="152"/>
                  </a:cubicBezTo>
                  <a:close/>
                </a:path>
              </a:pathLst>
            </a:custGeom>
            <a:solidFill>
              <a:srgbClr val="B5E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27" name="Freeform 7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88797" y="3223993"/>
              <a:ext cx="409346" cy="410595"/>
            </a:xfrm>
            <a:custGeom>
              <a:avLst/>
              <a:gdLst>
                <a:gd name="T0" fmla="*/ 150 w 303"/>
                <a:gd name="T1" fmla="*/ 1 h 305"/>
                <a:gd name="T2" fmla="*/ 209 w 303"/>
                <a:gd name="T3" fmla="*/ 12 h 305"/>
                <a:gd name="T4" fmla="*/ 257 w 303"/>
                <a:gd name="T5" fmla="*/ 44 h 305"/>
                <a:gd name="T6" fmla="*/ 290 w 303"/>
                <a:gd name="T7" fmla="*/ 91 h 305"/>
                <a:gd name="T8" fmla="*/ 303 w 303"/>
                <a:gd name="T9" fmla="*/ 150 h 305"/>
                <a:gd name="T10" fmla="*/ 293 w 303"/>
                <a:gd name="T11" fmla="*/ 206 h 305"/>
                <a:gd name="T12" fmla="*/ 263 w 303"/>
                <a:gd name="T13" fmla="*/ 252 h 305"/>
                <a:gd name="T14" fmla="*/ 219 w 303"/>
                <a:gd name="T15" fmla="*/ 286 h 305"/>
                <a:gd name="T16" fmla="*/ 164 w 303"/>
                <a:gd name="T17" fmla="*/ 302 h 305"/>
                <a:gd name="T18" fmla="*/ 148 w 303"/>
                <a:gd name="T19" fmla="*/ 304 h 305"/>
                <a:gd name="T20" fmla="*/ 129 w 303"/>
                <a:gd name="T21" fmla="*/ 305 h 305"/>
                <a:gd name="T22" fmla="*/ 106 w 303"/>
                <a:gd name="T23" fmla="*/ 305 h 305"/>
                <a:gd name="T24" fmla="*/ 77 w 303"/>
                <a:gd name="T25" fmla="*/ 303 h 305"/>
                <a:gd name="T26" fmla="*/ 23 w 303"/>
                <a:gd name="T27" fmla="*/ 294 h 305"/>
                <a:gd name="T28" fmla="*/ 9 w 303"/>
                <a:gd name="T29" fmla="*/ 287 h 305"/>
                <a:gd name="T30" fmla="*/ 41 w 303"/>
                <a:gd name="T31" fmla="*/ 277 h 305"/>
                <a:gd name="T32" fmla="*/ 46 w 303"/>
                <a:gd name="T33" fmla="*/ 266 h 305"/>
                <a:gd name="T34" fmla="*/ 40 w 303"/>
                <a:gd name="T35" fmla="*/ 253 h 305"/>
                <a:gd name="T36" fmla="*/ 11 w 303"/>
                <a:gd name="T37" fmla="*/ 208 h 305"/>
                <a:gd name="T38" fmla="*/ 0 w 303"/>
                <a:gd name="T39" fmla="*/ 153 h 305"/>
                <a:gd name="T40" fmla="*/ 11 w 303"/>
                <a:gd name="T41" fmla="*/ 94 h 305"/>
                <a:gd name="T42" fmla="*/ 43 w 303"/>
                <a:gd name="T43" fmla="*/ 46 h 305"/>
                <a:gd name="T44" fmla="*/ 91 w 303"/>
                <a:gd name="T45" fmla="*/ 13 h 305"/>
                <a:gd name="T46" fmla="*/ 150 w 303"/>
                <a:gd name="T47" fmla="*/ 1 h 305"/>
                <a:gd name="T48" fmla="*/ 217 w 303"/>
                <a:gd name="T49" fmla="*/ 152 h 305"/>
                <a:gd name="T50" fmla="*/ 223 w 303"/>
                <a:gd name="T51" fmla="*/ 168 h 305"/>
                <a:gd name="T52" fmla="*/ 239 w 303"/>
                <a:gd name="T53" fmla="*/ 174 h 305"/>
                <a:gd name="T54" fmla="*/ 254 w 303"/>
                <a:gd name="T55" fmla="*/ 168 h 305"/>
                <a:gd name="T56" fmla="*/ 260 w 303"/>
                <a:gd name="T57" fmla="*/ 152 h 305"/>
                <a:gd name="T58" fmla="*/ 254 w 303"/>
                <a:gd name="T59" fmla="*/ 137 h 305"/>
                <a:gd name="T60" fmla="*/ 239 w 303"/>
                <a:gd name="T61" fmla="*/ 131 h 305"/>
                <a:gd name="T62" fmla="*/ 223 w 303"/>
                <a:gd name="T63" fmla="*/ 137 h 305"/>
                <a:gd name="T64" fmla="*/ 217 w 303"/>
                <a:gd name="T65" fmla="*/ 152 h 305"/>
                <a:gd name="T66" fmla="*/ 131 w 303"/>
                <a:gd name="T67" fmla="*/ 152 h 305"/>
                <a:gd name="T68" fmla="*/ 137 w 303"/>
                <a:gd name="T69" fmla="*/ 168 h 305"/>
                <a:gd name="T70" fmla="*/ 153 w 303"/>
                <a:gd name="T71" fmla="*/ 174 h 305"/>
                <a:gd name="T72" fmla="*/ 168 w 303"/>
                <a:gd name="T73" fmla="*/ 168 h 305"/>
                <a:gd name="T74" fmla="*/ 175 w 303"/>
                <a:gd name="T75" fmla="*/ 152 h 305"/>
                <a:gd name="T76" fmla="*/ 168 w 303"/>
                <a:gd name="T77" fmla="*/ 137 h 305"/>
                <a:gd name="T78" fmla="*/ 153 w 303"/>
                <a:gd name="T79" fmla="*/ 130 h 305"/>
                <a:gd name="T80" fmla="*/ 137 w 303"/>
                <a:gd name="T81" fmla="*/ 137 h 305"/>
                <a:gd name="T82" fmla="*/ 131 w 303"/>
                <a:gd name="T83" fmla="*/ 152 h 305"/>
                <a:gd name="T84" fmla="*/ 45 w 303"/>
                <a:gd name="T85" fmla="*/ 152 h 305"/>
                <a:gd name="T86" fmla="*/ 52 w 303"/>
                <a:gd name="T87" fmla="*/ 167 h 305"/>
                <a:gd name="T88" fmla="*/ 67 w 303"/>
                <a:gd name="T89" fmla="*/ 174 h 305"/>
                <a:gd name="T90" fmla="*/ 83 w 303"/>
                <a:gd name="T91" fmla="*/ 167 h 305"/>
                <a:gd name="T92" fmla="*/ 89 w 303"/>
                <a:gd name="T93" fmla="*/ 152 h 305"/>
                <a:gd name="T94" fmla="*/ 83 w 303"/>
                <a:gd name="T95" fmla="*/ 137 h 305"/>
                <a:gd name="T96" fmla="*/ 67 w 303"/>
                <a:gd name="T97" fmla="*/ 130 h 305"/>
                <a:gd name="T98" fmla="*/ 52 w 303"/>
                <a:gd name="T99" fmla="*/ 137 h 305"/>
                <a:gd name="T100" fmla="*/ 45 w 303"/>
                <a:gd name="T101" fmla="*/ 15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3" h="305">
                  <a:moveTo>
                    <a:pt x="150" y="1"/>
                  </a:moveTo>
                  <a:cubicBezTo>
                    <a:pt x="171" y="0"/>
                    <a:pt x="191" y="4"/>
                    <a:pt x="209" y="12"/>
                  </a:cubicBezTo>
                  <a:cubicBezTo>
                    <a:pt x="227" y="20"/>
                    <a:pt x="243" y="30"/>
                    <a:pt x="257" y="44"/>
                  </a:cubicBezTo>
                  <a:cubicBezTo>
                    <a:pt x="271" y="57"/>
                    <a:pt x="282" y="73"/>
                    <a:pt x="290" y="91"/>
                  </a:cubicBezTo>
                  <a:cubicBezTo>
                    <a:pt x="298" y="110"/>
                    <a:pt x="302" y="129"/>
                    <a:pt x="303" y="150"/>
                  </a:cubicBezTo>
                  <a:cubicBezTo>
                    <a:pt x="303" y="170"/>
                    <a:pt x="300" y="189"/>
                    <a:pt x="293" y="206"/>
                  </a:cubicBezTo>
                  <a:cubicBezTo>
                    <a:pt x="286" y="223"/>
                    <a:pt x="276" y="239"/>
                    <a:pt x="263" y="252"/>
                  </a:cubicBezTo>
                  <a:cubicBezTo>
                    <a:pt x="251" y="266"/>
                    <a:pt x="236" y="277"/>
                    <a:pt x="219" y="286"/>
                  </a:cubicBezTo>
                  <a:cubicBezTo>
                    <a:pt x="202" y="294"/>
                    <a:pt x="184" y="300"/>
                    <a:pt x="164" y="302"/>
                  </a:cubicBezTo>
                  <a:cubicBezTo>
                    <a:pt x="159" y="303"/>
                    <a:pt x="154" y="303"/>
                    <a:pt x="148" y="304"/>
                  </a:cubicBezTo>
                  <a:cubicBezTo>
                    <a:pt x="143" y="304"/>
                    <a:pt x="136" y="304"/>
                    <a:pt x="129" y="305"/>
                  </a:cubicBezTo>
                  <a:cubicBezTo>
                    <a:pt x="122" y="305"/>
                    <a:pt x="114" y="305"/>
                    <a:pt x="106" y="305"/>
                  </a:cubicBezTo>
                  <a:cubicBezTo>
                    <a:pt x="97" y="304"/>
                    <a:pt x="87" y="304"/>
                    <a:pt x="77" y="303"/>
                  </a:cubicBezTo>
                  <a:cubicBezTo>
                    <a:pt x="53" y="300"/>
                    <a:pt x="35" y="297"/>
                    <a:pt x="23" y="294"/>
                  </a:cubicBezTo>
                  <a:cubicBezTo>
                    <a:pt x="12" y="290"/>
                    <a:pt x="7" y="288"/>
                    <a:pt x="9" y="287"/>
                  </a:cubicBezTo>
                  <a:cubicBezTo>
                    <a:pt x="22" y="285"/>
                    <a:pt x="32" y="282"/>
                    <a:pt x="41" y="277"/>
                  </a:cubicBezTo>
                  <a:cubicBezTo>
                    <a:pt x="45" y="275"/>
                    <a:pt x="47" y="271"/>
                    <a:pt x="46" y="266"/>
                  </a:cubicBezTo>
                  <a:cubicBezTo>
                    <a:pt x="46" y="262"/>
                    <a:pt x="43" y="257"/>
                    <a:pt x="40" y="253"/>
                  </a:cubicBezTo>
                  <a:cubicBezTo>
                    <a:pt x="28" y="240"/>
                    <a:pt x="19" y="225"/>
                    <a:pt x="11" y="208"/>
                  </a:cubicBezTo>
                  <a:cubicBezTo>
                    <a:pt x="4" y="191"/>
                    <a:pt x="0" y="173"/>
                    <a:pt x="0" y="153"/>
                  </a:cubicBezTo>
                  <a:cubicBezTo>
                    <a:pt x="0" y="132"/>
                    <a:pt x="3" y="112"/>
                    <a:pt x="11" y="94"/>
                  </a:cubicBezTo>
                  <a:cubicBezTo>
                    <a:pt x="19" y="76"/>
                    <a:pt x="30" y="60"/>
                    <a:pt x="43" y="46"/>
                  </a:cubicBezTo>
                  <a:cubicBezTo>
                    <a:pt x="57" y="32"/>
                    <a:pt x="73" y="21"/>
                    <a:pt x="91" y="13"/>
                  </a:cubicBezTo>
                  <a:cubicBezTo>
                    <a:pt x="109" y="5"/>
                    <a:pt x="129" y="1"/>
                    <a:pt x="150" y="1"/>
                  </a:cubicBezTo>
                  <a:close/>
                  <a:moveTo>
                    <a:pt x="217" y="152"/>
                  </a:moveTo>
                  <a:cubicBezTo>
                    <a:pt x="217" y="158"/>
                    <a:pt x="219" y="163"/>
                    <a:pt x="223" y="168"/>
                  </a:cubicBezTo>
                  <a:cubicBezTo>
                    <a:pt x="228" y="172"/>
                    <a:pt x="233" y="174"/>
                    <a:pt x="239" y="174"/>
                  </a:cubicBezTo>
                  <a:cubicBezTo>
                    <a:pt x="245" y="174"/>
                    <a:pt x="250" y="172"/>
                    <a:pt x="254" y="168"/>
                  </a:cubicBezTo>
                  <a:cubicBezTo>
                    <a:pt x="258" y="163"/>
                    <a:pt x="260" y="158"/>
                    <a:pt x="260" y="152"/>
                  </a:cubicBezTo>
                  <a:cubicBezTo>
                    <a:pt x="260" y="146"/>
                    <a:pt x="258" y="141"/>
                    <a:pt x="254" y="137"/>
                  </a:cubicBezTo>
                  <a:cubicBezTo>
                    <a:pt x="250" y="133"/>
                    <a:pt x="245" y="131"/>
                    <a:pt x="239" y="131"/>
                  </a:cubicBezTo>
                  <a:cubicBezTo>
                    <a:pt x="233" y="131"/>
                    <a:pt x="228" y="133"/>
                    <a:pt x="223" y="137"/>
                  </a:cubicBezTo>
                  <a:cubicBezTo>
                    <a:pt x="219" y="141"/>
                    <a:pt x="217" y="146"/>
                    <a:pt x="217" y="152"/>
                  </a:cubicBezTo>
                  <a:close/>
                  <a:moveTo>
                    <a:pt x="131" y="152"/>
                  </a:moveTo>
                  <a:cubicBezTo>
                    <a:pt x="131" y="158"/>
                    <a:pt x="133" y="163"/>
                    <a:pt x="137" y="168"/>
                  </a:cubicBezTo>
                  <a:cubicBezTo>
                    <a:pt x="142" y="172"/>
                    <a:pt x="147" y="174"/>
                    <a:pt x="153" y="174"/>
                  </a:cubicBezTo>
                  <a:cubicBezTo>
                    <a:pt x="159" y="174"/>
                    <a:pt x="164" y="172"/>
                    <a:pt x="168" y="168"/>
                  </a:cubicBezTo>
                  <a:cubicBezTo>
                    <a:pt x="173" y="163"/>
                    <a:pt x="175" y="158"/>
                    <a:pt x="175" y="152"/>
                  </a:cubicBezTo>
                  <a:cubicBezTo>
                    <a:pt x="175" y="146"/>
                    <a:pt x="173" y="141"/>
                    <a:pt x="168" y="137"/>
                  </a:cubicBezTo>
                  <a:cubicBezTo>
                    <a:pt x="164" y="132"/>
                    <a:pt x="159" y="130"/>
                    <a:pt x="153" y="130"/>
                  </a:cubicBezTo>
                  <a:cubicBezTo>
                    <a:pt x="147" y="130"/>
                    <a:pt x="142" y="132"/>
                    <a:pt x="137" y="137"/>
                  </a:cubicBezTo>
                  <a:cubicBezTo>
                    <a:pt x="133" y="141"/>
                    <a:pt x="131" y="146"/>
                    <a:pt x="131" y="152"/>
                  </a:cubicBezTo>
                  <a:close/>
                  <a:moveTo>
                    <a:pt x="45" y="152"/>
                  </a:moveTo>
                  <a:cubicBezTo>
                    <a:pt x="45" y="158"/>
                    <a:pt x="47" y="163"/>
                    <a:pt x="52" y="167"/>
                  </a:cubicBezTo>
                  <a:cubicBezTo>
                    <a:pt x="56" y="172"/>
                    <a:pt x="61" y="174"/>
                    <a:pt x="67" y="174"/>
                  </a:cubicBezTo>
                  <a:cubicBezTo>
                    <a:pt x="73" y="174"/>
                    <a:pt x="78" y="172"/>
                    <a:pt x="83" y="167"/>
                  </a:cubicBezTo>
                  <a:cubicBezTo>
                    <a:pt x="87" y="163"/>
                    <a:pt x="89" y="158"/>
                    <a:pt x="89" y="152"/>
                  </a:cubicBezTo>
                  <a:cubicBezTo>
                    <a:pt x="89" y="146"/>
                    <a:pt x="87" y="141"/>
                    <a:pt x="83" y="137"/>
                  </a:cubicBezTo>
                  <a:cubicBezTo>
                    <a:pt x="78" y="132"/>
                    <a:pt x="73" y="130"/>
                    <a:pt x="67" y="130"/>
                  </a:cubicBezTo>
                  <a:cubicBezTo>
                    <a:pt x="61" y="130"/>
                    <a:pt x="56" y="132"/>
                    <a:pt x="52" y="137"/>
                  </a:cubicBezTo>
                  <a:cubicBezTo>
                    <a:pt x="47" y="141"/>
                    <a:pt x="45" y="146"/>
                    <a:pt x="45" y="152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4" name="Freeform 18"/>
            <p:cNvSpPr/>
            <p:nvPr>
              <p:custDataLst>
                <p:tags r:id="rId6"/>
              </p:custDataLst>
            </p:nvPr>
          </p:nvSpPr>
          <p:spPr bwMode="auto">
            <a:xfrm>
              <a:off x="1857250" y="2854583"/>
              <a:ext cx="3735283" cy="2570893"/>
            </a:xfrm>
            <a:custGeom>
              <a:avLst/>
              <a:gdLst>
                <a:gd name="T0" fmla="*/ 2605 w 2770"/>
                <a:gd name="T1" fmla="*/ 1909 h 1909"/>
                <a:gd name="T2" fmla="*/ 165 w 2770"/>
                <a:gd name="T3" fmla="*/ 1909 h 1909"/>
                <a:gd name="T4" fmla="*/ 0 w 2770"/>
                <a:gd name="T5" fmla="*/ 1744 h 1909"/>
                <a:gd name="T6" fmla="*/ 0 w 2770"/>
                <a:gd name="T7" fmla="*/ 166 h 1909"/>
                <a:gd name="T8" fmla="*/ 165 w 2770"/>
                <a:gd name="T9" fmla="*/ 0 h 1909"/>
                <a:gd name="T10" fmla="*/ 2605 w 2770"/>
                <a:gd name="T11" fmla="*/ 0 h 1909"/>
                <a:gd name="T12" fmla="*/ 2770 w 2770"/>
                <a:gd name="T13" fmla="*/ 166 h 1909"/>
                <a:gd name="T14" fmla="*/ 2770 w 2770"/>
                <a:gd name="T15" fmla="*/ 1744 h 1909"/>
                <a:gd name="T16" fmla="*/ 2605 w 2770"/>
                <a:gd name="T17" fmla="*/ 1909 h 1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0" h="1909">
                  <a:moveTo>
                    <a:pt x="2605" y="1909"/>
                  </a:moveTo>
                  <a:cubicBezTo>
                    <a:pt x="165" y="1909"/>
                    <a:pt x="165" y="1909"/>
                    <a:pt x="165" y="1909"/>
                  </a:cubicBezTo>
                  <a:cubicBezTo>
                    <a:pt x="74" y="1909"/>
                    <a:pt x="0" y="1835"/>
                    <a:pt x="0" y="174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74"/>
                    <a:pt x="74" y="0"/>
                    <a:pt x="165" y="0"/>
                  </a:cubicBezTo>
                  <a:cubicBezTo>
                    <a:pt x="2605" y="0"/>
                    <a:pt x="2605" y="0"/>
                    <a:pt x="2605" y="0"/>
                  </a:cubicBezTo>
                  <a:cubicBezTo>
                    <a:pt x="2696" y="0"/>
                    <a:pt x="2770" y="74"/>
                    <a:pt x="2770" y="166"/>
                  </a:cubicBezTo>
                  <a:cubicBezTo>
                    <a:pt x="2770" y="1744"/>
                    <a:pt x="2770" y="1744"/>
                    <a:pt x="2770" y="1744"/>
                  </a:cubicBezTo>
                  <a:cubicBezTo>
                    <a:pt x="2770" y="1835"/>
                    <a:pt x="2696" y="1909"/>
                    <a:pt x="2605" y="190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5" name="Rectangle 1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942114" y="3127896"/>
              <a:ext cx="3564306" cy="2202732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6" name="Rectangle 2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942114" y="3127896"/>
              <a:ext cx="3564306" cy="2202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7" name="Freeform 21"/>
            <p:cNvSpPr/>
            <p:nvPr>
              <p:custDataLst>
                <p:tags r:id="rId9"/>
              </p:custDataLst>
            </p:nvPr>
          </p:nvSpPr>
          <p:spPr bwMode="auto">
            <a:xfrm>
              <a:off x="2669701" y="4812704"/>
              <a:ext cx="38689" cy="37440"/>
            </a:xfrm>
            <a:custGeom>
              <a:avLst/>
              <a:gdLst>
                <a:gd name="T0" fmla="*/ 20 w 28"/>
                <a:gd name="T1" fmla="*/ 28 h 28"/>
                <a:gd name="T2" fmla="*/ 9 w 28"/>
                <a:gd name="T3" fmla="*/ 28 h 28"/>
                <a:gd name="T4" fmla="*/ 0 w 28"/>
                <a:gd name="T5" fmla="*/ 20 h 28"/>
                <a:gd name="T6" fmla="*/ 0 w 28"/>
                <a:gd name="T7" fmla="*/ 8 h 28"/>
                <a:gd name="T8" fmla="*/ 9 w 28"/>
                <a:gd name="T9" fmla="*/ 0 h 28"/>
                <a:gd name="T10" fmla="*/ 20 w 28"/>
                <a:gd name="T11" fmla="*/ 0 h 28"/>
                <a:gd name="T12" fmla="*/ 28 w 28"/>
                <a:gd name="T13" fmla="*/ 8 h 28"/>
                <a:gd name="T14" fmla="*/ 28 w 28"/>
                <a:gd name="T15" fmla="*/ 20 h 28"/>
                <a:gd name="T16" fmla="*/ 20 w 28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20" y="28"/>
                  </a:moveTo>
                  <a:cubicBezTo>
                    <a:pt x="9" y="28"/>
                    <a:pt x="9" y="28"/>
                    <a:pt x="9" y="28"/>
                  </a:cubicBezTo>
                  <a:cubicBezTo>
                    <a:pt x="4" y="28"/>
                    <a:pt x="0" y="24"/>
                    <a:pt x="0" y="2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8" y="4"/>
                    <a:pt x="28" y="8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4"/>
                    <a:pt x="25" y="28"/>
                    <a:pt x="20" y="28"/>
                  </a:cubicBezTo>
                </a:path>
              </a:pathLst>
            </a:custGeom>
            <a:solidFill>
              <a:srgbClr val="F8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8" name="Freeform 22"/>
            <p:cNvSpPr/>
            <p:nvPr>
              <p:custDataLst>
                <p:tags r:id="rId10"/>
              </p:custDataLst>
            </p:nvPr>
          </p:nvSpPr>
          <p:spPr bwMode="auto">
            <a:xfrm>
              <a:off x="2710886" y="4812704"/>
              <a:ext cx="37440" cy="37440"/>
            </a:xfrm>
            <a:custGeom>
              <a:avLst/>
              <a:gdLst>
                <a:gd name="T0" fmla="*/ 20 w 28"/>
                <a:gd name="T1" fmla="*/ 28 h 28"/>
                <a:gd name="T2" fmla="*/ 9 w 28"/>
                <a:gd name="T3" fmla="*/ 28 h 28"/>
                <a:gd name="T4" fmla="*/ 0 w 28"/>
                <a:gd name="T5" fmla="*/ 20 h 28"/>
                <a:gd name="T6" fmla="*/ 0 w 28"/>
                <a:gd name="T7" fmla="*/ 8 h 28"/>
                <a:gd name="T8" fmla="*/ 9 w 28"/>
                <a:gd name="T9" fmla="*/ 0 h 28"/>
                <a:gd name="T10" fmla="*/ 20 w 28"/>
                <a:gd name="T11" fmla="*/ 0 h 28"/>
                <a:gd name="T12" fmla="*/ 28 w 28"/>
                <a:gd name="T13" fmla="*/ 8 h 28"/>
                <a:gd name="T14" fmla="*/ 28 w 28"/>
                <a:gd name="T15" fmla="*/ 20 h 28"/>
                <a:gd name="T16" fmla="*/ 20 w 28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20" y="28"/>
                  </a:moveTo>
                  <a:cubicBezTo>
                    <a:pt x="9" y="28"/>
                    <a:pt x="9" y="28"/>
                    <a:pt x="9" y="28"/>
                  </a:cubicBezTo>
                  <a:cubicBezTo>
                    <a:pt x="4" y="28"/>
                    <a:pt x="0" y="24"/>
                    <a:pt x="0" y="2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8" y="4"/>
                    <a:pt x="28" y="8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4"/>
                    <a:pt x="25" y="28"/>
                    <a:pt x="20" y="28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9" name="Freeform 23"/>
            <p:cNvSpPr/>
            <p:nvPr>
              <p:custDataLst>
                <p:tags r:id="rId11"/>
              </p:custDataLst>
            </p:nvPr>
          </p:nvSpPr>
          <p:spPr bwMode="auto">
            <a:xfrm>
              <a:off x="2752070" y="4812704"/>
              <a:ext cx="37440" cy="37440"/>
            </a:xfrm>
            <a:custGeom>
              <a:avLst/>
              <a:gdLst>
                <a:gd name="T0" fmla="*/ 19 w 27"/>
                <a:gd name="T1" fmla="*/ 28 h 28"/>
                <a:gd name="T2" fmla="*/ 8 w 27"/>
                <a:gd name="T3" fmla="*/ 28 h 28"/>
                <a:gd name="T4" fmla="*/ 0 w 27"/>
                <a:gd name="T5" fmla="*/ 20 h 28"/>
                <a:gd name="T6" fmla="*/ 0 w 27"/>
                <a:gd name="T7" fmla="*/ 8 h 28"/>
                <a:gd name="T8" fmla="*/ 8 w 27"/>
                <a:gd name="T9" fmla="*/ 0 h 28"/>
                <a:gd name="T10" fmla="*/ 19 w 27"/>
                <a:gd name="T11" fmla="*/ 0 h 28"/>
                <a:gd name="T12" fmla="*/ 27 w 27"/>
                <a:gd name="T13" fmla="*/ 8 h 28"/>
                <a:gd name="T14" fmla="*/ 27 w 27"/>
                <a:gd name="T15" fmla="*/ 20 h 28"/>
                <a:gd name="T16" fmla="*/ 19 w 27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9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3" y="28"/>
                    <a:pt x="0" y="24"/>
                    <a:pt x="0" y="2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7" y="4"/>
                    <a:pt x="27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4"/>
                    <a:pt x="24" y="28"/>
                    <a:pt x="19" y="28"/>
                  </a:cubicBezTo>
                </a:path>
              </a:pathLst>
            </a:custGeom>
            <a:solidFill>
              <a:srgbClr val="7E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0" name="Freeform 24"/>
            <p:cNvSpPr/>
            <p:nvPr>
              <p:custDataLst>
                <p:tags r:id="rId12"/>
              </p:custDataLst>
            </p:nvPr>
          </p:nvSpPr>
          <p:spPr bwMode="auto">
            <a:xfrm>
              <a:off x="2793254" y="4812704"/>
              <a:ext cx="37440" cy="37440"/>
            </a:xfrm>
            <a:custGeom>
              <a:avLst/>
              <a:gdLst>
                <a:gd name="T0" fmla="*/ 19 w 28"/>
                <a:gd name="T1" fmla="*/ 28 h 28"/>
                <a:gd name="T2" fmla="*/ 8 w 28"/>
                <a:gd name="T3" fmla="*/ 28 h 28"/>
                <a:gd name="T4" fmla="*/ 0 w 28"/>
                <a:gd name="T5" fmla="*/ 20 h 28"/>
                <a:gd name="T6" fmla="*/ 0 w 28"/>
                <a:gd name="T7" fmla="*/ 8 h 28"/>
                <a:gd name="T8" fmla="*/ 8 w 28"/>
                <a:gd name="T9" fmla="*/ 0 h 28"/>
                <a:gd name="T10" fmla="*/ 19 w 28"/>
                <a:gd name="T11" fmla="*/ 0 h 28"/>
                <a:gd name="T12" fmla="*/ 28 w 28"/>
                <a:gd name="T13" fmla="*/ 8 h 28"/>
                <a:gd name="T14" fmla="*/ 28 w 28"/>
                <a:gd name="T15" fmla="*/ 20 h 28"/>
                <a:gd name="T16" fmla="*/ 19 w 28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9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3" y="28"/>
                    <a:pt x="0" y="24"/>
                    <a:pt x="0" y="2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8" y="4"/>
                    <a:pt x="28" y="8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4"/>
                    <a:pt x="24" y="28"/>
                    <a:pt x="19" y="28"/>
                  </a:cubicBezTo>
                </a:path>
              </a:pathLst>
            </a:custGeom>
            <a:solidFill>
              <a:srgbClr val="9CDE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1" name="Oval 2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82181" y="4631744"/>
              <a:ext cx="16224" cy="1747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2" name="Freeform 26"/>
            <p:cNvSpPr/>
            <p:nvPr>
              <p:custDataLst>
                <p:tags r:id="rId14"/>
              </p:custDataLst>
            </p:nvPr>
          </p:nvSpPr>
          <p:spPr bwMode="auto">
            <a:xfrm>
              <a:off x="2705894" y="4571839"/>
              <a:ext cx="36193" cy="77376"/>
            </a:xfrm>
            <a:custGeom>
              <a:avLst/>
              <a:gdLst>
                <a:gd name="T0" fmla="*/ 6 w 27"/>
                <a:gd name="T1" fmla="*/ 3 h 58"/>
                <a:gd name="T2" fmla="*/ 16 w 27"/>
                <a:gd name="T3" fmla="*/ 0 h 58"/>
                <a:gd name="T4" fmla="*/ 16 w 27"/>
                <a:gd name="T5" fmla="*/ 11 h 58"/>
                <a:gd name="T6" fmla="*/ 27 w 27"/>
                <a:gd name="T7" fmla="*/ 11 h 58"/>
                <a:gd name="T8" fmla="*/ 27 w 27"/>
                <a:gd name="T9" fmla="*/ 18 h 58"/>
                <a:gd name="T10" fmla="*/ 16 w 27"/>
                <a:gd name="T11" fmla="*/ 18 h 58"/>
                <a:gd name="T12" fmla="*/ 16 w 27"/>
                <a:gd name="T13" fmla="*/ 42 h 58"/>
                <a:gd name="T14" fmla="*/ 22 w 27"/>
                <a:gd name="T15" fmla="*/ 50 h 58"/>
                <a:gd name="T16" fmla="*/ 26 w 27"/>
                <a:gd name="T17" fmla="*/ 50 h 58"/>
                <a:gd name="T18" fmla="*/ 26 w 27"/>
                <a:gd name="T19" fmla="*/ 57 h 58"/>
                <a:gd name="T20" fmla="*/ 19 w 27"/>
                <a:gd name="T21" fmla="*/ 58 h 58"/>
                <a:gd name="T22" fmla="*/ 10 w 27"/>
                <a:gd name="T23" fmla="*/ 55 h 58"/>
                <a:gd name="T24" fmla="*/ 6 w 27"/>
                <a:gd name="T25" fmla="*/ 42 h 58"/>
                <a:gd name="T26" fmla="*/ 6 w 27"/>
                <a:gd name="T27" fmla="*/ 18 h 58"/>
                <a:gd name="T28" fmla="*/ 0 w 27"/>
                <a:gd name="T29" fmla="*/ 18 h 58"/>
                <a:gd name="T30" fmla="*/ 0 w 27"/>
                <a:gd name="T31" fmla="*/ 11 h 58"/>
                <a:gd name="T32" fmla="*/ 6 w 27"/>
                <a:gd name="T33" fmla="*/ 11 h 58"/>
                <a:gd name="T34" fmla="*/ 6 w 27"/>
                <a:gd name="T35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58">
                  <a:moveTo>
                    <a:pt x="6" y="3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8"/>
                    <a:pt x="18" y="50"/>
                    <a:pt x="22" y="50"/>
                  </a:cubicBezTo>
                  <a:cubicBezTo>
                    <a:pt x="24" y="50"/>
                    <a:pt x="25" y="50"/>
                    <a:pt x="26" y="50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5" y="58"/>
                    <a:pt x="22" y="58"/>
                    <a:pt x="19" y="58"/>
                  </a:cubicBezTo>
                  <a:cubicBezTo>
                    <a:pt x="15" y="58"/>
                    <a:pt x="12" y="57"/>
                    <a:pt x="10" y="55"/>
                  </a:cubicBezTo>
                  <a:cubicBezTo>
                    <a:pt x="7" y="52"/>
                    <a:pt x="6" y="48"/>
                    <a:pt x="6" y="4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3"/>
                    <a:pt x="6" y="3"/>
                    <a:pt x="6" y="3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3" name="Freeform 27"/>
            <p:cNvSpPr/>
            <p:nvPr>
              <p:custDataLst>
                <p:tags r:id="rId15"/>
              </p:custDataLst>
            </p:nvPr>
          </p:nvSpPr>
          <p:spPr bwMode="auto">
            <a:xfrm>
              <a:off x="2752070" y="4558111"/>
              <a:ext cx="51169" cy="89856"/>
            </a:xfrm>
            <a:custGeom>
              <a:avLst/>
              <a:gdLst>
                <a:gd name="T0" fmla="*/ 38 w 38"/>
                <a:gd name="T1" fmla="*/ 67 h 67"/>
                <a:gd name="T2" fmla="*/ 29 w 38"/>
                <a:gd name="T3" fmla="*/ 67 h 67"/>
                <a:gd name="T4" fmla="*/ 29 w 38"/>
                <a:gd name="T5" fmla="*/ 40 h 67"/>
                <a:gd name="T6" fmla="*/ 20 w 38"/>
                <a:gd name="T7" fmla="*/ 28 h 67"/>
                <a:gd name="T8" fmla="*/ 10 w 38"/>
                <a:gd name="T9" fmla="*/ 39 h 67"/>
                <a:gd name="T10" fmla="*/ 10 w 38"/>
                <a:gd name="T11" fmla="*/ 67 h 67"/>
                <a:gd name="T12" fmla="*/ 0 w 38"/>
                <a:gd name="T13" fmla="*/ 67 h 67"/>
                <a:gd name="T14" fmla="*/ 0 w 38"/>
                <a:gd name="T15" fmla="*/ 0 h 67"/>
                <a:gd name="T16" fmla="*/ 10 w 38"/>
                <a:gd name="T17" fmla="*/ 0 h 67"/>
                <a:gd name="T18" fmla="*/ 10 w 38"/>
                <a:gd name="T19" fmla="*/ 27 h 67"/>
                <a:gd name="T20" fmla="*/ 10 w 38"/>
                <a:gd name="T21" fmla="*/ 27 h 67"/>
                <a:gd name="T22" fmla="*/ 23 w 38"/>
                <a:gd name="T23" fmla="*/ 20 h 67"/>
                <a:gd name="T24" fmla="*/ 38 w 38"/>
                <a:gd name="T25" fmla="*/ 39 h 67"/>
                <a:gd name="T26" fmla="*/ 38 w 38"/>
                <a:gd name="T2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67">
                  <a:moveTo>
                    <a:pt x="38" y="67"/>
                  </a:moveTo>
                  <a:cubicBezTo>
                    <a:pt x="29" y="67"/>
                    <a:pt x="29" y="67"/>
                    <a:pt x="29" y="67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34"/>
                    <a:pt x="26" y="28"/>
                    <a:pt x="20" y="28"/>
                  </a:cubicBezTo>
                  <a:cubicBezTo>
                    <a:pt x="15" y="28"/>
                    <a:pt x="10" y="32"/>
                    <a:pt x="10" y="39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3" y="23"/>
                    <a:pt x="18" y="20"/>
                    <a:pt x="23" y="20"/>
                  </a:cubicBezTo>
                  <a:cubicBezTo>
                    <a:pt x="30" y="20"/>
                    <a:pt x="38" y="25"/>
                    <a:pt x="38" y="39"/>
                  </a:cubicBezTo>
                  <a:cubicBezTo>
                    <a:pt x="38" y="67"/>
                    <a:pt x="38" y="67"/>
                    <a:pt x="38" y="6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4" name="Freeform 28"/>
            <p:cNvSpPr/>
            <p:nvPr>
              <p:custDataLst>
                <p:tags r:id="rId16"/>
              </p:custDataLst>
            </p:nvPr>
          </p:nvSpPr>
          <p:spPr bwMode="auto">
            <a:xfrm>
              <a:off x="2819462" y="4585567"/>
              <a:ext cx="87360" cy="62400"/>
            </a:xfrm>
            <a:custGeom>
              <a:avLst/>
              <a:gdLst>
                <a:gd name="T0" fmla="*/ 64 w 64"/>
                <a:gd name="T1" fmla="*/ 47 h 47"/>
                <a:gd name="T2" fmla="*/ 54 w 64"/>
                <a:gd name="T3" fmla="*/ 47 h 47"/>
                <a:gd name="T4" fmla="*/ 54 w 64"/>
                <a:gd name="T5" fmla="*/ 21 h 47"/>
                <a:gd name="T6" fmla="*/ 46 w 64"/>
                <a:gd name="T7" fmla="*/ 8 h 47"/>
                <a:gd name="T8" fmla="*/ 37 w 64"/>
                <a:gd name="T9" fmla="*/ 19 h 47"/>
                <a:gd name="T10" fmla="*/ 37 w 64"/>
                <a:gd name="T11" fmla="*/ 47 h 47"/>
                <a:gd name="T12" fmla="*/ 28 w 64"/>
                <a:gd name="T13" fmla="*/ 47 h 47"/>
                <a:gd name="T14" fmla="*/ 28 w 64"/>
                <a:gd name="T15" fmla="*/ 20 h 47"/>
                <a:gd name="T16" fmla="*/ 20 w 64"/>
                <a:gd name="T17" fmla="*/ 8 h 47"/>
                <a:gd name="T18" fmla="*/ 10 w 64"/>
                <a:gd name="T19" fmla="*/ 19 h 47"/>
                <a:gd name="T20" fmla="*/ 10 w 64"/>
                <a:gd name="T21" fmla="*/ 47 h 47"/>
                <a:gd name="T22" fmla="*/ 1 w 64"/>
                <a:gd name="T23" fmla="*/ 47 h 47"/>
                <a:gd name="T24" fmla="*/ 1 w 64"/>
                <a:gd name="T25" fmla="*/ 14 h 47"/>
                <a:gd name="T26" fmla="*/ 0 w 64"/>
                <a:gd name="T27" fmla="*/ 1 h 47"/>
                <a:gd name="T28" fmla="*/ 9 w 64"/>
                <a:gd name="T29" fmla="*/ 1 h 47"/>
                <a:gd name="T30" fmla="*/ 9 w 64"/>
                <a:gd name="T31" fmla="*/ 8 h 47"/>
                <a:gd name="T32" fmla="*/ 9 w 64"/>
                <a:gd name="T33" fmla="*/ 8 h 47"/>
                <a:gd name="T34" fmla="*/ 23 w 64"/>
                <a:gd name="T35" fmla="*/ 0 h 47"/>
                <a:gd name="T36" fmla="*/ 35 w 64"/>
                <a:gd name="T37" fmla="*/ 9 h 47"/>
                <a:gd name="T38" fmla="*/ 35 w 64"/>
                <a:gd name="T39" fmla="*/ 9 h 47"/>
                <a:gd name="T40" fmla="*/ 50 w 64"/>
                <a:gd name="T41" fmla="*/ 0 h 47"/>
                <a:gd name="T42" fmla="*/ 64 w 64"/>
                <a:gd name="T43" fmla="*/ 19 h 47"/>
                <a:gd name="T44" fmla="*/ 64 w 64"/>
                <a:gd name="T4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47">
                  <a:moveTo>
                    <a:pt x="64" y="47"/>
                  </a:moveTo>
                  <a:cubicBezTo>
                    <a:pt x="54" y="47"/>
                    <a:pt x="54" y="47"/>
                    <a:pt x="54" y="47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13"/>
                    <a:pt x="52" y="8"/>
                    <a:pt x="46" y="8"/>
                  </a:cubicBezTo>
                  <a:cubicBezTo>
                    <a:pt x="42" y="8"/>
                    <a:pt x="37" y="12"/>
                    <a:pt x="37" y="19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13"/>
                    <a:pt x="25" y="8"/>
                    <a:pt x="20" y="8"/>
                  </a:cubicBezTo>
                  <a:cubicBezTo>
                    <a:pt x="15" y="8"/>
                    <a:pt x="10" y="12"/>
                    <a:pt x="10" y="19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9"/>
                    <a:pt x="1" y="5"/>
                    <a:pt x="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4"/>
                    <a:pt x="16" y="0"/>
                    <a:pt x="23" y="0"/>
                  </a:cubicBezTo>
                  <a:cubicBezTo>
                    <a:pt x="29" y="0"/>
                    <a:pt x="33" y="3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8" y="4"/>
                    <a:pt x="43" y="0"/>
                    <a:pt x="50" y="0"/>
                  </a:cubicBezTo>
                  <a:cubicBezTo>
                    <a:pt x="56" y="0"/>
                    <a:pt x="64" y="5"/>
                    <a:pt x="64" y="19"/>
                  </a:cubicBezTo>
                  <a:cubicBezTo>
                    <a:pt x="64" y="47"/>
                    <a:pt x="64" y="47"/>
                    <a:pt x="64" y="4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5" name="Freeform 29"/>
            <p:cNvSpPr/>
            <p:nvPr>
              <p:custDataLst>
                <p:tags r:id="rId17"/>
              </p:custDataLst>
            </p:nvPr>
          </p:nvSpPr>
          <p:spPr bwMode="auto">
            <a:xfrm>
              <a:off x="2915559" y="4586816"/>
              <a:ext cx="54912" cy="61153"/>
            </a:xfrm>
            <a:custGeom>
              <a:avLst/>
              <a:gdLst>
                <a:gd name="T0" fmla="*/ 41 w 41"/>
                <a:gd name="T1" fmla="*/ 0 h 46"/>
                <a:gd name="T2" fmla="*/ 26 w 41"/>
                <a:gd name="T3" fmla="*/ 22 h 46"/>
                <a:gd name="T4" fmla="*/ 41 w 41"/>
                <a:gd name="T5" fmla="*/ 46 h 46"/>
                <a:gd name="T6" fmla="*/ 30 w 41"/>
                <a:gd name="T7" fmla="*/ 46 h 46"/>
                <a:gd name="T8" fmla="*/ 24 w 41"/>
                <a:gd name="T9" fmla="*/ 36 h 46"/>
                <a:gd name="T10" fmla="*/ 20 w 41"/>
                <a:gd name="T11" fmla="*/ 29 h 46"/>
                <a:gd name="T12" fmla="*/ 20 w 41"/>
                <a:gd name="T13" fmla="*/ 29 h 46"/>
                <a:gd name="T14" fmla="*/ 16 w 41"/>
                <a:gd name="T15" fmla="*/ 37 h 46"/>
                <a:gd name="T16" fmla="*/ 10 w 41"/>
                <a:gd name="T17" fmla="*/ 46 h 46"/>
                <a:gd name="T18" fmla="*/ 0 w 41"/>
                <a:gd name="T19" fmla="*/ 46 h 46"/>
                <a:gd name="T20" fmla="*/ 15 w 41"/>
                <a:gd name="T21" fmla="*/ 23 h 46"/>
                <a:gd name="T22" fmla="*/ 0 w 41"/>
                <a:gd name="T23" fmla="*/ 0 h 46"/>
                <a:gd name="T24" fmla="*/ 11 w 41"/>
                <a:gd name="T25" fmla="*/ 0 h 46"/>
                <a:gd name="T26" fmla="*/ 17 w 41"/>
                <a:gd name="T27" fmla="*/ 9 h 46"/>
                <a:gd name="T28" fmla="*/ 21 w 41"/>
                <a:gd name="T29" fmla="*/ 17 h 46"/>
                <a:gd name="T30" fmla="*/ 21 w 41"/>
                <a:gd name="T31" fmla="*/ 17 h 46"/>
                <a:gd name="T32" fmla="*/ 25 w 41"/>
                <a:gd name="T33" fmla="*/ 9 h 46"/>
                <a:gd name="T34" fmla="*/ 30 w 41"/>
                <a:gd name="T35" fmla="*/ 0 h 46"/>
                <a:gd name="T36" fmla="*/ 41 w 41"/>
                <a:gd name="T3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" h="46">
                  <a:moveTo>
                    <a:pt x="41" y="0"/>
                  </a:moveTo>
                  <a:cubicBezTo>
                    <a:pt x="26" y="22"/>
                    <a:pt x="26" y="22"/>
                    <a:pt x="26" y="22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4"/>
                    <a:pt x="21" y="31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1"/>
                    <a:pt x="17" y="34"/>
                    <a:pt x="16" y="37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12"/>
                    <a:pt x="19" y="14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2" y="14"/>
                    <a:pt x="23" y="12"/>
                    <a:pt x="25" y="9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6" name="Rectangle 3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171747" y="3211512"/>
              <a:ext cx="943493" cy="9422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7" name="Rectangle 31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171747" y="3211512"/>
              <a:ext cx="943493" cy="942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8" name="Oval 32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312772" y="3352537"/>
              <a:ext cx="661443" cy="66019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3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9" name="Freeform 33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2336484" y="3489817"/>
              <a:ext cx="628995" cy="484226"/>
            </a:xfrm>
            <a:custGeom>
              <a:avLst/>
              <a:gdLst>
                <a:gd name="T0" fmla="*/ 0 w 467"/>
                <a:gd name="T1" fmla="*/ 345 h 359"/>
                <a:gd name="T2" fmla="*/ 20 w 467"/>
                <a:gd name="T3" fmla="*/ 359 h 359"/>
                <a:gd name="T4" fmla="*/ 113 w 467"/>
                <a:gd name="T5" fmla="*/ 359 h 359"/>
                <a:gd name="T6" fmla="*/ 94 w 467"/>
                <a:gd name="T7" fmla="*/ 348 h 359"/>
                <a:gd name="T8" fmla="*/ 10 w 467"/>
                <a:gd name="T9" fmla="*/ 348 h 359"/>
                <a:gd name="T10" fmla="*/ 0 w 467"/>
                <a:gd name="T11" fmla="*/ 345 h 359"/>
                <a:gd name="T12" fmla="*/ 467 w 467"/>
                <a:gd name="T13" fmla="*/ 198 h 359"/>
                <a:gd name="T14" fmla="*/ 457 w 467"/>
                <a:gd name="T15" fmla="*/ 231 h 359"/>
                <a:gd name="T16" fmla="*/ 457 w 467"/>
                <a:gd name="T17" fmla="*/ 323 h 359"/>
                <a:gd name="T18" fmla="*/ 436 w 467"/>
                <a:gd name="T19" fmla="*/ 348 h 359"/>
                <a:gd name="T20" fmla="*/ 363 w 467"/>
                <a:gd name="T21" fmla="*/ 348 h 359"/>
                <a:gd name="T22" fmla="*/ 344 w 467"/>
                <a:gd name="T23" fmla="*/ 359 h 359"/>
                <a:gd name="T24" fmla="*/ 445 w 467"/>
                <a:gd name="T25" fmla="*/ 359 h 359"/>
                <a:gd name="T26" fmla="*/ 467 w 467"/>
                <a:gd name="T27" fmla="*/ 334 h 359"/>
                <a:gd name="T28" fmla="*/ 467 w 467"/>
                <a:gd name="T29" fmla="*/ 198 h 359"/>
                <a:gd name="T30" fmla="*/ 455 w 467"/>
                <a:gd name="T31" fmla="*/ 0 h 359"/>
                <a:gd name="T32" fmla="*/ 457 w 467"/>
                <a:gd name="T33" fmla="*/ 11 h 359"/>
                <a:gd name="T34" fmla="*/ 457 w 467"/>
                <a:gd name="T35" fmla="*/ 56 h 359"/>
                <a:gd name="T36" fmla="*/ 467 w 467"/>
                <a:gd name="T37" fmla="*/ 88 h 359"/>
                <a:gd name="T38" fmla="*/ 467 w 467"/>
                <a:gd name="T39" fmla="*/ 22 h 359"/>
                <a:gd name="T40" fmla="*/ 455 w 467"/>
                <a:gd name="T4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7" h="359">
                  <a:moveTo>
                    <a:pt x="0" y="345"/>
                  </a:moveTo>
                  <a:cubicBezTo>
                    <a:pt x="4" y="354"/>
                    <a:pt x="11" y="359"/>
                    <a:pt x="20" y="359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106" y="356"/>
                    <a:pt x="100" y="352"/>
                    <a:pt x="94" y="348"/>
                  </a:cubicBezTo>
                  <a:cubicBezTo>
                    <a:pt x="10" y="348"/>
                    <a:pt x="10" y="348"/>
                    <a:pt x="10" y="348"/>
                  </a:cubicBezTo>
                  <a:cubicBezTo>
                    <a:pt x="7" y="348"/>
                    <a:pt x="3" y="347"/>
                    <a:pt x="0" y="345"/>
                  </a:cubicBezTo>
                  <a:moveTo>
                    <a:pt x="467" y="198"/>
                  </a:moveTo>
                  <a:cubicBezTo>
                    <a:pt x="465" y="209"/>
                    <a:pt x="461" y="220"/>
                    <a:pt x="457" y="231"/>
                  </a:cubicBezTo>
                  <a:cubicBezTo>
                    <a:pt x="457" y="323"/>
                    <a:pt x="457" y="323"/>
                    <a:pt x="457" y="323"/>
                  </a:cubicBezTo>
                  <a:cubicBezTo>
                    <a:pt x="457" y="337"/>
                    <a:pt x="448" y="348"/>
                    <a:pt x="436" y="348"/>
                  </a:cubicBezTo>
                  <a:cubicBezTo>
                    <a:pt x="363" y="348"/>
                    <a:pt x="363" y="348"/>
                    <a:pt x="363" y="348"/>
                  </a:cubicBezTo>
                  <a:cubicBezTo>
                    <a:pt x="357" y="352"/>
                    <a:pt x="351" y="356"/>
                    <a:pt x="344" y="359"/>
                  </a:cubicBezTo>
                  <a:cubicBezTo>
                    <a:pt x="445" y="359"/>
                    <a:pt x="445" y="359"/>
                    <a:pt x="445" y="359"/>
                  </a:cubicBezTo>
                  <a:cubicBezTo>
                    <a:pt x="457" y="359"/>
                    <a:pt x="467" y="348"/>
                    <a:pt x="467" y="334"/>
                  </a:cubicBezTo>
                  <a:cubicBezTo>
                    <a:pt x="467" y="198"/>
                    <a:pt x="467" y="198"/>
                    <a:pt x="467" y="198"/>
                  </a:cubicBezTo>
                  <a:moveTo>
                    <a:pt x="455" y="0"/>
                  </a:moveTo>
                  <a:cubicBezTo>
                    <a:pt x="457" y="3"/>
                    <a:pt x="457" y="7"/>
                    <a:pt x="457" y="11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61" y="66"/>
                    <a:pt x="465" y="77"/>
                    <a:pt x="467" y="88"/>
                  </a:cubicBezTo>
                  <a:cubicBezTo>
                    <a:pt x="467" y="22"/>
                    <a:pt x="467" y="22"/>
                    <a:pt x="467" y="22"/>
                  </a:cubicBezTo>
                  <a:cubicBezTo>
                    <a:pt x="467" y="13"/>
                    <a:pt x="462" y="4"/>
                    <a:pt x="455" y="0"/>
                  </a:cubicBezTo>
                </a:path>
              </a:pathLst>
            </a:custGeom>
            <a:solidFill>
              <a:srgbClr val="86D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50" name="Freeform 34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2462532" y="3565946"/>
              <a:ext cx="502947" cy="408098"/>
            </a:xfrm>
            <a:custGeom>
              <a:avLst/>
              <a:gdLst>
                <a:gd name="T0" fmla="*/ 269 w 373"/>
                <a:gd name="T1" fmla="*/ 292 h 303"/>
                <a:gd name="T2" fmla="*/ 0 w 373"/>
                <a:gd name="T3" fmla="*/ 292 h 303"/>
                <a:gd name="T4" fmla="*/ 19 w 373"/>
                <a:gd name="T5" fmla="*/ 303 h 303"/>
                <a:gd name="T6" fmla="*/ 250 w 373"/>
                <a:gd name="T7" fmla="*/ 303 h 303"/>
                <a:gd name="T8" fmla="*/ 269 w 373"/>
                <a:gd name="T9" fmla="*/ 292 h 303"/>
                <a:gd name="T10" fmla="*/ 363 w 373"/>
                <a:gd name="T11" fmla="*/ 0 h 303"/>
                <a:gd name="T12" fmla="*/ 363 w 373"/>
                <a:gd name="T13" fmla="*/ 175 h 303"/>
                <a:gd name="T14" fmla="*/ 373 w 373"/>
                <a:gd name="T15" fmla="*/ 142 h 303"/>
                <a:gd name="T16" fmla="*/ 373 w 373"/>
                <a:gd name="T17" fmla="*/ 32 h 303"/>
                <a:gd name="T18" fmla="*/ 363 w 373"/>
                <a:gd name="T1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3" h="303">
                  <a:moveTo>
                    <a:pt x="269" y="292"/>
                  </a:moveTo>
                  <a:cubicBezTo>
                    <a:pt x="0" y="292"/>
                    <a:pt x="0" y="292"/>
                    <a:pt x="0" y="292"/>
                  </a:cubicBezTo>
                  <a:cubicBezTo>
                    <a:pt x="6" y="296"/>
                    <a:pt x="12" y="300"/>
                    <a:pt x="19" y="303"/>
                  </a:cubicBezTo>
                  <a:cubicBezTo>
                    <a:pt x="250" y="303"/>
                    <a:pt x="250" y="303"/>
                    <a:pt x="250" y="303"/>
                  </a:cubicBezTo>
                  <a:cubicBezTo>
                    <a:pt x="257" y="300"/>
                    <a:pt x="263" y="296"/>
                    <a:pt x="269" y="292"/>
                  </a:cubicBezTo>
                  <a:moveTo>
                    <a:pt x="363" y="0"/>
                  </a:moveTo>
                  <a:cubicBezTo>
                    <a:pt x="363" y="175"/>
                    <a:pt x="363" y="175"/>
                    <a:pt x="363" y="175"/>
                  </a:cubicBezTo>
                  <a:cubicBezTo>
                    <a:pt x="367" y="164"/>
                    <a:pt x="371" y="153"/>
                    <a:pt x="373" y="142"/>
                  </a:cubicBezTo>
                  <a:cubicBezTo>
                    <a:pt x="373" y="32"/>
                    <a:pt x="373" y="32"/>
                    <a:pt x="373" y="32"/>
                  </a:cubicBezTo>
                  <a:cubicBezTo>
                    <a:pt x="371" y="21"/>
                    <a:pt x="367" y="10"/>
                    <a:pt x="363" y="0"/>
                  </a:cubicBezTo>
                </a:path>
              </a:pathLst>
            </a:custGeom>
            <a:solidFill>
              <a:srgbClr val="8B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51" name="Freeform 35"/>
            <p:cNvSpPr/>
            <p:nvPr>
              <p:custDataLst>
                <p:tags r:id="rId23"/>
              </p:custDataLst>
            </p:nvPr>
          </p:nvSpPr>
          <p:spPr bwMode="auto">
            <a:xfrm>
              <a:off x="2320260" y="3471098"/>
              <a:ext cx="631491" cy="487971"/>
            </a:xfrm>
            <a:custGeom>
              <a:avLst/>
              <a:gdLst>
                <a:gd name="T0" fmla="*/ 22 w 469"/>
                <a:gd name="T1" fmla="*/ 0 h 362"/>
                <a:gd name="T2" fmla="*/ 448 w 469"/>
                <a:gd name="T3" fmla="*/ 0 h 362"/>
                <a:gd name="T4" fmla="*/ 469 w 469"/>
                <a:gd name="T5" fmla="*/ 25 h 362"/>
                <a:gd name="T6" fmla="*/ 469 w 469"/>
                <a:gd name="T7" fmla="*/ 337 h 362"/>
                <a:gd name="T8" fmla="*/ 448 w 469"/>
                <a:gd name="T9" fmla="*/ 362 h 362"/>
                <a:gd name="T10" fmla="*/ 22 w 469"/>
                <a:gd name="T11" fmla="*/ 362 h 362"/>
                <a:gd name="T12" fmla="*/ 0 w 469"/>
                <a:gd name="T13" fmla="*/ 337 h 362"/>
                <a:gd name="T14" fmla="*/ 0 w 469"/>
                <a:gd name="T15" fmla="*/ 25 h 362"/>
                <a:gd name="T16" fmla="*/ 22 w 469"/>
                <a:gd name="T1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9" h="362">
                  <a:moveTo>
                    <a:pt x="22" y="0"/>
                  </a:moveTo>
                  <a:cubicBezTo>
                    <a:pt x="448" y="0"/>
                    <a:pt x="448" y="0"/>
                    <a:pt x="448" y="0"/>
                  </a:cubicBezTo>
                  <a:cubicBezTo>
                    <a:pt x="460" y="0"/>
                    <a:pt x="469" y="11"/>
                    <a:pt x="469" y="25"/>
                  </a:cubicBezTo>
                  <a:cubicBezTo>
                    <a:pt x="469" y="337"/>
                    <a:pt x="469" y="337"/>
                    <a:pt x="469" y="337"/>
                  </a:cubicBezTo>
                  <a:cubicBezTo>
                    <a:pt x="469" y="351"/>
                    <a:pt x="460" y="362"/>
                    <a:pt x="448" y="362"/>
                  </a:cubicBezTo>
                  <a:cubicBezTo>
                    <a:pt x="22" y="362"/>
                    <a:pt x="22" y="362"/>
                    <a:pt x="22" y="362"/>
                  </a:cubicBezTo>
                  <a:cubicBezTo>
                    <a:pt x="10" y="362"/>
                    <a:pt x="0" y="351"/>
                    <a:pt x="0" y="3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2" y="0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52" name="Rectangle 36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340228" y="3503546"/>
              <a:ext cx="592803" cy="4218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53" name="Rectangle 37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340228" y="3503546"/>
              <a:ext cx="592803" cy="421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54" name="Rectangle 38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358948" y="3543482"/>
              <a:ext cx="443043" cy="47424"/>
            </a:xfrm>
            <a:prstGeom prst="rect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55" name="Rectangle 39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358948" y="3543482"/>
              <a:ext cx="443043" cy="47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56" name="Freeform 40"/>
            <p:cNvSpPr/>
            <p:nvPr>
              <p:custDataLst>
                <p:tags r:id="rId28"/>
              </p:custDataLst>
            </p:nvPr>
          </p:nvSpPr>
          <p:spPr bwMode="auto">
            <a:xfrm>
              <a:off x="2358948" y="3624602"/>
              <a:ext cx="97344" cy="72384"/>
            </a:xfrm>
            <a:custGeom>
              <a:avLst/>
              <a:gdLst>
                <a:gd name="T0" fmla="*/ 72 w 72"/>
                <a:gd name="T1" fmla="*/ 0 h 54"/>
                <a:gd name="T2" fmla="*/ 0 w 72"/>
                <a:gd name="T3" fmla="*/ 0 h 54"/>
                <a:gd name="T4" fmla="*/ 0 w 72"/>
                <a:gd name="T5" fmla="*/ 54 h 54"/>
                <a:gd name="T6" fmla="*/ 24 w 72"/>
                <a:gd name="T7" fmla="*/ 54 h 54"/>
                <a:gd name="T8" fmla="*/ 72 w 72"/>
                <a:gd name="T9" fmla="*/ 7 h 54"/>
                <a:gd name="T10" fmla="*/ 72 w 7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54">
                  <a:moveTo>
                    <a:pt x="7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5" y="28"/>
                    <a:pt x="46" y="8"/>
                    <a:pt x="72" y="7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F2F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57" name="Rectangle 41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811974" y="3543482"/>
              <a:ext cx="109825" cy="335714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58" name="Rectangle 42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811974" y="3543482"/>
              <a:ext cx="109825" cy="335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59" name="Freeform 43"/>
            <p:cNvSpPr/>
            <p:nvPr>
              <p:custDataLst>
                <p:tags r:id="rId31"/>
              </p:custDataLst>
            </p:nvPr>
          </p:nvSpPr>
          <p:spPr bwMode="auto">
            <a:xfrm>
              <a:off x="2820711" y="3608378"/>
              <a:ext cx="92352" cy="12480"/>
            </a:xfrm>
            <a:custGeom>
              <a:avLst/>
              <a:gdLst>
                <a:gd name="T0" fmla="*/ 63 w 68"/>
                <a:gd name="T1" fmla="*/ 9 h 9"/>
                <a:gd name="T2" fmla="*/ 5 w 68"/>
                <a:gd name="T3" fmla="*/ 9 h 9"/>
                <a:gd name="T4" fmla="*/ 0 w 68"/>
                <a:gd name="T5" fmla="*/ 5 h 9"/>
                <a:gd name="T6" fmla="*/ 0 w 68"/>
                <a:gd name="T7" fmla="*/ 4 h 9"/>
                <a:gd name="T8" fmla="*/ 5 w 68"/>
                <a:gd name="T9" fmla="*/ 0 h 9"/>
                <a:gd name="T10" fmla="*/ 63 w 68"/>
                <a:gd name="T11" fmla="*/ 0 h 9"/>
                <a:gd name="T12" fmla="*/ 68 w 68"/>
                <a:gd name="T13" fmla="*/ 4 h 9"/>
                <a:gd name="T14" fmla="*/ 68 w 68"/>
                <a:gd name="T15" fmla="*/ 5 h 9"/>
                <a:gd name="T16" fmla="*/ 63 w 6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9">
                  <a:moveTo>
                    <a:pt x="6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7"/>
                    <a:pt x="66" y="9"/>
                    <a:pt x="63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60" name="Freeform 44"/>
            <p:cNvSpPr/>
            <p:nvPr>
              <p:custDataLst>
                <p:tags r:id="rId32"/>
              </p:custDataLst>
            </p:nvPr>
          </p:nvSpPr>
          <p:spPr bwMode="auto">
            <a:xfrm>
              <a:off x="2819462" y="3607130"/>
              <a:ext cx="94848" cy="14976"/>
            </a:xfrm>
            <a:custGeom>
              <a:avLst/>
              <a:gdLst>
                <a:gd name="T0" fmla="*/ 64 w 70"/>
                <a:gd name="T1" fmla="*/ 10 h 11"/>
                <a:gd name="T2" fmla="*/ 64 w 70"/>
                <a:gd name="T3" fmla="*/ 9 h 11"/>
                <a:gd name="T4" fmla="*/ 6 w 70"/>
                <a:gd name="T5" fmla="*/ 9 h 11"/>
                <a:gd name="T6" fmla="*/ 2 w 70"/>
                <a:gd name="T7" fmla="*/ 6 h 11"/>
                <a:gd name="T8" fmla="*/ 2 w 70"/>
                <a:gd name="T9" fmla="*/ 5 h 11"/>
                <a:gd name="T10" fmla="*/ 6 w 70"/>
                <a:gd name="T11" fmla="*/ 2 h 11"/>
                <a:gd name="T12" fmla="*/ 64 w 70"/>
                <a:gd name="T13" fmla="*/ 2 h 11"/>
                <a:gd name="T14" fmla="*/ 68 w 70"/>
                <a:gd name="T15" fmla="*/ 5 h 11"/>
                <a:gd name="T16" fmla="*/ 68 w 70"/>
                <a:gd name="T17" fmla="*/ 6 h 11"/>
                <a:gd name="T18" fmla="*/ 64 w 70"/>
                <a:gd name="T19" fmla="*/ 9 h 11"/>
                <a:gd name="T20" fmla="*/ 64 w 70"/>
                <a:gd name="T21" fmla="*/ 10 h 11"/>
                <a:gd name="T22" fmla="*/ 64 w 70"/>
                <a:gd name="T23" fmla="*/ 11 h 11"/>
                <a:gd name="T24" fmla="*/ 70 w 70"/>
                <a:gd name="T25" fmla="*/ 6 h 11"/>
                <a:gd name="T26" fmla="*/ 70 w 70"/>
                <a:gd name="T27" fmla="*/ 5 h 11"/>
                <a:gd name="T28" fmla="*/ 64 w 70"/>
                <a:gd name="T29" fmla="*/ 0 h 11"/>
                <a:gd name="T30" fmla="*/ 6 w 70"/>
                <a:gd name="T31" fmla="*/ 0 h 11"/>
                <a:gd name="T32" fmla="*/ 0 w 70"/>
                <a:gd name="T33" fmla="*/ 5 h 11"/>
                <a:gd name="T34" fmla="*/ 0 w 70"/>
                <a:gd name="T35" fmla="*/ 6 h 11"/>
                <a:gd name="T36" fmla="*/ 6 w 70"/>
                <a:gd name="T37" fmla="*/ 11 h 11"/>
                <a:gd name="T38" fmla="*/ 64 w 70"/>
                <a:gd name="T39" fmla="*/ 11 h 11"/>
                <a:gd name="T40" fmla="*/ 64 w 70"/>
                <a:gd name="T4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11">
                  <a:moveTo>
                    <a:pt x="64" y="10"/>
                  </a:moveTo>
                  <a:cubicBezTo>
                    <a:pt x="64" y="9"/>
                    <a:pt x="64" y="9"/>
                    <a:pt x="64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4" y="9"/>
                    <a:pt x="2" y="8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4" y="2"/>
                    <a:pt x="6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3"/>
                    <a:pt x="68" y="5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8"/>
                    <a:pt x="66" y="9"/>
                    <a:pt x="64" y="9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7" y="11"/>
                    <a:pt x="70" y="9"/>
                    <a:pt x="70" y="6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7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0"/>
                    <a:pt x="64" y="10"/>
                    <a:pt x="64" y="10"/>
                  </a:cubicBezTo>
                </a:path>
              </a:pathLst>
            </a:custGeom>
            <a:solidFill>
              <a:srgbClr val="C3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61" name="Freeform 45"/>
            <p:cNvSpPr/>
            <p:nvPr>
              <p:custDataLst>
                <p:tags r:id="rId33"/>
              </p:custDataLst>
            </p:nvPr>
          </p:nvSpPr>
          <p:spPr bwMode="auto">
            <a:xfrm>
              <a:off x="2358948" y="3711963"/>
              <a:ext cx="97344" cy="74880"/>
            </a:xfrm>
            <a:custGeom>
              <a:avLst/>
              <a:gdLst>
                <a:gd name="T0" fmla="*/ 24 w 72"/>
                <a:gd name="T1" fmla="*/ 0 h 55"/>
                <a:gd name="T2" fmla="*/ 0 w 72"/>
                <a:gd name="T3" fmla="*/ 0 h 55"/>
                <a:gd name="T4" fmla="*/ 0 w 72"/>
                <a:gd name="T5" fmla="*/ 55 h 55"/>
                <a:gd name="T6" fmla="*/ 72 w 72"/>
                <a:gd name="T7" fmla="*/ 55 h 55"/>
                <a:gd name="T8" fmla="*/ 72 w 72"/>
                <a:gd name="T9" fmla="*/ 43 h 55"/>
                <a:gd name="T10" fmla="*/ 24 w 72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55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48" y="42"/>
                    <a:pt x="28" y="24"/>
                    <a:pt x="24" y="0"/>
                  </a:cubicBezTo>
                </a:path>
              </a:pathLst>
            </a:custGeom>
            <a:solidFill>
              <a:srgbClr val="F2F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62" name="Rectangle 46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2358948" y="3801819"/>
              <a:ext cx="97344" cy="72384"/>
            </a:xfrm>
            <a:prstGeom prst="rect">
              <a:avLst/>
            </a:prstGeom>
            <a:solidFill>
              <a:srgbClr val="F2F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63" name="Rectangle 47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358948" y="3801819"/>
              <a:ext cx="97344" cy="72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64" name="Oval 48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365188" y="3524762"/>
              <a:ext cx="9984" cy="9984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65" name="Oval 49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2381412" y="3524762"/>
              <a:ext cx="9984" cy="9984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66" name="Oval 50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2397636" y="3524762"/>
              <a:ext cx="8736" cy="9984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67" name="Oval 51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843175" y="3564698"/>
              <a:ext cx="11232" cy="9984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68" name="Oval 52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2863143" y="3564698"/>
              <a:ext cx="11232" cy="9984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69" name="Oval 53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2881862" y="3564698"/>
              <a:ext cx="11232" cy="9984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70" name="Rectangle 54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820711" y="3627098"/>
              <a:ext cx="92352" cy="3744"/>
            </a:xfrm>
            <a:prstGeom prst="rect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71" name="Rectangle 55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2820711" y="3627098"/>
              <a:ext cx="92352" cy="3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72" name="Rectangle 56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2820711" y="3634586"/>
              <a:ext cx="92352" cy="2496"/>
            </a:xfrm>
            <a:prstGeom prst="rect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73" name="Rectangle 57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2820711" y="3634586"/>
              <a:ext cx="92352" cy="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74" name="Freeform 58"/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2482500" y="3622106"/>
              <a:ext cx="313250" cy="253346"/>
            </a:xfrm>
            <a:custGeom>
              <a:avLst/>
              <a:gdLst>
                <a:gd name="T0" fmla="*/ 230 w 232"/>
                <a:gd name="T1" fmla="*/ 99 h 188"/>
                <a:gd name="T2" fmla="*/ 230 w 232"/>
                <a:gd name="T3" fmla="*/ 159 h 188"/>
                <a:gd name="T4" fmla="*/ 222 w 232"/>
                <a:gd name="T5" fmla="*/ 178 h 188"/>
                <a:gd name="T6" fmla="*/ 203 w 232"/>
                <a:gd name="T7" fmla="*/ 186 h 188"/>
                <a:gd name="T8" fmla="*/ 203 w 232"/>
                <a:gd name="T9" fmla="*/ 186 h 188"/>
                <a:gd name="T10" fmla="*/ 29 w 232"/>
                <a:gd name="T11" fmla="*/ 186 h 188"/>
                <a:gd name="T12" fmla="*/ 10 w 232"/>
                <a:gd name="T13" fmla="*/ 178 h 188"/>
                <a:gd name="T14" fmla="*/ 2 w 232"/>
                <a:gd name="T15" fmla="*/ 159 h 188"/>
                <a:gd name="T16" fmla="*/ 2 w 232"/>
                <a:gd name="T17" fmla="*/ 106 h 188"/>
                <a:gd name="T18" fmla="*/ 0 w 232"/>
                <a:gd name="T19" fmla="*/ 107 h 188"/>
                <a:gd name="T20" fmla="*/ 0 w 232"/>
                <a:gd name="T21" fmla="*/ 159 h 188"/>
                <a:gd name="T22" fmla="*/ 29 w 232"/>
                <a:gd name="T23" fmla="*/ 188 h 188"/>
                <a:gd name="T24" fmla="*/ 203 w 232"/>
                <a:gd name="T25" fmla="*/ 188 h 188"/>
                <a:gd name="T26" fmla="*/ 232 w 232"/>
                <a:gd name="T27" fmla="*/ 159 h 188"/>
                <a:gd name="T28" fmla="*/ 232 w 232"/>
                <a:gd name="T29" fmla="*/ 100 h 188"/>
                <a:gd name="T30" fmla="*/ 230 w 232"/>
                <a:gd name="T31" fmla="*/ 99 h 188"/>
                <a:gd name="T32" fmla="*/ 230 w 232"/>
                <a:gd name="T33" fmla="*/ 80 h 188"/>
                <a:gd name="T34" fmla="*/ 230 w 232"/>
                <a:gd name="T35" fmla="*/ 81 h 188"/>
                <a:gd name="T36" fmla="*/ 232 w 232"/>
                <a:gd name="T37" fmla="*/ 83 h 188"/>
                <a:gd name="T38" fmla="*/ 232 w 232"/>
                <a:gd name="T39" fmla="*/ 83 h 188"/>
                <a:gd name="T40" fmla="*/ 230 w 232"/>
                <a:gd name="T41" fmla="*/ 80 h 188"/>
                <a:gd name="T42" fmla="*/ 226 w 232"/>
                <a:gd name="T43" fmla="*/ 11 h 188"/>
                <a:gd name="T44" fmla="*/ 224 w 232"/>
                <a:gd name="T45" fmla="*/ 12 h 188"/>
                <a:gd name="T46" fmla="*/ 225 w 232"/>
                <a:gd name="T47" fmla="*/ 13 h 188"/>
                <a:gd name="T48" fmla="*/ 226 w 232"/>
                <a:gd name="T49" fmla="*/ 11 h 188"/>
                <a:gd name="T50" fmla="*/ 226 w 232"/>
                <a:gd name="T51" fmla="*/ 11 h 188"/>
                <a:gd name="T52" fmla="*/ 203 w 232"/>
                <a:gd name="T53" fmla="*/ 0 h 188"/>
                <a:gd name="T54" fmla="*/ 29 w 232"/>
                <a:gd name="T55" fmla="*/ 0 h 188"/>
                <a:gd name="T56" fmla="*/ 5 w 232"/>
                <a:gd name="T57" fmla="*/ 14 h 188"/>
                <a:gd name="T58" fmla="*/ 6 w 232"/>
                <a:gd name="T59" fmla="*/ 15 h 188"/>
                <a:gd name="T60" fmla="*/ 10 w 232"/>
                <a:gd name="T61" fmla="*/ 10 h 188"/>
                <a:gd name="T62" fmla="*/ 29 w 232"/>
                <a:gd name="T63" fmla="*/ 2 h 188"/>
                <a:gd name="T64" fmla="*/ 203 w 232"/>
                <a:gd name="T65" fmla="*/ 2 h 188"/>
                <a:gd name="T66" fmla="*/ 214 w 232"/>
                <a:gd name="T67" fmla="*/ 4 h 188"/>
                <a:gd name="T68" fmla="*/ 215 w 232"/>
                <a:gd name="T69" fmla="*/ 2 h 188"/>
                <a:gd name="T70" fmla="*/ 203 w 232"/>
                <a:gd name="T7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2" h="188">
                  <a:moveTo>
                    <a:pt x="230" y="99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67"/>
                    <a:pt x="227" y="173"/>
                    <a:pt x="222" y="178"/>
                  </a:cubicBezTo>
                  <a:cubicBezTo>
                    <a:pt x="217" y="183"/>
                    <a:pt x="210" y="186"/>
                    <a:pt x="203" y="186"/>
                  </a:cubicBezTo>
                  <a:cubicBezTo>
                    <a:pt x="203" y="186"/>
                    <a:pt x="203" y="186"/>
                    <a:pt x="203" y="186"/>
                  </a:cubicBezTo>
                  <a:cubicBezTo>
                    <a:pt x="29" y="186"/>
                    <a:pt x="29" y="186"/>
                    <a:pt x="29" y="186"/>
                  </a:cubicBezTo>
                  <a:cubicBezTo>
                    <a:pt x="22" y="186"/>
                    <a:pt x="15" y="183"/>
                    <a:pt x="10" y="178"/>
                  </a:cubicBezTo>
                  <a:cubicBezTo>
                    <a:pt x="5" y="173"/>
                    <a:pt x="2" y="167"/>
                    <a:pt x="2" y="159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1" y="107"/>
                    <a:pt x="0" y="107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75"/>
                    <a:pt x="13" y="188"/>
                    <a:pt x="29" y="188"/>
                  </a:cubicBezTo>
                  <a:cubicBezTo>
                    <a:pt x="203" y="188"/>
                    <a:pt x="203" y="188"/>
                    <a:pt x="203" y="188"/>
                  </a:cubicBezTo>
                  <a:cubicBezTo>
                    <a:pt x="219" y="188"/>
                    <a:pt x="232" y="175"/>
                    <a:pt x="232" y="159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1" y="100"/>
                    <a:pt x="231" y="99"/>
                    <a:pt x="230" y="99"/>
                  </a:cubicBezTo>
                  <a:moveTo>
                    <a:pt x="230" y="80"/>
                  </a:moveTo>
                  <a:cubicBezTo>
                    <a:pt x="230" y="81"/>
                    <a:pt x="230" y="81"/>
                    <a:pt x="230" y="81"/>
                  </a:cubicBezTo>
                  <a:cubicBezTo>
                    <a:pt x="231" y="81"/>
                    <a:pt x="231" y="82"/>
                    <a:pt x="232" y="83"/>
                  </a:cubicBezTo>
                  <a:cubicBezTo>
                    <a:pt x="232" y="83"/>
                    <a:pt x="232" y="83"/>
                    <a:pt x="232" y="83"/>
                  </a:cubicBezTo>
                  <a:cubicBezTo>
                    <a:pt x="231" y="82"/>
                    <a:pt x="231" y="81"/>
                    <a:pt x="230" y="80"/>
                  </a:cubicBezTo>
                  <a:moveTo>
                    <a:pt x="226" y="11"/>
                  </a:moveTo>
                  <a:cubicBezTo>
                    <a:pt x="225" y="11"/>
                    <a:pt x="225" y="12"/>
                    <a:pt x="224" y="12"/>
                  </a:cubicBezTo>
                  <a:cubicBezTo>
                    <a:pt x="225" y="12"/>
                    <a:pt x="225" y="13"/>
                    <a:pt x="225" y="13"/>
                  </a:cubicBezTo>
                  <a:cubicBezTo>
                    <a:pt x="225" y="12"/>
                    <a:pt x="225" y="11"/>
                    <a:pt x="226" y="11"/>
                  </a:cubicBezTo>
                  <a:cubicBezTo>
                    <a:pt x="226" y="11"/>
                    <a:pt x="226" y="11"/>
                    <a:pt x="226" y="11"/>
                  </a:cubicBezTo>
                  <a:moveTo>
                    <a:pt x="203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9" y="0"/>
                    <a:pt x="10" y="5"/>
                    <a:pt x="5" y="14"/>
                  </a:cubicBezTo>
                  <a:cubicBezTo>
                    <a:pt x="5" y="14"/>
                    <a:pt x="6" y="14"/>
                    <a:pt x="6" y="15"/>
                  </a:cubicBezTo>
                  <a:cubicBezTo>
                    <a:pt x="7" y="13"/>
                    <a:pt x="9" y="11"/>
                    <a:pt x="10" y="10"/>
                  </a:cubicBezTo>
                  <a:cubicBezTo>
                    <a:pt x="15" y="5"/>
                    <a:pt x="22" y="2"/>
                    <a:pt x="29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7" y="2"/>
                    <a:pt x="211" y="3"/>
                    <a:pt x="214" y="4"/>
                  </a:cubicBezTo>
                  <a:cubicBezTo>
                    <a:pt x="214" y="3"/>
                    <a:pt x="215" y="3"/>
                    <a:pt x="215" y="2"/>
                  </a:cubicBezTo>
                  <a:cubicBezTo>
                    <a:pt x="212" y="1"/>
                    <a:pt x="207" y="0"/>
                    <a:pt x="203" y="0"/>
                  </a:cubicBezTo>
                </a:path>
              </a:pathLst>
            </a:custGeom>
            <a:solidFill>
              <a:srgbClr val="DA8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75" name="Freeform 59"/>
            <p:cNvSpPr/>
            <p:nvPr>
              <p:custDataLst>
                <p:tags r:id="rId47"/>
              </p:custDataLst>
            </p:nvPr>
          </p:nvSpPr>
          <p:spPr bwMode="auto">
            <a:xfrm>
              <a:off x="2498725" y="3639578"/>
              <a:ext cx="4992" cy="2496"/>
            </a:xfrm>
            <a:custGeom>
              <a:avLst/>
              <a:gdLst>
                <a:gd name="T0" fmla="*/ 0 w 4"/>
                <a:gd name="T1" fmla="*/ 0 h 2"/>
                <a:gd name="T2" fmla="*/ 2 w 4"/>
                <a:gd name="T3" fmla="*/ 2 h 2"/>
                <a:gd name="T4" fmla="*/ 4 w 4"/>
                <a:gd name="T5" fmla="*/ 1 h 2"/>
                <a:gd name="T6" fmla="*/ 1 w 4"/>
                <a:gd name="T7" fmla="*/ 0 h 2"/>
                <a:gd name="T8" fmla="*/ 0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2"/>
                  </a:lnTo>
                  <a:lnTo>
                    <a:pt x="4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4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76" name="Freeform 60"/>
            <p:cNvSpPr/>
            <p:nvPr>
              <p:custDataLst>
                <p:tags r:id="rId48"/>
              </p:custDataLst>
            </p:nvPr>
          </p:nvSpPr>
          <p:spPr bwMode="auto">
            <a:xfrm>
              <a:off x="2498725" y="3639578"/>
              <a:ext cx="4992" cy="2496"/>
            </a:xfrm>
            <a:custGeom>
              <a:avLst/>
              <a:gdLst>
                <a:gd name="T0" fmla="*/ 0 w 4"/>
                <a:gd name="T1" fmla="*/ 0 h 2"/>
                <a:gd name="T2" fmla="*/ 2 w 4"/>
                <a:gd name="T3" fmla="*/ 2 h 2"/>
                <a:gd name="T4" fmla="*/ 4 w 4"/>
                <a:gd name="T5" fmla="*/ 1 h 2"/>
                <a:gd name="T6" fmla="*/ 1 w 4"/>
                <a:gd name="T7" fmla="*/ 0 h 2"/>
                <a:gd name="T8" fmla="*/ 0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2"/>
                  </a:lnTo>
                  <a:lnTo>
                    <a:pt x="4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77" name="Freeform 61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2506213" y="3643323"/>
              <a:ext cx="264577" cy="212161"/>
            </a:xfrm>
            <a:custGeom>
              <a:avLst/>
              <a:gdLst>
                <a:gd name="T0" fmla="*/ 212 w 212"/>
                <a:gd name="T1" fmla="*/ 169 h 170"/>
                <a:gd name="T2" fmla="*/ 202 w 212"/>
                <a:gd name="T3" fmla="*/ 161 h 170"/>
                <a:gd name="T4" fmla="*/ 203 w 212"/>
                <a:gd name="T5" fmla="*/ 160 h 170"/>
                <a:gd name="T6" fmla="*/ 198 w 212"/>
                <a:gd name="T7" fmla="*/ 159 h 170"/>
                <a:gd name="T8" fmla="*/ 195 w 212"/>
                <a:gd name="T9" fmla="*/ 156 h 170"/>
                <a:gd name="T10" fmla="*/ 193 w 212"/>
                <a:gd name="T11" fmla="*/ 152 h 170"/>
                <a:gd name="T12" fmla="*/ 182 w 212"/>
                <a:gd name="T13" fmla="*/ 145 h 170"/>
                <a:gd name="T14" fmla="*/ 182 w 212"/>
                <a:gd name="T15" fmla="*/ 145 h 170"/>
                <a:gd name="T16" fmla="*/ 179 w 212"/>
                <a:gd name="T17" fmla="*/ 143 h 170"/>
                <a:gd name="T18" fmla="*/ 175 w 212"/>
                <a:gd name="T19" fmla="*/ 141 h 170"/>
                <a:gd name="T20" fmla="*/ 173 w 212"/>
                <a:gd name="T21" fmla="*/ 136 h 170"/>
                <a:gd name="T22" fmla="*/ 162 w 212"/>
                <a:gd name="T23" fmla="*/ 130 h 170"/>
                <a:gd name="T24" fmla="*/ 163 w 212"/>
                <a:gd name="T25" fmla="*/ 129 h 170"/>
                <a:gd name="T26" fmla="*/ 158 w 212"/>
                <a:gd name="T27" fmla="*/ 127 h 170"/>
                <a:gd name="T28" fmla="*/ 155 w 212"/>
                <a:gd name="T29" fmla="*/ 124 h 170"/>
                <a:gd name="T30" fmla="*/ 152 w 212"/>
                <a:gd name="T31" fmla="*/ 120 h 170"/>
                <a:gd name="T32" fmla="*/ 141 w 212"/>
                <a:gd name="T33" fmla="*/ 114 h 170"/>
                <a:gd name="T34" fmla="*/ 142 w 212"/>
                <a:gd name="T35" fmla="*/ 113 h 170"/>
                <a:gd name="T36" fmla="*/ 138 w 212"/>
                <a:gd name="T37" fmla="*/ 110 h 170"/>
                <a:gd name="T38" fmla="*/ 135 w 212"/>
                <a:gd name="T39" fmla="*/ 108 h 170"/>
                <a:gd name="T40" fmla="*/ 131 w 212"/>
                <a:gd name="T41" fmla="*/ 105 h 170"/>
                <a:gd name="T42" fmla="*/ 122 w 212"/>
                <a:gd name="T43" fmla="*/ 97 h 170"/>
                <a:gd name="T44" fmla="*/ 122 w 212"/>
                <a:gd name="T45" fmla="*/ 96 h 170"/>
                <a:gd name="T46" fmla="*/ 117 w 212"/>
                <a:gd name="T47" fmla="*/ 95 h 170"/>
                <a:gd name="T48" fmla="*/ 114 w 212"/>
                <a:gd name="T49" fmla="*/ 92 h 170"/>
                <a:gd name="T50" fmla="*/ 112 w 212"/>
                <a:gd name="T51" fmla="*/ 89 h 170"/>
                <a:gd name="T52" fmla="*/ 101 w 212"/>
                <a:gd name="T53" fmla="*/ 81 h 170"/>
                <a:gd name="T54" fmla="*/ 101 w 212"/>
                <a:gd name="T55" fmla="*/ 80 h 170"/>
                <a:gd name="T56" fmla="*/ 98 w 212"/>
                <a:gd name="T57" fmla="*/ 79 h 170"/>
                <a:gd name="T58" fmla="*/ 95 w 212"/>
                <a:gd name="T59" fmla="*/ 76 h 170"/>
                <a:gd name="T60" fmla="*/ 92 w 212"/>
                <a:gd name="T61" fmla="*/ 73 h 170"/>
                <a:gd name="T62" fmla="*/ 81 w 212"/>
                <a:gd name="T63" fmla="*/ 65 h 170"/>
                <a:gd name="T64" fmla="*/ 82 w 212"/>
                <a:gd name="T65" fmla="*/ 65 h 170"/>
                <a:gd name="T66" fmla="*/ 77 w 212"/>
                <a:gd name="T67" fmla="*/ 63 h 170"/>
                <a:gd name="T68" fmla="*/ 74 w 212"/>
                <a:gd name="T69" fmla="*/ 60 h 170"/>
                <a:gd name="T70" fmla="*/ 71 w 212"/>
                <a:gd name="T71" fmla="*/ 56 h 170"/>
                <a:gd name="T72" fmla="*/ 60 w 212"/>
                <a:gd name="T73" fmla="*/ 50 h 170"/>
                <a:gd name="T74" fmla="*/ 61 w 212"/>
                <a:gd name="T75" fmla="*/ 49 h 170"/>
                <a:gd name="T76" fmla="*/ 57 w 212"/>
                <a:gd name="T77" fmla="*/ 47 h 170"/>
                <a:gd name="T78" fmla="*/ 54 w 212"/>
                <a:gd name="T79" fmla="*/ 45 h 170"/>
                <a:gd name="T80" fmla="*/ 52 w 212"/>
                <a:gd name="T81" fmla="*/ 40 h 170"/>
                <a:gd name="T82" fmla="*/ 41 w 212"/>
                <a:gd name="T83" fmla="*/ 34 h 170"/>
                <a:gd name="T84" fmla="*/ 41 w 212"/>
                <a:gd name="T85" fmla="*/ 33 h 170"/>
                <a:gd name="T86" fmla="*/ 36 w 212"/>
                <a:gd name="T87" fmla="*/ 31 h 170"/>
                <a:gd name="T88" fmla="*/ 33 w 212"/>
                <a:gd name="T89" fmla="*/ 28 h 170"/>
                <a:gd name="T90" fmla="*/ 31 w 212"/>
                <a:gd name="T91" fmla="*/ 25 h 170"/>
                <a:gd name="T92" fmla="*/ 20 w 212"/>
                <a:gd name="T93" fmla="*/ 18 h 170"/>
                <a:gd name="T94" fmla="*/ 21 w 212"/>
                <a:gd name="T95" fmla="*/ 16 h 170"/>
                <a:gd name="T96" fmla="*/ 17 w 212"/>
                <a:gd name="T97" fmla="*/ 15 h 170"/>
                <a:gd name="T98" fmla="*/ 14 w 212"/>
                <a:gd name="T99" fmla="*/ 12 h 170"/>
                <a:gd name="T100" fmla="*/ 10 w 212"/>
                <a:gd name="T101" fmla="*/ 9 h 170"/>
                <a:gd name="T102" fmla="*/ 0 w 212"/>
                <a:gd name="T103" fmla="*/ 1 h 170"/>
                <a:gd name="T104" fmla="*/ 1 w 212"/>
                <a:gd name="T10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" h="170">
                  <a:moveTo>
                    <a:pt x="209" y="166"/>
                  </a:moveTo>
                  <a:lnTo>
                    <a:pt x="212" y="170"/>
                  </a:lnTo>
                  <a:lnTo>
                    <a:pt x="212" y="169"/>
                  </a:lnTo>
                  <a:lnTo>
                    <a:pt x="209" y="165"/>
                  </a:lnTo>
                  <a:lnTo>
                    <a:pt x="209" y="166"/>
                  </a:lnTo>
                  <a:close/>
                  <a:moveTo>
                    <a:pt x="202" y="161"/>
                  </a:moveTo>
                  <a:lnTo>
                    <a:pt x="206" y="164"/>
                  </a:lnTo>
                  <a:lnTo>
                    <a:pt x="206" y="163"/>
                  </a:lnTo>
                  <a:lnTo>
                    <a:pt x="203" y="160"/>
                  </a:lnTo>
                  <a:lnTo>
                    <a:pt x="202" y="161"/>
                  </a:lnTo>
                  <a:close/>
                  <a:moveTo>
                    <a:pt x="195" y="156"/>
                  </a:moveTo>
                  <a:lnTo>
                    <a:pt x="198" y="159"/>
                  </a:lnTo>
                  <a:lnTo>
                    <a:pt x="200" y="158"/>
                  </a:lnTo>
                  <a:lnTo>
                    <a:pt x="196" y="156"/>
                  </a:lnTo>
                  <a:lnTo>
                    <a:pt x="195" y="156"/>
                  </a:lnTo>
                  <a:close/>
                  <a:moveTo>
                    <a:pt x="189" y="150"/>
                  </a:moveTo>
                  <a:lnTo>
                    <a:pt x="192" y="154"/>
                  </a:lnTo>
                  <a:lnTo>
                    <a:pt x="193" y="152"/>
                  </a:lnTo>
                  <a:lnTo>
                    <a:pt x="190" y="150"/>
                  </a:lnTo>
                  <a:lnTo>
                    <a:pt x="189" y="150"/>
                  </a:lnTo>
                  <a:close/>
                  <a:moveTo>
                    <a:pt x="182" y="145"/>
                  </a:moveTo>
                  <a:lnTo>
                    <a:pt x="185" y="148"/>
                  </a:lnTo>
                  <a:lnTo>
                    <a:pt x="185" y="147"/>
                  </a:lnTo>
                  <a:lnTo>
                    <a:pt x="182" y="145"/>
                  </a:lnTo>
                  <a:lnTo>
                    <a:pt x="182" y="145"/>
                  </a:lnTo>
                  <a:close/>
                  <a:moveTo>
                    <a:pt x="175" y="141"/>
                  </a:moveTo>
                  <a:lnTo>
                    <a:pt x="179" y="143"/>
                  </a:lnTo>
                  <a:lnTo>
                    <a:pt x="179" y="142"/>
                  </a:lnTo>
                  <a:lnTo>
                    <a:pt x="176" y="139"/>
                  </a:lnTo>
                  <a:lnTo>
                    <a:pt x="175" y="141"/>
                  </a:lnTo>
                  <a:close/>
                  <a:moveTo>
                    <a:pt x="168" y="135"/>
                  </a:moveTo>
                  <a:lnTo>
                    <a:pt x="171" y="137"/>
                  </a:lnTo>
                  <a:lnTo>
                    <a:pt x="173" y="136"/>
                  </a:lnTo>
                  <a:lnTo>
                    <a:pt x="169" y="134"/>
                  </a:lnTo>
                  <a:lnTo>
                    <a:pt x="168" y="135"/>
                  </a:lnTo>
                  <a:close/>
                  <a:moveTo>
                    <a:pt x="162" y="130"/>
                  </a:moveTo>
                  <a:lnTo>
                    <a:pt x="165" y="132"/>
                  </a:lnTo>
                  <a:lnTo>
                    <a:pt x="166" y="131"/>
                  </a:lnTo>
                  <a:lnTo>
                    <a:pt x="163" y="129"/>
                  </a:lnTo>
                  <a:lnTo>
                    <a:pt x="162" y="130"/>
                  </a:lnTo>
                  <a:close/>
                  <a:moveTo>
                    <a:pt x="155" y="124"/>
                  </a:moveTo>
                  <a:lnTo>
                    <a:pt x="158" y="127"/>
                  </a:lnTo>
                  <a:lnTo>
                    <a:pt x="158" y="125"/>
                  </a:lnTo>
                  <a:lnTo>
                    <a:pt x="155" y="123"/>
                  </a:lnTo>
                  <a:lnTo>
                    <a:pt x="155" y="124"/>
                  </a:lnTo>
                  <a:close/>
                  <a:moveTo>
                    <a:pt x="148" y="119"/>
                  </a:moveTo>
                  <a:lnTo>
                    <a:pt x="152" y="121"/>
                  </a:lnTo>
                  <a:lnTo>
                    <a:pt x="152" y="120"/>
                  </a:lnTo>
                  <a:lnTo>
                    <a:pt x="149" y="118"/>
                  </a:lnTo>
                  <a:lnTo>
                    <a:pt x="148" y="119"/>
                  </a:lnTo>
                  <a:close/>
                  <a:moveTo>
                    <a:pt x="141" y="114"/>
                  </a:moveTo>
                  <a:lnTo>
                    <a:pt x="144" y="116"/>
                  </a:lnTo>
                  <a:lnTo>
                    <a:pt x="146" y="116"/>
                  </a:lnTo>
                  <a:lnTo>
                    <a:pt x="142" y="113"/>
                  </a:lnTo>
                  <a:lnTo>
                    <a:pt x="141" y="114"/>
                  </a:lnTo>
                  <a:close/>
                  <a:moveTo>
                    <a:pt x="135" y="108"/>
                  </a:moveTo>
                  <a:lnTo>
                    <a:pt x="138" y="110"/>
                  </a:lnTo>
                  <a:lnTo>
                    <a:pt x="139" y="110"/>
                  </a:lnTo>
                  <a:lnTo>
                    <a:pt x="136" y="107"/>
                  </a:lnTo>
                  <a:lnTo>
                    <a:pt x="135" y="108"/>
                  </a:lnTo>
                  <a:close/>
                  <a:moveTo>
                    <a:pt x="128" y="103"/>
                  </a:moveTo>
                  <a:lnTo>
                    <a:pt x="131" y="105"/>
                  </a:lnTo>
                  <a:lnTo>
                    <a:pt x="131" y="105"/>
                  </a:lnTo>
                  <a:lnTo>
                    <a:pt x="128" y="102"/>
                  </a:lnTo>
                  <a:lnTo>
                    <a:pt x="128" y="103"/>
                  </a:lnTo>
                  <a:close/>
                  <a:moveTo>
                    <a:pt x="122" y="97"/>
                  </a:moveTo>
                  <a:lnTo>
                    <a:pt x="125" y="101"/>
                  </a:lnTo>
                  <a:lnTo>
                    <a:pt x="125" y="100"/>
                  </a:lnTo>
                  <a:lnTo>
                    <a:pt x="122" y="96"/>
                  </a:lnTo>
                  <a:lnTo>
                    <a:pt x="122" y="97"/>
                  </a:lnTo>
                  <a:close/>
                  <a:moveTo>
                    <a:pt x="114" y="92"/>
                  </a:moveTo>
                  <a:lnTo>
                    <a:pt x="117" y="95"/>
                  </a:lnTo>
                  <a:lnTo>
                    <a:pt x="119" y="94"/>
                  </a:lnTo>
                  <a:lnTo>
                    <a:pt x="115" y="91"/>
                  </a:lnTo>
                  <a:lnTo>
                    <a:pt x="114" y="92"/>
                  </a:lnTo>
                  <a:close/>
                  <a:moveTo>
                    <a:pt x="108" y="87"/>
                  </a:moveTo>
                  <a:lnTo>
                    <a:pt x="111" y="90"/>
                  </a:lnTo>
                  <a:lnTo>
                    <a:pt x="112" y="89"/>
                  </a:lnTo>
                  <a:lnTo>
                    <a:pt x="109" y="86"/>
                  </a:lnTo>
                  <a:lnTo>
                    <a:pt x="108" y="87"/>
                  </a:lnTo>
                  <a:close/>
                  <a:moveTo>
                    <a:pt x="101" y="81"/>
                  </a:moveTo>
                  <a:lnTo>
                    <a:pt x="104" y="84"/>
                  </a:lnTo>
                  <a:lnTo>
                    <a:pt x="106" y="83"/>
                  </a:lnTo>
                  <a:lnTo>
                    <a:pt x="101" y="80"/>
                  </a:lnTo>
                  <a:lnTo>
                    <a:pt x="101" y="81"/>
                  </a:lnTo>
                  <a:close/>
                  <a:moveTo>
                    <a:pt x="95" y="76"/>
                  </a:moveTo>
                  <a:lnTo>
                    <a:pt x="98" y="79"/>
                  </a:lnTo>
                  <a:lnTo>
                    <a:pt x="98" y="78"/>
                  </a:lnTo>
                  <a:lnTo>
                    <a:pt x="95" y="76"/>
                  </a:lnTo>
                  <a:lnTo>
                    <a:pt x="95" y="76"/>
                  </a:lnTo>
                  <a:close/>
                  <a:moveTo>
                    <a:pt x="87" y="70"/>
                  </a:moveTo>
                  <a:lnTo>
                    <a:pt x="90" y="74"/>
                  </a:lnTo>
                  <a:lnTo>
                    <a:pt x="92" y="73"/>
                  </a:lnTo>
                  <a:lnTo>
                    <a:pt x="88" y="70"/>
                  </a:lnTo>
                  <a:lnTo>
                    <a:pt x="87" y="70"/>
                  </a:lnTo>
                  <a:close/>
                  <a:moveTo>
                    <a:pt x="81" y="65"/>
                  </a:moveTo>
                  <a:lnTo>
                    <a:pt x="84" y="68"/>
                  </a:lnTo>
                  <a:lnTo>
                    <a:pt x="85" y="67"/>
                  </a:lnTo>
                  <a:lnTo>
                    <a:pt x="82" y="65"/>
                  </a:lnTo>
                  <a:lnTo>
                    <a:pt x="81" y="65"/>
                  </a:lnTo>
                  <a:close/>
                  <a:moveTo>
                    <a:pt x="74" y="60"/>
                  </a:moveTo>
                  <a:lnTo>
                    <a:pt x="77" y="63"/>
                  </a:lnTo>
                  <a:lnTo>
                    <a:pt x="79" y="62"/>
                  </a:lnTo>
                  <a:lnTo>
                    <a:pt x="74" y="60"/>
                  </a:lnTo>
                  <a:lnTo>
                    <a:pt x="74" y="60"/>
                  </a:lnTo>
                  <a:close/>
                  <a:moveTo>
                    <a:pt x="68" y="55"/>
                  </a:moveTo>
                  <a:lnTo>
                    <a:pt x="71" y="57"/>
                  </a:lnTo>
                  <a:lnTo>
                    <a:pt x="71" y="56"/>
                  </a:lnTo>
                  <a:lnTo>
                    <a:pt x="68" y="54"/>
                  </a:lnTo>
                  <a:lnTo>
                    <a:pt x="68" y="55"/>
                  </a:lnTo>
                  <a:close/>
                  <a:moveTo>
                    <a:pt x="60" y="50"/>
                  </a:moveTo>
                  <a:lnTo>
                    <a:pt x="63" y="52"/>
                  </a:lnTo>
                  <a:lnTo>
                    <a:pt x="64" y="51"/>
                  </a:lnTo>
                  <a:lnTo>
                    <a:pt x="61" y="49"/>
                  </a:lnTo>
                  <a:lnTo>
                    <a:pt x="60" y="50"/>
                  </a:lnTo>
                  <a:close/>
                  <a:moveTo>
                    <a:pt x="54" y="45"/>
                  </a:moveTo>
                  <a:lnTo>
                    <a:pt x="57" y="47"/>
                  </a:lnTo>
                  <a:lnTo>
                    <a:pt x="58" y="46"/>
                  </a:lnTo>
                  <a:lnTo>
                    <a:pt x="55" y="43"/>
                  </a:lnTo>
                  <a:lnTo>
                    <a:pt x="54" y="45"/>
                  </a:lnTo>
                  <a:close/>
                  <a:moveTo>
                    <a:pt x="47" y="39"/>
                  </a:moveTo>
                  <a:lnTo>
                    <a:pt x="50" y="41"/>
                  </a:lnTo>
                  <a:lnTo>
                    <a:pt x="52" y="40"/>
                  </a:lnTo>
                  <a:lnTo>
                    <a:pt x="47" y="38"/>
                  </a:lnTo>
                  <a:lnTo>
                    <a:pt x="47" y="39"/>
                  </a:lnTo>
                  <a:close/>
                  <a:moveTo>
                    <a:pt x="41" y="34"/>
                  </a:moveTo>
                  <a:lnTo>
                    <a:pt x="44" y="36"/>
                  </a:lnTo>
                  <a:lnTo>
                    <a:pt x="44" y="35"/>
                  </a:lnTo>
                  <a:lnTo>
                    <a:pt x="41" y="33"/>
                  </a:lnTo>
                  <a:lnTo>
                    <a:pt x="41" y="34"/>
                  </a:lnTo>
                  <a:close/>
                  <a:moveTo>
                    <a:pt x="33" y="28"/>
                  </a:moveTo>
                  <a:lnTo>
                    <a:pt x="36" y="31"/>
                  </a:lnTo>
                  <a:lnTo>
                    <a:pt x="37" y="31"/>
                  </a:lnTo>
                  <a:lnTo>
                    <a:pt x="34" y="27"/>
                  </a:lnTo>
                  <a:lnTo>
                    <a:pt x="33" y="28"/>
                  </a:lnTo>
                  <a:close/>
                  <a:moveTo>
                    <a:pt x="27" y="23"/>
                  </a:moveTo>
                  <a:lnTo>
                    <a:pt x="30" y="25"/>
                  </a:lnTo>
                  <a:lnTo>
                    <a:pt x="31" y="25"/>
                  </a:lnTo>
                  <a:lnTo>
                    <a:pt x="28" y="22"/>
                  </a:lnTo>
                  <a:lnTo>
                    <a:pt x="27" y="23"/>
                  </a:lnTo>
                  <a:close/>
                  <a:moveTo>
                    <a:pt x="20" y="18"/>
                  </a:moveTo>
                  <a:lnTo>
                    <a:pt x="23" y="20"/>
                  </a:lnTo>
                  <a:lnTo>
                    <a:pt x="25" y="20"/>
                  </a:lnTo>
                  <a:lnTo>
                    <a:pt x="21" y="16"/>
                  </a:lnTo>
                  <a:lnTo>
                    <a:pt x="20" y="18"/>
                  </a:lnTo>
                  <a:close/>
                  <a:moveTo>
                    <a:pt x="14" y="12"/>
                  </a:moveTo>
                  <a:lnTo>
                    <a:pt x="17" y="15"/>
                  </a:lnTo>
                  <a:lnTo>
                    <a:pt x="17" y="14"/>
                  </a:lnTo>
                  <a:lnTo>
                    <a:pt x="14" y="11"/>
                  </a:lnTo>
                  <a:lnTo>
                    <a:pt x="14" y="12"/>
                  </a:lnTo>
                  <a:close/>
                  <a:moveTo>
                    <a:pt x="6" y="7"/>
                  </a:moveTo>
                  <a:lnTo>
                    <a:pt x="10" y="10"/>
                  </a:lnTo>
                  <a:lnTo>
                    <a:pt x="10" y="9"/>
                  </a:lnTo>
                  <a:lnTo>
                    <a:pt x="7" y="6"/>
                  </a:lnTo>
                  <a:lnTo>
                    <a:pt x="6" y="7"/>
                  </a:lnTo>
                  <a:close/>
                  <a:moveTo>
                    <a:pt x="0" y="1"/>
                  </a:moveTo>
                  <a:lnTo>
                    <a:pt x="3" y="5"/>
                  </a:lnTo>
                  <a:lnTo>
                    <a:pt x="4" y="4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4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78" name="Freeform 62"/>
            <p:cNvSpPr/>
            <p:nvPr>
              <p:custDataLst>
                <p:tags r:id="rId50"/>
              </p:custDataLst>
            </p:nvPr>
          </p:nvSpPr>
          <p:spPr bwMode="auto">
            <a:xfrm>
              <a:off x="2775782" y="3856731"/>
              <a:ext cx="2496" cy="2496"/>
            </a:xfrm>
            <a:custGeom>
              <a:avLst/>
              <a:gdLst>
                <a:gd name="T0" fmla="*/ 0 w 2"/>
                <a:gd name="T1" fmla="*/ 1 h 2"/>
                <a:gd name="T2" fmla="*/ 1 w 2"/>
                <a:gd name="T3" fmla="*/ 2 h 2"/>
                <a:gd name="T4" fmla="*/ 2 w 2"/>
                <a:gd name="T5" fmla="*/ 2 h 2"/>
                <a:gd name="T6" fmla="*/ 1 w 2"/>
                <a:gd name="T7" fmla="*/ 0 h 2"/>
                <a:gd name="T8" fmla="*/ 0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lnTo>
                    <a:pt x="1" y="2"/>
                  </a:lnTo>
                  <a:lnTo>
                    <a:pt x="2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4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79" name="Freeform 63"/>
            <p:cNvSpPr/>
            <p:nvPr>
              <p:custDataLst>
                <p:tags r:id="rId51"/>
              </p:custDataLst>
            </p:nvPr>
          </p:nvSpPr>
          <p:spPr bwMode="auto">
            <a:xfrm>
              <a:off x="2775782" y="3856731"/>
              <a:ext cx="2496" cy="2496"/>
            </a:xfrm>
            <a:custGeom>
              <a:avLst/>
              <a:gdLst>
                <a:gd name="T0" fmla="*/ 0 w 2"/>
                <a:gd name="T1" fmla="*/ 1 h 2"/>
                <a:gd name="T2" fmla="*/ 1 w 2"/>
                <a:gd name="T3" fmla="*/ 2 h 2"/>
                <a:gd name="T4" fmla="*/ 2 w 2"/>
                <a:gd name="T5" fmla="*/ 2 h 2"/>
                <a:gd name="T6" fmla="*/ 1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lnTo>
                    <a:pt x="1" y="2"/>
                  </a:lnTo>
                  <a:lnTo>
                    <a:pt x="2" y="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80" name="Freeform 64"/>
            <p:cNvSpPr/>
            <p:nvPr>
              <p:custDataLst>
                <p:tags r:id="rId52"/>
              </p:custDataLst>
            </p:nvPr>
          </p:nvSpPr>
          <p:spPr bwMode="auto">
            <a:xfrm>
              <a:off x="2503717" y="3859227"/>
              <a:ext cx="2496" cy="2496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1 h 2"/>
                <a:gd name="T4" fmla="*/ 1 w 2"/>
                <a:gd name="T5" fmla="*/ 0 h 2"/>
                <a:gd name="T6" fmla="*/ 0 w 2"/>
                <a:gd name="T7" fmla="*/ 1 h 2"/>
                <a:gd name="T8" fmla="*/ 0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04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81" name="Freeform 65"/>
            <p:cNvSpPr/>
            <p:nvPr>
              <p:custDataLst>
                <p:tags r:id="rId53"/>
              </p:custDataLst>
            </p:nvPr>
          </p:nvSpPr>
          <p:spPr bwMode="auto">
            <a:xfrm>
              <a:off x="2503717" y="3859227"/>
              <a:ext cx="2496" cy="2496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1 h 2"/>
                <a:gd name="T4" fmla="*/ 1 w 2"/>
                <a:gd name="T5" fmla="*/ 0 h 2"/>
                <a:gd name="T6" fmla="*/ 0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1"/>
                  </a:lnTo>
                  <a:lnTo>
                    <a:pt x="1" y="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82" name="Freeform 66"/>
            <p:cNvSpPr>
              <a:spLocks noEditPoints="1"/>
            </p:cNvSpPr>
            <p:nvPr>
              <p:custDataLst>
                <p:tags r:id="rId54"/>
              </p:custDataLst>
            </p:nvPr>
          </p:nvSpPr>
          <p:spPr bwMode="auto">
            <a:xfrm>
              <a:off x="2508709" y="3643323"/>
              <a:ext cx="264577" cy="213409"/>
            </a:xfrm>
            <a:custGeom>
              <a:avLst/>
              <a:gdLst>
                <a:gd name="T0" fmla="*/ 210 w 212"/>
                <a:gd name="T1" fmla="*/ 0 h 171"/>
                <a:gd name="T2" fmla="*/ 202 w 212"/>
                <a:gd name="T3" fmla="*/ 9 h 171"/>
                <a:gd name="T4" fmla="*/ 201 w 212"/>
                <a:gd name="T5" fmla="*/ 9 h 171"/>
                <a:gd name="T6" fmla="*/ 199 w 212"/>
                <a:gd name="T7" fmla="*/ 12 h 171"/>
                <a:gd name="T8" fmla="*/ 194 w 212"/>
                <a:gd name="T9" fmla="*/ 14 h 171"/>
                <a:gd name="T10" fmla="*/ 191 w 212"/>
                <a:gd name="T11" fmla="*/ 16 h 171"/>
                <a:gd name="T12" fmla="*/ 181 w 212"/>
                <a:gd name="T13" fmla="*/ 25 h 171"/>
                <a:gd name="T14" fmla="*/ 180 w 212"/>
                <a:gd name="T15" fmla="*/ 25 h 171"/>
                <a:gd name="T16" fmla="*/ 178 w 212"/>
                <a:gd name="T17" fmla="*/ 28 h 171"/>
                <a:gd name="T18" fmla="*/ 175 w 212"/>
                <a:gd name="T19" fmla="*/ 31 h 171"/>
                <a:gd name="T20" fmla="*/ 171 w 212"/>
                <a:gd name="T21" fmla="*/ 33 h 171"/>
                <a:gd name="T22" fmla="*/ 162 w 212"/>
                <a:gd name="T23" fmla="*/ 41 h 171"/>
                <a:gd name="T24" fmla="*/ 161 w 212"/>
                <a:gd name="T25" fmla="*/ 41 h 171"/>
                <a:gd name="T26" fmla="*/ 158 w 212"/>
                <a:gd name="T27" fmla="*/ 45 h 171"/>
                <a:gd name="T28" fmla="*/ 154 w 212"/>
                <a:gd name="T29" fmla="*/ 47 h 171"/>
                <a:gd name="T30" fmla="*/ 151 w 212"/>
                <a:gd name="T31" fmla="*/ 49 h 171"/>
                <a:gd name="T32" fmla="*/ 141 w 212"/>
                <a:gd name="T33" fmla="*/ 57 h 171"/>
                <a:gd name="T34" fmla="*/ 140 w 212"/>
                <a:gd name="T35" fmla="*/ 57 h 171"/>
                <a:gd name="T36" fmla="*/ 138 w 212"/>
                <a:gd name="T37" fmla="*/ 61 h 171"/>
                <a:gd name="T38" fmla="*/ 135 w 212"/>
                <a:gd name="T39" fmla="*/ 63 h 171"/>
                <a:gd name="T40" fmla="*/ 131 w 212"/>
                <a:gd name="T41" fmla="*/ 65 h 171"/>
                <a:gd name="T42" fmla="*/ 121 w 212"/>
                <a:gd name="T43" fmla="*/ 74 h 171"/>
                <a:gd name="T44" fmla="*/ 121 w 212"/>
                <a:gd name="T45" fmla="*/ 74 h 171"/>
                <a:gd name="T46" fmla="*/ 118 w 212"/>
                <a:gd name="T47" fmla="*/ 77 h 171"/>
                <a:gd name="T48" fmla="*/ 114 w 212"/>
                <a:gd name="T49" fmla="*/ 79 h 171"/>
                <a:gd name="T50" fmla="*/ 110 w 212"/>
                <a:gd name="T51" fmla="*/ 81 h 171"/>
                <a:gd name="T52" fmla="*/ 101 w 212"/>
                <a:gd name="T53" fmla="*/ 90 h 171"/>
                <a:gd name="T54" fmla="*/ 100 w 212"/>
                <a:gd name="T55" fmla="*/ 90 h 171"/>
                <a:gd name="T56" fmla="*/ 98 w 212"/>
                <a:gd name="T57" fmla="*/ 93 h 171"/>
                <a:gd name="T58" fmla="*/ 95 w 212"/>
                <a:gd name="T59" fmla="*/ 95 h 171"/>
                <a:gd name="T60" fmla="*/ 91 w 212"/>
                <a:gd name="T61" fmla="*/ 97 h 171"/>
                <a:gd name="T62" fmla="*/ 81 w 212"/>
                <a:gd name="T63" fmla="*/ 106 h 171"/>
                <a:gd name="T64" fmla="*/ 81 w 212"/>
                <a:gd name="T65" fmla="*/ 105 h 171"/>
                <a:gd name="T66" fmla="*/ 78 w 212"/>
                <a:gd name="T67" fmla="*/ 109 h 171"/>
                <a:gd name="T68" fmla="*/ 74 w 212"/>
                <a:gd name="T69" fmla="*/ 111 h 171"/>
                <a:gd name="T70" fmla="*/ 70 w 212"/>
                <a:gd name="T71" fmla="*/ 114 h 171"/>
                <a:gd name="T72" fmla="*/ 61 w 212"/>
                <a:gd name="T73" fmla="*/ 122 h 171"/>
                <a:gd name="T74" fmla="*/ 60 w 212"/>
                <a:gd name="T75" fmla="*/ 121 h 171"/>
                <a:gd name="T76" fmla="*/ 58 w 212"/>
                <a:gd name="T77" fmla="*/ 125 h 171"/>
                <a:gd name="T78" fmla="*/ 54 w 212"/>
                <a:gd name="T79" fmla="*/ 128 h 171"/>
                <a:gd name="T80" fmla="*/ 51 w 212"/>
                <a:gd name="T81" fmla="*/ 130 h 171"/>
                <a:gd name="T82" fmla="*/ 41 w 212"/>
                <a:gd name="T83" fmla="*/ 138 h 171"/>
                <a:gd name="T84" fmla="*/ 40 w 212"/>
                <a:gd name="T85" fmla="*/ 137 h 171"/>
                <a:gd name="T86" fmla="*/ 38 w 212"/>
                <a:gd name="T87" fmla="*/ 142 h 171"/>
                <a:gd name="T88" fmla="*/ 34 w 212"/>
                <a:gd name="T89" fmla="*/ 144 h 171"/>
                <a:gd name="T90" fmla="*/ 30 w 212"/>
                <a:gd name="T91" fmla="*/ 146 h 171"/>
                <a:gd name="T92" fmla="*/ 20 w 212"/>
                <a:gd name="T93" fmla="*/ 155 h 171"/>
                <a:gd name="T94" fmla="*/ 20 w 212"/>
                <a:gd name="T95" fmla="*/ 154 h 171"/>
                <a:gd name="T96" fmla="*/ 17 w 212"/>
                <a:gd name="T97" fmla="*/ 158 h 171"/>
                <a:gd name="T98" fmla="*/ 14 w 212"/>
                <a:gd name="T99" fmla="*/ 160 h 171"/>
                <a:gd name="T100" fmla="*/ 11 w 212"/>
                <a:gd name="T101" fmla="*/ 162 h 171"/>
                <a:gd name="T102" fmla="*/ 1 w 212"/>
                <a:gd name="T103" fmla="*/ 171 h 171"/>
                <a:gd name="T104" fmla="*/ 0 w 212"/>
                <a:gd name="T105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" h="171">
                  <a:moveTo>
                    <a:pt x="208" y="4"/>
                  </a:moveTo>
                  <a:lnTo>
                    <a:pt x="212" y="1"/>
                  </a:lnTo>
                  <a:lnTo>
                    <a:pt x="210" y="0"/>
                  </a:lnTo>
                  <a:lnTo>
                    <a:pt x="207" y="4"/>
                  </a:lnTo>
                  <a:lnTo>
                    <a:pt x="208" y="4"/>
                  </a:lnTo>
                  <a:close/>
                  <a:moveTo>
                    <a:pt x="202" y="9"/>
                  </a:moveTo>
                  <a:lnTo>
                    <a:pt x="205" y="7"/>
                  </a:lnTo>
                  <a:lnTo>
                    <a:pt x="204" y="6"/>
                  </a:lnTo>
                  <a:lnTo>
                    <a:pt x="201" y="9"/>
                  </a:lnTo>
                  <a:lnTo>
                    <a:pt x="202" y="9"/>
                  </a:lnTo>
                  <a:close/>
                  <a:moveTo>
                    <a:pt x="194" y="14"/>
                  </a:moveTo>
                  <a:lnTo>
                    <a:pt x="199" y="12"/>
                  </a:lnTo>
                  <a:lnTo>
                    <a:pt x="198" y="11"/>
                  </a:lnTo>
                  <a:lnTo>
                    <a:pt x="194" y="14"/>
                  </a:lnTo>
                  <a:lnTo>
                    <a:pt x="194" y="14"/>
                  </a:lnTo>
                  <a:close/>
                  <a:moveTo>
                    <a:pt x="188" y="20"/>
                  </a:moveTo>
                  <a:lnTo>
                    <a:pt x="191" y="18"/>
                  </a:lnTo>
                  <a:lnTo>
                    <a:pt x="191" y="16"/>
                  </a:lnTo>
                  <a:lnTo>
                    <a:pt x="188" y="20"/>
                  </a:lnTo>
                  <a:lnTo>
                    <a:pt x="188" y="20"/>
                  </a:lnTo>
                  <a:close/>
                  <a:moveTo>
                    <a:pt x="181" y="25"/>
                  </a:moveTo>
                  <a:lnTo>
                    <a:pt x="185" y="23"/>
                  </a:lnTo>
                  <a:lnTo>
                    <a:pt x="185" y="22"/>
                  </a:lnTo>
                  <a:lnTo>
                    <a:pt x="180" y="25"/>
                  </a:lnTo>
                  <a:lnTo>
                    <a:pt x="181" y="25"/>
                  </a:lnTo>
                  <a:close/>
                  <a:moveTo>
                    <a:pt x="175" y="31"/>
                  </a:moveTo>
                  <a:lnTo>
                    <a:pt x="178" y="28"/>
                  </a:lnTo>
                  <a:lnTo>
                    <a:pt x="177" y="27"/>
                  </a:lnTo>
                  <a:lnTo>
                    <a:pt x="174" y="31"/>
                  </a:lnTo>
                  <a:lnTo>
                    <a:pt x="175" y="31"/>
                  </a:lnTo>
                  <a:close/>
                  <a:moveTo>
                    <a:pt x="168" y="36"/>
                  </a:moveTo>
                  <a:lnTo>
                    <a:pt x="172" y="34"/>
                  </a:lnTo>
                  <a:lnTo>
                    <a:pt x="171" y="33"/>
                  </a:lnTo>
                  <a:lnTo>
                    <a:pt x="167" y="36"/>
                  </a:lnTo>
                  <a:lnTo>
                    <a:pt x="168" y="36"/>
                  </a:lnTo>
                  <a:close/>
                  <a:moveTo>
                    <a:pt x="162" y="41"/>
                  </a:moveTo>
                  <a:lnTo>
                    <a:pt x="165" y="39"/>
                  </a:lnTo>
                  <a:lnTo>
                    <a:pt x="164" y="38"/>
                  </a:lnTo>
                  <a:lnTo>
                    <a:pt x="161" y="41"/>
                  </a:lnTo>
                  <a:lnTo>
                    <a:pt x="162" y="41"/>
                  </a:lnTo>
                  <a:close/>
                  <a:moveTo>
                    <a:pt x="154" y="47"/>
                  </a:moveTo>
                  <a:lnTo>
                    <a:pt x="158" y="45"/>
                  </a:lnTo>
                  <a:lnTo>
                    <a:pt x="158" y="43"/>
                  </a:lnTo>
                  <a:lnTo>
                    <a:pt x="154" y="47"/>
                  </a:lnTo>
                  <a:lnTo>
                    <a:pt x="154" y="47"/>
                  </a:lnTo>
                  <a:close/>
                  <a:moveTo>
                    <a:pt x="148" y="52"/>
                  </a:moveTo>
                  <a:lnTo>
                    <a:pt x="151" y="50"/>
                  </a:lnTo>
                  <a:lnTo>
                    <a:pt x="151" y="49"/>
                  </a:lnTo>
                  <a:lnTo>
                    <a:pt x="148" y="52"/>
                  </a:lnTo>
                  <a:lnTo>
                    <a:pt x="148" y="52"/>
                  </a:lnTo>
                  <a:close/>
                  <a:moveTo>
                    <a:pt x="141" y="57"/>
                  </a:moveTo>
                  <a:lnTo>
                    <a:pt x="145" y="55"/>
                  </a:lnTo>
                  <a:lnTo>
                    <a:pt x="144" y="54"/>
                  </a:lnTo>
                  <a:lnTo>
                    <a:pt x="140" y="57"/>
                  </a:lnTo>
                  <a:lnTo>
                    <a:pt x="141" y="57"/>
                  </a:lnTo>
                  <a:close/>
                  <a:moveTo>
                    <a:pt x="135" y="63"/>
                  </a:moveTo>
                  <a:lnTo>
                    <a:pt x="138" y="61"/>
                  </a:lnTo>
                  <a:lnTo>
                    <a:pt x="137" y="60"/>
                  </a:lnTo>
                  <a:lnTo>
                    <a:pt x="134" y="63"/>
                  </a:lnTo>
                  <a:lnTo>
                    <a:pt x="135" y="63"/>
                  </a:lnTo>
                  <a:close/>
                  <a:moveTo>
                    <a:pt x="128" y="68"/>
                  </a:moveTo>
                  <a:lnTo>
                    <a:pt x="132" y="66"/>
                  </a:lnTo>
                  <a:lnTo>
                    <a:pt x="131" y="65"/>
                  </a:lnTo>
                  <a:lnTo>
                    <a:pt x="127" y="68"/>
                  </a:lnTo>
                  <a:lnTo>
                    <a:pt x="128" y="68"/>
                  </a:lnTo>
                  <a:close/>
                  <a:moveTo>
                    <a:pt x="121" y="74"/>
                  </a:moveTo>
                  <a:lnTo>
                    <a:pt x="124" y="72"/>
                  </a:lnTo>
                  <a:lnTo>
                    <a:pt x="124" y="70"/>
                  </a:lnTo>
                  <a:lnTo>
                    <a:pt x="121" y="74"/>
                  </a:lnTo>
                  <a:lnTo>
                    <a:pt x="121" y="74"/>
                  </a:lnTo>
                  <a:close/>
                  <a:moveTo>
                    <a:pt x="114" y="79"/>
                  </a:moveTo>
                  <a:lnTo>
                    <a:pt x="118" y="77"/>
                  </a:lnTo>
                  <a:lnTo>
                    <a:pt x="118" y="76"/>
                  </a:lnTo>
                  <a:lnTo>
                    <a:pt x="114" y="79"/>
                  </a:lnTo>
                  <a:lnTo>
                    <a:pt x="114" y="79"/>
                  </a:lnTo>
                  <a:close/>
                  <a:moveTo>
                    <a:pt x="108" y="84"/>
                  </a:moveTo>
                  <a:lnTo>
                    <a:pt x="111" y="82"/>
                  </a:lnTo>
                  <a:lnTo>
                    <a:pt x="110" y="81"/>
                  </a:lnTo>
                  <a:lnTo>
                    <a:pt x="107" y="84"/>
                  </a:lnTo>
                  <a:lnTo>
                    <a:pt x="108" y="84"/>
                  </a:lnTo>
                  <a:close/>
                  <a:moveTo>
                    <a:pt x="101" y="90"/>
                  </a:moveTo>
                  <a:lnTo>
                    <a:pt x="105" y="88"/>
                  </a:lnTo>
                  <a:lnTo>
                    <a:pt x="104" y="87"/>
                  </a:lnTo>
                  <a:lnTo>
                    <a:pt x="100" y="90"/>
                  </a:lnTo>
                  <a:lnTo>
                    <a:pt x="101" y="90"/>
                  </a:lnTo>
                  <a:close/>
                  <a:moveTo>
                    <a:pt x="95" y="95"/>
                  </a:moveTo>
                  <a:lnTo>
                    <a:pt x="98" y="93"/>
                  </a:lnTo>
                  <a:lnTo>
                    <a:pt x="97" y="92"/>
                  </a:lnTo>
                  <a:lnTo>
                    <a:pt x="94" y="95"/>
                  </a:lnTo>
                  <a:lnTo>
                    <a:pt x="95" y="95"/>
                  </a:lnTo>
                  <a:close/>
                  <a:moveTo>
                    <a:pt x="87" y="101"/>
                  </a:moveTo>
                  <a:lnTo>
                    <a:pt x="91" y="98"/>
                  </a:lnTo>
                  <a:lnTo>
                    <a:pt x="91" y="97"/>
                  </a:lnTo>
                  <a:lnTo>
                    <a:pt x="87" y="100"/>
                  </a:lnTo>
                  <a:lnTo>
                    <a:pt x="87" y="101"/>
                  </a:lnTo>
                  <a:close/>
                  <a:moveTo>
                    <a:pt x="81" y="106"/>
                  </a:moveTo>
                  <a:lnTo>
                    <a:pt x="84" y="104"/>
                  </a:lnTo>
                  <a:lnTo>
                    <a:pt x="84" y="103"/>
                  </a:lnTo>
                  <a:lnTo>
                    <a:pt x="81" y="105"/>
                  </a:lnTo>
                  <a:lnTo>
                    <a:pt x="81" y="106"/>
                  </a:lnTo>
                  <a:close/>
                  <a:moveTo>
                    <a:pt x="74" y="111"/>
                  </a:moveTo>
                  <a:lnTo>
                    <a:pt x="78" y="109"/>
                  </a:lnTo>
                  <a:lnTo>
                    <a:pt x="77" y="108"/>
                  </a:lnTo>
                  <a:lnTo>
                    <a:pt x="73" y="110"/>
                  </a:lnTo>
                  <a:lnTo>
                    <a:pt x="74" y="111"/>
                  </a:lnTo>
                  <a:close/>
                  <a:moveTo>
                    <a:pt x="68" y="117"/>
                  </a:moveTo>
                  <a:lnTo>
                    <a:pt x="71" y="115"/>
                  </a:lnTo>
                  <a:lnTo>
                    <a:pt x="70" y="114"/>
                  </a:lnTo>
                  <a:lnTo>
                    <a:pt x="67" y="116"/>
                  </a:lnTo>
                  <a:lnTo>
                    <a:pt x="68" y="117"/>
                  </a:lnTo>
                  <a:close/>
                  <a:moveTo>
                    <a:pt x="61" y="122"/>
                  </a:moveTo>
                  <a:lnTo>
                    <a:pt x="65" y="120"/>
                  </a:lnTo>
                  <a:lnTo>
                    <a:pt x="64" y="119"/>
                  </a:lnTo>
                  <a:lnTo>
                    <a:pt x="60" y="121"/>
                  </a:lnTo>
                  <a:lnTo>
                    <a:pt x="61" y="122"/>
                  </a:lnTo>
                  <a:close/>
                  <a:moveTo>
                    <a:pt x="54" y="128"/>
                  </a:moveTo>
                  <a:lnTo>
                    <a:pt x="58" y="125"/>
                  </a:lnTo>
                  <a:lnTo>
                    <a:pt x="57" y="124"/>
                  </a:lnTo>
                  <a:lnTo>
                    <a:pt x="54" y="127"/>
                  </a:lnTo>
                  <a:lnTo>
                    <a:pt x="54" y="128"/>
                  </a:lnTo>
                  <a:close/>
                  <a:moveTo>
                    <a:pt x="47" y="133"/>
                  </a:moveTo>
                  <a:lnTo>
                    <a:pt x="51" y="131"/>
                  </a:lnTo>
                  <a:lnTo>
                    <a:pt x="51" y="130"/>
                  </a:lnTo>
                  <a:lnTo>
                    <a:pt x="47" y="132"/>
                  </a:lnTo>
                  <a:lnTo>
                    <a:pt x="47" y="133"/>
                  </a:lnTo>
                  <a:close/>
                  <a:moveTo>
                    <a:pt x="41" y="138"/>
                  </a:moveTo>
                  <a:lnTo>
                    <a:pt x="44" y="136"/>
                  </a:lnTo>
                  <a:lnTo>
                    <a:pt x="43" y="135"/>
                  </a:lnTo>
                  <a:lnTo>
                    <a:pt x="40" y="137"/>
                  </a:lnTo>
                  <a:lnTo>
                    <a:pt x="41" y="138"/>
                  </a:lnTo>
                  <a:close/>
                  <a:moveTo>
                    <a:pt x="34" y="144"/>
                  </a:moveTo>
                  <a:lnTo>
                    <a:pt x="38" y="142"/>
                  </a:lnTo>
                  <a:lnTo>
                    <a:pt x="37" y="141"/>
                  </a:lnTo>
                  <a:lnTo>
                    <a:pt x="33" y="143"/>
                  </a:lnTo>
                  <a:lnTo>
                    <a:pt x="34" y="144"/>
                  </a:lnTo>
                  <a:close/>
                  <a:moveTo>
                    <a:pt x="28" y="149"/>
                  </a:moveTo>
                  <a:lnTo>
                    <a:pt x="31" y="147"/>
                  </a:lnTo>
                  <a:lnTo>
                    <a:pt x="30" y="146"/>
                  </a:lnTo>
                  <a:lnTo>
                    <a:pt x="27" y="148"/>
                  </a:lnTo>
                  <a:lnTo>
                    <a:pt x="28" y="149"/>
                  </a:lnTo>
                  <a:close/>
                  <a:moveTo>
                    <a:pt x="20" y="155"/>
                  </a:moveTo>
                  <a:lnTo>
                    <a:pt x="25" y="152"/>
                  </a:lnTo>
                  <a:lnTo>
                    <a:pt x="24" y="151"/>
                  </a:lnTo>
                  <a:lnTo>
                    <a:pt x="20" y="154"/>
                  </a:lnTo>
                  <a:lnTo>
                    <a:pt x="20" y="155"/>
                  </a:lnTo>
                  <a:close/>
                  <a:moveTo>
                    <a:pt x="14" y="160"/>
                  </a:moveTo>
                  <a:lnTo>
                    <a:pt x="17" y="158"/>
                  </a:lnTo>
                  <a:lnTo>
                    <a:pt x="17" y="157"/>
                  </a:lnTo>
                  <a:lnTo>
                    <a:pt x="14" y="159"/>
                  </a:lnTo>
                  <a:lnTo>
                    <a:pt x="14" y="160"/>
                  </a:lnTo>
                  <a:close/>
                  <a:moveTo>
                    <a:pt x="7" y="165"/>
                  </a:moveTo>
                  <a:lnTo>
                    <a:pt x="11" y="163"/>
                  </a:lnTo>
                  <a:lnTo>
                    <a:pt x="11" y="162"/>
                  </a:lnTo>
                  <a:lnTo>
                    <a:pt x="6" y="164"/>
                  </a:lnTo>
                  <a:lnTo>
                    <a:pt x="7" y="165"/>
                  </a:lnTo>
                  <a:close/>
                  <a:moveTo>
                    <a:pt x="1" y="171"/>
                  </a:moveTo>
                  <a:lnTo>
                    <a:pt x="4" y="169"/>
                  </a:lnTo>
                  <a:lnTo>
                    <a:pt x="3" y="168"/>
                  </a:lnTo>
                  <a:lnTo>
                    <a:pt x="0" y="170"/>
                  </a:lnTo>
                  <a:lnTo>
                    <a:pt x="1" y="171"/>
                  </a:lnTo>
                  <a:close/>
                </a:path>
              </a:pathLst>
            </a:custGeom>
            <a:solidFill>
              <a:srgbClr val="C04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83" name="Freeform 67"/>
            <p:cNvSpPr/>
            <p:nvPr>
              <p:custDataLst>
                <p:tags r:id="rId55"/>
              </p:custDataLst>
            </p:nvPr>
          </p:nvSpPr>
          <p:spPr bwMode="auto">
            <a:xfrm>
              <a:off x="2775782" y="3638331"/>
              <a:ext cx="3744" cy="2496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1 h 2"/>
                <a:gd name="T4" fmla="*/ 2 w 3"/>
                <a:gd name="T5" fmla="*/ 0 h 2"/>
                <a:gd name="T6" fmla="*/ 0 w 3"/>
                <a:gd name="T7" fmla="*/ 2 h 2"/>
                <a:gd name="T8" fmla="*/ 1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lnTo>
                    <a:pt x="3" y="1"/>
                  </a:lnTo>
                  <a:lnTo>
                    <a:pt x="2" y="0"/>
                  </a:lnTo>
                  <a:lnTo>
                    <a:pt x="0" y="2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C04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84" name="Freeform 68"/>
            <p:cNvSpPr/>
            <p:nvPr>
              <p:custDataLst>
                <p:tags r:id="rId56"/>
              </p:custDataLst>
            </p:nvPr>
          </p:nvSpPr>
          <p:spPr bwMode="auto">
            <a:xfrm>
              <a:off x="2775782" y="3638331"/>
              <a:ext cx="3744" cy="2496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1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lnTo>
                    <a:pt x="3" y="1"/>
                  </a:lnTo>
                  <a:lnTo>
                    <a:pt x="2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85" name="Rectangle 69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2358948" y="3543482"/>
              <a:ext cx="443043" cy="27456"/>
            </a:xfrm>
            <a:prstGeom prst="rect">
              <a:avLst/>
            </a:prstGeom>
            <a:solidFill>
              <a:srgbClr val="C3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86" name="Rectangle 70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2358948" y="3543482"/>
              <a:ext cx="443043" cy="27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87" name="Freeform 71"/>
            <p:cNvSpPr/>
            <p:nvPr>
              <p:custDataLst>
                <p:tags r:id="rId59"/>
              </p:custDataLst>
            </p:nvPr>
          </p:nvSpPr>
          <p:spPr bwMode="auto">
            <a:xfrm>
              <a:off x="2417604" y="3550970"/>
              <a:ext cx="78625" cy="24960"/>
            </a:xfrm>
            <a:custGeom>
              <a:avLst/>
              <a:gdLst>
                <a:gd name="T0" fmla="*/ 49 w 58"/>
                <a:gd name="T1" fmla="*/ 19 h 19"/>
                <a:gd name="T2" fmla="*/ 9 w 58"/>
                <a:gd name="T3" fmla="*/ 19 h 19"/>
                <a:gd name="T4" fmla="*/ 0 w 58"/>
                <a:gd name="T5" fmla="*/ 10 h 19"/>
                <a:gd name="T6" fmla="*/ 0 w 58"/>
                <a:gd name="T7" fmla="*/ 9 h 19"/>
                <a:gd name="T8" fmla="*/ 9 w 58"/>
                <a:gd name="T9" fmla="*/ 0 h 19"/>
                <a:gd name="T10" fmla="*/ 49 w 58"/>
                <a:gd name="T11" fmla="*/ 0 h 19"/>
                <a:gd name="T12" fmla="*/ 58 w 58"/>
                <a:gd name="T13" fmla="*/ 9 h 19"/>
                <a:gd name="T14" fmla="*/ 58 w 58"/>
                <a:gd name="T15" fmla="*/ 10 h 19"/>
                <a:gd name="T16" fmla="*/ 49 w 58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9">
                  <a:moveTo>
                    <a:pt x="4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4" y="0"/>
                    <a:pt x="58" y="4"/>
                    <a:pt x="58" y="9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8" y="15"/>
                    <a:pt x="54" y="19"/>
                    <a:pt x="49" y="19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88" name="Rectangle 72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2437572" y="3559706"/>
              <a:ext cx="37440" cy="4992"/>
            </a:xfrm>
            <a:prstGeom prst="rect">
              <a:avLst/>
            </a:prstGeom>
            <a:solidFill>
              <a:srgbClr val="C3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89" name="Freeform 73"/>
            <p:cNvSpPr/>
            <p:nvPr>
              <p:custDataLst>
                <p:tags r:id="rId61"/>
              </p:custDataLst>
            </p:nvPr>
          </p:nvSpPr>
          <p:spPr bwMode="auto">
            <a:xfrm>
              <a:off x="2522437" y="3555962"/>
              <a:ext cx="36193" cy="7488"/>
            </a:xfrm>
            <a:custGeom>
              <a:avLst/>
              <a:gdLst>
                <a:gd name="T0" fmla="*/ 24 w 27"/>
                <a:gd name="T1" fmla="*/ 0 h 5"/>
                <a:gd name="T2" fmla="*/ 3 w 27"/>
                <a:gd name="T3" fmla="*/ 0 h 5"/>
                <a:gd name="T4" fmla="*/ 0 w 27"/>
                <a:gd name="T5" fmla="*/ 2 h 5"/>
                <a:gd name="T6" fmla="*/ 0 w 27"/>
                <a:gd name="T7" fmla="*/ 3 h 5"/>
                <a:gd name="T8" fmla="*/ 3 w 27"/>
                <a:gd name="T9" fmla="*/ 5 h 5"/>
                <a:gd name="T10" fmla="*/ 24 w 27"/>
                <a:gd name="T11" fmla="*/ 5 h 5"/>
                <a:gd name="T12" fmla="*/ 27 w 27"/>
                <a:gd name="T13" fmla="*/ 3 h 5"/>
                <a:gd name="T14" fmla="*/ 27 w 27"/>
                <a:gd name="T15" fmla="*/ 2 h 5"/>
                <a:gd name="T16" fmla="*/ 24 w 27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5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6" y="5"/>
                    <a:pt x="27" y="4"/>
                    <a:pt x="27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1"/>
                    <a:pt x="26" y="0"/>
                    <a:pt x="24" y="0"/>
                  </a:cubicBezTo>
                </a:path>
              </a:pathLst>
            </a:custGeom>
            <a:solidFill>
              <a:srgbClr val="D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0" name="Freeform 74"/>
            <p:cNvSpPr/>
            <p:nvPr>
              <p:custDataLst>
                <p:tags r:id="rId62"/>
              </p:custDataLst>
            </p:nvPr>
          </p:nvSpPr>
          <p:spPr bwMode="auto">
            <a:xfrm>
              <a:off x="2589829" y="3555962"/>
              <a:ext cx="36193" cy="7488"/>
            </a:xfrm>
            <a:custGeom>
              <a:avLst/>
              <a:gdLst>
                <a:gd name="T0" fmla="*/ 24 w 27"/>
                <a:gd name="T1" fmla="*/ 0 h 5"/>
                <a:gd name="T2" fmla="*/ 3 w 27"/>
                <a:gd name="T3" fmla="*/ 0 h 5"/>
                <a:gd name="T4" fmla="*/ 0 w 27"/>
                <a:gd name="T5" fmla="*/ 2 h 5"/>
                <a:gd name="T6" fmla="*/ 0 w 27"/>
                <a:gd name="T7" fmla="*/ 3 h 5"/>
                <a:gd name="T8" fmla="*/ 3 w 27"/>
                <a:gd name="T9" fmla="*/ 5 h 5"/>
                <a:gd name="T10" fmla="*/ 24 w 27"/>
                <a:gd name="T11" fmla="*/ 5 h 5"/>
                <a:gd name="T12" fmla="*/ 27 w 27"/>
                <a:gd name="T13" fmla="*/ 3 h 5"/>
                <a:gd name="T14" fmla="*/ 27 w 27"/>
                <a:gd name="T15" fmla="*/ 2 h 5"/>
                <a:gd name="T16" fmla="*/ 24 w 27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5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7" y="4"/>
                    <a:pt x="27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1"/>
                    <a:pt x="25" y="0"/>
                    <a:pt x="24" y="0"/>
                  </a:cubicBezTo>
                </a:path>
              </a:pathLst>
            </a:custGeom>
            <a:solidFill>
              <a:srgbClr val="D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1" name="Freeform 75"/>
            <p:cNvSpPr/>
            <p:nvPr>
              <p:custDataLst>
                <p:tags r:id="rId63"/>
              </p:custDataLst>
            </p:nvPr>
          </p:nvSpPr>
          <p:spPr bwMode="auto">
            <a:xfrm>
              <a:off x="2657221" y="3555962"/>
              <a:ext cx="36193" cy="7488"/>
            </a:xfrm>
            <a:custGeom>
              <a:avLst/>
              <a:gdLst>
                <a:gd name="T0" fmla="*/ 24 w 27"/>
                <a:gd name="T1" fmla="*/ 0 h 5"/>
                <a:gd name="T2" fmla="*/ 3 w 27"/>
                <a:gd name="T3" fmla="*/ 0 h 5"/>
                <a:gd name="T4" fmla="*/ 0 w 27"/>
                <a:gd name="T5" fmla="*/ 2 h 5"/>
                <a:gd name="T6" fmla="*/ 0 w 27"/>
                <a:gd name="T7" fmla="*/ 3 h 5"/>
                <a:gd name="T8" fmla="*/ 3 w 27"/>
                <a:gd name="T9" fmla="*/ 5 h 5"/>
                <a:gd name="T10" fmla="*/ 24 w 27"/>
                <a:gd name="T11" fmla="*/ 5 h 5"/>
                <a:gd name="T12" fmla="*/ 27 w 27"/>
                <a:gd name="T13" fmla="*/ 3 h 5"/>
                <a:gd name="T14" fmla="*/ 27 w 27"/>
                <a:gd name="T15" fmla="*/ 2 h 5"/>
                <a:gd name="T16" fmla="*/ 24 w 27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5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7" y="4"/>
                    <a:pt x="27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1"/>
                    <a:pt x="25" y="0"/>
                    <a:pt x="24" y="0"/>
                  </a:cubicBezTo>
                </a:path>
              </a:pathLst>
            </a:custGeom>
            <a:solidFill>
              <a:srgbClr val="D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2" name="Freeform 76"/>
            <p:cNvSpPr/>
            <p:nvPr>
              <p:custDataLst>
                <p:tags r:id="rId64"/>
              </p:custDataLst>
            </p:nvPr>
          </p:nvSpPr>
          <p:spPr bwMode="auto">
            <a:xfrm>
              <a:off x="2724614" y="3555962"/>
              <a:ext cx="36193" cy="7488"/>
            </a:xfrm>
            <a:custGeom>
              <a:avLst/>
              <a:gdLst>
                <a:gd name="T0" fmla="*/ 24 w 27"/>
                <a:gd name="T1" fmla="*/ 0 h 5"/>
                <a:gd name="T2" fmla="*/ 3 w 27"/>
                <a:gd name="T3" fmla="*/ 0 h 5"/>
                <a:gd name="T4" fmla="*/ 0 w 27"/>
                <a:gd name="T5" fmla="*/ 2 h 5"/>
                <a:gd name="T6" fmla="*/ 0 w 27"/>
                <a:gd name="T7" fmla="*/ 3 h 5"/>
                <a:gd name="T8" fmla="*/ 3 w 27"/>
                <a:gd name="T9" fmla="*/ 5 h 5"/>
                <a:gd name="T10" fmla="*/ 24 w 27"/>
                <a:gd name="T11" fmla="*/ 5 h 5"/>
                <a:gd name="T12" fmla="*/ 27 w 27"/>
                <a:gd name="T13" fmla="*/ 3 h 5"/>
                <a:gd name="T14" fmla="*/ 27 w 27"/>
                <a:gd name="T15" fmla="*/ 2 h 5"/>
                <a:gd name="T16" fmla="*/ 24 w 27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5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7" y="4"/>
                    <a:pt x="27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1"/>
                    <a:pt x="25" y="0"/>
                    <a:pt x="24" y="0"/>
                  </a:cubicBezTo>
                </a:path>
              </a:pathLst>
            </a:custGeom>
            <a:solidFill>
              <a:srgbClr val="D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3" name="Freeform 77"/>
            <p:cNvSpPr/>
            <p:nvPr>
              <p:custDataLst>
                <p:tags r:id="rId65"/>
              </p:custDataLst>
            </p:nvPr>
          </p:nvSpPr>
          <p:spPr bwMode="auto">
            <a:xfrm>
              <a:off x="2823207" y="3653307"/>
              <a:ext cx="16224" cy="14976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4" name="Freeform 78"/>
            <p:cNvSpPr/>
            <p:nvPr>
              <p:custDataLst>
                <p:tags r:id="rId66"/>
              </p:custDataLst>
            </p:nvPr>
          </p:nvSpPr>
          <p:spPr bwMode="auto">
            <a:xfrm>
              <a:off x="2824454" y="3653307"/>
              <a:ext cx="14976" cy="14976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5" name="Freeform 79"/>
            <p:cNvSpPr/>
            <p:nvPr>
              <p:custDataLst>
                <p:tags r:id="rId67"/>
              </p:custDataLst>
            </p:nvPr>
          </p:nvSpPr>
          <p:spPr bwMode="auto">
            <a:xfrm>
              <a:off x="2848167" y="3653307"/>
              <a:ext cx="14976" cy="14976"/>
            </a:xfrm>
            <a:custGeom>
              <a:avLst/>
              <a:gdLst>
                <a:gd name="T0" fmla="*/ 6 w 11"/>
                <a:gd name="T1" fmla="*/ 11 h 11"/>
                <a:gd name="T2" fmla="*/ 5 w 11"/>
                <a:gd name="T3" fmla="*/ 11 h 11"/>
                <a:gd name="T4" fmla="*/ 0 w 11"/>
                <a:gd name="T5" fmla="*/ 6 h 11"/>
                <a:gd name="T6" fmla="*/ 0 w 11"/>
                <a:gd name="T7" fmla="*/ 5 h 11"/>
                <a:gd name="T8" fmla="*/ 5 w 11"/>
                <a:gd name="T9" fmla="*/ 0 h 11"/>
                <a:gd name="T10" fmla="*/ 6 w 11"/>
                <a:gd name="T11" fmla="*/ 0 h 11"/>
                <a:gd name="T12" fmla="*/ 11 w 11"/>
                <a:gd name="T13" fmla="*/ 5 h 11"/>
                <a:gd name="T14" fmla="*/ 11 w 11"/>
                <a:gd name="T15" fmla="*/ 6 h 11"/>
                <a:gd name="T16" fmla="*/ 6 w 11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9"/>
                    <a:pt x="9" y="11"/>
                    <a:pt x="6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6" name="Freeform 80"/>
            <p:cNvSpPr/>
            <p:nvPr>
              <p:custDataLst>
                <p:tags r:id="rId68"/>
              </p:custDataLst>
            </p:nvPr>
          </p:nvSpPr>
          <p:spPr bwMode="auto">
            <a:xfrm>
              <a:off x="2849414" y="3653307"/>
              <a:ext cx="13728" cy="14976"/>
            </a:xfrm>
            <a:custGeom>
              <a:avLst/>
              <a:gdLst>
                <a:gd name="T0" fmla="*/ 9 w 10"/>
                <a:gd name="T1" fmla="*/ 0 h 11"/>
                <a:gd name="T2" fmla="*/ 0 w 10"/>
                <a:gd name="T3" fmla="*/ 0 h 11"/>
                <a:gd name="T4" fmla="*/ 0 w 10"/>
                <a:gd name="T5" fmla="*/ 0 h 11"/>
                <a:gd name="T6" fmla="*/ 10 w 10"/>
                <a:gd name="T7" fmla="*/ 11 h 11"/>
                <a:gd name="T8" fmla="*/ 10 w 10"/>
                <a:gd name="T9" fmla="*/ 9 h 11"/>
                <a:gd name="T10" fmla="*/ 10 w 10"/>
                <a:gd name="T11" fmla="*/ 2 h 11"/>
                <a:gd name="T12" fmla="*/ 9 w 1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9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7" name="Freeform 81"/>
            <p:cNvSpPr/>
            <p:nvPr>
              <p:custDataLst>
                <p:tags r:id="rId69"/>
              </p:custDataLst>
            </p:nvPr>
          </p:nvSpPr>
          <p:spPr bwMode="auto">
            <a:xfrm>
              <a:off x="2873127" y="3653307"/>
              <a:ext cx="14976" cy="14976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9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8" name="Freeform 82"/>
            <p:cNvSpPr/>
            <p:nvPr>
              <p:custDataLst>
                <p:tags r:id="rId70"/>
              </p:custDataLst>
            </p:nvPr>
          </p:nvSpPr>
          <p:spPr bwMode="auto">
            <a:xfrm>
              <a:off x="2874374" y="3653307"/>
              <a:ext cx="13728" cy="14976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9" name="Freeform 83"/>
            <p:cNvSpPr/>
            <p:nvPr>
              <p:custDataLst>
                <p:tags r:id="rId71"/>
              </p:custDataLst>
            </p:nvPr>
          </p:nvSpPr>
          <p:spPr bwMode="auto">
            <a:xfrm>
              <a:off x="2896839" y="3653307"/>
              <a:ext cx="16224" cy="14976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0" name="Freeform 84"/>
            <p:cNvSpPr/>
            <p:nvPr>
              <p:custDataLst>
                <p:tags r:id="rId72"/>
              </p:custDataLst>
            </p:nvPr>
          </p:nvSpPr>
          <p:spPr bwMode="auto">
            <a:xfrm>
              <a:off x="2898087" y="3653307"/>
              <a:ext cx="14976" cy="14976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1" name="Freeform 85"/>
            <p:cNvSpPr/>
            <p:nvPr>
              <p:custDataLst>
                <p:tags r:id="rId73"/>
              </p:custDataLst>
            </p:nvPr>
          </p:nvSpPr>
          <p:spPr bwMode="auto">
            <a:xfrm>
              <a:off x="2823207" y="3683259"/>
              <a:ext cx="16224" cy="13728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2" name="Freeform 86"/>
            <p:cNvSpPr/>
            <p:nvPr>
              <p:custDataLst>
                <p:tags r:id="rId74"/>
              </p:custDataLst>
            </p:nvPr>
          </p:nvSpPr>
          <p:spPr bwMode="auto">
            <a:xfrm>
              <a:off x="2824454" y="3683259"/>
              <a:ext cx="14976" cy="13728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3" name="Freeform 87"/>
            <p:cNvSpPr/>
            <p:nvPr>
              <p:custDataLst>
                <p:tags r:id="rId75"/>
              </p:custDataLst>
            </p:nvPr>
          </p:nvSpPr>
          <p:spPr bwMode="auto">
            <a:xfrm>
              <a:off x="2848167" y="3683259"/>
              <a:ext cx="14976" cy="13728"/>
            </a:xfrm>
            <a:custGeom>
              <a:avLst/>
              <a:gdLst>
                <a:gd name="T0" fmla="*/ 6 w 11"/>
                <a:gd name="T1" fmla="*/ 11 h 11"/>
                <a:gd name="T2" fmla="*/ 5 w 11"/>
                <a:gd name="T3" fmla="*/ 11 h 11"/>
                <a:gd name="T4" fmla="*/ 0 w 11"/>
                <a:gd name="T5" fmla="*/ 6 h 11"/>
                <a:gd name="T6" fmla="*/ 0 w 11"/>
                <a:gd name="T7" fmla="*/ 5 h 11"/>
                <a:gd name="T8" fmla="*/ 5 w 11"/>
                <a:gd name="T9" fmla="*/ 0 h 11"/>
                <a:gd name="T10" fmla="*/ 6 w 11"/>
                <a:gd name="T11" fmla="*/ 0 h 11"/>
                <a:gd name="T12" fmla="*/ 11 w 11"/>
                <a:gd name="T13" fmla="*/ 5 h 11"/>
                <a:gd name="T14" fmla="*/ 11 w 11"/>
                <a:gd name="T15" fmla="*/ 6 h 11"/>
                <a:gd name="T16" fmla="*/ 6 w 11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9"/>
                    <a:pt x="9" y="11"/>
                    <a:pt x="6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4" name="Freeform 88"/>
            <p:cNvSpPr/>
            <p:nvPr>
              <p:custDataLst>
                <p:tags r:id="rId76"/>
              </p:custDataLst>
            </p:nvPr>
          </p:nvSpPr>
          <p:spPr bwMode="auto">
            <a:xfrm>
              <a:off x="2849414" y="3683259"/>
              <a:ext cx="13728" cy="13728"/>
            </a:xfrm>
            <a:custGeom>
              <a:avLst/>
              <a:gdLst>
                <a:gd name="T0" fmla="*/ 9 w 10"/>
                <a:gd name="T1" fmla="*/ 0 h 11"/>
                <a:gd name="T2" fmla="*/ 0 w 10"/>
                <a:gd name="T3" fmla="*/ 0 h 11"/>
                <a:gd name="T4" fmla="*/ 0 w 10"/>
                <a:gd name="T5" fmla="*/ 0 h 11"/>
                <a:gd name="T6" fmla="*/ 10 w 10"/>
                <a:gd name="T7" fmla="*/ 11 h 11"/>
                <a:gd name="T8" fmla="*/ 10 w 10"/>
                <a:gd name="T9" fmla="*/ 9 h 11"/>
                <a:gd name="T10" fmla="*/ 10 w 10"/>
                <a:gd name="T11" fmla="*/ 2 h 11"/>
                <a:gd name="T12" fmla="*/ 9 w 1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5" name="Freeform 89"/>
            <p:cNvSpPr/>
            <p:nvPr>
              <p:custDataLst>
                <p:tags r:id="rId77"/>
              </p:custDataLst>
            </p:nvPr>
          </p:nvSpPr>
          <p:spPr bwMode="auto">
            <a:xfrm>
              <a:off x="2873127" y="3683259"/>
              <a:ext cx="14976" cy="13728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9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6" name="Freeform 90"/>
            <p:cNvSpPr/>
            <p:nvPr>
              <p:custDataLst>
                <p:tags r:id="rId78"/>
              </p:custDataLst>
            </p:nvPr>
          </p:nvSpPr>
          <p:spPr bwMode="auto">
            <a:xfrm>
              <a:off x="2874374" y="3683259"/>
              <a:ext cx="13728" cy="13728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7" name="Freeform 91"/>
            <p:cNvSpPr/>
            <p:nvPr>
              <p:custDataLst>
                <p:tags r:id="rId79"/>
              </p:custDataLst>
            </p:nvPr>
          </p:nvSpPr>
          <p:spPr bwMode="auto">
            <a:xfrm>
              <a:off x="2896839" y="3683259"/>
              <a:ext cx="16224" cy="13728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8" name="Freeform 92"/>
            <p:cNvSpPr/>
            <p:nvPr>
              <p:custDataLst>
                <p:tags r:id="rId80"/>
              </p:custDataLst>
            </p:nvPr>
          </p:nvSpPr>
          <p:spPr bwMode="auto">
            <a:xfrm>
              <a:off x="2898087" y="3683259"/>
              <a:ext cx="14976" cy="13728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9" name="Freeform 93"/>
            <p:cNvSpPr/>
            <p:nvPr>
              <p:custDataLst>
                <p:tags r:id="rId81"/>
              </p:custDataLst>
            </p:nvPr>
          </p:nvSpPr>
          <p:spPr bwMode="auto">
            <a:xfrm>
              <a:off x="2823207" y="3711963"/>
              <a:ext cx="16224" cy="14976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3" y="11"/>
                    <a:pt x="0" y="8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8"/>
                    <a:pt x="10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10" name="Freeform 94"/>
            <p:cNvSpPr/>
            <p:nvPr>
              <p:custDataLst>
                <p:tags r:id="rId82"/>
              </p:custDataLst>
            </p:nvPr>
          </p:nvSpPr>
          <p:spPr bwMode="auto">
            <a:xfrm>
              <a:off x="2824454" y="3711963"/>
              <a:ext cx="14976" cy="13728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0 w 11"/>
                <a:gd name="T7" fmla="*/ 10 h 10"/>
                <a:gd name="T8" fmla="*/ 11 w 11"/>
                <a:gd name="T9" fmla="*/ 9 h 10"/>
                <a:gd name="T10" fmla="*/ 11 w 11"/>
                <a:gd name="T11" fmla="*/ 2 h 10"/>
                <a:gd name="T12" fmla="*/ 9 w 1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11" name="Freeform 95"/>
            <p:cNvSpPr/>
            <p:nvPr>
              <p:custDataLst>
                <p:tags r:id="rId83"/>
              </p:custDataLst>
            </p:nvPr>
          </p:nvSpPr>
          <p:spPr bwMode="auto">
            <a:xfrm>
              <a:off x="2848167" y="3711963"/>
              <a:ext cx="14976" cy="14976"/>
            </a:xfrm>
            <a:custGeom>
              <a:avLst/>
              <a:gdLst>
                <a:gd name="T0" fmla="*/ 6 w 11"/>
                <a:gd name="T1" fmla="*/ 11 h 11"/>
                <a:gd name="T2" fmla="*/ 5 w 11"/>
                <a:gd name="T3" fmla="*/ 11 h 11"/>
                <a:gd name="T4" fmla="*/ 0 w 11"/>
                <a:gd name="T5" fmla="*/ 6 h 11"/>
                <a:gd name="T6" fmla="*/ 0 w 11"/>
                <a:gd name="T7" fmla="*/ 5 h 11"/>
                <a:gd name="T8" fmla="*/ 5 w 11"/>
                <a:gd name="T9" fmla="*/ 0 h 11"/>
                <a:gd name="T10" fmla="*/ 6 w 11"/>
                <a:gd name="T11" fmla="*/ 0 h 11"/>
                <a:gd name="T12" fmla="*/ 11 w 11"/>
                <a:gd name="T13" fmla="*/ 5 h 11"/>
                <a:gd name="T14" fmla="*/ 11 w 11"/>
                <a:gd name="T15" fmla="*/ 6 h 11"/>
                <a:gd name="T16" fmla="*/ 6 w 11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8"/>
                    <a:pt x="9" y="11"/>
                    <a:pt x="6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12" name="Freeform 96"/>
            <p:cNvSpPr/>
            <p:nvPr>
              <p:custDataLst>
                <p:tags r:id="rId84"/>
              </p:custDataLst>
            </p:nvPr>
          </p:nvSpPr>
          <p:spPr bwMode="auto">
            <a:xfrm>
              <a:off x="2849414" y="3711963"/>
              <a:ext cx="13728" cy="13728"/>
            </a:xfrm>
            <a:custGeom>
              <a:avLst/>
              <a:gdLst>
                <a:gd name="T0" fmla="*/ 9 w 10"/>
                <a:gd name="T1" fmla="*/ 0 h 10"/>
                <a:gd name="T2" fmla="*/ 0 w 10"/>
                <a:gd name="T3" fmla="*/ 0 h 10"/>
                <a:gd name="T4" fmla="*/ 0 w 10"/>
                <a:gd name="T5" fmla="*/ 0 h 10"/>
                <a:gd name="T6" fmla="*/ 10 w 10"/>
                <a:gd name="T7" fmla="*/ 10 h 10"/>
                <a:gd name="T8" fmla="*/ 10 w 10"/>
                <a:gd name="T9" fmla="*/ 9 h 10"/>
                <a:gd name="T10" fmla="*/ 10 w 10"/>
                <a:gd name="T11" fmla="*/ 2 h 10"/>
                <a:gd name="T12" fmla="*/ 9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13" name="Freeform 97"/>
            <p:cNvSpPr/>
            <p:nvPr>
              <p:custDataLst>
                <p:tags r:id="rId85"/>
              </p:custDataLst>
            </p:nvPr>
          </p:nvSpPr>
          <p:spPr bwMode="auto">
            <a:xfrm>
              <a:off x="2873127" y="3711963"/>
              <a:ext cx="14976" cy="14976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8"/>
                    <a:pt x="9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14" name="Freeform 98"/>
            <p:cNvSpPr/>
            <p:nvPr>
              <p:custDataLst>
                <p:tags r:id="rId86"/>
              </p:custDataLst>
            </p:nvPr>
          </p:nvSpPr>
          <p:spPr bwMode="auto">
            <a:xfrm>
              <a:off x="2874374" y="3711963"/>
              <a:ext cx="13728" cy="13728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0 w 11"/>
                <a:gd name="T7" fmla="*/ 10 h 10"/>
                <a:gd name="T8" fmla="*/ 11 w 11"/>
                <a:gd name="T9" fmla="*/ 9 h 10"/>
                <a:gd name="T10" fmla="*/ 11 w 11"/>
                <a:gd name="T11" fmla="*/ 2 h 10"/>
                <a:gd name="T12" fmla="*/ 9 w 1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15" name="Freeform 99"/>
            <p:cNvSpPr/>
            <p:nvPr>
              <p:custDataLst>
                <p:tags r:id="rId87"/>
              </p:custDataLst>
            </p:nvPr>
          </p:nvSpPr>
          <p:spPr bwMode="auto">
            <a:xfrm>
              <a:off x="2896839" y="3711963"/>
              <a:ext cx="16224" cy="14976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8"/>
                    <a:pt x="10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16" name="Freeform 100"/>
            <p:cNvSpPr/>
            <p:nvPr>
              <p:custDataLst>
                <p:tags r:id="rId88"/>
              </p:custDataLst>
            </p:nvPr>
          </p:nvSpPr>
          <p:spPr bwMode="auto">
            <a:xfrm>
              <a:off x="2898087" y="3711963"/>
              <a:ext cx="14976" cy="13728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0 w 11"/>
                <a:gd name="T7" fmla="*/ 10 h 10"/>
                <a:gd name="T8" fmla="*/ 11 w 11"/>
                <a:gd name="T9" fmla="*/ 9 h 10"/>
                <a:gd name="T10" fmla="*/ 11 w 11"/>
                <a:gd name="T11" fmla="*/ 2 h 10"/>
                <a:gd name="T12" fmla="*/ 9 w 1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17" name="Freeform 101"/>
            <p:cNvSpPr/>
            <p:nvPr>
              <p:custDataLst>
                <p:tags r:id="rId89"/>
              </p:custDataLst>
            </p:nvPr>
          </p:nvSpPr>
          <p:spPr bwMode="auto">
            <a:xfrm>
              <a:off x="2823207" y="3740667"/>
              <a:ext cx="16224" cy="16224"/>
            </a:xfrm>
            <a:custGeom>
              <a:avLst/>
              <a:gdLst>
                <a:gd name="T0" fmla="*/ 7 w 12"/>
                <a:gd name="T1" fmla="*/ 12 h 12"/>
                <a:gd name="T2" fmla="*/ 5 w 12"/>
                <a:gd name="T3" fmla="*/ 12 h 12"/>
                <a:gd name="T4" fmla="*/ 0 w 12"/>
                <a:gd name="T5" fmla="*/ 6 h 12"/>
                <a:gd name="T6" fmla="*/ 0 w 12"/>
                <a:gd name="T7" fmla="*/ 6 h 12"/>
                <a:gd name="T8" fmla="*/ 5 w 12"/>
                <a:gd name="T9" fmla="*/ 0 h 12"/>
                <a:gd name="T10" fmla="*/ 7 w 12"/>
                <a:gd name="T11" fmla="*/ 0 h 12"/>
                <a:gd name="T12" fmla="*/ 12 w 12"/>
                <a:gd name="T13" fmla="*/ 6 h 12"/>
                <a:gd name="T14" fmla="*/ 12 w 12"/>
                <a:gd name="T15" fmla="*/ 6 h 12"/>
                <a:gd name="T16" fmla="*/ 7 w 1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7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2"/>
                    <a:pt x="7" y="12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18" name="Freeform 102"/>
            <p:cNvSpPr/>
            <p:nvPr>
              <p:custDataLst>
                <p:tags r:id="rId90"/>
              </p:custDataLst>
            </p:nvPr>
          </p:nvSpPr>
          <p:spPr bwMode="auto">
            <a:xfrm>
              <a:off x="2824454" y="3740667"/>
              <a:ext cx="14976" cy="14976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1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3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0"/>
                    <a:pt x="11" y="9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19" name="Freeform 103"/>
            <p:cNvSpPr/>
            <p:nvPr>
              <p:custDataLst>
                <p:tags r:id="rId91"/>
              </p:custDataLst>
            </p:nvPr>
          </p:nvSpPr>
          <p:spPr bwMode="auto">
            <a:xfrm>
              <a:off x="2848167" y="3740667"/>
              <a:ext cx="14976" cy="16224"/>
            </a:xfrm>
            <a:custGeom>
              <a:avLst/>
              <a:gdLst>
                <a:gd name="T0" fmla="*/ 6 w 11"/>
                <a:gd name="T1" fmla="*/ 12 h 12"/>
                <a:gd name="T2" fmla="*/ 5 w 11"/>
                <a:gd name="T3" fmla="*/ 12 h 12"/>
                <a:gd name="T4" fmla="*/ 0 w 11"/>
                <a:gd name="T5" fmla="*/ 6 h 12"/>
                <a:gd name="T6" fmla="*/ 0 w 11"/>
                <a:gd name="T7" fmla="*/ 6 h 12"/>
                <a:gd name="T8" fmla="*/ 5 w 11"/>
                <a:gd name="T9" fmla="*/ 0 h 12"/>
                <a:gd name="T10" fmla="*/ 6 w 11"/>
                <a:gd name="T11" fmla="*/ 0 h 12"/>
                <a:gd name="T12" fmla="*/ 11 w 11"/>
                <a:gd name="T13" fmla="*/ 6 h 12"/>
                <a:gd name="T14" fmla="*/ 11 w 11"/>
                <a:gd name="T15" fmla="*/ 6 h 12"/>
                <a:gd name="T16" fmla="*/ 6 w 11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6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3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9"/>
                    <a:pt x="9" y="12"/>
                    <a:pt x="6" y="12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20" name="Freeform 104"/>
            <p:cNvSpPr/>
            <p:nvPr>
              <p:custDataLst>
                <p:tags r:id="rId92"/>
              </p:custDataLst>
            </p:nvPr>
          </p:nvSpPr>
          <p:spPr bwMode="auto">
            <a:xfrm>
              <a:off x="2849414" y="3740667"/>
              <a:ext cx="13728" cy="14976"/>
            </a:xfrm>
            <a:custGeom>
              <a:avLst/>
              <a:gdLst>
                <a:gd name="T0" fmla="*/ 9 w 10"/>
                <a:gd name="T1" fmla="*/ 0 h 11"/>
                <a:gd name="T2" fmla="*/ 0 w 10"/>
                <a:gd name="T3" fmla="*/ 0 h 11"/>
                <a:gd name="T4" fmla="*/ 0 w 10"/>
                <a:gd name="T5" fmla="*/ 1 h 11"/>
                <a:gd name="T6" fmla="*/ 10 w 10"/>
                <a:gd name="T7" fmla="*/ 11 h 11"/>
                <a:gd name="T8" fmla="*/ 10 w 10"/>
                <a:gd name="T9" fmla="*/ 9 h 11"/>
                <a:gd name="T10" fmla="*/ 10 w 10"/>
                <a:gd name="T11" fmla="*/ 3 h 11"/>
                <a:gd name="T12" fmla="*/ 9 w 1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0"/>
                    <a:pt x="10" y="9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21" name="Freeform 105"/>
            <p:cNvSpPr/>
            <p:nvPr>
              <p:custDataLst>
                <p:tags r:id="rId93"/>
              </p:custDataLst>
            </p:nvPr>
          </p:nvSpPr>
          <p:spPr bwMode="auto">
            <a:xfrm>
              <a:off x="2873127" y="3740667"/>
              <a:ext cx="14976" cy="16224"/>
            </a:xfrm>
            <a:custGeom>
              <a:avLst/>
              <a:gdLst>
                <a:gd name="T0" fmla="*/ 7 w 12"/>
                <a:gd name="T1" fmla="*/ 12 h 12"/>
                <a:gd name="T2" fmla="*/ 5 w 12"/>
                <a:gd name="T3" fmla="*/ 12 h 12"/>
                <a:gd name="T4" fmla="*/ 0 w 12"/>
                <a:gd name="T5" fmla="*/ 6 h 12"/>
                <a:gd name="T6" fmla="*/ 0 w 12"/>
                <a:gd name="T7" fmla="*/ 6 h 12"/>
                <a:gd name="T8" fmla="*/ 5 w 12"/>
                <a:gd name="T9" fmla="*/ 0 h 12"/>
                <a:gd name="T10" fmla="*/ 7 w 12"/>
                <a:gd name="T11" fmla="*/ 0 h 12"/>
                <a:gd name="T12" fmla="*/ 12 w 12"/>
                <a:gd name="T13" fmla="*/ 6 h 12"/>
                <a:gd name="T14" fmla="*/ 12 w 12"/>
                <a:gd name="T15" fmla="*/ 6 h 12"/>
                <a:gd name="T16" fmla="*/ 7 w 1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7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9" y="12"/>
                    <a:pt x="7" y="12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22" name="Freeform 106"/>
            <p:cNvSpPr/>
            <p:nvPr>
              <p:custDataLst>
                <p:tags r:id="rId94"/>
              </p:custDataLst>
            </p:nvPr>
          </p:nvSpPr>
          <p:spPr bwMode="auto">
            <a:xfrm>
              <a:off x="2874374" y="3740667"/>
              <a:ext cx="13728" cy="14976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1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3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23" name="Freeform 107"/>
            <p:cNvSpPr/>
            <p:nvPr>
              <p:custDataLst>
                <p:tags r:id="rId95"/>
              </p:custDataLst>
            </p:nvPr>
          </p:nvSpPr>
          <p:spPr bwMode="auto">
            <a:xfrm>
              <a:off x="2896839" y="3740667"/>
              <a:ext cx="16224" cy="16224"/>
            </a:xfrm>
            <a:custGeom>
              <a:avLst/>
              <a:gdLst>
                <a:gd name="T0" fmla="*/ 7 w 12"/>
                <a:gd name="T1" fmla="*/ 12 h 12"/>
                <a:gd name="T2" fmla="*/ 5 w 12"/>
                <a:gd name="T3" fmla="*/ 12 h 12"/>
                <a:gd name="T4" fmla="*/ 0 w 12"/>
                <a:gd name="T5" fmla="*/ 6 h 12"/>
                <a:gd name="T6" fmla="*/ 0 w 12"/>
                <a:gd name="T7" fmla="*/ 6 h 12"/>
                <a:gd name="T8" fmla="*/ 5 w 12"/>
                <a:gd name="T9" fmla="*/ 0 h 12"/>
                <a:gd name="T10" fmla="*/ 7 w 12"/>
                <a:gd name="T11" fmla="*/ 0 h 12"/>
                <a:gd name="T12" fmla="*/ 12 w 12"/>
                <a:gd name="T13" fmla="*/ 6 h 12"/>
                <a:gd name="T14" fmla="*/ 12 w 12"/>
                <a:gd name="T15" fmla="*/ 6 h 12"/>
                <a:gd name="T16" fmla="*/ 7 w 1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7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2"/>
                    <a:pt x="7" y="12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24" name="Freeform 108"/>
            <p:cNvSpPr/>
            <p:nvPr>
              <p:custDataLst>
                <p:tags r:id="rId96"/>
              </p:custDataLst>
            </p:nvPr>
          </p:nvSpPr>
          <p:spPr bwMode="auto">
            <a:xfrm>
              <a:off x="2898087" y="3740667"/>
              <a:ext cx="14976" cy="14976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1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3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0"/>
                    <a:pt x="11" y="9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25" name="Freeform 109"/>
            <p:cNvSpPr/>
            <p:nvPr>
              <p:custDataLst>
                <p:tags r:id="rId97"/>
              </p:custDataLst>
            </p:nvPr>
          </p:nvSpPr>
          <p:spPr bwMode="auto">
            <a:xfrm>
              <a:off x="2823207" y="3770619"/>
              <a:ext cx="16224" cy="14976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1"/>
                    <a:pt x="7" y="11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26" name="Freeform 110"/>
            <p:cNvSpPr/>
            <p:nvPr>
              <p:custDataLst>
                <p:tags r:id="rId98"/>
              </p:custDataLst>
            </p:nvPr>
          </p:nvSpPr>
          <p:spPr bwMode="auto">
            <a:xfrm>
              <a:off x="2824454" y="3770619"/>
              <a:ext cx="14976" cy="14976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27" name="Freeform 111"/>
            <p:cNvSpPr/>
            <p:nvPr>
              <p:custDataLst>
                <p:tags r:id="rId99"/>
              </p:custDataLst>
            </p:nvPr>
          </p:nvSpPr>
          <p:spPr bwMode="auto">
            <a:xfrm>
              <a:off x="2848167" y="3770619"/>
              <a:ext cx="14976" cy="14976"/>
            </a:xfrm>
            <a:custGeom>
              <a:avLst/>
              <a:gdLst>
                <a:gd name="T0" fmla="*/ 6 w 11"/>
                <a:gd name="T1" fmla="*/ 11 h 11"/>
                <a:gd name="T2" fmla="*/ 5 w 11"/>
                <a:gd name="T3" fmla="*/ 11 h 11"/>
                <a:gd name="T4" fmla="*/ 0 w 11"/>
                <a:gd name="T5" fmla="*/ 6 h 11"/>
                <a:gd name="T6" fmla="*/ 0 w 11"/>
                <a:gd name="T7" fmla="*/ 5 h 11"/>
                <a:gd name="T8" fmla="*/ 5 w 11"/>
                <a:gd name="T9" fmla="*/ 0 h 11"/>
                <a:gd name="T10" fmla="*/ 6 w 11"/>
                <a:gd name="T11" fmla="*/ 0 h 11"/>
                <a:gd name="T12" fmla="*/ 11 w 11"/>
                <a:gd name="T13" fmla="*/ 5 h 11"/>
                <a:gd name="T14" fmla="*/ 11 w 11"/>
                <a:gd name="T15" fmla="*/ 6 h 11"/>
                <a:gd name="T16" fmla="*/ 6 w 11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9"/>
                    <a:pt x="9" y="11"/>
                    <a:pt x="6" y="11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28" name="Freeform 112"/>
            <p:cNvSpPr/>
            <p:nvPr>
              <p:custDataLst>
                <p:tags r:id="rId100"/>
              </p:custDataLst>
            </p:nvPr>
          </p:nvSpPr>
          <p:spPr bwMode="auto">
            <a:xfrm>
              <a:off x="2849414" y="3770619"/>
              <a:ext cx="13728" cy="14976"/>
            </a:xfrm>
            <a:custGeom>
              <a:avLst/>
              <a:gdLst>
                <a:gd name="T0" fmla="*/ 9 w 10"/>
                <a:gd name="T1" fmla="*/ 0 h 11"/>
                <a:gd name="T2" fmla="*/ 0 w 10"/>
                <a:gd name="T3" fmla="*/ 0 h 11"/>
                <a:gd name="T4" fmla="*/ 0 w 10"/>
                <a:gd name="T5" fmla="*/ 0 h 11"/>
                <a:gd name="T6" fmla="*/ 10 w 10"/>
                <a:gd name="T7" fmla="*/ 11 h 11"/>
                <a:gd name="T8" fmla="*/ 10 w 10"/>
                <a:gd name="T9" fmla="*/ 9 h 11"/>
                <a:gd name="T10" fmla="*/ 10 w 10"/>
                <a:gd name="T11" fmla="*/ 2 h 11"/>
                <a:gd name="T12" fmla="*/ 9 w 1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9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29" name="Freeform 113"/>
            <p:cNvSpPr/>
            <p:nvPr>
              <p:custDataLst>
                <p:tags r:id="rId101"/>
              </p:custDataLst>
            </p:nvPr>
          </p:nvSpPr>
          <p:spPr bwMode="auto">
            <a:xfrm>
              <a:off x="2873127" y="3770619"/>
              <a:ext cx="14976" cy="14976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9" y="11"/>
                    <a:pt x="7" y="11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0" name="Freeform 114"/>
            <p:cNvSpPr/>
            <p:nvPr>
              <p:custDataLst>
                <p:tags r:id="rId102"/>
              </p:custDataLst>
            </p:nvPr>
          </p:nvSpPr>
          <p:spPr bwMode="auto">
            <a:xfrm>
              <a:off x="2874374" y="3770619"/>
              <a:ext cx="13728" cy="14976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1" name="Freeform 115"/>
            <p:cNvSpPr/>
            <p:nvPr>
              <p:custDataLst>
                <p:tags r:id="rId103"/>
              </p:custDataLst>
            </p:nvPr>
          </p:nvSpPr>
          <p:spPr bwMode="auto">
            <a:xfrm>
              <a:off x="2896839" y="3770619"/>
              <a:ext cx="16224" cy="14976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1"/>
                    <a:pt x="7" y="11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2" name="Freeform 116"/>
            <p:cNvSpPr/>
            <p:nvPr>
              <p:custDataLst>
                <p:tags r:id="rId104"/>
              </p:custDataLst>
            </p:nvPr>
          </p:nvSpPr>
          <p:spPr bwMode="auto">
            <a:xfrm>
              <a:off x="2898087" y="3770619"/>
              <a:ext cx="14976" cy="14976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3" name="Freeform 117"/>
            <p:cNvSpPr/>
            <p:nvPr>
              <p:custDataLst>
                <p:tags r:id="rId105"/>
              </p:custDataLst>
            </p:nvPr>
          </p:nvSpPr>
          <p:spPr bwMode="auto">
            <a:xfrm>
              <a:off x="2823207" y="3799323"/>
              <a:ext cx="16224" cy="14976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1"/>
                    <a:pt x="7" y="11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4" name="Freeform 118"/>
            <p:cNvSpPr/>
            <p:nvPr>
              <p:custDataLst>
                <p:tags r:id="rId106"/>
              </p:custDataLst>
            </p:nvPr>
          </p:nvSpPr>
          <p:spPr bwMode="auto">
            <a:xfrm>
              <a:off x="2824454" y="3799323"/>
              <a:ext cx="14976" cy="13728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0 w 11"/>
                <a:gd name="T7" fmla="*/ 10 h 10"/>
                <a:gd name="T8" fmla="*/ 11 w 11"/>
                <a:gd name="T9" fmla="*/ 9 h 10"/>
                <a:gd name="T10" fmla="*/ 11 w 11"/>
                <a:gd name="T11" fmla="*/ 2 h 10"/>
                <a:gd name="T12" fmla="*/ 9 w 1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5" name="Freeform 119"/>
            <p:cNvSpPr/>
            <p:nvPr>
              <p:custDataLst>
                <p:tags r:id="rId107"/>
              </p:custDataLst>
            </p:nvPr>
          </p:nvSpPr>
          <p:spPr bwMode="auto">
            <a:xfrm>
              <a:off x="2848167" y="3799323"/>
              <a:ext cx="14976" cy="14976"/>
            </a:xfrm>
            <a:custGeom>
              <a:avLst/>
              <a:gdLst>
                <a:gd name="T0" fmla="*/ 6 w 11"/>
                <a:gd name="T1" fmla="*/ 11 h 11"/>
                <a:gd name="T2" fmla="*/ 5 w 11"/>
                <a:gd name="T3" fmla="*/ 11 h 11"/>
                <a:gd name="T4" fmla="*/ 0 w 11"/>
                <a:gd name="T5" fmla="*/ 6 h 11"/>
                <a:gd name="T6" fmla="*/ 0 w 11"/>
                <a:gd name="T7" fmla="*/ 5 h 11"/>
                <a:gd name="T8" fmla="*/ 5 w 11"/>
                <a:gd name="T9" fmla="*/ 0 h 11"/>
                <a:gd name="T10" fmla="*/ 6 w 11"/>
                <a:gd name="T11" fmla="*/ 0 h 11"/>
                <a:gd name="T12" fmla="*/ 11 w 11"/>
                <a:gd name="T13" fmla="*/ 5 h 11"/>
                <a:gd name="T14" fmla="*/ 11 w 11"/>
                <a:gd name="T15" fmla="*/ 6 h 11"/>
                <a:gd name="T16" fmla="*/ 6 w 11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9"/>
                    <a:pt x="9" y="11"/>
                    <a:pt x="6" y="11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6" name="Freeform 120"/>
            <p:cNvSpPr/>
            <p:nvPr>
              <p:custDataLst>
                <p:tags r:id="rId108"/>
              </p:custDataLst>
            </p:nvPr>
          </p:nvSpPr>
          <p:spPr bwMode="auto">
            <a:xfrm>
              <a:off x="2849414" y="3799323"/>
              <a:ext cx="13728" cy="13728"/>
            </a:xfrm>
            <a:custGeom>
              <a:avLst/>
              <a:gdLst>
                <a:gd name="T0" fmla="*/ 9 w 10"/>
                <a:gd name="T1" fmla="*/ 0 h 10"/>
                <a:gd name="T2" fmla="*/ 0 w 10"/>
                <a:gd name="T3" fmla="*/ 0 h 10"/>
                <a:gd name="T4" fmla="*/ 0 w 10"/>
                <a:gd name="T5" fmla="*/ 0 h 10"/>
                <a:gd name="T6" fmla="*/ 10 w 10"/>
                <a:gd name="T7" fmla="*/ 10 h 10"/>
                <a:gd name="T8" fmla="*/ 10 w 10"/>
                <a:gd name="T9" fmla="*/ 9 h 10"/>
                <a:gd name="T10" fmla="*/ 10 w 10"/>
                <a:gd name="T11" fmla="*/ 2 h 10"/>
                <a:gd name="T12" fmla="*/ 9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7" name="Freeform 121"/>
            <p:cNvSpPr/>
            <p:nvPr>
              <p:custDataLst>
                <p:tags r:id="rId109"/>
              </p:custDataLst>
            </p:nvPr>
          </p:nvSpPr>
          <p:spPr bwMode="auto">
            <a:xfrm>
              <a:off x="2873127" y="3799323"/>
              <a:ext cx="14976" cy="14976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9" y="11"/>
                    <a:pt x="7" y="11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8" name="Freeform 122"/>
            <p:cNvSpPr/>
            <p:nvPr>
              <p:custDataLst>
                <p:tags r:id="rId110"/>
              </p:custDataLst>
            </p:nvPr>
          </p:nvSpPr>
          <p:spPr bwMode="auto">
            <a:xfrm>
              <a:off x="2874374" y="3799323"/>
              <a:ext cx="13728" cy="13728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0 w 11"/>
                <a:gd name="T7" fmla="*/ 10 h 10"/>
                <a:gd name="T8" fmla="*/ 11 w 11"/>
                <a:gd name="T9" fmla="*/ 9 h 10"/>
                <a:gd name="T10" fmla="*/ 11 w 11"/>
                <a:gd name="T11" fmla="*/ 2 h 10"/>
                <a:gd name="T12" fmla="*/ 9 w 1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9" name="Freeform 123"/>
            <p:cNvSpPr/>
            <p:nvPr>
              <p:custDataLst>
                <p:tags r:id="rId111"/>
              </p:custDataLst>
            </p:nvPr>
          </p:nvSpPr>
          <p:spPr bwMode="auto">
            <a:xfrm>
              <a:off x="2896839" y="3799323"/>
              <a:ext cx="16224" cy="14976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1"/>
                    <a:pt x="7" y="11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0" name="Freeform 124"/>
            <p:cNvSpPr/>
            <p:nvPr>
              <p:custDataLst>
                <p:tags r:id="rId112"/>
              </p:custDataLst>
            </p:nvPr>
          </p:nvSpPr>
          <p:spPr bwMode="auto">
            <a:xfrm>
              <a:off x="2898087" y="3799323"/>
              <a:ext cx="14976" cy="13728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0 w 11"/>
                <a:gd name="T7" fmla="*/ 10 h 10"/>
                <a:gd name="T8" fmla="*/ 11 w 11"/>
                <a:gd name="T9" fmla="*/ 9 h 10"/>
                <a:gd name="T10" fmla="*/ 11 w 11"/>
                <a:gd name="T11" fmla="*/ 2 h 10"/>
                <a:gd name="T12" fmla="*/ 9 w 1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1" name="Freeform 125"/>
            <p:cNvSpPr/>
            <p:nvPr>
              <p:custDataLst>
                <p:tags r:id="rId113"/>
              </p:custDataLst>
            </p:nvPr>
          </p:nvSpPr>
          <p:spPr bwMode="auto">
            <a:xfrm>
              <a:off x="2823207" y="3828028"/>
              <a:ext cx="16224" cy="16224"/>
            </a:xfrm>
            <a:custGeom>
              <a:avLst/>
              <a:gdLst>
                <a:gd name="T0" fmla="*/ 7 w 12"/>
                <a:gd name="T1" fmla="*/ 12 h 12"/>
                <a:gd name="T2" fmla="*/ 5 w 12"/>
                <a:gd name="T3" fmla="*/ 12 h 12"/>
                <a:gd name="T4" fmla="*/ 0 w 12"/>
                <a:gd name="T5" fmla="*/ 6 h 12"/>
                <a:gd name="T6" fmla="*/ 0 w 12"/>
                <a:gd name="T7" fmla="*/ 6 h 12"/>
                <a:gd name="T8" fmla="*/ 5 w 12"/>
                <a:gd name="T9" fmla="*/ 0 h 12"/>
                <a:gd name="T10" fmla="*/ 7 w 12"/>
                <a:gd name="T11" fmla="*/ 0 h 12"/>
                <a:gd name="T12" fmla="*/ 12 w 12"/>
                <a:gd name="T13" fmla="*/ 6 h 12"/>
                <a:gd name="T14" fmla="*/ 12 w 12"/>
                <a:gd name="T15" fmla="*/ 6 h 12"/>
                <a:gd name="T16" fmla="*/ 7 w 1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7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2"/>
                    <a:pt x="7" y="12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2" name="Freeform 126"/>
            <p:cNvSpPr/>
            <p:nvPr>
              <p:custDataLst>
                <p:tags r:id="rId114"/>
              </p:custDataLst>
            </p:nvPr>
          </p:nvSpPr>
          <p:spPr bwMode="auto">
            <a:xfrm>
              <a:off x="2824454" y="3828028"/>
              <a:ext cx="14976" cy="14976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1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3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0"/>
                    <a:pt x="11" y="9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3" name="Freeform 127"/>
            <p:cNvSpPr/>
            <p:nvPr>
              <p:custDataLst>
                <p:tags r:id="rId115"/>
              </p:custDataLst>
            </p:nvPr>
          </p:nvSpPr>
          <p:spPr bwMode="auto">
            <a:xfrm>
              <a:off x="2848167" y="3828028"/>
              <a:ext cx="14976" cy="16224"/>
            </a:xfrm>
            <a:custGeom>
              <a:avLst/>
              <a:gdLst>
                <a:gd name="T0" fmla="*/ 6 w 11"/>
                <a:gd name="T1" fmla="*/ 12 h 12"/>
                <a:gd name="T2" fmla="*/ 5 w 11"/>
                <a:gd name="T3" fmla="*/ 12 h 12"/>
                <a:gd name="T4" fmla="*/ 0 w 11"/>
                <a:gd name="T5" fmla="*/ 6 h 12"/>
                <a:gd name="T6" fmla="*/ 0 w 11"/>
                <a:gd name="T7" fmla="*/ 6 h 12"/>
                <a:gd name="T8" fmla="*/ 5 w 11"/>
                <a:gd name="T9" fmla="*/ 0 h 12"/>
                <a:gd name="T10" fmla="*/ 6 w 11"/>
                <a:gd name="T11" fmla="*/ 0 h 12"/>
                <a:gd name="T12" fmla="*/ 11 w 11"/>
                <a:gd name="T13" fmla="*/ 6 h 12"/>
                <a:gd name="T14" fmla="*/ 11 w 11"/>
                <a:gd name="T15" fmla="*/ 6 h 12"/>
                <a:gd name="T16" fmla="*/ 6 w 11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6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3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9"/>
                    <a:pt x="9" y="12"/>
                    <a:pt x="6" y="12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4" name="Freeform 128"/>
            <p:cNvSpPr/>
            <p:nvPr>
              <p:custDataLst>
                <p:tags r:id="rId116"/>
              </p:custDataLst>
            </p:nvPr>
          </p:nvSpPr>
          <p:spPr bwMode="auto">
            <a:xfrm>
              <a:off x="2849414" y="3828028"/>
              <a:ext cx="13728" cy="14976"/>
            </a:xfrm>
            <a:custGeom>
              <a:avLst/>
              <a:gdLst>
                <a:gd name="T0" fmla="*/ 9 w 10"/>
                <a:gd name="T1" fmla="*/ 0 h 11"/>
                <a:gd name="T2" fmla="*/ 0 w 10"/>
                <a:gd name="T3" fmla="*/ 0 h 11"/>
                <a:gd name="T4" fmla="*/ 0 w 10"/>
                <a:gd name="T5" fmla="*/ 1 h 11"/>
                <a:gd name="T6" fmla="*/ 10 w 10"/>
                <a:gd name="T7" fmla="*/ 11 h 11"/>
                <a:gd name="T8" fmla="*/ 10 w 10"/>
                <a:gd name="T9" fmla="*/ 9 h 11"/>
                <a:gd name="T10" fmla="*/ 10 w 10"/>
                <a:gd name="T11" fmla="*/ 3 h 11"/>
                <a:gd name="T12" fmla="*/ 9 w 1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0"/>
                    <a:pt x="10" y="9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5" name="Freeform 129"/>
            <p:cNvSpPr/>
            <p:nvPr>
              <p:custDataLst>
                <p:tags r:id="rId117"/>
              </p:custDataLst>
            </p:nvPr>
          </p:nvSpPr>
          <p:spPr bwMode="auto">
            <a:xfrm>
              <a:off x="2873127" y="3828028"/>
              <a:ext cx="14976" cy="16224"/>
            </a:xfrm>
            <a:custGeom>
              <a:avLst/>
              <a:gdLst>
                <a:gd name="T0" fmla="*/ 7 w 12"/>
                <a:gd name="T1" fmla="*/ 12 h 12"/>
                <a:gd name="T2" fmla="*/ 5 w 12"/>
                <a:gd name="T3" fmla="*/ 12 h 12"/>
                <a:gd name="T4" fmla="*/ 0 w 12"/>
                <a:gd name="T5" fmla="*/ 6 h 12"/>
                <a:gd name="T6" fmla="*/ 0 w 12"/>
                <a:gd name="T7" fmla="*/ 6 h 12"/>
                <a:gd name="T8" fmla="*/ 5 w 12"/>
                <a:gd name="T9" fmla="*/ 0 h 12"/>
                <a:gd name="T10" fmla="*/ 7 w 12"/>
                <a:gd name="T11" fmla="*/ 0 h 12"/>
                <a:gd name="T12" fmla="*/ 12 w 12"/>
                <a:gd name="T13" fmla="*/ 6 h 12"/>
                <a:gd name="T14" fmla="*/ 12 w 12"/>
                <a:gd name="T15" fmla="*/ 6 h 12"/>
                <a:gd name="T16" fmla="*/ 7 w 1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7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9" y="12"/>
                    <a:pt x="7" y="12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6" name="Freeform 130"/>
            <p:cNvSpPr/>
            <p:nvPr>
              <p:custDataLst>
                <p:tags r:id="rId118"/>
              </p:custDataLst>
            </p:nvPr>
          </p:nvSpPr>
          <p:spPr bwMode="auto">
            <a:xfrm>
              <a:off x="2874374" y="3828028"/>
              <a:ext cx="13728" cy="14976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1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3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7" name="Freeform 131"/>
            <p:cNvSpPr/>
            <p:nvPr>
              <p:custDataLst>
                <p:tags r:id="rId119"/>
              </p:custDataLst>
            </p:nvPr>
          </p:nvSpPr>
          <p:spPr bwMode="auto">
            <a:xfrm>
              <a:off x="2896839" y="3828028"/>
              <a:ext cx="16224" cy="16224"/>
            </a:xfrm>
            <a:custGeom>
              <a:avLst/>
              <a:gdLst>
                <a:gd name="T0" fmla="*/ 7 w 12"/>
                <a:gd name="T1" fmla="*/ 12 h 12"/>
                <a:gd name="T2" fmla="*/ 5 w 12"/>
                <a:gd name="T3" fmla="*/ 12 h 12"/>
                <a:gd name="T4" fmla="*/ 0 w 12"/>
                <a:gd name="T5" fmla="*/ 6 h 12"/>
                <a:gd name="T6" fmla="*/ 0 w 12"/>
                <a:gd name="T7" fmla="*/ 6 h 12"/>
                <a:gd name="T8" fmla="*/ 5 w 12"/>
                <a:gd name="T9" fmla="*/ 0 h 12"/>
                <a:gd name="T10" fmla="*/ 7 w 12"/>
                <a:gd name="T11" fmla="*/ 0 h 12"/>
                <a:gd name="T12" fmla="*/ 12 w 12"/>
                <a:gd name="T13" fmla="*/ 6 h 12"/>
                <a:gd name="T14" fmla="*/ 12 w 12"/>
                <a:gd name="T15" fmla="*/ 6 h 12"/>
                <a:gd name="T16" fmla="*/ 7 w 1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7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2"/>
                    <a:pt x="7" y="12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8" name="Freeform 132"/>
            <p:cNvSpPr/>
            <p:nvPr>
              <p:custDataLst>
                <p:tags r:id="rId120"/>
              </p:custDataLst>
            </p:nvPr>
          </p:nvSpPr>
          <p:spPr bwMode="auto">
            <a:xfrm>
              <a:off x="2898087" y="3828028"/>
              <a:ext cx="14976" cy="14976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1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3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0"/>
                    <a:pt x="11" y="9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9" name="Freeform 133"/>
            <p:cNvSpPr>
              <a:spLocks noEditPoints="1"/>
            </p:cNvSpPr>
            <p:nvPr>
              <p:custDataLst>
                <p:tags r:id="rId121"/>
              </p:custDataLst>
            </p:nvPr>
          </p:nvSpPr>
          <p:spPr bwMode="auto">
            <a:xfrm>
              <a:off x="2391396" y="3634586"/>
              <a:ext cx="136033" cy="136033"/>
            </a:xfrm>
            <a:custGeom>
              <a:avLst/>
              <a:gdLst>
                <a:gd name="T0" fmla="*/ 74 w 101"/>
                <a:gd name="T1" fmla="*/ 6 h 101"/>
                <a:gd name="T2" fmla="*/ 70 w 101"/>
                <a:gd name="T3" fmla="*/ 20 h 101"/>
                <a:gd name="T4" fmla="*/ 70 w 101"/>
                <a:gd name="T5" fmla="*/ 97 h 101"/>
                <a:gd name="T6" fmla="*/ 101 w 101"/>
                <a:gd name="T7" fmla="*/ 50 h 101"/>
                <a:gd name="T8" fmla="*/ 74 w 101"/>
                <a:gd name="T9" fmla="*/ 6 h 101"/>
                <a:gd name="T10" fmla="*/ 50 w 101"/>
                <a:gd name="T11" fmla="*/ 0 h 101"/>
                <a:gd name="T12" fmla="*/ 48 w 101"/>
                <a:gd name="T13" fmla="*/ 0 h 101"/>
                <a:gd name="T14" fmla="*/ 48 w 101"/>
                <a:gd name="T15" fmla="*/ 47 h 101"/>
                <a:gd name="T16" fmla="*/ 0 w 101"/>
                <a:gd name="T17" fmla="*/ 47 h 101"/>
                <a:gd name="T18" fmla="*/ 0 w 101"/>
                <a:gd name="T19" fmla="*/ 50 h 101"/>
                <a:gd name="T20" fmla="*/ 0 w 101"/>
                <a:gd name="T21" fmla="*/ 58 h 101"/>
                <a:gd name="T22" fmla="*/ 48 w 101"/>
                <a:gd name="T23" fmla="*/ 58 h 101"/>
                <a:gd name="T24" fmla="*/ 48 w 101"/>
                <a:gd name="T25" fmla="*/ 101 h 101"/>
                <a:gd name="T26" fmla="*/ 50 w 101"/>
                <a:gd name="T27" fmla="*/ 101 h 101"/>
                <a:gd name="T28" fmla="*/ 68 w 101"/>
                <a:gd name="T29" fmla="*/ 98 h 101"/>
                <a:gd name="T30" fmla="*/ 68 w 101"/>
                <a:gd name="T31" fmla="*/ 20 h 101"/>
                <a:gd name="T32" fmla="*/ 73 w 101"/>
                <a:gd name="T33" fmla="*/ 5 h 101"/>
                <a:gd name="T34" fmla="*/ 50 w 101"/>
                <a:gd name="T3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74" y="6"/>
                  </a:moveTo>
                  <a:cubicBezTo>
                    <a:pt x="72" y="10"/>
                    <a:pt x="70" y="14"/>
                    <a:pt x="70" y="20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89" y="89"/>
                    <a:pt x="101" y="71"/>
                    <a:pt x="101" y="50"/>
                  </a:cubicBezTo>
                  <a:cubicBezTo>
                    <a:pt x="101" y="31"/>
                    <a:pt x="90" y="14"/>
                    <a:pt x="74" y="6"/>
                  </a:cubicBezTo>
                  <a:moveTo>
                    <a:pt x="50" y="0"/>
                  </a:moveTo>
                  <a:cubicBezTo>
                    <a:pt x="50" y="0"/>
                    <a:pt x="49" y="0"/>
                    <a:pt x="48" y="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49"/>
                    <a:pt x="0" y="50"/>
                  </a:cubicBezTo>
                  <a:cubicBezTo>
                    <a:pt x="0" y="53"/>
                    <a:pt x="0" y="56"/>
                    <a:pt x="0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9" y="101"/>
                    <a:pt x="50" y="101"/>
                    <a:pt x="50" y="101"/>
                  </a:cubicBezTo>
                  <a:cubicBezTo>
                    <a:pt x="57" y="101"/>
                    <a:pt x="63" y="100"/>
                    <a:pt x="68" y="98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14"/>
                    <a:pt x="70" y="9"/>
                    <a:pt x="73" y="5"/>
                  </a:cubicBezTo>
                  <a:cubicBezTo>
                    <a:pt x="66" y="1"/>
                    <a:pt x="58" y="0"/>
                    <a:pt x="50" y="0"/>
                  </a:cubicBezTo>
                </a:path>
              </a:pathLst>
            </a:custGeom>
            <a:solidFill>
              <a:srgbClr val="57B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50" name="Freeform 134"/>
            <p:cNvSpPr/>
            <p:nvPr>
              <p:custDataLst>
                <p:tags r:id="rId122"/>
              </p:custDataLst>
            </p:nvPr>
          </p:nvSpPr>
          <p:spPr bwMode="auto">
            <a:xfrm>
              <a:off x="2391396" y="3634586"/>
              <a:ext cx="64896" cy="62400"/>
            </a:xfrm>
            <a:custGeom>
              <a:avLst/>
              <a:gdLst>
                <a:gd name="T0" fmla="*/ 48 w 48"/>
                <a:gd name="T1" fmla="*/ 0 h 47"/>
                <a:gd name="T2" fmla="*/ 0 w 48"/>
                <a:gd name="T3" fmla="*/ 47 h 47"/>
                <a:gd name="T4" fmla="*/ 48 w 48"/>
                <a:gd name="T5" fmla="*/ 47 h 47"/>
                <a:gd name="T6" fmla="*/ 48 w 48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7">
                  <a:moveTo>
                    <a:pt x="48" y="0"/>
                  </a:moveTo>
                  <a:cubicBezTo>
                    <a:pt x="22" y="1"/>
                    <a:pt x="1" y="21"/>
                    <a:pt x="0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54AF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51" name="Freeform 135"/>
            <p:cNvSpPr/>
            <p:nvPr>
              <p:custDataLst>
                <p:tags r:id="rId123"/>
              </p:custDataLst>
            </p:nvPr>
          </p:nvSpPr>
          <p:spPr bwMode="auto">
            <a:xfrm>
              <a:off x="2391396" y="3711963"/>
              <a:ext cx="64896" cy="58657"/>
            </a:xfrm>
            <a:custGeom>
              <a:avLst/>
              <a:gdLst>
                <a:gd name="T0" fmla="*/ 48 w 48"/>
                <a:gd name="T1" fmla="*/ 0 h 43"/>
                <a:gd name="T2" fmla="*/ 0 w 48"/>
                <a:gd name="T3" fmla="*/ 0 h 43"/>
                <a:gd name="T4" fmla="*/ 48 w 48"/>
                <a:gd name="T5" fmla="*/ 43 h 43"/>
                <a:gd name="T6" fmla="*/ 48 w 48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3">
                  <a:moveTo>
                    <a:pt x="4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24"/>
                    <a:pt x="24" y="42"/>
                    <a:pt x="48" y="43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54AF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52" name="Freeform 136"/>
            <p:cNvSpPr/>
            <p:nvPr>
              <p:custDataLst>
                <p:tags r:id="rId124"/>
              </p:custDataLst>
            </p:nvPr>
          </p:nvSpPr>
          <p:spPr bwMode="auto">
            <a:xfrm>
              <a:off x="2482500" y="3640827"/>
              <a:ext cx="8736" cy="124801"/>
            </a:xfrm>
            <a:custGeom>
              <a:avLst/>
              <a:gdLst>
                <a:gd name="T0" fmla="*/ 5 w 6"/>
                <a:gd name="T1" fmla="*/ 0 h 93"/>
                <a:gd name="T2" fmla="*/ 0 w 6"/>
                <a:gd name="T3" fmla="*/ 15 h 93"/>
                <a:gd name="T4" fmla="*/ 0 w 6"/>
                <a:gd name="T5" fmla="*/ 93 h 93"/>
                <a:gd name="T6" fmla="*/ 2 w 6"/>
                <a:gd name="T7" fmla="*/ 92 h 93"/>
                <a:gd name="T8" fmla="*/ 2 w 6"/>
                <a:gd name="T9" fmla="*/ 15 h 93"/>
                <a:gd name="T10" fmla="*/ 6 w 6"/>
                <a:gd name="T11" fmla="*/ 1 h 93"/>
                <a:gd name="T12" fmla="*/ 5 w 6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3">
                  <a:moveTo>
                    <a:pt x="5" y="0"/>
                  </a:moveTo>
                  <a:cubicBezTo>
                    <a:pt x="2" y="4"/>
                    <a:pt x="0" y="9"/>
                    <a:pt x="0" y="1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93"/>
                    <a:pt x="2" y="92"/>
                    <a:pt x="2" y="9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9"/>
                    <a:pt x="4" y="5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solidFill>
              <a:srgbClr val="4E9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53" name="Freeform 137"/>
            <p:cNvSpPr/>
            <p:nvPr>
              <p:custDataLst>
                <p:tags r:id="rId125"/>
              </p:custDataLst>
            </p:nvPr>
          </p:nvSpPr>
          <p:spPr bwMode="auto">
            <a:xfrm>
              <a:off x="2415108" y="3665787"/>
              <a:ext cx="92352" cy="53665"/>
            </a:xfrm>
            <a:custGeom>
              <a:avLst/>
              <a:gdLst>
                <a:gd name="T0" fmla="*/ 61 w 68"/>
                <a:gd name="T1" fmla="*/ 27 h 40"/>
                <a:gd name="T2" fmla="*/ 61 w 68"/>
                <a:gd name="T3" fmla="*/ 27 h 40"/>
                <a:gd name="T4" fmla="*/ 61 w 68"/>
                <a:gd name="T5" fmla="*/ 23 h 40"/>
                <a:gd name="T6" fmla="*/ 51 w 68"/>
                <a:gd name="T7" fmla="*/ 12 h 40"/>
                <a:gd name="T8" fmla="*/ 46 w 68"/>
                <a:gd name="T9" fmla="*/ 13 h 40"/>
                <a:gd name="T10" fmla="*/ 29 w 68"/>
                <a:gd name="T11" fmla="*/ 0 h 40"/>
                <a:gd name="T12" fmla="*/ 10 w 68"/>
                <a:gd name="T13" fmla="*/ 18 h 40"/>
                <a:gd name="T14" fmla="*/ 10 w 68"/>
                <a:gd name="T15" fmla="*/ 19 h 40"/>
                <a:gd name="T16" fmla="*/ 10 w 68"/>
                <a:gd name="T17" fmla="*/ 19 h 40"/>
                <a:gd name="T18" fmla="*/ 0 w 68"/>
                <a:gd name="T19" fmla="*/ 30 h 40"/>
                <a:gd name="T20" fmla="*/ 10 w 68"/>
                <a:gd name="T21" fmla="*/ 40 h 40"/>
                <a:gd name="T22" fmla="*/ 61 w 68"/>
                <a:gd name="T23" fmla="*/ 40 h 40"/>
                <a:gd name="T24" fmla="*/ 68 w 68"/>
                <a:gd name="T25" fmla="*/ 33 h 40"/>
                <a:gd name="T26" fmla="*/ 61 w 68"/>
                <a:gd name="T27" fmla="*/ 2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40">
                  <a:moveTo>
                    <a:pt x="61" y="27"/>
                  </a:moveTo>
                  <a:cubicBezTo>
                    <a:pt x="61" y="27"/>
                    <a:pt x="61" y="27"/>
                    <a:pt x="61" y="27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17"/>
                    <a:pt x="57" y="12"/>
                    <a:pt x="51" y="12"/>
                  </a:cubicBezTo>
                  <a:cubicBezTo>
                    <a:pt x="49" y="12"/>
                    <a:pt x="48" y="12"/>
                    <a:pt x="46" y="13"/>
                  </a:cubicBezTo>
                  <a:cubicBezTo>
                    <a:pt x="44" y="6"/>
                    <a:pt x="37" y="0"/>
                    <a:pt x="29" y="0"/>
                  </a:cubicBezTo>
                  <a:cubicBezTo>
                    <a:pt x="19" y="0"/>
                    <a:pt x="10" y="8"/>
                    <a:pt x="1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24"/>
                    <a:pt x="0" y="30"/>
                  </a:cubicBezTo>
                  <a:cubicBezTo>
                    <a:pt x="0" y="35"/>
                    <a:pt x="5" y="40"/>
                    <a:pt x="10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5" y="40"/>
                    <a:pt x="68" y="37"/>
                    <a:pt x="68" y="33"/>
                  </a:cubicBezTo>
                  <a:cubicBezTo>
                    <a:pt x="68" y="30"/>
                    <a:pt x="65" y="27"/>
                    <a:pt x="6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54" name="Freeform 138"/>
            <p:cNvSpPr/>
            <p:nvPr>
              <p:custDataLst>
                <p:tags r:id="rId126"/>
              </p:custDataLst>
            </p:nvPr>
          </p:nvSpPr>
          <p:spPr bwMode="auto">
            <a:xfrm>
              <a:off x="2440068" y="3719451"/>
              <a:ext cx="41185" cy="22464"/>
            </a:xfrm>
            <a:custGeom>
              <a:avLst/>
              <a:gdLst>
                <a:gd name="T0" fmla="*/ 14 w 31"/>
                <a:gd name="T1" fmla="*/ 17 h 17"/>
                <a:gd name="T2" fmla="*/ 0 w 31"/>
                <a:gd name="T3" fmla="*/ 8 h 17"/>
                <a:gd name="T4" fmla="*/ 3 w 31"/>
                <a:gd name="T5" fmla="*/ 6 h 17"/>
                <a:gd name="T6" fmla="*/ 14 w 31"/>
                <a:gd name="T7" fmla="*/ 13 h 17"/>
                <a:gd name="T8" fmla="*/ 26 w 31"/>
                <a:gd name="T9" fmla="*/ 6 h 17"/>
                <a:gd name="T10" fmla="*/ 27 w 31"/>
                <a:gd name="T11" fmla="*/ 0 h 17"/>
                <a:gd name="T12" fmla="*/ 31 w 31"/>
                <a:gd name="T13" fmla="*/ 0 h 17"/>
                <a:gd name="T14" fmla="*/ 29 w 31"/>
                <a:gd name="T15" fmla="*/ 8 h 17"/>
                <a:gd name="T16" fmla="*/ 14 w 31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7">
                  <a:moveTo>
                    <a:pt x="14" y="17"/>
                  </a:moveTo>
                  <a:cubicBezTo>
                    <a:pt x="8" y="17"/>
                    <a:pt x="3" y="13"/>
                    <a:pt x="0" y="8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6" y="10"/>
                    <a:pt x="10" y="13"/>
                    <a:pt x="14" y="13"/>
                  </a:cubicBezTo>
                  <a:cubicBezTo>
                    <a:pt x="19" y="13"/>
                    <a:pt x="23" y="10"/>
                    <a:pt x="26" y="6"/>
                  </a:cubicBezTo>
                  <a:cubicBezTo>
                    <a:pt x="26" y="4"/>
                    <a:pt x="27" y="2"/>
                    <a:pt x="27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"/>
                    <a:pt x="30" y="5"/>
                    <a:pt x="29" y="8"/>
                  </a:cubicBezTo>
                  <a:cubicBezTo>
                    <a:pt x="26" y="13"/>
                    <a:pt x="21" y="17"/>
                    <a:pt x="14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55" name="Freeform 139"/>
            <p:cNvSpPr/>
            <p:nvPr>
              <p:custDataLst>
                <p:tags r:id="rId127"/>
              </p:custDataLst>
            </p:nvPr>
          </p:nvSpPr>
          <p:spPr bwMode="auto">
            <a:xfrm>
              <a:off x="2436325" y="3721947"/>
              <a:ext cx="6240" cy="8736"/>
            </a:xfrm>
            <a:custGeom>
              <a:avLst/>
              <a:gdLst>
                <a:gd name="T0" fmla="*/ 2 w 5"/>
                <a:gd name="T1" fmla="*/ 0 h 7"/>
                <a:gd name="T2" fmla="*/ 0 w 5"/>
                <a:gd name="T3" fmla="*/ 7 h 7"/>
                <a:gd name="T4" fmla="*/ 5 w 5"/>
                <a:gd name="T5" fmla="*/ 5 h 7"/>
                <a:gd name="T6" fmla="*/ 2 w 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7">
                  <a:moveTo>
                    <a:pt x="2" y="0"/>
                  </a:moveTo>
                  <a:lnTo>
                    <a:pt x="0" y="7"/>
                  </a:lnTo>
                  <a:lnTo>
                    <a:pt x="5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56" name="Freeform 140"/>
            <p:cNvSpPr/>
            <p:nvPr>
              <p:custDataLst>
                <p:tags r:id="rId128"/>
              </p:custDataLst>
            </p:nvPr>
          </p:nvSpPr>
          <p:spPr bwMode="auto">
            <a:xfrm>
              <a:off x="2438821" y="3721947"/>
              <a:ext cx="8736" cy="6240"/>
            </a:xfrm>
            <a:custGeom>
              <a:avLst/>
              <a:gdLst>
                <a:gd name="T0" fmla="*/ 0 w 7"/>
                <a:gd name="T1" fmla="*/ 0 h 5"/>
                <a:gd name="T2" fmla="*/ 7 w 7"/>
                <a:gd name="T3" fmla="*/ 3 h 5"/>
                <a:gd name="T4" fmla="*/ 3 w 7"/>
                <a:gd name="T5" fmla="*/ 5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lnTo>
                    <a:pt x="7" y="3"/>
                  </a:lnTo>
                  <a:lnTo>
                    <a:pt x="3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57" name="Freeform 141"/>
            <p:cNvSpPr/>
            <p:nvPr>
              <p:custDataLst>
                <p:tags r:id="rId129"/>
              </p:custDataLst>
            </p:nvPr>
          </p:nvSpPr>
          <p:spPr bwMode="auto">
            <a:xfrm>
              <a:off x="2612293" y="3507290"/>
              <a:ext cx="112321" cy="112321"/>
            </a:xfrm>
            <a:custGeom>
              <a:avLst/>
              <a:gdLst>
                <a:gd name="T0" fmla="*/ 71 w 83"/>
                <a:gd name="T1" fmla="*/ 64 h 83"/>
                <a:gd name="T2" fmla="*/ 19 w 83"/>
                <a:gd name="T3" fmla="*/ 71 h 83"/>
                <a:gd name="T4" fmla="*/ 12 w 83"/>
                <a:gd name="T5" fmla="*/ 19 h 83"/>
                <a:gd name="T6" fmla="*/ 63 w 83"/>
                <a:gd name="T7" fmla="*/ 12 h 83"/>
                <a:gd name="T8" fmla="*/ 71 w 83"/>
                <a:gd name="T9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71" y="64"/>
                  </a:moveTo>
                  <a:cubicBezTo>
                    <a:pt x="59" y="80"/>
                    <a:pt x="36" y="83"/>
                    <a:pt x="19" y="71"/>
                  </a:cubicBezTo>
                  <a:cubicBezTo>
                    <a:pt x="3" y="59"/>
                    <a:pt x="0" y="36"/>
                    <a:pt x="12" y="19"/>
                  </a:cubicBezTo>
                  <a:cubicBezTo>
                    <a:pt x="24" y="3"/>
                    <a:pt x="47" y="0"/>
                    <a:pt x="63" y="12"/>
                  </a:cubicBezTo>
                  <a:cubicBezTo>
                    <a:pt x="80" y="24"/>
                    <a:pt x="83" y="47"/>
                    <a:pt x="71" y="64"/>
                  </a:cubicBezTo>
                  <a:close/>
                </a:path>
              </a:pathLst>
            </a:custGeom>
            <a:solidFill>
              <a:srgbClr val="965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58" name="Freeform 142"/>
            <p:cNvSpPr/>
            <p:nvPr>
              <p:custDataLst>
                <p:tags r:id="rId130"/>
              </p:custDataLst>
            </p:nvPr>
          </p:nvSpPr>
          <p:spPr bwMode="auto">
            <a:xfrm>
              <a:off x="2654725" y="3550970"/>
              <a:ext cx="26209" cy="26209"/>
            </a:xfrm>
            <a:custGeom>
              <a:avLst/>
              <a:gdLst>
                <a:gd name="T0" fmla="*/ 3 w 21"/>
                <a:gd name="T1" fmla="*/ 21 h 21"/>
                <a:gd name="T2" fmla="*/ 0 w 21"/>
                <a:gd name="T3" fmla="*/ 18 h 21"/>
                <a:gd name="T4" fmla="*/ 18 w 21"/>
                <a:gd name="T5" fmla="*/ 0 h 21"/>
                <a:gd name="T6" fmla="*/ 21 w 21"/>
                <a:gd name="T7" fmla="*/ 3 h 21"/>
                <a:gd name="T8" fmla="*/ 3 w 21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3" y="21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21" y="3"/>
                  </a:lnTo>
                  <a:lnTo>
                    <a:pt x="3" y="21"/>
                  </a:lnTo>
                  <a:close/>
                </a:path>
              </a:pathLst>
            </a:custGeom>
            <a:solidFill>
              <a:srgbClr val="F0F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59" name="Freeform 143"/>
            <p:cNvSpPr/>
            <p:nvPr>
              <p:custDataLst>
                <p:tags r:id="rId131"/>
              </p:custDataLst>
            </p:nvPr>
          </p:nvSpPr>
          <p:spPr bwMode="auto">
            <a:xfrm>
              <a:off x="2663462" y="3532250"/>
              <a:ext cx="36193" cy="36193"/>
            </a:xfrm>
            <a:custGeom>
              <a:avLst/>
              <a:gdLst>
                <a:gd name="T0" fmla="*/ 11 w 27"/>
                <a:gd name="T1" fmla="*/ 27 h 27"/>
                <a:gd name="T2" fmla="*/ 10 w 27"/>
                <a:gd name="T3" fmla="*/ 27 h 27"/>
                <a:gd name="T4" fmla="*/ 11 w 27"/>
                <a:gd name="T5" fmla="*/ 23 h 27"/>
                <a:gd name="T6" fmla="*/ 16 w 27"/>
                <a:gd name="T7" fmla="*/ 21 h 27"/>
                <a:gd name="T8" fmla="*/ 21 w 27"/>
                <a:gd name="T9" fmla="*/ 16 h 27"/>
                <a:gd name="T10" fmla="*/ 21 w 27"/>
                <a:gd name="T11" fmla="*/ 7 h 27"/>
                <a:gd name="T12" fmla="*/ 20 w 27"/>
                <a:gd name="T13" fmla="*/ 6 h 27"/>
                <a:gd name="T14" fmla="*/ 11 w 27"/>
                <a:gd name="T15" fmla="*/ 6 h 27"/>
                <a:gd name="T16" fmla="*/ 6 w 27"/>
                <a:gd name="T17" fmla="*/ 11 h 27"/>
                <a:gd name="T18" fmla="*/ 4 w 27"/>
                <a:gd name="T19" fmla="*/ 16 h 27"/>
                <a:gd name="T20" fmla="*/ 0 w 27"/>
                <a:gd name="T21" fmla="*/ 17 h 27"/>
                <a:gd name="T22" fmla="*/ 3 w 27"/>
                <a:gd name="T23" fmla="*/ 8 h 27"/>
                <a:gd name="T24" fmla="*/ 8 w 27"/>
                <a:gd name="T25" fmla="*/ 4 h 27"/>
                <a:gd name="T26" fmla="*/ 23 w 27"/>
                <a:gd name="T27" fmla="*/ 4 h 27"/>
                <a:gd name="T28" fmla="*/ 23 w 27"/>
                <a:gd name="T29" fmla="*/ 4 h 27"/>
                <a:gd name="T30" fmla="*/ 23 w 27"/>
                <a:gd name="T31" fmla="*/ 19 h 27"/>
                <a:gd name="T32" fmla="*/ 19 w 27"/>
                <a:gd name="T33" fmla="*/ 24 h 27"/>
                <a:gd name="T34" fmla="*/ 11 w 27"/>
                <a:gd name="T3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7">
                  <a:moveTo>
                    <a:pt x="11" y="27"/>
                  </a:moveTo>
                  <a:cubicBezTo>
                    <a:pt x="10" y="27"/>
                    <a:pt x="10" y="27"/>
                    <a:pt x="10" y="27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3" y="23"/>
                    <a:pt x="14" y="22"/>
                    <a:pt x="16" y="21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3" y="14"/>
                    <a:pt x="23" y="9"/>
                    <a:pt x="21" y="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8" y="4"/>
                    <a:pt x="13" y="4"/>
                    <a:pt x="11" y="6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3"/>
                    <a:pt x="4" y="14"/>
                    <a:pt x="4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1" y="11"/>
                    <a:pt x="3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2" y="0"/>
                    <a:pt x="19" y="0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7" y="8"/>
                    <a:pt x="27" y="15"/>
                    <a:pt x="23" y="19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6"/>
                    <a:pt x="14" y="27"/>
                    <a:pt x="11" y="27"/>
                  </a:cubicBezTo>
                  <a:close/>
                </a:path>
              </a:pathLst>
            </a:custGeom>
            <a:solidFill>
              <a:srgbClr val="F0F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0" name="Freeform 144"/>
            <p:cNvSpPr/>
            <p:nvPr>
              <p:custDataLst>
                <p:tags r:id="rId132"/>
              </p:custDataLst>
            </p:nvPr>
          </p:nvSpPr>
          <p:spPr bwMode="auto">
            <a:xfrm>
              <a:off x="2636006" y="3558458"/>
              <a:ext cx="37440" cy="36193"/>
            </a:xfrm>
            <a:custGeom>
              <a:avLst/>
              <a:gdLst>
                <a:gd name="T0" fmla="*/ 11 w 27"/>
                <a:gd name="T1" fmla="*/ 27 h 27"/>
                <a:gd name="T2" fmla="*/ 4 w 27"/>
                <a:gd name="T3" fmla="*/ 24 h 27"/>
                <a:gd name="T4" fmla="*/ 3 w 27"/>
                <a:gd name="T5" fmla="*/ 23 h 27"/>
                <a:gd name="T6" fmla="*/ 0 w 27"/>
                <a:gd name="T7" fmla="*/ 16 h 27"/>
                <a:gd name="T8" fmla="*/ 3 w 27"/>
                <a:gd name="T9" fmla="*/ 8 h 27"/>
                <a:gd name="T10" fmla="*/ 8 w 27"/>
                <a:gd name="T11" fmla="*/ 4 h 27"/>
                <a:gd name="T12" fmla="*/ 16 w 27"/>
                <a:gd name="T13" fmla="*/ 1 h 27"/>
                <a:gd name="T14" fmla="*/ 16 w 27"/>
                <a:gd name="T15" fmla="*/ 5 h 27"/>
                <a:gd name="T16" fmla="*/ 11 w 27"/>
                <a:gd name="T17" fmla="*/ 6 h 27"/>
                <a:gd name="T18" fmla="*/ 6 w 27"/>
                <a:gd name="T19" fmla="*/ 11 h 27"/>
                <a:gd name="T20" fmla="*/ 4 w 27"/>
                <a:gd name="T21" fmla="*/ 16 h 27"/>
                <a:gd name="T22" fmla="*/ 6 w 27"/>
                <a:gd name="T23" fmla="*/ 20 h 27"/>
                <a:gd name="T24" fmla="*/ 7 w 27"/>
                <a:gd name="T25" fmla="*/ 21 h 27"/>
                <a:gd name="T26" fmla="*/ 16 w 27"/>
                <a:gd name="T27" fmla="*/ 21 h 27"/>
                <a:gd name="T28" fmla="*/ 21 w 27"/>
                <a:gd name="T29" fmla="*/ 16 h 27"/>
                <a:gd name="T30" fmla="*/ 22 w 27"/>
                <a:gd name="T31" fmla="*/ 11 h 27"/>
                <a:gd name="T32" fmla="*/ 26 w 27"/>
                <a:gd name="T33" fmla="*/ 11 h 27"/>
                <a:gd name="T34" fmla="*/ 23 w 27"/>
                <a:gd name="T35" fmla="*/ 19 h 27"/>
                <a:gd name="T36" fmla="*/ 19 w 27"/>
                <a:gd name="T37" fmla="*/ 24 h 27"/>
                <a:gd name="T38" fmla="*/ 11 w 27"/>
                <a:gd name="T3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" h="27">
                  <a:moveTo>
                    <a:pt x="11" y="27"/>
                  </a:moveTo>
                  <a:cubicBezTo>
                    <a:pt x="9" y="27"/>
                    <a:pt x="6" y="26"/>
                    <a:pt x="4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1"/>
                    <a:pt x="0" y="18"/>
                    <a:pt x="0" y="16"/>
                  </a:cubicBezTo>
                  <a:cubicBezTo>
                    <a:pt x="0" y="13"/>
                    <a:pt x="1" y="10"/>
                    <a:pt x="3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0" y="2"/>
                    <a:pt x="13" y="0"/>
                    <a:pt x="16" y="1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4" y="4"/>
                    <a:pt x="12" y="5"/>
                    <a:pt x="11" y="6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2"/>
                    <a:pt x="4" y="14"/>
                    <a:pt x="4" y="16"/>
                  </a:cubicBezTo>
                  <a:cubicBezTo>
                    <a:pt x="4" y="17"/>
                    <a:pt x="5" y="19"/>
                    <a:pt x="6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23"/>
                    <a:pt x="13" y="23"/>
                    <a:pt x="16" y="21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5"/>
                    <a:pt x="23" y="13"/>
                    <a:pt x="22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7" y="14"/>
                    <a:pt x="25" y="17"/>
                    <a:pt x="23" y="19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6"/>
                    <a:pt x="14" y="27"/>
                    <a:pt x="11" y="27"/>
                  </a:cubicBezTo>
                  <a:close/>
                </a:path>
              </a:pathLst>
            </a:custGeom>
            <a:solidFill>
              <a:srgbClr val="F0F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1" name="Freeform 145"/>
            <p:cNvSpPr/>
            <p:nvPr>
              <p:custDataLst>
                <p:tags r:id="rId133"/>
              </p:custDataLst>
            </p:nvPr>
          </p:nvSpPr>
          <p:spPr bwMode="auto">
            <a:xfrm>
              <a:off x="2604805" y="3693243"/>
              <a:ext cx="89856" cy="91105"/>
            </a:xfrm>
            <a:custGeom>
              <a:avLst/>
              <a:gdLst>
                <a:gd name="T0" fmla="*/ 38 w 67"/>
                <a:gd name="T1" fmla="*/ 65 h 67"/>
                <a:gd name="T2" fmla="*/ 2 w 67"/>
                <a:gd name="T3" fmla="*/ 38 h 67"/>
                <a:gd name="T4" fmla="*/ 29 w 67"/>
                <a:gd name="T5" fmla="*/ 3 h 67"/>
                <a:gd name="T6" fmla="*/ 64 w 67"/>
                <a:gd name="T7" fmla="*/ 29 h 67"/>
                <a:gd name="T8" fmla="*/ 38 w 67"/>
                <a:gd name="T9" fmla="*/ 6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38" y="65"/>
                  </a:moveTo>
                  <a:cubicBezTo>
                    <a:pt x="20" y="67"/>
                    <a:pt x="5" y="55"/>
                    <a:pt x="2" y="38"/>
                  </a:cubicBezTo>
                  <a:cubicBezTo>
                    <a:pt x="0" y="21"/>
                    <a:pt x="11" y="5"/>
                    <a:pt x="29" y="3"/>
                  </a:cubicBezTo>
                  <a:cubicBezTo>
                    <a:pt x="46" y="0"/>
                    <a:pt x="62" y="12"/>
                    <a:pt x="64" y="29"/>
                  </a:cubicBezTo>
                  <a:cubicBezTo>
                    <a:pt x="67" y="46"/>
                    <a:pt x="55" y="62"/>
                    <a:pt x="38" y="65"/>
                  </a:cubicBezTo>
                  <a:close/>
                </a:path>
              </a:pathLst>
            </a:custGeom>
            <a:solidFill>
              <a:srgbClr val="7EC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2" name="Freeform 146"/>
            <p:cNvSpPr>
              <a:spLocks noEditPoints="1"/>
            </p:cNvSpPr>
            <p:nvPr>
              <p:custDataLst>
                <p:tags r:id="rId134"/>
              </p:custDataLst>
            </p:nvPr>
          </p:nvSpPr>
          <p:spPr bwMode="auto">
            <a:xfrm>
              <a:off x="2622277" y="3709467"/>
              <a:ext cx="51169" cy="49920"/>
            </a:xfrm>
            <a:custGeom>
              <a:avLst/>
              <a:gdLst>
                <a:gd name="T0" fmla="*/ 0 w 41"/>
                <a:gd name="T1" fmla="*/ 40 h 40"/>
                <a:gd name="T2" fmla="*/ 1 w 41"/>
                <a:gd name="T3" fmla="*/ 29 h 40"/>
                <a:gd name="T4" fmla="*/ 29 w 41"/>
                <a:gd name="T5" fmla="*/ 0 h 40"/>
                <a:gd name="T6" fmla="*/ 41 w 41"/>
                <a:gd name="T7" fmla="*/ 11 h 40"/>
                <a:gd name="T8" fmla="*/ 11 w 41"/>
                <a:gd name="T9" fmla="*/ 40 h 40"/>
                <a:gd name="T10" fmla="*/ 0 w 41"/>
                <a:gd name="T11" fmla="*/ 40 h 40"/>
                <a:gd name="T12" fmla="*/ 4 w 41"/>
                <a:gd name="T13" fmla="*/ 30 h 40"/>
                <a:gd name="T14" fmla="*/ 4 w 41"/>
                <a:gd name="T15" fmla="*/ 37 h 40"/>
                <a:gd name="T16" fmla="*/ 10 w 41"/>
                <a:gd name="T17" fmla="*/ 36 h 40"/>
                <a:gd name="T18" fmla="*/ 35 w 41"/>
                <a:gd name="T19" fmla="*/ 11 h 40"/>
                <a:gd name="T20" fmla="*/ 29 w 41"/>
                <a:gd name="T21" fmla="*/ 6 h 40"/>
                <a:gd name="T22" fmla="*/ 4 w 41"/>
                <a:gd name="T23" fmla="*/ 3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40">
                  <a:moveTo>
                    <a:pt x="0" y="40"/>
                  </a:moveTo>
                  <a:lnTo>
                    <a:pt x="1" y="29"/>
                  </a:lnTo>
                  <a:lnTo>
                    <a:pt x="29" y="0"/>
                  </a:lnTo>
                  <a:lnTo>
                    <a:pt x="41" y="11"/>
                  </a:lnTo>
                  <a:lnTo>
                    <a:pt x="11" y="40"/>
                  </a:lnTo>
                  <a:lnTo>
                    <a:pt x="0" y="40"/>
                  </a:lnTo>
                  <a:close/>
                  <a:moveTo>
                    <a:pt x="4" y="30"/>
                  </a:moveTo>
                  <a:lnTo>
                    <a:pt x="4" y="37"/>
                  </a:lnTo>
                  <a:lnTo>
                    <a:pt x="10" y="36"/>
                  </a:lnTo>
                  <a:lnTo>
                    <a:pt x="35" y="11"/>
                  </a:lnTo>
                  <a:lnTo>
                    <a:pt x="29" y="6"/>
                  </a:lnTo>
                  <a:lnTo>
                    <a:pt x="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3" name="Freeform 147"/>
            <p:cNvSpPr/>
            <p:nvPr>
              <p:custDataLst>
                <p:tags r:id="rId135"/>
              </p:custDataLst>
            </p:nvPr>
          </p:nvSpPr>
          <p:spPr bwMode="auto">
            <a:xfrm>
              <a:off x="2652229" y="3718203"/>
              <a:ext cx="12480" cy="11232"/>
            </a:xfrm>
            <a:custGeom>
              <a:avLst/>
              <a:gdLst>
                <a:gd name="T0" fmla="*/ 8 w 10"/>
                <a:gd name="T1" fmla="*/ 9 h 9"/>
                <a:gd name="T2" fmla="*/ 0 w 10"/>
                <a:gd name="T3" fmla="*/ 2 h 9"/>
                <a:gd name="T4" fmla="*/ 3 w 10"/>
                <a:gd name="T5" fmla="*/ 0 h 9"/>
                <a:gd name="T6" fmla="*/ 10 w 10"/>
                <a:gd name="T7" fmla="*/ 7 h 9"/>
                <a:gd name="T8" fmla="*/ 8 w 10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8" y="9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0" y="7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4" name="Freeform 148"/>
            <p:cNvSpPr/>
            <p:nvPr>
              <p:custDataLst>
                <p:tags r:id="rId136"/>
              </p:custDataLst>
            </p:nvPr>
          </p:nvSpPr>
          <p:spPr bwMode="auto">
            <a:xfrm>
              <a:off x="2631014" y="3721947"/>
              <a:ext cx="28705" cy="29952"/>
            </a:xfrm>
            <a:custGeom>
              <a:avLst/>
              <a:gdLst>
                <a:gd name="T0" fmla="*/ 2 w 23"/>
                <a:gd name="T1" fmla="*/ 24 h 24"/>
                <a:gd name="T2" fmla="*/ 0 w 23"/>
                <a:gd name="T3" fmla="*/ 21 h 24"/>
                <a:gd name="T4" fmla="*/ 21 w 23"/>
                <a:gd name="T5" fmla="*/ 0 h 24"/>
                <a:gd name="T6" fmla="*/ 23 w 23"/>
                <a:gd name="T7" fmla="*/ 3 h 24"/>
                <a:gd name="T8" fmla="*/ 2 w 2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2" y="24"/>
                  </a:moveTo>
                  <a:lnTo>
                    <a:pt x="0" y="21"/>
                  </a:lnTo>
                  <a:lnTo>
                    <a:pt x="21" y="0"/>
                  </a:lnTo>
                  <a:lnTo>
                    <a:pt x="23" y="3"/>
                  </a:lnTo>
                  <a:lnTo>
                    <a:pt x="2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5" name="Freeform 149"/>
            <p:cNvSpPr/>
            <p:nvPr>
              <p:custDataLst>
                <p:tags r:id="rId137"/>
              </p:custDataLst>
            </p:nvPr>
          </p:nvSpPr>
          <p:spPr bwMode="auto">
            <a:xfrm>
              <a:off x="2624773" y="3751899"/>
              <a:ext cx="4992" cy="6240"/>
            </a:xfrm>
            <a:custGeom>
              <a:avLst/>
              <a:gdLst>
                <a:gd name="T0" fmla="*/ 1 w 4"/>
                <a:gd name="T1" fmla="*/ 0 h 5"/>
                <a:gd name="T2" fmla="*/ 1 w 4"/>
                <a:gd name="T3" fmla="*/ 0 h 5"/>
                <a:gd name="T4" fmla="*/ 0 w 4"/>
                <a:gd name="T5" fmla="*/ 1 h 5"/>
                <a:gd name="T6" fmla="*/ 0 w 4"/>
                <a:gd name="T7" fmla="*/ 5 h 5"/>
                <a:gd name="T8" fmla="*/ 4 w 4"/>
                <a:gd name="T9" fmla="*/ 4 h 5"/>
                <a:gd name="T10" fmla="*/ 4 w 4"/>
                <a:gd name="T11" fmla="*/ 4 h 5"/>
                <a:gd name="T12" fmla="*/ 1 w 4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"/>
                    <a:pt x="3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6" name="Rectangle 150"/>
            <p:cNvSpPr>
              <a:spLocks noChangeArrowheads="1"/>
            </p:cNvSpPr>
            <p:nvPr>
              <p:custDataLst>
                <p:tags r:id="rId138"/>
              </p:custDataLst>
            </p:nvPr>
          </p:nvSpPr>
          <p:spPr bwMode="auto">
            <a:xfrm>
              <a:off x="2647237" y="3755643"/>
              <a:ext cx="24960" cy="37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7" name="Freeform 151"/>
            <p:cNvSpPr/>
            <p:nvPr>
              <p:custDataLst>
                <p:tags r:id="rId139"/>
              </p:custDataLst>
            </p:nvPr>
          </p:nvSpPr>
          <p:spPr bwMode="auto">
            <a:xfrm>
              <a:off x="2503717" y="3376249"/>
              <a:ext cx="121057" cy="121057"/>
            </a:xfrm>
            <a:custGeom>
              <a:avLst/>
              <a:gdLst>
                <a:gd name="T0" fmla="*/ 21 w 90"/>
                <a:gd name="T1" fmla="*/ 77 h 90"/>
                <a:gd name="T2" fmla="*/ 13 w 90"/>
                <a:gd name="T3" fmla="*/ 21 h 90"/>
                <a:gd name="T4" fmla="*/ 69 w 90"/>
                <a:gd name="T5" fmla="*/ 13 h 90"/>
                <a:gd name="T6" fmla="*/ 77 w 90"/>
                <a:gd name="T7" fmla="*/ 69 h 90"/>
                <a:gd name="T8" fmla="*/ 21 w 90"/>
                <a:gd name="T9" fmla="*/ 7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21" y="77"/>
                  </a:moveTo>
                  <a:cubicBezTo>
                    <a:pt x="4" y="64"/>
                    <a:pt x="0" y="39"/>
                    <a:pt x="13" y="21"/>
                  </a:cubicBezTo>
                  <a:cubicBezTo>
                    <a:pt x="27" y="4"/>
                    <a:pt x="51" y="0"/>
                    <a:pt x="69" y="13"/>
                  </a:cubicBezTo>
                  <a:cubicBezTo>
                    <a:pt x="87" y="26"/>
                    <a:pt x="90" y="51"/>
                    <a:pt x="77" y="69"/>
                  </a:cubicBezTo>
                  <a:cubicBezTo>
                    <a:pt x="64" y="87"/>
                    <a:pt x="39" y="90"/>
                    <a:pt x="21" y="77"/>
                  </a:cubicBezTo>
                  <a:close/>
                </a:path>
              </a:pathLst>
            </a:custGeom>
            <a:solidFill>
              <a:srgbClr val="F7C8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8" name="Freeform 152"/>
            <p:cNvSpPr>
              <a:spLocks noEditPoints="1"/>
            </p:cNvSpPr>
            <p:nvPr>
              <p:custDataLst>
                <p:tags r:id="rId140"/>
              </p:custDataLst>
            </p:nvPr>
          </p:nvSpPr>
          <p:spPr bwMode="auto">
            <a:xfrm>
              <a:off x="2532421" y="3402457"/>
              <a:ext cx="66145" cy="66145"/>
            </a:xfrm>
            <a:custGeom>
              <a:avLst/>
              <a:gdLst>
                <a:gd name="T0" fmla="*/ 21 w 49"/>
                <a:gd name="T1" fmla="*/ 49 h 49"/>
                <a:gd name="T2" fmla="*/ 18 w 49"/>
                <a:gd name="T3" fmla="*/ 42 h 49"/>
                <a:gd name="T4" fmla="*/ 14 w 49"/>
                <a:gd name="T5" fmla="*/ 44 h 49"/>
                <a:gd name="T6" fmla="*/ 5 w 49"/>
                <a:gd name="T7" fmla="*/ 40 h 49"/>
                <a:gd name="T8" fmla="*/ 5 w 49"/>
                <a:gd name="T9" fmla="*/ 35 h 49"/>
                <a:gd name="T10" fmla="*/ 7 w 49"/>
                <a:gd name="T11" fmla="*/ 31 h 49"/>
                <a:gd name="T12" fmla="*/ 0 w 49"/>
                <a:gd name="T13" fmla="*/ 27 h 49"/>
                <a:gd name="T14" fmla="*/ 3 w 49"/>
                <a:gd name="T15" fmla="*/ 18 h 49"/>
                <a:gd name="T16" fmla="*/ 7 w 49"/>
                <a:gd name="T17" fmla="*/ 17 h 49"/>
                <a:gd name="T18" fmla="*/ 4 w 49"/>
                <a:gd name="T19" fmla="*/ 12 h 49"/>
                <a:gd name="T20" fmla="*/ 9 w 49"/>
                <a:gd name="T21" fmla="*/ 5 h 49"/>
                <a:gd name="T22" fmla="*/ 16 w 49"/>
                <a:gd name="T23" fmla="*/ 8 h 49"/>
                <a:gd name="T24" fmla="*/ 18 w 49"/>
                <a:gd name="T25" fmla="*/ 3 h 49"/>
                <a:gd name="T26" fmla="*/ 27 w 49"/>
                <a:gd name="T27" fmla="*/ 0 h 49"/>
                <a:gd name="T28" fmla="*/ 30 w 49"/>
                <a:gd name="T29" fmla="*/ 7 h 49"/>
                <a:gd name="T30" fmla="*/ 34 w 49"/>
                <a:gd name="T31" fmla="*/ 5 h 49"/>
                <a:gd name="T32" fmla="*/ 39 w 49"/>
                <a:gd name="T33" fmla="*/ 5 h 49"/>
                <a:gd name="T34" fmla="*/ 44 w 49"/>
                <a:gd name="T35" fmla="*/ 12 h 49"/>
                <a:gd name="T36" fmla="*/ 41 w 49"/>
                <a:gd name="T37" fmla="*/ 16 h 49"/>
                <a:gd name="T38" fmla="*/ 45 w 49"/>
                <a:gd name="T39" fmla="*/ 18 h 49"/>
                <a:gd name="T40" fmla="*/ 49 w 49"/>
                <a:gd name="T41" fmla="*/ 27 h 49"/>
                <a:gd name="T42" fmla="*/ 42 w 49"/>
                <a:gd name="T43" fmla="*/ 31 h 49"/>
                <a:gd name="T44" fmla="*/ 43 w 49"/>
                <a:gd name="T45" fmla="*/ 35 h 49"/>
                <a:gd name="T46" fmla="*/ 43 w 49"/>
                <a:gd name="T47" fmla="*/ 40 h 49"/>
                <a:gd name="T48" fmla="*/ 34 w 49"/>
                <a:gd name="T49" fmla="*/ 44 h 49"/>
                <a:gd name="T50" fmla="*/ 30 w 49"/>
                <a:gd name="T51" fmla="*/ 42 h 49"/>
                <a:gd name="T52" fmla="*/ 27 w 49"/>
                <a:gd name="T53" fmla="*/ 49 h 49"/>
                <a:gd name="T54" fmla="*/ 26 w 49"/>
                <a:gd name="T55" fmla="*/ 45 h 49"/>
                <a:gd name="T56" fmla="*/ 29 w 49"/>
                <a:gd name="T57" fmla="*/ 38 h 49"/>
                <a:gd name="T58" fmla="*/ 32 w 49"/>
                <a:gd name="T59" fmla="*/ 37 h 49"/>
                <a:gd name="T60" fmla="*/ 37 w 49"/>
                <a:gd name="T61" fmla="*/ 40 h 49"/>
                <a:gd name="T62" fmla="*/ 38 w 49"/>
                <a:gd name="T63" fmla="*/ 35 h 49"/>
                <a:gd name="T64" fmla="*/ 38 w 49"/>
                <a:gd name="T65" fmla="*/ 29 h 49"/>
                <a:gd name="T66" fmla="*/ 44 w 49"/>
                <a:gd name="T67" fmla="*/ 26 h 49"/>
                <a:gd name="T68" fmla="*/ 42 w 49"/>
                <a:gd name="T69" fmla="*/ 22 h 49"/>
                <a:gd name="T70" fmla="*/ 37 w 49"/>
                <a:gd name="T71" fmla="*/ 18 h 49"/>
                <a:gd name="T72" fmla="*/ 40 w 49"/>
                <a:gd name="T73" fmla="*/ 12 h 49"/>
                <a:gd name="T74" fmla="*/ 35 w 49"/>
                <a:gd name="T75" fmla="*/ 11 h 49"/>
                <a:gd name="T76" fmla="*/ 29 w 49"/>
                <a:gd name="T77" fmla="*/ 11 h 49"/>
                <a:gd name="T78" fmla="*/ 26 w 49"/>
                <a:gd name="T79" fmla="*/ 4 h 49"/>
                <a:gd name="T80" fmla="*/ 22 w 49"/>
                <a:gd name="T81" fmla="*/ 7 h 49"/>
                <a:gd name="T82" fmla="*/ 18 w 49"/>
                <a:gd name="T83" fmla="*/ 11 h 49"/>
                <a:gd name="T84" fmla="*/ 13 w 49"/>
                <a:gd name="T85" fmla="*/ 11 h 49"/>
                <a:gd name="T86" fmla="*/ 8 w 49"/>
                <a:gd name="T87" fmla="*/ 12 h 49"/>
                <a:gd name="T88" fmla="*/ 11 w 49"/>
                <a:gd name="T89" fmla="*/ 18 h 49"/>
                <a:gd name="T90" fmla="*/ 7 w 49"/>
                <a:gd name="T91" fmla="*/ 22 h 49"/>
                <a:gd name="T92" fmla="*/ 4 w 49"/>
                <a:gd name="T93" fmla="*/ 26 h 49"/>
                <a:gd name="T94" fmla="*/ 10 w 49"/>
                <a:gd name="T95" fmla="*/ 29 h 49"/>
                <a:gd name="T96" fmla="*/ 10 w 49"/>
                <a:gd name="T97" fmla="*/ 35 h 49"/>
                <a:gd name="T98" fmla="*/ 11 w 49"/>
                <a:gd name="T99" fmla="*/ 40 h 49"/>
                <a:gd name="T100" fmla="*/ 18 w 49"/>
                <a:gd name="T101" fmla="*/ 37 h 49"/>
                <a:gd name="T102" fmla="*/ 22 w 49"/>
                <a:gd name="T103" fmla="*/ 42 h 49"/>
                <a:gd name="T104" fmla="*/ 24 w 49"/>
                <a:gd name="T105" fmla="*/ 34 h 49"/>
                <a:gd name="T106" fmla="*/ 24 w 49"/>
                <a:gd name="T107" fmla="*/ 15 h 49"/>
                <a:gd name="T108" fmla="*/ 24 w 49"/>
                <a:gd name="T109" fmla="*/ 34 h 49"/>
                <a:gd name="T110" fmla="*/ 19 w 49"/>
                <a:gd name="T111" fmla="*/ 24 h 49"/>
                <a:gd name="T112" fmla="*/ 29 w 49"/>
                <a:gd name="T113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" h="49">
                  <a:moveTo>
                    <a:pt x="27" y="49"/>
                  </a:moveTo>
                  <a:cubicBezTo>
                    <a:pt x="21" y="49"/>
                    <a:pt x="21" y="49"/>
                    <a:pt x="21" y="49"/>
                  </a:cubicBezTo>
                  <a:cubicBezTo>
                    <a:pt x="19" y="49"/>
                    <a:pt x="18" y="47"/>
                    <a:pt x="18" y="45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2" y="45"/>
                    <a:pt x="10" y="45"/>
                    <a:pt x="9" y="44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39"/>
                    <a:pt x="4" y="38"/>
                    <a:pt x="4" y="37"/>
                  </a:cubicBezTo>
                  <a:cubicBezTo>
                    <a:pt x="4" y="36"/>
                    <a:pt x="4" y="35"/>
                    <a:pt x="5" y="35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1" y="18"/>
                    <a:pt x="3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4" y="11"/>
                    <a:pt x="4" y="10"/>
                    <a:pt x="5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9" y="0"/>
                    <a:pt x="21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0" y="2"/>
                    <a:pt x="30" y="3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5"/>
                    <a:pt x="39" y="5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4" y="10"/>
                    <a:pt x="44" y="11"/>
                    <a:pt x="44" y="12"/>
                  </a:cubicBezTo>
                  <a:cubicBezTo>
                    <a:pt x="44" y="12"/>
                    <a:pt x="44" y="13"/>
                    <a:pt x="43" y="14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7" y="18"/>
                    <a:pt x="49" y="20"/>
                    <a:pt x="49" y="22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9"/>
                    <a:pt x="47" y="31"/>
                    <a:pt x="45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4" y="35"/>
                    <a:pt x="44" y="36"/>
                    <a:pt x="44" y="37"/>
                  </a:cubicBezTo>
                  <a:cubicBezTo>
                    <a:pt x="44" y="38"/>
                    <a:pt x="44" y="39"/>
                    <a:pt x="43" y="40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5"/>
                    <a:pt x="36" y="45"/>
                    <a:pt x="34" y="44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7"/>
                    <a:pt x="29" y="49"/>
                    <a:pt x="27" y="49"/>
                  </a:cubicBezTo>
                  <a:close/>
                  <a:moveTo>
                    <a:pt x="22" y="45"/>
                  </a:moveTo>
                  <a:cubicBezTo>
                    <a:pt x="26" y="45"/>
                    <a:pt x="26" y="45"/>
                    <a:pt x="26" y="45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0"/>
                    <a:pt x="27" y="39"/>
                    <a:pt x="29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1" y="37"/>
                    <a:pt x="31" y="37"/>
                    <a:pt x="32" y="37"/>
                  </a:cubicBezTo>
                  <a:cubicBezTo>
                    <a:pt x="33" y="37"/>
                    <a:pt x="34" y="37"/>
                    <a:pt x="35" y="3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4"/>
                    <a:pt x="36" y="32"/>
                    <a:pt x="37" y="31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8"/>
                    <a:pt x="40" y="26"/>
                    <a:pt x="42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0" y="22"/>
                    <a:pt x="38" y="21"/>
                    <a:pt x="38" y="20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6" y="17"/>
                    <a:pt x="37" y="15"/>
                    <a:pt x="38" y="14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12"/>
                    <a:pt x="32" y="12"/>
                    <a:pt x="30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7" y="10"/>
                    <a:pt x="26" y="9"/>
                    <a:pt x="26" y="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9"/>
                    <a:pt x="21" y="10"/>
                    <a:pt x="1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6" y="12"/>
                  </a:cubicBezTo>
                  <a:cubicBezTo>
                    <a:pt x="15" y="12"/>
                    <a:pt x="14" y="11"/>
                    <a:pt x="13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7"/>
                    <a:pt x="11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8" y="22"/>
                    <a:pt x="7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6"/>
                    <a:pt x="10" y="28"/>
                    <a:pt x="10" y="29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2"/>
                    <a:pt x="11" y="34"/>
                    <a:pt x="10" y="35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4" y="37"/>
                    <a:pt x="16" y="37"/>
                    <a:pt x="18" y="37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1" y="39"/>
                    <a:pt x="22" y="40"/>
                    <a:pt x="22" y="42"/>
                  </a:cubicBezTo>
                  <a:lnTo>
                    <a:pt x="22" y="45"/>
                  </a:lnTo>
                  <a:close/>
                  <a:moveTo>
                    <a:pt x="24" y="34"/>
                  </a:moveTo>
                  <a:cubicBezTo>
                    <a:pt x="19" y="34"/>
                    <a:pt x="15" y="29"/>
                    <a:pt x="15" y="24"/>
                  </a:cubicBezTo>
                  <a:cubicBezTo>
                    <a:pt x="15" y="19"/>
                    <a:pt x="19" y="15"/>
                    <a:pt x="24" y="15"/>
                  </a:cubicBezTo>
                  <a:cubicBezTo>
                    <a:pt x="29" y="15"/>
                    <a:pt x="33" y="19"/>
                    <a:pt x="33" y="24"/>
                  </a:cubicBezTo>
                  <a:cubicBezTo>
                    <a:pt x="33" y="29"/>
                    <a:pt x="29" y="34"/>
                    <a:pt x="24" y="34"/>
                  </a:cubicBezTo>
                  <a:close/>
                  <a:moveTo>
                    <a:pt x="24" y="19"/>
                  </a:moveTo>
                  <a:cubicBezTo>
                    <a:pt x="21" y="19"/>
                    <a:pt x="19" y="22"/>
                    <a:pt x="19" y="24"/>
                  </a:cubicBezTo>
                  <a:cubicBezTo>
                    <a:pt x="19" y="27"/>
                    <a:pt x="21" y="29"/>
                    <a:pt x="24" y="29"/>
                  </a:cubicBezTo>
                  <a:cubicBezTo>
                    <a:pt x="27" y="29"/>
                    <a:pt x="29" y="27"/>
                    <a:pt x="29" y="24"/>
                  </a:cubicBezTo>
                  <a:cubicBezTo>
                    <a:pt x="29" y="22"/>
                    <a:pt x="27" y="19"/>
                    <a:pt x="24" y="19"/>
                  </a:cubicBezTo>
                  <a:close/>
                </a:path>
              </a:pathLst>
            </a:custGeom>
            <a:solidFill>
              <a:srgbClr val="F0F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9" name="Freeform 153"/>
            <p:cNvSpPr>
              <a:spLocks noEditPoints="1"/>
            </p:cNvSpPr>
            <p:nvPr>
              <p:custDataLst>
                <p:tags r:id="rId141"/>
              </p:custDataLst>
            </p:nvPr>
          </p:nvSpPr>
          <p:spPr bwMode="auto">
            <a:xfrm>
              <a:off x="2748326" y="3582170"/>
              <a:ext cx="200929" cy="195937"/>
            </a:xfrm>
            <a:custGeom>
              <a:avLst/>
              <a:gdLst>
                <a:gd name="T0" fmla="*/ 134 w 149"/>
                <a:gd name="T1" fmla="*/ 31 h 146"/>
                <a:gd name="T2" fmla="*/ 87 w 149"/>
                <a:gd name="T3" fmla="*/ 3 h 146"/>
                <a:gd name="T4" fmla="*/ 34 w 149"/>
                <a:gd name="T5" fmla="*/ 16 h 146"/>
                <a:gd name="T6" fmla="*/ 6 w 149"/>
                <a:gd name="T7" fmla="*/ 62 h 146"/>
                <a:gd name="T8" fmla="*/ 66 w 149"/>
                <a:gd name="T9" fmla="*/ 143 h 146"/>
                <a:gd name="T10" fmla="*/ 118 w 149"/>
                <a:gd name="T11" fmla="*/ 130 h 146"/>
                <a:gd name="T12" fmla="*/ 146 w 149"/>
                <a:gd name="T13" fmla="*/ 84 h 146"/>
                <a:gd name="T14" fmla="*/ 134 w 149"/>
                <a:gd name="T15" fmla="*/ 31 h 146"/>
                <a:gd name="T16" fmla="*/ 111 w 149"/>
                <a:gd name="T17" fmla="*/ 119 h 146"/>
                <a:gd name="T18" fmla="*/ 68 w 149"/>
                <a:gd name="T19" fmla="*/ 130 h 146"/>
                <a:gd name="T20" fmla="*/ 19 w 149"/>
                <a:gd name="T21" fmla="*/ 64 h 146"/>
                <a:gd name="T22" fmla="*/ 42 w 149"/>
                <a:gd name="T23" fmla="*/ 26 h 146"/>
                <a:gd name="T24" fmla="*/ 85 w 149"/>
                <a:gd name="T25" fmla="*/ 16 h 146"/>
                <a:gd name="T26" fmla="*/ 123 w 149"/>
                <a:gd name="T27" fmla="*/ 39 h 146"/>
                <a:gd name="T28" fmla="*/ 133 w 149"/>
                <a:gd name="T29" fmla="*/ 82 h 146"/>
                <a:gd name="T30" fmla="*/ 111 w 149"/>
                <a:gd name="T31" fmla="*/ 11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9" h="146">
                  <a:moveTo>
                    <a:pt x="134" y="31"/>
                  </a:moveTo>
                  <a:cubicBezTo>
                    <a:pt x="122" y="16"/>
                    <a:pt x="106" y="6"/>
                    <a:pt x="87" y="3"/>
                  </a:cubicBezTo>
                  <a:cubicBezTo>
                    <a:pt x="69" y="0"/>
                    <a:pt x="50" y="5"/>
                    <a:pt x="34" y="16"/>
                  </a:cubicBezTo>
                  <a:cubicBezTo>
                    <a:pt x="19" y="27"/>
                    <a:pt x="9" y="43"/>
                    <a:pt x="6" y="62"/>
                  </a:cubicBezTo>
                  <a:cubicBezTo>
                    <a:pt x="0" y="101"/>
                    <a:pt x="27" y="137"/>
                    <a:pt x="66" y="143"/>
                  </a:cubicBezTo>
                  <a:cubicBezTo>
                    <a:pt x="84" y="146"/>
                    <a:pt x="103" y="141"/>
                    <a:pt x="118" y="130"/>
                  </a:cubicBezTo>
                  <a:cubicBezTo>
                    <a:pt x="134" y="119"/>
                    <a:pt x="144" y="102"/>
                    <a:pt x="146" y="84"/>
                  </a:cubicBezTo>
                  <a:cubicBezTo>
                    <a:pt x="149" y="65"/>
                    <a:pt x="145" y="46"/>
                    <a:pt x="134" y="31"/>
                  </a:cubicBezTo>
                  <a:moveTo>
                    <a:pt x="111" y="119"/>
                  </a:moveTo>
                  <a:cubicBezTo>
                    <a:pt x="98" y="128"/>
                    <a:pt x="83" y="132"/>
                    <a:pt x="68" y="130"/>
                  </a:cubicBezTo>
                  <a:cubicBezTo>
                    <a:pt x="36" y="125"/>
                    <a:pt x="15" y="95"/>
                    <a:pt x="19" y="64"/>
                  </a:cubicBezTo>
                  <a:cubicBezTo>
                    <a:pt x="22" y="49"/>
                    <a:pt x="30" y="36"/>
                    <a:pt x="42" y="26"/>
                  </a:cubicBezTo>
                  <a:cubicBezTo>
                    <a:pt x="55" y="17"/>
                    <a:pt x="70" y="14"/>
                    <a:pt x="85" y="16"/>
                  </a:cubicBezTo>
                  <a:cubicBezTo>
                    <a:pt x="100" y="18"/>
                    <a:pt x="114" y="26"/>
                    <a:pt x="123" y="39"/>
                  </a:cubicBezTo>
                  <a:cubicBezTo>
                    <a:pt x="132" y="51"/>
                    <a:pt x="136" y="67"/>
                    <a:pt x="133" y="82"/>
                  </a:cubicBezTo>
                  <a:cubicBezTo>
                    <a:pt x="131" y="97"/>
                    <a:pt x="123" y="110"/>
                    <a:pt x="111" y="119"/>
                  </a:cubicBezTo>
                </a:path>
              </a:pathLst>
            </a:cu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70" name="Freeform 154"/>
            <p:cNvSpPr>
              <a:spLocks noEditPoints="1"/>
            </p:cNvSpPr>
            <p:nvPr>
              <p:custDataLst>
                <p:tags r:id="rId142"/>
              </p:custDataLst>
            </p:nvPr>
          </p:nvSpPr>
          <p:spPr bwMode="auto">
            <a:xfrm>
              <a:off x="2770790" y="3614618"/>
              <a:ext cx="159745" cy="131041"/>
            </a:xfrm>
            <a:custGeom>
              <a:avLst/>
              <a:gdLst>
                <a:gd name="T0" fmla="*/ 18 w 118"/>
                <a:gd name="T1" fmla="*/ 86 h 98"/>
                <a:gd name="T2" fmla="*/ 18 w 118"/>
                <a:gd name="T3" fmla="*/ 89 h 98"/>
                <a:gd name="T4" fmla="*/ 30 w 118"/>
                <a:gd name="T5" fmla="*/ 98 h 98"/>
                <a:gd name="T6" fmla="*/ 30 w 118"/>
                <a:gd name="T7" fmla="*/ 96 h 98"/>
                <a:gd name="T8" fmla="*/ 18 w 118"/>
                <a:gd name="T9" fmla="*/ 86 h 98"/>
                <a:gd name="T10" fmla="*/ 16 w 118"/>
                <a:gd name="T11" fmla="*/ 55 h 98"/>
                <a:gd name="T12" fmla="*/ 16 w 118"/>
                <a:gd name="T13" fmla="*/ 59 h 98"/>
                <a:gd name="T14" fmla="*/ 16 w 118"/>
                <a:gd name="T15" fmla="*/ 55 h 98"/>
                <a:gd name="T16" fmla="*/ 112 w 118"/>
                <a:gd name="T17" fmla="*/ 26 h 98"/>
                <a:gd name="T18" fmla="*/ 112 w 118"/>
                <a:gd name="T19" fmla="*/ 72 h 98"/>
                <a:gd name="T20" fmla="*/ 116 w 118"/>
                <a:gd name="T21" fmla="*/ 58 h 98"/>
                <a:gd name="T22" fmla="*/ 112 w 118"/>
                <a:gd name="T23" fmla="*/ 26 h 98"/>
                <a:gd name="T24" fmla="*/ 30 w 118"/>
                <a:gd name="T25" fmla="*/ 20 h 98"/>
                <a:gd name="T26" fmla="*/ 18 w 118"/>
                <a:gd name="T27" fmla="*/ 42 h 98"/>
                <a:gd name="T28" fmla="*/ 18 w 118"/>
                <a:gd name="T29" fmla="*/ 72 h 98"/>
                <a:gd name="T30" fmla="*/ 27 w 118"/>
                <a:gd name="T31" fmla="*/ 90 h 98"/>
                <a:gd name="T32" fmla="*/ 30 w 118"/>
                <a:gd name="T33" fmla="*/ 94 h 98"/>
                <a:gd name="T34" fmla="*/ 30 w 118"/>
                <a:gd name="T35" fmla="*/ 20 h 98"/>
                <a:gd name="T36" fmla="*/ 11 w 118"/>
                <a:gd name="T37" fmla="*/ 19 h 98"/>
                <a:gd name="T38" fmla="*/ 3 w 118"/>
                <a:gd name="T39" fmla="*/ 40 h 98"/>
                <a:gd name="T40" fmla="*/ 16 w 118"/>
                <a:gd name="T41" fmla="*/ 86 h 98"/>
                <a:gd name="T42" fmla="*/ 16 w 118"/>
                <a:gd name="T43" fmla="*/ 83 h 98"/>
                <a:gd name="T44" fmla="*/ 15 w 118"/>
                <a:gd name="T45" fmla="*/ 82 h 98"/>
                <a:gd name="T46" fmla="*/ 5 w 118"/>
                <a:gd name="T47" fmla="*/ 40 h 98"/>
                <a:gd name="T48" fmla="*/ 12 w 118"/>
                <a:gd name="T49" fmla="*/ 20 h 98"/>
                <a:gd name="T50" fmla="*/ 11 w 118"/>
                <a:gd name="T51" fmla="*/ 19 h 98"/>
                <a:gd name="T52" fmla="*/ 30 w 118"/>
                <a:gd name="T53" fmla="*/ 0 h 98"/>
                <a:gd name="T54" fmla="*/ 25 w 118"/>
                <a:gd name="T55" fmla="*/ 3 h 98"/>
                <a:gd name="T56" fmla="*/ 12 w 118"/>
                <a:gd name="T57" fmla="*/ 17 h 98"/>
                <a:gd name="T58" fmla="*/ 13 w 118"/>
                <a:gd name="T59" fmla="*/ 18 h 98"/>
                <a:gd name="T60" fmla="*/ 27 w 118"/>
                <a:gd name="T61" fmla="*/ 4 h 98"/>
                <a:gd name="T62" fmla="*/ 30 w 118"/>
                <a:gd name="T63" fmla="*/ 2 h 98"/>
                <a:gd name="T64" fmla="*/ 30 w 118"/>
                <a:gd name="T6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8" h="98">
                  <a:moveTo>
                    <a:pt x="18" y="86"/>
                  </a:moveTo>
                  <a:cubicBezTo>
                    <a:pt x="18" y="89"/>
                    <a:pt x="18" y="89"/>
                    <a:pt x="18" y="89"/>
                  </a:cubicBezTo>
                  <a:cubicBezTo>
                    <a:pt x="21" y="92"/>
                    <a:pt x="25" y="95"/>
                    <a:pt x="30" y="98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25" y="93"/>
                    <a:pt x="21" y="90"/>
                    <a:pt x="18" y="86"/>
                  </a:cubicBezTo>
                  <a:moveTo>
                    <a:pt x="16" y="55"/>
                  </a:moveTo>
                  <a:cubicBezTo>
                    <a:pt x="16" y="56"/>
                    <a:pt x="16" y="58"/>
                    <a:pt x="16" y="59"/>
                  </a:cubicBezTo>
                  <a:cubicBezTo>
                    <a:pt x="16" y="55"/>
                    <a:pt x="16" y="55"/>
                    <a:pt x="16" y="55"/>
                  </a:cubicBezTo>
                  <a:moveTo>
                    <a:pt x="112" y="26"/>
                  </a:moveTo>
                  <a:cubicBezTo>
                    <a:pt x="112" y="72"/>
                    <a:pt x="112" y="72"/>
                    <a:pt x="112" y="72"/>
                  </a:cubicBezTo>
                  <a:cubicBezTo>
                    <a:pt x="114" y="67"/>
                    <a:pt x="115" y="63"/>
                    <a:pt x="116" y="58"/>
                  </a:cubicBezTo>
                  <a:cubicBezTo>
                    <a:pt x="118" y="47"/>
                    <a:pt x="116" y="36"/>
                    <a:pt x="112" y="26"/>
                  </a:cubicBezTo>
                  <a:moveTo>
                    <a:pt x="30" y="20"/>
                  </a:moveTo>
                  <a:cubicBezTo>
                    <a:pt x="24" y="27"/>
                    <a:pt x="20" y="34"/>
                    <a:pt x="18" y="4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20" y="78"/>
                    <a:pt x="23" y="84"/>
                    <a:pt x="27" y="90"/>
                  </a:cubicBezTo>
                  <a:cubicBezTo>
                    <a:pt x="28" y="91"/>
                    <a:pt x="29" y="92"/>
                    <a:pt x="30" y="94"/>
                  </a:cubicBezTo>
                  <a:cubicBezTo>
                    <a:pt x="30" y="20"/>
                    <a:pt x="30" y="20"/>
                    <a:pt x="30" y="20"/>
                  </a:cubicBezTo>
                  <a:moveTo>
                    <a:pt x="11" y="19"/>
                  </a:moveTo>
                  <a:cubicBezTo>
                    <a:pt x="7" y="25"/>
                    <a:pt x="4" y="32"/>
                    <a:pt x="3" y="40"/>
                  </a:cubicBezTo>
                  <a:cubicBezTo>
                    <a:pt x="0" y="57"/>
                    <a:pt x="5" y="74"/>
                    <a:pt x="16" y="86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5" y="83"/>
                    <a:pt x="15" y="82"/>
                    <a:pt x="15" y="82"/>
                  </a:cubicBezTo>
                  <a:cubicBezTo>
                    <a:pt x="6" y="70"/>
                    <a:pt x="2" y="55"/>
                    <a:pt x="5" y="40"/>
                  </a:cubicBezTo>
                  <a:cubicBezTo>
                    <a:pt x="6" y="33"/>
                    <a:pt x="8" y="26"/>
                    <a:pt x="12" y="20"/>
                  </a:cubicBezTo>
                  <a:cubicBezTo>
                    <a:pt x="11" y="20"/>
                    <a:pt x="11" y="19"/>
                    <a:pt x="11" y="19"/>
                  </a:cubicBezTo>
                  <a:moveTo>
                    <a:pt x="30" y="0"/>
                  </a:moveTo>
                  <a:cubicBezTo>
                    <a:pt x="28" y="1"/>
                    <a:pt x="27" y="2"/>
                    <a:pt x="25" y="3"/>
                  </a:cubicBezTo>
                  <a:cubicBezTo>
                    <a:pt x="20" y="7"/>
                    <a:pt x="15" y="11"/>
                    <a:pt x="12" y="17"/>
                  </a:cubicBezTo>
                  <a:cubicBezTo>
                    <a:pt x="12" y="17"/>
                    <a:pt x="13" y="18"/>
                    <a:pt x="13" y="18"/>
                  </a:cubicBezTo>
                  <a:cubicBezTo>
                    <a:pt x="17" y="13"/>
                    <a:pt x="21" y="8"/>
                    <a:pt x="27" y="4"/>
                  </a:cubicBezTo>
                  <a:cubicBezTo>
                    <a:pt x="28" y="3"/>
                    <a:pt x="29" y="3"/>
                    <a:pt x="30" y="2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71" name="Freeform 155"/>
            <p:cNvSpPr>
              <a:spLocks noEditPoints="1"/>
            </p:cNvSpPr>
            <p:nvPr>
              <p:custDataLst>
                <p:tags r:id="rId143"/>
              </p:custDataLst>
            </p:nvPr>
          </p:nvSpPr>
          <p:spPr bwMode="auto">
            <a:xfrm>
              <a:off x="2811974" y="3602138"/>
              <a:ext cx="109825" cy="154753"/>
            </a:xfrm>
            <a:custGeom>
              <a:avLst/>
              <a:gdLst>
                <a:gd name="T0" fmla="*/ 37 w 82"/>
                <a:gd name="T1" fmla="*/ 103 h 115"/>
                <a:gd name="T2" fmla="*/ 37 w 82"/>
                <a:gd name="T3" fmla="*/ 113 h 115"/>
                <a:gd name="T4" fmla="*/ 27 w 82"/>
                <a:gd name="T5" fmla="*/ 109 h 115"/>
                <a:gd name="T6" fmla="*/ 10 w 82"/>
                <a:gd name="T7" fmla="*/ 82 h 115"/>
                <a:gd name="T8" fmla="*/ 19 w 82"/>
                <a:gd name="T9" fmla="*/ 92 h 115"/>
                <a:gd name="T10" fmla="*/ 8 w 82"/>
                <a:gd name="T11" fmla="*/ 88 h 115"/>
                <a:gd name="T12" fmla="*/ 28 w 82"/>
                <a:gd name="T13" fmla="*/ 82 h 115"/>
                <a:gd name="T14" fmla="*/ 38 w 82"/>
                <a:gd name="T15" fmla="*/ 91 h 115"/>
                <a:gd name="T16" fmla="*/ 32 w 82"/>
                <a:gd name="T17" fmla="*/ 93 h 115"/>
                <a:gd name="T18" fmla="*/ 47 w 82"/>
                <a:gd name="T19" fmla="*/ 83 h 115"/>
                <a:gd name="T20" fmla="*/ 57 w 82"/>
                <a:gd name="T21" fmla="*/ 84 h 115"/>
                <a:gd name="T22" fmla="*/ 52 w 82"/>
                <a:gd name="T23" fmla="*/ 93 h 115"/>
                <a:gd name="T24" fmla="*/ 47 w 82"/>
                <a:gd name="T25" fmla="*/ 83 h 115"/>
                <a:gd name="T26" fmla="*/ 73 w 82"/>
                <a:gd name="T27" fmla="*/ 82 h 115"/>
                <a:gd name="T28" fmla="*/ 73 w 82"/>
                <a:gd name="T29" fmla="*/ 91 h 115"/>
                <a:gd name="T30" fmla="*/ 63 w 82"/>
                <a:gd name="T31" fmla="*/ 87 h 115"/>
                <a:gd name="T32" fmla="*/ 10 w 82"/>
                <a:gd name="T33" fmla="*/ 60 h 115"/>
                <a:gd name="T34" fmla="*/ 19 w 82"/>
                <a:gd name="T35" fmla="*/ 71 h 115"/>
                <a:gd name="T36" fmla="*/ 8 w 82"/>
                <a:gd name="T37" fmla="*/ 66 h 115"/>
                <a:gd name="T38" fmla="*/ 28 w 82"/>
                <a:gd name="T39" fmla="*/ 60 h 115"/>
                <a:gd name="T40" fmla="*/ 38 w 82"/>
                <a:gd name="T41" fmla="*/ 69 h 115"/>
                <a:gd name="T42" fmla="*/ 32 w 82"/>
                <a:gd name="T43" fmla="*/ 71 h 115"/>
                <a:gd name="T44" fmla="*/ 47 w 82"/>
                <a:gd name="T45" fmla="*/ 61 h 115"/>
                <a:gd name="T46" fmla="*/ 57 w 82"/>
                <a:gd name="T47" fmla="*/ 62 h 115"/>
                <a:gd name="T48" fmla="*/ 52 w 82"/>
                <a:gd name="T49" fmla="*/ 71 h 115"/>
                <a:gd name="T50" fmla="*/ 47 w 82"/>
                <a:gd name="T51" fmla="*/ 61 h 115"/>
                <a:gd name="T52" fmla="*/ 73 w 82"/>
                <a:gd name="T53" fmla="*/ 60 h 115"/>
                <a:gd name="T54" fmla="*/ 73 w 82"/>
                <a:gd name="T55" fmla="*/ 70 h 115"/>
                <a:gd name="T56" fmla="*/ 63 w 82"/>
                <a:gd name="T57" fmla="*/ 65 h 115"/>
                <a:gd name="T58" fmla="*/ 10 w 82"/>
                <a:gd name="T59" fmla="*/ 38 h 115"/>
                <a:gd name="T60" fmla="*/ 19 w 82"/>
                <a:gd name="T61" fmla="*/ 49 h 115"/>
                <a:gd name="T62" fmla="*/ 8 w 82"/>
                <a:gd name="T63" fmla="*/ 44 h 115"/>
                <a:gd name="T64" fmla="*/ 28 w 82"/>
                <a:gd name="T65" fmla="*/ 38 h 115"/>
                <a:gd name="T66" fmla="*/ 38 w 82"/>
                <a:gd name="T67" fmla="*/ 47 h 115"/>
                <a:gd name="T68" fmla="*/ 32 w 82"/>
                <a:gd name="T69" fmla="*/ 49 h 115"/>
                <a:gd name="T70" fmla="*/ 47 w 82"/>
                <a:gd name="T71" fmla="*/ 39 h 115"/>
                <a:gd name="T72" fmla="*/ 57 w 82"/>
                <a:gd name="T73" fmla="*/ 40 h 115"/>
                <a:gd name="T74" fmla="*/ 52 w 82"/>
                <a:gd name="T75" fmla="*/ 49 h 115"/>
                <a:gd name="T76" fmla="*/ 47 w 82"/>
                <a:gd name="T77" fmla="*/ 39 h 115"/>
                <a:gd name="T78" fmla="*/ 73 w 82"/>
                <a:gd name="T79" fmla="*/ 38 h 115"/>
                <a:gd name="T80" fmla="*/ 73 w 82"/>
                <a:gd name="T81" fmla="*/ 48 h 115"/>
                <a:gd name="T82" fmla="*/ 63 w 82"/>
                <a:gd name="T83" fmla="*/ 43 h 115"/>
                <a:gd name="T84" fmla="*/ 75 w 82"/>
                <a:gd name="T85" fmla="*/ 24 h 115"/>
                <a:gd name="T86" fmla="*/ 9 w 82"/>
                <a:gd name="T87" fmla="*/ 21 h 115"/>
                <a:gd name="T88" fmla="*/ 5 w 82"/>
                <a:gd name="T89" fmla="*/ 108 h 115"/>
                <a:gd name="T90" fmla="*/ 8 w 82"/>
                <a:gd name="T91" fmla="*/ 109 h 115"/>
                <a:gd name="T92" fmla="*/ 10 w 82"/>
                <a:gd name="T93" fmla="*/ 103 h 115"/>
                <a:gd name="T94" fmla="*/ 19 w 82"/>
                <a:gd name="T95" fmla="*/ 114 h 115"/>
                <a:gd name="T96" fmla="*/ 30 w 82"/>
                <a:gd name="T97" fmla="*/ 115 h 115"/>
                <a:gd name="T98" fmla="*/ 47 w 82"/>
                <a:gd name="T99" fmla="*/ 104 h 115"/>
                <a:gd name="T100" fmla="*/ 57 w 82"/>
                <a:gd name="T101" fmla="*/ 106 h 115"/>
                <a:gd name="T102" fmla="*/ 82 w 82"/>
                <a:gd name="T103" fmla="*/ 35 h 115"/>
                <a:gd name="T104" fmla="*/ 65 w 82"/>
                <a:gd name="T105" fmla="*/ 15 h 115"/>
                <a:gd name="T106" fmla="*/ 12 w 82"/>
                <a:gd name="T107" fmla="*/ 19 h 115"/>
                <a:gd name="T108" fmla="*/ 0 w 82"/>
                <a:gd name="T109" fmla="*/ 9 h 115"/>
                <a:gd name="T110" fmla="*/ 17 w 82"/>
                <a:gd name="T111" fmla="*/ 4 h 115"/>
                <a:gd name="T112" fmla="*/ 41 w 82"/>
                <a:gd name="T113" fmla="*/ 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2" h="115">
                  <a:moveTo>
                    <a:pt x="29" y="104"/>
                  </a:moveTo>
                  <a:cubicBezTo>
                    <a:pt x="28" y="104"/>
                    <a:pt x="28" y="104"/>
                    <a:pt x="28" y="104"/>
                  </a:cubicBezTo>
                  <a:cubicBezTo>
                    <a:pt x="28" y="103"/>
                    <a:pt x="28" y="103"/>
                    <a:pt x="28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8" y="103"/>
                    <a:pt x="38" y="104"/>
                    <a:pt x="38" y="106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38" y="113"/>
                    <a:pt x="38" y="114"/>
                    <a:pt x="38" y="114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6" y="114"/>
                    <a:pt x="35" y="115"/>
                    <a:pt x="33" y="115"/>
                  </a:cubicBezTo>
                  <a:cubicBezTo>
                    <a:pt x="32" y="115"/>
                    <a:pt x="32" y="115"/>
                    <a:pt x="32" y="115"/>
                  </a:cubicBezTo>
                  <a:cubicBezTo>
                    <a:pt x="29" y="115"/>
                    <a:pt x="27" y="112"/>
                    <a:pt x="27" y="109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27" y="107"/>
                    <a:pt x="27" y="105"/>
                    <a:pt x="29" y="104"/>
                  </a:cubicBezTo>
                  <a:moveTo>
                    <a:pt x="10" y="83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10" y="82"/>
                    <a:pt x="10" y="82"/>
                    <a:pt x="10" y="82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20" y="83"/>
                    <a:pt x="20" y="84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20" y="91"/>
                    <a:pt x="20" y="92"/>
                    <a:pt x="19" y="92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7" y="92"/>
                    <a:pt x="16" y="93"/>
                    <a:pt x="15" y="93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1" y="93"/>
                    <a:pt x="8" y="90"/>
                    <a:pt x="8" y="88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8" y="85"/>
                    <a:pt x="9" y="84"/>
                    <a:pt x="10" y="83"/>
                  </a:cubicBezTo>
                  <a:moveTo>
                    <a:pt x="29" y="83"/>
                  </a:move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7" y="82"/>
                    <a:pt x="37" y="82"/>
                    <a:pt x="37" y="82"/>
                  </a:cubicBezTo>
                  <a:cubicBezTo>
                    <a:pt x="38" y="82"/>
                    <a:pt x="38" y="83"/>
                    <a:pt x="38" y="84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2"/>
                    <a:pt x="38" y="92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6" y="92"/>
                    <a:pt x="35" y="93"/>
                    <a:pt x="33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29" y="93"/>
                    <a:pt x="27" y="90"/>
                    <a:pt x="27" y="88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7" y="85"/>
                    <a:pt x="27" y="84"/>
                    <a:pt x="29" y="83"/>
                  </a:cubicBezTo>
                  <a:moveTo>
                    <a:pt x="47" y="83"/>
                  </a:moveTo>
                  <a:cubicBezTo>
                    <a:pt x="46" y="82"/>
                    <a:pt x="46" y="82"/>
                    <a:pt x="46" y="82"/>
                  </a:cubicBezTo>
                  <a:cubicBezTo>
                    <a:pt x="47" y="82"/>
                    <a:pt x="47" y="82"/>
                    <a:pt x="47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6" y="82"/>
                    <a:pt x="57" y="83"/>
                    <a:pt x="57" y="84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1"/>
                    <a:pt x="56" y="92"/>
                    <a:pt x="56" y="92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4" y="92"/>
                    <a:pt x="53" y="93"/>
                    <a:pt x="52" y="93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47" y="93"/>
                    <a:pt x="45" y="90"/>
                    <a:pt x="45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5"/>
                    <a:pt x="46" y="84"/>
                    <a:pt x="47" y="83"/>
                  </a:cubicBezTo>
                  <a:moveTo>
                    <a:pt x="65" y="83"/>
                  </a:moveTo>
                  <a:cubicBezTo>
                    <a:pt x="64" y="82"/>
                    <a:pt x="64" y="82"/>
                    <a:pt x="64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74" y="82"/>
                    <a:pt x="75" y="83"/>
                    <a:pt x="75" y="84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2"/>
                    <a:pt x="74" y="92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2" y="92"/>
                    <a:pt x="71" y="93"/>
                    <a:pt x="70" y="93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5" y="93"/>
                    <a:pt x="63" y="90"/>
                    <a:pt x="63" y="88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3" y="85"/>
                    <a:pt x="64" y="84"/>
                    <a:pt x="65" y="83"/>
                  </a:cubicBezTo>
                  <a:moveTo>
                    <a:pt x="10" y="61"/>
                  </a:move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9" y="60"/>
                    <a:pt x="20" y="61"/>
                    <a:pt x="20" y="62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9"/>
                    <a:pt x="20" y="70"/>
                    <a:pt x="19" y="71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7" y="70"/>
                    <a:pt x="16" y="71"/>
                    <a:pt x="15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1" y="71"/>
                    <a:pt x="8" y="69"/>
                    <a:pt x="8" y="66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3"/>
                    <a:pt x="9" y="62"/>
                    <a:pt x="10" y="61"/>
                  </a:cubicBezTo>
                  <a:moveTo>
                    <a:pt x="29" y="61"/>
                  </a:move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8" y="60"/>
                    <a:pt x="38" y="61"/>
                    <a:pt x="38" y="62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9"/>
                    <a:pt x="38" y="70"/>
                    <a:pt x="38" y="71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70"/>
                    <a:pt x="35" y="71"/>
                    <a:pt x="33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29" y="71"/>
                    <a:pt x="27" y="69"/>
                    <a:pt x="27" y="66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7" y="63"/>
                    <a:pt x="27" y="62"/>
                    <a:pt x="29" y="61"/>
                  </a:cubicBezTo>
                  <a:moveTo>
                    <a:pt x="47" y="61"/>
                  </a:moveTo>
                  <a:cubicBezTo>
                    <a:pt x="46" y="60"/>
                    <a:pt x="46" y="60"/>
                    <a:pt x="46" y="60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7" y="61"/>
                    <a:pt x="57" y="62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7" y="69"/>
                    <a:pt x="56" y="70"/>
                    <a:pt x="56" y="71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70"/>
                    <a:pt x="53" y="71"/>
                    <a:pt x="52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47" y="71"/>
                    <a:pt x="45" y="69"/>
                    <a:pt x="45" y="66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3"/>
                    <a:pt x="46" y="62"/>
                    <a:pt x="47" y="61"/>
                  </a:cubicBezTo>
                  <a:moveTo>
                    <a:pt x="65" y="61"/>
                  </a:moveTo>
                  <a:cubicBezTo>
                    <a:pt x="64" y="60"/>
                    <a:pt x="64" y="60"/>
                    <a:pt x="64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4" y="60"/>
                    <a:pt x="75" y="61"/>
                    <a:pt x="75" y="62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5" y="69"/>
                    <a:pt x="75" y="70"/>
                    <a:pt x="74" y="71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2" y="70"/>
                    <a:pt x="71" y="71"/>
                    <a:pt x="70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5" y="71"/>
                    <a:pt x="63" y="69"/>
                    <a:pt x="63" y="66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63"/>
                    <a:pt x="64" y="62"/>
                    <a:pt x="65" y="61"/>
                  </a:cubicBezTo>
                  <a:moveTo>
                    <a:pt x="10" y="39"/>
                  </a:moveTo>
                  <a:cubicBezTo>
                    <a:pt x="9" y="38"/>
                    <a:pt x="9" y="38"/>
                    <a:pt x="9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9" y="38"/>
                    <a:pt x="20" y="39"/>
                    <a:pt x="20" y="40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8"/>
                    <a:pt x="20" y="48"/>
                    <a:pt x="19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7" y="49"/>
                    <a:pt x="16" y="49"/>
                    <a:pt x="15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1" y="49"/>
                    <a:pt x="8" y="47"/>
                    <a:pt x="8" y="4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2"/>
                    <a:pt x="9" y="40"/>
                    <a:pt x="10" y="39"/>
                  </a:cubicBezTo>
                  <a:moveTo>
                    <a:pt x="29" y="39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8" y="38"/>
                    <a:pt x="38" y="39"/>
                    <a:pt x="38" y="40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8"/>
                    <a:pt x="38" y="48"/>
                    <a:pt x="38" y="49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6" y="49"/>
                    <a:pt x="35" y="49"/>
                    <a:pt x="33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29" y="49"/>
                    <a:pt x="27" y="47"/>
                    <a:pt x="27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2"/>
                    <a:pt x="27" y="40"/>
                    <a:pt x="29" y="39"/>
                  </a:cubicBezTo>
                  <a:moveTo>
                    <a:pt x="47" y="39"/>
                  </a:moveTo>
                  <a:cubicBezTo>
                    <a:pt x="46" y="38"/>
                    <a:pt x="46" y="38"/>
                    <a:pt x="46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6" y="38"/>
                    <a:pt x="57" y="39"/>
                    <a:pt x="57" y="40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8"/>
                    <a:pt x="56" y="48"/>
                    <a:pt x="56" y="49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9"/>
                    <a:pt x="53" y="49"/>
                    <a:pt x="52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7" y="49"/>
                    <a:pt x="45" y="47"/>
                    <a:pt x="45" y="44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2"/>
                    <a:pt x="46" y="40"/>
                    <a:pt x="47" y="39"/>
                  </a:cubicBezTo>
                  <a:moveTo>
                    <a:pt x="65" y="39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38"/>
                    <a:pt x="75" y="39"/>
                    <a:pt x="75" y="40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8"/>
                    <a:pt x="75" y="48"/>
                    <a:pt x="74" y="49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2" y="49"/>
                    <a:pt x="71" y="49"/>
                    <a:pt x="70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5" y="49"/>
                    <a:pt x="63" y="47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2"/>
                    <a:pt x="64" y="40"/>
                    <a:pt x="65" y="39"/>
                  </a:cubicBezTo>
                  <a:moveTo>
                    <a:pt x="7" y="26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" y="26"/>
                    <a:pt x="7" y="26"/>
                    <a:pt x="7" y="26"/>
                  </a:cubicBezTo>
                  <a:moveTo>
                    <a:pt x="73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5" y="24"/>
                    <a:pt x="2" y="26"/>
                    <a:pt x="0" y="2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" y="104"/>
                    <a:pt x="3" y="106"/>
                    <a:pt x="5" y="108"/>
                  </a:cubicBezTo>
                  <a:cubicBezTo>
                    <a:pt x="3" y="107"/>
                    <a:pt x="1" y="106"/>
                    <a:pt x="0" y="105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3" y="109"/>
                    <a:pt x="6" y="110"/>
                    <a:pt x="9" y="111"/>
                  </a:cubicBezTo>
                  <a:cubicBezTo>
                    <a:pt x="8" y="111"/>
                    <a:pt x="8" y="110"/>
                    <a:pt x="8" y="109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07"/>
                    <a:pt x="9" y="105"/>
                    <a:pt x="10" y="104"/>
                  </a:cubicBezTo>
                  <a:cubicBezTo>
                    <a:pt x="9" y="104"/>
                    <a:pt x="9" y="104"/>
                    <a:pt x="9" y="104"/>
                  </a:cubicBezTo>
                  <a:cubicBezTo>
                    <a:pt x="10" y="103"/>
                    <a:pt x="10" y="103"/>
                    <a:pt x="10" y="103"/>
                  </a:cubicBezTo>
                  <a:cubicBezTo>
                    <a:pt x="18" y="103"/>
                    <a:pt x="18" y="103"/>
                    <a:pt x="18" y="103"/>
                  </a:cubicBezTo>
                  <a:cubicBezTo>
                    <a:pt x="19" y="103"/>
                    <a:pt x="20" y="104"/>
                    <a:pt x="20" y="106"/>
                  </a:cubicBezTo>
                  <a:cubicBezTo>
                    <a:pt x="20" y="112"/>
                    <a:pt x="20" y="112"/>
                    <a:pt x="20" y="112"/>
                  </a:cubicBezTo>
                  <a:cubicBezTo>
                    <a:pt x="20" y="113"/>
                    <a:pt x="20" y="114"/>
                    <a:pt x="19" y="114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8" y="113"/>
                    <a:pt x="18" y="114"/>
                    <a:pt x="17" y="114"/>
                  </a:cubicBezTo>
                  <a:cubicBezTo>
                    <a:pt x="18" y="114"/>
                    <a:pt x="19" y="114"/>
                    <a:pt x="21" y="115"/>
                  </a:cubicBezTo>
                  <a:cubicBezTo>
                    <a:pt x="24" y="115"/>
                    <a:pt x="27" y="115"/>
                    <a:pt x="30" y="115"/>
                  </a:cubicBezTo>
                  <a:cubicBezTo>
                    <a:pt x="35" y="115"/>
                    <a:pt x="41" y="114"/>
                    <a:pt x="46" y="113"/>
                  </a:cubicBezTo>
                  <a:cubicBezTo>
                    <a:pt x="45" y="112"/>
                    <a:pt x="45" y="111"/>
                    <a:pt x="45" y="109"/>
                  </a:cubicBezTo>
                  <a:cubicBezTo>
                    <a:pt x="45" y="109"/>
                    <a:pt x="45" y="109"/>
                    <a:pt x="45" y="109"/>
                  </a:cubicBezTo>
                  <a:cubicBezTo>
                    <a:pt x="45" y="107"/>
                    <a:pt x="46" y="105"/>
                    <a:pt x="47" y="104"/>
                  </a:cubicBezTo>
                  <a:cubicBezTo>
                    <a:pt x="46" y="104"/>
                    <a:pt x="46" y="104"/>
                    <a:pt x="46" y="104"/>
                  </a:cubicBezTo>
                  <a:cubicBezTo>
                    <a:pt x="47" y="103"/>
                    <a:pt x="47" y="103"/>
                    <a:pt x="47" y="103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6" y="103"/>
                    <a:pt x="57" y="104"/>
                    <a:pt x="57" y="106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59" y="107"/>
                    <a:pt x="61" y="106"/>
                    <a:pt x="63" y="104"/>
                  </a:cubicBezTo>
                  <a:cubicBezTo>
                    <a:pt x="72" y="98"/>
                    <a:pt x="78" y="90"/>
                    <a:pt x="82" y="81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0" y="31"/>
                    <a:pt x="78" y="28"/>
                    <a:pt x="76" y="24"/>
                  </a:cubicBezTo>
                  <a:cubicBezTo>
                    <a:pt x="75" y="23"/>
                    <a:pt x="74" y="22"/>
                    <a:pt x="73" y="21"/>
                  </a:cubicBezTo>
                  <a:moveTo>
                    <a:pt x="68" y="15"/>
                  </a:moveTo>
                  <a:cubicBezTo>
                    <a:pt x="65" y="15"/>
                    <a:pt x="65" y="15"/>
                    <a:pt x="65" y="15"/>
                  </a:cubicBezTo>
                  <a:cubicBezTo>
                    <a:pt x="65" y="16"/>
                    <a:pt x="66" y="16"/>
                    <a:pt x="66" y="16"/>
                  </a:cubicBezTo>
                  <a:cubicBezTo>
                    <a:pt x="65" y="16"/>
                    <a:pt x="65" y="16"/>
                    <a:pt x="64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7" y="16"/>
                    <a:pt x="14" y="18"/>
                    <a:pt x="12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0" y="18"/>
                    <a:pt x="69" y="16"/>
                    <a:pt x="68" y="15"/>
                  </a:cubicBezTo>
                  <a:moveTo>
                    <a:pt x="29" y="0"/>
                  </a:moveTo>
                  <a:cubicBezTo>
                    <a:pt x="19" y="0"/>
                    <a:pt x="9" y="3"/>
                    <a:pt x="0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0"/>
                    <a:pt x="4" y="8"/>
                    <a:pt x="6" y="7"/>
                  </a:cubicBezTo>
                  <a:cubicBezTo>
                    <a:pt x="7" y="5"/>
                    <a:pt x="9" y="4"/>
                    <a:pt x="12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1" y="3"/>
                    <a:pt x="25" y="2"/>
                    <a:pt x="29" y="2"/>
                  </a:cubicBezTo>
                  <a:cubicBezTo>
                    <a:pt x="32" y="2"/>
                    <a:pt x="35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40" y="3"/>
                    <a:pt x="41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5" y="3"/>
                    <a:pt x="42" y="2"/>
                    <a:pt x="38" y="1"/>
                  </a:cubicBezTo>
                  <a:cubicBezTo>
                    <a:pt x="35" y="1"/>
                    <a:pt x="32" y="0"/>
                    <a:pt x="29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72" name="Freeform 156"/>
            <p:cNvSpPr>
              <a:spLocks noEditPoints="1"/>
            </p:cNvSpPr>
            <p:nvPr>
              <p:custDataLst>
                <p:tags r:id="rId144"/>
              </p:custDataLst>
            </p:nvPr>
          </p:nvSpPr>
          <p:spPr bwMode="auto">
            <a:xfrm>
              <a:off x="2844422" y="3609626"/>
              <a:ext cx="54912" cy="9984"/>
            </a:xfrm>
            <a:custGeom>
              <a:avLst/>
              <a:gdLst>
                <a:gd name="T0" fmla="*/ 17 w 41"/>
                <a:gd name="T1" fmla="*/ 4 h 7"/>
                <a:gd name="T2" fmla="*/ 0 w 41"/>
                <a:gd name="T3" fmla="*/ 7 h 7"/>
                <a:gd name="T4" fmla="*/ 35 w 41"/>
                <a:gd name="T5" fmla="*/ 7 h 7"/>
                <a:gd name="T6" fmla="*/ 26 w 41"/>
                <a:gd name="T7" fmla="*/ 5 h 7"/>
                <a:gd name="T8" fmla="*/ 26 w 41"/>
                <a:gd name="T9" fmla="*/ 5 h 7"/>
                <a:gd name="T10" fmla="*/ 17 w 41"/>
                <a:gd name="T11" fmla="*/ 4 h 7"/>
                <a:gd name="T12" fmla="*/ 29 w 41"/>
                <a:gd name="T13" fmla="*/ 0 h 7"/>
                <a:gd name="T14" fmla="*/ 24 w 41"/>
                <a:gd name="T15" fmla="*/ 0 h 7"/>
                <a:gd name="T16" fmla="*/ 38 w 41"/>
                <a:gd name="T17" fmla="*/ 7 h 7"/>
                <a:gd name="T18" fmla="*/ 41 w 41"/>
                <a:gd name="T19" fmla="*/ 7 h 7"/>
                <a:gd name="T20" fmla="*/ 29 w 41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">
                  <a:moveTo>
                    <a:pt x="17" y="4"/>
                  </a:moveTo>
                  <a:cubicBezTo>
                    <a:pt x="11" y="4"/>
                    <a:pt x="6" y="5"/>
                    <a:pt x="0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2" y="6"/>
                    <a:pt x="29" y="6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5"/>
                    <a:pt x="20" y="4"/>
                    <a:pt x="17" y="4"/>
                  </a:cubicBezTo>
                  <a:moveTo>
                    <a:pt x="2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9" y="2"/>
                    <a:pt x="34" y="4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8" y="4"/>
                    <a:pt x="34" y="2"/>
                    <a:pt x="2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73" name="Freeform 157"/>
            <p:cNvSpPr>
              <a:spLocks noEditPoints="1"/>
            </p:cNvSpPr>
            <p:nvPr>
              <p:custDataLst>
                <p:tags r:id="rId145"/>
              </p:custDataLst>
            </p:nvPr>
          </p:nvSpPr>
          <p:spPr bwMode="auto">
            <a:xfrm>
              <a:off x="2819462" y="3607130"/>
              <a:ext cx="83617" cy="14976"/>
            </a:xfrm>
            <a:custGeom>
              <a:avLst/>
              <a:gdLst>
                <a:gd name="T0" fmla="*/ 53 w 62"/>
                <a:gd name="T1" fmla="*/ 9 h 11"/>
                <a:gd name="T2" fmla="*/ 18 w 62"/>
                <a:gd name="T3" fmla="*/ 9 h 11"/>
                <a:gd name="T4" fmla="*/ 13 w 62"/>
                <a:gd name="T5" fmla="*/ 11 h 11"/>
                <a:gd name="T6" fmla="*/ 58 w 62"/>
                <a:gd name="T7" fmla="*/ 11 h 11"/>
                <a:gd name="T8" fmla="*/ 53 w 62"/>
                <a:gd name="T9" fmla="*/ 9 h 11"/>
                <a:gd name="T10" fmla="*/ 59 w 62"/>
                <a:gd name="T11" fmla="*/ 9 h 11"/>
                <a:gd name="T12" fmla="*/ 56 w 62"/>
                <a:gd name="T13" fmla="*/ 9 h 11"/>
                <a:gd name="T14" fmla="*/ 59 w 62"/>
                <a:gd name="T15" fmla="*/ 11 h 11"/>
                <a:gd name="T16" fmla="*/ 62 w 62"/>
                <a:gd name="T17" fmla="*/ 11 h 11"/>
                <a:gd name="T18" fmla="*/ 59 w 62"/>
                <a:gd name="T19" fmla="*/ 9 h 11"/>
                <a:gd name="T20" fmla="*/ 11 w 62"/>
                <a:gd name="T21" fmla="*/ 0 h 11"/>
                <a:gd name="T22" fmla="*/ 6 w 62"/>
                <a:gd name="T23" fmla="*/ 0 h 11"/>
                <a:gd name="T24" fmla="*/ 0 w 62"/>
                <a:gd name="T25" fmla="*/ 3 h 11"/>
                <a:gd name="T26" fmla="*/ 11 w 62"/>
                <a:gd name="T27" fmla="*/ 0 h 11"/>
                <a:gd name="T28" fmla="*/ 42 w 62"/>
                <a:gd name="T29" fmla="*/ 0 h 11"/>
                <a:gd name="T30" fmla="*/ 35 w 62"/>
                <a:gd name="T31" fmla="*/ 0 h 11"/>
                <a:gd name="T32" fmla="*/ 42 w 62"/>
                <a:gd name="T33" fmla="*/ 2 h 11"/>
                <a:gd name="T34" fmla="*/ 47 w 62"/>
                <a:gd name="T35" fmla="*/ 2 h 11"/>
                <a:gd name="T36" fmla="*/ 42 w 62"/>
                <a:gd name="T3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1">
                  <a:moveTo>
                    <a:pt x="53" y="9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6" y="10"/>
                    <a:pt x="15" y="10"/>
                    <a:pt x="13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6" y="10"/>
                    <a:pt x="54" y="10"/>
                    <a:pt x="53" y="9"/>
                  </a:cubicBezTo>
                  <a:moveTo>
                    <a:pt x="59" y="9"/>
                  </a:moveTo>
                  <a:cubicBezTo>
                    <a:pt x="56" y="9"/>
                    <a:pt x="56" y="9"/>
                    <a:pt x="56" y="9"/>
                  </a:cubicBezTo>
                  <a:cubicBezTo>
                    <a:pt x="57" y="10"/>
                    <a:pt x="58" y="10"/>
                    <a:pt x="59" y="11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1" y="10"/>
                    <a:pt x="60" y="10"/>
                    <a:pt x="59" y="9"/>
                  </a:cubicBezTo>
                  <a:moveTo>
                    <a:pt x="1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4" y="2"/>
                    <a:pt x="8" y="1"/>
                    <a:pt x="11" y="0"/>
                  </a:cubicBezTo>
                  <a:moveTo>
                    <a:pt x="42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0" y="1"/>
                    <a:pt x="42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1"/>
                    <a:pt x="44" y="0"/>
                    <a:pt x="42" y="0"/>
                  </a:cubicBezTo>
                </a:path>
              </a:pathLst>
            </a:custGeom>
            <a:solidFill>
              <a:srgbClr val="CF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74" name="Freeform 158"/>
            <p:cNvSpPr/>
            <p:nvPr>
              <p:custDataLst>
                <p:tags r:id="rId146"/>
              </p:custDataLst>
            </p:nvPr>
          </p:nvSpPr>
          <p:spPr bwMode="auto">
            <a:xfrm>
              <a:off x="2824454" y="3627098"/>
              <a:ext cx="86113" cy="3744"/>
            </a:xfrm>
            <a:custGeom>
              <a:avLst/>
              <a:gdLst>
                <a:gd name="T0" fmla="*/ 63 w 64"/>
                <a:gd name="T1" fmla="*/ 0 h 2"/>
                <a:gd name="T2" fmla="*/ 3 w 64"/>
                <a:gd name="T3" fmla="*/ 0 h 2"/>
                <a:gd name="T4" fmla="*/ 0 w 64"/>
                <a:gd name="T5" fmla="*/ 2 h 2"/>
                <a:gd name="T6" fmla="*/ 64 w 64"/>
                <a:gd name="T7" fmla="*/ 2 h 2"/>
                <a:gd name="T8" fmla="*/ 63 w 6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">
                  <a:moveTo>
                    <a:pt x="6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1"/>
                    <a:pt x="63" y="1"/>
                    <a:pt x="63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75" name="Rectangle 159"/>
            <p:cNvSpPr>
              <a:spLocks noChangeArrowheads="1"/>
            </p:cNvSpPr>
            <p:nvPr>
              <p:custDataLst>
                <p:tags r:id="rId147"/>
              </p:custDataLst>
            </p:nvPr>
          </p:nvSpPr>
          <p:spPr bwMode="auto">
            <a:xfrm>
              <a:off x="2820711" y="3634586"/>
              <a:ext cx="92352" cy="2496"/>
            </a:xfrm>
            <a:prstGeom prst="rect">
              <a:avLst/>
            </a:pr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76" name="Rectangle 160"/>
            <p:cNvSpPr>
              <a:spLocks noChangeArrowheads="1"/>
            </p:cNvSpPr>
            <p:nvPr>
              <p:custDataLst>
                <p:tags r:id="rId148"/>
              </p:custDataLst>
            </p:nvPr>
          </p:nvSpPr>
          <p:spPr bwMode="auto">
            <a:xfrm>
              <a:off x="2820711" y="3634586"/>
              <a:ext cx="92352" cy="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77" name="Freeform 161"/>
            <p:cNvSpPr>
              <a:spLocks noEditPoints="1"/>
            </p:cNvSpPr>
            <p:nvPr>
              <p:custDataLst>
                <p:tags r:id="rId149"/>
              </p:custDataLst>
            </p:nvPr>
          </p:nvSpPr>
          <p:spPr bwMode="auto">
            <a:xfrm>
              <a:off x="2785766" y="3637082"/>
              <a:ext cx="9984" cy="97345"/>
            </a:xfrm>
            <a:custGeom>
              <a:avLst/>
              <a:gdLst>
                <a:gd name="T0" fmla="*/ 5 w 7"/>
                <a:gd name="T1" fmla="*/ 66 h 72"/>
                <a:gd name="T2" fmla="*/ 5 w 7"/>
                <a:gd name="T3" fmla="*/ 69 h 72"/>
                <a:gd name="T4" fmla="*/ 7 w 7"/>
                <a:gd name="T5" fmla="*/ 72 h 72"/>
                <a:gd name="T6" fmla="*/ 7 w 7"/>
                <a:gd name="T7" fmla="*/ 69 h 72"/>
                <a:gd name="T8" fmla="*/ 5 w 7"/>
                <a:gd name="T9" fmla="*/ 66 h 72"/>
                <a:gd name="T10" fmla="*/ 7 w 7"/>
                <a:gd name="T11" fmla="*/ 25 h 72"/>
                <a:gd name="T12" fmla="*/ 6 w 7"/>
                <a:gd name="T13" fmla="*/ 31 h 72"/>
                <a:gd name="T14" fmla="*/ 5 w 7"/>
                <a:gd name="T15" fmla="*/ 38 h 72"/>
                <a:gd name="T16" fmla="*/ 5 w 7"/>
                <a:gd name="T17" fmla="*/ 42 h 72"/>
                <a:gd name="T18" fmla="*/ 7 w 7"/>
                <a:gd name="T19" fmla="*/ 55 h 72"/>
                <a:gd name="T20" fmla="*/ 7 w 7"/>
                <a:gd name="T21" fmla="*/ 25 h 72"/>
                <a:gd name="T22" fmla="*/ 1 w 7"/>
                <a:gd name="T23" fmla="*/ 0 h 72"/>
                <a:gd name="T24" fmla="*/ 0 w 7"/>
                <a:gd name="T25" fmla="*/ 2 h 72"/>
                <a:gd name="T26" fmla="*/ 1 w 7"/>
                <a:gd name="T27" fmla="*/ 3 h 72"/>
                <a:gd name="T28" fmla="*/ 2 w 7"/>
                <a:gd name="T29" fmla="*/ 1 h 72"/>
                <a:gd name="T30" fmla="*/ 1 w 7"/>
                <a:gd name="T3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72">
                  <a:moveTo>
                    <a:pt x="5" y="6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6" y="70"/>
                    <a:pt x="6" y="71"/>
                    <a:pt x="7" y="72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6" y="68"/>
                    <a:pt x="6" y="67"/>
                    <a:pt x="5" y="66"/>
                  </a:cubicBezTo>
                  <a:moveTo>
                    <a:pt x="7" y="25"/>
                  </a:moveTo>
                  <a:cubicBezTo>
                    <a:pt x="6" y="27"/>
                    <a:pt x="6" y="29"/>
                    <a:pt x="6" y="31"/>
                  </a:cubicBezTo>
                  <a:cubicBezTo>
                    <a:pt x="5" y="34"/>
                    <a:pt x="5" y="36"/>
                    <a:pt x="5" y="38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7"/>
                    <a:pt x="6" y="51"/>
                    <a:pt x="7" y="55"/>
                  </a:cubicBezTo>
                  <a:cubicBezTo>
                    <a:pt x="7" y="25"/>
                    <a:pt x="7" y="25"/>
                    <a:pt x="7" y="25"/>
                  </a:cubicBezTo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</a:path>
              </a:pathLst>
            </a:custGeom>
            <a:solidFill>
              <a:srgbClr val="E1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78" name="Freeform 162"/>
            <p:cNvSpPr/>
            <p:nvPr>
              <p:custDataLst>
                <p:tags r:id="rId150"/>
              </p:custDataLst>
            </p:nvPr>
          </p:nvSpPr>
          <p:spPr bwMode="auto">
            <a:xfrm>
              <a:off x="2823207" y="3654554"/>
              <a:ext cx="12480" cy="13728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3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79" name="Freeform 163"/>
            <p:cNvSpPr/>
            <p:nvPr>
              <p:custDataLst>
                <p:tags r:id="rId151"/>
              </p:custDataLst>
            </p:nvPr>
          </p:nvSpPr>
          <p:spPr bwMode="auto">
            <a:xfrm>
              <a:off x="2824454" y="3653307"/>
              <a:ext cx="14976" cy="14976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 w 11"/>
                <a:gd name="T7" fmla="*/ 1 h 11"/>
                <a:gd name="T8" fmla="*/ 9 w 11"/>
                <a:gd name="T9" fmla="*/ 10 h 11"/>
                <a:gd name="T10" fmla="*/ 10 w 11"/>
                <a:gd name="T11" fmla="*/ 11 h 11"/>
                <a:gd name="T12" fmla="*/ 11 w 11"/>
                <a:gd name="T13" fmla="*/ 9 h 11"/>
                <a:gd name="T14" fmla="*/ 11 w 11"/>
                <a:gd name="T15" fmla="*/ 2 h 11"/>
                <a:gd name="T16" fmla="*/ 9 w 11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0" name="Freeform 164"/>
            <p:cNvSpPr/>
            <p:nvPr>
              <p:custDataLst>
                <p:tags r:id="rId152"/>
              </p:custDataLst>
            </p:nvPr>
          </p:nvSpPr>
          <p:spPr bwMode="auto">
            <a:xfrm>
              <a:off x="2848167" y="3654554"/>
              <a:ext cx="13728" cy="13728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6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1" name="Freeform 165"/>
            <p:cNvSpPr/>
            <p:nvPr>
              <p:custDataLst>
                <p:tags r:id="rId153"/>
              </p:custDataLst>
            </p:nvPr>
          </p:nvSpPr>
          <p:spPr bwMode="auto">
            <a:xfrm>
              <a:off x="2849414" y="3653307"/>
              <a:ext cx="13728" cy="14976"/>
            </a:xfrm>
            <a:custGeom>
              <a:avLst/>
              <a:gdLst>
                <a:gd name="T0" fmla="*/ 9 w 10"/>
                <a:gd name="T1" fmla="*/ 0 h 11"/>
                <a:gd name="T2" fmla="*/ 0 w 10"/>
                <a:gd name="T3" fmla="*/ 0 h 11"/>
                <a:gd name="T4" fmla="*/ 0 w 10"/>
                <a:gd name="T5" fmla="*/ 0 h 11"/>
                <a:gd name="T6" fmla="*/ 1 w 10"/>
                <a:gd name="T7" fmla="*/ 1 h 11"/>
                <a:gd name="T8" fmla="*/ 9 w 10"/>
                <a:gd name="T9" fmla="*/ 10 h 11"/>
                <a:gd name="T10" fmla="*/ 10 w 10"/>
                <a:gd name="T11" fmla="*/ 11 h 11"/>
                <a:gd name="T12" fmla="*/ 10 w 10"/>
                <a:gd name="T13" fmla="*/ 9 h 11"/>
                <a:gd name="T14" fmla="*/ 10 w 10"/>
                <a:gd name="T15" fmla="*/ 2 h 11"/>
                <a:gd name="T16" fmla="*/ 9 w 10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9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2" name="Freeform 166"/>
            <p:cNvSpPr/>
            <p:nvPr>
              <p:custDataLst>
                <p:tags r:id="rId154"/>
              </p:custDataLst>
            </p:nvPr>
          </p:nvSpPr>
          <p:spPr bwMode="auto">
            <a:xfrm>
              <a:off x="2873127" y="3654554"/>
              <a:ext cx="12480" cy="13728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3" name="Freeform 167"/>
            <p:cNvSpPr/>
            <p:nvPr>
              <p:custDataLst>
                <p:tags r:id="rId155"/>
              </p:custDataLst>
            </p:nvPr>
          </p:nvSpPr>
          <p:spPr bwMode="auto">
            <a:xfrm>
              <a:off x="2874374" y="3653307"/>
              <a:ext cx="13728" cy="14976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 w 11"/>
                <a:gd name="T7" fmla="*/ 1 h 11"/>
                <a:gd name="T8" fmla="*/ 9 w 11"/>
                <a:gd name="T9" fmla="*/ 10 h 11"/>
                <a:gd name="T10" fmla="*/ 10 w 11"/>
                <a:gd name="T11" fmla="*/ 11 h 11"/>
                <a:gd name="T12" fmla="*/ 11 w 11"/>
                <a:gd name="T13" fmla="*/ 9 h 11"/>
                <a:gd name="T14" fmla="*/ 11 w 11"/>
                <a:gd name="T15" fmla="*/ 2 h 11"/>
                <a:gd name="T16" fmla="*/ 9 w 11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4" name="Freeform 168"/>
            <p:cNvSpPr/>
            <p:nvPr>
              <p:custDataLst>
                <p:tags r:id="rId156"/>
              </p:custDataLst>
            </p:nvPr>
          </p:nvSpPr>
          <p:spPr bwMode="auto">
            <a:xfrm>
              <a:off x="2896839" y="3654554"/>
              <a:ext cx="13728" cy="13728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5" name="Freeform 169"/>
            <p:cNvSpPr/>
            <p:nvPr>
              <p:custDataLst>
                <p:tags r:id="rId157"/>
              </p:custDataLst>
            </p:nvPr>
          </p:nvSpPr>
          <p:spPr bwMode="auto">
            <a:xfrm>
              <a:off x="2898087" y="3653307"/>
              <a:ext cx="14976" cy="14976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 w 11"/>
                <a:gd name="T7" fmla="*/ 1 h 11"/>
                <a:gd name="T8" fmla="*/ 9 w 11"/>
                <a:gd name="T9" fmla="*/ 10 h 11"/>
                <a:gd name="T10" fmla="*/ 10 w 11"/>
                <a:gd name="T11" fmla="*/ 11 h 11"/>
                <a:gd name="T12" fmla="*/ 11 w 11"/>
                <a:gd name="T13" fmla="*/ 9 h 11"/>
                <a:gd name="T14" fmla="*/ 11 w 11"/>
                <a:gd name="T15" fmla="*/ 2 h 11"/>
                <a:gd name="T16" fmla="*/ 9 w 11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6" name="Freeform 170"/>
            <p:cNvSpPr/>
            <p:nvPr>
              <p:custDataLst>
                <p:tags r:id="rId158"/>
              </p:custDataLst>
            </p:nvPr>
          </p:nvSpPr>
          <p:spPr bwMode="auto">
            <a:xfrm>
              <a:off x="2823207" y="3684506"/>
              <a:ext cx="12480" cy="12480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3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7" name="Freeform 171"/>
            <p:cNvSpPr/>
            <p:nvPr>
              <p:custDataLst>
                <p:tags r:id="rId159"/>
              </p:custDataLst>
            </p:nvPr>
          </p:nvSpPr>
          <p:spPr bwMode="auto">
            <a:xfrm>
              <a:off x="2824454" y="3683259"/>
              <a:ext cx="14976" cy="13728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 w 11"/>
                <a:gd name="T7" fmla="*/ 1 h 11"/>
                <a:gd name="T8" fmla="*/ 9 w 11"/>
                <a:gd name="T9" fmla="*/ 10 h 11"/>
                <a:gd name="T10" fmla="*/ 10 w 11"/>
                <a:gd name="T11" fmla="*/ 11 h 11"/>
                <a:gd name="T12" fmla="*/ 11 w 11"/>
                <a:gd name="T13" fmla="*/ 9 h 11"/>
                <a:gd name="T14" fmla="*/ 11 w 11"/>
                <a:gd name="T15" fmla="*/ 2 h 11"/>
                <a:gd name="T16" fmla="*/ 9 w 11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8" name="Freeform 172"/>
            <p:cNvSpPr/>
            <p:nvPr>
              <p:custDataLst>
                <p:tags r:id="rId160"/>
              </p:custDataLst>
            </p:nvPr>
          </p:nvSpPr>
          <p:spPr bwMode="auto">
            <a:xfrm>
              <a:off x="2848167" y="3684506"/>
              <a:ext cx="13728" cy="12480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6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0" y="1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9" name="Freeform 173"/>
            <p:cNvSpPr/>
            <p:nvPr>
              <p:custDataLst>
                <p:tags r:id="rId161"/>
              </p:custDataLst>
            </p:nvPr>
          </p:nvSpPr>
          <p:spPr bwMode="auto">
            <a:xfrm>
              <a:off x="2849414" y="3683259"/>
              <a:ext cx="13728" cy="13728"/>
            </a:xfrm>
            <a:custGeom>
              <a:avLst/>
              <a:gdLst>
                <a:gd name="T0" fmla="*/ 9 w 10"/>
                <a:gd name="T1" fmla="*/ 0 h 11"/>
                <a:gd name="T2" fmla="*/ 0 w 10"/>
                <a:gd name="T3" fmla="*/ 0 h 11"/>
                <a:gd name="T4" fmla="*/ 0 w 10"/>
                <a:gd name="T5" fmla="*/ 0 h 11"/>
                <a:gd name="T6" fmla="*/ 1 w 10"/>
                <a:gd name="T7" fmla="*/ 1 h 11"/>
                <a:gd name="T8" fmla="*/ 9 w 10"/>
                <a:gd name="T9" fmla="*/ 10 h 11"/>
                <a:gd name="T10" fmla="*/ 10 w 10"/>
                <a:gd name="T11" fmla="*/ 11 h 11"/>
                <a:gd name="T12" fmla="*/ 10 w 10"/>
                <a:gd name="T13" fmla="*/ 9 h 11"/>
                <a:gd name="T14" fmla="*/ 10 w 10"/>
                <a:gd name="T15" fmla="*/ 2 h 11"/>
                <a:gd name="T16" fmla="*/ 9 w 10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90" name="Freeform 174"/>
            <p:cNvSpPr/>
            <p:nvPr>
              <p:custDataLst>
                <p:tags r:id="rId162"/>
              </p:custDataLst>
            </p:nvPr>
          </p:nvSpPr>
          <p:spPr bwMode="auto">
            <a:xfrm>
              <a:off x="2873127" y="3684506"/>
              <a:ext cx="12480" cy="12480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91" name="Freeform 175"/>
            <p:cNvSpPr/>
            <p:nvPr>
              <p:custDataLst>
                <p:tags r:id="rId163"/>
              </p:custDataLst>
            </p:nvPr>
          </p:nvSpPr>
          <p:spPr bwMode="auto">
            <a:xfrm>
              <a:off x="2874374" y="3683259"/>
              <a:ext cx="13728" cy="13728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 w 11"/>
                <a:gd name="T7" fmla="*/ 1 h 11"/>
                <a:gd name="T8" fmla="*/ 9 w 11"/>
                <a:gd name="T9" fmla="*/ 10 h 11"/>
                <a:gd name="T10" fmla="*/ 10 w 11"/>
                <a:gd name="T11" fmla="*/ 11 h 11"/>
                <a:gd name="T12" fmla="*/ 11 w 11"/>
                <a:gd name="T13" fmla="*/ 9 h 11"/>
                <a:gd name="T14" fmla="*/ 11 w 11"/>
                <a:gd name="T15" fmla="*/ 2 h 11"/>
                <a:gd name="T16" fmla="*/ 9 w 11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92" name="Freeform 176"/>
            <p:cNvSpPr/>
            <p:nvPr>
              <p:custDataLst>
                <p:tags r:id="rId164"/>
              </p:custDataLst>
            </p:nvPr>
          </p:nvSpPr>
          <p:spPr bwMode="auto">
            <a:xfrm>
              <a:off x="2896839" y="3684506"/>
              <a:ext cx="13728" cy="12480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93" name="Freeform 177"/>
            <p:cNvSpPr/>
            <p:nvPr>
              <p:custDataLst>
                <p:tags r:id="rId165"/>
              </p:custDataLst>
            </p:nvPr>
          </p:nvSpPr>
          <p:spPr bwMode="auto">
            <a:xfrm>
              <a:off x="2898087" y="3683259"/>
              <a:ext cx="14976" cy="13728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 w 11"/>
                <a:gd name="T7" fmla="*/ 1 h 11"/>
                <a:gd name="T8" fmla="*/ 9 w 11"/>
                <a:gd name="T9" fmla="*/ 10 h 11"/>
                <a:gd name="T10" fmla="*/ 10 w 11"/>
                <a:gd name="T11" fmla="*/ 11 h 11"/>
                <a:gd name="T12" fmla="*/ 11 w 11"/>
                <a:gd name="T13" fmla="*/ 9 h 11"/>
                <a:gd name="T14" fmla="*/ 11 w 11"/>
                <a:gd name="T15" fmla="*/ 2 h 11"/>
                <a:gd name="T16" fmla="*/ 9 w 11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94" name="Freeform 178"/>
            <p:cNvSpPr/>
            <p:nvPr>
              <p:custDataLst>
                <p:tags r:id="rId166"/>
              </p:custDataLst>
            </p:nvPr>
          </p:nvSpPr>
          <p:spPr bwMode="auto">
            <a:xfrm>
              <a:off x="2823207" y="3713211"/>
              <a:ext cx="12480" cy="13728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8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3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9"/>
                    <a:pt x="10" y="8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95" name="Freeform 179"/>
            <p:cNvSpPr/>
            <p:nvPr>
              <p:custDataLst>
                <p:tags r:id="rId167"/>
              </p:custDataLst>
            </p:nvPr>
          </p:nvSpPr>
          <p:spPr bwMode="auto">
            <a:xfrm>
              <a:off x="2824454" y="3711963"/>
              <a:ext cx="14976" cy="13728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 w 11"/>
                <a:gd name="T7" fmla="*/ 1 h 10"/>
                <a:gd name="T8" fmla="*/ 9 w 11"/>
                <a:gd name="T9" fmla="*/ 9 h 10"/>
                <a:gd name="T10" fmla="*/ 10 w 11"/>
                <a:gd name="T11" fmla="*/ 10 h 10"/>
                <a:gd name="T12" fmla="*/ 11 w 11"/>
                <a:gd name="T13" fmla="*/ 9 h 10"/>
                <a:gd name="T14" fmla="*/ 11 w 11"/>
                <a:gd name="T15" fmla="*/ 2 h 10"/>
                <a:gd name="T16" fmla="*/ 9 w 11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96" name="Freeform 180"/>
            <p:cNvSpPr/>
            <p:nvPr>
              <p:custDataLst>
                <p:tags r:id="rId168"/>
              </p:custDataLst>
            </p:nvPr>
          </p:nvSpPr>
          <p:spPr bwMode="auto">
            <a:xfrm>
              <a:off x="2848167" y="3713211"/>
              <a:ext cx="13728" cy="13728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6 w 10"/>
                <a:gd name="T9" fmla="*/ 10 h 10"/>
                <a:gd name="T10" fmla="*/ 10 w 10"/>
                <a:gd name="T11" fmla="*/ 8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0" y="1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10"/>
                    <a:pt x="9" y="9"/>
                    <a:pt x="10" y="8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97" name="Freeform 181"/>
            <p:cNvSpPr/>
            <p:nvPr>
              <p:custDataLst>
                <p:tags r:id="rId169"/>
              </p:custDataLst>
            </p:nvPr>
          </p:nvSpPr>
          <p:spPr bwMode="auto">
            <a:xfrm>
              <a:off x="2849414" y="3711963"/>
              <a:ext cx="13728" cy="13728"/>
            </a:xfrm>
            <a:custGeom>
              <a:avLst/>
              <a:gdLst>
                <a:gd name="T0" fmla="*/ 9 w 10"/>
                <a:gd name="T1" fmla="*/ 0 h 10"/>
                <a:gd name="T2" fmla="*/ 0 w 10"/>
                <a:gd name="T3" fmla="*/ 0 h 10"/>
                <a:gd name="T4" fmla="*/ 0 w 10"/>
                <a:gd name="T5" fmla="*/ 0 h 10"/>
                <a:gd name="T6" fmla="*/ 1 w 10"/>
                <a:gd name="T7" fmla="*/ 1 h 10"/>
                <a:gd name="T8" fmla="*/ 9 w 10"/>
                <a:gd name="T9" fmla="*/ 9 h 10"/>
                <a:gd name="T10" fmla="*/ 10 w 10"/>
                <a:gd name="T11" fmla="*/ 10 h 10"/>
                <a:gd name="T12" fmla="*/ 10 w 10"/>
                <a:gd name="T13" fmla="*/ 9 h 10"/>
                <a:gd name="T14" fmla="*/ 10 w 10"/>
                <a:gd name="T15" fmla="*/ 2 h 10"/>
                <a:gd name="T16" fmla="*/ 9 w 10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98" name="Freeform 182"/>
            <p:cNvSpPr/>
            <p:nvPr>
              <p:custDataLst>
                <p:tags r:id="rId170"/>
              </p:custDataLst>
            </p:nvPr>
          </p:nvSpPr>
          <p:spPr bwMode="auto">
            <a:xfrm>
              <a:off x="2873127" y="3713211"/>
              <a:ext cx="12480" cy="13728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8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9"/>
                    <a:pt x="10" y="8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99" name="Freeform 183"/>
            <p:cNvSpPr/>
            <p:nvPr>
              <p:custDataLst>
                <p:tags r:id="rId171"/>
              </p:custDataLst>
            </p:nvPr>
          </p:nvSpPr>
          <p:spPr bwMode="auto">
            <a:xfrm>
              <a:off x="2874374" y="3711963"/>
              <a:ext cx="13728" cy="13728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 w 11"/>
                <a:gd name="T7" fmla="*/ 1 h 10"/>
                <a:gd name="T8" fmla="*/ 9 w 11"/>
                <a:gd name="T9" fmla="*/ 9 h 10"/>
                <a:gd name="T10" fmla="*/ 10 w 11"/>
                <a:gd name="T11" fmla="*/ 10 h 10"/>
                <a:gd name="T12" fmla="*/ 11 w 11"/>
                <a:gd name="T13" fmla="*/ 9 h 10"/>
                <a:gd name="T14" fmla="*/ 11 w 11"/>
                <a:gd name="T15" fmla="*/ 2 h 10"/>
                <a:gd name="T16" fmla="*/ 9 w 11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00" name="Freeform 184"/>
            <p:cNvSpPr/>
            <p:nvPr>
              <p:custDataLst>
                <p:tags r:id="rId172"/>
              </p:custDataLst>
            </p:nvPr>
          </p:nvSpPr>
          <p:spPr bwMode="auto">
            <a:xfrm>
              <a:off x="2896839" y="3713211"/>
              <a:ext cx="13728" cy="13728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8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9"/>
                    <a:pt x="10" y="8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01" name="Freeform 185"/>
            <p:cNvSpPr/>
            <p:nvPr>
              <p:custDataLst>
                <p:tags r:id="rId173"/>
              </p:custDataLst>
            </p:nvPr>
          </p:nvSpPr>
          <p:spPr bwMode="auto">
            <a:xfrm>
              <a:off x="2898087" y="3711963"/>
              <a:ext cx="14976" cy="13728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 w 11"/>
                <a:gd name="T7" fmla="*/ 1 h 10"/>
                <a:gd name="T8" fmla="*/ 9 w 11"/>
                <a:gd name="T9" fmla="*/ 9 h 10"/>
                <a:gd name="T10" fmla="*/ 10 w 11"/>
                <a:gd name="T11" fmla="*/ 10 h 10"/>
                <a:gd name="T12" fmla="*/ 11 w 11"/>
                <a:gd name="T13" fmla="*/ 9 h 10"/>
                <a:gd name="T14" fmla="*/ 11 w 11"/>
                <a:gd name="T15" fmla="*/ 2 h 10"/>
                <a:gd name="T16" fmla="*/ 9 w 11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02" name="Freeform 186"/>
            <p:cNvSpPr/>
            <p:nvPr>
              <p:custDataLst>
                <p:tags r:id="rId174"/>
              </p:custDataLst>
            </p:nvPr>
          </p:nvSpPr>
          <p:spPr bwMode="auto">
            <a:xfrm>
              <a:off x="2823207" y="3741915"/>
              <a:ext cx="12480" cy="13728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5 h 10"/>
                <a:gd name="T4" fmla="*/ 0 w 10"/>
                <a:gd name="T5" fmla="*/ 5 h 10"/>
                <a:gd name="T6" fmla="*/ 1 w 10"/>
                <a:gd name="T7" fmla="*/ 7 h 10"/>
                <a:gd name="T8" fmla="*/ 9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3" y="9"/>
                    <a:pt x="6" y="9"/>
                    <a:pt x="9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03" name="Freeform 187"/>
            <p:cNvSpPr/>
            <p:nvPr>
              <p:custDataLst>
                <p:tags r:id="rId175"/>
              </p:custDataLst>
            </p:nvPr>
          </p:nvSpPr>
          <p:spPr bwMode="auto">
            <a:xfrm>
              <a:off x="2824454" y="3740667"/>
              <a:ext cx="14976" cy="14976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1 h 11"/>
                <a:gd name="T6" fmla="*/ 1 w 11"/>
                <a:gd name="T7" fmla="*/ 1 h 11"/>
                <a:gd name="T8" fmla="*/ 9 w 11"/>
                <a:gd name="T9" fmla="*/ 10 h 11"/>
                <a:gd name="T10" fmla="*/ 10 w 11"/>
                <a:gd name="T11" fmla="*/ 11 h 11"/>
                <a:gd name="T12" fmla="*/ 11 w 11"/>
                <a:gd name="T13" fmla="*/ 9 h 11"/>
                <a:gd name="T14" fmla="*/ 11 w 11"/>
                <a:gd name="T15" fmla="*/ 3 h 11"/>
                <a:gd name="T16" fmla="*/ 9 w 11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0"/>
                    <a:pt x="11" y="9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04" name="Freeform 188"/>
            <p:cNvSpPr/>
            <p:nvPr>
              <p:custDataLst>
                <p:tags r:id="rId176"/>
              </p:custDataLst>
            </p:nvPr>
          </p:nvSpPr>
          <p:spPr bwMode="auto">
            <a:xfrm>
              <a:off x="2848167" y="3741915"/>
              <a:ext cx="13728" cy="14976"/>
            </a:xfrm>
            <a:custGeom>
              <a:avLst/>
              <a:gdLst>
                <a:gd name="T0" fmla="*/ 2 w 10"/>
                <a:gd name="T1" fmla="*/ 0 h 11"/>
                <a:gd name="T2" fmla="*/ 0 w 10"/>
                <a:gd name="T3" fmla="*/ 5 h 11"/>
                <a:gd name="T4" fmla="*/ 0 w 10"/>
                <a:gd name="T5" fmla="*/ 5 h 11"/>
                <a:gd name="T6" fmla="*/ 5 w 10"/>
                <a:gd name="T7" fmla="*/ 11 h 11"/>
                <a:gd name="T8" fmla="*/ 6 w 10"/>
                <a:gd name="T9" fmla="*/ 11 h 11"/>
                <a:gd name="T10" fmla="*/ 10 w 10"/>
                <a:gd name="T11" fmla="*/ 9 h 11"/>
                <a:gd name="T12" fmla="*/ 2 w 1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2" y="0"/>
                  </a:moveTo>
                  <a:cubicBezTo>
                    <a:pt x="0" y="1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9" y="10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05" name="Freeform 189"/>
            <p:cNvSpPr/>
            <p:nvPr>
              <p:custDataLst>
                <p:tags r:id="rId177"/>
              </p:custDataLst>
            </p:nvPr>
          </p:nvSpPr>
          <p:spPr bwMode="auto">
            <a:xfrm>
              <a:off x="2849414" y="3740667"/>
              <a:ext cx="13728" cy="14976"/>
            </a:xfrm>
            <a:custGeom>
              <a:avLst/>
              <a:gdLst>
                <a:gd name="T0" fmla="*/ 9 w 10"/>
                <a:gd name="T1" fmla="*/ 0 h 11"/>
                <a:gd name="T2" fmla="*/ 0 w 10"/>
                <a:gd name="T3" fmla="*/ 0 h 11"/>
                <a:gd name="T4" fmla="*/ 0 w 10"/>
                <a:gd name="T5" fmla="*/ 1 h 11"/>
                <a:gd name="T6" fmla="*/ 1 w 10"/>
                <a:gd name="T7" fmla="*/ 1 h 11"/>
                <a:gd name="T8" fmla="*/ 9 w 10"/>
                <a:gd name="T9" fmla="*/ 10 h 11"/>
                <a:gd name="T10" fmla="*/ 10 w 10"/>
                <a:gd name="T11" fmla="*/ 11 h 11"/>
                <a:gd name="T12" fmla="*/ 10 w 10"/>
                <a:gd name="T13" fmla="*/ 9 h 11"/>
                <a:gd name="T14" fmla="*/ 10 w 10"/>
                <a:gd name="T15" fmla="*/ 3 h 11"/>
                <a:gd name="T16" fmla="*/ 9 w 10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0"/>
                    <a:pt x="10" y="9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06" name="Freeform 190"/>
            <p:cNvSpPr/>
            <p:nvPr>
              <p:custDataLst>
                <p:tags r:id="rId178"/>
              </p:custDataLst>
            </p:nvPr>
          </p:nvSpPr>
          <p:spPr bwMode="auto">
            <a:xfrm>
              <a:off x="2873127" y="3741915"/>
              <a:ext cx="9984" cy="12480"/>
            </a:xfrm>
            <a:custGeom>
              <a:avLst/>
              <a:gdLst>
                <a:gd name="T0" fmla="*/ 2 w 8"/>
                <a:gd name="T1" fmla="*/ 0 h 9"/>
                <a:gd name="T2" fmla="*/ 0 w 8"/>
                <a:gd name="T3" fmla="*/ 5 h 9"/>
                <a:gd name="T4" fmla="*/ 0 w 8"/>
                <a:gd name="T5" fmla="*/ 5 h 9"/>
                <a:gd name="T6" fmla="*/ 1 w 8"/>
                <a:gd name="T7" fmla="*/ 9 h 9"/>
                <a:gd name="T8" fmla="*/ 8 w 8"/>
                <a:gd name="T9" fmla="*/ 6 h 9"/>
                <a:gd name="T10" fmla="*/ 2 w 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2" y="0"/>
                  </a:moveTo>
                  <a:cubicBezTo>
                    <a:pt x="1" y="1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3" y="8"/>
                    <a:pt x="5" y="7"/>
                    <a:pt x="8" y="6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07" name="Freeform 191"/>
            <p:cNvSpPr/>
            <p:nvPr>
              <p:custDataLst>
                <p:tags r:id="rId179"/>
              </p:custDataLst>
            </p:nvPr>
          </p:nvSpPr>
          <p:spPr bwMode="auto">
            <a:xfrm>
              <a:off x="2874374" y="3740667"/>
              <a:ext cx="13728" cy="9984"/>
            </a:xfrm>
            <a:custGeom>
              <a:avLst/>
              <a:gdLst>
                <a:gd name="T0" fmla="*/ 9 w 11"/>
                <a:gd name="T1" fmla="*/ 0 h 7"/>
                <a:gd name="T2" fmla="*/ 1 w 11"/>
                <a:gd name="T3" fmla="*/ 0 h 7"/>
                <a:gd name="T4" fmla="*/ 0 w 11"/>
                <a:gd name="T5" fmla="*/ 1 h 7"/>
                <a:gd name="T6" fmla="*/ 1 w 11"/>
                <a:gd name="T7" fmla="*/ 1 h 7"/>
                <a:gd name="T8" fmla="*/ 7 w 11"/>
                <a:gd name="T9" fmla="*/ 7 h 7"/>
                <a:gd name="T10" fmla="*/ 11 w 11"/>
                <a:gd name="T11" fmla="*/ 5 h 7"/>
                <a:gd name="T12" fmla="*/ 11 w 11"/>
                <a:gd name="T13" fmla="*/ 3 h 7"/>
                <a:gd name="T14" fmla="*/ 9 w 11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9" y="6"/>
                    <a:pt x="11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08" name="Freeform 192"/>
            <p:cNvSpPr>
              <a:spLocks noEditPoints="1"/>
            </p:cNvSpPr>
            <p:nvPr>
              <p:custDataLst>
                <p:tags r:id="rId180"/>
              </p:custDataLst>
            </p:nvPr>
          </p:nvSpPr>
          <p:spPr bwMode="auto">
            <a:xfrm>
              <a:off x="2774534" y="3617114"/>
              <a:ext cx="37440" cy="126049"/>
            </a:xfrm>
            <a:custGeom>
              <a:avLst/>
              <a:gdLst>
                <a:gd name="T0" fmla="*/ 16 w 28"/>
                <a:gd name="T1" fmla="*/ 70 h 94"/>
                <a:gd name="T2" fmla="*/ 16 w 28"/>
                <a:gd name="T3" fmla="*/ 84 h 94"/>
                <a:gd name="T4" fmla="*/ 28 w 28"/>
                <a:gd name="T5" fmla="*/ 94 h 94"/>
                <a:gd name="T6" fmla="*/ 28 w 28"/>
                <a:gd name="T7" fmla="*/ 92 h 94"/>
                <a:gd name="T8" fmla="*/ 25 w 28"/>
                <a:gd name="T9" fmla="*/ 88 h 94"/>
                <a:gd name="T10" fmla="*/ 16 w 28"/>
                <a:gd name="T11" fmla="*/ 70 h 94"/>
                <a:gd name="T12" fmla="*/ 10 w 28"/>
                <a:gd name="T13" fmla="*/ 18 h 94"/>
                <a:gd name="T14" fmla="*/ 3 w 28"/>
                <a:gd name="T15" fmla="*/ 38 h 94"/>
                <a:gd name="T16" fmla="*/ 13 w 28"/>
                <a:gd name="T17" fmla="*/ 80 h 94"/>
                <a:gd name="T18" fmla="*/ 14 w 28"/>
                <a:gd name="T19" fmla="*/ 81 h 94"/>
                <a:gd name="T20" fmla="*/ 14 w 28"/>
                <a:gd name="T21" fmla="*/ 57 h 94"/>
                <a:gd name="T22" fmla="*/ 14 w 28"/>
                <a:gd name="T23" fmla="*/ 53 h 94"/>
                <a:gd name="T24" fmla="*/ 14 w 28"/>
                <a:gd name="T25" fmla="*/ 33 h 94"/>
                <a:gd name="T26" fmla="*/ 10 w 28"/>
                <a:gd name="T27" fmla="*/ 18 h 94"/>
                <a:gd name="T28" fmla="*/ 28 w 28"/>
                <a:gd name="T29" fmla="*/ 0 h 94"/>
                <a:gd name="T30" fmla="*/ 25 w 28"/>
                <a:gd name="T31" fmla="*/ 2 h 94"/>
                <a:gd name="T32" fmla="*/ 11 w 28"/>
                <a:gd name="T33" fmla="*/ 16 h 94"/>
                <a:gd name="T34" fmla="*/ 16 w 28"/>
                <a:gd name="T35" fmla="*/ 33 h 94"/>
                <a:gd name="T36" fmla="*/ 16 w 28"/>
                <a:gd name="T37" fmla="*/ 40 h 94"/>
                <a:gd name="T38" fmla="*/ 28 w 28"/>
                <a:gd name="T39" fmla="*/ 18 h 94"/>
                <a:gd name="T40" fmla="*/ 28 w 28"/>
                <a:gd name="T4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94">
                  <a:moveTo>
                    <a:pt x="16" y="70"/>
                  </a:moveTo>
                  <a:cubicBezTo>
                    <a:pt x="16" y="84"/>
                    <a:pt x="16" y="84"/>
                    <a:pt x="16" y="84"/>
                  </a:cubicBezTo>
                  <a:cubicBezTo>
                    <a:pt x="19" y="88"/>
                    <a:pt x="23" y="91"/>
                    <a:pt x="28" y="94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27" y="90"/>
                    <a:pt x="26" y="89"/>
                    <a:pt x="25" y="88"/>
                  </a:cubicBezTo>
                  <a:cubicBezTo>
                    <a:pt x="21" y="82"/>
                    <a:pt x="18" y="76"/>
                    <a:pt x="16" y="70"/>
                  </a:cubicBezTo>
                  <a:moveTo>
                    <a:pt x="10" y="18"/>
                  </a:moveTo>
                  <a:cubicBezTo>
                    <a:pt x="6" y="24"/>
                    <a:pt x="4" y="31"/>
                    <a:pt x="3" y="38"/>
                  </a:cubicBezTo>
                  <a:cubicBezTo>
                    <a:pt x="0" y="53"/>
                    <a:pt x="4" y="68"/>
                    <a:pt x="13" y="80"/>
                  </a:cubicBezTo>
                  <a:cubicBezTo>
                    <a:pt x="13" y="80"/>
                    <a:pt x="13" y="81"/>
                    <a:pt x="14" y="81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6"/>
                    <a:pt x="14" y="54"/>
                    <a:pt x="14" y="5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27"/>
                    <a:pt x="12" y="22"/>
                    <a:pt x="10" y="18"/>
                  </a:cubicBezTo>
                  <a:moveTo>
                    <a:pt x="28" y="0"/>
                  </a:moveTo>
                  <a:cubicBezTo>
                    <a:pt x="27" y="1"/>
                    <a:pt x="26" y="1"/>
                    <a:pt x="25" y="2"/>
                  </a:cubicBezTo>
                  <a:cubicBezTo>
                    <a:pt x="19" y="6"/>
                    <a:pt x="15" y="11"/>
                    <a:pt x="11" y="16"/>
                  </a:cubicBezTo>
                  <a:cubicBezTo>
                    <a:pt x="14" y="21"/>
                    <a:pt x="16" y="27"/>
                    <a:pt x="16" y="33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8" y="32"/>
                    <a:pt x="22" y="25"/>
                    <a:pt x="28" y="18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09" name="Freeform 193"/>
            <p:cNvSpPr>
              <a:spLocks noEditPoints="1"/>
            </p:cNvSpPr>
            <p:nvPr>
              <p:custDataLst>
                <p:tags r:id="rId181"/>
              </p:custDataLst>
            </p:nvPr>
          </p:nvSpPr>
          <p:spPr bwMode="auto">
            <a:xfrm>
              <a:off x="2811974" y="3604634"/>
              <a:ext cx="88609" cy="142273"/>
            </a:xfrm>
            <a:custGeom>
              <a:avLst/>
              <a:gdLst>
                <a:gd name="T0" fmla="*/ 0 w 66"/>
                <a:gd name="T1" fmla="*/ 101 h 106"/>
                <a:gd name="T2" fmla="*/ 0 w 66"/>
                <a:gd name="T3" fmla="*/ 103 h 106"/>
                <a:gd name="T4" fmla="*/ 5 w 66"/>
                <a:gd name="T5" fmla="*/ 106 h 106"/>
                <a:gd name="T6" fmla="*/ 0 w 66"/>
                <a:gd name="T7" fmla="*/ 101 h 106"/>
                <a:gd name="T8" fmla="*/ 65 w 66"/>
                <a:gd name="T9" fmla="*/ 13 h 106"/>
                <a:gd name="T10" fmla="*/ 64 w 66"/>
                <a:gd name="T11" fmla="*/ 13 h 106"/>
                <a:gd name="T12" fmla="*/ 66 w 66"/>
                <a:gd name="T13" fmla="*/ 14 h 106"/>
                <a:gd name="T14" fmla="*/ 65 w 66"/>
                <a:gd name="T15" fmla="*/ 13 h 106"/>
                <a:gd name="T16" fmla="*/ 6 w 66"/>
                <a:gd name="T17" fmla="*/ 5 h 106"/>
                <a:gd name="T18" fmla="*/ 0 w 66"/>
                <a:gd name="T19" fmla="*/ 9 h 106"/>
                <a:gd name="T20" fmla="*/ 0 w 66"/>
                <a:gd name="T21" fmla="*/ 27 h 106"/>
                <a:gd name="T22" fmla="*/ 9 w 66"/>
                <a:gd name="T23" fmla="*/ 19 h 106"/>
                <a:gd name="T24" fmla="*/ 9 w 66"/>
                <a:gd name="T25" fmla="*/ 19 h 106"/>
                <a:gd name="T26" fmla="*/ 7 w 66"/>
                <a:gd name="T27" fmla="*/ 19 h 106"/>
                <a:gd name="T28" fmla="*/ 7 w 66"/>
                <a:gd name="T29" fmla="*/ 17 h 106"/>
                <a:gd name="T30" fmla="*/ 12 w 66"/>
                <a:gd name="T31" fmla="*/ 17 h 106"/>
                <a:gd name="T32" fmla="*/ 19 w 66"/>
                <a:gd name="T33" fmla="*/ 13 h 106"/>
                <a:gd name="T34" fmla="*/ 12 w 66"/>
                <a:gd name="T35" fmla="*/ 13 h 106"/>
                <a:gd name="T36" fmla="*/ 6 w 66"/>
                <a:gd name="T37" fmla="*/ 8 h 106"/>
                <a:gd name="T38" fmla="*/ 6 w 66"/>
                <a:gd name="T39" fmla="*/ 7 h 106"/>
                <a:gd name="T40" fmla="*/ 6 w 66"/>
                <a:gd name="T41" fmla="*/ 5 h 106"/>
                <a:gd name="T42" fmla="*/ 29 w 66"/>
                <a:gd name="T43" fmla="*/ 0 h 106"/>
                <a:gd name="T44" fmla="*/ 17 w 66"/>
                <a:gd name="T45" fmla="*/ 2 h 106"/>
                <a:gd name="T46" fmla="*/ 41 w 66"/>
                <a:gd name="T47" fmla="*/ 2 h 106"/>
                <a:gd name="T48" fmla="*/ 38 w 66"/>
                <a:gd name="T49" fmla="*/ 1 h 106"/>
                <a:gd name="T50" fmla="*/ 38 w 66"/>
                <a:gd name="T51" fmla="*/ 1 h 106"/>
                <a:gd name="T52" fmla="*/ 29 w 66"/>
                <a:gd name="T5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6" h="106">
                  <a:moveTo>
                    <a:pt x="0" y="101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1" y="104"/>
                    <a:pt x="3" y="105"/>
                    <a:pt x="5" y="106"/>
                  </a:cubicBezTo>
                  <a:cubicBezTo>
                    <a:pt x="3" y="104"/>
                    <a:pt x="1" y="102"/>
                    <a:pt x="0" y="101"/>
                  </a:cubicBezTo>
                  <a:moveTo>
                    <a:pt x="65" y="13"/>
                  </a:moveTo>
                  <a:cubicBezTo>
                    <a:pt x="64" y="13"/>
                    <a:pt x="64" y="13"/>
                    <a:pt x="64" y="13"/>
                  </a:cubicBezTo>
                  <a:cubicBezTo>
                    <a:pt x="65" y="14"/>
                    <a:pt x="65" y="14"/>
                    <a:pt x="66" y="14"/>
                  </a:cubicBezTo>
                  <a:cubicBezTo>
                    <a:pt x="66" y="14"/>
                    <a:pt x="65" y="14"/>
                    <a:pt x="65" y="13"/>
                  </a:cubicBezTo>
                  <a:moveTo>
                    <a:pt x="6" y="5"/>
                  </a:moveTo>
                  <a:cubicBezTo>
                    <a:pt x="4" y="6"/>
                    <a:pt x="2" y="8"/>
                    <a:pt x="0" y="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" y="24"/>
                    <a:pt x="5" y="22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4" y="16"/>
                    <a:pt x="17" y="14"/>
                    <a:pt x="19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9" y="13"/>
                    <a:pt x="6" y="11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6"/>
                    <a:pt x="6" y="5"/>
                  </a:cubicBezTo>
                  <a:moveTo>
                    <a:pt x="29" y="0"/>
                  </a:moveTo>
                  <a:cubicBezTo>
                    <a:pt x="25" y="0"/>
                    <a:pt x="21" y="1"/>
                    <a:pt x="17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1"/>
                    <a:pt x="39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5" y="1"/>
                    <a:pt x="32" y="0"/>
                    <a:pt x="29" y="0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10" name="Freeform 194"/>
            <p:cNvSpPr/>
            <p:nvPr>
              <p:custDataLst>
                <p:tags r:id="rId182"/>
              </p:custDataLst>
            </p:nvPr>
          </p:nvSpPr>
          <p:spPr bwMode="auto">
            <a:xfrm>
              <a:off x="2823207" y="3609626"/>
              <a:ext cx="72384" cy="9984"/>
            </a:xfrm>
            <a:custGeom>
              <a:avLst/>
              <a:gdLst>
                <a:gd name="T0" fmla="*/ 40 w 54"/>
                <a:gd name="T1" fmla="*/ 0 h 7"/>
                <a:gd name="T2" fmla="*/ 4 w 54"/>
                <a:gd name="T3" fmla="*/ 0 h 7"/>
                <a:gd name="T4" fmla="*/ 0 w 54"/>
                <a:gd name="T5" fmla="*/ 3 h 7"/>
                <a:gd name="T6" fmla="*/ 0 w 54"/>
                <a:gd name="T7" fmla="*/ 4 h 7"/>
                <a:gd name="T8" fmla="*/ 4 w 54"/>
                <a:gd name="T9" fmla="*/ 7 h 7"/>
                <a:gd name="T10" fmla="*/ 16 w 54"/>
                <a:gd name="T11" fmla="*/ 7 h 7"/>
                <a:gd name="T12" fmla="*/ 33 w 54"/>
                <a:gd name="T13" fmla="*/ 4 h 7"/>
                <a:gd name="T14" fmla="*/ 42 w 54"/>
                <a:gd name="T15" fmla="*/ 5 h 7"/>
                <a:gd name="T16" fmla="*/ 42 w 54"/>
                <a:gd name="T17" fmla="*/ 5 h 7"/>
                <a:gd name="T18" fmla="*/ 51 w 54"/>
                <a:gd name="T19" fmla="*/ 7 h 7"/>
                <a:gd name="T20" fmla="*/ 54 w 54"/>
                <a:gd name="T21" fmla="*/ 7 h 7"/>
                <a:gd name="T22" fmla="*/ 40 w 54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7">
                  <a:moveTo>
                    <a:pt x="4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2" y="5"/>
                    <a:pt x="27" y="4"/>
                    <a:pt x="33" y="4"/>
                  </a:cubicBezTo>
                  <a:cubicBezTo>
                    <a:pt x="36" y="4"/>
                    <a:pt x="39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6"/>
                    <a:pt x="48" y="6"/>
                    <a:pt x="51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0" y="4"/>
                    <a:pt x="45" y="2"/>
                    <a:pt x="4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11" name="Freeform 195"/>
            <p:cNvSpPr>
              <a:spLocks noEditPoints="1"/>
            </p:cNvSpPr>
            <p:nvPr>
              <p:custDataLst>
                <p:tags r:id="rId183"/>
              </p:custDataLst>
            </p:nvPr>
          </p:nvSpPr>
          <p:spPr bwMode="auto">
            <a:xfrm>
              <a:off x="2819462" y="3607130"/>
              <a:ext cx="79872" cy="14976"/>
            </a:xfrm>
            <a:custGeom>
              <a:avLst/>
              <a:gdLst>
                <a:gd name="T0" fmla="*/ 56 w 59"/>
                <a:gd name="T1" fmla="*/ 9 h 11"/>
                <a:gd name="T2" fmla="*/ 53 w 59"/>
                <a:gd name="T3" fmla="*/ 9 h 11"/>
                <a:gd name="T4" fmla="*/ 58 w 59"/>
                <a:gd name="T5" fmla="*/ 11 h 11"/>
                <a:gd name="T6" fmla="*/ 59 w 59"/>
                <a:gd name="T7" fmla="*/ 11 h 11"/>
                <a:gd name="T8" fmla="*/ 56 w 59"/>
                <a:gd name="T9" fmla="*/ 9 h 11"/>
                <a:gd name="T10" fmla="*/ 35 w 59"/>
                <a:gd name="T11" fmla="*/ 0 h 11"/>
                <a:gd name="T12" fmla="*/ 11 w 59"/>
                <a:gd name="T13" fmla="*/ 0 h 11"/>
                <a:gd name="T14" fmla="*/ 0 w 59"/>
                <a:gd name="T15" fmla="*/ 3 h 11"/>
                <a:gd name="T16" fmla="*/ 0 w 59"/>
                <a:gd name="T17" fmla="*/ 5 h 11"/>
                <a:gd name="T18" fmla="*/ 0 w 59"/>
                <a:gd name="T19" fmla="*/ 6 h 11"/>
                <a:gd name="T20" fmla="*/ 6 w 59"/>
                <a:gd name="T21" fmla="*/ 11 h 11"/>
                <a:gd name="T22" fmla="*/ 13 w 59"/>
                <a:gd name="T23" fmla="*/ 11 h 11"/>
                <a:gd name="T24" fmla="*/ 18 w 59"/>
                <a:gd name="T25" fmla="*/ 9 h 11"/>
                <a:gd name="T26" fmla="*/ 6 w 59"/>
                <a:gd name="T27" fmla="*/ 9 h 11"/>
                <a:gd name="T28" fmla="*/ 2 w 59"/>
                <a:gd name="T29" fmla="*/ 6 h 11"/>
                <a:gd name="T30" fmla="*/ 2 w 59"/>
                <a:gd name="T31" fmla="*/ 5 h 11"/>
                <a:gd name="T32" fmla="*/ 6 w 59"/>
                <a:gd name="T33" fmla="*/ 2 h 11"/>
                <a:gd name="T34" fmla="*/ 42 w 59"/>
                <a:gd name="T35" fmla="*/ 2 h 11"/>
                <a:gd name="T36" fmla="*/ 35 w 59"/>
                <a:gd name="T3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11">
                  <a:moveTo>
                    <a:pt x="56" y="9"/>
                  </a:moveTo>
                  <a:cubicBezTo>
                    <a:pt x="53" y="9"/>
                    <a:pt x="53" y="9"/>
                    <a:pt x="53" y="9"/>
                  </a:cubicBezTo>
                  <a:cubicBezTo>
                    <a:pt x="54" y="10"/>
                    <a:pt x="56" y="10"/>
                    <a:pt x="58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8" y="10"/>
                    <a:pt x="57" y="10"/>
                    <a:pt x="56" y="9"/>
                  </a:cubicBezTo>
                  <a:moveTo>
                    <a:pt x="3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8" y="1"/>
                    <a:pt x="4" y="2"/>
                    <a:pt x="0" y="3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5" y="10"/>
                    <a:pt x="16" y="10"/>
                    <a:pt x="1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4" y="9"/>
                    <a:pt x="2" y="8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4" y="2"/>
                    <a:pt x="6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0" y="1"/>
                    <a:pt x="38" y="0"/>
                    <a:pt x="35" y="0"/>
                  </a:cubicBezTo>
                </a:path>
              </a:pathLst>
            </a:custGeom>
            <a:solidFill>
              <a:srgbClr val="D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12" name="Freeform 196"/>
            <p:cNvSpPr/>
            <p:nvPr>
              <p:custDataLst>
                <p:tags r:id="rId184"/>
              </p:custDataLst>
            </p:nvPr>
          </p:nvSpPr>
          <p:spPr bwMode="auto">
            <a:xfrm>
              <a:off x="2820711" y="3627098"/>
              <a:ext cx="7488" cy="3744"/>
            </a:xfrm>
            <a:custGeom>
              <a:avLst/>
              <a:gdLst>
                <a:gd name="T0" fmla="*/ 5 w 5"/>
                <a:gd name="T1" fmla="*/ 0 h 2"/>
                <a:gd name="T2" fmla="*/ 0 w 5"/>
                <a:gd name="T3" fmla="*/ 0 h 2"/>
                <a:gd name="T4" fmla="*/ 0 w 5"/>
                <a:gd name="T5" fmla="*/ 2 h 2"/>
                <a:gd name="T6" fmla="*/ 2 w 5"/>
                <a:gd name="T7" fmla="*/ 2 h 2"/>
                <a:gd name="T8" fmla="*/ 5 w 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4" y="1"/>
                    <a:pt x="5" y="0"/>
                  </a:cubicBezTo>
                </a:path>
              </a:pathLst>
            </a:custGeom>
            <a:solidFill>
              <a:srgbClr val="F3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13" name="Freeform 197"/>
            <p:cNvSpPr>
              <a:spLocks noEditPoints="1"/>
            </p:cNvSpPr>
            <p:nvPr>
              <p:custDataLst>
                <p:tags r:id="rId185"/>
              </p:custDataLst>
            </p:nvPr>
          </p:nvSpPr>
          <p:spPr bwMode="auto">
            <a:xfrm>
              <a:off x="2787014" y="3638331"/>
              <a:ext cx="8736" cy="91105"/>
            </a:xfrm>
            <a:custGeom>
              <a:avLst/>
              <a:gdLst>
                <a:gd name="T0" fmla="*/ 4 w 6"/>
                <a:gd name="T1" fmla="*/ 41 h 68"/>
                <a:gd name="T2" fmla="*/ 4 w 6"/>
                <a:gd name="T3" fmla="*/ 65 h 68"/>
                <a:gd name="T4" fmla="*/ 6 w 6"/>
                <a:gd name="T5" fmla="*/ 68 h 68"/>
                <a:gd name="T6" fmla="*/ 6 w 6"/>
                <a:gd name="T7" fmla="*/ 54 h 68"/>
                <a:gd name="T8" fmla="*/ 4 w 6"/>
                <a:gd name="T9" fmla="*/ 41 h 68"/>
                <a:gd name="T10" fmla="*/ 1 w 6"/>
                <a:gd name="T11" fmla="*/ 0 h 68"/>
                <a:gd name="T12" fmla="*/ 0 w 6"/>
                <a:gd name="T13" fmla="*/ 2 h 68"/>
                <a:gd name="T14" fmla="*/ 4 w 6"/>
                <a:gd name="T15" fmla="*/ 17 h 68"/>
                <a:gd name="T16" fmla="*/ 4 w 6"/>
                <a:gd name="T17" fmla="*/ 37 h 68"/>
                <a:gd name="T18" fmla="*/ 5 w 6"/>
                <a:gd name="T19" fmla="*/ 30 h 68"/>
                <a:gd name="T20" fmla="*/ 6 w 6"/>
                <a:gd name="T21" fmla="*/ 24 h 68"/>
                <a:gd name="T22" fmla="*/ 6 w 6"/>
                <a:gd name="T23" fmla="*/ 17 h 68"/>
                <a:gd name="T24" fmla="*/ 1 w 6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" h="68">
                  <a:moveTo>
                    <a:pt x="4" y="41"/>
                  </a:moveTo>
                  <a:cubicBezTo>
                    <a:pt x="4" y="65"/>
                    <a:pt x="4" y="65"/>
                    <a:pt x="4" y="65"/>
                  </a:cubicBezTo>
                  <a:cubicBezTo>
                    <a:pt x="5" y="66"/>
                    <a:pt x="5" y="67"/>
                    <a:pt x="6" y="68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5" y="50"/>
                    <a:pt x="4" y="46"/>
                    <a:pt x="4" y="41"/>
                  </a:cubicBezTo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2" y="6"/>
                    <a:pt x="4" y="11"/>
                    <a:pt x="4" y="1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5"/>
                    <a:pt x="4" y="33"/>
                    <a:pt x="5" y="30"/>
                  </a:cubicBezTo>
                  <a:cubicBezTo>
                    <a:pt x="5" y="28"/>
                    <a:pt x="5" y="26"/>
                    <a:pt x="6" y="24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1"/>
                    <a:pt x="4" y="5"/>
                    <a:pt x="1" y="0"/>
                  </a:cubicBezTo>
                </a:path>
              </a:pathLst>
            </a:custGeom>
            <a:solidFill>
              <a:srgbClr val="E7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14" name="Freeform 198"/>
            <p:cNvSpPr/>
            <p:nvPr>
              <p:custDataLst>
                <p:tags r:id="rId186"/>
              </p:custDataLst>
            </p:nvPr>
          </p:nvSpPr>
          <p:spPr bwMode="auto">
            <a:xfrm>
              <a:off x="2755814" y="3587162"/>
              <a:ext cx="109825" cy="182209"/>
            </a:xfrm>
            <a:custGeom>
              <a:avLst/>
              <a:gdLst>
                <a:gd name="T0" fmla="*/ 62 w 82"/>
                <a:gd name="T1" fmla="*/ 129 h 135"/>
                <a:gd name="T2" fmla="*/ 11 w 82"/>
                <a:gd name="T3" fmla="*/ 60 h 135"/>
                <a:gd name="T4" fmla="*/ 35 w 82"/>
                <a:gd name="T5" fmla="*/ 20 h 135"/>
                <a:gd name="T6" fmla="*/ 81 w 82"/>
                <a:gd name="T7" fmla="*/ 9 h 135"/>
                <a:gd name="T8" fmla="*/ 82 w 82"/>
                <a:gd name="T9" fmla="*/ 3 h 135"/>
                <a:gd name="T10" fmla="*/ 81 w 82"/>
                <a:gd name="T11" fmla="*/ 3 h 135"/>
                <a:gd name="T12" fmla="*/ 32 w 82"/>
                <a:gd name="T13" fmla="*/ 15 h 135"/>
                <a:gd name="T14" fmla="*/ 5 w 82"/>
                <a:gd name="T15" fmla="*/ 59 h 135"/>
                <a:gd name="T16" fmla="*/ 61 w 82"/>
                <a:gd name="T17" fmla="*/ 135 h 135"/>
                <a:gd name="T18" fmla="*/ 62 w 82"/>
                <a:gd name="T19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35">
                  <a:moveTo>
                    <a:pt x="62" y="129"/>
                  </a:moveTo>
                  <a:cubicBezTo>
                    <a:pt x="29" y="124"/>
                    <a:pt x="6" y="93"/>
                    <a:pt x="11" y="60"/>
                  </a:cubicBezTo>
                  <a:cubicBezTo>
                    <a:pt x="14" y="44"/>
                    <a:pt x="22" y="29"/>
                    <a:pt x="35" y="20"/>
                  </a:cubicBezTo>
                  <a:cubicBezTo>
                    <a:pt x="49" y="10"/>
                    <a:pt x="65" y="6"/>
                    <a:pt x="81" y="9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64" y="0"/>
                    <a:pt x="46" y="4"/>
                    <a:pt x="32" y="15"/>
                  </a:cubicBezTo>
                  <a:cubicBezTo>
                    <a:pt x="17" y="26"/>
                    <a:pt x="8" y="41"/>
                    <a:pt x="5" y="59"/>
                  </a:cubicBezTo>
                  <a:cubicBezTo>
                    <a:pt x="0" y="95"/>
                    <a:pt x="25" y="129"/>
                    <a:pt x="61" y="135"/>
                  </a:cubicBezTo>
                  <a:cubicBezTo>
                    <a:pt x="62" y="129"/>
                    <a:pt x="62" y="129"/>
                    <a:pt x="62" y="129"/>
                  </a:cubicBez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15" name="Freeform 199"/>
            <p:cNvSpPr/>
            <p:nvPr>
              <p:custDataLst>
                <p:tags r:id="rId187"/>
              </p:custDataLst>
            </p:nvPr>
          </p:nvSpPr>
          <p:spPr bwMode="auto">
            <a:xfrm>
              <a:off x="2893095" y="3740667"/>
              <a:ext cx="38689" cy="43681"/>
            </a:xfrm>
            <a:custGeom>
              <a:avLst/>
              <a:gdLst>
                <a:gd name="T0" fmla="*/ 26 w 29"/>
                <a:gd name="T1" fmla="*/ 17 h 32"/>
                <a:gd name="T2" fmla="*/ 16 w 29"/>
                <a:gd name="T3" fmla="*/ 3 h 32"/>
                <a:gd name="T4" fmla="*/ 10 w 29"/>
                <a:gd name="T5" fmla="*/ 0 h 32"/>
                <a:gd name="T6" fmla="*/ 6 w 29"/>
                <a:gd name="T7" fmla="*/ 4 h 32"/>
                <a:gd name="T8" fmla="*/ 0 w 29"/>
                <a:gd name="T9" fmla="*/ 7 h 32"/>
                <a:gd name="T10" fmla="*/ 2 w 29"/>
                <a:gd name="T11" fmla="*/ 14 h 32"/>
                <a:gd name="T12" fmla="*/ 11 w 29"/>
                <a:gd name="T13" fmla="*/ 27 h 32"/>
                <a:gd name="T14" fmla="*/ 23 w 29"/>
                <a:gd name="T15" fmla="*/ 28 h 32"/>
                <a:gd name="T16" fmla="*/ 23 w 29"/>
                <a:gd name="T17" fmla="*/ 28 h 32"/>
                <a:gd name="T18" fmla="*/ 26 w 29"/>
                <a:gd name="T1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32">
                  <a:moveTo>
                    <a:pt x="26" y="17"/>
                  </a:moveTo>
                  <a:cubicBezTo>
                    <a:pt x="23" y="12"/>
                    <a:pt x="19" y="8"/>
                    <a:pt x="16" y="3"/>
                  </a:cubicBezTo>
                  <a:cubicBezTo>
                    <a:pt x="15" y="1"/>
                    <a:pt x="13" y="0"/>
                    <a:pt x="10" y="0"/>
                  </a:cubicBezTo>
                  <a:cubicBezTo>
                    <a:pt x="9" y="1"/>
                    <a:pt x="7" y="3"/>
                    <a:pt x="6" y="4"/>
                  </a:cubicBezTo>
                  <a:cubicBezTo>
                    <a:pt x="4" y="5"/>
                    <a:pt x="2" y="6"/>
                    <a:pt x="0" y="7"/>
                  </a:cubicBezTo>
                  <a:cubicBezTo>
                    <a:pt x="0" y="10"/>
                    <a:pt x="0" y="12"/>
                    <a:pt x="2" y="14"/>
                  </a:cubicBezTo>
                  <a:cubicBezTo>
                    <a:pt x="5" y="19"/>
                    <a:pt x="8" y="23"/>
                    <a:pt x="11" y="27"/>
                  </a:cubicBezTo>
                  <a:cubicBezTo>
                    <a:pt x="14" y="32"/>
                    <a:pt x="19" y="31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5"/>
                    <a:pt x="29" y="21"/>
                    <a:pt x="26" y="17"/>
                  </a:cubicBezTo>
                  <a:close/>
                </a:path>
              </a:pathLst>
            </a:cu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16" name="Freeform 200"/>
            <p:cNvSpPr/>
            <p:nvPr>
              <p:custDataLst>
                <p:tags r:id="rId188"/>
              </p:custDataLst>
            </p:nvPr>
          </p:nvSpPr>
          <p:spPr bwMode="auto">
            <a:xfrm>
              <a:off x="2900583" y="3758139"/>
              <a:ext cx="103585" cy="121057"/>
            </a:xfrm>
            <a:custGeom>
              <a:avLst/>
              <a:gdLst>
                <a:gd name="T0" fmla="*/ 83 w 83"/>
                <a:gd name="T1" fmla="*/ 79 h 97"/>
                <a:gd name="T2" fmla="*/ 59 w 83"/>
                <a:gd name="T3" fmla="*/ 97 h 97"/>
                <a:gd name="T4" fmla="*/ 0 w 83"/>
                <a:gd name="T5" fmla="*/ 18 h 97"/>
                <a:gd name="T6" fmla="*/ 26 w 83"/>
                <a:gd name="T7" fmla="*/ 0 h 97"/>
                <a:gd name="T8" fmla="*/ 83 w 83"/>
                <a:gd name="T9" fmla="*/ 7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97">
                  <a:moveTo>
                    <a:pt x="83" y="79"/>
                  </a:moveTo>
                  <a:lnTo>
                    <a:pt x="59" y="97"/>
                  </a:lnTo>
                  <a:lnTo>
                    <a:pt x="0" y="18"/>
                  </a:lnTo>
                  <a:lnTo>
                    <a:pt x="26" y="0"/>
                  </a:lnTo>
                  <a:lnTo>
                    <a:pt x="83" y="7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17" name="Freeform 201"/>
            <p:cNvSpPr/>
            <p:nvPr>
              <p:custDataLst>
                <p:tags r:id="rId189"/>
              </p:custDataLst>
            </p:nvPr>
          </p:nvSpPr>
          <p:spPr bwMode="auto">
            <a:xfrm>
              <a:off x="2916807" y="3759387"/>
              <a:ext cx="84864" cy="107329"/>
            </a:xfrm>
            <a:custGeom>
              <a:avLst/>
              <a:gdLst>
                <a:gd name="T0" fmla="*/ 68 w 68"/>
                <a:gd name="T1" fmla="*/ 79 h 86"/>
                <a:gd name="T2" fmla="*/ 57 w 68"/>
                <a:gd name="T3" fmla="*/ 86 h 86"/>
                <a:gd name="T4" fmla="*/ 0 w 68"/>
                <a:gd name="T5" fmla="*/ 8 h 86"/>
                <a:gd name="T6" fmla="*/ 11 w 68"/>
                <a:gd name="T7" fmla="*/ 0 h 86"/>
                <a:gd name="T8" fmla="*/ 68 w 68"/>
                <a:gd name="T9" fmla="*/ 7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86">
                  <a:moveTo>
                    <a:pt x="68" y="79"/>
                  </a:moveTo>
                  <a:lnTo>
                    <a:pt x="57" y="86"/>
                  </a:lnTo>
                  <a:lnTo>
                    <a:pt x="0" y="8"/>
                  </a:lnTo>
                  <a:lnTo>
                    <a:pt x="11" y="0"/>
                  </a:lnTo>
                  <a:lnTo>
                    <a:pt x="68" y="79"/>
                  </a:lnTo>
                  <a:close/>
                </a:path>
              </a:pathLst>
            </a:cu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18" name="Freeform 202"/>
            <p:cNvSpPr/>
            <p:nvPr>
              <p:custDataLst>
                <p:tags r:id="rId190"/>
              </p:custDataLst>
            </p:nvPr>
          </p:nvSpPr>
          <p:spPr bwMode="auto">
            <a:xfrm>
              <a:off x="2900583" y="3758139"/>
              <a:ext cx="37440" cy="29952"/>
            </a:xfrm>
            <a:custGeom>
              <a:avLst/>
              <a:gdLst>
                <a:gd name="T0" fmla="*/ 30 w 30"/>
                <a:gd name="T1" fmla="*/ 5 h 24"/>
                <a:gd name="T2" fmla="*/ 5 w 30"/>
                <a:gd name="T3" fmla="*/ 24 h 24"/>
                <a:gd name="T4" fmla="*/ 0 w 30"/>
                <a:gd name="T5" fmla="*/ 18 h 24"/>
                <a:gd name="T6" fmla="*/ 26 w 30"/>
                <a:gd name="T7" fmla="*/ 0 h 24"/>
                <a:gd name="T8" fmla="*/ 30 w 30"/>
                <a:gd name="T9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4">
                  <a:moveTo>
                    <a:pt x="30" y="5"/>
                  </a:moveTo>
                  <a:lnTo>
                    <a:pt x="5" y="24"/>
                  </a:lnTo>
                  <a:lnTo>
                    <a:pt x="0" y="18"/>
                  </a:lnTo>
                  <a:lnTo>
                    <a:pt x="26" y="0"/>
                  </a:lnTo>
                  <a:lnTo>
                    <a:pt x="30" y="5"/>
                  </a:lnTo>
                  <a:close/>
                </a:path>
              </a:pathLst>
            </a:custGeom>
            <a:solidFill>
              <a:srgbClr val="E4E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19" name="Freeform 203"/>
            <p:cNvSpPr/>
            <p:nvPr>
              <p:custDataLst>
                <p:tags r:id="rId191"/>
              </p:custDataLst>
            </p:nvPr>
          </p:nvSpPr>
          <p:spPr bwMode="auto">
            <a:xfrm>
              <a:off x="2916807" y="3761883"/>
              <a:ext cx="17472" cy="14976"/>
            </a:xfrm>
            <a:custGeom>
              <a:avLst/>
              <a:gdLst>
                <a:gd name="T0" fmla="*/ 14 w 14"/>
                <a:gd name="T1" fmla="*/ 3 h 12"/>
                <a:gd name="T2" fmla="*/ 3 w 14"/>
                <a:gd name="T3" fmla="*/ 12 h 12"/>
                <a:gd name="T4" fmla="*/ 0 w 14"/>
                <a:gd name="T5" fmla="*/ 8 h 12"/>
                <a:gd name="T6" fmla="*/ 11 w 14"/>
                <a:gd name="T7" fmla="*/ 0 h 12"/>
                <a:gd name="T8" fmla="*/ 14 w 14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3"/>
                  </a:moveTo>
                  <a:lnTo>
                    <a:pt x="3" y="12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CC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20" name="Freeform 204"/>
            <p:cNvSpPr/>
            <p:nvPr>
              <p:custDataLst>
                <p:tags r:id="rId192"/>
              </p:custDataLst>
            </p:nvPr>
          </p:nvSpPr>
          <p:spPr bwMode="auto">
            <a:xfrm>
              <a:off x="2974215" y="3856731"/>
              <a:ext cx="36193" cy="32448"/>
            </a:xfrm>
            <a:custGeom>
              <a:avLst/>
              <a:gdLst>
                <a:gd name="T0" fmla="*/ 27 w 27"/>
                <a:gd name="T1" fmla="*/ 5 h 24"/>
                <a:gd name="T2" fmla="*/ 4 w 27"/>
                <a:gd name="T3" fmla="*/ 22 h 24"/>
                <a:gd name="T4" fmla="*/ 0 w 27"/>
                <a:gd name="T5" fmla="*/ 17 h 24"/>
                <a:gd name="T6" fmla="*/ 23 w 27"/>
                <a:gd name="T7" fmla="*/ 0 h 24"/>
                <a:gd name="T8" fmla="*/ 27 w 27"/>
                <a:gd name="T9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27" y="5"/>
                  </a:moveTo>
                  <a:cubicBezTo>
                    <a:pt x="25" y="16"/>
                    <a:pt x="15" y="24"/>
                    <a:pt x="4" y="22"/>
                  </a:cubicBezTo>
                  <a:cubicBezTo>
                    <a:pt x="2" y="20"/>
                    <a:pt x="1" y="18"/>
                    <a:pt x="0" y="17"/>
                  </a:cubicBezTo>
                  <a:cubicBezTo>
                    <a:pt x="7" y="11"/>
                    <a:pt x="15" y="5"/>
                    <a:pt x="23" y="0"/>
                  </a:cubicBezTo>
                  <a:cubicBezTo>
                    <a:pt x="24" y="1"/>
                    <a:pt x="26" y="3"/>
                    <a:pt x="27" y="5"/>
                  </a:cubicBezTo>
                  <a:close/>
                </a:path>
              </a:pathLst>
            </a:custGeom>
            <a:solidFill>
              <a:srgbClr val="E4E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21" name="Freeform 206"/>
            <p:cNvSpPr/>
            <p:nvPr>
              <p:custDataLst>
                <p:tags r:id="rId193"/>
              </p:custDataLst>
            </p:nvPr>
          </p:nvSpPr>
          <p:spPr bwMode="auto">
            <a:xfrm>
              <a:off x="2987943" y="3859227"/>
              <a:ext cx="19968" cy="16224"/>
            </a:xfrm>
            <a:custGeom>
              <a:avLst/>
              <a:gdLst>
                <a:gd name="T0" fmla="*/ 16 w 16"/>
                <a:gd name="T1" fmla="*/ 5 h 13"/>
                <a:gd name="T2" fmla="*/ 4 w 16"/>
                <a:gd name="T3" fmla="*/ 13 h 13"/>
                <a:gd name="T4" fmla="*/ 0 w 16"/>
                <a:gd name="T5" fmla="*/ 7 h 13"/>
                <a:gd name="T6" fmla="*/ 11 w 16"/>
                <a:gd name="T7" fmla="*/ 0 h 13"/>
                <a:gd name="T8" fmla="*/ 16 w 16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16" y="5"/>
                  </a:moveTo>
                  <a:lnTo>
                    <a:pt x="4" y="13"/>
                  </a:lnTo>
                  <a:lnTo>
                    <a:pt x="0" y="7"/>
                  </a:lnTo>
                  <a:lnTo>
                    <a:pt x="11" y="0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CC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22" name="Freeform 207"/>
            <p:cNvSpPr/>
            <p:nvPr>
              <p:custDataLst>
                <p:tags r:id="rId194"/>
              </p:custDataLst>
            </p:nvPr>
          </p:nvSpPr>
          <p:spPr bwMode="auto">
            <a:xfrm>
              <a:off x="2767047" y="3312601"/>
              <a:ext cx="238370" cy="247105"/>
            </a:xfrm>
            <a:custGeom>
              <a:avLst/>
              <a:gdLst>
                <a:gd name="T0" fmla="*/ 89 w 177"/>
                <a:gd name="T1" fmla="*/ 0 h 184"/>
                <a:gd name="T2" fmla="*/ 0 w 177"/>
                <a:gd name="T3" fmla="*/ 88 h 184"/>
                <a:gd name="T4" fmla="*/ 21 w 177"/>
                <a:gd name="T5" fmla="*/ 145 h 184"/>
                <a:gd name="T6" fmla="*/ 1 w 177"/>
                <a:gd name="T7" fmla="*/ 184 h 184"/>
                <a:gd name="T8" fmla="*/ 38 w 177"/>
                <a:gd name="T9" fmla="*/ 160 h 184"/>
                <a:gd name="T10" fmla="*/ 89 w 177"/>
                <a:gd name="T11" fmla="*/ 176 h 184"/>
                <a:gd name="T12" fmla="*/ 177 w 177"/>
                <a:gd name="T13" fmla="*/ 88 h 184"/>
                <a:gd name="T14" fmla="*/ 89 w 177"/>
                <a:gd name="T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184">
                  <a:moveTo>
                    <a:pt x="89" y="0"/>
                  </a:moveTo>
                  <a:cubicBezTo>
                    <a:pt x="40" y="0"/>
                    <a:pt x="0" y="39"/>
                    <a:pt x="0" y="88"/>
                  </a:cubicBezTo>
                  <a:cubicBezTo>
                    <a:pt x="0" y="110"/>
                    <a:pt x="8" y="130"/>
                    <a:pt x="21" y="145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53" y="170"/>
                    <a:pt x="70" y="176"/>
                    <a:pt x="89" y="176"/>
                  </a:cubicBezTo>
                  <a:cubicBezTo>
                    <a:pt x="137" y="176"/>
                    <a:pt x="177" y="137"/>
                    <a:pt x="177" y="88"/>
                  </a:cubicBezTo>
                  <a:cubicBezTo>
                    <a:pt x="177" y="39"/>
                    <a:pt x="137" y="0"/>
                    <a:pt x="89" y="0"/>
                  </a:cubicBezTo>
                  <a:close/>
                </a:path>
              </a:pathLst>
            </a:custGeom>
            <a:solidFill>
              <a:srgbClr val="F6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23" name="Freeform 208"/>
            <p:cNvSpPr/>
            <p:nvPr>
              <p:custDataLst>
                <p:tags r:id="rId195"/>
              </p:custDataLst>
            </p:nvPr>
          </p:nvSpPr>
          <p:spPr bwMode="auto">
            <a:xfrm>
              <a:off x="2841927" y="3348793"/>
              <a:ext cx="89856" cy="164737"/>
            </a:xfrm>
            <a:custGeom>
              <a:avLst/>
              <a:gdLst>
                <a:gd name="T0" fmla="*/ 26 w 67"/>
                <a:gd name="T1" fmla="*/ 122 h 122"/>
                <a:gd name="T2" fmla="*/ 26 w 67"/>
                <a:gd name="T3" fmla="*/ 108 h 122"/>
                <a:gd name="T4" fmla="*/ 0 w 67"/>
                <a:gd name="T5" fmla="*/ 101 h 122"/>
                <a:gd name="T6" fmla="*/ 5 w 67"/>
                <a:gd name="T7" fmla="*/ 84 h 122"/>
                <a:gd name="T8" fmla="*/ 30 w 67"/>
                <a:gd name="T9" fmla="*/ 90 h 122"/>
                <a:gd name="T10" fmla="*/ 44 w 67"/>
                <a:gd name="T11" fmla="*/ 81 h 122"/>
                <a:gd name="T12" fmla="*/ 28 w 67"/>
                <a:gd name="T13" fmla="*/ 68 h 122"/>
                <a:gd name="T14" fmla="*/ 1 w 67"/>
                <a:gd name="T15" fmla="*/ 41 h 122"/>
                <a:gd name="T16" fmla="*/ 26 w 67"/>
                <a:gd name="T17" fmla="*/ 14 h 122"/>
                <a:gd name="T18" fmla="*/ 26 w 67"/>
                <a:gd name="T19" fmla="*/ 0 h 122"/>
                <a:gd name="T20" fmla="*/ 41 w 67"/>
                <a:gd name="T21" fmla="*/ 0 h 122"/>
                <a:gd name="T22" fmla="*/ 41 w 67"/>
                <a:gd name="T23" fmla="*/ 13 h 122"/>
                <a:gd name="T24" fmla="*/ 63 w 67"/>
                <a:gd name="T25" fmla="*/ 18 h 122"/>
                <a:gd name="T26" fmla="*/ 58 w 67"/>
                <a:gd name="T27" fmla="*/ 35 h 122"/>
                <a:gd name="T28" fmla="*/ 37 w 67"/>
                <a:gd name="T29" fmla="*/ 30 h 122"/>
                <a:gd name="T30" fmla="*/ 24 w 67"/>
                <a:gd name="T31" fmla="*/ 38 h 122"/>
                <a:gd name="T32" fmla="*/ 42 w 67"/>
                <a:gd name="T33" fmla="*/ 51 h 122"/>
                <a:gd name="T34" fmla="*/ 67 w 67"/>
                <a:gd name="T35" fmla="*/ 79 h 122"/>
                <a:gd name="T36" fmla="*/ 40 w 67"/>
                <a:gd name="T37" fmla="*/ 107 h 122"/>
                <a:gd name="T38" fmla="*/ 40 w 67"/>
                <a:gd name="T39" fmla="*/ 122 h 122"/>
                <a:gd name="T40" fmla="*/ 26 w 67"/>
                <a:gd name="T4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" h="122">
                  <a:moveTo>
                    <a:pt x="26" y="122"/>
                  </a:moveTo>
                  <a:cubicBezTo>
                    <a:pt x="26" y="108"/>
                    <a:pt x="26" y="108"/>
                    <a:pt x="26" y="108"/>
                  </a:cubicBezTo>
                  <a:cubicBezTo>
                    <a:pt x="16" y="107"/>
                    <a:pt x="6" y="104"/>
                    <a:pt x="0" y="101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11" y="87"/>
                    <a:pt x="20" y="90"/>
                    <a:pt x="30" y="90"/>
                  </a:cubicBezTo>
                  <a:cubicBezTo>
                    <a:pt x="38" y="90"/>
                    <a:pt x="44" y="87"/>
                    <a:pt x="44" y="81"/>
                  </a:cubicBezTo>
                  <a:cubicBezTo>
                    <a:pt x="44" y="76"/>
                    <a:pt x="39" y="72"/>
                    <a:pt x="28" y="68"/>
                  </a:cubicBezTo>
                  <a:cubicBezTo>
                    <a:pt x="12" y="63"/>
                    <a:pt x="1" y="55"/>
                    <a:pt x="1" y="41"/>
                  </a:cubicBezTo>
                  <a:cubicBezTo>
                    <a:pt x="1" y="28"/>
                    <a:pt x="10" y="17"/>
                    <a:pt x="26" y="1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51" y="14"/>
                    <a:pt x="58" y="16"/>
                    <a:pt x="63" y="1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5" y="33"/>
                    <a:pt x="48" y="30"/>
                    <a:pt x="37" y="30"/>
                  </a:cubicBezTo>
                  <a:cubicBezTo>
                    <a:pt x="27" y="30"/>
                    <a:pt x="24" y="34"/>
                    <a:pt x="24" y="38"/>
                  </a:cubicBezTo>
                  <a:cubicBezTo>
                    <a:pt x="24" y="43"/>
                    <a:pt x="29" y="47"/>
                    <a:pt x="42" y="51"/>
                  </a:cubicBezTo>
                  <a:cubicBezTo>
                    <a:pt x="60" y="57"/>
                    <a:pt x="67" y="66"/>
                    <a:pt x="67" y="79"/>
                  </a:cubicBezTo>
                  <a:cubicBezTo>
                    <a:pt x="67" y="92"/>
                    <a:pt x="58" y="104"/>
                    <a:pt x="40" y="107"/>
                  </a:cubicBezTo>
                  <a:cubicBezTo>
                    <a:pt x="40" y="122"/>
                    <a:pt x="40" y="122"/>
                    <a:pt x="40" y="122"/>
                  </a:cubicBezTo>
                  <a:lnTo>
                    <a:pt x="26" y="1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24" name="Freeform 209"/>
            <p:cNvSpPr/>
            <p:nvPr>
              <p:custDataLst>
                <p:tags r:id="rId196"/>
              </p:custDataLst>
            </p:nvPr>
          </p:nvSpPr>
          <p:spPr bwMode="auto">
            <a:xfrm>
              <a:off x="2270340" y="3368761"/>
              <a:ext cx="188449" cy="188449"/>
            </a:xfrm>
            <a:custGeom>
              <a:avLst/>
              <a:gdLst>
                <a:gd name="T0" fmla="*/ 6 w 140"/>
                <a:gd name="T1" fmla="*/ 79 h 140"/>
                <a:gd name="T2" fmla="*/ 61 w 140"/>
                <a:gd name="T3" fmla="*/ 6 h 140"/>
                <a:gd name="T4" fmla="*/ 135 w 140"/>
                <a:gd name="T5" fmla="*/ 61 h 140"/>
                <a:gd name="T6" fmla="*/ 79 w 140"/>
                <a:gd name="T7" fmla="*/ 135 h 140"/>
                <a:gd name="T8" fmla="*/ 6 w 140"/>
                <a:gd name="T9" fmla="*/ 7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0">
                  <a:moveTo>
                    <a:pt x="6" y="79"/>
                  </a:moveTo>
                  <a:cubicBezTo>
                    <a:pt x="0" y="44"/>
                    <a:pt x="25" y="11"/>
                    <a:pt x="61" y="6"/>
                  </a:cubicBezTo>
                  <a:cubicBezTo>
                    <a:pt x="96" y="0"/>
                    <a:pt x="129" y="25"/>
                    <a:pt x="135" y="61"/>
                  </a:cubicBezTo>
                  <a:cubicBezTo>
                    <a:pt x="140" y="96"/>
                    <a:pt x="115" y="129"/>
                    <a:pt x="79" y="135"/>
                  </a:cubicBezTo>
                  <a:cubicBezTo>
                    <a:pt x="44" y="140"/>
                    <a:pt x="11" y="115"/>
                    <a:pt x="6" y="79"/>
                  </a:cubicBezTo>
                  <a:close/>
                </a:path>
              </a:pathLst>
            </a:custGeom>
            <a:solidFill>
              <a:srgbClr val="353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25" name="Freeform 210"/>
            <p:cNvSpPr>
              <a:spLocks noEditPoints="1"/>
            </p:cNvSpPr>
            <p:nvPr>
              <p:custDataLst>
                <p:tags r:id="rId197"/>
              </p:custDataLst>
            </p:nvPr>
          </p:nvSpPr>
          <p:spPr bwMode="auto">
            <a:xfrm>
              <a:off x="2310276" y="3421178"/>
              <a:ext cx="107329" cy="78625"/>
            </a:xfrm>
            <a:custGeom>
              <a:avLst/>
              <a:gdLst>
                <a:gd name="T0" fmla="*/ 86 w 86"/>
                <a:gd name="T1" fmla="*/ 63 h 63"/>
                <a:gd name="T2" fmla="*/ 0 w 86"/>
                <a:gd name="T3" fmla="*/ 63 h 63"/>
                <a:gd name="T4" fmla="*/ 0 w 86"/>
                <a:gd name="T5" fmla="*/ 0 h 63"/>
                <a:gd name="T6" fmla="*/ 86 w 86"/>
                <a:gd name="T7" fmla="*/ 0 h 63"/>
                <a:gd name="T8" fmla="*/ 86 w 86"/>
                <a:gd name="T9" fmla="*/ 63 h 63"/>
                <a:gd name="T10" fmla="*/ 8 w 86"/>
                <a:gd name="T11" fmla="*/ 56 h 63"/>
                <a:gd name="T12" fmla="*/ 79 w 86"/>
                <a:gd name="T13" fmla="*/ 56 h 63"/>
                <a:gd name="T14" fmla="*/ 79 w 86"/>
                <a:gd name="T15" fmla="*/ 8 h 63"/>
                <a:gd name="T16" fmla="*/ 8 w 86"/>
                <a:gd name="T17" fmla="*/ 8 h 63"/>
                <a:gd name="T18" fmla="*/ 8 w 86"/>
                <a:gd name="T19" fmla="*/ 5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63">
                  <a:moveTo>
                    <a:pt x="86" y="63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6" y="63"/>
                  </a:lnTo>
                  <a:close/>
                  <a:moveTo>
                    <a:pt x="8" y="56"/>
                  </a:moveTo>
                  <a:lnTo>
                    <a:pt x="79" y="56"/>
                  </a:lnTo>
                  <a:lnTo>
                    <a:pt x="79" y="8"/>
                  </a:lnTo>
                  <a:lnTo>
                    <a:pt x="8" y="8"/>
                  </a:lnTo>
                  <a:lnTo>
                    <a:pt x="8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26" name="Rectangle 211"/>
            <p:cNvSpPr>
              <a:spLocks noChangeArrowheads="1"/>
            </p:cNvSpPr>
            <p:nvPr>
              <p:custDataLst>
                <p:tags r:id="rId198"/>
              </p:custDataLst>
            </p:nvPr>
          </p:nvSpPr>
          <p:spPr bwMode="auto">
            <a:xfrm>
              <a:off x="2360197" y="3498554"/>
              <a:ext cx="7488" cy="16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27" name="Freeform 212"/>
            <p:cNvSpPr/>
            <p:nvPr>
              <p:custDataLst>
                <p:tags r:id="rId199"/>
              </p:custDataLst>
            </p:nvPr>
          </p:nvSpPr>
          <p:spPr bwMode="auto">
            <a:xfrm>
              <a:off x="2338980" y="3492314"/>
              <a:ext cx="51169" cy="32448"/>
            </a:xfrm>
            <a:custGeom>
              <a:avLst/>
              <a:gdLst>
                <a:gd name="T0" fmla="*/ 5 w 41"/>
                <a:gd name="T1" fmla="*/ 26 h 26"/>
                <a:gd name="T2" fmla="*/ 0 w 41"/>
                <a:gd name="T3" fmla="*/ 21 h 26"/>
                <a:gd name="T4" fmla="*/ 20 w 41"/>
                <a:gd name="T5" fmla="*/ 0 h 26"/>
                <a:gd name="T6" fmla="*/ 41 w 41"/>
                <a:gd name="T7" fmla="*/ 21 h 26"/>
                <a:gd name="T8" fmla="*/ 35 w 41"/>
                <a:gd name="T9" fmla="*/ 26 h 26"/>
                <a:gd name="T10" fmla="*/ 20 w 41"/>
                <a:gd name="T11" fmla="*/ 11 h 26"/>
                <a:gd name="T12" fmla="*/ 5 w 41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6">
                  <a:moveTo>
                    <a:pt x="5" y="26"/>
                  </a:moveTo>
                  <a:lnTo>
                    <a:pt x="0" y="21"/>
                  </a:lnTo>
                  <a:lnTo>
                    <a:pt x="20" y="0"/>
                  </a:lnTo>
                  <a:lnTo>
                    <a:pt x="41" y="21"/>
                  </a:lnTo>
                  <a:lnTo>
                    <a:pt x="35" y="26"/>
                  </a:lnTo>
                  <a:lnTo>
                    <a:pt x="20" y="11"/>
                  </a:lnTo>
                  <a:lnTo>
                    <a:pt x="5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28" name="Rectangle 213"/>
            <p:cNvSpPr>
              <a:spLocks noChangeArrowheads="1"/>
            </p:cNvSpPr>
            <p:nvPr>
              <p:custDataLst>
                <p:tags r:id="rId200"/>
              </p:custDataLst>
            </p:nvPr>
          </p:nvSpPr>
          <p:spPr bwMode="auto">
            <a:xfrm>
              <a:off x="2315268" y="3437401"/>
              <a:ext cx="97344" cy="6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29" name="Rectangle 214"/>
            <p:cNvSpPr>
              <a:spLocks noChangeArrowheads="1"/>
            </p:cNvSpPr>
            <p:nvPr>
              <p:custDataLst>
                <p:tags r:id="rId201"/>
              </p:custDataLst>
            </p:nvPr>
          </p:nvSpPr>
          <p:spPr bwMode="auto">
            <a:xfrm>
              <a:off x="2333988" y="3467353"/>
              <a:ext cx="9984" cy="149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30" name="Rectangle 215"/>
            <p:cNvSpPr>
              <a:spLocks noChangeArrowheads="1"/>
            </p:cNvSpPr>
            <p:nvPr>
              <p:custDataLst>
                <p:tags r:id="rId202"/>
              </p:custDataLst>
            </p:nvPr>
          </p:nvSpPr>
          <p:spPr bwMode="auto">
            <a:xfrm>
              <a:off x="2350213" y="3452377"/>
              <a:ext cx="9984" cy="299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31" name="Rectangle 216"/>
            <p:cNvSpPr>
              <a:spLocks noChangeArrowheads="1"/>
            </p:cNvSpPr>
            <p:nvPr>
              <p:custDataLst>
                <p:tags r:id="rId203"/>
              </p:custDataLst>
            </p:nvPr>
          </p:nvSpPr>
          <p:spPr bwMode="auto">
            <a:xfrm>
              <a:off x="2367685" y="3472345"/>
              <a:ext cx="9984" cy="99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32" name="Rectangle 217"/>
            <p:cNvSpPr>
              <a:spLocks noChangeArrowheads="1"/>
            </p:cNvSpPr>
            <p:nvPr>
              <p:custDataLst>
                <p:tags r:id="rId204"/>
              </p:custDataLst>
            </p:nvPr>
          </p:nvSpPr>
          <p:spPr bwMode="auto">
            <a:xfrm>
              <a:off x="2383908" y="3458618"/>
              <a:ext cx="9984" cy="23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33" name="Freeform 218"/>
            <p:cNvSpPr/>
            <p:nvPr>
              <p:custDataLst>
                <p:tags r:id="rId205"/>
              </p:custDataLst>
            </p:nvPr>
          </p:nvSpPr>
          <p:spPr bwMode="auto">
            <a:xfrm>
              <a:off x="2416356" y="3518522"/>
              <a:ext cx="26209" cy="28705"/>
            </a:xfrm>
            <a:custGeom>
              <a:avLst/>
              <a:gdLst>
                <a:gd name="T0" fmla="*/ 21 w 21"/>
                <a:gd name="T1" fmla="*/ 23 h 23"/>
                <a:gd name="T2" fmla="*/ 10 w 21"/>
                <a:gd name="T3" fmla="*/ 16 h 23"/>
                <a:gd name="T4" fmla="*/ 0 w 21"/>
                <a:gd name="T5" fmla="*/ 10 h 23"/>
                <a:gd name="T6" fmla="*/ 6 w 21"/>
                <a:gd name="T7" fmla="*/ 4 h 23"/>
                <a:gd name="T8" fmla="*/ 12 w 21"/>
                <a:gd name="T9" fmla="*/ 0 h 23"/>
                <a:gd name="T10" fmla="*/ 17 w 21"/>
                <a:gd name="T11" fmla="*/ 11 h 23"/>
                <a:gd name="T12" fmla="*/ 21 w 21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3">
                  <a:moveTo>
                    <a:pt x="21" y="23"/>
                  </a:moveTo>
                  <a:lnTo>
                    <a:pt x="10" y="16"/>
                  </a:lnTo>
                  <a:lnTo>
                    <a:pt x="0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7" y="11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353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34" name="Rectangle 219"/>
            <p:cNvSpPr>
              <a:spLocks noChangeArrowheads="1"/>
            </p:cNvSpPr>
            <p:nvPr>
              <p:custDataLst>
                <p:tags r:id="rId206"/>
              </p:custDataLst>
            </p:nvPr>
          </p:nvSpPr>
          <p:spPr bwMode="auto">
            <a:xfrm>
              <a:off x="4330798" y="3212760"/>
              <a:ext cx="947237" cy="94474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35" name="Rectangle 220"/>
            <p:cNvSpPr>
              <a:spLocks noChangeArrowheads="1"/>
            </p:cNvSpPr>
            <p:nvPr>
              <p:custDataLst>
                <p:tags r:id="rId207"/>
              </p:custDataLst>
            </p:nvPr>
          </p:nvSpPr>
          <p:spPr bwMode="auto">
            <a:xfrm>
              <a:off x="4330798" y="3212760"/>
              <a:ext cx="947237" cy="944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36" name="Freeform 221"/>
            <p:cNvSpPr>
              <a:spLocks noEditPoints="1"/>
            </p:cNvSpPr>
            <p:nvPr>
              <p:custDataLst>
                <p:tags r:id="rId208"/>
              </p:custDataLst>
            </p:nvPr>
          </p:nvSpPr>
          <p:spPr bwMode="auto">
            <a:xfrm>
              <a:off x="4473071" y="3353785"/>
              <a:ext cx="662692" cy="661443"/>
            </a:xfrm>
            <a:custGeom>
              <a:avLst/>
              <a:gdLst>
                <a:gd name="T0" fmla="*/ 131 w 492"/>
                <a:gd name="T1" fmla="*/ 396 h 491"/>
                <a:gd name="T2" fmla="*/ 51 w 492"/>
                <a:gd name="T3" fmla="*/ 396 h 491"/>
                <a:gd name="T4" fmla="*/ 84 w 492"/>
                <a:gd name="T5" fmla="*/ 430 h 491"/>
                <a:gd name="T6" fmla="*/ 131 w 492"/>
                <a:gd name="T7" fmla="*/ 396 h 491"/>
                <a:gd name="T8" fmla="*/ 353 w 492"/>
                <a:gd name="T9" fmla="*/ 396 h 491"/>
                <a:gd name="T10" fmla="*/ 147 w 492"/>
                <a:gd name="T11" fmla="*/ 396 h 491"/>
                <a:gd name="T12" fmla="*/ 91 w 492"/>
                <a:gd name="T13" fmla="*/ 437 h 491"/>
                <a:gd name="T14" fmla="*/ 246 w 492"/>
                <a:gd name="T15" fmla="*/ 491 h 491"/>
                <a:gd name="T16" fmla="*/ 388 w 492"/>
                <a:gd name="T17" fmla="*/ 447 h 491"/>
                <a:gd name="T18" fmla="*/ 377 w 492"/>
                <a:gd name="T19" fmla="*/ 415 h 491"/>
                <a:gd name="T20" fmla="*/ 375 w 492"/>
                <a:gd name="T21" fmla="*/ 412 h 491"/>
                <a:gd name="T22" fmla="*/ 353 w 492"/>
                <a:gd name="T23" fmla="*/ 396 h 491"/>
                <a:gd name="T24" fmla="*/ 4 w 492"/>
                <a:gd name="T25" fmla="*/ 207 h 491"/>
                <a:gd name="T26" fmla="*/ 0 w 492"/>
                <a:gd name="T27" fmla="*/ 246 h 491"/>
                <a:gd name="T28" fmla="*/ 4 w 492"/>
                <a:gd name="T29" fmla="*/ 285 h 491"/>
                <a:gd name="T30" fmla="*/ 4 w 492"/>
                <a:gd name="T31" fmla="*/ 207 h 491"/>
                <a:gd name="T32" fmla="*/ 455 w 492"/>
                <a:gd name="T33" fmla="*/ 117 h 491"/>
                <a:gd name="T34" fmla="*/ 455 w 492"/>
                <a:gd name="T35" fmla="*/ 247 h 491"/>
                <a:gd name="T36" fmla="*/ 488 w 492"/>
                <a:gd name="T37" fmla="*/ 257 h 491"/>
                <a:gd name="T38" fmla="*/ 486 w 492"/>
                <a:gd name="T39" fmla="*/ 271 h 491"/>
                <a:gd name="T40" fmla="*/ 486 w 492"/>
                <a:gd name="T41" fmla="*/ 271 h 491"/>
                <a:gd name="T42" fmla="*/ 482 w 492"/>
                <a:gd name="T43" fmla="*/ 313 h 491"/>
                <a:gd name="T44" fmla="*/ 492 w 492"/>
                <a:gd name="T45" fmla="*/ 246 h 491"/>
                <a:gd name="T46" fmla="*/ 455 w 492"/>
                <a:gd name="T47" fmla="*/ 117 h 491"/>
                <a:gd name="T48" fmla="*/ 246 w 492"/>
                <a:gd name="T49" fmla="*/ 0 h 491"/>
                <a:gd name="T50" fmla="*/ 58 w 492"/>
                <a:gd name="T51" fmla="*/ 88 h 491"/>
                <a:gd name="T52" fmla="*/ 427 w 492"/>
                <a:gd name="T53" fmla="*/ 88 h 491"/>
                <a:gd name="T54" fmla="*/ 435 w 492"/>
                <a:gd name="T55" fmla="*/ 89 h 491"/>
                <a:gd name="T56" fmla="*/ 246 w 492"/>
                <a:gd name="T57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2" h="491">
                  <a:moveTo>
                    <a:pt x="131" y="396"/>
                  </a:moveTo>
                  <a:cubicBezTo>
                    <a:pt x="51" y="396"/>
                    <a:pt x="51" y="396"/>
                    <a:pt x="51" y="396"/>
                  </a:cubicBezTo>
                  <a:cubicBezTo>
                    <a:pt x="61" y="408"/>
                    <a:pt x="72" y="420"/>
                    <a:pt x="84" y="430"/>
                  </a:cubicBezTo>
                  <a:cubicBezTo>
                    <a:pt x="131" y="396"/>
                    <a:pt x="131" y="396"/>
                    <a:pt x="131" y="396"/>
                  </a:cubicBezTo>
                  <a:moveTo>
                    <a:pt x="353" y="396"/>
                  </a:moveTo>
                  <a:cubicBezTo>
                    <a:pt x="147" y="396"/>
                    <a:pt x="147" y="396"/>
                    <a:pt x="147" y="396"/>
                  </a:cubicBezTo>
                  <a:cubicBezTo>
                    <a:pt x="91" y="437"/>
                    <a:pt x="91" y="437"/>
                    <a:pt x="91" y="437"/>
                  </a:cubicBezTo>
                  <a:cubicBezTo>
                    <a:pt x="134" y="471"/>
                    <a:pt x="187" y="491"/>
                    <a:pt x="246" y="491"/>
                  </a:cubicBezTo>
                  <a:cubicBezTo>
                    <a:pt x="299" y="491"/>
                    <a:pt x="348" y="475"/>
                    <a:pt x="388" y="447"/>
                  </a:cubicBezTo>
                  <a:cubicBezTo>
                    <a:pt x="387" y="437"/>
                    <a:pt x="384" y="427"/>
                    <a:pt x="377" y="415"/>
                  </a:cubicBezTo>
                  <a:cubicBezTo>
                    <a:pt x="376" y="414"/>
                    <a:pt x="376" y="413"/>
                    <a:pt x="375" y="412"/>
                  </a:cubicBezTo>
                  <a:cubicBezTo>
                    <a:pt x="353" y="396"/>
                    <a:pt x="353" y="396"/>
                    <a:pt x="353" y="396"/>
                  </a:cubicBezTo>
                  <a:moveTo>
                    <a:pt x="4" y="207"/>
                  </a:moveTo>
                  <a:cubicBezTo>
                    <a:pt x="2" y="220"/>
                    <a:pt x="0" y="233"/>
                    <a:pt x="0" y="246"/>
                  </a:cubicBezTo>
                  <a:cubicBezTo>
                    <a:pt x="0" y="259"/>
                    <a:pt x="2" y="272"/>
                    <a:pt x="4" y="285"/>
                  </a:cubicBezTo>
                  <a:cubicBezTo>
                    <a:pt x="4" y="207"/>
                    <a:pt x="4" y="207"/>
                    <a:pt x="4" y="207"/>
                  </a:cubicBezTo>
                  <a:moveTo>
                    <a:pt x="455" y="117"/>
                  </a:moveTo>
                  <a:cubicBezTo>
                    <a:pt x="455" y="247"/>
                    <a:pt x="455" y="247"/>
                    <a:pt x="455" y="247"/>
                  </a:cubicBezTo>
                  <a:cubicBezTo>
                    <a:pt x="488" y="257"/>
                    <a:pt x="488" y="257"/>
                    <a:pt x="488" y="257"/>
                  </a:cubicBezTo>
                  <a:cubicBezTo>
                    <a:pt x="486" y="271"/>
                    <a:pt x="486" y="271"/>
                    <a:pt x="486" y="271"/>
                  </a:cubicBezTo>
                  <a:cubicBezTo>
                    <a:pt x="486" y="271"/>
                    <a:pt x="486" y="271"/>
                    <a:pt x="486" y="271"/>
                  </a:cubicBezTo>
                  <a:cubicBezTo>
                    <a:pt x="485" y="287"/>
                    <a:pt x="484" y="301"/>
                    <a:pt x="482" y="313"/>
                  </a:cubicBezTo>
                  <a:cubicBezTo>
                    <a:pt x="488" y="291"/>
                    <a:pt x="492" y="269"/>
                    <a:pt x="492" y="246"/>
                  </a:cubicBezTo>
                  <a:cubicBezTo>
                    <a:pt x="492" y="199"/>
                    <a:pt x="478" y="154"/>
                    <a:pt x="455" y="117"/>
                  </a:cubicBezTo>
                  <a:moveTo>
                    <a:pt x="246" y="0"/>
                  </a:moveTo>
                  <a:cubicBezTo>
                    <a:pt x="171" y="0"/>
                    <a:pt x="103" y="34"/>
                    <a:pt x="58" y="88"/>
                  </a:cubicBezTo>
                  <a:cubicBezTo>
                    <a:pt x="427" y="88"/>
                    <a:pt x="427" y="88"/>
                    <a:pt x="427" y="88"/>
                  </a:cubicBezTo>
                  <a:cubicBezTo>
                    <a:pt x="429" y="88"/>
                    <a:pt x="432" y="88"/>
                    <a:pt x="435" y="89"/>
                  </a:cubicBezTo>
                  <a:cubicBezTo>
                    <a:pt x="390" y="35"/>
                    <a:pt x="322" y="0"/>
                    <a:pt x="246" y="0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3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37" name="Freeform 222"/>
            <p:cNvSpPr/>
            <p:nvPr>
              <p:custDataLst>
                <p:tags r:id="rId209"/>
              </p:custDataLst>
            </p:nvPr>
          </p:nvSpPr>
          <p:spPr bwMode="auto">
            <a:xfrm>
              <a:off x="4574160" y="3932860"/>
              <a:ext cx="21217" cy="18720"/>
            </a:xfrm>
            <a:custGeom>
              <a:avLst/>
              <a:gdLst>
                <a:gd name="T0" fmla="*/ 9 w 16"/>
                <a:gd name="T1" fmla="*/ 0 h 14"/>
                <a:gd name="T2" fmla="*/ 0 w 16"/>
                <a:gd name="T3" fmla="*/ 7 h 14"/>
                <a:gd name="T4" fmla="*/ 7 w 16"/>
                <a:gd name="T5" fmla="*/ 14 h 14"/>
                <a:gd name="T6" fmla="*/ 16 w 16"/>
                <a:gd name="T7" fmla="*/ 7 h 14"/>
                <a:gd name="T8" fmla="*/ 9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9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3" y="9"/>
                    <a:pt x="5" y="11"/>
                    <a:pt x="7" y="14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4" y="5"/>
                    <a:pt x="11" y="2"/>
                    <a:pt x="9" y="0"/>
                  </a:cubicBezTo>
                </a:path>
              </a:pathLst>
            </a:custGeom>
            <a:solidFill>
              <a:srgbClr val="B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38" name="Freeform 223"/>
            <p:cNvSpPr>
              <a:spLocks noEditPoints="1"/>
            </p:cNvSpPr>
            <p:nvPr>
              <p:custDataLst>
                <p:tags r:id="rId210"/>
              </p:custDataLst>
            </p:nvPr>
          </p:nvSpPr>
          <p:spPr bwMode="auto">
            <a:xfrm>
              <a:off x="4586640" y="3887932"/>
              <a:ext cx="391874" cy="54912"/>
            </a:xfrm>
            <a:custGeom>
              <a:avLst/>
              <a:gdLst>
                <a:gd name="T0" fmla="*/ 63 w 291"/>
                <a:gd name="T1" fmla="*/ 0 h 41"/>
                <a:gd name="T2" fmla="*/ 47 w 291"/>
                <a:gd name="T3" fmla="*/ 0 h 41"/>
                <a:gd name="T4" fmla="*/ 0 w 291"/>
                <a:gd name="T5" fmla="*/ 34 h 41"/>
                <a:gd name="T6" fmla="*/ 7 w 291"/>
                <a:gd name="T7" fmla="*/ 41 h 41"/>
                <a:gd name="T8" fmla="*/ 63 w 291"/>
                <a:gd name="T9" fmla="*/ 0 h 41"/>
                <a:gd name="T10" fmla="*/ 284 w 291"/>
                <a:gd name="T11" fmla="*/ 0 h 41"/>
                <a:gd name="T12" fmla="*/ 269 w 291"/>
                <a:gd name="T13" fmla="*/ 0 h 41"/>
                <a:gd name="T14" fmla="*/ 291 w 291"/>
                <a:gd name="T15" fmla="*/ 16 h 41"/>
                <a:gd name="T16" fmla="*/ 284 w 291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41">
                  <a:moveTo>
                    <a:pt x="63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" y="36"/>
                    <a:pt x="5" y="39"/>
                    <a:pt x="7" y="41"/>
                  </a:cubicBezTo>
                  <a:cubicBezTo>
                    <a:pt x="63" y="0"/>
                    <a:pt x="63" y="0"/>
                    <a:pt x="63" y="0"/>
                  </a:cubicBezTo>
                  <a:moveTo>
                    <a:pt x="284" y="0"/>
                  </a:moveTo>
                  <a:cubicBezTo>
                    <a:pt x="269" y="0"/>
                    <a:pt x="269" y="0"/>
                    <a:pt x="269" y="0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88" y="10"/>
                    <a:pt x="285" y="5"/>
                    <a:pt x="284" y="0"/>
                  </a:cubicBezTo>
                </a:path>
              </a:pathLst>
            </a:custGeom>
            <a:solidFill>
              <a:srgbClr val="B9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39" name="Freeform 224"/>
            <p:cNvSpPr>
              <a:spLocks noEditPoints="1"/>
            </p:cNvSpPr>
            <p:nvPr>
              <p:custDataLst>
                <p:tags r:id="rId211"/>
              </p:custDataLst>
            </p:nvPr>
          </p:nvSpPr>
          <p:spPr bwMode="auto">
            <a:xfrm>
              <a:off x="4430639" y="3838012"/>
              <a:ext cx="766276" cy="118561"/>
            </a:xfrm>
            <a:custGeom>
              <a:avLst/>
              <a:gdLst>
                <a:gd name="T0" fmla="*/ 6 w 568"/>
                <a:gd name="T1" fmla="*/ 7 h 88"/>
                <a:gd name="T2" fmla="*/ 0 w 568"/>
                <a:gd name="T3" fmla="*/ 12 h 88"/>
                <a:gd name="T4" fmla="*/ 71 w 568"/>
                <a:gd name="T5" fmla="*/ 88 h 88"/>
                <a:gd name="T6" fmla="*/ 76 w 568"/>
                <a:gd name="T7" fmla="*/ 81 h 88"/>
                <a:gd name="T8" fmla="*/ 6 w 568"/>
                <a:gd name="T9" fmla="*/ 7 h 88"/>
                <a:gd name="T10" fmla="*/ 562 w 568"/>
                <a:gd name="T11" fmla="*/ 0 h 88"/>
                <a:gd name="T12" fmla="*/ 516 w 568"/>
                <a:gd name="T13" fmla="*/ 50 h 88"/>
                <a:gd name="T14" fmla="*/ 509 w 568"/>
                <a:gd name="T15" fmla="*/ 69 h 88"/>
                <a:gd name="T16" fmla="*/ 568 w 568"/>
                <a:gd name="T17" fmla="*/ 6 h 88"/>
                <a:gd name="T18" fmla="*/ 562 w 568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8" h="88">
                  <a:moveTo>
                    <a:pt x="6" y="7"/>
                  </a:moveTo>
                  <a:cubicBezTo>
                    <a:pt x="4" y="9"/>
                    <a:pt x="2" y="11"/>
                    <a:pt x="0" y="12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2" y="85"/>
                    <a:pt x="74" y="83"/>
                    <a:pt x="76" y="81"/>
                  </a:cubicBezTo>
                  <a:cubicBezTo>
                    <a:pt x="6" y="7"/>
                    <a:pt x="6" y="7"/>
                    <a:pt x="6" y="7"/>
                  </a:cubicBezTo>
                  <a:moveTo>
                    <a:pt x="562" y="0"/>
                  </a:moveTo>
                  <a:cubicBezTo>
                    <a:pt x="516" y="50"/>
                    <a:pt x="516" y="50"/>
                    <a:pt x="516" y="50"/>
                  </a:cubicBezTo>
                  <a:cubicBezTo>
                    <a:pt x="514" y="57"/>
                    <a:pt x="512" y="63"/>
                    <a:pt x="509" y="69"/>
                  </a:cubicBezTo>
                  <a:cubicBezTo>
                    <a:pt x="568" y="6"/>
                    <a:pt x="568" y="6"/>
                    <a:pt x="568" y="6"/>
                  </a:cubicBezTo>
                  <a:cubicBezTo>
                    <a:pt x="562" y="0"/>
                    <a:pt x="562" y="0"/>
                    <a:pt x="562" y="0"/>
                  </a:cubicBezTo>
                </a:path>
              </a:pathLst>
            </a:custGeom>
            <a:solidFill>
              <a:srgbClr val="B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0" name="Freeform 225"/>
            <p:cNvSpPr/>
            <p:nvPr>
              <p:custDataLst>
                <p:tags r:id="rId212"/>
              </p:custDataLst>
            </p:nvPr>
          </p:nvSpPr>
          <p:spPr bwMode="auto">
            <a:xfrm>
              <a:off x="4379471" y="3794331"/>
              <a:ext cx="66145" cy="64896"/>
            </a:xfrm>
            <a:custGeom>
              <a:avLst/>
              <a:gdLst>
                <a:gd name="T0" fmla="*/ 25 w 49"/>
                <a:gd name="T1" fmla="*/ 0 h 48"/>
                <a:gd name="T2" fmla="*/ 0 w 49"/>
                <a:gd name="T3" fmla="*/ 24 h 48"/>
                <a:gd name="T4" fmla="*/ 25 w 49"/>
                <a:gd name="T5" fmla="*/ 48 h 48"/>
                <a:gd name="T6" fmla="*/ 38 w 49"/>
                <a:gd name="T7" fmla="*/ 44 h 48"/>
                <a:gd name="T8" fmla="*/ 44 w 49"/>
                <a:gd name="T9" fmla="*/ 39 h 48"/>
                <a:gd name="T10" fmla="*/ 49 w 49"/>
                <a:gd name="T11" fmla="*/ 24 h 48"/>
                <a:gd name="T12" fmla="*/ 25 w 49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5" y="48"/>
                  </a:cubicBezTo>
                  <a:cubicBezTo>
                    <a:pt x="30" y="48"/>
                    <a:pt x="34" y="47"/>
                    <a:pt x="38" y="44"/>
                  </a:cubicBezTo>
                  <a:cubicBezTo>
                    <a:pt x="40" y="43"/>
                    <a:pt x="42" y="41"/>
                    <a:pt x="44" y="39"/>
                  </a:cubicBezTo>
                  <a:cubicBezTo>
                    <a:pt x="47" y="35"/>
                    <a:pt x="49" y="30"/>
                    <a:pt x="49" y="24"/>
                  </a:cubicBezTo>
                  <a:cubicBezTo>
                    <a:pt x="49" y="11"/>
                    <a:pt x="38" y="0"/>
                    <a:pt x="25" y="0"/>
                  </a:cubicBezTo>
                </a:path>
              </a:pathLst>
            </a:custGeom>
            <a:solidFill>
              <a:srgbClr val="B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1" name="Freeform 226"/>
            <p:cNvSpPr/>
            <p:nvPr>
              <p:custDataLst>
                <p:tags r:id="rId213"/>
              </p:custDataLst>
            </p:nvPr>
          </p:nvSpPr>
          <p:spPr bwMode="auto">
            <a:xfrm>
              <a:off x="4524240" y="3937852"/>
              <a:ext cx="64896" cy="63649"/>
            </a:xfrm>
            <a:custGeom>
              <a:avLst/>
              <a:gdLst>
                <a:gd name="T0" fmla="*/ 24 w 48"/>
                <a:gd name="T1" fmla="*/ 0 h 48"/>
                <a:gd name="T2" fmla="*/ 7 w 48"/>
                <a:gd name="T3" fmla="*/ 7 h 48"/>
                <a:gd name="T4" fmla="*/ 2 w 48"/>
                <a:gd name="T5" fmla="*/ 14 h 48"/>
                <a:gd name="T6" fmla="*/ 0 w 48"/>
                <a:gd name="T7" fmla="*/ 24 h 48"/>
                <a:gd name="T8" fmla="*/ 24 w 48"/>
                <a:gd name="T9" fmla="*/ 48 h 48"/>
                <a:gd name="T10" fmla="*/ 48 w 48"/>
                <a:gd name="T11" fmla="*/ 24 h 48"/>
                <a:gd name="T12" fmla="*/ 44 w 48"/>
                <a:gd name="T13" fmla="*/ 11 h 48"/>
                <a:gd name="T14" fmla="*/ 37 w 48"/>
                <a:gd name="T15" fmla="*/ 4 h 48"/>
                <a:gd name="T16" fmla="*/ 24 w 48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17" y="0"/>
                    <a:pt x="11" y="3"/>
                    <a:pt x="7" y="7"/>
                  </a:cubicBezTo>
                  <a:cubicBezTo>
                    <a:pt x="5" y="9"/>
                    <a:pt x="3" y="11"/>
                    <a:pt x="2" y="14"/>
                  </a:cubicBezTo>
                  <a:cubicBezTo>
                    <a:pt x="0" y="17"/>
                    <a:pt x="0" y="20"/>
                    <a:pt x="0" y="24"/>
                  </a:cubicBezTo>
                  <a:cubicBezTo>
                    <a:pt x="0" y="38"/>
                    <a:pt x="10" y="48"/>
                    <a:pt x="24" y="48"/>
                  </a:cubicBezTo>
                  <a:cubicBezTo>
                    <a:pt x="37" y="48"/>
                    <a:pt x="48" y="38"/>
                    <a:pt x="48" y="24"/>
                  </a:cubicBezTo>
                  <a:cubicBezTo>
                    <a:pt x="48" y="19"/>
                    <a:pt x="46" y="14"/>
                    <a:pt x="44" y="11"/>
                  </a:cubicBezTo>
                  <a:cubicBezTo>
                    <a:pt x="42" y="8"/>
                    <a:pt x="40" y="6"/>
                    <a:pt x="37" y="4"/>
                  </a:cubicBezTo>
                  <a:cubicBezTo>
                    <a:pt x="33" y="1"/>
                    <a:pt x="29" y="0"/>
                    <a:pt x="24" y="0"/>
                  </a:cubicBezTo>
                </a:path>
              </a:pathLst>
            </a:custGeom>
            <a:solidFill>
              <a:srgbClr val="B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2" name="Freeform 227"/>
            <p:cNvSpPr/>
            <p:nvPr>
              <p:custDataLst>
                <p:tags r:id="rId214"/>
              </p:custDataLst>
            </p:nvPr>
          </p:nvSpPr>
          <p:spPr bwMode="auto">
            <a:xfrm>
              <a:off x="5047154" y="3956572"/>
              <a:ext cx="53665" cy="44928"/>
            </a:xfrm>
            <a:custGeom>
              <a:avLst/>
              <a:gdLst>
                <a:gd name="T0" fmla="*/ 38 w 40"/>
                <a:gd name="T1" fmla="*/ 0 h 34"/>
                <a:gd name="T2" fmla="*/ 0 w 40"/>
                <a:gd name="T3" fmla="*/ 28 h 34"/>
                <a:gd name="T4" fmla="*/ 16 w 40"/>
                <a:gd name="T5" fmla="*/ 34 h 34"/>
                <a:gd name="T6" fmla="*/ 40 w 40"/>
                <a:gd name="T7" fmla="*/ 10 h 34"/>
                <a:gd name="T8" fmla="*/ 38 w 40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">
                  <a:moveTo>
                    <a:pt x="38" y="0"/>
                  </a:moveTo>
                  <a:cubicBezTo>
                    <a:pt x="28" y="12"/>
                    <a:pt x="14" y="21"/>
                    <a:pt x="0" y="28"/>
                  </a:cubicBezTo>
                  <a:cubicBezTo>
                    <a:pt x="4" y="32"/>
                    <a:pt x="10" y="34"/>
                    <a:pt x="16" y="34"/>
                  </a:cubicBezTo>
                  <a:cubicBezTo>
                    <a:pt x="30" y="34"/>
                    <a:pt x="40" y="24"/>
                    <a:pt x="40" y="10"/>
                  </a:cubicBezTo>
                  <a:cubicBezTo>
                    <a:pt x="40" y="7"/>
                    <a:pt x="40" y="3"/>
                    <a:pt x="38" y="0"/>
                  </a:cubicBezTo>
                </a:path>
              </a:pathLst>
            </a:custGeom>
            <a:solidFill>
              <a:srgbClr val="B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3" name="Freeform 228"/>
            <p:cNvSpPr/>
            <p:nvPr>
              <p:custDataLst>
                <p:tags r:id="rId215"/>
              </p:custDataLst>
            </p:nvPr>
          </p:nvSpPr>
          <p:spPr bwMode="auto">
            <a:xfrm>
              <a:off x="5159474" y="3808060"/>
              <a:ext cx="64896" cy="64896"/>
            </a:xfrm>
            <a:custGeom>
              <a:avLst/>
              <a:gdLst>
                <a:gd name="T0" fmla="*/ 52 w 52"/>
                <a:gd name="T1" fmla="*/ 0 h 52"/>
                <a:gd name="T2" fmla="*/ 0 w 52"/>
                <a:gd name="T3" fmla="*/ 0 h 52"/>
                <a:gd name="T4" fmla="*/ 23 w 52"/>
                <a:gd name="T5" fmla="*/ 24 h 52"/>
                <a:gd name="T6" fmla="*/ 30 w 52"/>
                <a:gd name="T7" fmla="*/ 30 h 52"/>
                <a:gd name="T8" fmla="*/ 52 w 52"/>
                <a:gd name="T9" fmla="*/ 52 h 52"/>
                <a:gd name="T10" fmla="*/ 52 w 52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2">
                  <a:moveTo>
                    <a:pt x="52" y="0"/>
                  </a:moveTo>
                  <a:lnTo>
                    <a:pt x="0" y="0"/>
                  </a:lnTo>
                  <a:lnTo>
                    <a:pt x="23" y="24"/>
                  </a:lnTo>
                  <a:lnTo>
                    <a:pt x="30" y="30"/>
                  </a:lnTo>
                  <a:lnTo>
                    <a:pt x="52" y="5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B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4" name="Freeform 229"/>
            <p:cNvSpPr/>
            <p:nvPr>
              <p:custDataLst>
                <p:tags r:id="rId216"/>
              </p:custDataLst>
            </p:nvPr>
          </p:nvSpPr>
          <p:spPr bwMode="auto">
            <a:xfrm>
              <a:off x="5159474" y="3808060"/>
              <a:ext cx="64896" cy="64896"/>
            </a:xfrm>
            <a:custGeom>
              <a:avLst/>
              <a:gdLst>
                <a:gd name="T0" fmla="*/ 52 w 52"/>
                <a:gd name="T1" fmla="*/ 0 h 52"/>
                <a:gd name="T2" fmla="*/ 0 w 52"/>
                <a:gd name="T3" fmla="*/ 0 h 52"/>
                <a:gd name="T4" fmla="*/ 23 w 52"/>
                <a:gd name="T5" fmla="*/ 24 h 52"/>
                <a:gd name="T6" fmla="*/ 30 w 52"/>
                <a:gd name="T7" fmla="*/ 30 h 52"/>
                <a:gd name="T8" fmla="*/ 52 w 52"/>
                <a:gd name="T9" fmla="*/ 52 h 52"/>
                <a:gd name="T10" fmla="*/ 52 w 52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2">
                  <a:moveTo>
                    <a:pt x="52" y="0"/>
                  </a:moveTo>
                  <a:lnTo>
                    <a:pt x="0" y="0"/>
                  </a:lnTo>
                  <a:lnTo>
                    <a:pt x="23" y="24"/>
                  </a:lnTo>
                  <a:lnTo>
                    <a:pt x="30" y="30"/>
                  </a:lnTo>
                  <a:lnTo>
                    <a:pt x="52" y="5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5" name="Freeform 230"/>
            <p:cNvSpPr/>
            <p:nvPr>
              <p:custDataLst>
                <p:tags r:id="rId217"/>
              </p:custDataLst>
            </p:nvPr>
          </p:nvSpPr>
          <p:spPr bwMode="auto">
            <a:xfrm>
              <a:off x="4478063" y="3472345"/>
              <a:ext cx="607779" cy="415587"/>
            </a:xfrm>
            <a:custGeom>
              <a:avLst/>
              <a:gdLst>
                <a:gd name="T0" fmla="*/ 423 w 451"/>
                <a:gd name="T1" fmla="*/ 308 h 308"/>
                <a:gd name="T2" fmla="*/ 28 w 451"/>
                <a:gd name="T3" fmla="*/ 308 h 308"/>
                <a:gd name="T4" fmla="*/ 0 w 451"/>
                <a:gd name="T5" fmla="*/ 279 h 308"/>
                <a:gd name="T6" fmla="*/ 0 w 451"/>
                <a:gd name="T7" fmla="*/ 28 h 308"/>
                <a:gd name="T8" fmla="*/ 28 w 451"/>
                <a:gd name="T9" fmla="*/ 0 h 308"/>
                <a:gd name="T10" fmla="*/ 423 w 451"/>
                <a:gd name="T11" fmla="*/ 0 h 308"/>
                <a:gd name="T12" fmla="*/ 451 w 451"/>
                <a:gd name="T13" fmla="*/ 28 h 308"/>
                <a:gd name="T14" fmla="*/ 451 w 451"/>
                <a:gd name="T15" fmla="*/ 279 h 308"/>
                <a:gd name="T16" fmla="*/ 423 w 451"/>
                <a:gd name="T17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1" h="308">
                  <a:moveTo>
                    <a:pt x="423" y="308"/>
                  </a:moveTo>
                  <a:cubicBezTo>
                    <a:pt x="28" y="308"/>
                    <a:pt x="28" y="308"/>
                    <a:pt x="28" y="308"/>
                  </a:cubicBezTo>
                  <a:cubicBezTo>
                    <a:pt x="12" y="308"/>
                    <a:pt x="0" y="295"/>
                    <a:pt x="0" y="27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38" y="0"/>
                    <a:pt x="451" y="12"/>
                    <a:pt x="451" y="28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95"/>
                    <a:pt x="438" y="308"/>
                    <a:pt x="423" y="30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6" name="Rectangle 231"/>
            <p:cNvSpPr>
              <a:spLocks noChangeArrowheads="1"/>
            </p:cNvSpPr>
            <p:nvPr>
              <p:custDataLst>
                <p:tags r:id="rId218"/>
              </p:custDataLst>
            </p:nvPr>
          </p:nvSpPr>
          <p:spPr bwMode="auto">
            <a:xfrm>
              <a:off x="4952305" y="3491066"/>
              <a:ext cx="21217" cy="499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7" name="Freeform 232"/>
            <p:cNvSpPr/>
            <p:nvPr>
              <p:custDataLst>
                <p:tags r:id="rId219"/>
              </p:custDataLst>
            </p:nvPr>
          </p:nvSpPr>
          <p:spPr bwMode="auto">
            <a:xfrm>
              <a:off x="5052146" y="3487321"/>
              <a:ext cx="17472" cy="17472"/>
            </a:xfrm>
            <a:custGeom>
              <a:avLst/>
              <a:gdLst>
                <a:gd name="T0" fmla="*/ 12 w 14"/>
                <a:gd name="T1" fmla="*/ 14 h 14"/>
                <a:gd name="T2" fmla="*/ 0 w 14"/>
                <a:gd name="T3" fmla="*/ 2 h 14"/>
                <a:gd name="T4" fmla="*/ 3 w 14"/>
                <a:gd name="T5" fmla="*/ 0 h 14"/>
                <a:gd name="T6" fmla="*/ 14 w 14"/>
                <a:gd name="T7" fmla="*/ 11 h 14"/>
                <a:gd name="T8" fmla="*/ 12 w 1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2" y="14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4" y="11"/>
                  </a:lnTo>
                  <a:lnTo>
                    <a:pt x="12" y="14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8" name="Freeform 233"/>
            <p:cNvSpPr/>
            <p:nvPr>
              <p:custDataLst>
                <p:tags r:id="rId220"/>
              </p:custDataLst>
            </p:nvPr>
          </p:nvSpPr>
          <p:spPr bwMode="auto">
            <a:xfrm>
              <a:off x="5052146" y="3487321"/>
              <a:ext cx="17472" cy="17472"/>
            </a:xfrm>
            <a:custGeom>
              <a:avLst/>
              <a:gdLst>
                <a:gd name="T0" fmla="*/ 3 w 14"/>
                <a:gd name="T1" fmla="*/ 14 h 14"/>
                <a:gd name="T2" fmla="*/ 14 w 14"/>
                <a:gd name="T3" fmla="*/ 2 h 14"/>
                <a:gd name="T4" fmla="*/ 12 w 14"/>
                <a:gd name="T5" fmla="*/ 0 h 14"/>
                <a:gd name="T6" fmla="*/ 0 w 14"/>
                <a:gd name="T7" fmla="*/ 11 h 14"/>
                <a:gd name="T8" fmla="*/ 3 w 1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3" y="14"/>
                  </a:moveTo>
                  <a:lnTo>
                    <a:pt x="14" y="2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3" y="14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9" name="Freeform 234"/>
            <p:cNvSpPr/>
            <p:nvPr>
              <p:custDataLst>
                <p:tags r:id="rId221"/>
              </p:custDataLst>
            </p:nvPr>
          </p:nvSpPr>
          <p:spPr bwMode="auto">
            <a:xfrm>
              <a:off x="5005970" y="3479833"/>
              <a:ext cx="26209" cy="26209"/>
            </a:xfrm>
            <a:custGeom>
              <a:avLst/>
              <a:gdLst>
                <a:gd name="T0" fmla="*/ 17 w 21"/>
                <a:gd name="T1" fmla="*/ 17 h 21"/>
                <a:gd name="T2" fmla="*/ 17 w 21"/>
                <a:gd name="T3" fmla="*/ 13 h 21"/>
                <a:gd name="T4" fmla="*/ 8 w 21"/>
                <a:gd name="T5" fmla="*/ 13 h 21"/>
                <a:gd name="T6" fmla="*/ 8 w 21"/>
                <a:gd name="T7" fmla="*/ 8 h 21"/>
                <a:gd name="T8" fmla="*/ 13 w 21"/>
                <a:gd name="T9" fmla="*/ 8 h 21"/>
                <a:gd name="T10" fmla="*/ 13 w 21"/>
                <a:gd name="T11" fmla="*/ 17 h 21"/>
                <a:gd name="T12" fmla="*/ 17 w 21"/>
                <a:gd name="T13" fmla="*/ 17 h 21"/>
                <a:gd name="T14" fmla="*/ 17 w 21"/>
                <a:gd name="T15" fmla="*/ 13 h 21"/>
                <a:gd name="T16" fmla="*/ 17 w 21"/>
                <a:gd name="T17" fmla="*/ 17 h 21"/>
                <a:gd name="T18" fmla="*/ 21 w 21"/>
                <a:gd name="T19" fmla="*/ 17 h 21"/>
                <a:gd name="T20" fmla="*/ 21 w 21"/>
                <a:gd name="T21" fmla="*/ 0 h 21"/>
                <a:gd name="T22" fmla="*/ 0 w 21"/>
                <a:gd name="T23" fmla="*/ 0 h 21"/>
                <a:gd name="T24" fmla="*/ 0 w 21"/>
                <a:gd name="T25" fmla="*/ 21 h 21"/>
                <a:gd name="T26" fmla="*/ 21 w 21"/>
                <a:gd name="T27" fmla="*/ 21 h 21"/>
                <a:gd name="T28" fmla="*/ 21 w 21"/>
                <a:gd name="T29" fmla="*/ 17 h 21"/>
                <a:gd name="T30" fmla="*/ 17 w 21"/>
                <a:gd name="T31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1">
                  <a:moveTo>
                    <a:pt x="17" y="17"/>
                  </a:moveTo>
                  <a:lnTo>
                    <a:pt x="17" y="13"/>
                  </a:lnTo>
                  <a:lnTo>
                    <a:pt x="8" y="13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3" y="17"/>
                  </a:lnTo>
                  <a:lnTo>
                    <a:pt x="17" y="17"/>
                  </a:lnTo>
                  <a:lnTo>
                    <a:pt x="17" y="13"/>
                  </a:lnTo>
                  <a:lnTo>
                    <a:pt x="17" y="17"/>
                  </a:lnTo>
                  <a:lnTo>
                    <a:pt x="21" y="17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21" y="21"/>
                  </a:lnTo>
                  <a:lnTo>
                    <a:pt x="21" y="17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0" name="Rectangle 235"/>
            <p:cNvSpPr>
              <a:spLocks noChangeArrowheads="1"/>
            </p:cNvSpPr>
            <p:nvPr>
              <p:custDataLst>
                <p:tags r:id="rId222"/>
              </p:custDataLst>
            </p:nvPr>
          </p:nvSpPr>
          <p:spPr bwMode="auto">
            <a:xfrm>
              <a:off x="5002226" y="3491066"/>
              <a:ext cx="16224" cy="137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1" name="Freeform 236"/>
            <p:cNvSpPr/>
            <p:nvPr>
              <p:custDataLst>
                <p:tags r:id="rId223"/>
              </p:custDataLst>
            </p:nvPr>
          </p:nvSpPr>
          <p:spPr bwMode="auto">
            <a:xfrm>
              <a:off x="4997234" y="3486074"/>
              <a:ext cx="27456" cy="23713"/>
            </a:xfrm>
            <a:custGeom>
              <a:avLst/>
              <a:gdLst>
                <a:gd name="T0" fmla="*/ 17 w 22"/>
                <a:gd name="T1" fmla="*/ 15 h 19"/>
                <a:gd name="T2" fmla="*/ 17 w 22"/>
                <a:gd name="T3" fmla="*/ 11 h 19"/>
                <a:gd name="T4" fmla="*/ 9 w 22"/>
                <a:gd name="T5" fmla="*/ 11 h 19"/>
                <a:gd name="T6" fmla="*/ 9 w 22"/>
                <a:gd name="T7" fmla="*/ 9 h 19"/>
                <a:gd name="T8" fmla="*/ 13 w 22"/>
                <a:gd name="T9" fmla="*/ 9 h 19"/>
                <a:gd name="T10" fmla="*/ 13 w 22"/>
                <a:gd name="T11" fmla="*/ 15 h 19"/>
                <a:gd name="T12" fmla="*/ 17 w 22"/>
                <a:gd name="T13" fmla="*/ 15 h 19"/>
                <a:gd name="T14" fmla="*/ 17 w 22"/>
                <a:gd name="T15" fmla="*/ 11 h 19"/>
                <a:gd name="T16" fmla="*/ 17 w 22"/>
                <a:gd name="T17" fmla="*/ 15 h 19"/>
                <a:gd name="T18" fmla="*/ 22 w 22"/>
                <a:gd name="T19" fmla="*/ 15 h 19"/>
                <a:gd name="T20" fmla="*/ 22 w 22"/>
                <a:gd name="T21" fmla="*/ 0 h 19"/>
                <a:gd name="T22" fmla="*/ 0 w 22"/>
                <a:gd name="T23" fmla="*/ 0 h 19"/>
                <a:gd name="T24" fmla="*/ 0 w 22"/>
                <a:gd name="T25" fmla="*/ 19 h 19"/>
                <a:gd name="T26" fmla="*/ 22 w 22"/>
                <a:gd name="T27" fmla="*/ 19 h 19"/>
                <a:gd name="T28" fmla="*/ 22 w 22"/>
                <a:gd name="T29" fmla="*/ 15 h 19"/>
                <a:gd name="T30" fmla="*/ 17 w 22"/>
                <a:gd name="T31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9">
                  <a:moveTo>
                    <a:pt x="17" y="15"/>
                  </a:moveTo>
                  <a:lnTo>
                    <a:pt x="17" y="11"/>
                  </a:lnTo>
                  <a:lnTo>
                    <a:pt x="9" y="11"/>
                  </a:lnTo>
                  <a:lnTo>
                    <a:pt x="9" y="9"/>
                  </a:lnTo>
                  <a:lnTo>
                    <a:pt x="13" y="9"/>
                  </a:lnTo>
                  <a:lnTo>
                    <a:pt x="13" y="15"/>
                  </a:lnTo>
                  <a:lnTo>
                    <a:pt x="17" y="15"/>
                  </a:lnTo>
                  <a:lnTo>
                    <a:pt x="17" y="11"/>
                  </a:lnTo>
                  <a:lnTo>
                    <a:pt x="17" y="15"/>
                  </a:lnTo>
                  <a:lnTo>
                    <a:pt x="22" y="15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22" y="19"/>
                  </a:lnTo>
                  <a:lnTo>
                    <a:pt x="22" y="15"/>
                  </a:lnTo>
                  <a:lnTo>
                    <a:pt x="17" y="15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2" name="Freeform 237"/>
            <p:cNvSpPr/>
            <p:nvPr>
              <p:custDataLst>
                <p:tags r:id="rId224"/>
              </p:custDataLst>
            </p:nvPr>
          </p:nvSpPr>
          <p:spPr bwMode="auto">
            <a:xfrm>
              <a:off x="4510511" y="3517274"/>
              <a:ext cx="542883" cy="339458"/>
            </a:xfrm>
            <a:custGeom>
              <a:avLst/>
              <a:gdLst>
                <a:gd name="T0" fmla="*/ 434 w 435"/>
                <a:gd name="T1" fmla="*/ 272 h 272"/>
                <a:gd name="T2" fmla="*/ 434 w 435"/>
                <a:gd name="T3" fmla="*/ 271 h 272"/>
                <a:gd name="T4" fmla="*/ 1 w 435"/>
                <a:gd name="T5" fmla="*/ 271 h 272"/>
                <a:gd name="T6" fmla="*/ 1 w 435"/>
                <a:gd name="T7" fmla="*/ 1 h 272"/>
                <a:gd name="T8" fmla="*/ 434 w 435"/>
                <a:gd name="T9" fmla="*/ 1 h 272"/>
                <a:gd name="T10" fmla="*/ 434 w 435"/>
                <a:gd name="T11" fmla="*/ 272 h 272"/>
                <a:gd name="T12" fmla="*/ 434 w 435"/>
                <a:gd name="T13" fmla="*/ 272 h 272"/>
                <a:gd name="T14" fmla="*/ 434 w 435"/>
                <a:gd name="T15" fmla="*/ 271 h 272"/>
                <a:gd name="T16" fmla="*/ 434 w 435"/>
                <a:gd name="T17" fmla="*/ 272 h 272"/>
                <a:gd name="T18" fmla="*/ 435 w 435"/>
                <a:gd name="T19" fmla="*/ 272 h 272"/>
                <a:gd name="T20" fmla="*/ 435 w 435"/>
                <a:gd name="T21" fmla="*/ 0 h 272"/>
                <a:gd name="T22" fmla="*/ 0 w 435"/>
                <a:gd name="T23" fmla="*/ 0 h 272"/>
                <a:gd name="T24" fmla="*/ 0 w 435"/>
                <a:gd name="T25" fmla="*/ 272 h 272"/>
                <a:gd name="T26" fmla="*/ 435 w 435"/>
                <a:gd name="T27" fmla="*/ 272 h 272"/>
                <a:gd name="T28" fmla="*/ 435 w 435"/>
                <a:gd name="T29" fmla="*/ 272 h 272"/>
                <a:gd name="T30" fmla="*/ 434 w 435"/>
                <a:gd name="T31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5" h="272">
                  <a:moveTo>
                    <a:pt x="434" y="272"/>
                  </a:moveTo>
                  <a:lnTo>
                    <a:pt x="434" y="271"/>
                  </a:lnTo>
                  <a:lnTo>
                    <a:pt x="1" y="271"/>
                  </a:lnTo>
                  <a:lnTo>
                    <a:pt x="1" y="1"/>
                  </a:lnTo>
                  <a:lnTo>
                    <a:pt x="434" y="1"/>
                  </a:lnTo>
                  <a:lnTo>
                    <a:pt x="434" y="272"/>
                  </a:lnTo>
                  <a:lnTo>
                    <a:pt x="434" y="272"/>
                  </a:lnTo>
                  <a:lnTo>
                    <a:pt x="434" y="271"/>
                  </a:lnTo>
                  <a:lnTo>
                    <a:pt x="434" y="272"/>
                  </a:lnTo>
                  <a:lnTo>
                    <a:pt x="435" y="272"/>
                  </a:lnTo>
                  <a:lnTo>
                    <a:pt x="435" y="0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435" y="272"/>
                  </a:lnTo>
                  <a:lnTo>
                    <a:pt x="435" y="272"/>
                  </a:lnTo>
                  <a:lnTo>
                    <a:pt x="434" y="272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3" name="Freeform 238"/>
            <p:cNvSpPr/>
            <p:nvPr>
              <p:custDataLst>
                <p:tags r:id="rId225"/>
              </p:custDataLst>
            </p:nvPr>
          </p:nvSpPr>
          <p:spPr bwMode="auto">
            <a:xfrm>
              <a:off x="4510511" y="3517274"/>
              <a:ext cx="542883" cy="339458"/>
            </a:xfrm>
            <a:custGeom>
              <a:avLst/>
              <a:gdLst>
                <a:gd name="T0" fmla="*/ 434 w 435"/>
                <a:gd name="T1" fmla="*/ 272 h 272"/>
                <a:gd name="T2" fmla="*/ 434 w 435"/>
                <a:gd name="T3" fmla="*/ 271 h 272"/>
                <a:gd name="T4" fmla="*/ 1 w 435"/>
                <a:gd name="T5" fmla="*/ 271 h 272"/>
                <a:gd name="T6" fmla="*/ 1 w 435"/>
                <a:gd name="T7" fmla="*/ 1 h 272"/>
                <a:gd name="T8" fmla="*/ 434 w 435"/>
                <a:gd name="T9" fmla="*/ 1 h 272"/>
                <a:gd name="T10" fmla="*/ 434 w 435"/>
                <a:gd name="T11" fmla="*/ 272 h 272"/>
                <a:gd name="T12" fmla="*/ 434 w 435"/>
                <a:gd name="T13" fmla="*/ 272 h 272"/>
                <a:gd name="T14" fmla="*/ 434 w 435"/>
                <a:gd name="T15" fmla="*/ 271 h 272"/>
                <a:gd name="T16" fmla="*/ 434 w 435"/>
                <a:gd name="T17" fmla="*/ 272 h 272"/>
                <a:gd name="T18" fmla="*/ 435 w 435"/>
                <a:gd name="T19" fmla="*/ 272 h 272"/>
                <a:gd name="T20" fmla="*/ 435 w 435"/>
                <a:gd name="T21" fmla="*/ 0 h 272"/>
                <a:gd name="T22" fmla="*/ 0 w 435"/>
                <a:gd name="T23" fmla="*/ 0 h 272"/>
                <a:gd name="T24" fmla="*/ 0 w 435"/>
                <a:gd name="T25" fmla="*/ 272 h 272"/>
                <a:gd name="T26" fmla="*/ 435 w 435"/>
                <a:gd name="T27" fmla="*/ 272 h 272"/>
                <a:gd name="T28" fmla="*/ 435 w 435"/>
                <a:gd name="T29" fmla="*/ 272 h 272"/>
                <a:gd name="T30" fmla="*/ 434 w 435"/>
                <a:gd name="T31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5" h="272">
                  <a:moveTo>
                    <a:pt x="434" y="272"/>
                  </a:moveTo>
                  <a:lnTo>
                    <a:pt x="434" y="271"/>
                  </a:lnTo>
                  <a:lnTo>
                    <a:pt x="1" y="271"/>
                  </a:lnTo>
                  <a:lnTo>
                    <a:pt x="1" y="1"/>
                  </a:lnTo>
                  <a:lnTo>
                    <a:pt x="434" y="1"/>
                  </a:lnTo>
                  <a:lnTo>
                    <a:pt x="434" y="272"/>
                  </a:lnTo>
                  <a:lnTo>
                    <a:pt x="434" y="272"/>
                  </a:lnTo>
                  <a:lnTo>
                    <a:pt x="434" y="271"/>
                  </a:lnTo>
                  <a:lnTo>
                    <a:pt x="434" y="272"/>
                  </a:lnTo>
                  <a:lnTo>
                    <a:pt x="435" y="272"/>
                  </a:lnTo>
                  <a:lnTo>
                    <a:pt x="435" y="0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435" y="272"/>
                  </a:lnTo>
                  <a:lnTo>
                    <a:pt x="435" y="272"/>
                  </a:lnTo>
                  <a:lnTo>
                    <a:pt x="434" y="2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4" name="Rectangle 239"/>
            <p:cNvSpPr>
              <a:spLocks noChangeArrowheads="1"/>
            </p:cNvSpPr>
            <p:nvPr>
              <p:custDataLst>
                <p:tags r:id="rId226"/>
              </p:custDataLst>
            </p:nvPr>
          </p:nvSpPr>
          <p:spPr bwMode="auto">
            <a:xfrm>
              <a:off x="4510511" y="3518522"/>
              <a:ext cx="541635" cy="37440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5" name="Rectangle 240"/>
            <p:cNvSpPr>
              <a:spLocks noChangeArrowheads="1"/>
            </p:cNvSpPr>
            <p:nvPr>
              <p:custDataLst>
                <p:tags r:id="rId227"/>
              </p:custDataLst>
            </p:nvPr>
          </p:nvSpPr>
          <p:spPr bwMode="auto">
            <a:xfrm>
              <a:off x="4525487" y="3569690"/>
              <a:ext cx="97344" cy="97345"/>
            </a:xfrm>
            <a:prstGeom prst="rect">
              <a:avLst/>
            </a:prstGeom>
            <a:solidFill>
              <a:srgbClr val="F7C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6" name="Rectangle 241"/>
            <p:cNvSpPr>
              <a:spLocks noChangeArrowheads="1"/>
            </p:cNvSpPr>
            <p:nvPr>
              <p:custDataLst>
                <p:tags r:id="rId228"/>
              </p:custDataLst>
            </p:nvPr>
          </p:nvSpPr>
          <p:spPr bwMode="auto">
            <a:xfrm>
              <a:off x="4629072" y="3569690"/>
              <a:ext cx="97344" cy="97345"/>
            </a:xfrm>
            <a:prstGeom prst="rect">
              <a:avLst/>
            </a:prstGeom>
            <a:solidFill>
              <a:srgbClr val="EC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7" name="Rectangle 242"/>
            <p:cNvSpPr>
              <a:spLocks noChangeArrowheads="1"/>
            </p:cNvSpPr>
            <p:nvPr>
              <p:custDataLst>
                <p:tags r:id="rId229"/>
              </p:custDataLst>
            </p:nvPr>
          </p:nvSpPr>
          <p:spPr bwMode="auto">
            <a:xfrm>
              <a:off x="4733905" y="3569690"/>
              <a:ext cx="97344" cy="97345"/>
            </a:xfrm>
            <a:prstGeom prst="rect">
              <a:avLst/>
            </a:prstGeom>
            <a:solidFill>
              <a:srgbClr val="7EC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8" name="Rectangle 243"/>
            <p:cNvSpPr>
              <a:spLocks noChangeArrowheads="1"/>
            </p:cNvSpPr>
            <p:nvPr>
              <p:custDataLst>
                <p:tags r:id="rId230"/>
              </p:custDataLst>
            </p:nvPr>
          </p:nvSpPr>
          <p:spPr bwMode="auto">
            <a:xfrm>
              <a:off x="4838737" y="3569690"/>
              <a:ext cx="96097" cy="97345"/>
            </a:xfrm>
            <a:prstGeom prst="rect">
              <a:avLst/>
            </a:prstGeom>
            <a:solidFill>
              <a:srgbClr val="9BD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9" name="Rectangle 244"/>
            <p:cNvSpPr>
              <a:spLocks noChangeArrowheads="1"/>
            </p:cNvSpPr>
            <p:nvPr>
              <p:custDataLst>
                <p:tags r:id="rId231"/>
              </p:custDataLst>
            </p:nvPr>
          </p:nvSpPr>
          <p:spPr bwMode="auto">
            <a:xfrm>
              <a:off x="4942321" y="3569690"/>
              <a:ext cx="97344" cy="97345"/>
            </a:xfrm>
            <a:prstGeom prst="rect">
              <a:avLst/>
            </a:prstGeom>
            <a:solidFill>
              <a:srgbClr val="57B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60" name="Rectangle 245"/>
            <p:cNvSpPr>
              <a:spLocks noChangeArrowheads="1"/>
            </p:cNvSpPr>
            <p:nvPr>
              <p:custDataLst>
                <p:tags r:id="rId232"/>
              </p:custDataLst>
            </p:nvPr>
          </p:nvSpPr>
          <p:spPr bwMode="auto">
            <a:xfrm>
              <a:off x="4942321" y="3569690"/>
              <a:ext cx="97344" cy="97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61" name="Rectangle 246"/>
            <p:cNvSpPr>
              <a:spLocks noChangeArrowheads="1"/>
            </p:cNvSpPr>
            <p:nvPr>
              <p:custDataLst>
                <p:tags r:id="rId233"/>
              </p:custDataLst>
            </p:nvPr>
          </p:nvSpPr>
          <p:spPr bwMode="auto">
            <a:xfrm>
              <a:off x="4525487" y="3682010"/>
              <a:ext cx="409346" cy="6240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62" name="Rectangle 247"/>
            <p:cNvSpPr>
              <a:spLocks noChangeArrowheads="1"/>
            </p:cNvSpPr>
            <p:nvPr>
              <p:custDataLst>
                <p:tags r:id="rId234"/>
              </p:custDataLst>
            </p:nvPr>
          </p:nvSpPr>
          <p:spPr bwMode="auto">
            <a:xfrm>
              <a:off x="4942321" y="3682010"/>
              <a:ext cx="97344" cy="6240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63" name="Rectangle 248"/>
            <p:cNvSpPr>
              <a:spLocks noChangeArrowheads="1"/>
            </p:cNvSpPr>
            <p:nvPr>
              <p:custDataLst>
                <p:tags r:id="rId235"/>
              </p:custDataLst>
            </p:nvPr>
          </p:nvSpPr>
          <p:spPr bwMode="auto">
            <a:xfrm>
              <a:off x="4942321" y="3714459"/>
              <a:ext cx="97344" cy="7488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64" name="Rectangle 249"/>
            <p:cNvSpPr>
              <a:spLocks noChangeArrowheads="1"/>
            </p:cNvSpPr>
            <p:nvPr>
              <p:custDataLst>
                <p:tags r:id="rId236"/>
              </p:custDataLst>
            </p:nvPr>
          </p:nvSpPr>
          <p:spPr bwMode="auto">
            <a:xfrm>
              <a:off x="4808785" y="3714459"/>
              <a:ext cx="126049" cy="7488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65" name="Rectangle 250"/>
            <p:cNvSpPr>
              <a:spLocks noChangeArrowheads="1"/>
            </p:cNvSpPr>
            <p:nvPr>
              <p:custDataLst>
                <p:tags r:id="rId237"/>
              </p:custDataLst>
            </p:nvPr>
          </p:nvSpPr>
          <p:spPr bwMode="auto">
            <a:xfrm>
              <a:off x="4525487" y="3696987"/>
              <a:ext cx="39936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66" name="Rectangle 251"/>
            <p:cNvSpPr>
              <a:spLocks noChangeArrowheads="1"/>
            </p:cNvSpPr>
            <p:nvPr>
              <p:custDataLst>
                <p:tags r:id="rId238"/>
              </p:custDataLst>
            </p:nvPr>
          </p:nvSpPr>
          <p:spPr bwMode="auto">
            <a:xfrm>
              <a:off x="4571664" y="3696987"/>
              <a:ext cx="39936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67" name="Rectangle 252"/>
            <p:cNvSpPr>
              <a:spLocks noChangeArrowheads="1"/>
            </p:cNvSpPr>
            <p:nvPr>
              <p:custDataLst>
                <p:tags r:id="rId239"/>
              </p:custDataLst>
            </p:nvPr>
          </p:nvSpPr>
          <p:spPr bwMode="auto">
            <a:xfrm>
              <a:off x="4616592" y="3696987"/>
              <a:ext cx="41185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68" name="Rectangle 253"/>
            <p:cNvSpPr>
              <a:spLocks noChangeArrowheads="1"/>
            </p:cNvSpPr>
            <p:nvPr>
              <p:custDataLst>
                <p:tags r:id="rId240"/>
              </p:custDataLst>
            </p:nvPr>
          </p:nvSpPr>
          <p:spPr bwMode="auto">
            <a:xfrm>
              <a:off x="4661520" y="3696987"/>
              <a:ext cx="41185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69" name="Rectangle 254"/>
            <p:cNvSpPr>
              <a:spLocks noChangeArrowheads="1"/>
            </p:cNvSpPr>
            <p:nvPr>
              <p:custDataLst>
                <p:tags r:id="rId241"/>
              </p:custDataLst>
            </p:nvPr>
          </p:nvSpPr>
          <p:spPr bwMode="auto">
            <a:xfrm>
              <a:off x="4707696" y="3696987"/>
              <a:ext cx="39936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70" name="Rectangle 255"/>
            <p:cNvSpPr>
              <a:spLocks noChangeArrowheads="1"/>
            </p:cNvSpPr>
            <p:nvPr>
              <p:custDataLst>
                <p:tags r:id="rId242"/>
              </p:custDataLst>
            </p:nvPr>
          </p:nvSpPr>
          <p:spPr bwMode="auto">
            <a:xfrm>
              <a:off x="4753873" y="3696987"/>
              <a:ext cx="39936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71" name="Rectangle 256"/>
            <p:cNvSpPr>
              <a:spLocks noChangeArrowheads="1"/>
            </p:cNvSpPr>
            <p:nvPr>
              <p:custDataLst>
                <p:tags r:id="rId243"/>
              </p:custDataLst>
            </p:nvPr>
          </p:nvSpPr>
          <p:spPr bwMode="auto">
            <a:xfrm>
              <a:off x="4942321" y="3764379"/>
              <a:ext cx="97344" cy="7488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72" name="Rectangle 257"/>
            <p:cNvSpPr>
              <a:spLocks noChangeArrowheads="1"/>
            </p:cNvSpPr>
            <p:nvPr>
              <p:custDataLst>
                <p:tags r:id="rId244"/>
              </p:custDataLst>
            </p:nvPr>
          </p:nvSpPr>
          <p:spPr bwMode="auto">
            <a:xfrm>
              <a:off x="4808785" y="3764379"/>
              <a:ext cx="126049" cy="7488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73" name="Rectangle 258"/>
            <p:cNvSpPr>
              <a:spLocks noChangeArrowheads="1"/>
            </p:cNvSpPr>
            <p:nvPr>
              <p:custDataLst>
                <p:tags r:id="rId245"/>
              </p:custDataLst>
            </p:nvPr>
          </p:nvSpPr>
          <p:spPr bwMode="auto">
            <a:xfrm>
              <a:off x="4525487" y="3748155"/>
              <a:ext cx="39936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74" name="Rectangle 259"/>
            <p:cNvSpPr>
              <a:spLocks noChangeArrowheads="1"/>
            </p:cNvSpPr>
            <p:nvPr>
              <p:custDataLst>
                <p:tags r:id="rId246"/>
              </p:custDataLst>
            </p:nvPr>
          </p:nvSpPr>
          <p:spPr bwMode="auto">
            <a:xfrm>
              <a:off x="4571664" y="3748155"/>
              <a:ext cx="39936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75" name="Rectangle 260"/>
            <p:cNvSpPr>
              <a:spLocks noChangeArrowheads="1"/>
            </p:cNvSpPr>
            <p:nvPr>
              <p:custDataLst>
                <p:tags r:id="rId247"/>
              </p:custDataLst>
            </p:nvPr>
          </p:nvSpPr>
          <p:spPr bwMode="auto">
            <a:xfrm>
              <a:off x="4616592" y="3748155"/>
              <a:ext cx="41185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76" name="Rectangle 261"/>
            <p:cNvSpPr>
              <a:spLocks noChangeArrowheads="1"/>
            </p:cNvSpPr>
            <p:nvPr>
              <p:custDataLst>
                <p:tags r:id="rId248"/>
              </p:custDataLst>
            </p:nvPr>
          </p:nvSpPr>
          <p:spPr bwMode="auto">
            <a:xfrm>
              <a:off x="4661520" y="3748155"/>
              <a:ext cx="41185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77" name="Rectangle 262"/>
            <p:cNvSpPr>
              <a:spLocks noChangeArrowheads="1"/>
            </p:cNvSpPr>
            <p:nvPr>
              <p:custDataLst>
                <p:tags r:id="rId249"/>
              </p:custDataLst>
            </p:nvPr>
          </p:nvSpPr>
          <p:spPr bwMode="auto">
            <a:xfrm>
              <a:off x="4707696" y="3748155"/>
              <a:ext cx="39936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78" name="Rectangle 263"/>
            <p:cNvSpPr>
              <a:spLocks noChangeArrowheads="1"/>
            </p:cNvSpPr>
            <p:nvPr>
              <p:custDataLst>
                <p:tags r:id="rId250"/>
              </p:custDataLst>
            </p:nvPr>
          </p:nvSpPr>
          <p:spPr bwMode="auto">
            <a:xfrm>
              <a:off x="4753873" y="3748155"/>
              <a:ext cx="39936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79" name="Rectangle 264"/>
            <p:cNvSpPr>
              <a:spLocks noChangeArrowheads="1"/>
            </p:cNvSpPr>
            <p:nvPr>
              <p:custDataLst>
                <p:tags r:id="rId251"/>
              </p:custDataLst>
            </p:nvPr>
          </p:nvSpPr>
          <p:spPr bwMode="auto">
            <a:xfrm>
              <a:off x="4942321" y="3815548"/>
              <a:ext cx="97344" cy="748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80" name="Rectangle 265"/>
            <p:cNvSpPr>
              <a:spLocks noChangeArrowheads="1"/>
            </p:cNvSpPr>
            <p:nvPr>
              <p:custDataLst>
                <p:tags r:id="rId252"/>
              </p:custDataLst>
            </p:nvPr>
          </p:nvSpPr>
          <p:spPr bwMode="auto">
            <a:xfrm>
              <a:off x="4808785" y="3815548"/>
              <a:ext cx="126049" cy="7488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81" name="Rectangle 266"/>
            <p:cNvSpPr>
              <a:spLocks noChangeArrowheads="1"/>
            </p:cNvSpPr>
            <p:nvPr>
              <p:custDataLst>
                <p:tags r:id="rId253"/>
              </p:custDataLst>
            </p:nvPr>
          </p:nvSpPr>
          <p:spPr bwMode="auto">
            <a:xfrm>
              <a:off x="4525487" y="3799323"/>
              <a:ext cx="39936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82" name="Rectangle 267"/>
            <p:cNvSpPr>
              <a:spLocks noChangeArrowheads="1"/>
            </p:cNvSpPr>
            <p:nvPr>
              <p:custDataLst>
                <p:tags r:id="rId254"/>
              </p:custDataLst>
            </p:nvPr>
          </p:nvSpPr>
          <p:spPr bwMode="auto">
            <a:xfrm>
              <a:off x="4571664" y="3799323"/>
              <a:ext cx="39936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83" name="Rectangle 268"/>
            <p:cNvSpPr>
              <a:spLocks noChangeArrowheads="1"/>
            </p:cNvSpPr>
            <p:nvPr>
              <p:custDataLst>
                <p:tags r:id="rId255"/>
              </p:custDataLst>
            </p:nvPr>
          </p:nvSpPr>
          <p:spPr bwMode="auto">
            <a:xfrm>
              <a:off x="4616592" y="3799323"/>
              <a:ext cx="41185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84" name="Rectangle 269"/>
            <p:cNvSpPr>
              <a:spLocks noChangeArrowheads="1"/>
            </p:cNvSpPr>
            <p:nvPr>
              <p:custDataLst>
                <p:tags r:id="rId256"/>
              </p:custDataLst>
            </p:nvPr>
          </p:nvSpPr>
          <p:spPr bwMode="auto">
            <a:xfrm>
              <a:off x="4661520" y="3799323"/>
              <a:ext cx="41185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85" name="Rectangle 270"/>
            <p:cNvSpPr>
              <a:spLocks noChangeArrowheads="1"/>
            </p:cNvSpPr>
            <p:nvPr>
              <p:custDataLst>
                <p:tags r:id="rId257"/>
              </p:custDataLst>
            </p:nvPr>
          </p:nvSpPr>
          <p:spPr bwMode="auto">
            <a:xfrm>
              <a:off x="4707696" y="3799323"/>
              <a:ext cx="39936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86" name="Rectangle 271"/>
            <p:cNvSpPr>
              <a:spLocks noChangeArrowheads="1"/>
            </p:cNvSpPr>
            <p:nvPr>
              <p:custDataLst>
                <p:tags r:id="rId258"/>
              </p:custDataLst>
            </p:nvPr>
          </p:nvSpPr>
          <p:spPr bwMode="auto">
            <a:xfrm>
              <a:off x="4753873" y="3799323"/>
              <a:ext cx="39936" cy="4118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87" name="Freeform 272"/>
            <p:cNvSpPr/>
            <p:nvPr>
              <p:custDataLst>
                <p:tags r:id="rId259"/>
              </p:custDataLst>
            </p:nvPr>
          </p:nvSpPr>
          <p:spPr bwMode="auto">
            <a:xfrm>
              <a:off x="5003474" y="3670779"/>
              <a:ext cx="127297" cy="148513"/>
            </a:xfrm>
            <a:custGeom>
              <a:avLst/>
              <a:gdLst>
                <a:gd name="T0" fmla="*/ 92 w 102"/>
                <a:gd name="T1" fmla="*/ 119 h 119"/>
                <a:gd name="T2" fmla="*/ 102 w 102"/>
                <a:gd name="T3" fmla="*/ 24 h 119"/>
                <a:gd name="T4" fmla="*/ 25 w 102"/>
                <a:gd name="T5" fmla="*/ 0 h 119"/>
                <a:gd name="T6" fmla="*/ 0 w 102"/>
                <a:gd name="T7" fmla="*/ 97 h 119"/>
                <a:gd name="T8" fmla="*/ 92 w 102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19">
                  <a:moveTo>
                    <a:pt x="92" y="119"/>
                  </a:moveTo>
                  <a:lnTo>
                    <a:pt x="102" y="24"/>
                  </a:lnTo>
                  <a:lnTo>
                    <a:pt x="25" y="0"/>
                  </a:lnTo>
                  <a:lnTo>
                    <a:pt x="0" y="97"/>
                  </a:lnTo>
                  <a:lnTo>
                    <a:pt x="92" y="1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88" name="Freeform 273"/>
            <p:cNvSpPr/>
            <p:nvPr>
              <p:custDataLst>
                <p:tags r:id="rId260"/>
              </p:custDataLst>
            </p:nvPr>
          </p:nvSpPr>
          <p:spPr bwMode="auto">
            <a:xfrm>
              <a:off x="5003474" y="3670779"/>
              <a:ext cx="127297" cy="148513"/>
            </a:xfrm>
            <a:custGeom>
              <a:avLst/>
              <a:gdLst>
                <a:gd name="T0" fmla="*/ 92 w 102"/>
                <a:gd name="T1" fmla="*/ 119 h 119"/>
                <a:gd name="T2" fmla="*/ 102 w 102"/>
                <a:gd name="T3" fmla="*/ 24 h 119"/>
                <a:gd name="T4" fmla="*/ 25 w 102"/>
                <a:gd name="T5" fmla="*/ 0 h 119"/>
                <a:gd name="T6" fmla="*/ 0 w 102"/>
                <a:gd name="T7" fmla="*/ 97 h 119"/>
                <a:gd name="T8" fmla="*/ 92 w 102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19">
                  <a:moveTo>
                    <a:pt x="92" y="119"/>
                  </a:moveTo>
                  <a:lnTo>
                    <a:pt x="102" y="24"/>
                  </a:lnTo>
                  <a:lnTo>
                    <a:pt x="25" y="0"/>
                  </a:lnTo>
                  <a:lnTo>
                    <a:pt x="0" y="97"/>
                  </a:lnTo>
                  <a:lnTo>
                    <a:pt x="92" y="1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89" name="Freeform 274"/>
            <p:cNvSpPr/>
            <p:nvPr>
              <p:custDataLst>
                <p:tags r:id="rId261"/>
              </p:custDataLst>
            </p:nvPr>
          </p:nvSpPr>
          <p:spPr bwMode="auto">
            <a:xfrm>
              <a:off x="5034674" y="3347545"/>
              <a:ext cx="126049" cy="353186"/>
            </a:xfrm>
            <a:custGeom>
              <a:avLst/>
              <a:gdLst>
                <a:gd name="T0" fmla="*/ 88 w 93"/>
                <a:gd name="T1" fmla="*/ 87 h 262"/>
                <a:gd name="T2" fmla="*/ 71 w 93"/>
                <a:gd name="T3" fmla="*/ 262 h 262"/>
                <a:gd name="T4" fmla="*/ 0 w 93"/>
                <a:gd name="T5" fmla="*/ 244 h 262"/>
                <a:gd name="T6" fmla="*/ 42 w 93"/>
                <a:gd name="T7" fmla="*/ 82 h 262"/>
                <a:gd name="T8" fmla="*/ 81 w 93"/>
                <a:gd name="T9" fmla="*/ 4 h 262"/>
                <a:gd name="T10" fmla="*/ 88 w 93"/>
                <a:gd name="T11" fmla="*/ 8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262">
                  <a:moveTo>
                    <a:pt x="88" y="87"/>
                  </a:moveTo>
                  <a:cubicBezTo>
                    <a:pt x="85" y="117"/>
                    <a:pt x="77" y="198"/>
                    <a:pt x="71" y="26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5" y="183"/>
                    <a:pt x="35" y="109"/>
                    <a:pt x="42" y="82"/>
                  </a:cubicBezTo>
                  <a:cubicBezTo>
                    <a:pt x="54" y="34"/>
                    <a:pt x="71" y="0"/>
                    <a:pt x="81" y="4"/>
                  </a:cubicBezTo>
                  <a:cubicBezTo>
                    <a:pt x="87" y="5"/>
                    <a:pt x="93" y="36"/>
                    <a:pt x="88" y="87"/>
                  </a:cubicBezTo>
                  <a:close/>
                </a:path>
              </a:pathLst>
            </a:custGeom>
            <a:solidFill>
              <a:srgbClr val="47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90" name="Freeform 275"/>
            <p:cNvSpPr/>
            <p:nvPr>
              <p:custDataLst>
                <p:tags r:id="rId262"/>
              </p:custDataLst>
            </p:nvPr>
          </p:nvSpPr>
          <p:spPr bwMode="auto">
            <a:xfrm>
              <a:off x="5009714" y="3693243"/>
              <a:ext cx="118561" cy="106081"/>
            </a:xfrm>
            <a:custGeom>
              <a:avLst/>
              <a:gdLst>
                <a:gd name="T0" fmla="*/ 88 w 88"/>
                <a:gd name="T1" fmla="*/ 19 h 79"/>
                <a:gd name="T2" fmla="*/ 83 w 88"/>
                <a:gd name="T3" fmla="*/ 79 h 79"/>
                <a:gd name="T4" fmla="*/ 0 w 88"/>
                <a:gd name="T5" fmla="*/ 59 h 79"/>
                <a:gd name="T6" fmla="*/ 15 w 88"/>
                <a:gd name="T7" fmla="*/ 0 h 79"/>
                <a:gd name="T8" fmla="*/ 88 w 88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9">
                  <a:moveTo>
                    <a:pt x="88" y="19"/>
                  </a:moveTo>
                  <a:cubicBezTo>
                    <a:pt x="86" y="44"/>
                    <a:pt x="84" y="66"/>
                    <a:pt x="83" y="7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3" y="46"/>
                    <a:pt x="9" y="25"/>
                    <a:pt x="15" y="0"/>
                  </a:cubicBezTo>
                  <a:cubicBezTo>
                    <a:pt x="88" y="19"/>
                    <a:pt x="88" y="19"/>
                    <a:pt x="88" y="19"/>
                  </a:cubicBezTo>
                </a:path>
              </a:pathLst>
            </a:custGeom>
            <a:solidFill>
              <a:srgbClr val="F7C8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91" name="Freeform 276"/>
            <p:cNvSpPr/>
            <p:nvPr>
              <p:custDataLst>
                <p:tags r:id="rId263"/>
              </p:custDataLst>
            </p:nvPr>
          </p:nvSpPr>
          <p:spPr bwMode="auto">
            <a:xfrm>
              <a:off x="4936082" y="3791835"/>
              <a:ext cx="244609" cy="230882"/>
            </a:xfrm>
            <a:custGeom>
              <a:avLst/>
              <a:gdLst>
                <a:gd name="T0" fmla="*/ 135 w 181"/>
                <a:gd name="T1" fmla="*/ 20 h 171"/>
                <a:gd name="T2" fmla="*/ 135 w 181"/>
                <a:gd name="T3" fmla="*/ 20 h 171"/>
                <a:gd name="T4" fmla="*/ 8 w 181"/>
                <a:gd name="T5" fmla="*/ 171 h 171"/>
                <a:gd name="T6" fmla="*/ 33 w 181"/>
                <a:gd name="T7" fmla="*/ 90 h 171"/>
                <a:gd name="T8" fmla="*/ 50 w 181"/>
                <a:gd name="T9" fmla="*/ 0 h 171"/>
                <a:gd name="T10" fmla="*/ 135 w 181"/>
                <a:gd name="T11" fmla="*/ 20 h 171"/>
                <a:gd name="T12" fmla="*/ 135 w 181"/>
                <a:gd name="T13" fmla="*/ 2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71">
                  <a:moveTo>
                    <a:pt x="135" y="20"/>
                  </a:moveTo>
                  <a:cubicBezTo>
                    <a:pt x="135" y="20"/>
                    <a:pt x="135" y="20"/>
                    <a:pt x="135" y="20"/>
                  </a:cubicBezTo>
                  <a:cubicBezTo>
                    <a:pt x="181" y="157"/>
                    <a:pt x="8" y="171"/>
                    <a:pt x="8" y="171"/>
                  </a:cubicBezTo>
                  <a:cubicBezTo>
                    <a:pt x="8" y="171"/>
                    <a:pt x="67" y="144"/>
                    <a:pt x="33" y="90"/>
                  </a:cubicBezTo>
                  <a:cubicBezTo>
                    <a:pt x="0" y="39"/>
                    <a:pt x="47" y="2"/>
                    <a:pt x="50" y="0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5" y="20"/>
                    <a:pt x="135" y="20"/>
                    <a:pt x="135" y="20"/>
                  </a:cubicBezTo>
                </a:path>
              </a:pathLst>
            </a:custGeom>
            <a:solidFill>
              <a:srgbClr val="F7C8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92" name="Freeform 277"/>
            <p:cNvSpPr/>
            <p:nvPr>
              <p:custDataLst>
                <p:tags r:id="rId264"/>
              </p:custDataLst>
            </p:nvPr>
          </p:nvSpPr>
          <p:spPr bwMode="auto">
            <a:xfrm>
              <a:off x="5029682" y="3693243"/>
              <a:ext cx="0" cy="124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1C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93" name="Freeform 278"/>
            <p:cNvSpPr/>
            <p:nvPr>
              <p:custDataLst>
                <p:tags r:id="rId265"/>
              </p:custDataLst>
            </p:nvPr>
          </p:nvSpPr>
          <p:spPr bwMode="auto">
            <a:xfrm>
              <a:off x="5029682" y="3693243"/>
              <a:ext cx="98593" cy="106081"/>
            </a:xfrm>
            <a:custGeom>
              <a:avLst/>
              <a:gdLst>
                <a:gd name="T0" fmla="*/ 0 w 73"/>
                <a:gd name="T1" fmla="*/ 0 h 79"/>
                <a:gd name="T2" fmla="*/ 0 w 73"/>
                <a:gd name="T3" fmla="*/ 1 h 79"/>
                <a:gd name="T4" fmla="*/ 62 w 73"/>
                <a:gd name="T5" fmla="*/ 17 h 79"/>
                <a:gd name="T6" fmla="*/ 56 w 73"/>
                <a:gd name="T7" fmla="*/ 76 h 79"/>
                <a:gd name="T8" fmla="*/ 68 w 73"/>
                <a:gd name="T9" fmla="*/ 79 h 79"/>
                <a:gd name="T10" fmla="*/ 68 w 73"/>
                <a:gd name="T11" fmla="*/ 79 h 79"/>
                <a:gd name="T12" fmla="*/ 73 w 73"/>
                <a:gd name="T13" fmla="*/ 19 h 79"/>
                <a:gd name="T14" fmla="*/ 0 w 73"/>
                <a:gd name="T1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9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0" y="42"/>
                    <a:pt x="58" y="63"/>
                    <a:pt x="56" y="76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9" y="66"/>
                    <a:pt x="71" y="44"/>
                    <a:pt x="73" y="1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BA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94" name="Freeform 279"/>
            <p:cNvSpPr/>
            <p:nvPr>
              <p:custDataLst>
                <p:tags r:id="rId266"/>
              </p:custDataLst>
            </p:nvPr>
          </p:nvSpPr>
          <p:spPr bwMode="auto">
            <a:xfrm>
              <a:off x="5003474" y="379183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1C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95" name="Freeform 280"/>
            <p:cNvSpPr/>
            <p:nvPr>
              <p:custDataLst>
                <p:tags r:id="rId267"/>
              </p:custDataLst>
            </p:nvPr>
          </p:nvSpPr>
          <p:spPr bwMode="auto">
            <a:xfrm>
              <a:off x="4947313" y="4013980"/>
              <a:ext cx="12480" cy="8736"/>
            </a:xfrm>
            <a:custGeom>
              <a:avLst/>
              <a:gdLst>
                <a:gd name="T0" fmla="*/ 9 w 9"/>
                <a:gd name="T1" fmla="*/ 0 h 6"/>
                <a:gd name="T2" fmla="*/ 9 w 9"/>
                <a:gd name="T3" fmla="*/ 0 h 6"/>
                <a:gd name="T4" fmla="*/ 0 w 9"/>
                <a:gd name="T5" fmla="*/ 6 h 6"/>
                <a:gd name="T6" fmla="*/ 9 w 9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6"/>
                    <a:pt x="0" y="6"/>
                  </a:cubicBezTo>
                  <a:cubicBezTo>
                    <a:pt x="0" y="6"/>
                    <a:pt x="4" y="4"/>
                    <a:pt x="9" y="0"/>
                  </a:cubicBezTo>
                </a:path>
              </a:pathLst>
            </a:custGeom>
            <a:solidFill>
              <a:srgbClr val="7AA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96" name="Freeform 281"/>
            <p:cNvSpPr/>
            <p:nvPr>
              <p:custDataLst>
                <p:tags r:id="rId268"/>
              </p:custDataLst>
            </p:nvPr>
          </p:nvSpPr>
          <p:spPr bwMode="auto">
            <a:xfrm>
              <a:off x="4947313" y="3791835"/>
              <a:ext cx="203425" cy="230882"/>
            </a:xfrm>
            <a:custGeom>
              <a:avLst/>
              <a:gdLst>
                <a:gd name="T0" fmla="*/ 42 w 151"/>
                <a:gd name="T1" fmla="*/ 0 h 171"/>
                <a:gd name="T2" fmla="*/ 42 w 151"/>
                <a:gd name="T3" fmla="*/ 0 h 171"/>
                <a:gd name="T4" fmla="*/ 42 w 151"/>
                <a:gd name="T5" fmla="*/ 0 h 171"/>
                <a:gd name="T6" fmla="*/ 42 w 151"/>
                <a:gd name="T7" fmla="*/ 0 h 171"/>
                <a:gd name="T8" fmla="*/ 116 w 151"/>
                <a:gd name="T9" fmla="*/ 18 h 171"/>
                <a:gd name="T10" fmla="*/ 116 w 151"/>
                <a:gd name="T11" fmla="*/ 18 h 171"/>
                <a:gd name="T12" fmla="*/ 116 w 151"/>
                <a:gd name="T13" fmla="*/ 18 h 171"/>
                <a:gd name="T14" fmla="*/ 9 w 151"/>
                <a:gd name="T15" fmla="*/ 165 h 171"/>
                <a:gd name="T16" fmla="*/ 0 w 151"/>
                <a:gd name="T17" fmla="*/ 171 h 171"/>
                <a:gd name="T18" fmla="*/ 0 w 151"/>
                <a:gd name="T19" fmla="*/ 171 h 171"/>
                <a:gd name="T20" fmla="*/ 135 w 151"/>
                <a:gd name="T21" fmla="*/ 63 h 171"/>
                <a:gd name="T22" fmla="*/ 127 w 151"/>
                <a:gd name="T23" fmla="*/ 20 h 171"/>
                <a:gd name="T24" fmla="*/ 127 w 151"/>
                <a:gd name="T25" fmla="*/ 20 h 171"/>
                <a:gd name="T26" fmla="*/ 127 w 151"/>
                <a:gd name="T27" fmla="*/ 20 h 171"/>
                <a:gd name="T28" fmla="*/ 127 w 151"/>
                <a:gd name="T29" fmla="*/ 20 h 171"/>
                <a:gd name="T30" fmla="*/ 127 w 151"/>
                <a:gd name="T31" fmla="*/ 20 h 171"/>
                <a:gd name="T32" fmla="*/ 127 w 151"/>
                <a:gd name="T33" fmla="*/ 20 h 171"/>
                <a:gd name="T34" fmla="*/ 42 w 151"/>
                <a:gd name="T3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1" h="171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51" y="124"/>
                    <a:pt x="54" y="156"/>
                    <a:pt x="9" y="165"/>
                  </a:cubicBezTo>
                  <a:cubicBezTo>
                    <a:pt x="4" y="169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135" y="160"/>
                    <a:pt x="135" y="63"/>
                  </a:cubicBezTo>
                  <a:cubicBezTo>
                    <a:pt x="135" y="50"/>
                    <a:pt x="132" y="36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DBA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97" name="Freeform 282"/>
            <p:cNvSpPr/>
            <p:nvPr>
              <p:custDataLst>
                <p:tags r:id="rId269"/>
              </p:custDataLst>
            </p:nvPr>
          </p:nvSpPr>
          <p:spPr bwMode="auto">
            <a:xfrm>
              <a:off x="5115795" y="3351289"/>
              <a:ext cx="44928" cy="349442"/>
            </a:xfrm>
            <a:custGeom>
              <a:avLst/>
              <a:gdLst>
                <a:gd name="T0" fmla="*/ 21 w 33"/>
                <a:gd name="T1" fmla="*/ 1 h 259"/>
                <a:gd name="T2" fmla="*/ 12 w 33"/>
                <a:gd name="T3" fmla="*/ 4 h 259"/>
                <a:gd name="T4" fmla="*/ 17 w 33"/>
                <a:gd name="T5" fmla="*/ 86 h 259"/>
                <a:gd name="T6" fmla="*/ 0 w 33"/>
                <a:gd name="T7" fmla="*/ 256 h 259"/>
                <a:gd name="T8" fmla="*/ 11 w 33"/>
                <a:gd name="T9" fmla="*/ 259 h 259"/>
                <a:gd name="T10" fmla="*/ 28 w 33"/>
                <a:gd name="T11" fmla="*/ 84 h 259"/>
                <a:gd name="T12" fmla="*/ 21 w 33"/>
                <a:gd name="T13" fmla="*/ 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59">
                  <a:moveTo>
                    <a:pt x="21" y="1"/>
                  </a:moveTo>
                  <a:cubicBezTo>
                    <a:pt x="18" y="0"/>
                    <a:pt x="15" y="1"/>
                    <a:pt x="12" y="4"/>
                  </a:cubicBezTo>
                  <a:cubicBezTo>
                    <a:pt x="18" y="12"/>
                    <a:pt x="21" y="42"/>
                    <a:pt x="17" y="86"/>
                  </a:cubicBezTo>
                  <a:cubicBezTo>
                    <a:pt x="14" y="115"/>
                    <a:pt x="7" y="193"/>
                    <a:pt x="0" y="256"/>
                  </a:cubicBezTo>
                  <a:cubicBezTo>
                    <a:pt x="11" y="259"/>
                    <a:pt x="11" y="259"/>
                    <a:pt x="11" y="259"/>
                  </a:cubicBezTo>
                  <a:cubicBezTo>
                    <a:pt x="17" y="195"/>
                    <a:pt x="25" y="114"/>
                    <a:pt x="28" y="84"/>
                  </a:cubicBezTo>
                  <a:cubicBezTo>
                    <a:pt x="33" y="33"/>
                    <a:pt x="27" y="2"/>
                    <a:pt x="21" y="1"/>
                  </a:cubicBezTo>
                  <a:close/>
                </a:path>
              </a:pathLst>
            </a:custGeom>
            <a:solidFill>
              <a:srgbClr val="4E9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98" name="Freeform 283"/>
            <p:cNvSpPr/>
            <p:nvPr>
              <p:custDataLst>
                <p:tags r:id="rId270"/>
              </p:custDataLst>
            </p:nvPr>
          </p:nvSpPr>
          <p:spPr bwMode="auto">
            <a:xfrm>
              <a:off x="5110803" y="3351289"/>
              <a:ext cx="49920" cy="349442"/>
            </a:xfrm>
            <a:custGeom>
              <a:avLst/>
              <a:gdLst>
                <a:gd name="T0" fmla="*/ 25 w 37"/>
                <a:gd name="T1" fmla="*/ 1 h 259"/>
                <a:gd name="T2" fmla="*/ 14 w 37"/>
                <a:gd name="T3" fmla="*/ 7 h 259"/>
                <a:gd name="T4" fmla="*/ 16 w 37"/>
                <a:gd name="T5" fmla="*/ 82 h 259"/>
                <a:gd name="T6" fmla="*/ 0 w 37"/>
                <a:gd name="T7" fmla="*/ 255 h 259"/>
                <a:gd name="T8" fmla="*/ 15 w 37"/>
                <a:gd name="T9" fmla="*/ 259 h 259"/>
                <a:gd name="T10" fmla="*/ 32 w 37"/>
                <a:gd name="T11" fmla="*/ 84 h 259"/>
                <a:gd name="T12" fmla="*/ 25 w 37"/>
                <a:gd name="T13" fmla="*/ 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59">
                  <a:moveTo>
                    <a:pt x="25" y="1"/>
                  </a:moveTo>
                  <a:cubicBezTo>
                    <a:pt x="22" y="0"/>
                    <a:pt x="18" y="2"/>
                    <a:pt x="14" y="7"/>
                  </a:cubicBezTo>
                  <a:cubicBezTo>
                    <a:pt x="18" y="19"/>
                    <a:pt x="20" y="46"/>
                    <a:pt x="16" y="82"/>
                  </a:cubicBezTo>
                  <a:cubicBezTo>
                    <a:pt x="13" y="111"/>
                    <a:pt x="6" y="191"/>
                    <a:pt x="0" y="255"/>
                  </a:cubicBezTo>
                  <a:cubicBezTo>
                    <a:pt x="15" y="259"/>
                    <a:pt x="15" y="259"/>
                    <a:pt x="15" y="259"/>
                  </a:cubicBezTo>
                  <a:cubicBezTo>
                    <a:pt x="21" y="195"/>
                    <a:pt x="29" y="114"/>
                    <a:pt x="32" y="84"/>
                  </a:cubicBezTo>
                  <a:cubicBezTo>
                    <a:pt x="37" y="33"/>
                    <a:pt x="31" y="2"/>
                    <a:pt x="25" y="1"/>
                  </a:cubicBezTo>
                  <a:close/>
                </a:path>
              </a:pathLst>
            </a:custGeom>
            <a:solidFill>
              <a:srgbClr val="353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99" name="Rectangle 284"/>
            <p:cNvSpPr>
              <a:spLocks noChangeArrowheads="1"/>
            </p:cNvSpPr>
            <p:nvPr>
              <p:custDataLst>
                <p:tags r:id="rId271"/>
              </p:custDataLst>
            </p:nvPr>
          </p:nvSpPr>
          <p:spPr bwMode="auto">
            <a:xfrm>
              <a:off x="3257513" y="3217752"/>
              <a:ext cx="939749" cy="93725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00" name="Rectangle 285"/>
            <p:cNvSpPr>
              <a:spLocks noChangeArrowheads="1"/>
            </p:cNvSpPr>
            <p:nvPr>
              <p:custDataLst>
                <p:tags r:id="rId272"/>
              </p:custDataLst>
            </p:nvPr>
          </p:nvSpPr>
          <p:spPr bwMode="auto">
            <a:xfrm>
              <a:off x="3257513" y="3217752"/>
              <a:ext cx="939749" cy="937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01" name="Freeform 286"/>
            <p:cNvSpPr>
              <a:spLocks noEditPoints="1"/>
            </p:cNvSpPr>
            <p:nvPr>
              <p:custDataLst>
                <p:tags r:id="rId273"/>
              </p:custDataLst>
            </p:nvPr>
          </p:nvSpPr>
          <p:spPr bwMode="auto">
            <a:xfrm>
              <a:off x="3399785" y="3360025"/>
              <a:ext cx="606531" cy="655204"/>
            </a:xfrm>
            <a:custGeom>
              <a:avLst/>
              <a:gdLst>
                <a:gd name="T0" fmla="*/ 132 w 450"/>
                <a:gd name="T1" fmla="*/ 372 h 487"/>
                <a:gd name="T2" fmla="*/ 37 w 450"/>
                <a:gd name="T3" fmla="*/ 372 h 487"/>
                <a:gd name="T4" fmla="*/ 100 w 450"/>
                <a:gd name="T5" fmla="*/ 440 h 487"/>
                <a:gd name="T6" fmla="*/ 132 w 450"/>
                <a:gd name="T7" fmla="*/ 372 h 487"/>
                <a:gd name="T8" fmla="*/ 354 w 450"/>
                <a:gd name="T9" fmla="*/ 372 h 487"/>
                <a:gd name="T10" fmla="*/ 150 w 450"/>
                <a:gd name="T11" fmla="*/ 372 h 487"/>
                <a:gd name="T12" fmla="*/ 114 w 450"/>
                <a:gd name="T13" fmla="*/ 450 h 487"/>
                <a:gd name="T14" fmla="*/ 244 w 450"/>
                <a:gd name="T15" fmla="*/ 487 h 487"/>
                <a:gd name="T16" fmla="*/ 386 w 450"/>
                <a:gd name="T17" fmla="*/ 441 h 487"/>
                <a:gd name="T18" fmla="*/ 354 w 450"/>
                <a:gd name="T19" fmla="*/ 372 h 487"/>
                <a:gd name="T20" fmla="*/ 450 w 450"/>
                <a:gd name="T21" fmla="*/ 372 h 487"/>
                <a:gd name="T22" fmla="*/ 372 w 450"/>
                <a:gd name="T23" fmla="*/ 372 h 487"/>
                <a:gd name="T24" fmla="*/ 399 w 450"/>
                <a:gd name="T25" fmla="*/ 431 h 487"/>
                <a:gd name="T26" fmla="*/ 450 w 450"/>
                <a:gd name="T27" fmla="*/ 372 h 487"/>
                <a:gd name="T28" fmla="*/ 11 w 450"/>
                <a:gd name="T29" fmla="*/ 171 h 487"/>
                <a:gd name="T30" fmla="*/ 0 w 450"/>
                <a:gd name="T31" fmla="*/ 243 h 487"/>
                <a:gd name="T32" fmla="*/ 11 w 450"/>
                <a:gd name="T33" fmla="*/ 315 h 487"/>
                <a:gd name="T34" fmla="*/ 11 w 450"/>
                <a:gd name="T35" fmla="*/ 171 h 487"/>
                <a:gd name="T36" fmla="*/ 218 w 450"/>
                <a:gd name="T37" fmla="*/ 0 h 487"/>
                <a:gd name="T38" fmla="*/ 100 w 450"/>
                <a:gd name="T39" fmla="*/ 46 h 487"/>
                <a:gd name="T40" fmla="*/ 181 w 450"/>
                <a:gd name="T41" fmla="*/ 46 h 487"/>
                <a:gd name="T42" fmla="*/ 211 w 450"/>
                <a:gd name="T43" fmla="*/ 7 h 487"/>
                <a:gd name="T44" fmla="*/ 218 w 450"/>
                <a:gd name="T45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0" h="487">
                  <a:moveTo>
                    <a:pt x="132" y="372"/>
                  </a:moveTo>
                  <a:cubicBezTo>
                    <a:pt x="37" y="372"/>
                    <a:pt x="37" y="372"/>
                    <a:pt x="37" y="372"/>
                  </a:cubicBezTo>
                  <a:cubicBezTo>
                    <a:pt x="54" y="399"/>
                    <a:pt x="75" y="422"/>
                    <a:pt x="100" y="440"/>
                  </a:cubicBezTo>
                  <a:cubicBezTo>
                    <a:pt x="132" y="372"/>
                    <a:pt x="132" y="372"/>
                    <a:pt x="132" y="372"/>
                  </a:cubicBezTo>
                  <a:moveTo>
                    <a:pt x="354" y="372"/>
                  </a:moveTo>
                  <a:cubicBezTo>
                    <a:pt x="150" y="372"/>
                    <a:pt x="150" y="372"/>
                    <a:pt x="150" y="372"/>
                  </a:cubicBezTo>
                  <a:cubicBezTo>
                    <a:pt x="114" y="450"/>
                    <a:pt x="114" y="450"/>
                    <a:pt x="114" y="450"/>
                  </a:cubicBezTo>
                  <a:cubicBezTo>
                    <a:pt x="152" y="473"/>
                    <a:pt x="196" y="487"/>
                    <a:pt x="244" y="487"/>
                  </a:cubicBezTo>
                  <a:cubicBezTo>
                    <a:pt x="297" y="487"/>
                    <a:pt x="346" y="470"/>
                    <a:pt x="386" y="441"/>
                  </a:cubicBezTo>
                  <a:cubicBezTo>
                    <a:pt x="354" y="372"/>
                    <a:pt x="354" y="372"/>
                    <a:pt x="354" y="372"/>
                  </a:cubicBezTo>
                  <a:moveTo>
                    <a:pt x="450" y="372"/>
                  </a:moveTo>
                  <a:cubicBezTo>
                    <a:pt x="372" y="372"/>
                    <a:pt x="372" y="372"/>
                    <a:pt x="372" y="372"/>
                  </a:cubicBezTo>
                  <a:cubicBezTo>
                    <a:pt x="399" y="431"/>
                    <a:pt x="399" y="431"/>
                    <a:pt x="399" y="431"/>
                  </a:cubicBezTo>
                  <a:cubicBezTo>
                    <a:pt x="419" y="414"/>
                    <a:pt x="436" y="394"/>
                    <a:pt x="450" y="372"/>
                  </a:cubicBezTo>
                  <a:moveTo>
                    <a:pt x="11" y="171"/>
                  </a:moveTo>
                  <a:cubicBezTo>
                    <a:pt x="4" y="194"/>
                    <a:pt x="0" y="218"/>
                    <a:pt x="0" y="243"/>
                  </a:cubicBezTo>
                  <a:cubicBezTo>
                    <a:pt x="0" y="268"/>
                    <a:pt x="4" y="292"/>
                    <a:pt x="11" y="315"/>
                  </a:cubicBezTo>
                  <a:cubicBezTo>
                    <a:pt x="11" y="171"/>
                    <a:pt x="11" y="171"/>
                    <a:pt x="11" y="171"/>
                  </a:cubicBezTo>
                  <a:moveTo>
                    <a:pt x="218" y="0"/>
                  </a:moveTo>
                  <a:cubicBezTo>
                    <a:pt x="174" y="5"/>
                    <a:pt x="134" y="21"/>
                    <a:pt x="100" y="46"/>
                  </a:cubicBezTo>
                  <a:cubicBezTo>
                    <a:pt x="181" y="46"/>
                    <a:pt x="181" y="46"/>
                    <a:pt x="181" y="46"/>
                  </a:cubicBezTo>
                  <a:cubicBezTo>
                    <a:pt x="189" y="32"/>
                    <a:pt x="199" y="18"/>
                    <a:pt x="211" y="7"/>
                  </a:cubicBezTo>
                  <a:cubicBezTo>
                    <a:pt x="213" y="5"/>
                    <a:pt x="215" y="3"/>
                    <a:pt x="21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  <a:alpha val="3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02" name="Rectangle 287"/>
            <p:cNvSpPr>
              <a:spLocks noChangeArrowheads="1"/>
            </p:cNvSpPr>
            <p:nvPr>
              <p:custDataLst>
                <p:tags r:id="rId274"/>
              </p:custDataLst>
            </p:nvPr>
          </p:nvSpPr>
          <p:spPr bwMode="auto">
            <a:xfrm>
              <a:off x="3729259" y="3850492"/>
              <a:ext cx="21217" cy="91105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03" name="Freeform 288"/>
            <p:cNvSpPr/>
            <p:nvPr>
              <p:custDataLst>
                <p:tags r:id="rId275"/>
              </p:custDataLst>
            </p:nvPr>
          </p:nvSpPr>
          <p:spPr bwMode="auto">
            <a:xfrm>
              <a:off x="3525834" y="3795579"/>
              <a:ext cx="107329" cy="173473"/>
            </a:xfrm>
            <a:custGeom>
              <a:avLst/>
              <a:gdLst>
                <a:gd name="T0" fmla="*/ 21 w 86"/>
                <a:gd name="T1" fmla="*/ 139 h 139"/>
                <a:gd name="T2" fmla="*/ 86 w 86"/>
                <a:gd name="T3" fmla="*/ 0 h 139"/>
                <a:gd name="T4" fmla="*/ 65 w 86"/>
                <a:gd name="T5" fmla="*/ 0 h 139"/>
                <a:gd name="T6" fmla="*/ 0 w 86"/>
                <a:gd name="T7" fmla="*/ 139 h 139"/>
                <a:gd name="T8" fmla="*/ 21 w 86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9">
                  <a:moveTo>
                    <a:pt x="21" y="139"/>
                  </a:moveTo>
                  <a:lnTo>
                    <a:pt x="86" y="0"/>
                  </a:lnTo>
                  <a:lnTo>
                    <a:pt x="65" y="0"/>
                  </a:lnTo>
                  <a:lnTo>
                    <a:pt x="0" y="139"/>
                  </a:lnTo>
                  <a:lnTo>
                    <a:pt x="21" y="13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04" name="Freeform 289"/>
            <p:cNvSpPr/>
            <p:nvPr>
              <p:custDataLst>
                <p:tags r:id="rId276"/>
              </p:custDataLst>
            </p:nvPr>
          </p:nvSpPr>
          <p:spPr bwMode="auto">
            <a:xfrm>
              <a:off x="3525834" y="3795579"/>
              <a:ext cx="107329" cy="173473"/>
            </a:xfrm>
            <a:custGeom>
              <a:avLst/>
              <a:gdLst>
                <a:gd name="T0" fmla="*/ 21 w 86"/>
                <a:gd name="T1" fmla="*/ 139 h 139"/>
                <a:gd name="T2" fmla="*/ 86 w 86"/>
                <a:gd name="T3" fmla="*/ 0 h 139"/>
                <a:gd name="T4" fmla="*/ 65 w 86"/>
                <a:gd name="T5" fmla="*/ 0 h 139"/>
                <a:gd name="T6" fmla="*/ 0 w 86"/>
                <a:gd name="T7" fmla="*/ 139 h 139"/>
                <a:gd name="T8" fmla="*/ 21 w 86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9">
                  <a:moveTo>
                    <a:pt x="21" y="139"/>
                  </a:moveTo>
                  <a:lnTo>
                    <a:pt x="86" y="0"/>
                  </a:lnTo>
                  <a:lnTo>
                    <a:pt x="65" y="0"/>
                  </a:lnTo>
                  <a:lnTo>
                    <a:pt x="0" y="139"/>
                  </a:lnTo>
                  <a:lnTo>
                    <a:pt x="21" y="1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05" name="Freeform 290"/>
            <p:cNvSpPr/>
            <p:nvPr>
              <p:custDataLst>
                <p:tags r:id="rId277"/>
              </p:custDataLst>
            </p:nvPr>
          </p:nvSpPr>
          <p:spPr bwMode="auto">
            <a:xfrm>
              <a:off x="3846572" y="3795579"/>
              <a:ext cx="106081" cy="173473"/>
            </a:xfrm>
            <a:custGeom>
              <a:avLst/>
              <a:gdLst>
                <a:gd name="T0" fmla="*/ 64 w 85"/>
                <a:gd name="T1" fmla="*/ 139 h 139"/>
                <a:gd name="T2" fmla="*/ 0 w 85"/>
                <a:gd name="T3" fmla="*/ 0 h 139"/>
                <a:gd name="T4" fmla="*/ 19 w 85"/>
                <a:gd name="T5" fmla="*/ 0 h 139"/>
                <a:gd name="T6" fmla="*/ 85 w 85"/>
                <a:gd name="T7" fmla="*/ 139 h 139"/>
                <a:gd name="T8" fmla="*/ 64 w 85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39">
                  <a:moveTo>
                    <a:pt x="64" y="139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85" y="139"/>
                  </a:lnTo>
                  <a:lnTo>
                    <a:pt x="64" y="13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06" name="Freeform 291"/>
            <p:cNvSpPr/>
            <p:nvPr>
              <p:custDataLst>
                <p:tags r:id="rId278"/>
              </p:custDataLst>
            </p:nvPr>
          </p:nvSpPr>
          <p:spPr bwMode="auto">
            <a:xfrm>
              <a:off x="3846572" y="3795579"/>
              <a:ext cx="106081" cy="173473"/>
            </a:xfrm>
            <a:custGeom>
              <a:avLst/>
              <a:gdLst>
                <a:gd name="T0" fmla="*/ 64 w 85"/>
                <a:gd name="T1" fmla="*/ 139 h 139"/>
                <a:gd name="T2" fmla="*/ 0 w 85"/>
                <a:gd name="T3" fmla="*/ 0 h 139"/>
                <a:gd name="T4" fmla="*/ 19 w 85"/>
                <a:gd name="T5" fmla="*/ 0 h 139"/>
                <a:gd name="T6" fmla="*/ 85 w 85"/>
                <a:gd name="T7" fmla="*/ 139 h 139"/>
                <a:gd name="T8" fmla="*/ 64 w 85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39">
                  <a:moveTo>
                    <a:pt x="64" y="139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85" y="139"/>
                  </a:lnTo>
                  <a:lnTo>
                    <a:pt x="64" y="1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07" name="Rectangle 292"/>
            <p:cNvSpPr>
              <a:spLocks noChangeArrowheads="1"/>
            </p:cNvSpPr>
            <p:nvPr>
              <p:custDataLst>
                <p:tags r:id="rId279"/>
              </p:custDataLst>
            </p:nvPr>
          </p:nvSpPr>
          <p:spPr bwMode="auto">
            <a:xfrm>
              <a:off x="3414762" y="3467353"/>
              <a:ext cx="650212" cy="393122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08" name="Rectangle 293"/>
            <p:cNvSpPr>
              <a:spLocks noChangeArrowheads="1"/>
            </p:cNvSpPr>
            <p:nvPr>
              <p:custDataLst>
                <p:tags r:id="rId280"/>
              </p:custDataLst>
            </p:nvPr>
          </p:nvSpPr>
          <p:spPr bwMode="auto">
            <a:xfrm>
              <a:off x="3414762" y="3467353"/>
              <a:ext cx="650212" cy="393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09" name="Rectangle 294"/>
            <p:cNvSpPr>
              <a:spLocks noChangeArrowheads="1"/>
            </p:cNvSpPr>
            <p:nvPr>
              <p:custDataLst>
                <p:tags r:id="rId281"/>
              </p:custDataLst>
            </p:nvPr>
          </p:nvSpPr>
          <p:spPr bwMode="auto">
            <a:xfrm>
              <a:off x="3450954" y="3609626"/>
              <a:ext cx="255842" cy="11232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10" name="Rectangle 295"/>
            <p:cNvSpPr>
              <a:spLocks noChangeArrowheads="1"/>
            </p:cNvSpPr>
            <p:nvPr>
              <p:custDataLst>
                <p:tags r:id="rId282"/>
              </p:custDataLst>
            </p:nvPr>
          </p:nvSpPr>
          <p:spPr bwMode="auto">
            <a:xfrm>
              <a:off x="3450954" y="3609626"/>
              <a:ext cx="255842" cy="11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11" name="Rectangle 296"/>
            <p:cNvSpPr>
              <a:spLocks noChangeArrowheads="1"/>
            </p:cNvSpPr>
            <p:nvPr>
              <p:custDataLst>
                <p:tags r:id="rId283"/>
              </p:custDataLst>
            </p:nvPr>
          </p:nvSpPr>
          <p:spPr bwMode="auto">
            <a:xfrm>
              <a:off x="3450954" y="3630843"/>
              <a:ext cx="255842" cy="9984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12" name="Rectangle 297"/>
            <p:cNvSpPr>
              <a:spLocks noChangeArrowheads="1"/>
            </p:cNvSpPr>
            <p:nvPr>
              <p:custDataLst>
                <p:tags r:id="rId284"/>
              </p:custDataLst>
            </p:nvPr>
          </p:nvSpPr>
          <p:spPr bwMode="auto">
            <a:xfrm>
              <a:off x="3450954" y="3630843"/>
              <a:ext cx="255842" cy="9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13" name="Rectangle 298"/>
            <p:cNvSpPr>
              <a:spLocks noChangeArrowheads="1"/>
            </p:cNvSpPr>
            <p:nvPr>
              <p:custDataLst>
                <p:tags r:id="rId285"/>
              </p:custDataLst>
            </p:nvPr>
          </p:nvSpPr>
          <p:spPr bwMode="auto">
            <a:xfrm>
              <a:off x="3450954" y="3565946"/>
              <a:ext cx="314498" cy="17472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14" name="Rectangle 299"/>
            <p:cNvSpPr>
              <a:spLocks noChangeArrowheads="1"/>
            </p:cNvSpPr>
            <p:nvPr>
              <p:custDataLst>
                <p:tags r:id="rId286"/>
              </p:custDataLst>
            </p:nvPr>
          </p:nvSpPr>
          <p:spPr bwMode="auto">
            <a:xfrm>
              <a:off x="3450954" y="3565946"/>
              <a:ext cx="314498" cy="17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15" name="Rectangle 300"/>
            <p:cNvSpPr>
              <a:spLocks noChangeArrowheads="1"/>
            </p:cNvSpPr>
            <p:nvPr>
              <p:custDataLst>
                <p:tags r:id="rId287"/>
              </p:custDataLst>
            </p:nvPr>
          </p:nvSpPr>
          <p:spPr bwMode="auto">
            <a:xfrm>
              <a:off x="3393546" y="3421178"/>
              <a:ext cx="692644" cy="42432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16" name="Rectangle 301"/>
            <p:cNvSpPr>
              <a:spLocks noChangeArrowheads="1"/>
            </p:cNvSpPr>
            <p:nvPr>
              <p:custDataLst>
                <p:tags r:id="rId288"/>
              </p:custDataLst>
            </p:nvPr>
          </p:nvSpPr>
          <p:spPr bwMode="auto">
            <a:xfrm>
              <a:off x="3393546" y="3421178"/>
              <a:ext cx="692644" cy="4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17" name="Rectangle 302"/>
            <p:cNvSpPr>
              <a:spLocks noChangeArrowheads="1"/>
            </p:cNvSpPr>
            <p:nvPr>
              <p:custDataLst>
                <p:tags r:id="rId289"/>
              </p:custDataLst>
            </p:nvPr>
          </p:nvSpPr>
          <p:spPr bwMode="auto">
            <a:xfrm>
              <a:off x="3393546" y="3443642"/>
              <a:ext cx="692644" cy="26209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18" name="Rectangle 303"/>
            <p:cNvSpPr>
              <a:spLocks noChangeArrowheads="1"/>
            </p:cNvSpPr>
            <p:nvPr>
              <p:custDataLst>
                <p:tags r:id="rId290"/>
              </p:custDataLst>
            </p:nvPr>
          </p:nvSpPr>
          <p:spPr bwMode="auto">
            <a:xfrm>
              <a:off x="3393546" y="3443642"/>
              <a:ext cx="692644" cy="2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19" name="Rectangle 304"/>
            <p:cNvSpPr>
              <a:spLocks noChangeArrowheads="1"/>
            </p:cNvSpPr>
            <p:nvPr>
              <p:custDataLst>
                <p:tags r:id="rId291"/>
              </p:custDataLst>
            </p:nvPr>
          </p:nvSpPr>
          <p:spPr bwMode="auto">
            <a:xfrm>
              <a:off x="3393546" y="3852988"/>
              <a:ext cx="692644" cy="21217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20" name="Freeform 305"/>
            <p:cNvSpPr/>
            <p:nvPr>
              <p:custDataLst>
                <p:tags r:id="rId292"/>
              </p:custDataLst>
            </p:nvPr>
          </p:nvSpPr>
          <p:spPr bwMode="auto">
            <a:xfrm>
              <a:off x="3555787" y="3719451"/>
              <a:ext cx="71137" cy="78625"/>
            </a:xfrm>
            <a:custGeom>
              <a:avLst/>
              <a:gdLst>
                <a:gd name="T0" fmla="*/ 10 w 57"/>
                <a:gd name="T1" fmla="*/ 0 h 63"/>
                <a:gd name="T2" fmla="*/ 10 w 57"/>
                <a:gd name="T3" fmla="*/ 0 h 63"/>
                <a:gd name="T4" fmla="*/ 0 w 57"/>
                <a:gd name="T5" fmla="*/ 15 h 63"/>
                <a:gd name="T6" fmla="*/ 47 w 57"/>
                <a:gd name="T7" fmla="*/ 63 h 63"/>
                <a:gd name="T8" fmla="*/ 47 w 57"/>
                <a:gd name="T9" fmla="*/ 63 h 63"/>
                <a:gd name="T10" fmla="*/ 57 w 57"/>
                <a:gd name="T11" fmla="*/ 49 h 63"/>
                <a:gd name="T12" fmla="*/ 10 w 57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63">
                  <a:moveTo>
                    <a:pt x="10" y="0"/>
                  </a:moveTo>
                  <a:lnTo>
                    <a:pt x="10" y="0"/>
                  </a:lnTo>
                  <a:lnTo>
                    <a:pt x="0" y="15"/>
                  </a:lnTo>
                  <a:lnTo>
                    <a:pt x="47" y="63"/>
                  </a:lnTo>
                  <a:lnTo>
                    <a:pt x="47" y="63"/>
                  </a:lnTo>
                  <a:lnTo>
                    <a:pt x="57" y="4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69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21" name="Freeform 306"/>
            <p:cNvSpPr/>
            <p:nvPr>
              <p:custDataLst>
                <p:tags r:id="rId293"/>
              </p:custDataLst>
            </p:nvPr>
          </p:nvSpPr>
          <p:spPr bwMode="auto">
            <a:xfrm>
              <a:off x="3555787" y="3719451"/>
              <a:ext cx="71137" cy="78625"/>
            </a:xfrm>
            <a:custGeom>
              <a:avLst/>
              <a:gdLst>
                <a:gd name="T0" fmla="*/ 10 w 57"/>
                <a:gd name="T1" fmla="*/ 0 h 63"/>
                <a:gd name="T2" fmla="*/ 10 w 57"/>
                <a:gd name="T3" fmla="*/ 0 h 63"/>
                <a:gd name="T4" fmla="*/ 0 w 57"/>
                <a:gd name="T5" fmla="*/ 15 h 63"/>
                <a:gd name="T6" fmla="*/ 47 w 57"/>
                <a:gd name="T7" fmla="*/ 63 h 63"/>
                <a:gd name="T8" fmla="*/ 47 w 57"/>
                <a:gd name="T9" fmla="*/ 63 h 63"/>
                <a:gd name="T10" fmla="*/ 57 w 57"/>
                <a:gd name="T11" fmla="*/ 49 h 63"/>
                <a:gd name="T12" fmla="*/ 10 w 57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63">
                  <a:moveTo>
                    <a:pt x="10" y="0"/>
                  </a:moveTo>
                  <a:lnTo>
                    <a:pt x="10" y="0"/>
                  </a:lnTo>
                  <a:lnTo>
                    <a:pt x="0" y="15"/>
                  </a:lnTo>
                  <a:lnTo>
                    <a:pt x="47" y="63"/>
                  </a:lnTo>
                  <a:lnTo>
                    <a:pt x="47" y="63"/>
                  </a:lnTo>
                  <a:lnTo>
                    <a:pt x="57" y="49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22" name="Freeform 307"/>
            <p:cNvSpPr/>
            <p:nvPr>
              <p:custDataLst>
                <p:tags r:id="rId294"/>
              </p:custDataLst>
            </p:nvPr>
          </p:nvSpPr>
          <p:spPr bwMode="auto">
            <a:xfrm>
              <a:off x="3614443" y="3743163"/>
              <a:ext cx="59904" cy="54912"/>
            </a:xfrm>
            <a:custGeom>
              <a:avLst/>
              <a:gdLst>
                <a:gd name="T0" fmla="*/ 33 w 45"/>
                <a:gd name="T1" fmla="*/ 0 h 41"/>
                <a:gd name="T2" fmla="*/ 10 w 45"/>
                <a:gd name="T3" fmla="*/ 28 h 41"/>
                <a:gd name="T4" fmla="*/ 0 w 45"/>
                <a:gd name="T5" fmla="*/ 41 h 41"/>
                <a:gd name="T6" fmla="*/ 0 w 45"/>
                <a:gd name="T7" fmla="*/ 41 h 41"/>
                <a:gd name="T8" fmla="*/ 23 w 45"/>
                <a:gd name="T9" fmla="*/ 41 h 41"/>
                <a:gd name="T10" fmla="*/ 45 w 45"/>
                <a:gd name="T11" fmla="*/ 14 h 41"/>
                <a:gd name="T12" fmla="*/ 33 w 45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41">
                  <a:moveTo>
                    <a:pt x="33" y="0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1" y="9"/>
                    <a:pt x="37" y="5"/>
                    <a:pt x="33" y="0"/>
                  </a:cubicBezTo>
                </a:path>
              </a:pathLst>
            </a:custGeom>
            <a:solidFill>
              <a:srgbClr val="F2D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23" name="Freeform 308"/>
            <p:cNvSpPr/>
            <p:nvPr>
              <p:custDataLst>
                <p:tags r:id="rId295"/>
              </p:custDataLst>
            </p:nvPr>
          </p:nvSpPr>
          <p:spPr bwMode="auto">
            <a:xfrm>
              <a:off x="3485898" y="3719451"/>
              <a:ext cx="82368" cy="77376"/>
            </a:xfrm>
            <a:custGeom>
              <a:avLst/>
              <a:gdLst>
                <a:gd name="T0" fmla="*/ 66 w 66"/>
                <a:gd name="T1" fmla="*/ 0 h 62"/>
                <a:gd name="T2" fmla="*/ 42 w 66"/>
                <a:gd name="T3" fmla="*/ 0 h 62"/>
                <a:gd name="T4" fmla="*/ 0 w 66"/>
                <a:gd name="T5" fmla="*/ 62 h 62"/>
                <a:gd name="T6" fmla="*/ 24 w 66"/>
                <a:gd name="T7" fmla="*/ 62 h 62"/>
                <a:gd name="T8" fmla="*/ 56 w 66"/>
                <a:gd name="T9" fmla="*/ 15 h 62"/>
                <a:gd name="T10" fmla="*/ 66 w 66"/>
                <a:gd name="T11" fmla="*/ 0 h 62"/>
                <a:gd name="T12" fmla="*/ 66 w 66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62">
                  <a:moveTo>
                    <a:pt x="66" y="0"/>
                  </a:moveTo>
                  <a:lnTo>
                    <a:pt x="42" y="0"/>
                  </a:lnTo>
                  <a:lnTo>
                    <a:pt x="0" y="62"/>
                  </a:lnTo>
                  <a:lnTo>
                    <a:pt x="24" y="62"/>
                  </a:lnTo>
                  <a:lnTo>
                    <a:pt x="56" y="15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2D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24" name="Freeform 309"/>
            <p:cNvSpPr/>
            <p:nvPr>
              <p:custDataLst>
                <p:tags r:id="rId296"/>
              </p:custDataLst>
            </p:nvPr>
          </p:nvSpPr>
          <p:spPr bwMode="auto">
            <a:xfrm>
              <a:off x="3485898" y="3719451"/>
              <a:ext cx="82368" cy="77376"/>
            </a:xfrm>
            <a:custGeom>
              <a:avLst/>
              <a:gdLst>
                <a:gd name="T0" fmla="*/ 66 w 66"/>
                <a:gd name="T1" fmla="*/ 0 h 62"/>
                <a:gd name="T2" fmla="*/ 42 w 66"/>
                <a:gd name="T3" fmla="*/ 0 h 62"/>
                <a:gd name="T4" fmla="*/ 0 w 66"/>
                <a:gd name="T5" fmla="*/ 62 h 62"/>
                <a:gd name="T6" fmla="*/ 24 w 66"/>
                <a:gd name="T7" fmla="*/ 62 h 62"/>
                <a:gd name="T8" fmla="*/ 56 w 66"/>
                <a:gd name="T9" fmla="*/ 15 h 62"/>
                <a:gd name="T10" fmla="*/ 66 w 66"/>
                <a:gd name="T11" fmla="*/ 0 h 62"/>
                <a:gd name="T12" fmla="*/ 66 w 66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62">
                  <a:moveTo>
                    <a:pt x="66" y="0"/>
                  </a:moveTo>
                  <a:lnTo>
                    <a:pt x="42" y="0"/>
                  </a:lnTo>
                  <a:lnTo>
                    <a:pt x="0" y="62"/>
                  </a:lnTo>
                  <a:lnTo>
                    <a:pt x="24" y="62"/>
                  </a:lnTo>
                  <a:lnTo>
                    <a:pt x="56" y="15"/>
                  </a:lnTo>
                  <a:lnTo>
                    <a:pt x="66" y="0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25" name="Freeform 310"/>
            <p:cNvSpPr/>
            <p:nvPr>
              <p:custDataLst>
                <p:tags r:id="rId297"/>
              </p:custDataLst>
            </p:nvPr>
          </p:nvSpPr>
          <p:spPr bwMode="auto">
            <a:xfrm>
              <a:off x="3639403" y="3327577"/>
              <a:ext cx="494211" cy="491715"/>
            </a:xfrm>
            <a:custGeom>
              <a:avLst/>
              <a:gdLst>
                <a:gd name="T0" fmla="*/ 196 w 366"/>
                <a:gd name="T1" fmla="*/ 365 h 365"/>
                <a:gd name="T2" fmla="*/ 170 w 366"/>
                <a:gd name="T3" fmla="*/ 365 h 365"/>
                <a:gd name="T4" fmla="*/ 0 w 366"/>
                <a:gd name="T5" fmla="*/ 195 h 365"/>
                <a:gd name="T6" fmla="*/ 0 w 366"/>
                <a:gd name="T7" fmla="*/ 170 h 365"/>
                <a:gd name="T8" fmla="*/ 170 w 366"/>
                <a:gd name="T9" fmla="*/ 0 h 365"/>
                <a:gd name="T10" fmla="*/ 196 w 366"/>
                <a:gd name="T11" fmla="*/ 0 h 365"/>
                <a:gd name="T12" fmla="*/ 366 w 366"/>
                <a:gd name="T13" fmla="*/ 170 h 365"/>
                <a:gd name="T14" fmla="*/ 366 w 366"/>
                <a:gd name="T15" fmla="*/ 195 h 365"/>
                <a:gd name="T16" fmla="*/ 196 w 366"/>
                <a:gd name="T17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6" h="365">
                  <a:moveTo>
                    <a:pt x="196" y="365"/>
                  </a:moveTo>
                  <a:cubicBezTo>
                    <a:pt x="170" y="365"/>
                    <a:pt x="170" y="365"/>
                    <a:pt x="170" y="365"/>
                  </a:cubicBezTo>
                  <a:cubicBezTo>
                    <a:pt x="76" y="365"/>
                    <a:pt x="0" y="289"/>
                    <a:pt x="0" y="195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76"/>
                    <a:pt x="76" y="0"/>
                    <a:pt x="170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90" y="0"/>
                    <a:pt x="366" y="76"/>
                    <a:pt x="366" y="170"/>
                  </a:cubicBezTo>
                  <a:cubicBezTo>
                    <a:pt x="366" y="195"/>
                    <a:pt x="366" y="195"/>
                    <a:pt x="366" y="195"/>
                  </a:cubicBezTo>
                  <a:cubicBezTo>
                    <a:pt x="366" y="289"/>
                    <a:pt x="290" y="365"/>
                    <a:pt x="196" y="3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26" name="Freeform 311"/>
            <p:cNvSpPr/>
            <p:nvPr>
              <p:custDataLst>
                <p:tags r:id="rId298"/>
              </p:custDataLst>
            </p:nvPr>
          </p:nvSpPr>
          <p:spPr bwMode="auto">
            <a:xfrm>
              <a:off x="3755468" y="3603386"/>
              <a:ext cx="162241" cy="149761"/>
            </a:xfrm>
            <a:custGeom>
              <a:avLst/>
              <a:gdLst>
                <a:gd name="T0" fmla="*/ 130 w 130"/>
                <a:gd name="T1" fmla="*/ 120 h 120"/>
                <a:gd name="T2" fmla="*/ 43 w 130"/>
                <a:gd name="T3" fmla="*/ 0 h 120"/>
                <a:gd name="T4" fmla="*/ 0 w 130"/>
                <a:gd name="T5" fmla="*/ 0 h 120"/>
                <a:gd name="T6" fmla="*/ 88 w 130"/>
                <a:gd name="T7" fmla="*/ 120 h 120"/>
                <a:gd name="T8" fmla="*/ 130 w 130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20">
                  <a:moveTo>
                    <a:pt x="130" y="120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88" y="120"/>
                  </a:lnTo>
                  <a:lnTo>
                    <a:pt x="130" y="120"/>
                  </a:lnTo>
                  <a:close/>
                </a:path>
              </a:pathLst>
            </a:custGeom>
            <a:solidFill>
              <a:srgbClr val="965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27" name="Freeform 312"/>
            <p:cNvSpPr/>
            <p:nvPr>
              <p:custDataLst>
                <p:tags r:id="rId299"/>
              </p:custDataLst>
            </p:nvPr>
          </p:nvSpPr>
          <p:spPr bwMode="auto">
            <a:xfrm>
              <a:off x="3864044" y="3492314"/>
              <a:ext cx="194689" cy="260834"/>
            </a:xfrm>
            <a:custGeom>
              <a:avLst/>
              <a:gdLst>
                <a:gd name="T0" fmla="*/ 42 w 156"/>
                <a:gd name="T1" fmla="*/ 209 h 209"/>
                <a:gd name="T2" fmla="*/ 156 w 156"/>
                <a:gd name="T3" fmla="*/ 0 h 209"/>
                <a:gd name="T4" fmla="*/ 114 w 156"/>
                <a:gd name="T5" fmla="*/ 0 h 209"/>
                <a:gd name="T6" fmla="*/ 0 w 156"/>
                <a:gd name="T7" fmla="*/ 209 h 209"/>
                <a:gd name="T8" fmla="*/ 42 w 156"/>
                <a:gd name="T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209">
                  <a:moveTo>
                    <a:pt x="42" y="209"/>
                  </a:moveTo>
                  <a:lnTo>
                    <a:pt x="156" y="0"/>
                  </a:lnTo>
                  <a:lnTo>
                    <a:pt x="114" y="0"/>
                  </a:lnTo>
                  <a:lnTo>
                    <a:pt x="0" y="209"/>
                  </a:lnTo>
                  <a:lnTo>
                    <a:pt x="42" y="209"/>
                  </a:lnTo>
                  <a:close/>
                </a:path>
              </a:pathLst>
            </a:custGeom>
            <a:solidFill>
              <a:srgbClr val="FAD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28" name="Freeform 313"/>
            <p:cNvSpPr/>
            <p:nvPr>
              <p:custDataLst>
                <p:tags r:id="rId300"/>
              </p:custDataLst>
            </p:nvPr>
          </p:nvSpPr>
          <p:spPr bwMode="auto">
            <a:xfrm>
              <a:off x="3961388" y="3437401"/>
              <a:ext cx="103585" cy="77376"/>
            </a:xfrm>
            <a:custGeom>
              <a:avLst/>
              <a:gdLst>
                <a:gd name="T0" fmla="*/ 83 w 83"/>
                <a:gd name="T1" fmla="*/ 0 h 62"/>
                <a:gd name="T2" fmla="*/ 83 w 83"/>
                <a:gd name="T3" fmla="*/ 62 h 62"/>
                <a:gd name="T4" fmla="*/ 41 w 83"/>
                <a:gd name="T5" fmla="*/ 62 h 62"/>
                <a:gd name="T6" fmla="*/ 0 w 83"/>
                <a:gd name="T7" fmla="*/ 62 h 62"/>
                <a:gd name="T8" fmla="*/ 83 w 8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2">
                  <a:moveTo>
                    <a:pt x="83" y="0"/>
                  </a:moveTo>
                  <a:lnTo>
                    <a:pt x="83" y="62"/>
                  </a:lnTo>
                  <a:lnTo>
                    <a:pt x="41" y="62"/>
                  </a:lnTo>
                  <a:lnTo>
                    <a:pt x="0" y="6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AD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29" name="Freeform 314"/>
            <p:cNvSpPr/>
            <p:nvPr>
              <p:custDataLst>
                <p:tags r:id="rId301"/>
              </p:custDataLst>
            </p:nvPr>
          </p:nvSpPr>
          <p:spPr bwMode="auto">
            <a:xfrm>
              <a:off x="3961388" y="3437401"/>
              <a:ext cx="103585" cy="77376"/>
            </a:xfrm>
            <a:custGeom>
              <a:avLst/>
              <a:gdLst>
                <a:gd name="T0" fmla="*/ 83 w 83"/>
                <a:gd name="T1" fmla="*/ 0 h 62"/>
                <a:gd name="T2" fmla="*/ 83 w 83"/>
                <a:gd name="T3" fmla="*/ 62 h 62"/>
                <a:gd name="T4" fmla="*/ 41 w 83"/>
                <a:gd name="T5" fmla="*/ 62 h 62"/>
                <a:gd name="T6" fmla="*/ 0 w 83"/>
                <a:gd name="T7" fmla="*/ 62 h 62"/>
                <a:gd name="T8" fmla="*/ 83 w 8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2">
                  <a:moveTo>
                    <a:pt x="83" y="0"/>
                  </a:moveTo>
                  <a:lnTo>
                    <a:pt x="83" y="62"/>
                  </a:lnTo>
                  <a:lnTo>
                    <a:pt x="41" y="62"/>
                  </a:lnTo>
                  <a:lnTo>
                    <a:pt x="0" y="62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30" name="Freeform 315"/>
            <p:cNvSpPr/>
            <p:nvPr>
              <p:custDataLst>
                <p:tags r:id="rId302"/>
              </p:custDataLst>
            </p:nvPr>
          </p:nvSpPr>
          <p:spPr bwMode="auto">
            <a:xfrm>
              <a:off x="3603211" y="3603386"/>
              <a:ext cx="207169" cy="242113"/>
            </a:xfrm>
            <a:custGeom>
              <a:avLst/>
              <a:gdLst>
                <a:gd name="T0" fmla="*/ 42 w 166"/>
                <a:gd name="T1" fmla="*/ 194 h 194"/>
                <a:gd name="T2" fmla="*/ 166 w 166"/>
                <a:gd name="T3" fmla="*/ 0 h 194"/>
                <a:gd name="T4" fmla="*/ 124 w 166"/>
                <a:gd name="T5" fmla="*/ 0 h 194"/>
                <a:gd name="T6" fmla="*/ 0 w 166"/>
                <a:gd name="T7" fmla="*/ 194 h 194"/>
                <a:gd name="T8" fmla="*/ 42 w 166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94">
                  <a:moveTo>
                    <a:pt x="42" y="194"/>
                  </a:moveTo>
                  <a:lnTo>
                    <a:pt x="166" y="0"/>
                  </a:lnTo>
                  <a:lnTo>
                    <a:pt x="124" y="0"/>
                  </a:lnTo>
                  <a:lnTo>
                    <a:pt x="0" y="194"/>
                  </a:lnTo>
                  <a:lnTo>
                    <a:pt x="42" y="194"/>
                  </a:lnTo>
                  <a:close/>
                </a:path>
              </a:pathLst>
            </a:custGeom>
            <a:solidFill>
              <a:srgbClr val="FAD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31" name="Freeform 316"/>
            <p:cNvSpPr/>
            <p:nvPr>
              <p:custDataLst>
                <p:tags r:id="rId303"/>
              </p:custDataLst>
            </p:nvPr>
          </p:nvSpPr>
          <p:spPr bwMode="auto">
            <a:xfrm>
              <a:off x="3603211" y="3603386"/>
              <a:ext cx="207169" cy="242113"/>
            </a:xfrm>
            <a:custGeom>
              <a:avLst/>
              <a:gdLst>
                <a:gd name="T0" fmla="*/ 42 w 166"/>
                <a:gd name="T1" fmla="*/ 194 h 194"/>
                <a:gd name="T2" fmla="*/ 166 w 166"/>
                <a:gd name="T3" fmla="*/ 0 h 194"/>
                <a:gd name="T4" fmla="*/ 124 w 166"/>
                <a:gd name="T5" fmla="*/ 0 h 194"/>
                <a:gd name="T6" fmla="*/ 0 w 166"/>
                <a:gd name="T7" fmla="*/ 194 h 194"/>
                <a:gd name="T8" fmla="*/ 42 w 166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94">
                  <a:moveTo>
                    <a:pt x="42" y="194"/>
                  </a:moveTo>
                  <a:lnTo>
                    <a:pt x="166" y="0"/>
                  </a:lnTo>
                  <a:lnTo>
                    <a:pt x="124" y="0"/>
                  </a:lnTo>
                  <a:lnTo>
                    <a:pt x="0" y="194"/>
                  </a:lnTo>
                  <a:lnTo>
                    <a:pt x="42" y="1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32" name="Rectangle 317"/>
            <p:cNvSpPr>
              <a:spLocks noChangeArrowheads="1"/>
            </p:cNvSpPr>
            <p:nvPr>
              <p:custDataLst>
                <p:tags r:id="rId304"/>
              </p:custDataLst>
            </p:nvPr>
          </p:nvSpPr>
          <p:spPr bwMode="auto">
            <a:xfrm>
              <a:off x="3649387" y="3488570"/>
              <a:ext cx="218401" cy="28705"/>
            </a:xfrm>
            <a:prstGeom prst="rect">
              <a:avLst/>
            </a:prstGeom>
            <a:solidFill>
              <a:srgbClr val="E6E4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33" name="Rectangle 318"/>
            <p:cNvSpPr>
              <a:spLocks noChangeArrowheads="1"/>
            </p:cNvSpPr>
            <p:nvPr>
              <p:custDataLst>
                <p:tags r:id="rId305"/>
              </p:custDataLst>
            </p:nvPr>
          </p:nvSpPr>
          <p:spPr bwMode="auto">
            <a:xfrm>
              <a:off x="3649387" y="3488570"/>
              <a:ext cx="218401" cy="28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34" name="Rectangle 319"/>
            <p:cNvSpPr>
              <a:spLocks noChangeArrowheads="1"/>
            </p:cNvSpPr>
            <p:nvPr>
              <p:custDataLst>
                <p:tags r:id="rId306"/>
              </p:custDataLst>
            </p:nvPr>
          </p:nvSpPr>
          <p:spPr bwMode="auto">
            <a:xfrm>
              <a:off x="3649387" y="3524762"/>
              <a:ext cx="218401" cy="29952"/>
            </a:xfrm>
            <a:prstGeom prst="rect">
              <a:avLst/>
            </a:prstGeom>
            <a:solidFill>
              <a:srgbClr val="E6E4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35" name="Rectangle 320"/>
            <p:cNvSpPr>
              <a:spLocks noChangeArrowheads="1"/>
            </p:cNvSpPr>
            <p:nvPr>
              <p:custDataLst>
                <p:tags r:id="rId307"/>
              </p:custDataLst>
            </p:nvPr>
          </p:nvSpPr>
          <p:spPr bwMode="auto">
            <a:xfrm>
              <a:off x="3649387" y="3524762"/>
              <a:ext cx="218401" cy="29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36" name="Rectangle 321"/>
            <p:cNvSpPr>
              <a:spLocks noChangeArrowheads="1"/>
            </p:cNvSpPr>
            <p:nvPr>
              <p:custDataLst>
                <p:tags r:id="rId308"/>
              </p:custDataLst>
            </p:nvPr>
          </p:nvSpPr>
          <p:spPr bwMode="auto">
            <a:xfrm>
              <a:off x="3649387" y="3367513"/>
              <a:ext cx="162241" cy="64896"/>
            </a:xfrm>
            <a:prstGeom prst="rect">
              <a:avLst/>
            </a:prstGeom>
            <a:solidFill>
              <a:srgbClr val="E6E4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37" name="Rectangle 322"/>
            <p:cNvSpPr>
              <a:spLocks noChangeArrowheads="1"/>
            </p:cNvSpPr>
            <p:nvPr>
              <p:custDataLst>
                <p:tags r:id="rId309"/>
              </p:custDataLst>
            </p:nvPr>
          </p:nvSpPr>
          <p:spPr bwMode="auto">
            <a:xfrm>
              <a:off x="3649387" y="3367513"/>
              <a:ext cx="162241" cy="64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38" name="Freeform 323"/>
            <p:cNvSpPr/>
            <p:nvPr>
              <p:custDataLst>
                <p:tags r:id="rId310"/>
              </p:custDataLst>
            </p:nvPr>
          </p:nvSpPr>
          <p:spPr bwMode="auto">
            <a:xfrm>
              <a:off x="3693067" y="3292632"/>
              <a:ext cx="472995" cy="500451"/>
            </a:xfrm>
            <a:custGeom>
              <a:avLst/>
              <a:gdLst>
                <a:gd name="T0" fmla="*/ 156 w 350"/>
                <a:gd name="T1" fmla="*/ 0 h 372"/>
                <a:gd name="T2" fmla="*/ 156 w 350"/>
                <a:gd name="T3" fmla="*/ 0 h 372"/>
                <a:gd name="T4" fmla="*/ 130 w 350"/>
                <a:gd name="T5" fmla="*/ 0 h 372"/>
                <a:gd name="T6" fmla="*/ 0 w 350"/>
                <a:gd name="T7" fmla="*/ 50 h 372"/>
                <a:gd name="T8" fmla="*/ 26 w 350"/>
                <a:gd name="T9" fmla="*/ 49 h 372"/>
                <a:gd name="T10" fmla="*/ 43 w 350"/>
                <a:gd name="T11" fmla="*/ 50 h 372"/>
                <a:gd name="T12" fmla="*/ 130 w 350"/>
                <a:gd name="T13" fmla="*/ 26 h 372"/>
                <a:gd name="T14" fmla="*/ 156 w 350"/>
                <a:gd name="T15" fmla="*/ 26 h 372"/>
                <a:gd name="T16" fmla="*/ 326 w 350"/>
                <a:gd name="T17" fmla="*/ 196 h 372"/>
                <a:gd name="T18" fmla="*/ 326 w 350"/>
                <a:gd name="T19" fmla="*/ 221 h 372"/>
                <a:gd name="T20" fmla="*/ 275 w 350"/>
                <a:gd name="T21" fmla="*/ 342 h 372"/>
                <a:gd name="T22" fmla="*/ 275 w 350"/>
                <a:gd name="T23" fmla="*/ 372 h 372"/>
                <a:gd name="T24" fmla="*/ 293 w 350"/>
                <a:gd name="T25" fmla="*/ 357 h 372"/>
                <a:gd name="T26" fmla="*/ 350 w 350"/>
                <a:gd name="T27" fmla="*/ 219 h 372"/>
                <a:gd name="T28" fmla="*/ 350 w 350"/>
                <a:gd name="T29" fmla="*/ 194 h 372"/>
                <a:gd name="T30" fmla="*/ 293 w 350"/>
                <a:gd name="T31" fmla="*/ 57 h 372"/>
                <a:gd name="T32" fmla="*/ 156 w 350"/>
                <a:gd name="T33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0" h="372">
                  <a:moveTo>
                    <a:pt x="156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80" y="0"/>
                    <a:pt x="34" y="19"/>
                    <a:pt x="0" y="50"/>
                  </a:cubicBezTo>
                  <a:cubicBezTo>
                    <a:pt x="8" y="50"/>
                    <a:pt x="17" y="49"/>
                    <a:pt x="26" y="49"/>
                  </a:cubicBezTo>
                  <a:cubicBezTo>
                    <a:pt x="32" y="49"/>
                    <a:pt x="37" y="49"/>
                    <a:pt x="43" y="50"/>
                  </a:cubicBezTo>
                  <a:cubicBezTo>
                    <a:pt x="69" y="34"/>
                    <a:pt x="99" y="26"/>
                    <a:pt x="130" y="26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250" y="26"/>
                    <a:pt x="326" y="102"/>
                    <a:pt x="326" y="196"/>
                  </a:cubicBezTo>
                  <a:cubicBezTo>
                    <a:pt x="326" y="221"/>
                    <a:pt x="326" y="221"/>
                    <a:pt x="326" y="221"/>
                  </a:cubicBezTo>
                  <a:cubicBezTo>
                    <a:pt x="326" y="268"/>
                    <a:pt x="307" y="311"/>
                    <a:pt x="275" y="342"/>
                  </a:cubicBezTo>
                  <a:cubicBezTo>
                    <a:pt x="275" y="372"/>
                    <a:pt x="275" y="372"/>
                    <a:pt x="275" y="372"/>
                  </a:cubicBezTo>
                  <a:cubicBezTo>
                    <a:pt x="282" y="367"/>
                    <a:pt x="287" y="362"/>
                    <a:pt x="293" y="357"/>
                  </a:cubicBezTo>
                  <a:cubicBezTo>
                    <a:pt x="328" y="322"/>
                    <a:pt x="350" y="273"/>
                    <a:pt x="350" y="219"/>
                  </a:cubicBezTo>
                  <a:cubicBezTo>
                    <a:pt x="350" y="194"/>
                    <a:pt x="350" y="194"/>
                    <a:pt x="350" y="194"/>
                  </a:cubicBezTo>
                  <a:cubicBezTo>
                    <a:pt x="350" y="141"/>
                    <a:pt x="328" y="92"/>
                    <a:pt x="293" y="57"/>
                  </a:cubicBezTo>
                  <a:cubicBezTo>
                    <a:pt x="258" y="22"/>
                    <a:pt x="209" y="0"/>
                    <a:pt x="156" y="0"/>
                  </a:cubicBezTo>
                </a:path>
              </a:pathLst>
            </a:custGeom>
            <a:solidFill>
              <a:srgbClr val="CD8E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39" name="Freeform 324"/>
            <p:cNvSpPr/>
            <p:nvPr>
              <p:custDataLst>
                <p:tags r:id="rId311"/>
              </p:custDataLst>
            </p:nvPr>
          </p:nvSpPr>
          <p:spPr bwMode="auto">
            <a:xfrm>
              <a:off x="3643147" y="3358777"/>
              <a:ext cx="108577" cy="62400"/>
            </a:xfrm>
            <a:custGeom>
              <a:avLst/>
              <a:gdLst>
                <a:gd name="T0" fmla="*/ 63 w 80"/>
                <a:gd name="T1" fmla="*/ 0 h 47"/>
                <a:gd name="T2" fmla="*/ 37 w 80"/>
                <a:gd name="T3" fmla="*/ 1 h 47"/>
                <a:gd name="T4" fmla="*/ 30 w 80"/>
                <a:gd name="T5" fmla="*/ 8 h 47"/>
                <a:gd name="T6" fmla="*/ 0 w 80"/>
                <a:gd name="T7" fmla="*/ 47 h 47"/>
                <a:gd name="T8" fmla="*/ 30 w 80"/>
                <a:gd name="T9" fmla="*/ 47 h 47"/>
                <a:gd name="T10" fmla="*/ 80 w 80"/>
                <a:gd name="T11" fmla="*/ 1 h 47"/>
                <a:gd name="T12" fmla="*/ 63 w 80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7">
                  <a:moveTo>
                    <a:pt x="63" y="0"/>
                  </a:moveTo>
                  <a:cubicBezTo>
                    <a:pt x="54" y="0"/>
                    <a:pt x="45" y="1"/>
                    <a:pt x="37" y="1"/>
                  </a:cubicBezTo>
                  <a:cubicBezTo>
                    <a:pt x="34" y="4"/>
                    <a:pt x="32" y="6"/>
                    <a:pt x="30" y="8"/>
                  </a:cubicBezTo>
                  <a:cubicBezTo>
                    <a:pt x="18" y="19"/>
                    <a:pt x="8" y="33"/>
                    <a:pt x="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3" y="28"/>
                    <a:pt x="60" y="13"/>
                    <a:pt x="80" y="1"/>
                  </a:cubicBezTo>
                  <a:cubicBezTo>
                    <a:pt x="74" y="0"/>
                    <a:pt x="69" y="0"/>
                    <a:pt x="63" y="0"/>
                  </a:cubicBezTo>
                </a:path>
              </a:pathLst>
            </a:custGeom>
            <a:solidFill>
              <a:srgbClr val="CD9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40" name="Freeform 325"/>
            <p:cNvSpPr>
              <a:spLocks noEditPoints="1"/>
            </p:cNvSpPr>
            <p:nvPr>
              <p:custDataLst>
                <p:tags r:id="rId312"/>
              </p:custDataLst>
            </p:nvPr>
          </p:nvSpPr>
          <p:spPr bwMode="auto">
            <a:xfrm>
              <a:off x="3606955" y="3469849"/>
              <a:ext cx="458019" cy="379394"/>
            </a:xfrm>
            <a:custGeom>
              <a:avLst/>
              <a:gdLst>
                <a:gd name="T0" fmla="*/ 64 w 339"/>
                <a:gd name="T1" fmla="*/ 199 h 282"/>
                <a:gd name="T2" fmla="*/ 50 w 339"/>
                <a:gd name="T3" fmla="*/ 217 h 282"/>
                <a:gd name="T4" fmla="*/ 57 w 339"/>
                <a:gd name="T5" fmla="*/ 225 h 282"/>
                <a:gd name="T6" fmla="*/ 194 w 339"/>
                <a:gd name="T7" fmla="*/ 282 h 282"/>
                <a:gd name="T8" fmla="*/ 194 w 339"/>
                <a:gd name="T9" fmla="*/ 282 h 282"/>
                <a:gd name="T10" fmla="*/ 220 w 339"/>
                <a:gd name="T11" fmla="*/ 282 h 282"/>
                <a:gd name="T12" fmla="*/ 339 w 339"/>
                <a:gd name="T13" fmla="*/ 240 h 282"/>
                <a:gd name="T14" fmla="*/ 339 w 339"/>
                <a:gd name="T15" fmla="*/ 210 h 282"/>
                <a:gd name="T16" fmla="*/ 220 w 339"/>
                <a:gd name="T17" fmla="*/ 259 h 282"/>
                <a:gd name="T18" fmla="*/ 194 w 339"/>
                <a:gd name="T19" fmla="*/ 259 h 282"/>
                <a:gd name="T20" fmla="*/ 64 w 339"/>
                <a:gd name="T21" fmla="*/ 199 h 282"/>
                <a:gd name="T22" fmla="*/ 28 w 339"/>
                <a:gd name="T23" fmla="*/ 127 h 282"/>
                <a:gd name="T24" fmla="*/ 4 w 339"/>
                <a:gd name="T25" fmla="*/ 127 h 282"/>
                <a:gd name="T26" fmla="*/ 38 w 339"/>
                <a:gd name="T27" fmla="*/ 203 h 282"/>
                <a:gd name="T28" fmla="*/ 53 w 339"/>
                <a:gd name="T29" fmla="*/ 184 h 282"/>
                <a:gd name="T30" fmla="*/ 28 w 339"/>
                <a:gd name="T31" fmla="*/ 127 h 282"/>
                <a:gd name="T32" fmla="*/ 26 w 339"/>
                <a:gd name="T33" fmla="*/ 112 h 282"/>
                <a:gd name="T34" fmla="*/ 2 w 339"/>
                <a:gd name="T35" fmla="*/ 112 h 282"/>
                <a:gd name="T36" fmla="*/ 3 w 339"/>
                <a:gd name="T37" fmla="*/ 119 h 282"/>
                <a:gd name="T38" fmla="*/ 27 w 339"/>
                <a:gd name="T39" fmla="*/ 119 h 282"/>
                <a:gd name="T40" fmla="*/ 26 w 339"/>
                <a:gd name="T41" fmla="*/ 112 h 282"/>
                <a:gd name="T42" fmla="*/ 24 w 339"/>
                <a:gd name="T43" fmla="*/ 84 h 282"/>
                <a:gd name="T44" fmla="*/ 0 w 339"/>
                <a:gd name="T45" fmla="*/ 84 h 282"/>
                <a:gd name="T46" fmla="*/ 0 w 339"/>
                <a:gd name="T47" fmla="*/ 87 h 282"/>
                <a:gd name="T48" fmla="*/ 1 w 339"/>
                <a:gd name="T49" fmla="*/ 104 h 282"/>
                <a:gd name="T50" fmla="*/ 25 w 339"/>
                <a:gd name="T51" fmla="*/ 104 h 282"/>
                <a:gd name="T52" fmla="*/ 24 w 339"/>
                <a:gd name="T53" fmla="*/ 89 h 282"/>
                <a:gd name="T54" fmla="*/ 24 w 339"/>
                <a:gd name="T55" fmla="*/ 84 h 282"/>
                <a:gd name="T56" fmla="*/ 37 w 339"/>
                <a:gd name="T57" fmla="*/ 0 h 282"/>
                <a:gd name="T58" fmla="*/ 10 w 339"/>
                <a:gd name="T59" fmla="*/ 0 h 282"/>
                <a:gd name="T60" fmla="*/ 0 w 339"/>
                <a:gd name="T61" fmla="*/ 62 h 282"/>
                <a:gd name="T62" fmla="*/ 0 w 339"/>
                <a:gd name="T63" fmla="*/ 71 h 282"/>
                <a:gd name="T64" fmla="*/ 24 w 339"/>
                <a:gd name="T65" fmla="*/ 71 h 282"/>
                <a:gd name="T66" fmla="*/ 24 w 339"/>
                <a:gd name="T67" fmla="*/ 64 h 282"/>
                <a:gd name="T68" fmla="*/ 37 w 339"/>
                <a:gd name="T6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9" h="282">
                  <a:moveTo>
                    <a:pt x="64" y="199"/>
                  </a:moveTo>
                  <a:cubicBezTo>
                    <a:pt x="50" y="217"/>
                    <a:pt x="50" y="217"/>
                    <a:pt x="50" y="217"/>
                  </a:cubicBezTo>
                  <a:cubicBezTo>
                    <a:pt x="52" y="220"/>
                    <a:pt x="54" y="222"/>
                    <a:pt x="57" y="225"/>
                  </a:cubicBezTo>
                  <a:cubicBezTo>
                    <a:pt x="92" y="260"/>
                    <a:pt x="141" y="282"/>
                    <a:pt x="194" y="282"/>
                  </a:cubicBezTo>
                  <a:cubicBezTo>
                    <a:pt x="194" y="282"/>
                    <a:pt x="194" y="282"/>
                    <a:pt x="194" y="282"/>
                  </a:cubicBezTo>
                  <a:cubicBezTo>
                    <a:pt x="220" y="282"/>
                    <a:pt x="220" y="282"/>
                    <a:pt x="220" y="282"/>
                  </a:cubicBezTo>
                  <a:cubicBezTo>
                    <a:pt x="265" y="282"/>
                    <a:pt x="306" y="266"/>
                    <a:pt x="339" y="240"/>
                  </a:cubicBezTo>
                  <a:cubicBezTo>
                    <a:pt x="339" y="210"/>
                    <a:pt x="339" y="210"/>
                    <a:pt x="339" y="210"/>
                  </a:cubicBezTo>
                  <a:cubicBezTo>
                    <a:pt x="309" y="241"/>
                    <a:pt x="266" y="259"/>
                    <a:pt x="220" y="259"/>
                  </a:cubicBezTo>
                  <a:cubicBezTo>
                    <a:pt x="194" y="259"/>
                    <a:pt x="194" y="259"/>
                    <a:pt x="194" y="259"/>
                  </a:cubicBezTo>
                  <a:cubicBezTo>
                    <a:pt x="142" y="259"/>
                    <a:pt x="95" y="236"/>
                    <a:pt x="64" y="199"/>
                  </a:cubicBezTo>
                  <a:moveTo>
                    <a:pt x="28" y="127"/>
                  </a:moveTo>
                  <a:cubicBezTo>
                    <a:pt x="4" y="127"/>
                    <a:pt x="4" y="127"/>
                    <a:pt x="4" y="127"/>
                  </a:cubicBezTo>
                  <a:cubicBezTo>
                    <a:pt x="10" y="155"/>
                    <a:pt x="22" y="181"/>
                    <a:pt x="38" y="203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42" y="167"/>
                    <a:pt x="33" y="148"/>
                    <a:pt x="28" y="127"/>
                  </a:cubicBezTo>
                  <a:moveTo>
                    <a:pt x="26" y="112"/>
                  </a:moveTo>
                  <a:cubicBezTo>
                    <a:pt x="2" y="112"/>
                    <a:pt x="2" y="112"/>
                    <a:pt x="2" y="112"/>
                  </a:cubicBezTo>
                  <a:cubicBezTo>
                    <a:pt x="2" y="114"/>
                    <a:pt x="2" y="116"/>
                    <a:pt x="3" y="119"/>
                  </a:cubicBezTo>
                  <a:cubicBezTo>
                    <a:pt x="27" y="119"/>
                    <a:pt x="27" y="119"/>
                    <a:pt x="27" y="119"/>
                  </a:cubicBezTo>
                  <a:cubicBezTo>
                    <a:pt x="26" y="116"/>
                    <a:pt x="26" y="114"/>
                    <a:pt x="26" y="112"/>
                  </a:cubicBezTo>
                  <a:moveTo>
                    <a:pt x="24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0" y="98"/>
                    <a:pt x="1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4" y="99"/>
                    <a:pt x="24" y="94"/>
                    <a:pt x="24" y="89"/>
                  </a:cubicBezTo>
                  <a:cubicBezTo>
                    <a:pt x="24" y="84"/>
                    <a:pt x="24" y="84"/>
                    <a:pt x="24" y="84"/>
                  </a:cubicBezTo>
                  <a:moveTo>
                    <a:pt x="3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19"/>
                    <a:pt x="0" y="40"/>
                    <a:pt x="0" y="6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41"/>
                    <a:pt x="29" y="20"/>
                    <a:pt x="37" y="0"/>
                  </a:cubicBezTo>
                </a:path>
              </a:pathLst>
            </a:custGeom>
            <a:solidFill>
              <a:srgbClr val="BE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41" name="Freeform 326"/>
            <p:cNvSpPr/>
            <p:nvPr>
              <p:custDataLst>
                <p:tags r:id="rId313"/>
              </p:custDataLst>
            </p:nvPr>
          </p:nvSpPr>
          <p:spPr bwMode="auto">
            <a:xfrm>
              <a:off x="3608203" y="3609626"/>
              <a:ext cx="33697" cy="11232"/>
            </a:xfrm>
            <a:custGeom>
              <a:avLst/>
              <a:gdLst>
                <a:gd name="T0" fmla="*/ 24 w 25"/>
                <a:gd name="T1" fmla="*/ 0 h 8"/>
                <a:gd name="T2" fmla="*/ 0 w 25"/>
                <a:gd name="T3" fmla="*/ 0 h 8"/>
                <a:gd name="T4" fmla="*/ 1 w 25"/>
                <a:gd name="T5" fmla="*/ 8 h 8"/>
                <a:gd name="T6" fmla="*/ 25 w 25"/>
                <a:gd name="T7" fmla="*/ 8 h 8"/>
                <a:gd name="T8" fmla="*/ 24 w 2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8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5"/>
                    <a:pt x="1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5"/>
                    <a:pt x="24" y="3"/>
                    <a:pt x="24" y="0"/>
                  </a:cubicBezTo>
                </a:path>
              </a:pathLst>
            </a:custGeom>
            <a:solidFill>
              <a:srgbClr val="A9B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42" name="Freeform 327"/>
            <p:cNvSpPr/>
            <p:nvPr>
              <p:custDataLst>
                <p:tags r:id="rId314"/>
              </p:custDataLst>
            </p:nvPr>
          </p:nvSpPr>
          <p:spPr bwMode="auto">
            <a:xfrm>
              <a:off x="3611947" y="3630843"/>
              <a:ext cx="33697" cy="9984"/>
            </a:xfrm>
            <a:custGeom>
              <a:avLst/>
              <a:gdLst>
                <a:gd name="T0" fmla="*/ 24 w 25"/>
                <a:gd name="T1" fmla="*/ 0 h 8"/>
                <a:gd name="T2" fmla="*/ 0 w 25"/>
                <a:gd name="T3" fmla="*/ 0 h 8"/>
                <a:gd name="T4" fmla="*/ 1 w 25"/>
                <a:gd name="T5" fmla="*/ 8 h 8"/>
                <a:gd name="T6" fmla="*/ 25 w 25"/>
                <a:gd name="T7" fmla="*/ 8 h 8"/>
                <a:gd name="T8" fmla="*/ 24 w 2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8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1" y="5"/>
                    <a:pt x="1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5"/>
                    <a:pt x="24" y="3"/>
                    <a:pt x="24" y="0"/>
                  </a:cubicBezTo>
                </a:path>
              </a:pathLst>
            </a:custGeom>
            <a:solidFill>
              <a:srgbClr val="A9B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43" name="Rectangle 328"/>
            <p:cNvSpPr>
              <a:spLocks noChangeArrowheads="1"/>
            </p:cNvSpPr>
            <p:nvPr>
              <p:custDataLst>
                <p:tags r:id="rId315"/>
              </p:custDataLst>
            </p:nvPr>
          </p:nvSpPr>
          <p:spPr bwMode="auto">
            <a:xfrm>
              <a:off x="3606955" y="3565946"/>
              <a:ext cx="32448" cy="17472"/>
            </a:xfrm>
            <a:prstGeom prst="rect">
              <a:avLst/>
            </a:prstGeom>
            <a:solidFill>
              <a:srgbClr val="A9B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44" name="Rectangle 329"/>
            <p:cNvSpPr>
              <a:spLocks noChangeArrowheads="1"/>
            </p:cNvSpPr>
            <p:nvPr>
              <p:custDataLst>
                <p:tags r:id="rId316"/>
              </p:custDataLst>
            </p:nvPr>
          </p:nvSpPr>
          <p:spPr bwMode="auto">
            <a:xfrm>
              <a:off x="3606955" y="3565946"/>
              <a:ext cx="32448" cy="17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45" name="Freeform 330"/>
            <p:cNvSpPr/>
            <p:nvPr>
              <p:custDataLst>
                <p:tags r:id="rId317"/>
              </p:custDataLst>
            </p:nvPr>
          </p:nvSpPr>
          <p:spPr bwMode="auto">
            <a:xfrm>
              <a:off x="3631915" y="3421178"/>
              <a:ext cx="52416" cy="22464"/>
            </a:xfrm>
            <a:custGeom>
              <a:avLst/>
              <a:gdLst>
                <a:gd name="T0" fmla="*/ 39 w 39"/>
                <a:gd name="T1" fmla="*/ 0 h 16"/>
                <a:gd name="T2" fmla="*/ 9 w 39"/>
                <a:gd name="T3" fmla="*/ 0 h 16"/>
                <a:gd name="T4" fmla="*/ 0 w 39"/>
                <a:gd name="T5" fmla="*/ 16 h 16"/>
                <a:gd name="T6" fmla="*/ 28 w 39"/>
                <a:gd name="T7" fmla="*/ 16 h 16"/>
                <a:gd name="T8" fmla="*/ 39 w 3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3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6" y="5"/>
                    <a:pt x="3" y="11"/>
                    <a:pt x="0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31" y="11"/>
                    <a:pt x="35" y="5"/>
                    <a:pt x="39" y="0"/>
                  </a:cubicBezTo>
                </a:path>
              </a:pathLst>
            </a:custGeom>
            <a:solidFill>
              <a:srgbClr val="60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46" name="Freeform 331"/>
            <p:cNvSpPr/>
            <p:nvPr>
              <p:custDataLst>
                <p:tags r:id="rId318"/>
              </p:custDataLst>
            </p:nvPr>
          </p:nvSpPr>
          <p:spPr bwMode="auto">
            <a:xfrm>
              <a:off x="3620683" y="3443642"/>
              <a:ext cx="48673" cy="26209"/>
            </a:xfrm>
            <a:custGeom>
              <a:avLst/>
              <a:gdLst>
                <a:gd name="T0" fmla="*/ 36 w 36"/>
                <a:gd name="T1" fmla="*/ 0 h 20"/>
                <a:gd name="T2" fmla="*/ 8 w 36"/>
                <a:gd name="T3" fmla="*/ 0 h 20"/>
                <a:gd name="T4" fmla="*/ 0 w 36"/>
                <a:gd name="T5" fmla="*/ 20 h 20"/>
                <a:gd name="T6" fmla="*/ 27 w 36"/>
                <a:gd name="T7" fmla="*/ 20 h 20"/>
                <a:gd name="T8" fmla="*/ 36 w 36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7"/>
                    <a:pt x="3" y="13"/>
                    <a:pt x="0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9" y="13"/>
                    <a:pt x="33" y="6"/>
                    <a:pt x="36" y="0"/>
                  </a:cubicBezTo>
                </a:path>
              </a:pathLst>
            </a:custGeom>
            <a:solidFill>
              <a:srgbClr val="51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47" name="Freeform 332"/>
            <p:cNvSpPr/>
            <p:nvPr>
              <p:custDataLst>
                <p:tags r:id="rId319"/>
              </p:custDataLst>
            </p:nvPr>
          </p:nvSpPr>
          <p:spPr bwMode="auto">
            <a:xfrm>
              <a:off x="3658123" y="3718203"/>
              <a:ext cx="34944" cy="43681"/>
            </a:xfrm>
            <a:custGeom>
              <a:avLst/>
              <a:gdLst>
                <a:gd name="T0" fmla="*/ 15 w 26"/>
                <a:gd name="T1" fmla="*/ 0 h 33"/>
                <a:gd name="T2" fmla="*/ 0 w 26"/>
                <a:gd name="T3" fmla="*/ 19 h 33"/>
                <a:gd name="T4" fmla="*/ 12 w 26"/>
                <a:gd name="T5" fmla="*/ 33 h 33"/>
                <a:gd name="T6" fmla="*/ 26 w 26"/>
                <a:gd name="T7" fmla="*/ 15 h 33"/>
                <a:gd name="T8" fmla="*/ 15 w 26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3">
                  <a:moveTo>
                    <a:pt x="15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4" y="24"/>
                    <a:pt x="8" y="28"/>
                    <a:pt x="12" y="3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2" y="10"/>
                    <a:pt x="19" y="5"/>
                    <a:pt x="15" y="0"/>
                  </a:cubicBezTo>
                </a:path>
              </a:pathLst>
            </a:custGeom>
            <a:solidFill>
              <a:srgbClr val="C6C3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48" name="Freeform 333"/>
            <p:cNvSpPr>
              <a:spLocks noEditPoints="1"/>
            </p:cNvSpPr>
            <p:nvPr>
              <p:custDataLst>
                <p:tags r:id="rId320"/>
              </p:custDataLst>
            </p:nvPr>
          </p:nvSpPr>
          <p:spPr bwMode="auto">
            <a:xfrm>
              <a:off x="3639403" y="3327577"/>
              <a:ext cx="494211" cy="491715"/>
            </a:xfrm>
            <a:custGeom>
              <a:avLst/>
              <a:gdLst>
                <a:gd name="T0" fmla="*/ 122 w 366"/>
                <a:gd name="T1" fmla="*/ 30 h 365"/>
                <a:gd name="T2" fmla="*/ 170 w 366"/>
                <a:gd name="T3" fmla="*/ 22 h 365"/>
                <a:gd name="T4" fmla="*/ 196 w 366"/>
                <a:gd name="T5" fmla="*/ 22 h 365"/>
                <a:gd name="T6" fmla="*/ 299 w 366"/>
                <a:gd name="T7" fmla="*/ 65 h 365"/>
                <a:gd name="T8" fmla="*/ 314 w 366"/>
                <a:gd name="T9" fmla="*/ 82 h 365"/>
                <a:gd name="T10" fmla="*/ 315 w 366"/>
                <a:gd name="T11" fmla="*/ 82 h 365"/>
                <a:gd name="T12" fmla="*/ 315 w 366"/>
                <a:gd name="T13" fmla="*/ 83 h 365"/>
                <a:gd name="T14" fmla="*/ 342 w 366"/>
                <a:gd name="T15" fmla="*/ 168 h 365"/>
                <a:gd name="T16" fmla="*/ 342 w 366"/>
                <a:gd name="T17" fmla="*/ 193 h 365"/>
                <a:gd name="T18" fmla="*/ 299 w 366"/>
                <a:gd name="T19" fmla="*/ 297 h 365"/>
                <a:gd name="T20" fmla="*/ 196 w 366"/>
                <a:gd name="T21" fmla="*/ 340 h 365"/>
                <a:gd name="T22" fmla="*/ 196 w 366"/>
                <a:gd name="T23" fmla="*/ 340 h 365"/>
                <a:gd name="T24" fmla="*/ 170 w 366"/>
                <a:gd name="T25" fmla="*/ 340 h 365"/>
                <a:gd name="T26" fmla="*/ 68 w 366"/>
                <a:gd name="T27" fmla="*/ 298 h 365"/>
                <a:gd name="T28" fmla="*/ 58 w 366"/>
                <a:gd name="T29" fmla="*/ 313 h 365"/>
                <a:gd name="T30" fmla="*/ 35 w 366"/>
                <a:gd name="T31" fmla="*/ 287 h 365"/>
                <a:gd name="T32" fmla="*/ 46 w 366"/>
                <a:gd name="T33" fmla="*/ 270 h 365"/>
                <a:gd name="T34" fmla="*/ 24 w 366"/>
                <a:gd name="T35" fmla="*/ 193 h 365"/>
                <a:gd name="T36" fmla="*/ 24 w 366"/>
                <a:gd name="T37" fmla="*/ 169 h 365"/>
                <a:gd name="T38" fmla="*/ 7 w 366"/>
                <a:gd name="T39" fmla="*/ 169 h 365"/>
                <a:gd name="T40" fmla="*/ 9 w 366"/>
                <a:gd name="T41" fmla="*/ 147 h 365"/>
                <a:gd name="T42" fmla="*/ 26 w 366"/>
                <a:gd name="T43" fmla="*/ 147 h 365"/>
                <a:gd name="T44" fmla="*/ 27 w 366"/>
                <a:gd name="T45" fmla="*/ 141 h 365"/>
                <a:gd name="T46" fmla="*/ 10 w 366"/>
                <a:gd name="T47" fmla="*/ 141 h 365"/>
                <a:gd name="T48" fmla="*/ 15 w 366"/>
                <a:gd name="T49" fmla="*/ 120 h 365"/>
                <a:gd name="T50" fmla="*/ 32 w 366"/>
                <a:gd name="T51" fmla="*/ 120 h 365"/>
                <a:gd name="T52" fmla="*/ 56 w 366"/>
                <a:gd name="T53" fmla="*/ 78 h 365"/>
                <a:gd name="T54" fmla="*/ 36 w 366"/>
                <a:gd name="T55" fmla="*/ 78 h 365"/>
                <a:gd name="T56" fmla="*/ 87 w 366"/>
                <a:gd name="T57" fmla="*/ 30 h 365"/>
                <a:gd name="T58" fmla="*/ 122 w 366"/>
                <a:gd name="T59" fmla="*/ 30 h 365"/>
                <a:gd name="T60" fmla="*/ 196 w 366"/>
                <a:gd name="T61" fmla="*/ 0 h 365"/>
                <a:gd name="T62" fmla="*/ 170 w 366"/>
                <a:gd name="T63" fmla="*/ 0 h 365"/>
                <a:gd name="T64" fmla="*/ 83 w 366"/>
                <a:gd name="T65" fmla="*/ 24 h 365"/>
                <a:gd name="T66" fmla="*/ 33 w 366"/>
                <a:gd name="T67" fmla="*/ 70 h 365"/>
                <a:gd name="T68" fmla="*/ 22 w 366"/>
                <a:gd name="T69" fmla="*/ 86 h 365"/>
                <a:gd name="T70" fmla="*/ 13 w 366"/>
                <a:gd name="T71" fmla="*/ 106 h 365"/>
                <a:gd name="T72" fmla="*/ 0 w 366"/>
                <a:gd name="T73" fmla="*/ 170 h 365"/>
                <a:gd name="T74" fmla="*/ 0 w 366"/>
                <a:gd name="T75" fmla="*/ 177 h 365"/>
                <a:gd name="T76" fmla="*/ 0 w 366"/>
                <a:gd name="T77" fmla="*/ 190 h 365"/>
                <a:gd name="T78" fmla="*/ 0 w 366"/>
                <a:gd name="T79" fmla="*/ 195 h 365"/>
                <a:gd name="T80" fmla="*/ 1 w 366"/>
                <a:gd name="T81" fmla="*/ 210 h 365"/>
                <a:gd name="T82" fmla="*/ 2 w 366"/>
                <a:gd name="T83" fmla="*/ 218 h 365"/>
                <a:gd name="T84" fmla="*/ 3 w 366"/>
                <a:gd name="T85" fmla="*/ 225 h 365"/>
                <a:gd name="T86" fmla="*/ 4 w 366"/>
                <a:gd name="T87" fmla="*/ 233 h 365"/>
                <a:gd name="T88" fmla="*/ 29 w 366"/>
                <a:gd name="T89" fmla="*/ 290 h 365"/>
                <a:gd name="T90" fmla="*/ 40 w 366"/>
                <a:gd name="T91" fmla="*/ 305 h 365"/>
                <a:gd name="T92" fmla="*/ 170 w 366"/>
                <a:gd name="T93" fmla="*/ 365 h 365"/>
                <a:gd name="T94" fmla="*/ 196 w 366"/>
                <a:gd name="T95" fmla="*/ 365 h 365"/>
                <a:gd name="T96" fmla="*/ 315 w 366"/>
                <a:gd name="T97" fmla="*/ 316 h 365"/>
                <a:gd name="T98" fmla="*/ 366 w 366"/>
                <a:gd name="T99" fmla="*/ 195 h 365"/>
                <a:gd name="T100" fmla="*/ 366 w 366"/>
                <a:gd name="T101" fmla="*/ 170 h 365"/>
                <a:gd name="T102" fmla="*/ 196 w 366"/>
                <a:gd name="T103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6" h="365">
                  <a:moveTo>
                    <a:pt x="122" y="30"/>
                  </a:moveTo>
                  <a:cubicBezTo>
                    <a:pt x="137" y="25"/>
                    <a:pt x="154" y="22"/>
                    <a:pt x="170" y="22"/>
                  </a:cubicBezTo>
                  <a:cubicBezTo>
                    <a:pt x="196" y="22"/>
                    <a:pt x="196" y="22"/>
                    <a:pt x="196" y="22"/>
                  </a:cubicBezTo>
                  <a:cubicBezTo>
                    <a:pt x="236" y="22"/>
                    <a:pt x="272" y="38"/>
                    <a:pt x="299" y="65"/>
                  </a:cubicBezTo>
                  <a:cubicBezTo>
                    <a:pt x="304" y="70"/>
                    <a:pt x="309" y="76"/>
                    <a:pt x="314" y="82"/>
                  </a:cubicBezTo>
                  <a:cubicBezTo>
                    <a:pt x="315" y="82"/>
                    <a:pt x="315" y="82"/>
                    <a:pt x="315" y="82"/>
                  </a:cubicBezTo>
                  <a:cubicBezTo>
                    <a:pt x="315" y="83"/>
                    <a:pt x="315" y="83"/>
                    <a:pt x="315" y="83"/>
                  </a:cubicBezTo>
                  <a:cubicBezTo>
                    <a:pt x="332" y="107"/>
                    <a:pt x="342" y="136"/>
                    <a:pt x="342" y="168"/>
                  </a:cubicBezTo>
                  <a:cubicBezTo>
                    <a:pt x="342" y="193"/>
                    <a:pt x="342" y="193"/>
                    <a:pt x="342" y="193"/>
                  </a:cubicBezTo>
                  <a:cubicBezTo>
                    <a:pt x="342" y="234"/>
                    <a:pt x="325" y="270"/>
                    <a:pt x="299" y="297"/>
                  </a:cubicBezTo>
                  <a:cubicBezTo>
                    <a:pt x="272" y="323"/>
                    <a:pt x="236" y="340"/>
                    <a:pt x="196" y="340"/>
                  </a:cubicBezTo>
                  <a:cubicBezTo>
                    <a:pt x="196" y="340"/>
                    <a:pt x="196" y="340"/>
                    <a:pt x="196" y="340"/>
                  </a:cubicBezTo>
                  <a:cubicBezTo>
                    <a:pt x="170" y="340"/>
                    <a:pt x="170" y="340"/>
                    <a:pt x="170" y="340"/>
                  </a:cubicBezTo>
                  <a:cubicBezTo>
                    <a:pt x="130" y="340"/>
                    <a:pt x="94" y="324"/>
                    <a:pt x="68" y="298"/>
                  </a:cubicBezTo>
                  <a:cubicBezTo>
                    <a:pt x="58" y="313"/>
                    <a:pt x="58" y="313"/>
                    <a:pt x="58" y="313"/>
                  </a:cubicBezTo>
                  <a:cubicBezTo>
                    <a:pt x="49" y="305"/>
                    <a:pt x="42" y="296"/>
                    <a:pt x="35" y="287"/>
                  </a:cubicBezTo>
                  <a:cubicBezTo>
                    <a:pt x="46" y="270"/>
                    <a:pt x="46" y="270"/>
                    <a:pt x="46" y="270"/>
                  </a:cubicBezTo>
                  <a:cubicBezTo>
                    <a:pt x="32" y="248"/>
                    <a:pt x="24" y="222"/>
                    <a:pt x="24" y="193"/>
                  </a:cubicBezTo>
                  <a:cubicBezTo>
                    <a:pt x="24" y="169"/>
                    <a:pt x="24" y="169"/>
                    <a:pt x="24" y="169"/>
                  </a:cubicBezTo>
                  <a:cubicBezTo>
                    <a:pt x="7" y="169"/>
                    <a:pt x="7" y="169"/>
                    <a:pt x="7" y="169"/>
                  </a:cubicBezTo>
                  <a:cubicBezTo>
                    <a:pt x="7" y="161"/>
                    <a:pt x="8" y="154"/>
                    <a:pt x="9" y="147"/>
                  </a:cubicBezTo>
                  <a:cubicBezTo>
                    <a:pt x="26" y="147"/>
                    <a:pt x="26" y="147"/>
                    <a:pt x="26" y="147"/>
                  </a:cubicBezTo>
                  <a:cubicBezTo>
                    <a:pt x="26" y="145"/>
                    <a:pt x="26" y="143"/>
                    <a:pt x="27" y="141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1" y="134"/>
                    <a:pt x="13" y="127"/>
                    <a:pt x="15" y="120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38" y="104"/>
                    <a:pt x="46" y="90"/>
                    <a:pt x="56" y="78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49" y="58"/>
                    <a:pt x="67" y="42"/>
                    <a:pt x="87" y="30"/>
                  </a:cubicBezTo>
                  <a:cubicBezTo>
                    <a:pt x="122" y="30"/>
                    <a:pt x="122" y="30"/>
                    <a:pt x="122" y="30"/>
                  </a:cubicBezTo>
                  <a:moveTo>
                    <a:pt x="196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39" y="0"/>
                    <a:pt x="109" y="8"/>
                    <a:pt x="83" y="24"/>
                  </a:cubicBezTo>
                  <a:cubicBezTo>
                    <a:pt x="63" y="36"/>
                    <a:pt x="46" y="51"/>
                    <a:pt x="33" y="70"/>
                  </a:cubicBezTo>
                  <a:cubicBezTo>
                    <a:pt x="29" y="75"/>
                    <a:pt x="25" y="81"/>
                    <a:pt x="22" y="86"/>
                  </a:cubicBezTo>
                  <a:cubicBezTo>
                    <a:pt x="19" y="92"/>
                    <a:pt x="15" y="99"/>
                    <a:pt x="13" y="106"/>
                  </a:cubicBezTo>
                  <a:cubicBezTo>
                    <a:pt x="5" y="126"/>
                    <a:pt x="0" y="147"/>
                    <a:pt x="0" y="17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200"/>
                    <a:pt x="0" y="205"/>
                    <a:pt x="1" y="210"/>
                  </a:cubicBezTo>
                  <a:cubicBezTo>
                    <a:pt x="1" y="213"/>
                    <a:pt x="1" y="215"/>
                    <a:pt x="2" y="218"/>
                  </a:cubicBezTo>
                  <a:cubicBezTo>
                    <a:pt x="2" y="220"/>
                    <a:pt x="2" y="222"/>
                    <a:pt x="3" y="225"/>
                  </a:cubicBezTo>
                  <a:cubicBezTo>
                    <a:pt x="3" y="228"/>
                    <a:pt x="4" y="230"/>
                    <a:pt x="4" y="233"/>
                  </a:cubicBezTo>
                  <a:cubicBezTo>
                    <a:pt x="9" y="254"/>
                    <a:pt x="18" y="273"/>
                    <a:pt x="29" y="290"/>
                  </a:cubicBezTo>
                  <a:cubicBezTo>
                    <a:pt x="33" y="295"/>
                    <a:pt x="36" y="300"/>
                    <a:pt x="40" y="305"/>
                  </a:cubicBezTo>
                  <a:cubicBezTo>
                    <a:pt x="71" y="342"/>
                    <a:pt x="118" y="365"/>
                    <a:pt x="170" y="365"/>
                  </a:cubicBezTo>
                  <a:cubicBezTo>
                    <a:pt x="196" y="365"/>
                    <a:pt x="196" y="365"/>
                    <a:pt x="196" y="365"/>
                  </a:cubicBezTo>
                  <a:cubicBezTo>
                    <a:pt x="242" y="365"/>
                    <a:pt x="285" y="347"/>
                    <a:pt x="315" y="316"/>
                  </a:cubicBezTo>
                  <a:cubicBezTo>
                    <a:pt x="347" y="285"/>
                    <a:pt x="366" y="242"/>
                    <a:pt x="366" y="195"/>
                  </a:cubicBezTo>
                  <a:cubicBezTo>
                    <a:pt x="366" y="170"/>
                    <a:pt x="366" y="170"/>
                    <a:pt x="366" y="170"/>
                  </a:cubicBezTo>
                  <a:cubicBezTo>
                    <a:pt x="366" y="76"/>
                    <a:pt x="290" y="0"/>
                    <a:pt x="196" y="0"/>
                  </a:cubicBezTo>
                </a:path>
              </a:pathLst>
            </a:custGeom>
            <a:solidFill>
              <a:srgbClr val="CD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49" name="Freeform 334"/>
            <p:cNvSpPr/>
            <p:nvPr>
              <p:custDataLst>
                <p:tags r:id="rId321"/>
              </p:custDataLst>
            </p:nvPr>
          </p:nvSpPr>
          <p:spPr bwMode="auto">
            <a:xfrm>
              <a:off x="4062477" y="3437401"/>
              <a:ext cx="2496" cy="124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ABB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50" name="Freeform 335"/>
            <p:cNvSpPr/>
            <p:nvPr>
              <p:custDataLst>
                <p:tags r:id="rId322"/>
              </p:custDataLst>
            </p:nvPr>
          </p:nvSpPr>
          <p:spPr bwMode="auto">
            <a:xfrm>
              <a:off x="3686827" y="3690747"/>
              <a:ext cx="44928" cy="57408"/>
            </a:xfrm>
            <a:custGeom>
              <a:avLst/>
              <a:gdLst>
                <a:gd name="T0" fmla="*/ 11 w 33"/>
                <a:gd name="T1" fmla="*/ 0 h 43"/>
                <a:gd name="T2" fmla="*/ 0 w 33"/>
                <a:gd name="T3" fmla="*/ 17 h 43"/>
                <a:gd name="T4" fmla="*/ 23 w 33"/>
                <a:gd name="T5" fmla="*/ 43 h 43"/>
                <a:gd name="T6" fmla="*/ 33 w 33"/>
                <a:gd name="T7" fmla="*/ 28 h 43"/>
                <a:gd name="T8" fmla="*/ 32 w 33"/>
                <a:gd name="T9" fmla="*/ 27 h 43"/>
                <a:gd name="T10" fmla="*/ 11 w 3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3">
                  <a:moveTo>
                    <a:pt x="11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7" y="26"/>
                    <a:pt x="14" y="35"/>
                    <a:pt x="23" y="43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7"/>
                    <a:pt x="32" y="27"/>
                    <a:pt x="32" y="27"/>
                  </a:cubicBezTo>
                  <a:cubicBezTo>
                    <a:pt x="24" y="19"/>
                    <a:pt x="17" y="10"/>
                    <a:pt x="11" y="0"/>
                  </a:cubicBezTo>
                </a:path>
              </a:pathLst>
            </a:custGeom>
            <a:solidFill>
              <a:srgbClr val="CABB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51" name="Freeform 336"/>
            <p:cNvSpPr/>
            <p:nvPr>
              <p:custDataLst>
                <p:tags r:id="rId323"/>
              </p:custDataLst>
            </p:nvPr>
          </p:nvSpPr>
          <p:spPr bwMode="auto">
            <a:xfrm>
              <a:off x="3653131" y="3488570"/>
              <a:ext cx="29952" cy="28705"/>
            </a:xfrm>
            <a:custGeom>
              <a:avLst/>
              <a:gdLst>
                <a:gd name="T0" fmla="*/ 22 w 22"/>
                <a:gd name="T1" fmla="*/ 0 h 21"/>
                <a:gd name="T2" fmla="*/ 5 w 22"/>
                <a:gd name="T3" fmla="*/ 0 h 21"/>
                <a:gd name="T4" fmla="*/ 0 w 22"/>
                <a:gd name="T5" fmla="*/ 21 h 21"/>
                <a:gd name="T6" fmla="*/ 17 w 22"/>
                <a:gd name="T7" fmla="*/ 21 h 21"/>
                <a:gd name="T8" fmla="*/ 22 w 2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2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7"/>
                    <a:pt x="1" y="14"/>
                    <a:pt x="0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14"/>
                    <a:pt x="20" y="7"/>
                    <a:pt x="22" y="0"/>
                  </a:cubicBezTo>
                </a:path>
              </a:pathLst>
            </a:custGeom>
            <a:solidFill>
              <a:srgbClr val="BEC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52" name="Freeform 337"/>
            <p:cNvSpPr/>
            <p:nvPr>
              <p:custDataLst>
                <p:tags r:id="rId324"/>
              </p:custDataLst>
            </p:nvPr>
          </p:nvSpPr>
          <p:spPr bwMode="auto">
            <a:xfrm>
              <a:off x="3649387" y="3524762"/>
              <a:ext cx="24960" cy="29952"/>
            </a:xfrm>
            <a:custGeom>
              <a:avLst/>
              <a:gdLst>
                <a:gd name="T0" fmla="*/ 19 w 19"/>
                <a:gd name="T1" fmla="*/ 0 h 22"/>
                <a:gd name="T2" fmla="*/ 2 w 19"/>
                <a:gd name="T3" fmla="*/ 0 h 22"/>
                <a:gd name="T4" fmla="*/ 0 w 19"/>
                <a:gd name="T5" fmla="*/ 22 h 22"/>
                <a:gd name="T6" fmla="*/ 17 w 19"/>
                <a:gd name="T7" fmla="*/ 22 h 22"/>
                <a:gd name="T8" fmla="*/ 17 w 19"/>
                <a:gd name="T9" fmla="*/ 21 h 22"/>
                <a:gd name="T10" fmla="*/ 19 w 19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2">
                  <a:moveTo>
                    <a:pt x="1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7"/>
                    <a:pt x="0" y="14"/>
                    <a:pt x="0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14"/>
                    <a:pt x="18" y="7"/>
                    <a:pt x="19" y="0"/>
                  </a:cubicBezTo>
                </a:path>
              </a:pathLst>
            </a:custGeom>
            <a:solidFill>
              <a:srgbClr val="BEC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53" name="Freeform 338"/>
            <p:cNvSpPr/>
            <p:nvPr>
              <p:custDataLst>
                <p:tags r:id="rId325"/>
              </p:custDataLst>
            </p:nvPr>
          </p:nvSpPr>
          <p:spPr bwMode="auto">
            <a:xfrm>
              <a:off x="3688075" y="3367513"/>
              <a:ext cx="116065" cy="64896"/>
            </a:xfrm>
            <a:custGeom>
              <a:avLst/>
              <a:gdLst>
                <a:gd name="T0" fmla="*/ 86 w 86"/>
                <a:gd name="T1" fmla="*/ 0 h 48"/>
                <a:gd name="T2" fmla="*/ 51 w 86"/>
                <a:gd name="T3" fmla="*/ 0 h 48"/>
                <a:gd name="T4" fmla="*/ 0 w 86"/>
                <a:gd name="T5" fmla="*/ 48 h 48"/>
                <a:gd name="T6" fmla="*/ 20 w 86"/>
                <a:gd name="T7" fmla="*/ 48 h 48"/>
                <a:gd name="T8" fmla="*/ 31 w 86"/>
                <a:gd name="T9" fmla="*/ 35 h 48"/>
                <a:gd name="T10" fmla="*/ 86 w 86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48">
                  <a:moveTo>
                    <a:pt x="86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31" y="12"/>
                    <a:pt x="13" y="28"/>
                    <a:pt x="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43"/>
                    <a:pt x="27" y="39"/>
                    <a:pt x="31" y="35"/>
                  </a:cubicBezTo>
                  <a:cubicBezTo>
                    <a:pt x="46" y="19"/>
                    <a:pt x="65" y="7"/>
                    <a:pt x="86" y="0"/>
                  </a:cubicBezTo>
                </a:path>
              </a:pathLst>
            </a:custGeom>
            <a:solidFill>
              <a:srgbClr val="BEC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54" name="Rectangle 339"/>
            <p:cNvSpPr>
              <a:spLocks noChangeArrowheads="1"/>
            </p:cNvSpPr>
            <p:nvPr>
              <p:custDataLst>
                <p:tags r:id="rId326"/>
              </p:custDataLst>
            </p:nvPr>
          </p:nvSpPr>
          <p:spPr bwMode="auto">
            <a:xfrm>
              <a:off x="3256265" y="4304766"/>
              <a:ext cx="940997" cy="9409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55" name="Rectangle 340"/>
            <p:cNvSpPr>
              <a:spLocks noChangeArrowheads="1"/>
            </p:cNvSpPr>
            <p:nvPr>
              <p:custDataLst>
                <p:tags r:id="rId327"/>
              </p:custDataLst>
            </p:nvPr>
          </p:nvSpPr>
          <p:spPr bwMode="auto">
            <a:xfrm>
              <a:off x="3256265" y="4304766"/>
              <a:ext cx="940997" cy="94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56" name="Oval 341"/>
            <p:cNvSpPr>
              <a:spLocks noChangeArrowheads="1"/>
            </p:cNvSpPr>
            <p:nvPr>
              <p:custDataLst>
                <p:tags r:id="rId328"/>
              </p:custDataLst>
            </p:nvPr>
          </p:nvSpPr>
          <p:spPr bwMode="auto">
            <a:xfrm>
              <a:off x="3397289" y="4445790"/>
              <a:ext cx="658947" cy="6589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3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57" name="Rectangle 342"/>
            <p:cNvSpPr>
              <a:spLocks noChangeArrowheads="1"/>
            </p:cNvSpPr>
            <p:nvPr>
              <p:custDataLst>
                <p:tags r:id="rId329"/>
              </p:custDataLst>
            </p:nvPr>
          </p:nvSpPr>
          <p:spPr bwMode="auto">
            <a:xfrm>
              <a:off x="3489642" y="4519423"/>
              <a:ext cx="472995" cy="2957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58" name="Rectangle 343"/>
            <p:cNvSpPr>
              <a:spLocks noChangeArrowheads="1"/>
            </p:cNvSpPr>
            <p:nvPr>
              <p:custDataLst>
                <p:tags r:id="rId330"/>
              </p:custDataLst>
            </p:nvPr>
          </p:nvSpPr>
          <p:spPr bwMode="auto">
            <a:xfrm>
              <a:off x="3532074" y="4573087"/>
              <a:ext cx="114817" cy="114817"/>
            </a:xfrm>
            <a:prstGeom prst="rect">
              <a:avLst/>
            </a:prstGeom>
            <a:solidFill>
              <a:srgbClr val="F6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59" name="Rectangle 344"/>
            <p:cNvSpPr>
              <a:spLocks noChangeArrowheads="1"/>
            </p:cNvSpPr>
            <p:nvPr>
              <p:custDataLst>
                <p:tags r:id="rId331"/>
              </p:custDataLst>
            </p:nvPr>
          </p:nvSpPr>
          <p:spPr bwMode="auto">
            <a:xfrm>
              <a:off x="3532074" y="4710368"/>
              <a:ext cx="114817" cy="8736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60" name="Rectangle 345"/>
            <p:cNvSpPr>
              <a:spLocks noChangeArrowheads="1"/>
            </p:cNvSpPr>
            <p:nvPr>
              <p:custDataLst>
                <p:tags r:id="rId332"/>
              </p:custDataLst>
            </p:nvPr>
          </p:nvSpPr>
          <p:spPr bwMode="auto">
            <a:xfrm>
              <a:off x="3532074" y="4730336"/>
              <a:ext cx="114817" cy="11232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61" name="Rectangle 346"/>
            <p:cNvSpPr>
              <a:spLocks noChangeArrowheads="1"/>
            </p:cNvSpPr>
            <p:nvPr>
              <p:custDataLst>
                <p:tags r:id="rId333"/>
              </p:custDataLst>
            </p:nvPr>
          </p:nvSpPr>
          <p:spPr bwMode="auto">
            <a:xfrm>
              <a:off x="3532074" y="4751552"/>
              <a:ext cx="57408" cy="11232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62" name="Rectangle 347"/>
            <p:cNvSpPr>
              <a:spLocks noChangeArrowheads="1"/>
            </p:cNvSpPr>
            <p:nvPr>
              <p:custDataLst>
                <p:tags r:id="rId334"/>
              </p:custDataLst>
            </p:nvPr>
          </p:nvSpPr>
          <p:spPr bwMode="auto">
            <a:xfrm>
              <a:off x="3669355" y="4573087"/>
              <a:ext cx="114817" cy="114817"/>
            </a:xfrm>
            <a:prstGeom prst="rect">
              <a:avLst/>
            </a:prstGeom>
            <a:solidFill>
              <a:srgbClr val="F6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63" name="Rectangle 348"/>
            <p:cNvSpPr>
              <a:spLocks noChangeArrowheads="1"/>
            </p:cNvSpPr>
            <p:nvPr>
              <p:custDataLst>
                <p:tags r:id="rId335"/>
              </p:custDataLst>
            </p:nvPr>
          </p:nvSpPr>
          <p:spPr bwMode="auto">
            <a:xfrm>
              <a:off x="3669355" y="4710368"/>
              <a:ext cx="114817" cy="8736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64" name="Rectangle 349"/>
            <p:cNvSpPr>
              <a:spLocks noChangeArrowheads="1"/>
            </p:cNvSpPr>
            <p:nvPr>
              <p:custDataLst>
                <p:tags r:id="rId336"/>
              </p:custDataLst>
            </p:nvPr>
          </p:nvSpPr>
          <p:spPr bwMode="auto">
            <a:xfrm>
              <a:off x="3669355" y="4730336"/>
              <a:ext cx="114817" cy="11232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65" name="Rectangle 350"/>
            <p:cNvSpPr>
              <a:spLocks noChangeArrowheads="1"/>
            </p:cNvSpPr>
            <p:nvPr>
              <p:custDataLst>
                <p:tags r:id="rId337"/>
              </p:custDataLst>
            </p:nvPr>
          </p:nvSpPr>
          <p:spPr bwMode="auto">
            <a:xfrm>
              <a:off x="3669355" y="4751552"/>
              <a:ext cx="57408" cy="11232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66" name="Rectangle 351"/>
            <p:cNvSpPr>
              <a:spLocks noChangeArrowheads="1"/>
            </p:cNvSpPr>
            <p:nvPr>
              <p:custDataLst>
                <p:tags r:id="rId338"/>
              </p:custDataLst>
            </p:nvPr>
          </p:nvSpPr>
          <p:spPr bwMode="auto">
            <a:xfrm>
              <a:off x="3806636" y="4573087"/>
              <a:ext cx="114817" cy="114817"/>
            </a:xfrm>
            <a:prstGeom prst="rect">
              <a:avLst/>
            </a:prstGeom>
            <a:solidFill>
              <a:srgbClr val="F6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67" name="Rectangle 352"/>
            <p:cNvSpPr>
              <a:spLocks noChangeArrowheads="1"/>
            </p:cNvSpPr>
            <p:nvPr>
              <p:custDataLst>
                <p:tags r:id="rId339"/>
              </p:custDataLst>
            </p:nvPr>
          </p:nvSpPr>
          <p:spPr bwMode="auto">
            <a:xfrm>
              <a:off x="3806636" y="4710368"/>
              <a:ext cx="114817" cy="8736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68" name="Rectangle 353"/>
            <p:cNvSpPr>
              <a:spLocks noChangeArrowheads="1"/>
            </p:cNvSpPr>
            <p:nvPr>
              <p:custDataLst>
                <p:tags r:id="rId340"/>
              </p:custDataLst>
            </p:nvPr>
          </p:nvSpPr>
          <p:spPr bwMode="auto">
            <a:xfrm>
              <a:off x="3806636" y="4730336"/>
              <a:ext cx="114817" cy="11232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69" name="Rectangle 354"/>
            <p:cNvSpPr>
              <a:spLocks noChangeArrowheads="1"/>
            </p:cNvSpPr>
            <p:nvPr>
              <p:custDataLst>
                <p:tags r:id="rId341"/>
              </p:custDataLst>
            </p:nvPr>
          </p:nvSpPr>
          <p:spPr bwMode="auto">
            <a:xfrm>
              <a:off x="3806636" y="4751552"/>
              <a:ext cx="58657" cy="11232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70" name="Rectangle 355"/>
            <p:cNvSpPr>
              <a:spLocks noChangeArrowheads="1"/>
            </p:cNvSpPr>
            <p:nvPr>
              <p:custDataLst>
                <p:tags r:id="rId342"/>
              </p:custDataLst>
            </p:nvPr>
          </p:nvSpPr>
          <p:spPr bwMode="auto">
            <a:xfrm>
              <a:off x="3489642" y="4470751"/>
              <a:ext cx="472995" cy="48673"/>
            </a:xfrm>
            <a:prstGeom prst="rect">
              <a:avLst/>
            </a:prstGeom>
            <a:solidFill>
              <a:srgbClr val="23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71" name="Rectangle 356"/>
            <p:cNvSpPr>
              <a:spLocks noChangeArrowheads="1"/>
            </p:cNvSpPr>
            <p:nvPr>
              <p:custDataLst>
                <p:tags r:id="rId343"/>
              </p:custDataLst>
            </p:nvPr>
          </p:nvSpPr>
          <p:spPr bwMode="auto">
            <a:xfrm>
              <a:off x="3354857" y="4940001"/>
              <a:ext cx="213409" cy="141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72" name="Rectangle 357"/>
            <p:cNvSpPr>
              <a:spLocks noChangeArrowheads="1"/>
            </p:cNvSpPr>
            <p:nvPr>
              <p:custDataLst>
                <p:tags r:id="rId344"/>
              </p:custDataLst>
            </p:nvPr>
          </p:nvSpPr>
          <p:spPr bwMode="auto">
            <a:xfrm>
              <a:off x="3388554" y="4983682"/>
              <a:ext cx="146017" cy="11232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73" name="Rectangle 358"/>
            <p:cNvSpPr>
              <a:spLocks noChangeArrowheads="1"/>
            </p:cNvSpPr>
            <p:nvPr>
              <p:custDataLst>
                <p:tags r:id="rId345"/>
              </p:custDataLst>
            </p:nvPr>
          </p:nvSpPr>
          <p:spPr bwMode="auto">
            <a:xfrm>
              <a:off x="3388554" y="5004897"/>
              <a:ext cx="146017" cy="11232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74" name="Rectangle 359"/>
            <p:cNvSpPr>
              <a:spLocks noChangeArrowheads="1"/>
            </p:cNvSpPr>
            <p:nvPr>
              <p:custDataLst>
                <p:tags r:id="rId346"/>
              </p:custDataLst>
            </p:nvPr>
          </p:nvSpPr>
          <p:spPr bwMode="auto">
            <a:xfrm>
              <a:off x="3388554" y="5024865"/>
              <a:ext cx="73633" cy="11232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75" name="Rectangle 360"/>
            <p:cNvSpPr>
              <a:spLocks noChangeArrowheads="1"/>
            </p:cNvSpPr>
            <p:nvPr>
              <p:custDataLst>
                <p:tags r:id="rId347"/>
              </p:custDataLst>
            </p:nvPr>
          </p:nvSpPr>
          <p:spPr bwMode="auto">
            <a:xfrm>
              <a:off x="3620683" y="4940001"/>
              <a:ext cx="213409" cy="141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76" name="Rectangle 361"/>
            <p:cNvSpPr>
              <a:spLocks noChangeArrowheads="1"/>
            </p:cNvSpPr>
            <p:nvPr>
              <p:custDataLst>
                <p:tags r:id="rId348"/>
              </p:custDataLst>
            </p:nvPr>
          </p:nvSpPr>
          <p:spPr bwMode="auto">
            <a:xfrm>
              <a:off x="3654379" y="4983682"/>
              <a:ext cx="146017" cy="11232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77" name="Rectangle 362"/>
            <p:cNvSpPr>
              <a:spLocks noChangeArrowheads="1"/>
            </p:cNvSpPr>
            <p:nvPr>
              <p:custDataLst>
                <p:tags r:id="rId349"/>
              </p:custDataLst>
            </p:nvPr>
          </p:nvSpPr>
          <p:spPr bwMode="auto">
            <a:xfrm>
              <a:off x="3654379" y="5004897"/>
              <a:ext cx="146017" cy="11232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78" name="Rectangle 363"/>
            <p:cNvSpPr>
              <a:spLocks noChangeArrowheads="1"/>
            </p:cNvSpPr>
            <p:nvPr>
              <p:custDataLst>
                <p:tags r:id="rId350"/>
              </p:custDataLst>
            </p:nvPr>
          </p:nvSpPr>
          <p:spPr bwMode="auto">
            <a:xfrm>
              <a:off x="3654379" y="5024865"/>
              <a:ext cx="72384" cy="11232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79" name="Rectangle 364"/>
            <p:cNvSpPr>
              <a:spLocks noChangeArrowheads="1"/>
            </p:cNvSpPr>
            <p:nvPr>
              <p:custDataLst>
                <p:tags r:id="rId351"/>
              </p:custDataLst>
            </p:nvPr>
          </p:nvSpPr>
          <p:spPr bwMode="auto">
            <a:xfrm>
              <a:off x="3886508" y="4940001"/>
              <a:ext cx="213409" cy="141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80" name="Rectangle 365"/>
            <p:cNvSpPr>
              <a:spLocks noChangeArrowheads="1"/>
            </p:cNvSpPr>
            <p:nvPr>
              <p:custDataLst>
                <p:tags r:id="rId352"/>
              </p:custDataLst>
            </p:nvPr>
          </p:nvSpPr>
          <p:spPr bwMode="auto">
            <a:xfrm>
              <a:off x="3918956" y="4983682"/>
              <a:ext cx="147265" cy="11232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81" name="Rectangle 366"/>
            <p:cNvSpPr>
              <a:spLocks noChangeArrowheads="1"/>
            </p:cNvSpPr>
            <p:nvPr>
              <p:custDataLst>
                <p:tags r:id="rId353"/>
              </p:custDataLst>
            </p:nvPr>
          </p:nvSpPr>
          <p:spPr bwMode="auto">
            <a:xfrm>
              <a:off x="3918956" y="5004897"/>
              <a:ext cx="147265" cy="11232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82" name="Rectangle 367"/>
            <p:cNvSpPr>
              <a:spLocks noChangeArrowheads="1"/>
            </p:cNvSpPr>
            <p:nvPr>
              <p:custDataLst>
                <p:tags r:id="rId354"/>
              </p:custDataLst>
            </p:nvPr>
          </p:nvSpPr>
          <p:spPr bwMode="auto">
            <a:xfrm>
              <a:off x="3918956" y="5024865"/>
              <a:ext cx="73633" cy="11232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83" name="Freeform 368"/>
            <p:cNvSpPr/>
            <p:nvPr>
              <p:custDataLst>
                <p:tags r:id="rId355"/>
              </p:custDataLst>
            </p:nvPr>
          </p:nvSpPr>
          <p:spPr bwMode="auto">
            <a:xfrm>
              <a:off x="3453450" y="4870113"/>
              <a:ext cx="546627" cy="69888"/>
            </a:xfrm>
            <a:custGeom>
              <a:avLst/>
              <a:gdLst>
                <a:gd name="T0" fmla="*/ 438 w 438"/>
                <a:gd name="T1" fmla="*/ 56 h 56"/>
                <a:gd name="T2" fmla="*/ 426 w 438"/>
                <a:gd name="T3" fmla="*/ 56 h 56"/>
                <a:gd name="T4" fmla="*/ 426 w 438"/>
                <a:gd name="T5" fmla="*/ 12 h 56"/>
                <a:gd name="T6" fmla="*/ 13 w 438"/>
                <a:gd name="T7" fmla="*/ 12 h 56"/>
                <a:gd name="T8" fmla="*/ 13 w 438"/>
                <a:gd name="T9" fmla="*/ 56 h 56"/>
                <a:gd name="T10" fmla="*/ 0 w 438"/>
                <a:gd name="T11" fmla="*/ 56 h 56"/>
                <a:gd name="T12" fmla="*/ 0 w 438"/>
                <a:gd name="T13" fmla="*/ 0 h 56"/>
                <a:gd name="T14" fmla="*/ 438 w 438"/>
                <a:gd name="T15" fmla="*/ 0 h 56"/>
                <a:gd name="T16" fmla="*/ 438 w 43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8" h="56">
                  <a:moveTo>
                    <a:pt x="438" y="56"/>
                  </a:moveTo>
                  <a:lnTo>
                    <a:pt x="426" y="56"/>
                  </a:lnTo>
                  <a:lnTo>
                    <a:pt x="426" y="12"/>
                  </a:lnTo>
                  <a:lnTo>
                    <a:pt x="13" y="12"/>
                  </a:lnTo>
                  <a:lnTo>
                    <a:pt x="13" y="56"/>
                  </a:lnTo>
                  <a:lnTo>
                    <a:pt x="0" y="56"/>
                  </a:lnTo>
                  <a:lnTo>
                    <a:pt x="0" y="0"/>
                  </a:lnTo>
                  <a:lnTo>
                    <a:pt x="438" y="0"/>
                  </a:lnTo>
                  <a:lnTo>
                    <a:pt x="438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84" name="Rectangle 369"/>
            <p:cNvSpPr>
              <a:spLocks noChangeArrowheads="1"/>
            </p:cNvSpPr>
            <p:nvPr>
              <p:custDataLst>
                <p:tags r:id="rId356"/>
              </p:custDataLst>
            </p:nvPr>
          </p:nvSpPr>
          <p:spPr bwMode="auto">
            <a:xfrm>
              <a:off x="3719275" y="4815200"/>
              <a:ext cx="14976" cy="1248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85" name="Rectangle 370"/>
            <p:cNvSpPr>
              <a:spLocks noChangeArrowheads="1"/>
            </p:cNvSpPr>
            <p:nvPr>
              <p:custDataLst>
                <p:tags r:id="rId357"/>
              </p:custDataLst>
            </p:nvPr>
          </p:nvSpPr>
          <p:spPr bwMode="auto">
            <a:xfrm>
              <a:off x="2174243" y="4304766"/>
              <a:ext cx="943493" cy="94474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86" name="Rectangle 371"/>
            <p:cNvSpPr>
              <a:spLocks noChangeArrowheads="1"/>
            </p:cNvSpPr>
            <p:nvPr>
              <p:custDataLst>
                <p:tags r:id="rId358"/>
              </p:custDataLst>
            </p:nvPr>
          </p:nvSpPr>
          <p:spPr bwMode="auto">
            <a:xfrm>
              <a:off x="2174243" y="4304766"/>
              <a:ext cx="943493" cy="944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87" name="Freeform 372"/>
            <p:cNvSpPr>
              <a:spLocks noEditPoints="1"/>
            </p:cNvSpPr>
            <p:nvPr>
              <p:custDataLst>
                <p:tags r:id="rId359"/>
              </p:custDataLst>
            </p:nvPr>
          </p:nvSpPr>
          <p:spPr bwMode="auto">
            <a:xfrm>
              <a:off x="2315268" y="4445790"/>
              <a:ext cx="661443" cy="661443"/>
            </a:xfrm>
            <a:custGeom>
              <a:avLst/>
              <a:gdLst>
                <a:gd name="T0" fmla="*/ 353 w 490"/>
                <a:gd name="T1" fmla="*/ 466 h 491"/>
                <a:gd name="T2" fmla="*/ 138 w 490"/>
                <a:gd name="T3" fmla="*/ 466 h 491"/>
                <a:gd name="T4" fmla="*/ 245 w 490"/>
                <a:gd name="T5" fmla="*/ 491 h 491"/>
                <a:gd name="T6" fmla="*/ 353 w 490"/>
                <a:gd name="T7" fmla="*/ 466 h 491"/>
                <a:gd name="T8" fmla="*/ 482 w 490"/>
                <a:gd name="T9" fmla="*/ 184 h 491"/>
                <a:gd name="T10" fmla="*/ 482 w 490"/>
                <a:gd name="T11" fmla="*/ 308 h 491"/>
                <a:gd name="T12" fmla="*/ 490 w 490"/>
                <a:gd name="T13" fmla="*/ 246 h 491"/>
                <a:gd name="T14" fmla="*/ 482 w 490"/>
                <a:gd name="T15" fmla="*/ 184 h 491"/>
                <a:gd name="T16" fmla="*/ 245 w 490"/>
                <a:gd name="T17" fmla="*/ 0 h 491"/>
                <a:gd name="T18" fmla="*/ 0 w 490"/>
                <a:gd name="T19" fmla="*/ 246 h 491"/>
                <a:gd name="T20" fmla="*/ 36 w 490"/>
                <a:gd name="T21" fmla="*/ 374 h 491"/>
                <a:gd name="T22" fmla="*/ 36 w 490"/>
                <a:gd name="T23" fmla="*/ 154 h 491"/>
                <a:gd name="T24" fmla="*/ 473 w 490"/>
                <a:gd name="T25" fmla="*/ 154 h 491"/>
                <a:gd name="T26" fmla="*/ 473 w 490"/>
                <a:gd name="T27" fmla="*/ 154 h 491"/>
                <a:gd name="T28" fmla="*/ 36 w 490"/>
                <a:gd name="T29" fmla="*/ 154 h 491"/>
                <a:gd name="T30" fmla="*/ 36 w 490"/>
                <a:gd name="T31" fmla="*/ 119 h 491"/>
                <a:gd name="T32" fmla="*/ 455 w 490"/>
                <a:gd name="T33" fmla="*/ 119 h 491"/>
                <a:gd name="T34" fmla="*/ 245 w 490"/>
                <a:gd name="T35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0" h="491">
                  <a:moveTo>
                    <a:pt x="353" y="466"/>
                  </a:moveTo>
                  <a:cubicBezTo>
                    <a:pt x="138" y="466"/>
                    <a:pt x="138" y="466"/>
                    <a:pt x="138" y="466"/>
                  </a:cubicBezTo>
                  <a:cubicBezTo>
                    <a:pt x="170" y="482"/>
                    <a:pt x="206" y="491"/>
                    <a:pt x="245" y="491"/>
                  </a:cubicBezTo>
                  <a:cubicBezTo>
                    <a:pt x="284" y="491"/>
                    <a:pt x="320" y="482"/>
                    <a:pt x="353" y="466"/>
                  </a:cubicBezTo>
                  <a:moveTo>
                    <a:pt x="482" y="184"/>
                  </a:moveTo>
                  <a:cubicBezTo>
                    <a:pt x="482" y="308"/>
                    <a:pt x="482" y="308"/>
                    <a:pt x="482" y="308"/>
                  </a:cubicBezTo>
                  <a:cubicBezTo>
                    <a:pt x="487" y="288"/>
                    <a:pt x="490" y="267"/>
                    <a:pt x="490" y="246"/>
                  </a:cubicBezTo>
                  <a:cubicBezTo>
                    <a:pt x="490" y="224"/>
                    <a:pt x="487" y="204"/>
                    <a:pt x="482" y="184"/>
                  </a:cubicBezTo>
                  <a:moveTo>
                    <a:pt x="245" y="0"/>
                  </a:moveTo>
                  <a:cubicBezTo>
                    <a:pt x="110" y="0"/>
                    <a:pt x="0" y="110"/>
                    <a:pt x="0" y="246"/>
                  </a:cubicBezTo>
                  <a:cubicBezTo>
                    <a:pt x="0" y="293"/>
                    <a:pt x="13" y="337"/>
                    <a:pt x="36" y="374"/>
                  </a:cubicBezTo>
                  <a:cubicBezTo>
                    <a:pt x="36" y="154"/>
                    <a:pt x="36" y="154"/>
                    <a:pt x="36" y="154"/>
                  </a:cubicBezTo>
                  <a:cubicBezTo>
                    <a:pt x="473" y="154"/>
                    <a:pt x="473" y="154"/>
                    <a:pt x="473" y="154"/>
                  </a:cubicBezTo>
                  <a:cubicBezTo>
                    <a:pt x="473" y="154"/>
                    <a:pt x="473" y="154"/>
                    <a:pt x="473" y="154"/>
                  </a:cubicBezTo>
                  <a:cubicBezTo>
                    <a:pt x="36" y="154"/>
                    <a:pt x="36" y="154"/>
                    <a:pt x="36" y="154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455" y="119"/>
                    <a:pt x="455" y="119"/>
                    <a:pt x="455" y="119"/>
                  </a:cubicBezTo>
                  <a:cubicBezTo>
                    <a:pt x="412" y="48"/>
                    <a:pt x="334" y="0"/>
                    <a:pt x="245" y="0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3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88" name="Freeform 373"/>
            <p:cNvSpPr>
              <a:spLocks noEditPoints="1"/>
            </p:cNvSpPr>
            <p:nvPr>
              <p:custDataLst>
                <p:tags r:id="rId360"/>
              </p:custDataLst>
            </p:nvPr>
          </p:nvSpPr>
          <p:spPr bwMode="auto">
            <a:xfrm>
              <a:off x="2363940" y="4654208"/>
              <a:ext cx="601539" cy="419330"/>
            </a:xfrm>
            <a:custGeom>
              <a:avLst/>
              <a:gdLst>
                <a:gd name="T0" fmla="*/ 0 w 446"/>
                <a:gd name="T1" fmla="*/ 220 h 312"/>
                <a:gd name="T2" fmla="*/ 0 w 446"/>
                <a:gd name="T3" fmla="*/ 312 h 312"/>
                <a:gd name="T4" fmla="*/ 102 w 446"/>
                <a:gd name="T5" fmla="*/ 312 h 312"/>
                <a:gd name="T6" fmla="*/ 0 w 446"/>
                <a:gd name="T7" fmla="*/ 220 h 312"/>
                <a:gd name="T8" fmla="*/ 446 w 446"/>
                <a:gd name="T9" fmla="*/ 154 h 312"/>
                <a:gd name="T10" fmla="*/ 317 w 446"/>
                <a:gd name="T11" fmla="*/ 312 h 312"/>
                <a:gd name="T12" fmla="*/ 446 w 446"/>
                <a:gd name="T13" fmla="*/ 312 h 312"/>
                <a:gd name="T14" fmla="*/ 446 w 446"/>
                <a:gd name="T15" fmla="*/ 154 h 312"/>
                <a:gd name="T16" fmla="*/ 446 w 446"/>
                <a:gd name="T17" fmla="*/ 0 h 312"/>
                <a:gd name="T18" fmla="*/ 437 w 446"/>
                <a:gd name="T19" fmla="*/ 0 h 312"/>
                <a:gd name="T20" fmla="*/ 446 w 446"/>
                <a:gd name="T21" fmla="*/ 30 h 312"/>
                <a:gd name="T22" fmla="*/ 446 w 446"/>
                <a:gd name="T2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6" h="312">
                  <a:moveTo>
                    <a:pt x="0" y="220"/>
                  </a:moveTo>
                  <a:cubicBezTo>
                    <a:pt x="0" y="312"/>
                    <a:pt x="0" y="312"/>
                    <a:pt x="0" y="312"/>
                  </a:cubicBezTo>
                  <a:cubicBezTo>
                    <a:pt x="102" y="312"/>
                    <a:pt x="102" y="312"/>
                    <a:pt x="102" y="312"/>
                  </a:cubicBezTo>
                  <a:cubicBezTo>
                    <a:pt x="60" y="292"/>
                    <a:pt x="24" y="260"/>
                    <a:pt x="0" y="220"/>
                  </a:cubicBezTo>
                  <a:moveTo>
                    <a:pt x="446" y="154"/>
                  </a:moveTo>
                  <a:cubicBezTo>
                    <a:pt x="428" y="223"/>
                    <a:pt x="380" y="281"/>
                    <a:pt x="317" y="312"/>
                  </a:cubicBezTo>
                  <a:cubicBezTo>
                    <a:pt x="446" y="312"/>
                    <a:pt x="446" y="312"/>
                    <a:pt x="446" y="312"/>
                  </a:cubicBezTo>
                  <a:cubicBezTo>
                    <a:pt x="446" y="154"/>
                    <a:pt x="446" y="154"/>
                    <a:pt x="446" y="154"/>
                  </a:cubicBezTo>
                  <a:moveTo>
                    <a:pt x="446" y="0"/>
                  </a:moveTo>
                  <a:cubicBezTo>
                    <a:pt x="437" y="0"/>
                    <a:pt x="437" y="0"/>
                    <a:pt x="437" y="0"/>
                  </a:cubicBezTo>
                  <a:cubicBezTo>
                    <a:pt x="440" y="10"/>
                    <a:pt x="444" y="20"/>
                    <a:pt x="446" y="30"/>
                  </a:cubicBezTo>
                  <a:cubicBezTo>
                    <a:pt x="446" y="0"/>
                    <a:pt x="446" y="0"/>
                    <a:pt x="446" y="0"/>
                  </a:cubicBezTo>
                </a:path>
              </a:pathLst>
            </a:custGeom>
            <a:solidFill>
              <a:srgbClr val="C9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89" name="Freeform 374"/>
            <p:cNvSpPr/>
            <p:nvPr>
              <p:custDataLst>
                <p:tags r:id="rId361"/>
              </p:custDataLst>
            </p:nvPr>
          </p:nvSpPr>
          <p:spPr bwMode="auto">
            <a:xfrm>
              <a:off x="2363940" y="4654208"/>
              <a:ext cx="601539" cy="419330"/>
            </a:xfrm>
            <a:custGeom>
              <a:avLst/>
              <a:gdLst>
                <a:gd name="T0" fmla="*/ 437 w 446"/>
                <a:gd name="T1" fmla="*/ 0 h 312"/>
                <a:gd name="T2" fmla="*/ 0 w 446"/>
                <a:gd name="T3" fmla="*/ 0 h 312"/>
                <a:gd name="T4" fmla="*/ 0 w 446"/>
                <a:gd name="T5" fmla="*/ 220 h 312"/>
                <a:gd name="T6" fmla="*/ 102 w 446"/>
                <a:gd name="T7" fmla="*/ 312 h 312"/>
                <a:gd name="T8" fmla="*/ 317 w 446"/>
                <a:gd name="T9" fmla="*/ 312 h 312"/>
                <a:gd name="T10" fmla="*/ 446 w 446"/>
                <a:gd name="T11" fmla="*/ 154 h 312"/>
                <a:gd name="T12" fmla="*/ 446 w 446"/>
                <a:gd name="T13" fmla="*/ 30 h 312"/>
                <a:gd name="T14" fmla="*/ 437 w 446"/>
                <a:gd name="T15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6" h="312">
                  <a:moveTo>
                    <a:pt x="43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24" y="260"/>
                    <a:pt x="60" y="292"/>
                    <a:pt x="102" y="312"/>
                  </a:cubicBezTo>
                  <a:cubicBezTo>
                    <a:pt x="317" y="312"/>
                    <a:pt x="317" y="312"/>
                    <a:pt x="317" y="312"/>
                  </a:cubicBezTo>
                  <a:cubicBezTo>
                    <a:pt x="380" y="281"/>
                    <a:pt x="428" y="223"/>
                    <a:pt x="446" y="154"/>
                  </a:cubicBezTo>
                  <a:cubicBezTo>
                    <a:pt x="446" y="30"/>
                    <a:pt x="446" y="30"/>
                    <a:pt x="446" y="30"/>
                  </a:cubicBezTo>
                  <a:cubicBezTo>
                    <a:pt x="444" y="20"/>
                    <a:pt x="440" y="10"/>
                    <a:pt x="437" y="0"/>
                  </a:cubicBezTo>
                </a:path>
              </a:pathLst>
            </a:custGeom>
            <a:solidFill>
              <a:srgbClr val="CF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90" name="Freeform 375"/>
            <p:cNvSpPr/>
            <p:nvPr>
              <p:custDataLst>
                <p:tags r:id="rId362"/>
              </p:custDataLst>
            </p:nvPr>
          </p:nvSpPr>
          <p:spPr bwMode="auto">
            <a:xfrm>
              <a:off x="2929287" y="4606784"/>
              <a:ext cx="36193" cy="47424"/>
            </a:xfrm>
            <a:custGeom>
              <a:avLst/>
              <a:gdLst>
                <a:gd name="T0" fmla="*/ 27 w 27"/>
                <a:gd name="T1" fmla="*/ 0 h 35"/>
                <a:gd name="T2" fmla="*/ 0 w 27"/>
                <a:gd name="T3" fmla="*/ 0 h 35"/>
                <a:gd name="T4" fmla="*/ 18 w 27"/>
                <a:gd name="T5" fmla="*/ 35 h 35"/>
                <a:gd name="T6" fmla="*/ 27 w 27"/>
                <a:gd name="T7" fmla="*/ 35 h 35"/>
                <a:gd name="T8" fmla="*/ 27 w 2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5">
                  <a:moveTo>
                    <a:pt x="2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11"/>
                    <a:pt x="13" y="23"/>
                    <a:pt x="18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BC8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91" name="Freeform 376"/>
            <p:cNvSpPr/>
            <p:nvPr>
              <p:custDataLst>
                <p:tags r:id="rId363"/>
              </p:custDataLst>
            </p:nvPr>
          </p:nvSpPr>
          <p:spPr bwMode="auto">
            <a:xfrm>
              <a:off x="2363940" y="4606784"/>
              <a:ext cx="589059" cy="47424"/>
            </a:xfrm>
            <a:custGeom>
              <a:avLst/>
              <a:gdLst>
                <a:gd name="T0" fmla="*/ 419 w 437"/>
                <a:gd name="T1" fmla="*/ 0 h 35"/>
                <a:gd name="T2" fmla="*/ 0 w 437"/>
                <a:gd name="T3" fmla="*/ 0 h 35"/>
                <a:gd name="T4" fmla="*/ 0 w 437"/>
                <a:gd name="T5" fmla="*/ 35 h 35"/>
                <a:gd name="T6" fmla="*/ 437 w 437"/>
                <a:gd name="T7" fmla="*/ 35 h 35"/>
                <a:gd name="T8" fmla="*/ 419 w 4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35">
                  <a:moveTo>
                    <a:pt x="4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37" y="35"/>
                    <a:pt x="437" y="35"/>
                    <a:pt x="437" y="35"/>
                  </a:cubicBezTo>
                  <a:cubicBezTo>
                    <a:pt x="432" y="23"/>
                    <a:pt x="426" y="11"/>
                    <a:pt x="419" y="0"/>
                  </a:cubicBezTo>
                </a:path>
              </a:pathLst>
            </a:custGeom>
            <a:solidFill>
              <a:srgbClr val="C29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92" name="Rectangle 377"/>
            <p:cNvSpPr>
              <a:spLocks noChangeArrowheads="1"/>
            </p:cNvSpPr>
            <p:nvPr>
              <p:custDataLst>
                <p:tags r:id="rId364"/>
              </p:custDataLst>
            </p:nvPr>
          </p:nvSpPr>
          <p:spPr bwMode="auto">
            <a:xfrm>
              <a:off x="2326500" y="4615519"/>
              <a:ext cx="607779" cy="4255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93" name="Rectangle 378"/>
            <p:cNvSpPr>
              <a:spLocks noChangeArrowheads="1"/>
            </p:cNvSpPr>
            <p:nvPr>
              <p:custDataLst>
                <p:tags r:id="rId365"/>
              </p:custDataLst>
            </p:nvPr>
          </p:nvSpPr>
          <p:spPr bwMode="auto">
            <a:xfrm>
              <a:off x="2326500" y="4568095"/>
              <a:ext cx="607779" cy="47424"/>
            </a:xfrm>
            <a:prstGeom prst="rect">
              <a:avLst/>
            </a:prstGeom>
            <a:solidFill>
              <a:srgbClr val="EA6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94" name="Rectangle 379"/>
            <p:cNvSpPr>
              <a:spLocks noChangeArrowheads="1"/>
            </p:cNvSpPr>
            <p:nvPr>
              <p:custDataLst>
                <p:tags r:id="rId366"/>
              </p:custDataLst>
            </p:nvPr>
          </p:nvSpPr>
          <p:spPr bwMode="auto">
            <a:xfrm>
              <a:off x="2357701" y="4838913"/>
              <a:ext cx="159745" cy="81121"/>
            </a:xfrm>
            <a:prstGeom prst="rect">
              <a:avLst/>
            </a:prstGeom>
            <a:solidFill>
              <a:srgbClr val="FDC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95" name="Rectangle 380"/>
            <p:cNvSpPr>
              <a:spLocks noChangeArrowheads="1"/>
            </p:cNvSpPr>
            <p:nvPr>
              <p:custDataLst>
                <p:tags r:id="rId367"/>
              </p:custDataLst>
            </p:nvPr>
          </p:nvSpPr>
          <p:spPr bwMode="auto">
            <a:xfrm>
              <a:off x="2549894" y="4838913"/>
              <a:ext cx="160993" cy="81121"/>
            </a:xfrm>
            <a:prstGeom prst="rect">
              <a:avLst/>
            </a:prstGeom>
            <a:solidFill>
              <a:srgbClr val="FDC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96" name="Rectangle 381"/>
            <p:cNvSpPr>
              <a:spLocks noChangeArrowheads="1"/>
            </p:cNvSpPr>
            <p:nvPr>
              <p:custDataLst>
                <p:tags r:id="rId368"/>
              </p:custDataLst>
            </p:nvPr>
          </p:nvSpPr>
          <p:spPr bwMode="auto">
            <a:xfrm>
              <a:off x="2742087" y="4838913"/>
              <a:ext cx="159745" cy="81121"/>
            </a:xfrm>
            <a:prstGeom prst="rect">
              <a:avLst/>
            </a:prstGeom>
            <a:solidFill>
              <a:srgbClr val="FDC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97" name="Rectangle 382"/>
            <p:cNvSpPr>
              <a:spLocks noChangeArrowheads="1"/>
            </p:cNvSpPr>
            <p:nvPr>
              <p:custDataLst>
                <p:tags r:id="rId369"/>
              </p:custDataLst>
            </p:nvPr>
          </p:nvSpPr>
          <p:spPr bwMode="auto">
            <a:xfrm>
              <a:off x="2549894" y="4671680"/>
              <a:ext cx="351938" cy="9984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98" name="Rectangle 383"/>
            <p:cNvSpPr>
              <a:spLocks noChangeArrowheads="1"/>
            </p:cNvSpPr>
            <p:nvPr>
              <p:custDataLst>
                <p:tags r:id="rId370"/>
              </p:custDataLst>
            </p:nvPr>
          </p:nvSpPr>
          <p:spPr bwMode="auto">
            <a:xfrm>
              <a:off x="2549894" y="4694144"/>
              <a:ext cx="351938" cy="11232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99" name="Rectangle 384"/>
            <p:cNvSpPr>
              <a:spLocks noChangeArrowheads="1"/>
            </p:cNvSpPr>
            <p:nvPr>
              <p:custDataLst>
                <p:tags r:id="rId371"/>
              </p:custDataLst>
            </p:nvPr>
          </p:nvSpPr>
          <p:spPr bwMode="auto">
            <a:xfrm>
              <a:off x="2549894" y="4716608"/>
              <a:ext cx="177217" cy="11232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00" name="Rectangle 385"/>
            <p:cNvSpPr>
              <a:spLocks noChangeArrowheads="1"/>
            </p:cNvSpPr>
            <p:nvPr>
              <p:custDataLst>
                <p:tags r:id="rId372"/>
              </p:custDataLst>
            </p:nvPr>
          </p:nvSpPr>
          <p:spPr bwMode="auto">
            <a:xfrm>
              <a:off x="2357701" y="4951233"/>
              <a:ext cx="159745" cy="12480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01" name="Rectangle 386"/>
            <p:cNvSpPr>
              <a:spLocks noChangeArrowheads="1"/>
            </p:cNvSpPr>
            <p:nvPr>
              <p:custDataLst>
                <p:tags r:id="rId373"/>
              </p:custDataLst>
            </p:nvPr>
          </p:nvSpPr>
          <p:spPr bwMode="auto">
            <a:xfrm>
              <a:off x="2357701" y="4973698"/>
              <a:ext cx="159745" cy="12480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02" name="Rectangle 387"/>
            <p:cNvSpPr>
              <a:spLocks noChangeArrowheads="1"/>
            </p:cNvSpPr>
            <p:nvPr>
              <p:custDataLst>
                <p:tags r:id="rId374"/>
              </p:custDataLst>
            </p:nvPr>
          </p:nvSpPr>
          <p:spPr bwMode="auto">
            <a:xfrm>
              <a:off x="2357701" y="4997409"/>
              <a:ext cx="81121" cy="11232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03" name="Rectangle 388"/>
            <p:cNvSpPr>
              <a:spLocks noChangeArrowheads="1"/>
            </p:cNvSpPr>
            <p:nvPr>
              <p:custDataLst>
                <p:tags r:id="rId375"/>
              </p:custDataLst>
            </p:nvPr>
          </p:nvSpPr>
          <p:spPr bwMode="auto">
            <a:xfrm>
              <a:off x="2549894" y="4951233"/>
              <a:ext cx="160993" cy="12480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04" name="Rectangle 389"/>
            <p:cNvSpPr>
              <a:spLocks noChangeArrowheads="1"/>
            </p:cNvSpPr>
            <p:nvPr>
              <p:custDataLst>
                <p:tags r:id="rId376"/>
              </p:custDataLst>
            </p:nvPr>
          </p:nvSpPr>
          <p:spPr bwMode="auto">
            <a:xfrm>
              <a:off x="2549894" y="4973698"/>
              <a:ext cx="160993" cy="12480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05" name="Rectangle 390"/>
            <p:cNvSpPr>
              <a:spLocks noChangeArrowheads="1"/>
            </p:cNvSpPr>
            <p:nvPr>
              <p:custDataLst>
                <p:tags r:id="rId377"/>
              </p:custDataLst>
            </p:nvPr>
          </p:nvSpPr>
          <p:spPr bwMode="auto">
            <a:xfrm>
              <a:off x="2549894" y="4997409"/>
              <a:ext cx="79872" cy="11232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06" name="Rectangle 391"/>
            <p:cNvSpPr>
              <a:spLocks noChangeArrowheads="1"/>
            </p:cNvSpPr>
            <p:nvPr>
              <p:custDataLst>
                <p:tags r:id="rId378"/>
              </p:custDataLst>
            </p:nvPr>
          </p:nvSpPr>
          <p:spPr bwMode="auto">
            <a:xfrm>
              <a:off x="2742087" y="4951233"/>
              <a:ext cx="159745" cy="12480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07" name="Rectangle 392"/>
            <p:cNvSpPr>
              <a:spLocks noChangeArrowheads="1"/>
            </p:cNvSpPr>
            <p:nvPr>
              <p:custDataLst>
                <p:tags r:id="rId379"/>
              </p:custDataLst>
            </p:nvPr>
          </p:nvSpPr>
          <p:spPr bwMode="auto">
            <a:xfrm>
              <a:off x="2742087" y="4973698"/>
              <a:ext cx="159745" cy="12480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08" name="Rectangle 393"/>
            <p:cNvSpPr>
              <a:spLocks noChangeArrowheads="1"/>
            </p:cNvSpPr>
            <p:nvPr>
              <p:custDataLst>
                <p:tags r:id="rId380"/>
              </p:custDataLst>
            </p:nvPr>
          </p:nvSpPr>
          <p:spPr bwMode="auto">
            <a:xfrm>
              <a:off x="2742087" y="4997409"/>
              <a:ext cx="81121" cy="11232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09" name="Rectangle 394"/>
            <p:cNvSpPr>
              <a:spLocks noChangeArrowheads="1"/>
            </p:cNvSpPr>
            <p:nvPr>
              <p:custDataLst>
                <p:tags r:id="rId381"/>
              </p:custDataLst>
            </p:nvPr>
          </p:nvSpPr>
          <p:spPr bwMode="auto">
            <a:xfrm>
              <a:off x="2355205" y="4645471"/>
              <a:ext cx="165985" cy="165985"/>
            </a:xfrm>
            <a:prstGeom prst="rect">
              <a:avLst/>
            </a:prstGeom>
            <a:solidFill>
              <a:srgbClr val="EA6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10" name="Freeform 395"/>
            <p:cNvSpPr>
              <a:spLocks noEditPoints="1"/>
            </p:cNvSpPr>
            <p:nvPr>
              <p:custDataLst>
                <p:tags r:id="rId382"/>
              </p:custDataLst>
            </p:nvPr>
          </p:nvSpPr>
          <p:spPr bwMode="auto">
            <a:xfrm>
              <a:off x="2386404" y="4679168"/>
              <a:ext cx="104833" cy="97345"/>
            </a:xfrm>
            <a:custGeom>
              <a:avLst/>
              <a:gdLst>
                <a:gd name="T0" fmla="*/ 55 w 84"/>
                <a:gd name="T1" fmla="*/ 0 h 78"/>
                <a:gd name="T2" fmla="*/ 29 w 84"/>
                <a:gd name="T3" fmla="*/ 0 h 78"/>
                <a:gd name="T4" fmla="*/ 0 w 84"/>
                <a:gd name="T5" fmla="*/ 78 h 78"/>
                <a:gd name="T6" fmla="*/ 23 w 84"/>
                <a:gd name="T7" fmla="*/ 78 h 78"/>
                <a:gd name="T8" fmla="*/ 28 w 84"/>
                <a:gd name="T9" fmla="*/ 65 h 78"/>
                <a:gd name="T10" fmla="*/ 55 w 84"/>
                <a:gd name="T11" fmla="*/ 65 h 78"/>
                <a:gd name="T12" fmla="*/ 59 w 84"/>
                <a:gd name="T13" fmla="*/ 78 h 78"/>
                <a:gd name="T14" fmla="*/ 84 w 84"/>
                <a:gd name="T15" fmla="*/ 78 h 78"/>
                <a:gd name="T16" fmla="*/ 55 w 84"/>
                <a:gd name="T17" fmla="*/ 0 h 78"/>
                <a:gd name="T18" fmla="*/ 33 w 84"/>
                <a:gd name="T19" fmla="*/ 49 h 78"/>
                <a:gd name="T20" fmla="*/ 42 w 84"/>
                <a:gd name="T21" fmla="*/ 21 h 78"/>
                <a:gd name="T22" fmla="*/ 49 w 84"/>
                <a:gd name="T23" fmla="*/ 49 h 78"/>
                <a:gd name="T24" fmla="*/ 33 w 84"/>
                <a:gd name="T25" fmla="*/ 4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78">
                  <a:moveTo>
                    <a:pt x="55" y="0"/>
                  </a:moveTo>
                  <a:lnTo>
                    <a:pt x="29" y="0"/>
                  </a:lnTo>
                  <a:lnTo>
                    <a:pt x="0" y="78"/>
                  </a:lnTo>
                  <a:lnTo>
                    <a:pt x="23" y="78"/>
                  </a:lnTo>
                  <a:lnTo>
                    <a:pt x="28" y="65"/>
                  </a:lnTo>
                  <a:lnTo>
                    <a:pt x="55" y="65"/>
                  </a:lnTo>
                  <a:lnTo>
                    <a:pt x="59" y="78"/>
                  </a:lnTo>
                  <a:lnTo>
                    <a:pt x="84" y="78"/>
                  </a:lnTo>
                  <a:lnTo>
                    <a:pt x="55" y="0"/>
                  </a:lnTo>
                  <a:close/>
                  <a:moveTo>
                    <a:pt x="33" y="49"/>
                  </a:moveTo>
                  <a:lnTo>
                    <a:pt x="42" y="21"/>
                  </a:lnTo>
                  <a:lnTo>
                    <a:pt x="49" y="49"/>
                  </a:lnTo>
                  <a:lnTo>
                    <a:pt x="33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11" name="Freeform 396"/>
            <p:cNvSpPr/>
            <p:nvPr>
              <p:custDataLst>
                <p:tags r:id="rId383"/>
              </p:custDataLst>
            </p:nvPr>
          </p:nvSpPr>
          <p:spPr bwMode="auto">
            <a:xfrm>
              <a:off x="2622278" y="4465759"/>
              <a:ext cx="391874" cy="184705"/>
            </a:xfrm>
            <a:custGeom>
              <a:avLst/>
              <a:gdLst>
                <a:gd name="T0" fmla="*/ 291 w 291"/>
                <a:gd name="T1" fmla="*/ 129 h 138"/>
                <a:gd name="T2" fmla="*/ 287 w 291"/>
                <a:gd name="T3" fmla="*/ 135 h 138"/>
                <a:gd name="T4" fmla="*/ 279 w 291"/>
                <a:gd name="T5" fmla="*/ 138 h 138"/>
                <a:gd name="T6" fmla="*/ 11 w 291"/>
                <a:gd name="T7" fmla="*/ 138 h 138"/>
                <a:gd name="T8" fmla="*/ 3 w 291"/>
                <a:gd name="T9" fmla="*/ 135 h 138"/>
                <a:gd name="T10" fmla="*/ 0 w 291"/>
                <a:gd name="T11" fmla="*/ 129 h 138"/>
                <a:gd name="T12" fmla="*/ 0 w 291"/>
                <a:gd name="T13" fmla="*/ 9 h 138"/>
                <a:gd name="T14" fmla="*/ 3 w 291"/>
                <a:gd name="T15" fmla="*/ 3 h 138"/>
                <a:gd name="T16" fmla="*/ 11 w 291"/>
                <a:gd name="T17" fmla="*/ 0 h 138"/>
                <a:gd name="T18" fmla="*/ 279 w 291"/>
                <a:gd name="T19" fmla="*/ 0 h 138"/>
                <a:gd name="T20" fmla="*/ 287 w 291"/>
                <a:gd name="T21" fmla="*/ 3 h 138"/>
                <a:gd name="T22" fmla="*/ 291 w 291"/>
                <a:gd name="T23" fmla="*/ 9 h 138"/>
                <a:gd name="T24" fmla="*/ 291 w 291"/>
                <a:gd name="T25" fmla="*/ 12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1" h="138">
                  <a:moveTo>
                    <a:pt x="291" y="129"/>
                  </a:moveTo>
                  <a:cubicBezTo>
                    <a:pt x="291" y="131"/>
                    <a:pt x="290" y="134"/>
                    <a:pt x="287" y="135"/>
                  </a:cubicBezTo>
                  <a:cubicBezTo>
                    <a:pt x="285" y="137"/>
                    <a:pt x="282" y="138"/>
                    <a:pt x="279" y="138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8" y="138"/>
                    <a:pt x="5" y="137"/>
                    <a:pt x="3" y="135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282" y="0"/>
                    <a:pt x="285" y="1"/>
                    <a:pt x="287" y="3"/>
                  </a:cubicBezTo>
                  <a:cubicBezTo>
                    <a:pt x="290" y="4"/>
                    <a:pt x="291" y="7"/>
                    <a:pt x="291" y="9"/>
                  </a:cubicBezTo>
                  <a:lnTo>
                    <a:pt x="291" y="129"/>
                  </a:lnTo>
                  <a:close/>
                </a:path>
              </a:pathLst>
            </a:custGeom>
            <a:solidFill>
              <a:srgbClr val="47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12" name="Freeform 397"/>
            <p:cNvSpPr/>
            <p:nvPr>
              <p:custDataLst>
                <p:tags r:id="rId384"/>
              </p:custDataLst>
            </p:nvPr>
          </p:nvSpPr>
          <p:spPr bwMode="auto">
            <a:xfrm>
              <a:off x="2870631" y="4650463"/>
              <a:ext cx="49920" cy="38689"/>
            </a:xfrm>
            <a:custGeom>
              <a:avLst/>
              <a:gdLst>
                <a:gd name="T0" fmla="*/ 0 w 40"/>
                <a:gd name="T1" fmla="*/ 31 h 31"/>
                <a:gd name="T2" fmla="*/ 0 w 40"/>
                <a:gd name="T3" fmla="*/ 0 h 31"/>
                <a:gd name="T4" fmla="*/ 40 w 40"/>
                <a:gd name="T5" fmla="*/ 0 h 31"/>
                <a:gd name="T6" fmla="*/ 0 w 40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1">
                  <a:moveTo>
                    <a:pt x="0" y="31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13" name="Freeform 398"/>
            <p:cNvSpPr/>
            <p:nvPr>
              <p:custDataLst>
                <p:tags r:id="rId385"/>
              </p:custDataLst>
            </p:nvPr>
          </p:nvSpPr>
          <p:spPr bwMode="auto">
            <a:xfrm>
              <a:off x="2665958" y="4588063"/>
              <a:ext cx="17472" cy="19968"/>
            </a:xfrm>
            <a:custGeom>
              <a:avLst/>
              <a:gdLst>
                <a:gd name="T0" fmla="*/ 0 w 13"/>
                <a:gd name="T1" fmla="*/ 8 h 15"/>
                <a:gd name="T2" fmla="*/ 6 w 13"/>
                <a:gd name="T3" fmla="*/ 0 h 15"/>
                <a:gd name="T4" fmla="*/ 13 w 13"/>
                <a:gd name="T5" fmla="*/ 8 h 15"/>
                <a:gd name="T6" fmla="*/ 6 w 13"/>
                <a:gd name="T7" fmla="*/ 15 h 15"/>
                <a:gd name="T8" fmla="*/ 0 w 13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5">
                  <a:moveTo>
                    <a:pt x="0" y="8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8"/>
                  </a:cubicBezTo>
                  <a:cubicBezTo>
                    <a:pt x="13" y="12"/>
                    <a:pt x="10" y="15"/>
                    <a:pt x="6" y="15"/>
                  </a:cubicBezTo>
                  <a:cubicBezTo>
                    <a:pt x="2" y="15"/>
                    <a:pt x="0" y="11"/>
                    <a:pt x="0" y="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14" name="Freeform 399"/>
            <p:cNvSpPr/>
            <p:nvPr>
              <p:custDataLst>
                <p:tags r:id="rId386"/>
              </p:custDataLst>
            </p:nvPr>
          </p:nvSpPr>
          <p:spPr bwMode="auto">
            <a:xfrm>
              <a:off x="2690918" y="4524415"/>
              <a:ext cx="38689" cy="83617"/>
            </a:xfrm>
            <a:custGeom>
              <a:avLst/>
              <a:gdLst>
                <a:gd name="T0" fmla="*/ 7 w 29"/>
                <a:gd name="T1" fmla="*/ 3 h 62"/>
                <a:gd name="T2" fmla="*/ 17 w 29"/>
                <a:gd name="T3" fmla="*/ 0 h 62"/>
                <a:gd name="T4" fmla="*/ 17 w 29"/>
                <a:gd name="T5" fmla="*/ 12 h 62"/>
                <a:gd name="T6" fmla="*/ 29 w 29"/>
                <a:gd name="T7" fmla="*/ 12 h 62"/>
                <a:gd name="T8" fmla="*/ 29 w 29"/>
                <a:gd name="T9" fmla="*/ 19 h 62"/>
                <a:gd name="T10" fmla="*/ 17 w 29"/>
                <a:gd name="T11" fmla="*/ 19 h 62"/>
                <a:gd name="T12" fmla="*/ 17 w 29"/>
                <a:gd name="T13" fmla="*/ 44 h 62"/>
                <a:gd name="T14" fmla="*/ 23 w 29"/>
                <a:gd name="T15" fmla="*/ 53 h 62"/>
                <a:gd name="T16" fmla="*/ 28 w 29"/>
                <a:gd name="T17" fmla="*/ 53 h 62"/>
                <a:gd name="T18" fmla="*/ 28 w 29"/>
                <a:gd name="T19" fmla="*/ 60 h 62"/>
                <a:gd name="T20" fmla="*/ 20 w 29"/>
                <a:gd name="T21" fmla="*/ 62 h 62"/>
                <a:gd name="T22" fmla="*/ 11 w 29"/>
                <a:gd name="T23" fmla="*/ 58 h 62"/>
                <a:gd name="T24" fmla="*/ 7 w 29"/>
                <a:gd name="T25" fmla="*/ 45 h 62"/>
                <a:gd name="T26" fmla="*/ 7 w 29"/>
                <a:gd name="T27" fmla="*/ 19 h 62"/>
                <a:gd name="T28" fmla="*/ 0 w 29"/>
                <a:gd name="T29" fmla="*/ 19 h 62"/>
                <a:gd name="T30" fmla="*/ 0 w 29"/>
                <a:gd name="T31" fmla="*/ 12 h 62"/>
                <a:gd name="T32" fmla="*/ 7 w 29"/>
                <a:gd name="T33" fmla="*/ 12 h 62"/>
                <a:gd name="T34" fmla="*/ 7 w 29"/>
                <a:gd name="T35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62">
                  <a:moveTo>
                    <a:pt x="7" y="3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50"/>
                    <a:pt x="19" y="53"/>
                    <a:pt x="23" y="53"/>
                  </a:cubicBezTo>
                  <a:cubicBezTo>
                    <a:pt x="25" y="53"/>
                    <a:pt x="27" y="53"/>
                    <a:pt x="28" y="53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6" y="61"/>
                    <a:pt x="24" y="62"/>
                    <a:pt x="20" y="62"/>
                  </a:cubicBezTo>
                  <a:cubicBezTo>
                    <a:pt x="16" y="62"/>
                    <a:pt x="13" y="60"/>
                    <a:pt x="11" y="58"/>
                  </a:cubicBezTo>
                  <a:cubicBezTo>
                    <a:pt x="8" y="55"/>
                    <a:pt x="7" y="51"/>
                    <a:pt x="7" y="45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7" y="12"/>
                    <a:pt x="7" y="12"/>
                    <a:pt x="7" y="12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15" name="Freeform 400"/>
            <p:cNvSpPr/>
            <p:nvPr>
              <p:custDataLst>
                <p:tags r:id="rId387"/>
              </p:custDataLst>
            </p:nvPr>
          </p:nvSpPr>
          <p:spPr bwMode="auto">
            <a:xfrm>
              <a:off x="2742087" y="4509439"/>
              <a:ext cx="53665" cy="97345"/>
            </a:xfrm>
            <a:custGeom>
              <a:avLst/>
              <a:gdLst>
                <a:gd name="T0" fmla="*/ 40 w 40"/>
                <a:gd name="T1" fmla="*/ 72 h 72"/>
                <a:gd name="T2" fmla="*/ 30 w 40"/>
                <a:gd name="T3" fmla="*/ 72 h 72"/>
                <a:gd name="T4" fmla="*/ 30 w 40"/>
                <a:gd name="T5" fmla="*/ 43 h 72"/>
                <a:gd name="T6" fmla="*/ 20 w 40"/>
                <a:gd name="T7" fmla="*/ 30 h 72"/>
                <a:gd name="T8" fmla="*/ 10 w 40"/>
                <a:gd name="T9" fmla="*/ 42 h 72"/>
                <a:gd name="T10" fmla="*/ 10 w 40"/>
                <a:gd name="T11" fmla="*/ 72 h 72"/>
                <a:gd name="T12" fmla="*/ 0 w 40"/>
                <a:gd name="T13" fmla="*/ 72 h 72"/>
                <a:gd name="T14" fmla="*/ 0 w 40"/>
                <a:gd name="T15" fmla="*/ 0 h 72"/>
                <a:gd name="T16" fmla="*/ 10 w 40"/>
                <a:gd name="T17" fmla="*/ 0 h 72"/>
                <a:gd name="T18" fmla="*/ 10 w 40"/>
                <a:gd name="T19" fmla="*/ 29 h 72"/>
                <a:gd name="T20" fmla="*/ 10 w 40"/>
                <a:gd name="T21" fmla="*/ 29 h 72"/>
                <a:gd name="T22" fmla="*/ 24 w 40"/>
                <a:gd name="T23" fmla="*/ 22 h 72"/>
                <a:gd name="T24" fmla="*/ 40 w 40"/>
                <a:gd name="T25" fmla="*/ 42 h 72"/>
                <a:gd name="T26" fmla="*/ 40 w 40"/>
                <a:gd name="T2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72">
                  <a:moveTo>
                    <a:pt x="40" y="72"/>
                  </a:moveTo>
                  <a:cubicBezTo>
                    <a:pt x="30" y="72"/>
                    <a:pt x="30" y="72"/>
                    <a:pt x="30" y="72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36"/>
                    <a:pt x="27" y="30"/>
                    <a:pt x="20" y="30"/>
                  </a:cubicBezTo>
                  <a:cubicBezTo>
                    <a:pt x="15" y="30"/>
                    <a:pt x="10" y="34"/>
                    <a:pt x="10" y="42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3" y="24"/>
                    <a:pt x="19" y="22"/>
                    <a:pt x="24" y="22"/>
                  </a:cubicBezTo>
                  <a:cubicBezTo>
                    <a:pt x="31" y="22"/>
                    <a:pt x="40" y="27"/>
                    <a:pt x="40" y="42"/>
                  </a:cubicBezTo>
                  <a:lnTo>
                    <a:pt x="40" y="7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16" name="Freeform 401"/>
            <p:cNvSpPr/>
            <p:nvPr>
              <p:custDataLst>
                <p:tags r:id="rId388"/>
              </p:custDataLst>
            </p:nvPr>
          </p:nvSpPr>
          <p:spPr bwMode="auto">
            <a:xfrm>
              <a:off x="2813222" y="4539391"/>
              <a:ext cx="89856" cy="67392"/>
            </a:xfrm>
            <a:custGeom>
              <a:avLst/>
              <a:gdLst>
                <a:gd name="T0" fmla="*/ 67 w 67"/>
                <a:gd name="T1" fmla="*/ 50 h 50"/>
                <a:gd name="T2" fmla="*/ 57 w 67"/>
                <a:gd name="T3" fmla="*/ 50 h 50"/>
                <a:gd name="T4" fmla="*/ 57 w 67"/>
                <a:gd name="T5" fmla="*/ 22 h 50"/>
                <a:gd name="T6" fmla="*/ 48 w 67"/>
                <a:gd name="T7" fmla="*/ 8 h 50"/>
                <a:gd name="T8" fmla="*/ 39 w 67"/>
                <a:gd name="T9" fmla="*/ 19 h 50"/>
                <a:gd name="T10" fmla="*/ 39 w 67"/>
                <a:gd name="T11" fmla="*/ 50 h 50"/>
                <a:gd name="T12" fmla="*/ 28 w 67"/>
                <a:gd name="T13" fmla="*/ 50 h 50"/>
                <a:gd name="T14" fmla="*/ 28 w 67"/>
                <a:gd name="T15" fmla="*/ 20 h 50"/>
                <a:gd name="T16" fmla="*/ 20 w 67"/>
                <a:gd name="T17" fmla="*/ 8 h 50"/>
                <a:gd name="T18" fmla="*/ 10 w 67"/>
                <a:gd name="T19" fmla="*/ 20 h 50"/>
                <a:gd name="T20" fmla="*/ 10 w 67"/>
                <a:gd name="T21" fmla="*/ 50 h 50"/>
                <a:gd name="T22" fmla="*/ 0 w 67"/>
                <a:gd name="T23" fmla="*/ 50 h 50"/>
                <a:gd name="T24" fmla="*/ 0 w 67"/>
                <a:gd name="T25" fmla="*/ 14 h 50"/>
                <a:gd name="T26" fmla="*/ 0 w 67"/>
                <a:gd name="T27" fmla="*/ 1 h 50"/>
                <a:gd name="T28" fmla="*/ 8 w 67"/>
                <a:gd name="T29" fmla="*/ 1 h 50"/>
                <a:gd name="T30" fmla="*/ 9 w 67"/>
                <a:gd name="T31" fmla="*/ 8 h 50"/>
                <a:gd name="T32" fmla="*/ 9 w 67"/>
                <a:gd name="T33" fmla="*/ 8 h 50"/>
                <a:gd name="T34" fmla="*/ 24 w 67"/>
                <a:gd name="T35" fmla="*/ 0 h 50"/>
                <a:gd name="T36" fmla="*/ 37 w 67"/>
                <a:gd name="T37" fmla="*/ 9 h 50"/>
                <a:gd name="T38" fmla="*/ 37 w 67"/>
                <a:gd name="T39" fmla="*/ 9 h 50"/>
                <a:gd name="T40" fmla="*/ 52 w 67"/>
                <a:gd name="T41" fmla="*/ 0 h 50"/>
                <a:gd name="T42" fmla="*/ 67 w 67"/>
                <a:gd name="T43" fmla="*/ 20 h 50"/>
                <a:gd name="T44" fmla="*/ 67 w 67"/>
                <a:gd name="T4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" h="50">
                  <a:moveTo>
                    <a:pt x="67" y="50"/>
                  </a:moveTo>
                  <a:cubicBezTo>
                    <a:pt x="57" y="50"/>
                    <a:pt x="57" y="50"/>
                    <a:pt x="57" y="50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7" y="13"/>
                    <a:pt x="54" y="8"/>
                    <a:pt x="48" y="8"/>
                  </a:cubicBezTo>
                  <a:cubicBezTo>
                    <a:pt x="43" y="8"/>
                    <a:pt x="39" y="12"/>
                    <a:pt x="39" y="19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13"/>
                    <a:pt x="26" y="8"/>
                    <a:pt x="20" y="8"/>
                  </a:cubicBezTo>
                  <a:cubicBezTo>
                    <a:pt x="15" y="8"/>
                    <a:pt x="10" y="12"/>
                    <a:pt x="10" y="2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4"/>
                    <a:pt x="16" y="0"/>
                    <a:pt x="24" y="0"/>
                  </a:cubicBezTo>
                  <a:cubicBezTo>
                    <a:pt x="30" y="0"/>
                    <a:pt x="34" y="3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40" y="3"/>
                    <a:pt x="45" y="0"/>
                    <a:pt x="52" y="0"/>
                  </a:cubicBezTo>
                  <a:cubicBezTo>
                    <a:pt x="59" y="0"/>
                    <a:pt x="67" y="5"/>
                    <a:pt x="67" y="20"/>
                  </a:cubicBezTo>
                  <a:lnTo>
                    <a:pt x="67" y="5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17" name="Freeform 402"/>
            <p:cNvSpPr/>
            <p:nvPr>
              <p:custDataLst>
                <p:tags r:id="rId389"/>
              </p:custDataLst>
            </p:nvPr>
          </p:nvSpPr>
          <p:spPr bwMode="auto">
            <a:xfrm>
              <a:off x="2913063" y="4540639"/>
              <a:ext cx="58657" cy="66145"/>
            </a:xfrm>
            <a:custGeom>
              <a:avLst/>
              <a:gdLst>
                <a:gd name="T0" fmla="*/ 43 w 44"/>
                <a:gd name="T1" fmla="*/ 0 h 49"/>
                <a:gd name="T2" fmla="*/ 28 w 44"/>
                <a:gd name="T3" fmla="*/ 23 h 49"/>
                <a:gd name="T4" fmla="*/ 44 w 44"/>
                <a:gd name="T5" fmla="*/ 49 h 49"/>
                <a:gd name="T6" fmla="*/ 32 w 44"/>
                <a:gd name="T7" fmla="*/ 49 h 49"/>
                <a:gd name="T8" fmla="*/ 26 w 44"/>
                <a:gd name="T9" fmla="*/ 38 h 49"/>
                <a:gd name="T10" fmla="*/ 22 w 44"/>
                <a:gd name="T11" fmla="*/ 30 h 49"/>
                <a:gd name="T12" fmla="*/ 21 w 44"/>
                <a:gd name="T13" fmla="*/ 30 h 49"/>
                <a:gd name="T14" fmla="*/ 17 w 44"/>
                <a:gd name="T15" fmla="*/ 38 h 49"/>
                <a:gd name="T16" fmla="*/ 11 w 44"/>
                <a:gd name="T17" fmla="*/ 49 h 49"/>
                <a:gd name="T18" fmla="*/ 0 w 44"/>
                <a:gd name="T19" fmla="*/ 49 h 49"/>
                <a:gd name="T20" fmla="*/ 16 w 44"/>
                <a:gd name="T21" fmla="*/ 24 h 49"/>
                <a:gd name="T22" fmla="*/ 1 w 44"/>
                <a:gd name="T23" fmla="*/ 0 h 49"/>
                <a:gd name="T24" fmla="*/ 12 w 44"/>
                <a:gd name="T25" fmla="*/ 0 h 49"/>
                <a:gd name="T26" fmla="*/ 18 w 44"/>
                <a:gd name="T27" fmla="*/ 10 h 49"/>
                <a:gd name="T28" fmla="*/ 22 w 44"/>
                <a:gd name="T29" fmla="*/ 17 h 49"/>
                <a:gd name="T30" fmla="*/ 22 w 44"/>
                <a:gd name="T31" fmla="*/ 17 h 49"/>
                <a:gd name="T32" fmla="*/ 27 w 44"/>
                <a:gd name="T33" fmla="*/ 9 h 49"/>
                <a:gd name="T34" fmla="*/ 32 w 44"/>
                <a:gd name="T35" fmla="*/ 0 h 49"/>
                <a:gd name="T36" fmla="*/ 43 w 44"/>
                <a:gd name="T3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9">
                  <a:moveTo>
                    <a:pt x="43" y="0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4" y="35"/>
                    <a:pt x="23" y="33"/>
                    <a:pt x="22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3"/>
                    <a:pt x="19" y="35"/>
                    <a:pt x="17" y="38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20" y="12"/>
                    <a:pt x="21" y="15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5"/>
                    <a:pt x="25" y="12"/>
                    <a:pt x="27" y="9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18" name="Rectangle 403"/>
            <p:cNvSpPr>
              <a:spLocks noChangeArrowheads="1"/>
            </p:cNvSpPr>
            <p:nvPr>
              <p:custDataLst>
                <p:tags r:id="rId390"/>
              </p:custDataLst>
            </p:nvPr>
          </p:nvSpPr>
          <p:spPr bwMode="auto">
            <a:xfrm>
              <a:off x="4330798" y="4304766"/>
              <a:ext cx="940997" cy="9409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19" name="Rectangle 404"/>
            <p:cNvSpPr>
              <a:spLocks noChangeArrowheads="1"/>
            </p:cNvSpPr>
            <p:nvPr>
              <p:custDataLst>
                <p:tags r:id="rId391"/>
              </p:custDataLst>
            </p:nvPr>
          </p:nvSpPr>
          <p:spPr bwMode="auto">
            <a:xfrm>
              <a:off x="4330798" y="4304766"/>
              <a:ext cx="940997" cy="94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20" name="Freeform 405"/>
            <p:cNvSpPr/>
            <p:nvPr>
              <p:custDataLst>
                <p:tags r:id="rId392"/>
              </p:custDataLst>
            </p:nvPr>
          </p:nvSpPr>
          <p:spPr bwMode="auto">
            <a:xfrm>
              <a:off x="4473071" y="4445790"/>
              <a:ext cx="658947" cy="658947"/>
            </a:xfrm>
            <a:custGeom>
              <a:avLst/>
              <a:gdLst>
                <a:gd name="T0" fmla="*/ 244 w 489"/>
                <a:gd name="T1" fmla="*/ 0 h 489"/>
                <a:gd name="T2" fmla="*/ 0 w 489"/>
                <a:gd name="T3" fmla="*/ 244 h 489"/>
                <a:gd name="T4" fmla="*/ 244 w 489"/>
                <a:gd name="T5" fmla="*/ 489 h 489"/>
                <a:gd name="T6" fmla="*/ 303 w 489"/>
                <a:gd name="T7" fmla="*/ 482 h 489"/>
                <a:gd name="T8" fmla="*/ 294 w 489"/>
                <a:gd name="T9" fmla="*/ 482 h 489"/>
                <a:gd name="T10" fmla="*/ 294 w 489"/>
                <a:gd name="T11" fmla="*/ 240 h 489"/>
                <a:gd name="T12" fmla="*/ 418 w 489"/>
                <a:gd name="T13" fmla="*/ 240 h 489"/>
                <a:gd name="T14" fmla="*/ 418 w 489"/>
                <a:gd name="T15" fmla="*/ 416 h 489"/>
                <a:gd name="T16" fmla="*/ 489 w 489"/>
                <a:gd name="T17" fmla="*/ 244 h 489"/>
                <a:gd name="T18" fmla="*/ 244 w 489"/>
                <a:gd name="T1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9" h="489">
                  <a:moveTo>
                    <a:pt x="244" y="0"/>
                  </a:moveTo>
                  <a:cubicBezTo>
                    <a:pt x="109" y="0"/>
                    <a:pt x="0" y="110"/>
                    <a:pt x="0" y="244"/>
                  </a:cubicBezTo>
                  <a:cubicBezTo>
                    <a:pt x="0" y="379"/>
                    <a:pt x="109" y="489"/>
                    <a:pt x="244" y="489"/>
                  </a:cubicBezTo>
                  <a:cubicBezTo>
                    <a:pt x="265" y="489"/>
                    <a:pt x="284" y="486"/>
                    <a:pt x="303" y="482"/>
                  </a:cubicBezTo>
                  <a:cubicBezTo>
                    <a:pt x="294" y="482"/>
                    <a:pt x="294" y="482"/>
                    <a:pt x="294" y="482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418" y="240"/>
                    <a:pt x="418" y="240"/>
                    <a:pt x="418" y="240"/>
                  </a:cubicBezTo>
                  <a:cubicBezTo>
                    <a:pt x="418" y="416"/>
                    <a:pt x="418" y="416"/>
                    <a:pt x="418" y="416"/>
                  </a:cubicBezTo>
                  <a:cubicBezTo>
                    <a:pt x="462" y="372"/>
                    <a:pt x="489" y="311"/>
                    <a:pt x="489" y="244"/>
                  </a:cubicBezTo>
                  <a:cubicBezTo>
                    <a:pt x="489" y="110"/>
                    <a:pt x="379" y="0"/>
                    <a:pt x="244" y="0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3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21" name="Freeform 407"/>
            <p:cNvSpPr/>
            <p:nvPr>
              <p:custDataLst>
                <p:tags r:id="rId393"/>
              </p:custDataLst>
            </p:nvPr>
          </p:nvSpPr>
          <p:spPr bwMode="auto">
            <a:xfrm>
              <a:off x="4730160" y="4710368"/>
              <a:ext cx="305762" cy="58657"/>
            </a:xfrm>
            <a:custGeom>
              <a:avLst/>
              <a:gdLst>
                <a:gd name="T0" fmla="*/ 238 w 245"/>
                <a:gd name="T1" fmla="*/ 0 h 47"/>
                <a:gd name="T2" fmla="*/ 245 w 245"/>
                <a:gd name="T3" fmla="*/ 47 h 47"/>
                <a:gd name="T4" fmla="*/ 9 w 245"/>
                <a:gd name="T5" fmla="*/ 47 h 47"/>
                <a:gd name="T6" fmla="*/ 0 w 245"/>
                <a:gd name="T7" fmla="*/ 0 h 47"/>
                <a:gd name="T8" fmla="*/ 238 w 245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47">
                  <a:moveTo>
                    <a:pt x="238" y="0"/>
                  </a:moveTo>
                  <a:lnTo>
                    <a:pt x="245" y="47"/>
                  </a:lnTo>
                  <a:lnTo>
                    <a:pt x="9" y="47"/>
                  </a:lnTo>
                  <a:lnTo>
                    <a:pt x="0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FE3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22" name="Freeform 408"/>
            <p:cNvSpPr/>
            <p:nvPr>
              <p:custDataLst>
                <p:tags r:id="rId394"/>
              </p:custDataLst>
            </p:nvPr>
          </p:nvSpPr>
          <p:spPr bwMode="auto">
            <a:xfrm>
              <a:off x="4556687" y="4659199"/>
              <a:ext cx="184705" cy="109825"/>
            </a:xfrm>
            <a:custGeom>
              <a:avLst/>
              <a:gdLst>
                <a:gd name="T0" fmla="*/ 120 w 148"/>
                <a:gd name="T1" fmla="*/ 0 h 88"/>
                <a:gd name="T2" fmla="*/ 134 w 148"/>
                <a:gd name="T3" fmla="*/ 0 h 88"/>
                <a:gd name="T4" fmla="*/ 148 w 148"/>
                <a:gd name="T5" fmla="*/ 88 h 88"/>
                <a:gd name="T6" fmla="*/ 133 w 148"/>
                <a:gd name="T7" fmla="*/ 88 h 88"/>
                <a:gd name="T8" fmla="*/ 13 w 148"/>
                <a:gd name="T9" fmla="*/ 88 h 88"/>
                <a:gd name="T10" fmla="*/ 0 w 148"/>
                <a:gd name="T11" fmla="*/ 0 h 88"/>
                <a:gd name="T12" fmla="*/ 120 w 148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88">
                  <a:moveTo>
                    <a:pt x="120" y="0"/>
                  </a:moveTo>
                  <a:lnTo>
                    <a:pt x="134" y="0"/>
                  </a:lnTo>
                  <a:lnTo>
                    <a:pt x="148" y="88"/>
                  </a:lnTo>
                  <a:lnTo>
                    <a:pt x="133" y="88"/>
                  </a:lnTo>
                  <a:lnTo>
                    <a:pt x="13" y="88"/>
                  </a:lnTo>
                  <a:lnTo>
                    <a:pt x="0" y="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BBA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23" name="Rectangle 409"/>
            <p:cNvSpPr>
              <a:spLocks noChangeArrowheads="1"/>
            </p:cNvSpPr>
            <p:nvPr>
              <p:custDataLst>
                <p:tags r:id="rId395"/>
              </p:custDataLst>
            </p:nvPr>
          </p:nvSpPr>
          <p:spPr bwMode="auto">
            <a:xfrm>
              <a:off x="4572911" y="4769024"/>
              <a:ext cx="314498" cy="326978"/>
            </a:xfrm>
            <a:prstGeom prst="rect">
              <a:avLst/>
            </a:prstGeom>
            <a:solidFill>
              <a:srgbClr val="FFD4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24" name="Rectangle 410"/>
            <p:cNvSpPr>
              <a:spLocks noChangeArrowheads="1"/>
            </p:cNvSpPr>
            <p:nvPr>
              <p:custDataLst>
                <p:tags r:id="rId396"/>
              </p:custDataLst>
            </p:nvPr>
          </p:nvSpPr>
          <p:spPr bwMode="auto">
            <a:xfrm>
              <a:off x="4868689" y="4769024"/>
              <a:ext cx="167233" cy="326978"/>
            </a:xfrm>
            <a:prstGeom prst="rect">
              <a:avLst/>
            </a:prstGeom>
            <a:solidFill>
              <a:srgbClr val="FBBA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25" name="Rectangle 411"/>
            <p:cNvSpPr>
              <a:spLocks noChangeArrowheads="1"/>
            </p:cNvSpPr>
            <p:nvPr>
              <p:custDataLst>
                <p:tags r:id="rId397"/>
              </p:custDataLst>
            </p:nvPr>
          </p:nvSpPr>
          <p:spPr bwMode="auto">
            <a:xfrm>
              <a:off x="4868689" y="4769024"/>
              <a:ext cx="167233" cy="326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26" name="Freeform 412"/>
            <p:cNvSpPr/>
            <p:nvPr>
              <p:custDataLst>
                <p:tags r:id="rId398"/>
              </p:custDataLst>
            </p:nvPr>
          </p:nvSpPr>
          <p:spPr bwMode="auto">
            <a:xfrm>
              <a:off x="4498031" y="4659199"/>
              <a:ext cx="370658" cy="111073"/>
            </a:xfrm>
            <a:custGeom>
              <a:avLst/>
              <a:gdLst>
                <a:gd name="T0" fmla="*/ 297 w 297"/>
                <a:gd name="T1" fmla="*/ 89 h 89"/>
                <a:gd name="T2" fmla="*/ 61 w 297"/>
                <a:gd name="T3" fmla="*/ 89 h 89"/>
                <a:gd name="T4" fmla="*/ 0 w 297"/>
                <a:gd name="T5" fmla="*/ 0 h 89"/>
                <a:gd name="T6" fmla="*/ 237 w 297"/>
                <a:gd name="T7" fmla="*/ 0 h 89"/>
                <a:gd name="T8" fmla="*/ 297 w 297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89">
                  <a:moveTo>
                    <a:pt x="297" y="89"/>
                  </a:moveTo>
                  <a:lnTo>
                    <a:pt x="61" y="89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97" y="89"/>
                  </a:lnTo>
                  <a:close/>
                </a:path>
              </a:pathLst>
            </a:custGeom>
            <a:solidFill>
              <a:srgbClr val="FBBA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27" name="Freeform 413"/>
            <p:cNvSpPr/>
            <p:nvPr>
              <p:custDataLst>
                <p:tags r:id="rId399"/>
              </p:custDataLst>
            </p:nvPr>
          </p:nvSpPr>
          <p:spPr bwMode="auto">
            <a:xfrm>
              <a:off x="4868689" y="4659199"/>
              <a:ext cx="237121" cy="111073"/>
            </a:xfrm>
            <a:custGeom>
              <a:avLst/>
              <a:gdLst>
                <a:gd name="T0" fmla="*/ 134 w 190"/>
                <a:gd name="T1" fmla="*/ 89 h 89"/>
                <a:gd name="T2" fmla="*/ 0 w 190"/>
                <a:gd name="T3" fmla="*/ 89 h 89"/>
                <a:gd name="T4" fmla="*/ 56 w 190"/>
                <a:gd name="T5" fmla="*/ 0 h 89"/>
                <a:gd name="T6" fmla="*/ 190 w 190"/>
                <a:gd name="T7" fmla="*/ 0 h 89"/>
                <a:gd name="T8" fmla="*/ 134 w 190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89">
                  <a:moveTo>
                    <a:pt x="134" y="89"/>
                  </a:moveTo>
                  <a:lnTo>
                    <a:pt x="0" y="89"/>
                  </a:lnTo>
                  <a:lnTo>
                    <a:pt x="56" y="0"/>
                  </a:lnTo>
                  <a:lnTo>
                    <a:pt x="190" y="0"/>
                  </a:lnTo>
                  <a:lnTo>
                    <a:pt x="134" y="89"/>
                  </a:lnTo>
                  <a:close/>
                </a:path>
              </a:pathLst>
            </a:custGeom>
            <a:solidFill>
              <a:srgbClr val="E7A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28" name="Freeform 414"/>
            <p:cNvSpPr/>
            <p:nvPr>
              <p:custDataLst>
                <p:tags r:id="rId400"/>
              </p:custDataLst>
            </p:nvPr>
          </p:nvSpPr>
          <p:spPr bwMode="auto">
            <a:xfrm>
              <a:off x="4616591" y="4818944"/>
              <a:ext cx="204673" cy="193441"/>
            </a:xfrm>
            <a:custGeom>
              <a:avLst/>
              <a:gdLst>
                <a:gd name="T0" fmla="*/ 81 w 164"/>
                <a:gd name="T1" fmla="*/ 0 h 155"/>
                <a:gd name="T2" fmla="*/ 107 w 164"/>
                <a:gd name="T3" fmla="*/ 52 h 155"/>
                <a:gd name="T4" fmla="*/ 164 w 164"/>
                <a:gd name="T5" fmla="*/ 60 h 155"/>
                <a:gd name="T6" fmla="*/ 123 w 164"/>
                <a:gd name="T7" fmla="*/ 100 h 155"/>
                <a:gd name="T8" fmla="*/ 132 w 164"/>
                <a:gd name="T9" fmla="*/ 155 h 155"/>
                <a:gd name="T10" fmla="*/ 81 w 164"/>
                <a:gd name="T11" fmla="*/ 129 h 155"/>
                <a:gd name="T12" fmla="*/ 32 w 164"/>
                <a:gd name="T13" fmla="*/ 155 h 155"/>
                <a:gd name="T14" fmla="*/ 41 w 164"/>
                <a:gd name="T15" fmla="*/ 100 h 155"/>
                <a:gd name="T16" fmla="*/ 0 w 164"/>
                <a:gd name="T17" fmla="*/ 60 h 155"/>
                <a:gd name="T18" fmla="*/ 57 w 164"/>
                <a:gd name="T19" fmla="*/ 52 h 155"/>
                <a:gd name="T20" fmla="*/ 81 w 16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155">
                  <a:moveTo>
                    <a:pt x="81" y="0"/>
                  </a:moveTo>
                  <a:lnTo>
                    <a:pt x="107" y="52"/>
                  </a:lnTo>
                  <a:lnTo>
                    <a:pt x="164" y="60"/>
                  </a:lnTo>
                  <a:lnTo>
                    <a:pt x="123" y="100"/>
                  </a:lnTo>
                  <a:lnTo>
                    <a:pt x="132" y="155"/>
                  </a:lnTo>
                  <a:lnTo>
                    <a:pt x="81" y="129"/>
                  </a:lnTo>
                  <a:lnTo>
                    <a:pt x="32" y="155"/>
                  </a:lnTo>
                  <a:lnTo>
                    <a:pt x="41" y="100"/>
                  </a:lnTo>
                  <a:lnTo>
                    <a:pt x="0" y="60"/>
                  </a:lnTo>
                  <a:lnTo>
                    <a:pt x="57" y="5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2F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29" name="Freeform 415"/>
            <p:cNvSpPr/>
            <p:nvPr>
              <p:custDataLst>
                <p:tags r:id="rId401"/>
              </p:custDataLst>
            </p:nvPr>
          </p:nvSpPr>
          <p:spPr bwMode="auto">
            <a:xfrm>
              <a:off x="4616591" y="4556863"/>
              <a:ext cx="58657" cy="54912"/>
            </a:xfrm>
            <a:custGeom>
              <a:avLst/>
              <a:gdLst>
                <a:gd name="T0" fmla="*/ 24 w 47"/>
                <a:gd name="T1" fmla="*/ 0 h 44"/>
                <a:gd name="T2" fmla="*/ 31 w 47"/>
                <a:gd name="T3" fmla="*/ 15 h 44"/>
                <a:gd name="T4" fmla="*/ 47 w 47"/>
                <a:gd name="T5" fmla="*/ 17 h 44"/>
                <a:gd name="T6" fmla="*/ 35 w 47"/>
                <a:gd name="T7" fmla="*/ 28 h 44"/>
                <a:gd name="T8" fmla="*/ 38 w 47"/>
                <a:gd name="T9" fmla="*/ 44 h 44"/>
                <a:gd name="T10" fmla="*/ 24 w 47"/>
                <a:gd name="T11" fmla="*/ 37 h 44"/>
                <a:gd name="T12" fmla="*/ 9 w 47"/>
                <a:gd name="T13" fmla="*/ 44 h 44"/>
                <a:gd name="T14" fmla="*/ 12 w 47"/>
                <a:gd name="T15" fmla="*/ 28 h 44"/>
                <a:gd name="T16" fmla="*/ 0 w 47"/>
                <a:gd name="T17" fmla="*/ 17 h 44"/>
                <a:gd name="T18" fmla="*/ 17 w 47"/>
                <a:gd name="T19" fmla="*/ 15 h 44"/>
                <a:gd name="T20" fmla="*/ 24 w 47"/>
                <a:gd name="T2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4">
                  <a:moveTo>
                    <a:pt x="24" y="0"/>
                  </a:moveTo>
                  <a:lnTo>
                    <a:pt x="31" y="15"/>
                  </a:lnTo>
                  <a:lnTo>
                    <a:pt x="47" y="17"/>
                  </a:lnTo>
                  <a:lnTo>
                    <a:pt x="35" y="28"/>
                  </a:lnTo>
                  <a:lnTo>
                    <a:pt x="38" y="44"/>
                  </a:lnTo>
                  <a:lnTo>
                    <a:pt x="24" y="37"/>
                  </a:lnTo>
                  <a:lnTo>
                    <a:pt x="9" y="44"/>
                  </a:lnTo>
                  <a:lnTo>
                    <a:pt x="12" y="28"/>
                  </a:lnTo>
                  <a:lnTo>
                    <a:pt x="0" y="17"/>
                  </a:lnTo>
                  <a:lnTo>
                    <a:pt x="17" y="1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F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30" name="Freeform 416"/>
            <p:cNvSpPr/>
            <p:nvPr>
              <p:custDataLst>
                <p:tags r:id="rId402"/>
              </p:custDataLst>
            </p:nvPr>
          </p:nvSpPr>
          <p:spPr bwMode="auto">
            <a:xfrm>
              <a:off x="4893649" y="4520671"/>
              <a:ext cx="57408" cy="54912"/>
            </a:xfrm>
            <a:custGeom>
              <a:avLst/>
              <a:gdLst>
                <a:gd name="T0" fmla="*/ 23 w 46"/>
                <a:gd name="T1" fmla="*/ 0 h 44"/>
                <a:gd name="T2" fmla="*/ 30 w 46"/>
                <a:gd name="T3" fmla="*/ 15 h 44"/>
                <a:gd name="T4" fmla="*/ 46 w 46"/>
                <a:gd name="T5" fmla="*/ 17 h 44"/>
                <a:gd name="T6" fmla="*/ 34 w 46"/>
                <a:gd name="T7" fmla="*/ 28 h 44"/>
                <a:gd name="T8" fmla="*/ 38 w 46"/>
                <a:gd name="T9" fmla="*/ 44 h 44"/>
                <a:gd name="T10" fmla="*/ 23 w 46"/>
                <a:gd name="T11" fmla="*/ 36 h 44"/>
                <a:gd name="T12" fmla="*/ 9 w 46"/>
                <a:gd name="T13" fmla="*/ 44 h 44"/>
                <a:gd name="T14" fmla="*/ 12 w 46"/>
                <a:gd name="T15" fmla="*/ 28 h 44"/>
                <a:gd name="T16" fmla="*/ 0 w 46"/>
                <a:gd name="T17" fmla="*/ 17 h 44"/>
                <a:gd name="T18" fmla="*/ 16 w 46"/>
                <a:gd name="T19" fmla="*/ 15 h 44"/>
                <a:gd name="T20" fmla="*/ 23 w 46"/>
                <a:gd name="T2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4">
                  <a:moveTo>
                    <a:pt x="23" y="0"/>
                  </a:moveTo>
                  <a:lnTo>
                    <a:pt x="30" y="15"/>
                  </a:lnTo>
                  <a:lnTo>
                    <a:pt x="46" y="17"/>
                  </a:lnTo>
                  <a:lnTo>
                    <a:pt x="34" y="28"/>
                  </a:lnTo>
                  <a:lnTo>
                    <a:pt x="38" y="44"/>
                  </a:lnTo>
                  <a:lnTo>
                    <a:pt x="23" y="36"/>
                  </a:lnTo>
                  <a:lnTo>
                    <a:pt x="9" y="44"/>
                  </a:lnTo>
                  <a:lnTo>
                    <a:pt x="12" y="28"/>
                  </a:lnTo>
                  <a:lnTo>
                    <a:pt x="0" y="17"/>
                  </a:lnTo>
                  <a:lnTo>
                    <a:pt x="16" y="1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31" name="Freeform 417"/>
            <p:cNvSpPr/>
            <p:nvPr>
              <p:custDataLst>
                <p:tags r:id="rId403"/>
              </p:custDataLst>
            </p:nvPr>
          </p:nvSpPr>
          <p:spPr bwMode="auto">
            <a:xfrm>
              <a:off x="4834993" y="4593055"/>
              <a:ext cx="58657" cy="54912"/>
            </a:xfrm>
            <a:custGeom>
              <a:avLst/>
              <a:gdLst>
                <a:gd name="T0" fmla="*/ 24 w 47"/>
                <a:gd name="T1" fmla="*/ 0 h 44"/>
                <a:gd name="T2" fmla="*/ 32 w 47"/>
                <a:gd name="T3" fmla="*/ 15 h 44"/>
                <a:gd name="T4" fmla="*/ 47 w 47"/>
                <a:gd name="T5" fmla="*/ 17 h 44"/>
                <a:gd name="T6" fmla="*/ 36 w 47"/>
                <a:gd name="T7" fmla="*/ 28 h 44"/>
                <a:gd name="T8" fmla="*/ 38 w 47"/>
                <a:gd name="T9" fmla="*/ 44 h 44"/>
                <a:gd name="T10" fmla="*/ 24 w 47"/>
                <a:gd name="T11" fmla="*/ 37 h 44"/>
                <a:gd name="T12" fmla="*/ 10 w 47"/>
                <a:gd name="T13" fmla="*/ 44 h 44"/>
                <a:gd name="T14" fmla="*/ 12 w 47"/>
                <a:gd name="T15" fmla="*/ 28 h 44"/>
                <a:gd name="T16" fmla="*/ 0 w 47"/>
                <a:gd name="T17" fmla="*/ 17 h 44"/>
                <a:gd name="T18" fmla="*/ 17 w 47"/>
                <a:gd name="T19" fmla="*/ 15 h 44"/>
                <a:gd name="T20" fmla="*/ 24 w 47"/>
                <a:gd name="T2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4">
                  <a:moveTo>
                    <a:pt x="24" y="0"/>
                  </a:moveTo>
                  <a:lnTo>
                    <a:pt x="32" y="15"/>
                  </a:lnTo>
                  <a:lnTo>
                    <a:pt x="47" y="17"/>
                  </a:lnTo>
                  <a:lnTo>
                    <a:pt x="36" y="28"/>
                  </a:lnTo>
                  <a:lnTo>
                    <a:pt x="38" y="44"/>
                  </a:lnTo>
                  <a:lnTo>
                    <a:pt x="24" y="37"/>
                  </a:lnTo>
                  <a:lnTo>
                    <a:pt x="10" y="44"/>
                  </a:lnTo>
                  <a:lnTo>
                    <a:pt x="12" y="28"/>
                  </a:lnTo>
                  <a:lnTo>
                    <a:pt x="0" y="17"/>
                  </a:lnTo>
                  <a:lnTo>
                    <a:pt x="17" y="1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F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32" name="Freeform 418"/>
            <p:cNvSpPr/>
            <p:nvPr>
              <p:custDataLst>
                <p:tags r:id="rId404"/>
              </p:custDataLst>
            </p:nvPr>
          </p:nvSpPr>
          <p:spPr bwMode="auto">
            <a:xfrm>
              <a:off x="4727664" y="4455774"/>
              <a:ext cx="101089" cy="97345"/>
            </a:xfrm>
            <a:custGeom>
              <a:avLst/>
              <a:gdLst>
                <a:gd name="T0" fmla="*/ 41 w 81"/>
                <a:gd name="T1" fmla="*/ 0 h 78"/>
                <a:gd name="T2" fmla="*/ 53 w 81"/>
                <a:gd name="T3" fmla="*/ 26 h 78"/>
                <a:gd name="T4" fmla="*/ 81 w 81"/>
                <a:gd name="T5" fmla="*/ 30 h 78"/>
                <a:gd name="T6" fmla="*/ 61 w 81"/>
                <a:gd name="T7" fmla="*/ 50 h 78"/>
                <a:gd name="T8" fmla="*/ 66 w 81"/>
                <a:gd name="T9" fmla="*/ 78 h 78"/>
                <a:gd name="T10" fmla="*/ 41 w 81"/>
                <a:gd name="T11" fmla="*/ 65 h 78"/>
                <a:gd name="T12" fmla="*/ 15 w 81"/>
                <a:gd name="T13" fmla="*/ 78 h 78"/>
                <a:gd name="T14" fmla="*/ 21 w 81"/>
                <a:gd name="T15" fmla="*/ 50 h 78"/>
                <a:gd name="T16" fmla="*/ 0 w 81"/>
                <a:gd name="T17" fmla="*/ 30 h 78"/>
                <a:gd name="T18" fmla="*/ 28 w 81"/>
                <a:gd name="T19" fmla="*/ 26 h 78"/>
                <a:gd name="T20" fmla="*/ 41 w 81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78">
                  <a:moveTo>
                    <a:pt x="41" y="0"/>
                  </a:moveTo>
                  <a:lnTo>
                    <a:pt x="53" y="26"/>
                  </a:lnTo>
                  <a:lnTo>
                    <a:pt x="81" y="30"/>
                  </a:lnTo>
                  <a:lnTo>
                    <a:pt x="61" y="50"/>
                  </a:lnTo>
                  <a:lnTo>
                    <a:pt x="66" y="78"/>
                  </a:lnTo>
                  <a:lnTo>
                    <a:pt x="41" y="65"/>
                  </a:lnTo>
                  <a:lnTo>
                    <a:pt x="15" y="78"/>
                  </a:lnTo>
                  <a:lnTo>
                    <a:pt x="21" y="50"/>
                  </a:lnTo>
                  <a:lnTo>
                    <a:pt x="0" y="30"/>
                  </a:lnTo>
                  <a:lnTo>
                    <a:pt x="28" y="26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2F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33" name="Freeform 419"/>
            <p:cNvSpPr>
              <a:spLocks noEditPoints="1"/>
            </p:cNvSpPr>
            <p:nvPr>
              <p:custDataLst>
                <p:tags r:id="rId405"/>
              </p:custDataLst>
            </p:nvPr>
          </p:nvSpPr>
          <p:spPr bwMode="auto">
            <a:xfrm>
              <a:off x="4922353" y="4885089"/>
              <a:ext cx="78625" cy="96097"/>
            </a:xfrm>
            <a:custGeom>
              <a:avLst/>
              <a:gdLst>
                <a:gd name="T0" fmla="*/ 16 w 59"/>
                <a:gd name="T1" fmla="*/ 25 h 71"/>
                <a:gd name="T2" fmla="*/ 15 w 59"/>
                <a:gd name="T3" fmla="*/ 25 h 71"/>
                <a:gd name="T4" fmla="*/ 15 w 59"/>
                <a:gd name="T5" fmla="*/ 31 h 71"/>
                <a:gd name="T6" fmla="*/ 16 w 59"/>
                <a:gd name="T7" fmla="*/ 31 h 71"/>
                <a:gd name="T8" fmla="*/ 18 w 59"/>
                <a:gd name="T9" fmla="*/ 30 h 71"/>
                <a:gd name="T10" fmla="*/ 18 w 59"/>
                <a:gd name="T11" fmla="*/ 28 h 71"/>
                <a:gd name="T12" fmla="*/ 18 w 59"/>
                <a:gd name="T13" fmla="*/ 26 h 71"/>
                <a:gd name="T14" fmla="*/ 16 w 59"/>
                <a:gd name="T15" fmla="*/ 25 h 71"/>
                <a:gd name="T16" fmla="*/ 52 w 59"/>
                <a:gd name="T17" fmla="*/ 19 h 71"/>
                <a:gd name="T18" fmla="*/ 36 w 59"/>
                <a:gd name="T19" fmla="*/ 19 h 71"/>
                <a:gd name="T20" fmla="*/ 36 w 59"/>
                <a:gd name="T21" fmla="*/ 24 h 71"/>
                <a:gd name="T22" fmla="*/ 48 w 59"/>
                <a:gd name="T23" fmla="*/ 24 h 71"/>
                <a:gd name="T24" fmla="*/ 48 w 59"/>
                <a:gd name="T25" fmla="*/ 35 h 71"/>
                <a:gd name="T26" fmla="*/ 36 w 59"/>
                <a:gd name="T27" fmla="*/ 35 h 71"/>
                <a:gd name="T28" fmla="*/ 36 w 59"/>
                <a:gd name="T29" fmla="*/ 39 h 71"/>
                <a:gd name="T30" fmla="*/ 48 w 59"/>
                <a:gd name="T31" fmla="*/ 39 h 71"/>
                <a:gd name="T32" fmla="*/ 48 w 59"/>
                <a:gd name="T33" fmla="*/ 43 h 71"/>
                <a:gd name="T34" fmla="*/ 36 w 59"/>
                <a:gd name="T35" fmla="*/ 43 h 71"/>
                <a:gd name="T36" fmla="*/ 36 w 59"/>
                <a:gd name="T37" fmla="*/ 47 h 71"/>
                <a:gd name="T38" fmla="*/ 48 w 59"/>
                <a:gd name="T39" fmla="*/ 47 h 71"/>
                <a:gd name="T40" fmla="*/ 48 w 59"/>
                <a:gd name="T41" fmla="*/ 50 h 71"/>
                <a:gd name="T42" fmla="*/ 36 w 59"/>
                <a:gd name="T43" fmla="*/ 50 h 71"/>
                <a:gd name="T44" fmla="*/ 36 w 59"/>
                <a:gd name="T45" fmla="*/ 54 h 71"/>
                <a:gd name="T46" fmla="*/ 48 w 59"/>
                <a:gd name="T47" fmla="*/ 54 h 71"/>
                <a:gd name="T48" fmla="*/ 48 w 59"/>
                <a:gd name="T49" fmla="*/ 58 h 71"/>
                <a:gd name="T50" fmla="*/ 36 w 59"/>
                <a:gd name="T51" fmla="*/ 58 h 71"/>
                <a:gd name="T52" fmla="*/ 36 w 59"/>
                <a:gd name="T53" fmla="*/ 62 h 71"/>
                <a:gd name="T54" fmla="*/ 52 w 59"/>
                <a:gd name="T55" fmla="*/ 62 h 71"/>
                <a:gd name="T56" fmla="*/ 52 w 59"/>
                <a:gd name="T57" fmla="*/ 19 h 71"/>
                <a:gd name="T58" fmla="*/ 59 w 59"/>
                <a:gd name="T59" fmla="*/ 8 h 71"/>
                <a:gd name="T60" fmla="*/ 44 w 59"/>
                <a:gd name="T61" fmla="*/ 8 h 71"/>
                <a:gd name="T62" fmla="*/ 54 w 59"/>
                <a:gd name="T63" fmla="*/ 16 h 71"/>
                <a:gd name="T64" fmla="*/ 54 w 59"/>
                <a:gd name="T65" fmla="*/ 46 h 71"/>
                <a:gd name="T66" fmla="*/ 59 w 59"/>
                <a:gd name="T67" fmla="*/ 46 h 71"/>
                <a:gd name="T68" fmla="*/ 59 w 59"/>
                <a:gd name="T69" fmla="*/ 8 h 71"/>
                <a:gd name="T70" fmla="*/ 10 w 59"/>
                <a:gd name="T71" fmla="*/ 46 h 71"/>
                <a:gd name="T72" fmla="*/ 10 w 59"/>
                <a:gd name="T73" fmla="*/ 20 h 71"/>
                <a:gd name="T74" fmla="*/ 18 w 59"/>
                <a:gd name="T75" fmla="*/ 20 h 71"/>
                <a:gd name="T76" fmla="*/ 21 w 59"/>
                <a:gd name="T77" fmla="*/ 22 h 71"/>
                <a:gd name="T78" fmla="*/ 23 w 59"/>
                <a:gd name="T79" fmla="*/ 28 h 71"/>
                <a:gd name="T80" fmla="*/ 21 w 59"/>
                <a:gd name="T81" fmla="*/ 34 h 71"/>
                <a:gd name="T82" fmla="*/ 17 w 59"/>
                <a:gd name="T83" fmla="*/ 36 h 71"/>
                <a:gd name="T84" fmla="*/ 15 w 59"/>
                <a:gd name="T85" fmla="*/ 36 h 71"/>
                <a:gd name="T86" fmla="*/ 15 w 59"/>
                <a:gd name="T87" fmla="*/ 46 h 71"/>
                <a:gd name="T88" fmla="*/ 10 w 59"/>
                <a:gd name="T89" fmla="*/ 46 h 71"/>
                <a:gd name="T90" fmla="*/ 35 w 59"/>
                <a:gd name="T91" fmla="*/ 0 h 71"/>
                <a:gd name="T92" fmla="*/ 0 w 59"/>
                <a:gd name="T93" fmla="*/ 7 h 71"/>
                <a:gd name="T94" fmla="*/ 0 w 59"/>
                <a:gd name="T95" fmla="*/ 63 h 71"/>
                <a:gd name="T96" fmla="*/ 35 w 59"/>
                <a:gd name="T97" fmla="*/ 71 h 71"/>
                <a:gd name="T98" fmla="*/ 35 w 59"/>
                <a:gd name="T9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9" h="71">
                  <a:moveTo>
                    <a:pt x="16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1"/>
                    <a:pt x="18" y="30"/>
                  </a:cubicBezTo>
                  <a:cubicBezTo>
                    <a:pt x="18" y="30"/>
                    <a:pt x="18" y="29"/>
                    <a:pt x="18" y="28"/>
                  </a:cubicBezTo>
                  <a:cubicBezTo>
                    <a:pt x="18" y="27"/>
                    <a:pt x="18" y="27"/>
                    <a:pt x="18" y="26"/>
                  </a:cubicBezTo>
                  <a:cubicBezTo>
                    <a:pt x="17" y="26"/>
                    <a:pt x="17" y="25"/>
                    <a:pt x="16" y="25"/>
                  </a:cubicBezTo>
                  <a:moveTo>
                    <a:pt x="52" y="19"/>
                  </a:moveTo>
                  <a:cubicBezTo>
                    <a:pt x="36" y="19"/>
                    <a:pt x="36" y="19"/>
                    <a:pt x="36" y="19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19"/>
                    <a:pt x="52" y="19"/>
                    <a:pt x="52" y="19"/>
                  </a:cubicBezTo>
                  <a:moveTo>
                    <a:pt x="59" y="8"/>
                  </a:moveTo>
                  <a:cubicBezTo>
                    <a:pt x="44" y="8"/>
                    <a:pt x="44" y="8"/>
                    <a:pt x="44" y="8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8"/>
                    <a:pt x="59" y="8"/>
                    <a:pt x="59" y="8"/>
                  </a:cubicBezTo>
                  <a:moveTo>
                    <a:pt x="10" y="46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1" y="21"/>
                    <a:pt x="21" y="22"/>
                  </a:cubicBezTo>
                  <a:cubicBezTo>
                    <a:pt x="22" y="24"/>
                    <a:pt x="23" y="25"/>
                    <a:pt x="23" y="28"/>
                  </a:cubicBezTo>
                  <a:cubicBezTo>
                    <a:pt x="23" y="31"/>
                    <a:pt x="22" y="33"/>
                    <a:pt x="21" y="34"/>
                  </a:cubicBezTo>
                  <a:cubicBezTo>
                    <a:pt x="20" y="36"/>
                    <a:pt x="19" y="36"/>
                    <a:pt x="17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0" y="46"/>
                    <a:pt x="10" y="46"/>
                    <a:pt x="10" y="46"/>
                  </a:cubicBezTo>
                  <a:moveTo>
                    <a:pt x="35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FDD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34" name="Freeform 420"/>
            <p:cNvSpPr/>
            <p:nvPr>
              <p:custDataLst>
                <p:tags r:id="rId406"/>
              </p:custDataLst>
            </p:nvPr>
          </p:nvSpPr>
          <p:spPr bwMode="auto">
            <a:xfrm>
              <a:off x="4753872" y="3321336"/>
              <a:ext cx="229633" cy="79872"/>
            </a:xfrm>
            <a:custGeom>
              <a:avLst/>
              <a:gdLst>
                <a:gd name="T0" fmla="*/ 158 w 171"/>
                <a:gd name="T1" fmla="*/ 7 h 59"/>
                <a:gd name="T2" fmla="*/ 144 w 171"/>
                <a:gd name="T3" fmla="*/ 5 h 59"/>
                <a:gd name="T4" fmla="*/ 86 w 171"/>
                <a:gd name="T5" fmla="*/ 0 h 59"/>
                <a:gd name="T6" fmla="*/ 46 w 171"/>
                <a:gd name="T7" fmla="*/ 31 h 59"/>
                <a:gd name="T8" fmla="*/ 7 w 171"/>
                <a:gd name="T9" fmla="*/ 44 h 59"/>
                <a:gd name="T10" fmla="*/ 14 w 171"/>
                <a:gd name="T11" fmla="*/ 57 h 59"/>
                <a:gd name="T12" fmla="*/ 161 w 171"/>
                <a:gd name="T13" fmla="*/ 39 h 59"/>
                <a:gd name="T14" fmla="*/ 158 w 171"/>
                <a:gd name="T15" fmla="*/ 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59">
                  <a:moveTo>
                    <a:pt x="158" y="7"/>
                  </a:moveTo>
                  <a:cubicBezTo>
                    <a:pt x="144" y="5"/>
                    <a:pt x="144" y="5"/>
                    <a:pt x="144" y="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56" y="26"/>
                    <a:pt x="46" y="31"/>
                  </a:cubicBezTo>
                  <a:cubicBezTo>
                    <a:pt x="35" y="35"/>
                    <a:pt x="7" y="44"/>
                    <a:pt x="7" y="44"/>
                  </a:cubicBezTo>
                  <a:cubicBezTo>
                    <a:pt x="7" y="44"/>
                    <a:pt x="0" y="55"/>
                    <a:pt x="14" y="57"/>
                  </a:cubicBezTo>
                  <a:cubicBezTo>
                    <a:pt x="28" y="59"/>
                    <a:pt x="152" y="52"/>
                    <a:pt x="161" y="39"/>
                  </a:cubicBezTo>
                  <a:cubicBezTo>
                    <a:pt x="171" y="25"/>
                    <a:pt x="158" y="7"/>
                    <a:pt x="158" y="7"/>
                  </a:cubicBezTo>
                  <a:close/>
                </a:path>
              </a:pathLst>
            </a:custGeom>
            <a:solidFill>
              <a:srgbClr val="303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35" name="Freeform 421"/>
            <p:cNvSpPr/>
            <p:nvPr>
              <p:custDataLst>
                <p:tags r:id="rId407"/>
              </p:custDataLst>
            </p:nvPr>
          </p:nvSpPr>
          <p:spPr bwMode="auto">
            <a:xfrm>
              <a:off x="4178541" y="3285144"/>
              <a:ext cx="168481" cy="133537"/>
            </a:xfrm>
            <a:custGeom>
              <a:avLst/>
              <a:gdLst>
                <a:gd name="T0" fmla="*/ 125 w 125"/>
                <a:gd name="T1" fmla="*/ 73 h 99"/>
                <a:gd name="T2" fmla="*/ 104 w 125"/>
                <a:gd name="T3" fmla="*/ 97 h 99"/>
                <a:gd name="T4" fmla="*/ 72 w 125"/>
                <a:gd name="T5" fmla="*/ 68 h 99"/>
                <a:gd name="T6" fmla="*/ 8 w 125"/>
                <a:gd name="T7" fmla="*/ 20 h 99"/>
                <a:gd name="T8" fmla="*/ 11 w 125"/>
                <a:gd name="T9" fmla="*/ 0 h 99"/>
                <a:gd name="T10" fmla="*/ 72 w 125"/>
                <a:gd name="T11" fmla="*/ 23 h 99"/>
                <a:gd name="T12" fmla="*/ 89 w 125"/>
                <a:gd name="T13" fmla="*/ 22 h 99"/>
                <a:gd name="T14" fmla="*/ 121 w 125"/>
                <a:gd name="T15" fmla="*/ 63 h 99"/>
                <a:gd name="T16" fmla="*/ 125 w 125"/>
                <a:gd name="T17" fmla="*/ 7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99">
                  <a:moveTo>
                    <a:pt x="125" y="73"/>
                  </a:moveTo>
                  <a:cubicBezTo>
                    <a:pt x="125" y="73"/>
                    <a:pt x="112" y="99"/>
                    <a:pt x="104" y="97"/>
                  </a:cubicBezTo>
                  <a:cubicBezTo>
                    <a:pt x="96" y="96"/>
                    <a:pt x="86" y="76"/>
                    <a:pt x="72" y="68"/>
                  </a:cubicBezTo>
                  <a:cubicBezTo>
                    <a:pt x="58" y="60"/>
                    <a:pt x="16" y="33"/>
                    <a:pt x="8" y="20"/>
                  </a:cubicBezTo>
                  <a:cubicBezTo>
                    <a:pt x="0" y="6"/>
                    <a:pt x="1" y="0"/>
                    <a:pt x="11" y="0"/>
                  </a:cubicBezTo>
                  <a:cubicBezTo>
                    <a:pt x="20" y="0"/>
                    <a:pt x="55" y="24"/>
                    <a:pt x="72" y="23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121" y="63"/>
                    <a:pt x="121" y="63"/>
                    <a:pt x="121" y="63"/>
                  </a:cubicBezTo>
                  <a:lnTo>
                    <a:pt x="125" y="73"/>
                  </a:lnTo>
                  <a:close/>
                </a:path>
              </a:pathLst>
            </a:custGeom>
            <a:solidFill>
              <a:srgbClr val="303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36" name="Freeform 422"/>
            <p:cNvSpPr/>
            <p:nvPr>
              <p:custDataLst>
                <p:tags r:id="rId408"/>
              </p:custDataLst>
            </p:nvPr>
          </p:nvSpPr>
          <p:spPr bwMode="auto">
            <a:xfrm>
              <a:off x="4868689" y="3282648"/>
              <a:ext cx="78625" cy="68641"/>
            </a:xfrm>
            <a:custGeom>
              <a:avLst/>
              <a:gdLst>
                <a:gd name="T0" fmla="*/ 48 w 58"/>
                <a:gd name="T1" fmla="*/ 7 h 51"/>
                <a:gd name="T2" fmla="*/ 58 w 58"/>
                <a:gd name="T3" fmla="*/ 34 h 51"/>
                <a:gd name="T4" fmla="*/ 24 w 58"/>
                <a:gd name="T5" fmla="*/ 42 h 51"/>
                <a:gd name="T6" fmla="*/ 0 w 58"/>
                <a:gd name="T7" fmla="*/ 29 h 51"/>
                <a:gd name="T8" fmla="*/ 2 w 58"/>
                <a:gd name="T9" fmla="*/ 0 h 51"/>
                <a:gd name="T10" fmla="*/ 48 w 58"/>
                <a:gd name="T11" fmla="*/ 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1">
                  <a:moveTo>
                    <a:pt x="48" y="7"/>
                  </a:move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40" y="51"/>
                    <a:pt x="24" y="42"/>
                  </a:cubicBezTo>
                  <a:cubicBezTo>
                    <a:pt x="8" y="33"/>
                    <a:pt x="0" y="29"/>
                    <a:pt x="0" y="29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48" y="7"/>
                  </a:lnTo>
                  <a:close/>
                </a:path>
              </a:pathLst>
            </a:custGeom>
            <a:solidFill>
              <a:srgbClr val="F9A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37" name="Freeform 423"/>
            <p:cNvSpPr/>
            <p:nvPr>
              <p:custDataLst>
                <p:tags r:id="rId409"/>
              </p:custDataLst>
            </p:nvPr>
          </p:nvSpPr>
          <p:spPr bwMode="auto">
            <a:xfrm>
              <a:off x="4298350" y="3298872"/>
              <a:ext cx="72384" cy="71137"/>
            </a:xfrm>
            <a:custGeom>
              <a:avLst/>
              <a:gdLst>
                <a:gd name="T0" fmla="*/ 53 w 53"/>
                <a:gd name="T1" fmla="*/ 26 h 53"/>
                <a:gd name="T2" fmla="*/ 32 w 53"/>
                <a:gd name="T3" fmla="*/ 53 h 53"/>
                <a:gd name="T4" fmla="*/ 10 w 53"/>
                <a:gd name="T5" fmla="*/ 44 h 53"/>
                <a:gd name="T6" fmla="*/ 0 w 53"/>
                <a:gd name="T7" fmla="*/ 12 h 53"/>
                <a:gd name="T8" fmla="*/ 17 w 53"/>
                <a:gd name="T9" fmla="*/ 0 h 53"/>
                <a:gd name="T10" fmla="*/ 53 w 53"/>
                <a:gd name="T11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3"/>
                    <a:pt x="16" y="50"/>
                    <a:pt x="10" y="44"/>
                  </a:cubicBezTo>
                  <a:cubicBezTo>
                    <a:pt x="0" y="34"/>
                    <a:pt x="0" y="12"/>
                    <a:pt x="0" y="12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53" y="26"/>
                  </a:lnTo>
                  <a:close/>
                </a:path>
              </a:pathLst>
            </a:custGeom>
            <a:solidFill>
              <a:srgbClr val="F9A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38" name="Freeform 424"/>
            <p:cNvSpPr/>
            <p:nvPr>
              <p:custDataLst>
                <p:tags r:id="rId410"/>
              </p:custDataLst>
            </p:nvPr>
          </p:nvSpPr>
          <p:spPr bwMode="auto">
            <a:xfrm>
              <a:off x="4298350" y="2885782"/>
              <a:ext cx="673923" cy="474242"/>
            </a:xfrm>
            <a:custGeom>
              <a:avLst/>
              <a:gdLst>
                <a:gd name="T0" fmla="*/ 52 w 499"/>
                <a:gd name="T1" fmla="*/ 352 h 352"/>
                <a:gd name="T2" fmla="*/ 0 w 499"/>
                <a:gd name="T3" fmla="*/ 302 h 352"/>
                <a:gd name="T4" fmla="*/ 314 w 499"/>
                <a:gd name="T5" fmla="*/ 28 h 352"/>
                <a:gd name="T6" fmla="*/ 471 w 499"/>
                <a:gd name="T7" fmla="*/ 0 h 352"/>
                <a:gd name="T8" fmla="*/ 499 w 499"/>
                <a:gd name="T9" fmla="*/ 51 h 352"/>
                <a:gd name="T10" fmla="*/ 52 w 499"/>
                <a:gd name="T11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9" h="352">
                  <a:moveTo>
                    <a:pt x="52" y="352"/>
                  </a:moveTo>
                  <a:cubicBezTo>
                    <a:pt x="52" y="352"/>
                    <a:pt x="15" y="338"/>
                    <a:pt x="0" y="302"/>
                  </a:cubicBezTo>
                  <a:cubicBezTo>
                    <a:pt x="314" y="28"/>
                    <a:pt x="314" y="28"/>
                    <a:pt x="314" y="28"/>
                  </a:cubicBezTo>
                  <a:cubicBezTo>
                    <a:pt x="471" y="0"/>
                    <a:pt x="471" y="0"/>
                    <a:pt x="471" y="0"/>
                  </a:cubicBezTo>
                  <a:cubicBezTo>
                    <a:pt x="499" y="51"/>
                    <a:pt x="499" y="51"/>
                    <a:pt x="499" y="51"/>
                  </a:cubicBezTo>
                  <a:lnTo>
                    <a:pt x="52" y="352"/>
                  </a:lnTo>
                  <a:close/>
                </a:path>
              </a:pathLst>
            </a:custGeom>
            <a:solidFill>
              <a:srgbClr val="283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39" name="Freeform 425"/>
            <p:cNvSpPr/>
            <p:nvPr>
              <p:custDataLst>
                <p:tags r:id="rId411"/>
              </p:custDataLst>
            </p:nvPr>
          </p:nvSpPr>
          <p:spPr bwMode="auto">
            <a:xfrm>
              <a:off x="4615344" y="2731030"/>
              <a:ext cx="585315" cy="591555"/>
            </a:xfrm>
            <a:custGeom>
              <a:avLst/>
              <a:gdLst>
                <a:gd name="T0" fmla="*/ 252 w 434"/>
                <a:gd name="T1" fmla="*/ 422 h 440"/>
                <a:gd name="T2" fmla="*/ 173 w 434"/>
                <a:gd name="T3" fmla="*/ 418 h 440"/>
                <a:gd name="T4" fmla="*/ 2 w 434"/>
                <a:gd name="T5" fmla="*/ 85 h 440"/>
                <a:gd name="T6" fmla="*/ 48 w 434"/>
                <a:gd name="T7" fmla="*/ 26 h 440"/>
                <a:gd name="T8" fmla="*/ 133 w 434"/>
                <a:gd name="T9" fmla="*/ 18 h 440"/>
                <a:gd name="T10" fmla="*/ 276 w 434"/>
                <a:gd name="T11" fmla="*/ 0 h 440"/>
                <a:gd name="T12" fmla="*/ 410 w 434"/>
                <a:gd name="T13" fmla="*/ 22 h 440"/>
                <a:gd name="T14" fmla="*/ 399 w 434"/>
                <a:gd name="T15" fmla="*/ 121 h 440"/>
                <a:gd name="T16" fmla="*/ 281 w 434"/>
                <a:gd name="T17" fmla="*/ 171 h 440"/>
                <a:gd name="T18" fmla="*/ 161 w 434"/>
                <a:gd name="T19" fmla="*/ 162 h 440"/>
                <a:gd name="T20" fmla="*/ 252 w 434"/>
                <a:gd name="T21" fmla="*/ 422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4" h="440">
                  <a:moveTo>
                    <a:pt x="252" y="422"/>
                  </a:moveTo>
                  <a:cubicBezTo>
                    <a:pt x="252" y="422"/>
                    <a:pt x="208" y="440"/>
                    <a:pt x="173" y="418"/>
                  </a:cubicBezTo>
                  <a:cubicBezTo>
                    <a:pt x="139" y="396"/>
                    <a:pt x="2" y="85"/>
                    <a:pt x="2" y="85"/>
                  </a:cubicBezTo>
                  <a:cubicBezTo>
                    <a:pt x="2" y="85"/>
                    <a:pt x="0" y="34"/>
                    <a:pt x="48" y="26"/>
                  </a:cubicBezTo>
                  <a:cubicBezTo>
                    <a:pt x="97" y="18"/>
                    <a:pt x="133" y="18"/>
                    <a:pt x="133" y="18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410" y="22"/>
                    <a:pt x="410" y="22"/>
                    <a:pt x="410" y="22"/>
                  </a:cubicBezTo>
                  <a:cubicBezTo>
                    <a:pt x="410" y="22"/>
                    <a:pt x="434" y="83"/>
                    <a:pt x="399" y="121"/>
                  </a:cubicBezTo>
                  <a:cubicBezTo>
                    <a:pt x="365" y="160"/>
                    <a:pt x="319" y="173"/>
                    <a:pt x="281" y="171"/>
                  </a:cubicBezTo>
                  <a:cubicBezTo>
                    <a:pt x="243" y="169"/>
                    <a:pt x="161" y="162"/>
                    <a:pt x="161" y="162"/>
                  </a:cubicBezTo>
                  <a:lnTo>
                    <a:pt x="252" y="422"/>
                  </a:lnTo>
                  <a:close/>
                </a:path>
              </a:pathLst>
            </a:custGeom>
            <a:solidFill>
              <a:srgbClr val="3A3E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0" name="Freeform 426"/>
            <p:cNvSpPr/>
            <p:nvPr>
              <p:custDataLst>
                <p:tags r:id="rId412"/>
              </p:custDataLst>
            </p:nvPr>
          </p:nvSpPr>
          <p:spPr bwMode="auto">
            <a:xfrm>
              <a:off x="4742640" y="1901105"/>
              <a:ext cx="444290" cy="336962"/>
            </a:xfrm>
            <a:custGeom>
              <a:avLst/>
              <a:gdLst>
                <a:gd name="T0" fmla="*/ 176 w 330"/>
                <a:gd name="T1" fmla="*/ 208 h 250"/>
                <a:gd name="T2" fmla="*/ 214 w 330"/>
                <a:gd name="T3" fmla="*/ 170 h 250"/>
                <a:gd name="T4" fmla="*/ 263 w 330"/>
                <a:gd name="T5" fmla="*/ 237 h 250"/>
                <a:gd name="T6" fmla="*/ 330 w 330"/>
                <a:gd name="T7" fmla="*/ 205 h 250"/>
                <a:gd name="T8" fmla="*/ 284 w 330"/>
                <a:gd name="T9" fmla="*/ 170 h 250"/>
                <a:gd name="T10" fmla="*/ 185 w 330"/>
                <a:gd name="T11" fmla="*/ 28 h 250"/>
                <a:gd name="T12" fmla="*/ 159 w 330"/>
                <a:gd name="T13" fmla="*/ 57 h 250"/>
                <a:gd name="T14" fmla="*/ 93 w 330"/>
                <a:gd name="T15" fmla="*/ 30 h 250"/>
                <a:gd name="T16" fmla="*/ 3 w 330"/>
                <a:gd name="T17" fmla="*/ 125 h 250"/>
                <a:gd name="T18" fmla="*/ 47 w 330"/>
                <a:gd name="T19" fmla="*/ 176 h 250"/>
                <a:gd name="T20" fmla="*/ 136 w 330"/>
                <a:gd name="T21" fmla="*/ 170 h 250"/>
                <a:gd name="T22" fmla="*/ 176 w 33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0" h="250">
                  <a:moveTo>
                    <a:pt x="176" y="208"/>
                  </a:moveTo>
                  <a:cubicBezTo>
                    <a:pt x="176" y="208"/>
                    <a:pt x="212" y="201"/>
                    <a:pt x="214" y="170"/>
                  </a:cubicBezTo>
                  <a:cubicBezTo>
                    <a:pt x="214" y="170"/>
                    <a:pt x="199" y="224"/>
                    <a:pt x="263" y="237"/>
                  </a:cubicBezTo>
                  <a:cubicBezTo>
                    <a:pt x="328" y="250"/>
                    <a:pt x="330" y="205"/>
                    <a:pt x="330" y="205"/>
                  </a:cubicBezTo>
                  <a:cubicBezTo>
                    <a:pt x="330" y="205"/>
                    <a:pt x="301" y="220"/>
                    <a:pt x="284" y="170"/>
                  </a:cubicBezTo>
                  <a:cubicBezTo>
                    <a:pt x="267" y="121"/>
                    <a:pt x="212" y="0"/>
                    <a:pt x="185" y="28"/>
                  </a:cubicBezTo>
                  <a:cubicBezTo>
                    <a:pt x="159" y="57"/>
                    <a:pt x="159" y="57"/>
                    <a:pt x="159" y="57"/>
                  </a:cubicBezTo>
                  <a:cubicBezTo>
                    <a:pt x="159" y="57"/>
                    <a:pt x="138" y="13"/>
                    <a:pt x="93" y="30"/>
                  </a:cubicBezTo>
                  <a:cubicBezTo>
                    <a:pt x="47" y="47"/>
                    <a:pt x="7" y="59"/>
                    <a:pt x="3" y="125"/>
                  </a:cubicBezTo>
                  <a:cubicBezTo>
                    <a:pt x="0" y="191"/>
                    <a:pt x="9" y="182"/>
                    <a:pt x="47" y="176"/>
                  </a:cubicBezTo>
                  <a:cubicBezTo>
                    <a:pt x="85" y="170"/>
                    <a:pt x="106" y="159"/>
                    <a:pt x="136" y="170"/>
                  </a:cubicBezTo>
                  <a:cubicBezTo>
                    <a:pt x="166" y="182"/>
                    <a:pt x="136" y="208"/>
                    <a:pt x="176" y="208"/>
                  </a:cubicBezTo>
                  <a:close/>
                </a:path>
              </a:pathLst>
            </a:custGeom>
            <a:solidFill>
              <a:srgbClr val="4D2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1" name="Freeform 427"/>
            <p:cNvSpPr/>
            <p:nvPr>
              <p:custDataLst>
                <p:tags r:id="rId413"/>
              </p:custDataLst>
            </p:nvPr>
          </p:nvSpPr>
          <p:spPr bwMode="auto">
            <a:xfrm>
              <a:off x="4672752" y="2253043"/>
              <a:ext cx="541635" cy="512931"/>
            </a:xfrm>
            <a:custGeom>
              <a:avLst/>
              <a:gdLst>
                <a:gd name="T0" fmla="*/ 255 w 402"/>
                <a:gd name="T1" fmla="*/ 8 h 381"/>
                <a:gd name="T2" fmla="*/ 349 w 402"/>
                <a:gd name="T3" fmla="*/ 18 h 381"/>
                <a:gd name="T4" fmla="*/ 402 w 402"/>
                <a:gd name="T5" fmla="*/ 165 h 381"/>
                <a:gd name="T6" fmla="*/ 378 w 402"/>
                <a:gd name="T7" fmla="*/ 180 h 381"/>
                <a:gd name="T8" fmla="*/ 376 w 402"/>
                <a:gd name="T9" fmla="*/ 291 h 381"/>
                <a:gd name="T10" fmla="*/ 368 w 402"/>
                <a:gd name="T11" fmla="*/ 377 h 381"/>
                <a:gd name="T12" fmla="*/ 180 w 402"/>
                <a:gd name="T13" fmla="*/ 377 h 381"/>
                <a:gd name="T14" fmla="*/ 91 w 402"/>
                <a:gd name="T15" fmla="*/ 373 h 381"/>
                <a:gd name="T16" fmla="*/ 133 w 402"/>
                <a:gd name="T17" fmla="*/ 264 h 381"/>
                <a:gd name="T18" fmla="*/ 12 w 402"/>
                <a:gd name="T19" fmla="*/ 192 h 381"/>
                <a:gd name="T20" fmla="*/ 0 w 402"/>
                <a:gd name="T21" fmla="*/ 129 h 381"/>
                <a:gd name="T22" fmla="*/ 132 w 402"/>
                <a:gd name="T23" fmla="*/ 13 h 381"/>
                <a:gd name="T24" fmla="*/ 255 w 402"/>
                <a:gd name="T25" fmla="*/ 8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2" h="381">
                  <a:moveTo>
                    <a:pt x="255" y="8"/>
                  </a:moveTo>
                  <a:cubicBezTo>
                    <a:pt x="255" y="8"/>
                    <a:pt x="303" y="0"/>
                    <a:pt x="349" y="18"/>
                  </a:cubicBezTo>
                  <a:cubicBezTo>
                    <a:pt x="396" y="36"/>
                    <a:pt x="402" y="165"/>
                    <a:pt x="402" y="165"/>
                  </a:cubicBezTo>
                  <a:cubicBezTo>
                    <a:pt x="378" y="180"/>
                    <a:pt x="378" y="180"/>
                    <a:pt x="378" y="180"/>
                  </a:cubicBezTo>
                  <a:cubicBezTo>
                    <a:pt x="378" y="180"/>
                    <a:pt x="374" y="256"/>
                    <a:pt x="376" y="291"/>
                  </a:cubicBezTo>
                  <a:cubicBezTo>
                    <a:pt x="378" y="325"/>
                    <a:pt x="382" y="373"/>
                    <a:pt x="368" y="377"/>
                  </a:cubicBezTo>
                  <a:cubicBezTo>
                    <a:pt x="353" y="381"/>
                    <a:pt x="210" y="375"/>
                    <a:pt x="180" y="377"/>
                  </a:cubicBezTo>
                  <a:cubicBezTo>
                    <a:pt x="150" y="379"/>
                    <a:pt x="93" y="381"/>
                    <a:pt x="91" y="373"/>
                  </a:cubicBezTo>
                  <a:cubicBezTo>
                    <a:pt x="89" y="365"/>
                    <a:pt x="140" y="272"/>
                    <a:pt x="133" y="264"/>
                  </a:cubicBezTo>
                  <a:cubicBezTo>
                    <a:pt x="127" y="256"/>
                    <a:pt x="12" y="192"/>
                    <a:pt x="12" y="192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35" y="14"/>
                    <a:pt x="132" y="13"/>
                  </a:cubicBezTo>
                  <a:cubicBezTo>
                    <a:pt x="228" y="12"/>
                    <a:pt x="255" y="8"/>
                    <a:pt x="255" y="8"/>
                  </a:cubicBezTo>
                  <a:close/>
                </a:path>
              </a:pathLst>
            </a:custGeom>
            <a:solidFill>
              <a:srgbClr val="529A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2" name="Freeform 428"/>
            <p:cNvSpPr/>
            <p:nvPr>
              <p:custDataLst>
                <p:tags r:id="rId414"/>
              </p:custDataLst>
            </p:nvPr>
          </p:nvSpPr>
          <p:spPr bwMode="auto">
            <a:xfrm>
              <a:off x="4842481" y="2234323"/>
              <a:ext cx="182209" cy="138529"/>
            </a:xfrm>
            <a:custGeom>
              <a:avLst/>
              <a:gdLst>
                <a:gd name="T0" fmla="*/ 129 w 135"/>
                <a:gd name="T1" fmla="*/ 22 h 103"/>
                <a:gd name="T2" fmla="*/ 99 w 135"/>
                <a:gd name="T3" fmla="*/ 81 h 103"/>
                <a:gd name="T4" fmla="*/ 27 w 135"/>
                <a:gd name="T5" fmla="*/ 83 h 103"/>
                <a:gd name="T6" fmla="*/ 0 w 135"/>
                <a:gd name="T7" fmla="*/ 47 h 103"/>
                <a:gd name="T8" fmla="*/ 6 w 135"/>
                <a:gd name="T9" fmla="*/ 27 h 103"/>
                <a:gd name="T10" fmla="*/ 95 w 135"/>
                <a:gd name="T11" fmla="*/ 0 h 103"/>
                <a:gd name="T12" fmla="*/ 129 w 135"/>
                <a:gd name="T13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103">
                  <a:moveTo>
                    <a:pt x="129" y="22"/>
                  </a:moveTo>
                  <a:cubicBezTo>
                    <a:pt x="129" y="22"/>
                    <a:pt x="135" y="65"/>
                    <a:pt x="99" y="81"/>
                  </a:cubicBezTo>
                  <a:cubicBezTo>
                    <a:pt x="64" y="96"/>
                    <a:pt x="51" y="103"/>
                    <a:pt x="27" y="83"/>
                  </a:cubicBezTo>
                  <a:cubicBezTo>
                    <a:pt x="2" y="64"/>
                    <a:pt x="0" y="47"/>
                    <a:pt x="0" y="4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1" y="31"/>
                    <a:pt x="129" y="22"/>
                  </a:cubicBezTo>
                  <a:close/>
                </a:path>
              </a:pathLst>
            </a:custGeom>
            <a:solidFill>
              <a:srgbClr val="F0A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3" name="Freeform 429"/>
            <p:cNvSpPr/>
            <p:nvPr>
              <p:custDataLst>
                <p:tags r:id="rId415"/>
              </p:custDataLst>
            </p:nvPr>
          </p:nvSpPr>
          <p:spPr bwMode="auto">
            <a:xfrm>
              <a:off x="5067122" y="2440244"/>
              <a:ext cx="165985" cy="57408"/>
            </a:xfrm>
            <a:custGeom>
              <a:avLst/>
              <a:gdLst>
                <a:gd name="T0" fmla="*/ 109 w 123"/>
                <a:gd name="T1" fmla="*/ 26 h 43"/>
                <a:gd name="T2" fmla="*/ 85 w 123"/>
                <a:gd name="T3" fmla="*/ 41 h 43"/>
                <a:gd name="T4" fmla="*/ 0 w 123"/>
                <a:gd name="T5" fmla="*/ 6 h 43"/>
                <a:gd name="T6" fmla="*/ 109 w 123"/>
                <a:gd name="T7" fmla="*/ 2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3">
                  <a:moveTo>
                    <a:pt x="109" y="26"/>
                  </a:moveTo>
                  <a:cubicBezTo>
                    <a:pt x="109" y="26"/>
                    <a:pt x="123" y="39"/>
                    <a:pt x="85" y="41"/>
                  </a:cubicBezTo>
                  <a:cubicBezTo>
                    <a:pt x="46" y="43"/>
                    <a:pt x="0" y="6"/>
                    <a:pt x="0" y="6"/>
                  </a:cubicBezTo>
                  <a:cubicBezTo>
                    <a:pt x="0" y="6"/>
                    <a:pt x="81" y="0"/>
                    <a:pt x="109" y="26"/>
                  </a:cubicBezTo>
                  <a:close/>
                </a:path>
              </a:pathLst>
            </a:custGeom>
            <a:solidFill>
              <a:srgbClr val="0B7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4" name="Freeform 430"/>
            <p:cNvSpPr/>
            <p:nvPr>
              <p:custDataLst>
                <p:tags r:id="rId416"/>
              </p:custDataLst>
            </p:nvPr>
          </p:nvSpPr>
          <p:spPr bwMode="auto">
            <a:xfrm>
              <a:off x="4641551" y="2327923"/>
              <a:ext cx="569091" cy="249601"/>
            </a:xfrm>
            <a:custGeom>
              <a:avLst/>
              <a:gdLst>
                <a:gd name="T0" fmla="*/ 414 w 422"/>
                <a:gd name="T1" fmla="*/ 105 h 185"/>
                <a:gd name="T2" fmla="*/ 407 w 422"/>
                <a:gd name="T3" fmla="*/ 174 h 185"/>
                <a:gd name="T4" fmla="*/ 321 w 422"/>
                <a:gd name="T5" fmla="*/ 162 h 185"/>
                <a:gd name="T6" fmla="*/ 123 w 422"/>
                <a:gd name="T7" fmla="*/ 73 h 185"/>
                <a:gd name="T8" fmla="*/ 31 w 422"/>
                <a:gd name="T9" fmla="*/ 76 h 185"/>
                <a:gd name="T10" fmla="*/ 47 w 422"/>
                <a:gd name="T11" fmla="*/ 49 h 185"/>
                <a:gd name="T12" fmla="*/ 24 w 422"/>
                <a:gd name="T13" fmla="*/ 41 h 185"/>
                <a:gd name="T14" fmla="*/ 0 w 422"/>
                <a:gd name="T15" fmla="*/ 63 h 185"/>
                <a:gd name="T16" fmla="*/ 23 w 422"/>
                <a:gd name="T17" fmla="*/ 18 h 185"/>
                <a:gd name="T18" fmla="*/ 89 w 422"/>
                <a:gd name="T19" fmla="*/ 6 h 185"/>
                <a:gd name="T20" fmla="*/ 194 w 422"/>
                <a:gd name="T21" fmla="*/ 52 h 185"/>
                <a:gd name="T22" fmla="*/ 333 w 422"/>
                <a:gd name="T23" fmla="*/ 91 h 185"/>
                <a:gd name="T24" fmla="*/ 414 w 422"/>
                <a:gd name="T25" fmla="*/ 10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2" h="185">
                  <a:moveTo>
                    <a:pt x="414" y="105"/>
                  </a:moveTo>
                  <a:cubicBezTo>
                    <a:pt x="414" y="105"/>
                    <a:pt x="422" y="165"/>
                    <a:pt x="407" y="174"/>
                  </a:cubicBezTo>
                  <a:cubicBezTo>
                    <a:pt x="393" y="183"/>
                    <a:pt x="369" y="185"/>
                    <a:pt x="321" y="162"/>
                  </a:cubicBezTo>
                  <a:cubicBezTo>
                    <a:pt x="273" y="139"/>
                    <a:pt x="151" y="80"/>
                    <a:pt x="123" y="73"/>
                  </a:cubicBezTo>
                  <a:cubicBezTo>
                    <a:pt x="86" y="63"/>
                    <a:pt x="37" y="72"/>
                    <a:pt x="31" y="76"/>
                  </a:cubicBezTo>
                  <a:cubicBezTo>
                    <a:pt x="24" y="80"/>
                    <a:pt x="24" y="56"/>
                    <a:pt x="47" y="49"/>
                  </a:cubicBezTo>
                  <a:cubicBezTo>
                    <a:pt x="71" y="41"/>
                    <a:pt x="29" y="32"/>
                    <a:pt x="24" y="41"/>
                  </a:cubicBezTo>
                  <a:cubicBezTo>
                    <a:pt x="19" y="50"/>
                    <a:pt x="0" y="63"/>
                    <a:pt x="0" y="63"/>
                  </a:cubicBezTo>
                  <a:cubicBezTo>
                    <a:pt x="0" y="63"/>
                    <a:pt x="3" y="24"/>
                    <a:pt x="23" y="18"/>
                  </a:cubicBezTo>
                  <a:cubicBezTo>
                    <a:pt x="42" y="11"/>
                    <a:pt x="68" y="0"/>
                    <a:pt x="89" y="6"/>
                  </a:cubicBezTo>
                  <a:cubicBezTo>
                    <a:pt x="109" y="12"/>
                    <a:pt x="171" y="41"/>
                    <a:pt x="194" y="52"/>
                  </a:cubicBezTo>
                  <a:cubicBezTo>
                    <a:pt x="218" y="64"/>
                    <a:pt x="304" y="94"/>
                    <a:pt x="333" y="91"/>
                  </a:cubicBezTo>
                  <a:cubicBezTo>
                    <a:pt x="333" y="91"/>
                    <a:pt x="353" y="92"/>
                    <a:pt x="414" y="105"/>
                  </a:cubicBezTo>
                  <a:close/>
                </a:path>
              </a:pathLst>
            </a:custGeom>
            <a:solidFill>
              <a:srgbClr val="FFC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5" name="Freeform 431"/>
            <p:cNvSpPr/>
            <p:nvPr>
              <p:custDataLst>
                <p:tags r:id="rId417"/>
              </p:custDataLst>
            </p:nvPr>
          </p:nvSpPr>
          <p:spPr bwMode="auto">
            <a:xfrm>
              <a:off x="4513007" y="2616213"/>
              <a:ext cx="509187" cy="13728"/>
            </a:xfrm>
            <a:custGeom>
              <a:avLst/>
              <a:gdLst>
                <a:gd name="T0" fmla="*/ 3 w 377"/>
                <a:gd name="T1" fmla="*/ 10 h 10"/>
                <a:gd name="T2" fmla="*/ 374 w 377"/>
                <a:gd name="T3" fmla="*/ 10 h 10"/>
                <a:gd name="T4" fmla="*/ 377 w 377"/>
                <a:gd name="T5" fmla="*/ 6 h 10"/>
                <a:gd name="T6" fmla="*/ 377 w 377"/>
                <a:gd name="T7" fmla="*/ 4 h 10"/>
                <a:gd name="T8" fmla="*/ 374 w 377"/>
                <a:gd name="T9" fmla="*/ 0 h 10"/>
                <a:gd name="T10" fmla="*/ 3 w 377"/>
                <a:gd name="T11" fmla="*/ 0 h 10"/>
                <a:gd name="T12" fmla="*/ 0 w 377"/>
                <a:gd name="T13" fmla="*/ 4 h 10"/>
                <a:gd name="T14" fmla="*/ 0 w 377"/>
                <a:gd name="T15" fmla="*/ 6 h 10"/>
                <a:gd name="T16" fmla="*/ 3 w 37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7" h="10">
                  <a:moveTo>
                    <a:pt x="3" y="10"/>
                  </a:moveTo>
                  <a:cubicBezTo>
                    <a:pt x="374" y="10"/>
                    <a:pt x="374" y="10"/>
                    <a:pt x="374" y="10"/>
                  </a:cubicBezTo>
                  <a:cubicBezTo>
                    <a:pt x="376" y="10"/>
                    <a:pt x="377" y="8"/>
                    <a:pt x="377" y="6"/>
                  </a:cubicBezTo>
                  <a:cubicBezTo>
                    <a:pt x="377" y="4"/>
                    <a:pt x="377" y="4"/>
                    <a:pt x="377" y="4"/>
                  </a:cubicBezTo>
                  <a:cubicBezTo>
                    <a:pt x="377" y="2"/>
                    <a:pt x="376" y="0"/>
                    <a:pt x="37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95C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6" name="Freeform 432"/>
            <p:cNvSpPr/>
            <p:nvPr>
              <p:custDataLst>
                <p:tags r:id="rId418"/>
              </p:custDataLst>
            </p:nvPr>
          </p:nvSpPr>
          <p:spPr bwMode="auto">
            <a:xfrm>
              <a:off x="4381966" y="2390323"/>
              <a:ext cx="509187" cy="232129"/>
            </a:xfrm>
            <a:custGeom>
              <a:avLst/>
              <a:gdLst>
                <a:gd name="T0" fmla="*/ 371 w 377"/>
                <a:gd name="T1" fmla="*/ 161 h 173"/>
                <a:gd name="T2" fmla="*/ 262 w 377"/>
                <a:gd name="T3" fmla="*/ 10 h 173"/>
                <a:gd name="T4" fmla="*/ 226 w 377"/>
                <a:gd name="T5" fmla="*/ 0 h 173"/>
                <a:gd name="T6" fmla="*/ 21 w 377"/>
                <a:gd name="T7" fmla="*/ 1 h 173"/>
                <a:gd name="T8" fmla="*/ 8 w 377"/>
                <a:gd name="T9" fmla="*/ 20 h 173"/>
                <a:gd name="T10" fmla="*/ 97 w 377"/>
                <a:gd name="T11" fmla="*/ 173 h 173"/>
                <a:gd name="T12" fmla="*/ 377 w 377"/>
                <a:gd name="T13" fmla="*/ 168 h 173"/>
                <a:gd name="T14" fmla="*/ 371 w 377"/>
                <a:gd name="T15" fmla="*/ 16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7" h="173">
                  <a:moveTo>
                    <a:pt x="371" y="161"/>
                  </a:moveTo>
                  <a:cubicBezTo>
                    <a:pt x="262" y="10"/>
                    <a:pt x="262" y="10"/>
                    <a:pt x="262" y="10"/>
                  </a:cubicBezTo>
                  <a:cubicBezTo>
                    <a:pt x="262" y="10"/>
                    <a:pt x="263" y="0"/>
                    <a:pt x="226" y="0"/>
                  </a:cubicBezTo>
                  <a:cubicBezTo>
                    <a:pt x="190" y="0"/>
                    <a:pt x="21" y="1"/>
                    <a:pt x="21" y="1"/>
                  </a:cubicBezTo>
                  <a:cubicBezTo>
                    <a:pt x="21" y="1"/>
                    <a:pt x="0" y="0"/>
                    <a:pt x="8" y="20"/>
                  </a:cubicBezTo>
                  <a:cubicBezTo>
                    <a:pt x="17" y="40"/>
                    <a:pt x="97" y="173"/>
                    <a:pt x="97" y="173"/>
                  </a:cubicBezTo>
                  <a:cubicBezTo>
                    <a:pt x="377" y="168"/>
                    <a:pt x="377" y="168"/>
                    <a:pt x="377" y="168"/>
                  </a:cubicBezTo>
                  <a:lnTo>
                    <a:pt x="371" y="161"/>
                  </a:lnTo>
                  <a:close/>
                </a:path>
              </a:pathLst>
            </a:custGeom>
            <a:solidFill>
              <a:srgbClr val="E3E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7" name="Freeform 433"/>
            <p:cNvSpPr/>
            <p:nvPr>
              <p:custDataLst>
                <p:tags r:id="rId419"/>
              </p:custDataLst>
            </p:nvPr>
          </p:nvSpPr>
          <p:spPr bwMode="auto">
            <a:xfrm>
              <a:off x="4758864" y="2082066"/>
              <a:ext cx="234625" cy="219649"/>
            </a:xfrm>
            <a:custGeom>
              <a:avLst/>
              <a:gdLst>
                <a:gd name="T0" fmla="*/ 157 w 174"/>
                <a:gd name="T1" fmla="*/ 113 h 163"/>
                <a:gd name="T2" fmla="*/ 164 w 174"/>
                <a:gd name="T3" fmla="*/ 74 h 163"/>
                <a:gd name="T4" fmla="*/ 99 w 174"/>
                <a:gd name="T5" fmla="*/ 0 h 163"/>
                <a:gd name="T6" fmla="*/ 0 w 174"/>
                <a:gd name="T7" fmla="*/ 16 h 163"/>
                <a:gd name="T8" fmla="*/ 33 w 174"/>
                <a:gd name="T9" fmla="*/ 112 h 163"/>
                <a:gd name="T10" fmla="*/ 104 w 174"/>
                <a:gd name="T11" fmla="*/ 153 h 163"/>
                <a:gd name="T12" fmla="*/ 157 w 174"/>
                <a:gd name="T13" fmla="*/ 11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163">
                  <a:moveTo>
                    <a:pt x="157" y="113"/>
                  </a:moveTo>
                  <a:cubicBezTo>
                    <a:pt x="157" y="113"/>
                    <a:pt x="154" y="110"/>
                    <a:pt x="164" y="74"/>
                  </a:cubicBezTo>
                  <a:cubicBezTo>
                    <a:pt x="174" y="36"/>
                    <a:pt x="99" y="0"/>
                    <a:pt x="99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13" y="84"/>
                    <a:pt x="33" y="112"/>
                  </a:cubicBezTo>
                  <a:cubicBezTo>
                    <a:pt x="54" y="140"/>
                    <a:pt x="72" y="163"/>
                    <a:pt x="104" y="153"/>
                  </a:cubicBezTo>
                  <a:cubicBezTo>
                    <a:pt x="137" y="142"/>
                    <a:pt x="157" y="113"/>
                    <a:pt x="157" y="113"/>
                  </a:cubicBezTo>
                  <a:close/>
                </a:path>
              </a:pathLst>
            </a:custGeom>
            <a:solidFill>
              <a:srgbClr val="FFC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8" name="Oval 434"/>
            <p:cNvSpPr>
              <a:spLocks noChangeArrowheads="1"/>
            </p:cNvSpPr>
            <p:nvPr>
              <p:custDataLst>
                <p:tags r:id="rId420"/>
              </p:custDataLst>
            </p:nvPr>
          </p:nvSpPr>
          <p:spPr bwMode="auto">
            <a:xfrm>
              <a:off x="4897393" y="2069586"/>
              <a:ext cx="94848" cy="89856"/>
            </a:xfrm>
            <a:prstGeom prst="ellipse">
              <a:avLst/>
            </a:prstGeom>
            <a:solidFill>
              <a:srgbClr val="FF9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49" name="Freeform 435"/>
            <p:cNvSpPr/>
            <p:nvPr>
              <p:custDataLst>
                <p:tags r:id="rId421"/>
              </p:custDataLst>
            </p:nvPr>
          </p:nvSpPr>
          <p:spPr bwMode="auto">
            <a:xfrm>
              <a:off x="4907377" y="2069586"/>
              <a:ext cx="84864" cy="79872"/>
            </a:xfrm>
            <a:custGeom>
              <a:avLst/>
              <a:gdLst>
                <a:gd name="T0" fmla="*/ 28 w 63"/>
                <a:gd name="T1" fmla="*/ 0 h 59"/>
                <a:gd name="T2" fmla="*/ 7 w 63"/>
                <a:gd name="T3" fmla="*/ 7 h 59"/>
                <a:gd name="T4" fmla="*/ 0 w 63"/>
                <a:gd name="T5" fmla="*/ 26 h 59"/>
                <a:gd name="T6" fmla="*/ 36 w 63"/>
                <a:gd name="T7" fmla="*/ 59 h 59"/>
                <a:gd name="T8" fmla="*/ 57 w 63"/>
                <a:gd name="T9" fmla="*/ 52 h 59"/>
                <a:gd name="T10" fmla="*/ 63 w 63"/>
                <a:gd name="T11" fmla="*/ 33 h 59"/>
                <a:gd name="T12" fmla="*/ 28 w 63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59">
                  <a:moveTo>
                    <a:pt x="28" y="0"/>
                  </a:moveTo>
                  <a:cubicBezTo>
                    <a:pt x="20" y="0"/>
                    <a:pt x="12" y="2"/>
                    <a:pt x="7" y="7"/>
                  </a:cubicBezTo>
                  <a:cubicBezTo>
                    <a:pt x="3" y="12"/>
                    <a:pt x="0" y="19"/>
                    <a:pt x="0" y="26"/>
                  </a:cubicBezTo>
                  <a:cubicBezTo>
                    <a:pt x="0" y="44"/>
                    <a:pt x="16" y="59"/>
                    <a:pt x="36" y="59"/>
                  </a:cubicBezTo>
                  <a:cubicBezTo>
                    <a:pt x="44" y="59"/>
                    <a:pt x="51" y="57"/>
                    <a:pt x="57" y="52"/>
                  </a:cubicBezTo>
                  <a:cubicBezTo>
                    <a:pt x="61" y="47"/>
                    <a:pt x="63" y="40"/>
                    <a:pt x="63" y="33"/>
                  </a:cubicBezTo>
                  <a:cubicBezTo>
                    <a:pt x="63" y="15"/>
                    <a:pt x="47" y="0"/>
                    <a:pt x="28" y="0"/>
                  </a:cubicBezTo>
                  <a:close/>
                </a:path>
              </a:pathLst>
            </a:custGeom>
            <a:solidFill>
              <a:srgbClr val="FFD3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50" name="Freeform 436"/>
            <p:cNvSpPr/>
            <p:nvPr>
              <p:custDataLst>
                <p:tags r:id="rId422"/>
              </p:custDataLst>
            </p:nvPr>
          </p:nvSpPr>
          <p:spPr bwMode="auto">
            <a:xfrm>
              <a:off x="4733904" y="1974738"/>
              <a:ext cx="217153" cy="114817"/>
            </a:xfrm>
            <a:custGeom>
              <a:avLst/>
              <a:gdLst>
                <a:gd name="T0" fmla="*/ 161 w 161"/>
                <a:gd name="T1" fmla="*/ 76 h 85"/>
                <a:gd name="T2" fmla="*/ 131 w 161"/>
                <a:gd name="T3" fmla="*/ 29 h 85"/>
                <a:gd name="T4" fmla="*/ 64 w 161"/>
                <a:gd name="T5" fmla="*/ 3 h 85"/>
                <a:gd name="T6" fmla="*/ 6 w 161"/>
                <a:gd name="T7" fmla="*/ 23 h 85"/>
                <a:gd name="T8" fmla="*/ 1 w 161"/>
                <a:gd name="T9" fmla="*/ 39 h 85"/>
                <a:gd name="T10" fmla="*/ 8 w 161"/>
                <a:gd name="T11" fmla="*/ 56 h 85"/>
                <a:gd name="T12" fmla="*/ 12 w 161"/>
                <a:gd name="T13" fmla="*/ 41 h 85"/>
                <a:gd name="T14" fmla="*/ 74 w 161"/>
                <a:gd name="T15" fmla="*/ 21 h 85"/>
                <a:gd name="T16" fmla="*/ 127 w 161"/>
                <a:gd name="T17" fmla="*/ 55 h 85"/>
                <a:gd name="T18" fmla="*/ 142 w 161"/>
                <a:gd name="T19" fmla="*/ 85 h 85"/>
                <a:gd name="T20" fmla="*/ 161 w 161"/>
                <a:gd name="T21" fmla="*/ 7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" h="85">
                  <a:moveTo>
                    <a:pt x="161" y="76"/>
                  </a:moveTo>
                  <a:cubicBezTo>
                    <a:pt x="161" y="76"/>
                    <a:pt x="142" y="43"/>
                    <a:pt x="131" y="29"/>
                  </a:cubicBezTo>
                  <a:cubicBezTo>
                    <a:pt x="122" y="19"/>
                    <a:pt x="103" y="0"/>
                    <a:pt x="64" y="3"/>
                  </a:cubicBezTo>
                  <a:cubicBezTo>
                    <a:pt x="36" y="5"/>
                    <a:pt x="14" y="11"/>
                    <a:pt x="6" y="23"/>
                  </a:cubicBezTo>
                  <a:cubicBezTo>
                    <a:pt x="4" y="27"/>
                    <a:pt x="0" y="36"/>
                    <a:pt x="1" y="39"/>
                  </a:cubicBezTo>
                  <a:cubicBezTo>
                    <a:pt x="1" y="44"/>
                    <a:pt x="8" y="56"/>
                    <a:pt x="8" y="56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41" y="15"/>
                    <a:pt x="74" y="21"/>
                  </a:cubicBezTo>
                  <a:cubicBezTo>
                    <a:pt x="96" y="25"/>
                    <a:pt x="119" y="39"/>
                    <a:pt x="127" y="55"/>
                  </a:cubicBezTo>
                  <a:cubicBezTo>
                    <a:pt x="135" y="72"/>
                    <a:pt x="142" y="85"/>
                    <a:pt x="142" y="85"/>
                  </a:cubicBezTo>
                  <a:lnTo>
                    <a:pt x="161" y="76"/>
                  </a:lnTo>
                  <a:close/>
                </a:path>
              </a:pathLst>
            </a:custGeom>
            <a:solidFill>
              <a:srgbClr val="FFD3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51" name="Freeform 437"/>
            <p:cNvSpPr/>
            <p:nvPr>
              <p:custDataLst>
                <p:tags r:id="rId423"/>
              </p:custDataLst>
            </p:nvPr>
          </p:nvSpPr>
          <p:spPr bwMode="auto">
            <a:xfrm>
              <a:off x="5707349" y="3952827"/>
              <a:ext cx="144769" cy="265826"/>
            </a:xfrm>
            <a:custGeom>
              <a:avLst/>
              <a:gdLst>
                <a:gd name="T0" fmla="*/ 33 w 107"/>
                <a:gd name="T1" fmla="*/ 195 h 197"/>
                <a:gd name="T2" fmla="*/ 23 w 107"/>
                <a:gd name="T3" fmla="*/ 194 h 197"/>
                <a:gd name="T4" fmla="*/ 18 w 107"/>
                <a:gd name="T5" fmla="*/ 186 h 197"/>
                <a:gd name="T6" fmla="*/ 17 w 107"/>
                <a:gd name="T7" fmla="*/ 37 h 197"/>
                <a:gd name="T8" fmla="*/ 24 w 107"/>
                <a:gd name="T9" fmla="*/ 15 h 197"/>
                <a:gd name="T10" fmla="*/ 63 w 107"/>
                <a:gd name="T11" fmla="*/ 0 h 197"/>
                <a:gd name="T12" fmla="*/ 83 w 107"/>
                <a:gd name="T13" fmla="*/ 3 h 197"/>
                <a:gd name="T14" fmla="*/ 106 w 107"/>
                <a:gd name="T15" fmla="*/ 40 h 197"/>
                <a:gd name="T16" fmla="*/ 99 w 107"/>
                <a:gd name="T17" fmla="*/ 84 h 197"/>
                <a:gd name="T18" fmla="*/ 79 w 107"/>
                <a:gd name="T19" fmla="*/ 163 h 197"/>
                <a:gd name="T20" fmla="*/ 68 w 107"/>
                <a:gd name="T21" fmla="*/ 193 h 197"/>
                <a:gd name="T22" fmla="*/ 33 w 107"/>
                <a:gd name="T23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97">
                  <a:moveTo>
                    <a:pt x="33" y="195"/>
                  </a:moveTo>
                  <a:cubicBezTo>
                    <a:pt x="29" y="196"/>
                    <a:pt x="26" y="196"/>
                    <a:pt x="23" y="194"/>
                  </a:cubicBezTo>
                  <a:cubicBezTo>
                    <a:pt x="20" y="193"/>
                    <a:pt x="19" y="189"/>
                    <a:pt x="18" y="186"/>
                  </a:cubicBezTo>
                  <a:cubicBezTo>
                    <a:pt x="0" y="139"/>
                    <a:pt x="7" y="86"/>
                    <a:pt x="17" y="37"/>
                  </a:cubicBezTo>
                  <a:cubicBezTo>
                    <a:pt x="18" y="29"/>
                    <a:pt x="20" y="22"/>
                    <a:pt x="24" y="15"/>
                  </a:cubicBezTo>
                  <a:cubicBezTo>
                    <a:pt x="32" y="3"/>
                    <a:pt x="49" y="0"/>
                    <a:pt x="63" y="0"/>
                  </a:cubicBezTo>
                  <a:cubicBezTo>
                    <a:pt x="70" y="0"/>
                    <a:pt x="77" y="0"/>
                    <a:pt x="83" y="3"/>
                  </a:cubicBezTo>
                  <a:cubicBezTo>
                    <a:pt x="97" y="9"/>
                    <a:pt x="104" y="25"/>
                    <a:pt x="106" y="40"/>
                  </a:cubicBezTo>
                  <a:cubicBezTo>
                    <a:pt x="107" y="55"/>
                    <a:pt x="103" y="70"/>
                    <a:pt x="99" y="84"/>
                  </a:cubicBezTo>
                  <a:cubicBezTo>
                    <a:pt x="92" y="111"/>
                    <a:pt x="85" y="137"/>
                    <a:pt x="79" y="163"/>
                  </a:cubicBezTo>
                  <a:cubicBezTo>
                    <a:pt x="77" y="172"/>
                    <a:pt x="77" y="188"/>
                    <a:pt x="68" y="193"/>
                  </a:cubicBezTo>
                  <a:cubicBezTo>
                    <a:pt x="60" y="197"/>
                    <a:pt x="42" y="195"/>
                    <a:pt x="33" y="195"/>
                  </a:cubicBezTo>
                  <a:close/>
                </a:path>
              </a:pathLst>
            </a:custGeom>
            <a:solidFill>
              <a:srgbClr val="0A3A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52" name="Freeform 438"/>
            <p:cNvSpPr/>
            <p:nvPr>
              <p:custDataLst>
                <p:tags r:id="rId424"/>
              </p:custDataLst>
            </p:nvPr>
          </p:nvSpPr>
          <p:spPr bwMode="auto">
            <a:xfrm>
              <a:off x="5677397" y="3960316"/>
              <a:ext cx="187201" cy="212161"/>
            </a:xfrm>
            <a:custGeom>
              <a:avLst/>
              <a:gdLst>
                <a:gd name="T0" fmla="*/ 130 w 139"/>
                <a:gd name="T1" fmla="*/ 86 h 158"/>
                <a:gd name="T2" fmla="*/ 48 w 139"/>
                <a:gd name="T3" fmla="*/ 149 h 158"/>
                <a:gd name="T4" fmla="*/ 9 w 139"/>
                <a:gd name="T5" fmla="*/ 54 h 158"/>
                <a:gd name="T6" fmla="*/ 86 w 139"/>
                <a:gd name="T7" fmla="*/ 9 h 158"/>
                <a:gd name="T8" fmla="*/ 130 w 139"/>
                <a:gd name="T9" fmla="*/ 8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158">
                  <a:moveTo>
                    <a:pt x="130" y="86"/>
                  </a:moveTo>
                  <a:cubicBezTo>
                    <a:pt x="121" y="119"/>
                    <a:pt x="82" y="158"/>
                    <a:pt x="48" y="149"/>
                  </a:cubicBezTo>
                  <a:cubicBezTo>
                    <a:pt x="15" y="140"/>
                    <a:pt x="0" y="87"/>
                    <a:pt x="9" y="54"/>
                  </a:cubicBezTo>
                  <a:cubicBezTo>
                    <a:pt x="18" y="20"/>
                    <a:pt x="52" y="0"/>
                    <a:pt x="86" y="9"/>
                  </a:cubicBezTo>
                  <a:cubicBezTo>
                    <a:pt x="119" y="18"/>
                    <a:pt x="139" y="52"/>
                    <a:pt x="130" y="86"/>
                  </a:cubicBezTo>
                  <a:close/>
                </a:path>
              </a:pathLst>
            </a:custGeom>
            <a:solidFill>
              <a:srgbClr val="FF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53" name="Oval 439"/>
            <p:cNvSpPr>
              <a:spLocks noChangeArrowheads="1"/>
            </p:cNvSpPr>
            <p:nvPr>
              <p:custDataLst>
                <p:tags r:id="rId425"/>
              </p:custDataLst>
            </p:nvPr>
          </p:nvSpPr>
          <p:spPr bwMode="auto">
            <a:xfrm>
              <a:off x="5350419" y="3635834"/>
              <a:ext cx="78625" cy="77376"/>
            </a:xfrm>
            <a:prstGeom prst="ellipse">
              <a:avLst/>
            </a:prstGeom>
            <a:solidFill>
              <a:srgbClr val="FF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54" name="Freeform 440"/>
            <p:cNvSpPr/>
            <p:nvPr>
              <p:custDataLst>
                <p:tags r:id="rId426"/>
              </p:custDataLst>
            </p:nvPr>
          </p:nvSpPr>
          <p:spPr bwMode="auto">
            <a:xfrm>
              <a:off x="5629972" y="4554367"/>
              <a:ext cx="183457" cy="871108"/>
            </a:xfrm>
            <a:custGeom>
              <a:avLst/>
              <a:gdLst>
                <a:gd name="T0" fmla="*/ 147 w 147"/>
                <a:gd name="T1" fmla="*/ 0 h 698"/>
                <a:gd name="T2" fmla="*/ 125 w 147"/>
                <a:gd name="T3" fmla="*/ 360 h 698"/>
                <a:gd name="T4" fmla="*/ 137 w 147"/>
                <a:gd name="T5" fmla="*/ 698 h 698"/>
                <a:gd name="T6" fmla="*/ 6 w 147"/>
                <a:gd name="T7" fmla="*/ 698 h 698"/>
                <a:gd name="T8" fmla="*/ 0 w 147"/>
                <a:gd name="T9" fmla="*/ 672 h 698"/>
                <a:gd name="T10" fmla="*/ 99 w 147"/>
                <a:gd name="T11" fmla="*/ 671 h 698"/>
                <a:gd name="T12" fmla="*/ 59 w 147"/>
                <a:gd name="T13" fmla="*/ 361 h 698"/>
                <a:gd name="T14" fmla="*/ 18 w 147"/>
                <a:gd name="T15" fmla="*/ 16 h 698"/>
                <a:gd name="T16" fmla="*/ 147 w 147"/>
                <a:gd name="T17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698">
                  <a:moveTo>
                    <a:pt x="147" y="0"/>
                  </a:moveTo>
                  <a:lnTo>
                    <a:pt x="125" y="360"/>
                  </a:lnTo>
                  <a:lnTo>
                    <a:pt x="137" y="698"/>
                  </a:lnTo>
                  <a:lnTo>
                    <a:pt x="6" y="698"/>
                  </a:lnTo>
                  <a:lnTo>
                    <a:pt x="0" y="672"/>
                  </a:lnTo>
                  <a:lnTo>
                    <a:pt x="99" y="671"/>
                  </a:lnTo>
                  <a:lnTo>
                    <a:pt x="59" y="361"/>
                  </a:lnTo>
                  <a:lnTo>
                    <a:pt x="18" y="1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FF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55" name="Freeform 441"/>
            <p:cNvSpPr/>
            <p:nvPr>
              <p:custDataLst>
                <p:tags r:id="rId427"/>
              </p:custDataLst>
            </p:nvPr>
          </p:nvSpPr>
          <p:spPr bwMode="auto">
            <a:xfrm>
              <a:off x="5688629" y="4546879"/>
              <a:ext cx="405602" cy="868612"/>
            </a:xfrm>
            <a:custGeom>
              <a:avLst/>
              <a:gdLst>
                <a:gd name="T0" fmla="*/ 142 w 325"/>
                <a:gd name="T1" fmla="*/ 0 h 696"/>
                <a:gd name="T2" fmla="*/ 171 w 325"/>
                <a:gd name="T3" fmla="*/ 305 h 696"/>
                <a:gd name="T4" fmla="*/ 325 w 325"/>
                <a:gd name="T5" fmla="*/ 615 h 696"/>
                <a:gd name="T6" fmla="*/ 294 w 325"/>
                <a:gd name="T7" fmla="*/ 696 h 696"/>
                <a:gd name="T8" fmla="*/ 234 w 325"/>
                <a:gd name="T9" fmla="*/ 696 h 696"/>
                <a:gd name="T10" fmla="*/ 270 w 325"/>
                <a:gd name="T11" fmla="*/ 669 h 696"/>
                <a:gd name="T12" fmla="*/ 288 w 325"/>
                <a:gd name="T13" fmla="*/ 607 h 696"/>
                <a:gd name="T14" fmla="*/ 137 w 325"/>
                <a:gd name="T15" fmla="*/ 374 h 696"/>
                <a:gd name="T16" fmla="*/ 0 w 325"/>
                <a:gd name="T17" fmla="*/ 18 h 696"/>
                <a:gd name="T18" fmla="*/ 142 w 325"/>
                <a:gd name="T1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5" h="696">
                  <a:moveTo>
                    <a:pt x="142" y="0"/>
                  </a:moveTo>
                  <a:lnTo>
                    <a:pt x="171" y="305"/>
                  </a:lnTo>
                  <a:lnTo>
                    <a:pt x="325" y="615"/>
                  </a:lnTo>
                  <a:lnTo>
                    <a:pt x="294" y="696"/>
                  </a:lnTo>
                  <a:lnTo>
                    <a:pt x="234" y="696"/>
                  </a:lnTo>
                  <a:lnTo>
                    <a:pt x="270" y="669"/>
                  </a:lnTo>
                  <a:lnTo>
                    <a:pt x="288" y="607"/>
                  </a:lnTo>
                  <a:lnTo>
                    <a:pt x="137" y="374"/>
                  </a:lnTo>
                  <a:lnTo>
                    <a:pt x="0" y="18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56" name="Freeform 442"/>
            <p:cNvSpPr/>
            <p:nvPr>
              <p:custDataLst>
                <p:tags r:id="rId428"/>
              </p:custDataLst>
            </p:nvPr>
          </p:nvSpPr>
          <p:spPr bwMode="auto">
            <a:xfrm>
              <a:off x="5389108" y="3674522"/>
              <a:ext cx="476738" cy="899813"/>
            </a:xfrm>
            <a:custGeom>
              <a:avLst/>
              <a:gdLst>
                <a:gd name="T0" fmla="*/ 0 w 382"/>
                <a:gd name="T1" fmla="*/ 31 h 721"/>
                <a:gd name="T2" fmla="*/ 32 w 382"/>
                <a:gd name="T3" fmla="*/ 0 h 721"/>
                <a:gd name="T4" fmla="*/ 99 w 382"/>
                <a:gd name="T5" fmla="*/ 238 h 721"/>
                <a:gd name="T6" fmla="*/ 241 w 382"/>
                <a:gd name="T7" fmla="*/ 368 h 721"/>
                <a:gd name="T8" fmla="*/ 343 w 382"/>
                <a:gd name="T9" fmla="*/ 414 h 721"/>
                <a:gd name="T10" fmla="*/ 344 w 382"/>
                <a:gd name="T11" fmla="*/ 597 h 721"/>
                <a:gd name="T12" fmla="*/ 382 w 382"/>
                <a:gd name="T13" fmla="*/ 699 h 721"/>
                <a:gd name="T14" fmla="*/ 211 w 382"/>
                <a:gd name="T15" fmla="*/ 721 h 721"/>
                <a:gd name="T16" fmla="*/ 214 w 382"/>
                <a:gd name="T17" fmla="*/ 587 h 721"/>
                <a:gd name="T18" fmla="*/ 211 w 382"/>
                <a:gd name="T19" fmla="*/ 441 h 721"/>
                <a:gd name="T20" fmla="*/ 43 w 382"/>
                <a:gd name="T21" fmla="*/ 258 h 721"/>
                <a:gd name="T22" fmla="*/ 0 w 382"/>
                <a:gd name="T23" fmla="*/ 31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2" h="721">
                  <a:moveTo>
                    <a:pt x="0" y="31"/>
                  </a:moveTo>
                  <a:lnTo>
                    <a:pt x="32" y="0"/>
                  </a:lnTo>
                  <a:lnTo>
                    <a:pt x="99" y="238"/>
                  </a:lnTo>
                  <a:lnTo>
                    <a:pt x="241" y="368"/>
                  </a:lnTo>
                  <a:lnTo>
                    <a:pt x="343" y="414"/>
                  </a:lnTo>
                  <a:lnTo>
                    <a:pt x="344" y="597"/>
                  </a:lnTo>
                  <a:lnTo>
                    <a:pt x="382" y="699"/>
                  </a:lnTo>
                  <a:lnTo>
                    <a:pt x="211" y="721"/>
                  </a:lnTo>
                  <a:lnTo>
                    <a:pt x="214" y="587"/>
                  </a:lnTo>
                  <a:lnTo>
                    <a:pt x="211" y="441"/>
                  </a:lnTo>
                  <a:lnTo>
                    <a:pt x="43" y="258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57" name="Freeform 443"/>
            <p:cNvSpPr/>
            <p:nvPr>
              <p:custDataLst>
                <p:tags r:id="rId429"/>
              </p:custDataLst>
            </p:nvPr>
          </p:nvSpPr>
          <p:spPr bwMode="auto">
            <a:xfrm>
              <a:off x="5756021" y="3962812"/>
              <a:ext cx="117313" cy="283298"/>
            </a:xfrm>
            <a:custGeom>
              <a:avLst/>
              <a:gdLst>
                <a:gd name="T0" fmla="*/ 1 w 87"/>
                <a:gd name="T1" fmla="*/ 37 h 210"/>
                <a:gd name="T2" fmla="*/ 13 w 87"/>
                <a:gd name="T3" fmla="*/ 74 h 210"/>
                <a:gd name="T4" fmla="*/ 38 w 87"/>
                <a:gd name="T5" fmla="*/ 72 h 210"/>
                <a:gd name="T6" fmla="*/ 38 w 87"/>
                <a:gd name="T7" fmla="*/ 98 h 210"/>
                <a:gd name="T8" fmla="*/ 13 w 87"/>
                <a:gd name="T9" fmla="*/ 107 h 210"/>
                <a:gd name="T10" fmla="*/ 18 w 87"/>
                <a:gd name="T11" fmla="*/ 210 h 210"/>
                <a:gd name="T12" fmla="*/ 75 w 87"/>
                <a:gd name="T13" fmla="*/ 208 h 210"/>
                <a:gd name="T14" fmla="*/ 81 w 87"/>
                <a:gd name="T15" fmla="*/ 61 h 210"/>
                <a:gd name="T16" fmla="*/ 74 w 87"/>
                <a:gd name="T17" fmla="*/ 31 h 210"/>
                <a:gd name="T18" fmla="*/ 54 w 87"/>
                <a:gd name="T19" fmla="*/ 8 h 210"/>
                <a:gd name="T20" fmla="*/ 32 w 87"/>
                <a:gd name="T21" fmla="*/ 2 h 210"/>
                <a:gd name="T22" fmla="*/ 13 w 87"/>
                <a:gd name="T23" fmla="*/ 2 h 210"/>
                <a:gd name="T24" fmla="*/ 1 w 87"/>
                <a:gd name="T25" fmla="*/ 3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210">
                  <a:moveTo>
                    <a:pt x="1" y="37"/>
                  </a:moveTo>
                  <a:cubicBezTo>
                    <a:pt x="2" y="50"/>
                    <a:pt x="8" y="62"/>
                    <a:pt x="13" y="74"/>
                  </a:cubicBezTo>
                  <a:cubicBezTo>
                    <a:pt x="19" y="66"/>
                    <a:pt x="31" y="66"/>
                    <a:pt x="38" y="72"/>
                  </a:cubicBezTo>
                  <a:cubicBezTo>
                    <a:pt x="44" y="79"/>
                    <a:pt x="44" y="91"/>
                    <a:pt x="38" y="98"/>
                  </a:cubicBezTo>
                  <a:cubicBezTo>
                    <a:pt x="32" y="106"/>
                    <a:pt x="22" y="109"/>
                    <a:pt x="13" y="107"/>
                  </a:cubicBezTo>
                  <a:cubicBezTo>
                    <a:pt x="12" y="142"/>
                    <a:pt x="14" y="176"/>
                    <a:pt x="18" y="210"/>
                  </a:cubicBezTo>
                  <a:cubicBezTo>
                    <a:pt x="37" y="209"/>
                    <a:pt x="56" y="208"/>
                    <a:pt x="75" y="208"/>
                  </a:cubicBezTo>
                  <a:cubicBezTo>
                    <a:pt x="81" y="159"/>
                    <a:pt x="87" y="110"/>
                    <a:pt x="81" y="61"/>
                  </a:cubicBezTo>
                  <a:cubicBezTo>
                    <a:pt x="80" y="51"/>
                    <a:pt x="78" y="40"/>
                    <a:pt x="74" y="31"/>
                  </a:cubicBezTo>
                  <a:cubicBezTo>
                    <a:pt x="70" y="21"/>
                    <a:pt x="63" y="13"/>
                    <a:pt x="54" y="8"/>
                  </a:cubicBezTo>
                  <a:cubicBezTo>
                    <a:pt x="48" y="4"/>
                    <a:pt x="40" y="3"/>
                    <a:pt x="32" y="2"/>
                  </a:cubicBezTo>
                  <a:cubicBezTo>
                    <a:pt x="27" y="2"/>
                    <a:pt x="18" y="0"/>
                    <a:pt x="13" y="2"/>
                  </a:cubicBezTo>
                  <a:cubicBezTo>
                    <a:pt x="2" y="6"/>
                    <a:pt x="0" y="27"/>
                    <a:pt x="1" y="37"/>
                  </a:cubicBezTo>
                  <a:close/>
                </a:path>
              </a:pathLst>
            </a:custGeom>
            <a:solidFill>
              <a:srgbClr val="0A3A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58" name="Freeform 444"/>
            <p:cNvSpPr/>
            <p:nvPr>
              <p:custDataLst>
                <p:tags r:id="rId430"/>
              </p:custDataLst>
            </p:nvPr>
          </p:nvSpPr>
          <p:spPr bwMode="auto">
            <a:xfrm>
              <a:off x="5652436" y="4546879"/>
              <a:ext cx="249601" cy="458019"/>
            </a:xfrm>
            <a:custGeom>
              <a:avLst/>
              <a:gdLst>
                <a:gd name="T0" fmla="*/ 171 w 200"/>
                <a:gd name="T1" fmla="*/ 0 h 367"/>
                <a:gd name="T2" fmla="*/ 200 w 200"/>
                <a:gd name="T3" fmla="*/ 305 h 367"/>
                <a:gd name="T4" fmla="*/ 41 w 200"/>
                <a:gd name="T5" fmla="*/ 367 h 367"/>
                <a:gd name="T6" fmla="*/ 0 w 200"/>
                <a:gd name="T7" fmla="*/ 22 h 367"/>
                <a:gd name="T8" fmla="*/ 171 w 200"/>
                <a:gd name="T9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367">
                  <a:moveTo>
                    <a:pt x="171" y="0"/>
                  </a:moveTo>
                  <a:lnTo>
                    <a:pt x="200" y="305"/>
                  </a:lnTo>
                  <a:lnTo>
                    <a:pt x="41" y="367"/>
                  </a:lnTo>
                  <a:lnTo>
                    <a:pt x="0" y="22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A3A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59" name="Freeform 445"/>
            <p:cNvSpPr/>
            <p:nvPr>
              <p:custDataLst>
                <p:tags r:id="rId431"/>
              </p:custDataLst>
            </p:nvPr>
          </p:nvSpPr>
          <p:spPr bwMode="auto">
            <a:xfrm>
              <a:off x="5629972" y="5348099"/>
              <a:ext cx="170977" cy="77376"/>
            </a:xfrm>
            <a:custGeom>
              <a:avLst/>
              <a:gdLst>
                <a:gd name="T0" fmla="*/ 0 w 137"/>
                <a:gd name="T1" fmla="*/ 36 h 62"/>
                <a:gd name="T2" fmla="*/ 6 w 137"/>
                <a:gd name="T3" fmla="*/ 62 h 62"/>
                <a:gd name="T4" fmla="*/ 137 w 137"/>
                <a:gd name="T5" fmla="*/ 62 h 62"/>
                <a:gd name="T6" fmla="*/ 135 w 137"/>
                <a:gd name="T7" fmla="*/ 0 h 62"/>
                <a:gd name="T8" fmla="*/ 95 w 137"/>
                <a:gd name="T9" fmla="*/ 0 h 62"/>
                <a:gd name="T10" fmla="*/ 99 w 137"/>
                <a:gd name="T11" fmla="*/ 35 h 62"/>
                <a:gd name="T12" fmla="*/ 0 w 137"/>
                <a:gd name="T13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62">
                  <a:moveTo>
                    <a:pt x="0" y="36"/>
                  </a:moveTo>
                  <a:lnTo>
                    <a:pt x="6" y="62"/>
                  </a:lnTo>
                  <a:lnTo>
                    <a:pt x="137" y="62"/>
                  </a:lnTo>
                  <a:lnTo>
                    <a:pt x="135" y="0"/>
                  </a:lnTo>
                  <a:lnTo>
                    <a:pt x="95" y="0"/>
                  </a:lnTo>
                  <a:lnTo>
                    <a:pt x="99" y="35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A3A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60" name="Freeform 446"/>
            <p:cNvSpPr/>
            <p:nvPr>
              <p:custDataLst>
                <p:tags r:id="rId432"/>
              </p:custDataLst>
            </p:nvPr>
          </p:nvSpPr>
          <p:spPr bwMode="auto">
            <a:xfrm>
              <a:off x="5980663" y="5263234"/>
              <a:ext cx="113569" cy="152257"/>
            </a:xfrm>
            <a:custGeom>
              <a:avLst/>
              <a:gdLst>
                <a:gd name="T0" fmla="*/ 71 w 91"/>
                <a:gd name="T1" fmla="*/ 0 h 122"/>
                <a:gd name="T2" fmla="*/ 43 w 91"/>
                <a:gd name="T3" fmla="*/ 17 h 122"/>
                <a:gd name="T4" fmla="*/ 54 w 91"/>
                <a:gd name="T5" fmla="*/ 33 h 122"/>
                <a:gd name="T6" fmla="*/ 36 w 91"/>
                <a:gd name="T7" fmla="*/ 95 h 122"/>
                <a:gd name="T8" fmla="*/ 0 w 91"/>
                <a:gd name="T9" fmla="*/ 122 h 122"/>
                <a:gd name="T10" fmla="*/ 60 w 91"/>
                <a:gd name="T11" fmla="*/ 122 h 122"/>
                <a:gd name="T12" fmla="*/ 91 w 91"/>
                <a:gd name="T13" fmla="*/ 41 h 122"/>
                <a:gd name="T14" fmla="*/ 71 w 91"/>
                <a:gd name="T1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122">
                  <a:moveTo>
                    <a:pt x="71" y="0"/>
                  </a:moveTo>
                  <a:lnTo>
                    <a:pt x="43" y="17"/>
                  </a:lnTo>
                  <a:lnTo>
                    <a:pt x="54" y="33"/>
                  </a:lnTo>
                  <a:lnTo>
                    <a:pt x="36" y="95"/>
                  </a:lnTo>
                  <a:lnTo>
                    <a:pt x="0" y="122"/>
                  </a:lnTo>
                  <a:lnTo>
                    <a:pt x="60" y="122"/>
                  </a:lnTo>
                  <a:lnTo>
                    <a:pt x="91" y="4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A3A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61" name="Freeform 447"/>
            <p:cNvSpPr/>
            <p:nvPr>
              <p:custDataLst>
                <p:tags r:id="rId433"/>
              </p:custDataLst>
            </p:nvPr>
          </p:nvSpPr>
          <p:spPr bwMode="auto">
            <a:xfrm>
              <a:off x="637947" y="4047676"/>
              <a:ext cx="1606185" cy="1332871"/>
            </a:xfrm>
            <a:custGeom>
              <a:avLst/>
              <a:gdLst>
                <a:gd name="T0" fmla="*/ 1100 w 1191"/>
                <a:gd name="T1" fmla="*/ 990 h 990"/>
                <a:gd name="T2" fmla="*/ 91 w 1191"/>
                <a:gd name="T3" fmla="*/ 990 h 990"/>
                <a:gd name="T4" fmla="*/ 0 w 1191"/>
                <a:gd name="T5" fmla="*/ 899 h 990"/>
                <a:gd name="T6" fmla="*/ 0 w 1191"/>
                <a:gd name="T7" fmla="*/ 90 h 990"/>
                <a:gd name="T8" fmla="*/ 91 w 1191"/>
                <a:gd name="T9" fmla="*/ 0 h 990"/>
                <a:gd name="T10" fmla="*/ 1100 w 1191"/>
                <a:gd name="T11" fmla="*/ 0 h 990"/>
                <a:gd name="T12" fmla="*/ 1191 w 1191"/>
                <a:gd name="T13" fmla="*/ 90 h 990"/>
                <a:gd name="T14" fmla="*/ 1191 w 1191"/>
                <a:gd name="T15" fmla="*/ 899 h 990"/>
                <a:gd name="T16" fmla="*/ 1100 w 1191"/>
                <a:gd name="T17" fmla="*/ 99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1" h="990">
                  <a:moveTo>
                    <a:pt x="1100" y="990"/>
                  </a:moveTo>
                  <a:cubicBezTo>
                    <a:pt x="91" y="990"/>
                    <a:pt x="91" y="990"/>
                    <a:pt x="91" y="990"/>
                  </a:cubicBezTo>
                  <a:cubicBezTo>
                    <a:pt x="41" y="990"/>
                    <a:pt x="0" y="949"/>
                    <a:pt x="0" y="89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40"/>
                    <a:pt x="41" y="0"/>
                    <a:pt x="91" y="0"/>
                  </a:cubicBezTo>
                  <a:cubicBezTo>
                    <a:pt x="1100" y="0"/>
                    <a:pt x="1100" y="0"/>
                    <a:pt x="1100" y="0"/>
                  </a:cubicBezTo>
                  <a:cubicBezTo>
                    <a:pt x="1150" y="0"/>
                    <a:pt x="1191" y="40"/>
                    <a:pt x="1191" y="90"/>
                  </a:cubicBezTo>
                  <a:cubicBezTo>
                    <a:pt x="1191" y="899"/>
                    <a:pt x="1191" y="899"/>
                    <a:pt x="1191" y="899"/>
                  </a:cubicBezTo>
                  <a:cubicBezTo>
                    <a:pt x="1191" y="949"/>
                    <a:pt x="1150" y="990"/>
                    <a:pt x="1100" y="990"/>
                  </a:cubicBezTo>
                </a:path>
              </a:pathLst>
            </a:custGeom>
            <a:solidFill>
              <a:srgbClr val="F3A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62" name="Rectangle 448"/>
            <p:cNvSpPr>
              <a:spLocks noChangeArrowheads="1"/>
            </p:cNvSpPr>
            <p:nvPr>
              <p:custDataLst>
                <p:tags r:id="rId434"/>
              </p:custDataLst>
            </p:nvPr>
          </p:nvSpPr>
          <p:spPr bwMode="auto">
            <a:xfrm>
              <a:off x="675387" y="4188701"/>
              <a:ext cx="1532552" cy="1143174"/>
            </a:xfrm>
            <a:prstGeom prst="rect">
              <a:avLst/>
            </a:prstGeom>
            <a:solidFill>
              <a:srgbClr val="FB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63" name="Rectangle 449"/>
            <p:cNvSpPr>
              <a:spLocks noChangeArrowheads="1"/>
            </p:cNvSpPr>
            <p:nvPr>
              <p:custDataLst>
                <p:tags r:id="rId435"/>
              </p:custDataLst>
            </p:nvPr>
          </p:nvSpPr>
          <p:spPr bwMode="auto">
            <a:xfrm>
              <a:off x="675387" y="4188701"/>
              <a:ext cx="1532552" cy="114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64" name="Freeform 450"/>
            <p:cNvSpPr>
              <a:spLocks noEditPoints="1"/>
            </p:cNvSpPr>
            <p:nvPr>
              <p:custDataLst>
                <p:tags r:id="rId436"/>
              </p:custDataLst>
            </p:nvPr>
          </p:nvSpPr>
          <p:spPr bwMode="auto">
            <a:xfrm>
              <a:off x="1128414" y="4724095"/>
              <a:ext cx="33697" cy="335714"/>
            </a:xfrm>
            <a:custGeom>
              <a:avLst/>
              <a:gdLst>
                <a:gd name="T0" fmla="*/ 21 w 25"/>
                <a:gd name="T1" fmla="*/ 250 h 250"/>
                <a:gd name="T2" fmla="*/ 3 w 25"/>
                <a:gd name="T3" fmla="*/ 250 h 250"/>
                <a:gd name="T4" fmla="*/ 0 w 25"/>
                <a:gd name="T5" fmla="*/ 247 h 250"/>
                <a:gd name="T6" fmla="*/ 0 w 25"/>
                <a:gd name="T7" fmla="*/ 4 h 250"/>
                <a:gd name="T8" fmla="*/ 3 w 25"/>
                <a:gd name="T9" fmla="*/ 0 h 250"/>
                <a:gd name="T10" fmla="*/ 21 w 25"/>
                <a:gd name="T11" fmla="*/ 0 h 250"/>
                <a:gd name="T12" fmla="*/ 25 w 25"/>
                <a:gd name="T13" fmla="*/ 4 h 250"/>
                <a:gd name="T14" fmla="*/ 25 w 25"/>
                <a:gd name="T15" fmla="*/ 247 h 250"/>
                <a:gd name="T16" fmla="*/ 21 w 25"/>
                <a:gd name="T17" fmla="*/ 250 h 250"/>
                <a:gd name="T18" fmla="*/ 6 w 25"/>
                <a:gd name="T19" fmla="*/ 244 h 250"/>
                <a:gd name="T20" fmla="*/ 18 w 25"/>
                <a:gd name="T21" fmla="*/ 244 h 250"/>
                <a:gd name="T22" fmla="*/ 18 w 25"/>
                <a:gd name="T23" fmla="*/ 7 h 250"/>
                <a:gd name="T24" fmla="*/ 6 w 25"/>
                <a:gd name="T25" fmla="*/ 7 h 250"/>
                <a:gd name="T26" fmla="*/ 6 w 25"/>
                <a:gd name="T27" fmla="*/ 24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250">
                  <a:moveTo>
                    <a:pt x="21" y="250"/>
                  </a:moveTo>
                  <a:cubicBezTo>
                    <a:pt x="3" y="250"/>
                    <a:pt x="3" y="250"/>
                    <a:pt x="3" y="250"/>
                  </a:cubicBezTo>
                  <a:cubicBezTo>
                    <a:pt x="1" y="250"/>
                    <a:pt x="0" y="249"/>
                    <a:pt x="0" y="24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47"/>
                    <a:pt x="25" y="247"/>
                    <a:pt x="25" y="247"/>
                  </a:cubicBezTo>
                  <a:cubicBezTo>
                    <a:pt x="25" y="249"/>
                    <a:pt x="23" y="250"/>
                    <a:pt x="21" y="250"/>
                  </a:cubicBezTo>
                  <a:moveTo>
                    <a:pt x="6" y="244"/>
                  </a:moveTo>
                  <a:cubicBezTo>
                    <a:pt x="18" y="244"/>
                    <a:pt x="18" y="244"/>
                    <a:pt x="18" y="244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244"/>
                    <a:pt x="6" y="244"/>
                    <a:pt x="6" y="244"/>
                  </a:cubicBezTo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65" name="Freeform 451"/>
            <p:cNvSpPr>
              <a:spLocks noEditPoints="1"/>
            </p:cNvSpPr>
            <p:nvPr>
              <p:custDataLst>
                <p:tags r:id="rId437"/>
              </p:custDataLst>
            </p:nvPr>
          </p:nvSpPr>
          <p:spPr bwMode="auto">
            <a:xfrm>
              <a:off x="1078494" y="4841408"/>
              <a:ext cx="33697" cy="218402"/>
            </a:xfrm>
            <a:custGeom>
              <a:avLst/>
              <a:gdLst>
                <a:gd name="T0" fmla="*/ 22 w 25"/>
                <a:gd name="T1" fmla="*/ 163 h 163"/>
                <a:gd name="T2" fmla="*/ 4 w 25"/>
                <a:gd name="T3" fmla="*/ 163 h 163"/>
                <a:gd name="T4" fmla="*/ 0 w 25"/>
                <a:gd name="T5" fmla="*/ 160 h 163"/>
                <a:gd name="T6" fmla="*/ 0 w 25"/>
                <a:gd name="T7" fmla="*/ 4 h 163"/>
                <a:gd name="T8" fmla="*/ 4 w 25"/>
                <a:gd name="T9" fmla="*/ 0 h 163"/>
                <a:gd name="T10" fmla="*/ 22 w 25"/>
                <a:gd name="T11" fmla="*/ 0 h 163"/>
                <a:gd name="T12" fmla="*/ 25 w 25"/>
                <a:gd name="T13" fmla="*/ 4 h 163"/>
                <a:gd name="T14" fmla="*/ 25 w 25"/>
                <a:gd name="T15" fmla="*/ 160 h 163"/>
                <a:gd name="T16" fmla="*/ 22 w 25"/>
                <a:gd name="T17" fmla="*/ 163 h 163"/>
                <a:gd name="T18" fmla="*/ 7 w 25"/>
                <a:gd name="T19" fmla="*/ 157 h 163"/>
                <a:gd name="T20" fmla="*/ 19 w 25"/>
                <a:gd name="T21" fmla="*/ 157 h 163"/>
                <a:gd name="T22" fmla="*/ 19 w 25"/>
                <a:gd name="T23" fmla="*/ 7 h 163"/>
                <a:gd name="T24" fmla="*/ 7 w 25"/>
                <a:gd name="T25" fmla="*/ 7 h 163"/>
                <a:gd name="T26" fmla="*/ 7 w 25"/>
                <a:gd name="T27" fmla="*/ 15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63">
                  <a:moveTo>
                    <a:pt x="22" y="163"/>
                  </a:moveTo>
                  <a:cubicBezTo>
                    <a:pt x="4" y="163"/>
                    <a:pt x="4" y="163"/>
                    <a:pt x="4" y="163"/>
                  </a:cubicBezTo>
                  <a:cubicBezTo>
                    <a:pt x="2" y="163"/>
                    <a:pt x="0" y="162"/>
                    <a:pt x="0" y="1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5" y="162"/>
                    <a:pt x="24" y="163"/>
                    <a:pt x="22" y="163"/>
                  </a:cubicBezTo>
                  <a:moveTo>
                    <a:pt x="7" y="157"/>
                  </a:moveTo>
                  <a:cubicBezTo>
                    <a:pt x="19" y="157"/>
                    <a:pt x="19" y="157"/>
                    <a:pt x="19" y="15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157"/>
                    <a:pt x="7" y="157"/>
                    <a:pt x="7" y="157"/>
                  </a:cubicBezTo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66" name="Freeform 452"/>
            <p:cNvSpPr>
              <a:spLocks noEditPoints="1"/>
            </p:cNvSpPr>
            <p:nvPr>
              <p:custDataLst>
                <p:tags r:id="rId438"/>
              </p:custDataLst>
            </p:nvPr>
          </p:nvSpPr>
          <p:spPr bwMode="auto">
            <a:xfrm>
              <a:off x="1029821" y="4630495"/>
              <a:ext cx="33697" cy="429314"/>
            </a:xfrm>
            <a:custGeom>
              <a:avLst/>
              <a:gdLst>
                <a:gd name="T0" fmla="*/ 21 w 25"/>
                <a:gd name="T1" fmla="*/ 319 h 319"/>
                <a:gd name="T2" fmla="*/ 3 w 25"/>
                <a:gd name="T3" fmla="*/ 319 h 319"/>
                <a:gd name="T4" fmla="*/ 0 w 25"/>
                <a:gd name="T5" fmla="*/ 316 h 319"/>
                <a:gd name="T6" fmla="*/ 0 w 25"/>
                <a:gd name="T7" fmla="*/ 3 h 319"/>
                <a:gd name="T8" fmla="*/ 3 w 25"/>
                <a:gd name="T9" fmla="*/ 0 h 319"/>
                <a:gd name="T10" fmla="*/ 21 w 25"/>
                <a:gd name="T11" fmla="*/ 0 h 319"/>
                <a:gd name="T12" fmla="*/ 25 w 25"/>
                <a:gd name="T13" fmla="*/ 3 h 319"/>
                <a:gd name="T14" fmla="*/ 25 w 25"/>
                <a:gd name="T15" fmla="*/ 316 h 319"/>
                <a:gd name="T16" fmla="*/ 21 w 25"/>
                <a:gd name="T17" fmla="*/ 319 h 319"/>
                <a:gd name="T18" fmla="*/ 6 w 25"/>
                <a:gd name="T19" fmla="*/ 313 h 319"/>
                <a:gd name="T20" fmla="*/ 18 w 25"/>
                <a:gd name="T21" fmla="*/ 313 h 319"/>
                <a:gd name="T22" fmla="*/ 18 w 25"/>
                <a:gd name="T23" fmla="*/ 7 h 319"/>
                <a:gd name="T24" fmla="*/ 6 w 25"/>
                <a:gd name="T25" fmla="*/ 7 h 319"/>
                <a:gd name="T26" fmla="*/ 6 w 25"/>
                <a:gd name="T27" fmla="*/ 313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19">
                  <a:moveTo>
                    <a:pt x="21" y="319"/>
                  </a:moveTo>
                  <a:cubicBezTo>
                    <a:pt x="3" y="319"/>
                    <a:pt x="3" y="319"/>
                    <a:pt x="3" y="319"/>
                  </a:cubicBezTo>
                  <a:cubicBezTo>
                    <a:pt x="1" y="319"/>
                    <a:pt x="0" y="318"/>
                    <a:pt x="0" y="31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3"/>
                  </a:cubicBezTo>
                  <a:cubicBezTo>
                    <a:pt x="25" y="316"/>
                    <a:pt x="25" y="316"/>
                    <a:pt x="25" y="316"/>
                  </a:cubicBezTo>
                  <a:cubicBezTo>
                    <a:pt x="25" y="318"/>
                    <a:pt x="23" y="319"/>
                    <a:pt x="21" y="319"/>
                  </a:cubicBezTo>
                  <a:moveTo>
                    <a:pt x="6" y="313"/>
                  </a:moveTo>
                  <a:cubicBezTo>
                    <a:pt x="18" y="313"/>
                    <a:pt x="18" y="313"/>
                    <a:pt x="18" y="313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313"/>
                    <a:pt x="6" y="313"/>
                    <a:pt x="6" y="313"/>
                  </a:cubicBezTo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67" name="Freeform 453"/>
            <p:cNvSpPr>
              <a:spLocks noEditPoints="1"/>
            </p:cNvSpPr>
            <p:nvPr>
              <p:custDataLst>
                <p:tags r:id="rId439"/>
              </p:custDataLst>
            </p:nvPr>
          </p:nvSpPr>
          <p:spPr bwMode="auto">
            <a:xfrm>
              <a:off x="979901" y="4838912"/>
              <a:ext cx="33697" cy="220898"/>
            </a:xfrm>
            <a:custGeom>
              <a:avLst/>
              <a:gdLst>
                <a:gd name="T0" fmla="*/ 22 w 25"/>
                <a:gd name="T1" fmla="*/ 164 h 164"/>
                <a:gd name="T2" fmla="*/ 4 w 25"/>
                <a:gd name="T3" fmla="*/ 164 h 164"/>
                <a:gd name="T4" fmla="*/ 0 w 25"/>
                <a:gd name="T5" fmla="*/ 161 h 164"/>
                <a:gd name="T6" fmla="*/ 0 w 25"/>
                <a:gd name="T7" fmla="*/ 3 h 164"/>
                <a:gd name="T8" fmla="*/ 4 w 25"/>
                <a:gd name="T9" fmla="*/ 0 h 164"/>
                <a:gd name="T10" fmla="*/ 22 w 25"/>
                <a:gd name="T11" fmla="*/ 0 h 164"/>
                <a:gd name="T12" fmla="*/ 25 w 25"/>
                <a:gd name="T13" fmla="*/ 3 h 164"/>
                <a:gd name="T14" fmla="*/ 25 w 25"/>
                <a:gd name="T15" fmla="*/ 161 h 164"/>
                <a:gd name="T16" fmla="*/ 22 w 25"/>
                <a:gd name="T17" fmla="*/ 164 h 164"/>
                <a:gd name="T18" fmla="*/ 7 w 25"/>
                <a:gd name="T19" fmla="*/ 158 h 164"/>
                <a:gd name="T20" fmla="*/ 19 w 25"/>
                <a:gd name="T21" fmla="*/ 158 h 164"/>
                <a:gd name="T22" fmla="*/ 19 w 25"/>
                <a:gd name="T23" fmla="*/ 6 h 164"/>
                <a:gd name="T24" fmla="*/ 7 w 25"/>
                <a:gd name="T25" fmla="*/ 6 h 164"/>
                <a:gd name="T26" fmla="*/ 7 w 25"/>
                <a:gd name="T27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64">
                  <a:moveTo>
                    <a:pt x="22" y="164"/>
                  </a:moveTo>
                  <a:cubicBezTo>
                    <a:pt x="4" y="164"/>
                    <a:pt x="4" y="164"/>
                    <a:pt x="4" y="164"/>
                  </a:cubicBezTo>
                  <a:cubicBezTo>
                    <a:pt x="2" y="164"/>
                    <a:pt x="0" y="163"/>
                    <a:pt x="0" y="16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3"/>
                  </a:cubicBezTo>
                  <a:cubicBezTo>
                    <a:pt x="25" y="161"/>
                    <a:pt x="25" y="161"/>
                    <a:pt x="25" y="161"/>
                  </a:cubicBezTo>
                  <a:cubicBezTo>
                    <a:pt x="25" y="163"/>
                    <a:pt x="24" y="164"/>
                    <a:pt x="22" y="164"/>
                  </a:cubicBezTo>
                  <a:moveTo>
                    <a:pt x="7" y="158"/>
                  </a:moveTo>
                  <a:cubicBezTo>
                    <a:pt x="19" y="158"/>
                    <a:pt x="19" y="158"/>
                    <a:pt x="19" y="15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58"/>
                    <a:pt x="7" y="158"/>
                    <a:pt x="7" y="158"/>
                  </a:cubicBezTo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68" name="Freeform 454"/>
            <p:cNvSpPr>
              <a:spLocks noEditPoints="1"/>
            </p:cNvSpPr>
            <p:nvPr>
              <p:custDataLst>
                <p:tags r:id="rId440"/>
              </p:custDataLst>
            </p:nvPr>
          </p:nvSpPr>
          <p:spPr bwMode="auto">
            <a:xfrm>
              <a:off x="931229" y="4956225"/>
              <a:ext cx="33697" cy="103585"/>
            </a:xfrm>
            <a:custGeom>
              <a:avLst/>
              <a:gdLst>
                <a:gd name="T0" fmla="*/ 21 w 25"/>
                <a:gd name="T1" fmla="*/ 77 h 77"/>
                <a:gd name="T2" fmla="*/ 3 w 25"/>
                <a:gd name="T3" fmla="*/ 77 h 77"/>
                <a:gd name="T4" fmla="*/ 0 w 25"/>
                <a:gd name="T5" fmla="*/ 74 h 77"/>
                <a:gd name="T6" fmla="*/ 0 w 25"/>
                <a:gd name="T7" fmla="*/ 3 h 77"/>
                <a:gd name="T8" fmla="*/ 3 w 25"/>
                <a:gd name="T9" fmla="*/ 0 h 77"/>
                <a:gd name="T10" fmla="*/ 21 w 25"/>
                <a:gd name="T11" fmla="*/ 0 h 77"/>
                <a:gd name="T12" fmla="*/ 25 w 25"/>
                <a:gd name="T13" fmla="*/ 3 h 77"/>
                <a:gd name="T14" fmla="*/ 25 w 25"/>
                <a:gd name="T15" fmla="*/ 74 h 77"/>
                <a:gd name="T16" fmla="*/ 21 w 25"/>
                <a:gd name="T17" fmla="*/ 77 h 77"/>
                <a:gd name="T18" fmla="*/ 6 w 25"/>
                <a:gd name="T19" fmla="*/ 71 h 77"/>
                <a:gd name="T20" fmla="*/ 18 w 25"/>
                <a:gd name="T21" fmla="*/ 71 h 77"/>
                <a:gd name="T22" fmla="*/ 18 w 25"/>
                <a:gd name="T23" fmla="*/ 7 h 77"/>
                <a:gd name="T24" fmla="*/ 6 w 25"/>
                <a:gd name="T25" fmla="*/ 7 h 77"/>
                <a:gd name="T26" fmla="*/ 6 w 25"/>
                <a:gd name="T27" fmla="*/ 7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77">
                  <a:moveTo>
                    <a:pt x="21" y="77"/>
                  </a:moveTo>
                  <a:cubicBezTo>
                    <a:pt x="3" y="77"/>
                    <a:pt x="3" y="77"/>
                    <a:pt x="3" y="77"/>
                  </a:cubicBezTo>
                  <a:cubicBezTo>
                    <a:pt x="1" y="77"/>
                    <a:pt x="0" y="76"/>
                    <a:pt x="0" y="7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3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5" y="76"/>
                    <a:pt x="23" y="77"/>
                    <a:pt x="21" y="77"/>
                  </a:cubicBezTo>
                  <a:moveTo>
                    <a:pt x="6" y="71"/>
                  </a:moveTo>
                  <a:cubicBezTo>
                    <a:pt x="18" y="71"/>
                    <a:pt x="18" y="71"/>
                    <a:pt x="18" y="7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1"/>
                    <a:pt x="6" y="71"/>
                    <a:pt x="6" y="71"/>
                  </a:cubicBezTo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69" name="Freeform 455"/>
            <p:cNvSpPr>
              <a:spLocks noEditPoints="1"/>
            </p:cNvSpPr>
            <p:nvPr>
              <p:custDataLst>
                <p:tags r:id="rId441"/>
              </p:custDataLst>
            </p:nvPr>
          </p:nvSpPr>
          <p:spPr bwMode="auto">
            <a:xfrm>
              <a:off x="882556" y="4782752"/>
              <a:ext cx="32448" cy="277057"/>
            </a:xfrm>
            <a:custGeom>
              <a:avLst/>
              <a:gdLst>
                <a:gd name="T0" fmla="*/ 21 w 24"/>
                <a:gd name="T1" fmla="*/ 206 h 206"/>
                <a:gd name="T2" fmla="*/ 3 w 24"/>
                <a:gd name="T3" fmla="*/ 206 h 206"/>
                <a:gd name="T4" fmla="*/ 0 w 24"/>
                <a:gd name="T5" fmla="*/ 203 h 206"/>
                <a:gd name="T6" fmla="*/ 0 w 24"/>
                <a:gd name="T7" fmla="*/ 3 h 206"/>
                <a:gd name="T8" fmla="*/ 3 w 24"/>
                <a:gd name="T9" fmla="*/ 0 h 206"/>
                <a:gd name="T10" fmla="*/ 21 w 24"/>
                <a:gd name="T11" fmla="*/ 0 h 206"/>
                <a:gd name="T12" fmla="*/ 24 w 24"/>
                <a:gd name="T13" fmla="*/ 3 h 206"/>
                <a:gd name="T14" fmla="*/ 24 w 24"/>
                <a:gd name="T15" fmla="*/ 203 h 206"/>
                <a:gd name="T16" fmla="*/ 21 w 24"/>
                <a:gd name="T17" fmla="*/ 206 h 206"/>
                <a:gd name="T18" fmla="*/ 6 w 24"/>
                <a:gd name="T19" fmla="*/ 200 h 206"/>
                <a:gd name="T20" fmla="*/ 18 w 24"/>
                <a:gd name="T21" fmla="*/ 200 h 206"/>
                <a:gd name="T22" fmla="*/ 18 w 24"/>
                <a:gd name="T23" fmla="*/ 6 h 206"/>
                <a:gd name="T24" fmla="*/ 6 w 24"/>
                <a:gd name="T25" fmla="*/ 6 h 206"/>
                <a:gd name="T26" fmla="*/ 6 w 24"/>
                <a:gd name="T27" fmla="*/ 20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06">
                  <a:moveTo>
                    <a:pt x="21" y="206"/>
                  </a:moveTo>
                  <a:cubicBezTo>
                    <a:pt x="3" y="206"/>
                    <a:pt x="3" y="206"/>
                    <a:pt x="3" y="206"/>
                  </a:cubicBezTo>
                  <a:cubicBezTo>
                    <a:pt x="1" y="206"/>
                    <a:pt x="0" y="205"/>
                    <a:pt x="0" y="20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4" y="1"/>
                    <a:pt x="24" y="3"/>
                  </a:cubicBezTo>
                  <a:cubicBezTo>
                    <a:pt x="24" y="203"/>
                    <a:pt x="24" y="203"/>
                    <a:pt x="24" y="203"/>
                  </a:cubicBezTo>
                  <a:cubicBezTo>
                    <a:pt x="24" y="205"/>
                    <a:pt x="23" y="206"/>
                    <a:pt x="21" y="206"/>
                  </a:cubicBezTo>
                  <a:close/>
                  <a:moveTo>
                    <a:pt x="6" y="200"/>
                  </a:moveTo>
                  <a:cubicBezTo>
                    <a:pt x="18" y="200"/>
                    <a:pt x="18" y="200"/>
                    <a:pt x="18" y="200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00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70" name="Freeform 456"/>
            <p:cNvSpPr>
              <a:spLocks noEditPoints="1"/>
            </p:cNvSpPr>
            <p:nvPr>
              <p:custDataLst>
                <p:tags r:id="rId442"/>
              </p:custDataLst>
            </p:nvPr>
          </p:nvSpPr>
          <p:spPr bwMode="auto">
            <a:xfrm>
              <a:off x="832636" y="4724095"/>
              <a:ext cx="33697" cy="335714"/>
            </a:xfrm>
            <a:custGeom>
              <a:avLst/>
              <a:gdLst>
                <a:gd name="T0" fmla="*/ 22 w 25"/>
                <a:gd name="T1" fmla="*/ 250 h 250"/>
                <a:gd name="T2" fmla="*/ 3 w 25"/>
                <a:gd name="T3" fmla="*/ 250 h 250"/>
                <a:gd name="T4" fmla="*/ 0 w 25"/>
                <a:gd name="T5" fmla="*/ 247 h 250"/>
                <a:gd name="T6" fmla="*/ 0 w 25"/>
                <a:gd name="T7" fmla="*/ 3 h 250"/>
                <a:gd name="T8" fmla="*/ 3 w 25"/>
                <a:gd name="T9" fmla="*/ 0 h 250"/>
                <a:gd name="T10" fmla="*/ 22 w 25"/>
                <a:gd name="T11" fmla="*/ 0 h 250"/>
                <a:gd name="T12" fmla="*/ 25 w 25"/>
                <a:gd name="T13" fmla="*/ 3 h 250"/>
                <a:gd name="T14" fmla="*/ 25 w 25"/>
                <a:gd name="T15" fmla="*/ 247 h 250"/>
                <a:gd name="T16" fmla="*/ 22 w 25"/>
                <a:gd name="T17" fmla="*/ 250 h 250"/>
                <a:gd name="T18" fmla="*/ 7 w 25"/>
                <a:gd name="T19" fmla="*/ 244 h 250"/>
                <a:gd name="T20" fmla="*/ 18 w 25"/>
                <a:gd name="T21" fmla="*/ 244 h 250"/>
                <a:gd name="T22" fmla="*/ 18 w 25"/>
                <a:gd name="T23" fmla="*/ 6 h 250"/>
                <a:gd name="T24" fmla="*/ 7 w 25"/>
                <a:gd name="T25" fmla="*/ 6 h 250"/>
                <a:gd name="T26" fmla="*/ 7 w 25"/>
                <a:gd name="T27" fmla="*/ 24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250">
                  <a:moveTo>
                    <a:pt x="22" y="250"/>
                  </a:moveTo>
                  <a:cubicBezTo>
                    <a:pt x="3" y="250"/>
                    <a:pt x="3" y="250"/>
                    <a:pt x="3" y="250"/>
                  </a:cubicBezTo>
                  <a:cubicBezTo>
                    <a:pt x="2" y="250"/>
                    <a:pt x="0" y="249"/>
                    <a:pt x="0" y="2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5" y="1"/>
                    <a:pt x="25" y="3"/>
                  </a:cubicBezTo>
                  <a:cubicBezTo>
                    <a:pt x="25" y="247"/>
                    <a:pt x="25" y="247"/>
                    <a:pt x="25" y="247"/>
                  </a:cubicBezTo>
                  <a:cubicBezTo>
                    <a:pt x="25" y="249"/>
                    <a:pt x="23" y="250"/>
                    <a:pt x="22" y="250"/>
                  </a:cubicBezTo>
                  <a:close/>
                  <a:moveTo>
                    <a:pt x="7" y="244"/>
                  </a:moveTo>
                  <a:cubicBezTo>
                    <a:pt x="18" y="244"/>
                    <a:pt x="18" y="244"/>
                    <a:pt x="18" y="244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7" y="244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71" name="Freeform 457"/>
            <p:cNvSpPr>
              <a:spLocks noEditPoints="1"/>
            </p:cNvSpPr>
            <p:nvPr>
              <p:custDataLst>
                <p:tags r:id="rId443"/>
              </p:custDataLst>
            </p:nvPr>
          </p:nvSpPr>
          <p:spPr bwMode="auto">
            <a:xfrm>
              <a:off x="783964" y="4918784"/>
              <a:ext cx="32448" cy="141025"/>
            </a:xfrm>
            <a:custGeom>
              <a:avLst/>
              <a:gdLst>
                <a:gd name="T0" fmla="*/ 21 w 24"/>
                <a:gd name="T1" fmla="*/ 105 h 105"/>
                <a:gd name="T2" fmla="*/ 3 w 24"/>
                <a:gd name="T3" fmla="*/ 105 h 105"/>
                <a:gd name="T4" fmla="*/ 0 w 24"/>
                <a:gd name="T5" fmla="*/ 102 h 105"/>
                <a:gd name="T6" fmla="*/ 0 w 24"/>
                <a:gd name="T7" fmla="*/ 3 h 105"/>
                <a:gd name="T8" fmla="*/ 3 w 24"/>
                <a:gd name="T9" fmla="*/ 0 h 105"/>
                <a:gd name="T10" fmla="*/ 21 w 24"/>
                <a:gd name="T11" fmla="*/ 0 h 105"/>
                <a:gd name="T12" fmla="*/ 24 w 24"/>
                <a:gd name="T13" fmla="*/ 3 h 105"/>
                <a:gd name="T14" fmla="*/ 24 w 24"/>
                <a:gd name="T15" fmla="*/ 102 h 105"/>
                <a:gd name="T16" fmla="*/ 21 w 24"/>
                <a:gd name="T17" fmla="*/ 105 h 105"/>
                <a:gd name="T18" fmla="*/ 6 w 24"/>
                <a:gd name="T19" fmla="*/ 99 h 105"/>
                <a:gd name="T20" fmla="*/ 18 w 24"/>
                <a:gd name="T21" fmla="*/ 99 h 105"/>
                <a:gd name="T22" fmla="*/ 18 w 24"/>
                <a:gd name="T23" fmla="*/ 6 h 105"/>
                <a:gd name="T24" fmla="*/ 6 w 24"/>
                <a:gd name="T25" fmla="*/ 6 h 105"/>
                <a:gd name="T26" fmla="*/ 6 w 24"/>
                <a:gd name="T27" fmla="*/ 9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05">
                  <a:moveTo>
                    <a:pt x="21" y="105"/>
                  </a:moveTo>
                  <a:cubicBezTo>
                    <a:pt x="3" y="105"/>
                    <a:pt x="3" y="105"/>
                    <a:pt x="3" y="105"/>
                  </a:cubicBezTo>
                  <a:cubicBezTo>
                    <a:pt x="1" y="105"/>
                    <a:pt x="0" y="104"/>
                    <a:pt x="0" y="10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4" y="1"/>
                    <a:pt x="24" y="3"/>
                  </a:cubicBezTo>
                  <a:cubicBezTo>
                    <a:pt x="24" y="102"/>
                    <a:pt x="24" y="102"/>
                    <a:pt x="24" y="102"/>
                  </a:cubicBezTo>
                  <a:cubicBezTo>
                    <a:pt x="24" y="104"/>
                    <a:pt x="23" y="105"/>
                    <a:pt x="21" y="105"/>
                  </a:cubicBezTo>
                  <a:close/>
                  <a:moveTo>
                    <a:pt x="6" y="99"/>
                  </a:moveTo>
                  <a:cubicBezTo>
                    <a:pt x="18" y="99"/>
                    <a:pt x="18" y="99"/>
                    <a:pt x="18" y="99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99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72" name="Freeform 458"/>
            <p:cNvSpPr>
              <a:spLocks noEditPoints="1"/>
            </p:cNvSpPr>
            <p:nvPr>
              <p:custDataLst>
                <p:tags r:id="rId444"/>
              </p:custDataLst>
            </p:nvPr>
          </p:nvSpPr>
          <p:spPr bwMode="auto">
            <a:xfrm>
              <a:off x="734044" y="4983681"/>
              <a:ext cx="33697" cy="76129"/>
            </a:xfrm>
            <a:custGeom>
              <a:avLst/>
              <a:gdLst>
                <a:gd name="T0" fmla="*/ 22 w 25"/>
                <a:gd name="T1" fmla="*/ 57 h 57"/>
                <a:gd name="T2" fmla="*/ 3 w 25"/>
                <a:gd name="T3" fmla="*/ 57 h 57"/>
                <a:gd name="T4" fmla="*/ 0 w 25"/>
                <a:gd name="T5" fmla="*/ 54 h 57"/>
                <a:gd name="T6" fmla="*/ 0 w 25"/>
                <a:gd name="T7" fmla="*/ 4 h 57"/>
                <a:gd name="T8" fmla="*/ 3 w 25"/>
                <a:gd name="T9" fmla="*/ 0 h 57"/>
                <a:gd name="T10" fmla="*/ 22 w 25"/>
                <a:gd name="T11" fmla="*/ 0 h 57"/>
                <a:gd name="T12" fmla="*/ 25 w 25"/>
                <a:gd name="T13" fmla="*/ 4 h 57"/>
                <a:gd name="T14" fmla="*/ 25 w 25"/>
                <a:gd name="T15" fmla="*/ 54 h 57"/>
                <a:gd name="T16" fmla="*/ 22 w 25"/>
                <a:gd name="T17" fmla="*/ 57 h 57"/>
                <a:gd name="T18" fmla="*/ 7 w 25"/>
                <a:gd name="T19" fmla="*/ 51 h 57"/>
                <a:gd name="T20" fmla="*/ 18 w 25"/>
                <a:gd name="T21" fmla="*/ 51 h 57"/>
                <a:gd name="T22" fmla="*/ 18 w 25"/>
                <a:gd name="T23" fmla="*/ 7 h 57"/>
                <a:gd name="T24" fmla="*/ 7 w 25"/>
                <a:gd name="T25" fmla="*/ 7 h 57"/>
                <a:gd name="T26" fmla="*/ 7 w 25"/>
                <a:gd name="T27" fmla="*/ 5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57">
                  <a:moveTo>
                    <a:pt x="22" y="57"/>
                  </a:moveTo>
                  <a:cubicBezTo>
                    <a:pt x="3" y="57"/>
                    <a:pt x="3" y="57"/>
                    <a:pt x="3" y="57"/>
                  </a:cubicBezTo>
                  <a:cubicBezTo>
                    <a:pt x="2" y="57"/>
                    <a:pt x="0" y="56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6"/>
                    <a:pt x="23" y="57"/>
                    <a:pt x="22" y="57"/>
                  </a:cubicBezTo>
                  <a:close/>
                  <a:moveTo>
                    <a:pt x="7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7" y="7"/>
                    <a:pt x="7" y="7"/>
                    <a:pt x="7" y="7"/>
                  </a:cubicBezTo>
                  <a:lnTo>
                    <a:pt x="7" y="51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73" name="Freeform 459"/>
            <p:cNvSpPr>
              <a:spLocks noEditPoints="1"/>
            </p:cNvSpPr>
            <p:nvPr>
              <p:custDataLst>
                <p:tags r:id="rId445"/>
              </p:custDataLst>
            </p:nvPr>
          </p:nvSpPr>
          <p:spPr bwMode="auto">
            <a:xfrm>
              <a:off x="979901" y="5079778"/>
              <a:ext cx="33697" cy="141025"/>
            </a:xfrm>
            <a:custGeom>
              <a:avLst/>
              <a:gdLst>
                <a:gd name="T0" fmla="*/ 22 w 25"/>
                <a:gd name="T1" fmla="*/ 105 h 105"/>
                <a:gd name="T2" fmla="*/ 3 w 25"/>
                <a:gd name="T3" fmla="*/ 105 h 105"/>
                <a:gd name="T4" fmla="*/ 0 w 25"/>
                <a:gd name="T5" fmla="*/ 102 h 105"/>
                <a:gd name="T6" fmla="*/ 0 w 25"/>
                <a:gd name="T7" fmla="*/ 3 h 105"/>
                <a:gd name="T8" fmla="*/ 3 w 25"/>
                <a:gd name="T9" fmla="*/ 0 h 105"/>
                <a:gd name="T10" fmla="*/ 22 w 25"/>
                <a:gd name="T11" fmla="*/ 0 h 105"/>
                <a:gd name="T12" fmla="*/ 25 w 25"/>
                <a:gd name="T13" fmla="*/ 3 h 105"/>
                <a:gd name="T14" fmla="*/ 25 w 25"/>
                <a:gd name="T15" fmla="*/ 102 h 105"/>
                <a:gd name="T16" fmla="*/ 22 w 25"/>
                <a:gd name="T17" fmla="*/ 105 h 105"/>
                <a:gd name="T18" fmla="*/ 7 w 25"/>
                <a:gd name="T19" fmla="*/ 99 h 105"/>
                <a:gd name="T20" fmla="*/ 18 w 25"/>
                <a:gd name="T21" fmla="*/ 99 h 105"/>
                <a:gd name="T22" fmla="*/ 18 w 25"/>
                <a:gd name="T23" fmla="*/ 6 h 105"/>
                <a:gd name="T24" fmla="*/ 7 w 25"/>
                <a:gd name="T25" fmla="*/ 6 h 105"/>
                <a:gd name="T26" fmla="*/ 7 w 25"/>
                <a:gd name="T27" fmla="*/ 9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05">
                  <a:moveTo>
                    <a:pt x="22" y="105"/>
                  </a:moveTo>
                  <a:cubicBezTo>
                    <a:pt x="3" y="105"/>
                    <a:pt x="3" y="105"/>
                    <a:pt x="3" y="105"/>
                  </a:cubicBezTo>
                  <a:cubicBezTo>
                    <a:pt x="2" y="105"/>
                    <a:pt x="0" y="104"/>
                    <a:pt x="0" y="10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5" y="1"/>
                    <a:pt x="25" y="3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25" y="104"/>
                    <a:pt x="23" y="105"/>
                    <a:pt x="22" y="105"/>
                  </a:cubicBezTo>
                  <a:close/>
                  <a:moveTo>
                    <a:pt x="7" y="99"/>
                  </a:moveTo>
                  <a:cubicBezTo>
                    <a:pt x="18" y="99"/>
                    <a:pt x="18" y="99"/>
                    <a:pt x="18" y="99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7" y="99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74" name="Freeform 460"/>
            <p:cNvSpPr>
              <a:spLocks noEditPoints="1"/>
            </p:cNvSpPr>
            <p:nvPr>
              <p:custDataLst>
                <p:tags r:id="rId446"/>
              </p:custDataLst>
            </p:nvPr>
          </p:nvSpPr>
          <p:spPr bwMode="auto">
            <a:xfrm>
              <a:off x="1029821" y="5079778"/>
              <a:ext cx="32448" cy="82368"/>
            </a:xfrm>
            <a:custGeom>
              <a:avLst/>
              <a:gdLst>
                <a:gd name="T0" fmla="*/ 21 w 24"/>
                <a:gd name="T1" fmla="*/ 62 h 62"/>
                <a:gd name="T2" fmla="*/ 3 w 24"/>
                <a:gd name="T3" fmla="*/ 62 h 62"/>
                <a:gd name="T4" fmla="*/ 0 w 24"/>
                <a:gd name="T5" fmla="*/ 58 h 62"/>
                <a:gd name="T6" fmla="*/ 0 w 24"/>
                <a:gd name="T7" fmla="*/ 3 h 62"/>
                <a:gd name="T8" fmla="*/ 3 w 24"/>
                <a:gd name="T9" fmla="*/ 0 h 62"/>
                <a:gd name="T10" fmla="*/ 21 w 24"/>
                <a:gd name="T11" fmla="*/ 0 h 62"/>
                <a:gd name="T12" fmla="*/ 24 w 24"/>
                <a:gd name="T13" fmla="*/ 3 h 62"/>
                <a:gd name="T14" fmla="*/ 24 w 24"/>
                <a:gd name="T15" fmla="*/ 58 h 62"/>
                <a:gd name="T16" fmla="*/ 21 w 24"/>
                <a:gd name="T17" fmla="*/ 62 h 62"/>
                <a:gd name="T18" fmla="*/ 6 w 24"/>
                <a:gd name="T19" fmla="*/ 55 h 62"/>
                <a:gd name="T20" fmla="*/ 18 w 24"/>
                <a:gd name="T21" fmla="*/ 55 h 62"/>
                <a:gd name="T22" fmla="*/ 18 w 24"/>
                <a:gd name="T23" fmla="*/ 6 h 62"/>
                <a:gd name="T24" fmla="*/ 6 w 24"/>
                <a:gd name="T25" fmla="*/ 6 h 62"/>
                <a:gd name="T26" fmla="*/ 6 w 24"/>
                <a:gd name="T27" fmla="*/ 5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62">
                  <a:moveTo>
                    <a:pt x="21" y="62"/>
                  </a:move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0"/>
                    <a:pt x="0" y="5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4" y="1"/>
                    <a:pt x="24" y="3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60"/>
                    <a:pt x="23" y="62"/>
                    <a:pt x="21" y="62"/>
                  </a:cubicBezTo>
                  <a:close/>
                  <a:moveTo>
                    <a:pt x="6" y="55"/>
                  </a:moveTo>
                  <a:cubicBezTo>
                    <a:pt x="18" y="55"/>
                    <a:pt x="18" y="55"/>
                    <a:pt x="18" y="5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55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75" name="Freeform 461"/>
            <p:cNvSpPr>
              <a:spLocks noEditPoints="1"/>
            </p:cNvSpPr>
            <p:nvPr>
              <p:custDataLst>
                <p:tags r:id="rId447"/>
              </p:custDataLst>
            </p:nvPr>
          </p:nvSpPr>
          <p:spPr bwMode="auto">
            <a:xfrm>
              <a:off x="1078494" y="5079778"/>
              <a:ext cx="33697" cy="233378"/>
            </a:xfrm>
            <a:custGeom>
              <a:avLst/>
              <a:gdLst>
                <a:gd name="T0" fmla="*/ 22 w 25"/>
                <a:gd name="T1" fmla="*/ 174 h 174"/>
                <a:gd name="T2" fmla="*/ 3 w 25"/>
                <a:gd name="T3" fmla="*/ 174 h 174"/>
                <a:gd name="T4" fmla="*/ 0 w 25"/>
                <a:gd name="T5" fmla="*/ 171 h 174"/>
                <a:gd name="T6" fmla="*/ 0 w 25"/>
                <a:gd name="T7" fmla="*/ 3 h 174"/>
                <a:gd name="T8" fmla="*/ 3 w 25"/>
                <a:gd name="T9" fmla="*/ 0 h 174"/>
                <a:gd name="T10" fmla="*/ 22 w 25"/>
                <a:gd name="T11" fmla="*/ 0 h 174"/>
                <a:gd name="T12" fmla="*/ 25 w 25"/>
                <a:gd name="T13" fmla="*/ 3 h 174"/>
                <a:gd name="T14" fmla="*/ 25 w 25"/>
                <a:gd name="T15" fmla="*/ 171 h 174"/>
                <a:gd name="T16" fmla="*/ 22 w 25"/>
                <a:gd name="T17" fmla="*/ 174 h 174"/>
                <a:gd name="T18" fmla="*/ 7 w 25"/>
                <a:gd name="T19" fmla="*/ 168 h 174"/>
                <a:gd name="T20" fmla="*/ 18 w 25"/>
                <a:gd name="T21" fmla="*/ 168 h 174"/>
                <a:gd name="T22" fmla="*/ 18 w 25"/>
                <a:gd name="T23" fmla="*/ 6 h 174"/>
                <a:gd name="T24" fmla="*/ 7 w 25"/>
                <a:gd name="T25" fmla="*/ 6 h 174"/>
                <a:gd name="T26" fmla="*/ 7 w 25"/>
                <a:gd name="T27" fmla="*/ 16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74">
                  <a:moveTo>
                    <a:pt x="22" y="174"/>
                  </a:moveTo>
                  <a:cubicBezTo>
                    <a:pt x="3" y="174"/>
                    <a:pt x="3" y="174"/>
                    <a:pt x="3" y="174"/>
                  </a:cubicBezTo>
                  <a:cubicBezTo>
                    <a:pt x="2" y="174"/>
                    <a:pt x="0" y="173"/>
                    <a:pt x="0" y="17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5" y="1"/>
                    <a:pt x="25" y="3"/>
                  </a:cubicBezTo>
                  <a:cubicBezTo>
                    <a:pt x="25" y="171"/>
                    <a:pt x="25" y="171"/>
                    <a:pt x="25" y="171"/>
                  </a:cubicBezTo>
                  <a:cubicBezTo>
                    <a:pt x="25" y="173"/>
                    <a:pt x="23" y="174"/>
                    <a:pt x="22" y="174"/>
                  </a:cubicBezTo>
                  <a:close/>
                  <a:moveTo>
                    <a:pt x="7" y="168"/>
                  </a:moveTo>
                  <a:cubicBezTo>
                    <a:pt x="18" y="168"/>
                    <a:pt x="18" y="168"/>
                    <a:pt x="18" y="16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7" y="168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76" name="Freeform 462"/>
            <p:cNvSpPr>
              <a:spLocks noEditPoints="1"/>
            </p:cNvSpPr>
            <p:nvPr>
              <p:custDataLst>
                <p:tags r:id="rId448"/>
              </p:custDataLst>
            </p:nvPr>
          </p:nvSpPr>
          <p:spPr bwMode="auto">
            <a:xfrm>
              <a:off x="1128414" y="5079778"/>
              <a:ext cx="32448" cy="123553"/>
            </a:xfrm>
            <a:custGeom>
              <a:avLst/>
              <a:gdLst>
                <a:gd name="T0" fmla="*/ 21 w 24"/>
                <a:gd name="T1" fmla="*/ 92 h 92"/>
                <a:gd name="T2" fmla="*/ 3 w 24"/>
                <a:gd name="T3" fmla="*/ 92 h 92"/>
                <a:gd name="T4" fmla="*/ 0 w 24"/>
                <a:gd name="T5" fmla="*/ 89 h 92"/>
                <a:gd name="T6" fmla="*/ 0 w 24"/>
                <a:gd name="T7" fmla="*/ 3 h 92"/>
                <a:gd name="T8" fmla="*/ 3 w 24"/>
                <a:gd name="T9" fmla="*/ 0 h 92"/>
                <a:gd name="T10" fmla="*/ 21 w 24"/>
                <a:gd name="T11" fmla="*/ 0 h 92"/>
                <a:gd name="T12" fmla="*/ 24 w 24"/>
                <a:gd name="T13" fmla="*/ 3 h 92"/>
                <a:gd name="T14" fmla="*/ 24 w 24"/>
                <a:gd name="T15" fmla="*/ 89 h 92"/>
                <a:gd name="T16" fmla="*/ 21 w 24"/>
                <a:gd name="T17" fmla="*/ 92 h 92"/>
                <a:gd name="T18" fmla="*/ 6 w 24"/>
                <a:gd name="T19" fmla="*/ 86 h 92"/>
                <a:gd name="T20" fmla="*/ 18 w 24"/>
                <a:gd name="T21" fmla="*/ 86 h 92"/>
                <a:gd name="T22" fmla="*/ 18 w 24"/>
                <a:gd name="T23" fmla="*/ 6 h 92"/>
                <a:gd name="T24" fmla="*/ 6 w 24"/>
                <a:gd name="T25" fmla="*/ 6 h 92"/>
                <a:gd name="T26" fmla="*/ 6 w 24"/>
                <a:gd name="T27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92">
                  <a:moveTo>
                    <a:pt x="21" y="92"/>
                  </a:moveTo>
                  <a:cubicBezTo>
                    <a:pt x="3" y="92"/>
                    <a:pt x="3" y="92"/>
                    <a:pt x="3" y="92"/>
                  </a:cubicBezTo>
                  <a:cubicBezTo>
                    <a:pt x="1" y="92"/>
                    <a:pt x="0" y="91"/>
                    <a:pt x="0" y="8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4" y="1"/>
                    <a:pt x="24" y="3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91"/>
                    <a:pt x="23" y="92"/>
                    <a:pt x="21" y="92"/>
                  </a:cubicBezTo>
                  <a:close/>
                  <a:moveTo>
                    <a:pt x="6" y="86"/>
                  </a:moveTo>
                  <a:cubicBezTo>
                    <a:pt x="18" y="86"/>
                    <a:pt x="18" y="86"/>
                    <a:pt x="18" y="8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86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77" name="Freeform 463"/>
            <p:cNvSpPr>
              <a:spLocks noEditPoints="1"/>
            </p:cNvSpPr>
            <p:nvPr>
              <p:custDataLst>
                <p:tags r:id="rId449"/>
              </p:custDataLst>
            </p:nvPr>
          </p:nvSpPr>
          <p:spPr bwMode="auto">
            <a:xfrm>
              <a:off x="1175838" y="5079778"/>
              <a:ext cx="33697" cy="44928"/>
            </a:xfrm>
            <a:custGeom>
              <a:avLst/>
              <a:gdLst>
                <a:gd name="T0" fmla="*/ 21 w 25"/>
                <a:gd name="T1" fmla="*/ 34 h 34"/>
                <a:gd name="T2" fmla="*/ 3 w 25"/>
                <a:gd name="T3" fmla="*/ 34 h 34"/>
                <a:gd name="T4" fmla="*/ 0 w 25"/>
                <a:gd name="T5" fmla="*/ 30 h 34"/>
                <a:gd name="T6" fmla="*/ 0 w 25"/>
                <a:gd name="T7" fmla="*/ 3 h 34"/>
                <a:gd name="T8" fmla="*/ 3 w 25"/>
                <a:gd name="T9" fmla="*/ 0 h 34"/>
                <a:gd name="T10" fmla="*/ 21 w 25"/>
                <a:gd name="T11" fmla="*/ 0 h 34"/>
                <a:gd name="T12" fmla="*/ 25 w 25"/>
                <a:gd name="T13" fmla="*/ 3 h 34"/>
                <a:gd name="T14" fmla="*/ 25 w 25"/>
                <a:gd name="T15" fmla="*/ 30 h 34"/>
                <a:gd name="T16" fmla="*/ 21 w 25"/>
                <a:gd name="T17" fmla="*/ 34 h 34"/>
                <a:gd name="T18" fmla="*/ 7 w 25"/>
                <a:gd name="T19" fmla="*/ 27 h 34"/>
                <a:gd name="T20" fmla="*/ 18 w 25"/>
                <a:gd name="T21" fmla="*/ 27 h 34"/>
                <a:gd name="T22" fmla="*/ 18 w 25"/>
                <a:gd name="T23" fmla="*/ 6 h 34"/>
                <a:gd name="T24" fmla="*/ 7 w 25"/>
                <a:gd name="T25" fmla="*/ 6 h 34"/>
                <a:gd name="T26" fmla="*/ 7 w 25"/>
                <a:gd name="T27" fmla="*/ 2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4">
                  <a:moveTo>
                    <a:pt x="21" y="34"/>
                  </a:moveTo>
                  <a:cubicBezTo>
                    <a:pt x="3" y="34"/>
                    <a:pt x="3" y="34"/>
                    <a:pt x="3" y="34"/>
                  </a:cubicBezTo>
                  <a:cubicBezTo>
                    <a:pt x="1" y="34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2"/>
                    <a:pt x="23" y="34"/>
                    <a:pt x="21" y="34"/>
                  </a:cubicBezTo>
                  <a:close/>
                  <a:moveTo>
                    <a:pt x="7" y="27"/>
                  </a:moveTo>
                  <a:cubicBezTo>
                    <a:pt x="18" y="27"/>
                    <a:pt x="18" y="27"/>
                    <a:pt x="18" y="2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7" y="27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78" name="Freeform 464"/>
            <p:cNvSpPr>
              <a:spLocks noEditPoints="1"/>
            </p:cNvSpPr>
            <p:nvPr>
              <p:custDataLst>
                <p:tags r:id="rId450"/>
              </p:custDataLst>
            </p:nvPr>
          </p:nvSpPr>
          <p:spPr bwMode="auto">
            <a:xfrm>
              <a:off x="1224510" y="5079778"/>
              <a:ext cx="33697" cy="179713"/>
            </a:xfrm>
            <a:custGeom>
              <a:avLst/>
              <a:gdLst>
                <a:gd name="T0" fmla="*/ 22 w 25"/>
                <a:gd name="T1" fmla="*/ 134 h 134"/>
                <a:gd name="T2" fmla="*/ 4 w 25"/>
                <a:gd name="T3" fmla="*/ 134 h 134"/>
                <a:gd name="T4" fmla="*/ 0 w 25"/>
                <a:gd name="T5" fmla="*/ 131 h 134"/>
                <a:gd name="T6" fmla="*/ 0 w 25"/>
                <a:gd name="T7" fmla="*/ 3 h 134"/>
                <a:gd name="T8" fmla="*/ 4 w 25"/>
                <a:gd name="T9" fmla="*/ 0 h 134"/>
                <a:gd name="T10" fmla="*/ 22 w 25"/>
                <a:gd name="T11" fmla="*/ 0 h 134"/>
                <a:gd name="T12" fmla="*/ 25 w 25"/>
                <a:gd name="T13" fmla="*/ 3 h 134"/>
                <a:gd name="T14" fmla="*/ 25 w 25"/>
                <a:gd name="T15" fmla="*/ 131 h 134"/>
                <a:gd name="T16" fmla="*/ 22 w 25"/>
                <a:gd name="T17" fmla="*/ 134 h 134"/>
                <a:gd name="T18" fmla="*/ 7 w 25"/>
                <a:gd name="T19" fmla="*/ 128 h 134"/>
                <a:gd name="T20" fmla="*/ 19 w 25"/>
                <a:gd name="T21" fmla="*/ 128 h 134"/>
                <a:gd name="T22" fmla="*/ 19 w 25"/>
                <a:gd name="T23" fmla="*/ 6 h 134"/>
                <a:gd name="T24" fmla="*/ 7 w 25"/>
                <a:gd name="T25" fmla="*/ 6 h 134"/>
                <a:gd name="T26" fmla="*/ 7 w 25"/>
                <a:gd name="T27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34">
                  <a:moveTo>
                    <a:pt x="22" y="134"/>
                  </a:moveTo>
                  <a:cubicBezTo>
                    <a:pt x="4" y="134"/>
                    <a:pt x="4" y="134"/>
                    <a:pt x="4" y="134"/>
                  </a:cubicBezTo>
                  <a:cubicBezTo>
                    <a:pt x="2" y="134"/>
                    <a:pt x="0" y="133"/>
                    <a:pt x="0" y="13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3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5" y="133"/>
                    <a:pt x="24" y="134"/>
                    <a:pt x="22" y="134"/>
                  </a:cubicBezTo>
                  <a:close/>
                  <a:moveTo>
                    <a:pt x="7" y="128"/>
                  </a:moveTo>
                  <a:cubicBezTo>
                    <a:pt x="19" y="128"/>
                    <a:pt x="19" y="128"/>
                    <a:pt x="19" y="12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7" y="128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79" name="Freeform 465"/>
            <p:cNvSpPr>
              <a:spLocks noEditPoints="1"/>
            </p:cNvSpPr>
            <p:nvPr>
              <p:custDataLst>
                <p:tags r:id="rId451"/>
              </p:custDataLst>
            </p:nvPr>
          </p:nvSpPr>
          <p:spPr bwMode="auto">
            <a:xfrm>
              <a:off x="1274430" y="5079778"/>
              <a:ext cx="33697" cy="142273"/>
            </a:xfrm>
            <a:custGeom>
              <a:avLst/>
              <a:gdLst>
                <a:gd name="T0" fmla="*/ 21 w 25"/>
                <a:gd name="T1" fmla="*/ 106 h 106"/>
                <a:gd name="T2" fmla="*/ 3 w 25"/>
                <a:gd name="T3" fmla="*/ 106 h 106"/>
                <a:gd name="T4" fmla="*/ 0 w 25"/>
                <a:gd name="T5" fmla="*/ 103 h 106"/>
                <a:gd name="T6" fmla="*/ 0 w 25"/>
                <a:gd name="T7" fmla="*/ 3 h 106"/>
                <a:gd name="T8" fmla="*/ 3 w 25"/>
                <a:gd name="T9" fmla="*/ 0 h 106"/>
                <a:gd name="T10" fmla="*/ 21 w 25"/>
                <a:gd name="T11" fmla="*/ 0 h 106"/>
                <a:gd name="T12" fmla="*/ 25 w 25"/>
                <a:gd name="T13" fmla="*/ 3 h 106"/>
                <a:gd name="T14" fmla="*/ 25 w 25"/>
                <a:gd name="T15" fmla="*/ 103 h 106"/>
                <a:gd name="T16" fmla="*/ 21 w 25"/>
                <a:gd name="T17" fmla="*/ 106 h 106"/>
                <a:gd name="T18" fmla="*/ 6 w 25"/>
                <a:gd name="T19" fmla="*/ 99 h 106"/>
                <a:gd name="T20" fmla="*/ 18 w 25"/>
                <a:gd name="T21" fmla="*/ 99 h 106"/>
                <a:gd name="T22" fmla="*/ 18 w 25"/>
                <a:gd name="T23" fmla="*/ 6 h 106"/>
                <a:gd name="T24" fmla="*/ 6 w 25"/>
                <a:gd name="T25" fmla="*/ 6 h 106"/>
                <a:gd name="T26" fmla="*/ 6 w 25"/>
                <a:gd name="T27" fmla="*/ 9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06">
                  <a:moveTo>
                    <a:pt x="21" y="106"/>
                  </a:moveTo>
                  <a:cubicBezTo>
                    <a:pt x="3" y="106"/>
                    <a:pt x="3" y="106"/>
                    <a:pt x="3" y="106"/>
                  </a:cubicBezTo>
                  <a:cubicBezTo>
                    <a:pt x="1" y="106"/>
                    <a:pt x="0" y="105"/>
                    <a:pt x="0" y="10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3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5" y="105"/>
                    <a:pt x="23" y="106"/>
                    <a:pt x="21" y="106"/>
                  </a:cubicBezTo>
                  <a:close/>
                  <a:moveTo>
                    <a:pt x="6" y="99"/>
                  </a:moveTo>
                  <a:cubicBezTo>
                    <a:pt x="18" y="99"/>
                    <a:pt x="18" y="99"/>
                    <a:pt x="18" y="99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99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80" name="Freeform 466"/>
            <p:cNvSpPr>
              <a:spLocks noEditPoints="1"/>
            </p:cNvSpPr>
            <p:nvPr>
              <p:custDataLst>
                <p:tags r:id="rId452"/>
              </p:custDataLst>
            </p:nvPr>
          </p:nvSpPr>
          <p:spPr bwMode="auto">
            <a:xfrm>
              <a:off x="1323103" y="5079778"/>
              <a:ext cx="33697" cy="43681"/>
            </a:xfrm>
            <a:custGeom>
              <a:avLst/>
              <a:gdLst>
                <a:gd name="T0" fmla="*/ 22 w 25"/>
                <a:gd name="T1" fmla="*/ 33 h 33"/>
                <a:gd name="T2" fmla="*/ 4 w 25"/>
                <a:gd name="T3" fmla="*/ 33 h 33"/>
                <a:gd name="T4" fmla="*/ 0 w 25"/>
                <a:gd name="T5" fmla="*/ 30 h 33"/>
                <a:gd name="T6" fmla="*/ 0 w 25"/>
                <a:gd name="T7" fmla="*/ 3 h 33"/>
                <a:gd name="T8" fmla="*/ 4 w 25"/>
                <a:gd name="T9" fmla="*/ 0 h 33"/>
                <a:gd name="T10" fmla="*/ 22 w 25"/>
                <a:gd name="T11" fmla="*/ 0 h 33"/>
                <a:gd name="T12" fmla="*/ 25 w 25"/>
                <a:gd name="T13" fmla="*/ 3 h 33"/>
                <a:gd name="T14" fmla="*/ 25 w 25"/>
                <a:gd name="T15" fmla="*/ 30 h 33"/>
                <a:gd name="T16" fmla="*/ 22 w 25"/>
                <a:gd name="T17" fmla="*/ 33 h 33"/>
                <a:gd name="T18" fmla="*/ 7 w 25"/>
                <a:gd name="T19" fmla="*/ 27 h 33"/>
                <a:gd name="T20" fmla="*/ 19 w 25"/>
                <a:gd name="T21" fmla="*/ 27 h 33"/>
                <a:gd name="T22" fmla="*/ 19 w 25"/>
                <a:gd name="T23" fmla="*/ 6 h 33"/>
                <a:gd name="T24" fmla="*/ 7 w 25"/>
                <a:gd name="T25" fmla="*/ 6 h 33"/>
                <a:gd name="T26" fmla="*/ 7 w 25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3">
                  <a:moveTo>
                    <a:pt x="22" y="33"/>
                  </a:move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2"/>
                    <a:pt x="24" y="33"/>
                    <a:pt x="22" y="33"/>
                  </a:cubicBezTo>
                  <a:close/>
                  <a:moveTo>
                    <a:pt x="7" y="27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7" y="27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81" name="Freeform 467"/>
            <p:cNvSpPr>
              <a:spLocks noEditPoints="1"/>
            </p:cNvSpPr>
            <p:nvPr>
              <p:custDataLst>
                <p:tags r:id="rId453"/>
              </p:custDataLst>
            </p:nvPr>
          </p:nvSpPr>
          <p:spPr bwMode="auto">
            <a:xfrm>
              <a:off x="1373023" y="5079778"/>
              <a:ext cx="33697" cy="17472"/>
            </a:xfrm>
            <a:custGeom>
              <a:avLst/>
              <a:gdLst>
                <a:gd name="T0" fmla="*/ 21 w 25"/>
                <a:gd name="T1" fmla="*/ 13 h 13"/>
                <a:gd name="T2" fmla="*/ 3 w 25"/>
                <a:gd name="T3" fmla="*/ 13 h 13"/>
                <a:gd name="T4" fmla="*/ 0 w 25"/>
                <a:gd name="T5" fmla="*/ 10 h 13"/>
                <a:gd name="T6" fmla="*/ 0 w 25"/>
                <a:gd name="T7" fmla="*/ 3 h 13"/>
                <a:gd name="T8" fmla="*/ 3 w 25"/>
                <a:gd name="T9" fmla="*/ 0 h 13"/>
                <a:gd name="T10" fmla="*/ 21 w 25"/>
                <a:gd name="T11" fmla="*/ 0 h 13"/>
                <a:gd name="T12" fmla="*/ 25 w 25"/>
                <a:gd name="T13" fmla="*/ 3 h 13"/>
                <a:gd name="T14" fmla="*/ 25 w 25"/>
                <a:gd name="T15" fmla="*/ 10 h 13"/>
                <a:gd name="T16" fmla="*/ 21 w 25"/>
                <a:gd name="T17" fmla="*/ 13 h 13"/>
                <a:gd name="T18" fmla="*/ 6 w 25"/>
                <a:gd name="T19" fmla="*/ 7 h 13"/>
                <a:gd name="T20" fmla="*/ 18 w 25"/>
                <a:gd name="T21" fmla="*/ 7 h 13"/>
                <a:gd name="T22" fmla="*/ 18 w 25"/>
                <a:gd name="T23" fmla="*/ 6 h 13"/>
                <a:gd name="T24" fmla="*/ 6 w 25"/>
                <a:gd name="T25" fmla="*/ 6 h 13"/>
                <a:gd name="T26" fmla="*/ 6 w 25"/>
                <a:gd name="T2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3">
                  <a:moveTo>
                    <a:pt x="21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1" y="13"/>
                    <a:pt x="0" y="12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3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2"/>
                    <a:pt x="23" y="13"/>
                    <a:pt x="21" y="13"/>
                  </a:cubicBezTo>
                  <a:close/>
                  <a:moveTo>
                    <a:pt x="6" y="7"/>
                  </a:move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7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82" name="Freeform 468"/>
            <p:cNvSpPr/>
            <p:nvPr>
              <p:custDataLst>
                <p:tags r:id="rId454"/>
              </p:custDataLst>
            </p:nvPr>
          </p:nvSpPr>
          <p:spPr bwMode="auto">
            <a:xfrm>
              <a:off x="1346815" y="5049826"/>
              <a:ext cx="193441" cy="19968"/>
            </a:xfrm>
            <a:custGeom>
              <a:avLst/>
              <a:gdLst>
                <a:gd name="T0" fmla="*/ 144 w 144"/>
                <a:gd name="T1" fmla="*/ 0 h 15"/>
                <a:gd name="T2" fmla="*/ 0 w 144"/>
                <a:gd name="T3" fmla="*/ 0 h 15"/>
                <a:gd name="T4" fmla="*/ 15 w 144"/>
                <a:gd name="T5" fmla="*/ 15 h 15"/>
                <a:gd name="T6" fmla="*/ 129 w 144"/>
                <a:gd name="T7" fmla="*/ 15 h 15"/>
                <a:gd name="T8" fmla="*/ 144 w 144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">
                  <a:moveTo>
                    <a:pt x="1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7" y="15"/>
                    <a:pt x="15" y="15"/>
                  </a:cubicBezTo>
                  <a:cubicBezTo>
                    <a:pt x="129" y="15"/>
                    <a:pt x="129" y="15"/>
                    <a:pt x="129" y="15"/>
                  </a:cubicBezTo>
                  <a:cubicBezTo>
                    <a:pt x="137" y="15"/>
                    <a:pt x="144" y="8"/>
                    <a:pt x="144" y="0"/>
                  </a:cubicBezTo>
                </a:path>
              </a:pathLst>
            </a:custGeom>
            <a:solidFill>
              <a:srgbClr val="FC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83" name="Freeform 469"/>
            <p:cNvSpPr/>
            <p:nvPr>
              <p:custDataLst>
                <p:tags r:id="rId455"/>
              </p:custDataLst>
            </p:nvPr>
          </p:nvSpPr>
          <p:spPr bwMode="auto">
            <a:xfrm>
              <a:off x="902524" y="4315998"/>
              <a:ext cx="1082022" cy="733828"/>
            </a:xfrm>
            <a:custGeom>
              <a:avLst/>
              <a:gdLst>
                <a:gd name="T0" fmla="*/ 412 w 802"/>
                <a:gd name="T1" fmla="*/ 545 h 545"/>
                <a:gd name="T2" fmla="*/ 0 w 802"/>
                <a:gd name="T3" fmla="*/ 545 h 545"/>
                <a:gd name="T4" fmla="*/ 0 w 802"/>
                <a:gd name="T5" fmla="*/ 28 h 545"/>
                <a:gd name="T6" fmla="*/ 28 w 802"/>
                <a:gd name="T7" fmla="*/ 0 h 545"/>
                <a:gd name="T8" fmla="*/ 412 w 802"/>
                <a:gd name="T9" fmla="*/ 0 h 545"/>
                <a:gd name="T10" fmla="*/ 774 w 802"/>
                <a:gd name="T11" fmla="*/ 0 h 545"/>
                <a:gd name="T12" fmla="*/ 802 w 802"/>
                <a:gd name="T13" fmla="*/ 28 h 545"/>
                <a:gd name="T14" fmla="*/ 802 w 802"/>
                <a:gd name="T15" fmla="*/ 545 h 545"/>
                <a:gd name="T16" fmla="*/ 412 w 802"/>
                <a:gd name="T17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2" h="545">
                  <a:moveTo>
                    <a:pt x="412" y="545"/>
                  </a:moveTo>
                  <a:cubicBezTo>
                    <a:pt x="0" y="545"/>
                    <a:pt x="0" y="545"/>
                    <a:pt x="0" y="54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774" y="0"/>
                    <a:pt x="774" y="0"/>
                    <a:pt x="774" y="0"/>
                  </a:cubicBezTo>
                  <a:cubicBezTo>
                    <a:pt x="789" y="0"/>
                    <a:pt x="802" y="13"/>
                    <a:pt x="802" y="28"/>
                  </a:cubicBezTo>
                  <a:cubicBezTo>
                    <a:pt x="802" y="545"/>
                    <a:pt x="802" y="545"/>
                    <a:pt x="802" y="545"/>
                  </a:cubicBezTo>
                  <a:cubicBezTo>
                    <a:pt x="412" y="545"/>
                    <a:pt x="412" y="545"/>
                    <a:pt x="412" y="545"/>
                  </a:cubicBezTo>
                </a:path>
              </a:pathLst>
            </a:custGeom>
            <a:solidFill>
              <a:srgbClr val="363D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84" name="Rectangle 470"/>
            <p:cNvSpPr>
              <a:spLocks noChangeArrowheads="1"/>
            </p:cNvSpPr>
            <p:nvPr>
              <p:custDataLst>
                <p:tags r:id="rId456"/>
              </p:custDataLst>
            </p:nvPr>
          </p:nvSpPr>
          <p:spPr bwMode="auto">
            <a:xfrm>
              <a:off x="943709" y="4360926"/>
              <a:ext cx="999653" cy="6439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85" name="Rectangle 471"/>
            <p:cNvSpPr>
              <a:spLocks noChangeArrowheads="1"/>
            </p:cNvSpPr>
            <p:nvPr>
              <p:custDataLst>
                <p:tags r:id="rId457"/>
              </p:custDataLst>
            </p:nvPr>
          </p:nvSpPr>
          <p:spPr bwMode="auto">
            <a:xfrm>
              <a:off x="943709" y="4360926"/>
              <a:ext cx="999653" cy="643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86" name="Freeform 472"/>
            <p:cNvSpPr/>
            <p:nvPr>
              <p:custDataLst>
                <p:tags r:id="rId458"/>
              </p:custDataLst>
            </p:nvPr>
          </p:nvSpPr>
          <p:spPr bwMode="auto">
            <a:xfrm>
              <a:off x="1566464" y="4588063"/>
              <a:ext cx="361922" cy="414338"/>
            </a:xfrm>
            <a:custGeom>
              <a:avLst/>
              <a:gdLst>
                <a:gd name="T0" fmla="*/ 269 w 269"/>
                <a:gd name="T1" fmla="*/ 308 h 308"/>
                <a:gd name="T2" fmla="*/ 191 w 269"/>
                <a:gd name="T3" fmla="*/ 121 h 308"/>
                <a:gd name="T4" fmla="*/ 76 w 269"/>
                <a:gd name="T5" fmla="*/ 97 h 308"/>
                <a:gd name="T6" fmla="*/ 0 w 269"/>
                <a:gd name="T7" fmla="*/ 308 h 308"/>
                <a:gd name="T8" fmla="*/ 269 w 269"/>
                <a:gd name="T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308">
                  <a:moveTo>
                    <a:pt x="269" y="308"/>
                  </a:moveTo>
                  <a:cubicBezTo>
                    <a:pt x="269" y="308"/>
                    <a:pt x="200" y="241"/>
                    <a:pt x="191" y="121"/>
                  </a:cubicBezTo>
                  <a:cubicBezTo>
                    <a:pt x="183" y="0"/>
                    <a:pt x="91" y="5"/>
                    <a:pt x="76" y="97"/>
                  </a:cubicBezTo>
                  <a:cubicBezTo>
                    <a:pt x="61" y="190"/>
                    <a:pt x="45" y="285"/>
                    <a:pt x="0" y="308"/>
                  </a:cubicBezTo>
                  <a:cubicBezTo>
                    <a:pt x="269" y="308"/>
                    <a:pt x="269" y="308"/>
                    <a:pt x="269" y="308"/>
                  </a:cubicBezTo>
                </a:path>
              </a:pathLst>
            </a:custGeom>
            <a:solidFill>
              <a:srgbClr val="87CE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87" name="Freeform 473"/>
            <p:cNvSpPr/>
            <p:nvPr>
              <p:custDataLst>
                <p:tags r:id="rId459"/>
              </p:custDataLst>
            </p:nvPr>
          </p:nvSpPr>
          <p:spPr bwMode="auto">
            <a:xfrm>
              <a:off x="1384255" y="4749056"/>
              <a:ext cx="259585" cy="253346"/>
            </a:xfrm>
            <a:custGeom>
              <a:avLst/>
              <a:gdLst>
                <a:gd name="T0" fmla="*/ 133 w 193"/>
                <a:gd name="T1" fmla="*/ 0 h 188"/>
                <a:gd name="T2" fmla="*/ 76 w 193"/>
                <a:gd name="T3" fmla="*/ 46 h 188"/>
                <a:gd name="T4" fmla="*/ 65 w 193"/>
                <a:gd name="T5" fmla="*/ 90 h 188"/>
                <a:gd name="T6" fmla="*/ 131 w 193"/>
                <a:gd name="T7" fmla="*/ 188 h 188"/>
                <a:gd name="T8" fmla="*/ 0 w 193"/>
                <a:gd name="T9" fmla="*/ 188 h 188"/>
                <a:gd name="T10" fmla="*/ 0 w 193"/>
                <a:gd name="T11" fmla="*/ 188 h 188"/>
                <a:gd name="T12" fmla="*/ 135 w 193"/>
                <a:gd name="T13" fmla="*/ 188 h 188"/>
                <a:gd name="T14" fmla="*/ 193 w 193"/>
                <a:gd name="T15" fmla="*/ 73 h 188"/>
                <a:gd name="T16" fmla="*/ 191 w 193"/>
                <a:gd name="T17" fmla="*/ 61 h 188"/>
                <a:gd name="T18" fmla="*/ 133 w 193"/>
                <a:gd name="T1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88">
                  <a:moveTo>
                    <a:pt x="133" y="0"/>
                  </a:moveTo>
                  <a:cubicBezTo>
                    <a:pt x="108" y="0"/>
                    <a:pt x="83" y="16"/>
                    <a:pt x="76" y="46"/>
                  </a:cubicBezTo>
                  <a:cubicBezTo>
                    <a:pt x="72" y="61"/>
                    <a:pt x="69" y="75"/>
                    <a:pt x="65" y="90"/>
                  </a:cubicBezTo>
                  <a:cubicBezTo>
                    <a:pt x="91" y="153"/>
                    <a:pt x="131" y="188"/>
                    <a:pt x="131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35" y="188"/>
                    <a:pt x="135" y="188"/>
                    <a:pt x="135" y="188"/>
                  </a:cubicBezTo>
                  <a:cubicBezTo>
                    <a:pt x="164" y="173"/>
                    <a:pt x="181" y="128"/>
                    <a:pt x="193" y="73"/>
                  </a:cubicBezTo>
                  <a:cubicBezTo>
                    <a:pt x="192" y="69"/>
                    <a:pt x="192" y="66"/>
                    <a:pt x="191" y="61"/>
                  </a:cubicBezTo>
                  <a:cubicBezTo>
                    <a:pt x="187" y="19"/>
                    <a:pt x="160" y="0"/>
                    <a:pt x="133" y="0"/>
                  </a:cubicBezTo>
                </a:path>
              </a:pathLst>
            </a:custGeom>
            <a:solidFill>
              <a:srgbClr val="57B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88" name="Freeform 474"/>
            <p:cNvSpPr/>
            <p:nvPr>
              <p:custDataLst>
                <p:tags r:id="rId460"/>
              </p:custDataLst>
            </p:nvPr>
          </p:nvSpPr>
          <p:spPr bwMode="auto">
            <a:xfrm>
              <a:off x="1566464" y="4847648"/>
              <a:ext cx="179713" cy="154753"/>
            </a:xfrm>
            <a:custGeom>
              <a:avLst/>
              <a:gdLst>
                <a:gd name="T0" fmla="*/ 58 w 134"/>
                <a:gd name="T1" fmla="*/ 0 h 115"/>
                <a:gd name="T2" fmla="*/ 0 w 134"/>
                <a:gd name="T3" fmla="*/ 115 h 115"/>
                <a:gd name="T4" fmla="*/ 134 w 134"/>
                <a:gd name="T5" fmla="*/ 115 h 115"/>
                <a:gd name="T6" fmla="*/ 58 w 134"/>
                <a:gd name="T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15">
                  <a:moveTo>
                    <a:pt x="58" y="0"/>
                  </a:moveTo>
                  <a:cubicBezTo>
                    <a:pt x="46" y="55"/>
                    <a:pt x="29" y="100"/>
                    <a:pt x="0" y="115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134" y="115"/>
                    <a:pt x="72" y="74"/>
                    <a:pt x="58" y="0"/>
                  </a:cubicBezTo>
                </a:path>
              </a:pathLst>
            </a:custGeom>
            <a:solidFill>
              <a:srgbClr val="38A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89" name="Freeform 475"/>
            <p:cNvSpPr/>
            <p:nvPr>
              <p:custDataLst>
                <p:tags r:id="rId461"/>
              </p:custDataLst>
            </p:nvPr>
          </p:nvSpPr>
          <p:spPr bwMode="auto">
            <a:xfrm>
              <a:off x="959933" y="4826432"/>
              <a:ext cx="361922" cy="175969"/>
            </a:xfrm>
            <a:custGeom>
              <a:avLst/>
              <a:gdLst>
                <a:gd name="T0" fmla="*/ 133 w 269"/>
                <a:gd name="T1" fmla="*/ 0 h 131"/>
                <a:gd name="T2" fmla="*/ 76 w 269"/>
                <a:gd name="T3" fmla="*/ 32 h 131"/>
                <a:gd name="T4" fmla="*/ 0 w 269"/>
                <a:gd name="T5" fmla="*/ 131 h 131"/>
                <a:gd name="T6" fmla="*/ 269 w 269"/>
                <a:gd name="T7" fmla="*/ 131 h 131"/>
                <a:gd name="T8" fmla="*/ 269 w 269"/>
                <a:gd name="T9" fmla="*/ 131 h 131"/>
                <a:gd name="T10" fmla="*/ 140 w 269"/>
                <a:gd name="T11" fmla="*/ 131 h 131"/>
                <a:gd name="T12" fmla="*/ 195 w 269"/>
                <a:gd name="T13" fmla="*/ 56 h 131"/>
                <a:gd name="T14" fmla="*/ 191 w 269"/>
                <a:gd name="T15" fmla="*/ 43 h 131"/>
                <a:gd name="T16" fmla="*/ 133 w 269"/>
                <a:gd name="T1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9" h="131">
                  <a:moveTo>
                    <a:pt x="133" y="0"/>
                  </a:moveTo>
                  <a:cubicBezTo>
                    <a:pt x="108" y="0"/>
                    <a:pt x="83" y="11"/>
                    <a:pt x="76" y="32"/>
                  </a:cubicBezTo>
                  <a:cubicBezTo>
                    <a:pt x="61" y="75"/>
                    <a:pt x="45" y="120"/>
                    <a:pt x="0" y="131"/>
                  </a:cubicBezTo>
                  <a:cubicBezTo>
                    <a:pt x="269" y="131"/>
                    <a:pt x="269" y="131"/>
                    <a:pt x="269" y="131"/>
                  </a:cubicBezTo>
                  <a:cubicBezTo>
                    <a:pt x="269" y="131"/>
                    <a:pt x="269" y="131"/>
                    <a:pt x="269" y="131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165" y="120"/>
                    <a:pt x="182" y="92"/>
                    <a:pt x="195" y="56"/>
                  </a:cubicBezTo>
                  <a:cubicBezTo>
                    <a:pt x="193" y="52"/>
                    <a:pt x="192" y="47"/>
                    <a:pt x="191" y="43"/>
                  </a:cubicBezTo>
                  <a:cubicBezTo>
                    <a:pt x="187" y="13"/>
                    <a:pt x="160" y="0"/>
                    <a:pt x="133" y="0"/>
                  </a:cubicBezTo>
                </a:path>
              </a:pathLst>
            </a:custGeom>
            <a:solidFill>
              <a:srgbClr val="4AA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90" name="Freeform 476"/>
            <p:cNvSpPr/>
            <p:nvPr>
              <p:custDataLst>
                <p:tags r:id="rId462"/>
              </p:custDataLst>
            </p:nvPr>
          </p:nvSpPr>
          <p:spPr bwMode="auto">
            <a:xfrm>
              <a:off x="1222014" y="4623007"/>
              <a:ext cx="249601" cy="379394"/>
            </a:xfrm>
            <a:custGeom>
              <a:avLst/>
              <a:gdLst>
                <a:gd name="T0" fmla="*/ 96 w 185"/>
                <a:gd name="T1" fmla="*/ 0 h 282"/>
                <a:gd name="T2" fmla="*/ 32 w 185"/>
                <a:gd name="T3" fmla="*/ 69 h 282"/>
                <a:gd name="T4" fmla="*/ 0 w 185"/>
                <a:gd name="T5" fmla="*/ 207 h 282"/>
                <a:gd name="T6" fmla="*/ 74 w 185"/>
                <a:gd name="T7" fmla="*/ 282 h 282"/>
                <a:gd name="T8" fmla="*/ 120 w 185"/>
                <a:gd name="T9" fmla="*/ 282 h 282"/>
                <a:gd name="T10" fmla="*/ 185 w 185"/>
                <a:gd name="T11" fmla="*/ 184 h 282"/>
                <a:gd name="T12" fmla="*/ 163 w 185"/>
                <a:gd name="T13" fmla="*/ 92 h 282"/>
                <a:gd name="T14" fmla="*/ 96 w 185"/>
                <a:gd name="T15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5" h="282">
                  <a:moveTo>
                    <a:pt x="96" y="0"/>
                  </a:moveTo>
                  <a:cubicBezTo>
                    <a:pt x="68" y="0"/>
                    <a:pt x="40" y="24"/>
                    <a:pt x="32" y="69"/>
                  </a:cubicBezTo>
                  <a:cubicBezTo>
                    <a:pt x="23" y="118"/>
                    <a:pt x="14" y="168"/>
                    <a:pt x="0" y="207"/>
                  </a:cubicBezTo>
                  <a:cubicBezTo>
                    <a:pt x="16" y="255"/>
                    <a:pt x="74" y="282"/>
                    <a:pt x="74" y="282"/>
                  </a:cubicBezTo>
                  <a:cubicBezTo>
                    <a:pt x="120" y="282"/>
                    <a:pt x="120" y="282"/>
                    <a:pt x="120" y="282"/>
                  </a:cubicBezTo>
                  <a:cubicBezTo>
                    <a:pt x="155" y="270"/>
                    <a:pt x="172" y="230"/>
                    <a:pt x="185" y="184"/>
                  </a:cubicBezTo>
                  <a:cubicBezTo>
                    <a:pt x="174" y="158"/>
                    <a:pt x="166" y="127"/>
                    <a:pt x="163" y="92"/>
                  </a:cubicBezTo>
                  <a:cubicBezTo>
                    <a:pt x="158" y="29"/>
                    <a:pt x="127" y="0"/>
                    <a:pt x="96" y="0"/>
                  </a:cubicBezTo>
                </a:path>
              </a:pathLst>
            </a:custGeom>
            <a:solidFill>
              <a:srgbClr val="A5D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91" name="Freeform 477"/>
            <p:cNvSpPr/>
            <p:nvPr>
              <p:custDataLst>
                <p:tags r:id="rId463"/>
              </p:custDataLst>
            </p:nvPr>
          </p:nvSpPr>
          <p:spPr bwMode="auto">
            <a:xfrm>
              <a:off x="1384255" y="4870113"/>
              <a:ext cx="175969" cy="132289"/>
            </a:xfrm>
            <a:custGeom>
              <a:avLst/>
              <a:gdLst>
                <a:gd name="T0" fmla="*/ 65 w 131"/>
                <a:gd name="T1" fmla="*/ 0 h 98"/>
                <a:gd name="T2" fmla="*/ 0 w 131"/>
                <a:gd name="T3" fmla="*/ 98 h 98"/>
                <a:gd name="T4" fmla="*/ 131 w 131"/>
                <a:gd name="T5" fmla="*/ 98 h 98"/>
                <a:gd name="T6" fmla="*/ 65 w 131"/>
                <a:gd name="T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98">
                  <a:moveTo>
                    <a:pt x="65" y="0"/>
                  </a:moveTo>
                  <a:cubicBezTo>
                    <a:pt x="52" y="46"/>
                    <a:pt x="35" y="86"/>
                    <a:pt x="0" y="98"/>
                  </a:cubicBezTo>
                  <a:cubicBezTo>
                    <a:pt x="131" y="98"/>
                    <a:pt x="131" y="98"/>
                    <a:pt x="131" y="98"/>
                  </a:cubicBezTo>
                  <a:cubicBezTo>
                    <a:pt x="131" y="98"/>
                    <a:pt x="91" y="63"/>
                    <a:pt x="65" y="0"/>
                  </a:cubicBezTo>
                </a:path>
              </a:pathLst>
            </a:custGeom>
            <a:solidFill>
              <a:srgbClr val="7BC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92" name="Freeform 478"/>
            <p:cNvSpPr/>
            <p:nvPr>
              <p:custDataLst>
                <p:tags r:id="rId464"/>
              </p:custDataLst>
            </p:nvPr>
          </p:nvSpPr>
          <p:spPr bwMode="auto">
            <a:xfrm>
              <a:off x="1148382" y="4901312"/>
              <a:ext cx="173473" cy="101089"/>
            </a:xfrm>
            <a:custGeom>
              <a:avLst/>
              <a:gdLst>
                <a:gd name="T0" fmla="*/ 55 w 129"/>
                <a:gd name="T1" fmla="*/ 0 h 75"/>
                <a:gd name="T2" fmla="*/ 0 w 129"/>
                <a:gd name="T3" fmla="*/ 75 h 75"/>
                <a:gd name="T4" fmla="*/ 129 w 129"/>
                <a:gd name="T5" fmla="*/ 75 h 75"/>
                <a:gd name="T6" fmla="*/ 55 w 129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75">
                  <a:moveTo>
                    <a:pt x="55" y="0"/>
                  </a:moveTo>
                  <a:cubicBezTo>
                    <a:pt x="42" y="36"/>
                    <a:pt x="25" y="64"/>
                    <a:pt x="0" y="75"/>
                  </a:cubicBezTo>
                  <a:cubicBezTo>
                    <a:pt x="129" y="75"/>
                    <a:pt x="129" y="75"/>
                    <a:pt x="129" y="75"/>
                  </a:cubicBezTo>
                  <a:cubicBezTo>
                    <a:pt x="129" y="75"/>
                    <a:pt x="71" y="48"/>
                    <a:pt x="55" y="0"/>
                  </a:cubicBezTo>
                </a:path>
              </a:pathLst>
            </a:custGeom>
            <a:solidFill>
              <a:srgbClr val="78C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93" name="Freeform 479"/>
            <p:cNvSpPr/>
            <p:nvPr>
              <p:custDataLst>
                <p:tags r:id="rId465"/>
              </p:custDataLst>
            </p:nvPr>
          </p:nvSpPr>
          <p:spPr bwMode="auto">
            <a:xfrm>
              <a:off x="1054781" y="4706623"/>
              <a:ext cx="168481" cy="46177"/>
            </a:xfrm>
            <a:custGeom>
              <a:avLst/>
              <a:gdLst>
                <a:gd name="T0" fmla="*/ 108 w 125"/>
                <a:gd name="T1" fmla="*/ 35 h 35"/>
                <a:gd name="T2" fmla="*/ 17 w 125"/>
                <a:gd name="T3" fmla="*/ 35 h 35"/>
                <a:gd name="T4" fmla="*/ 0 w 125"/>
                <a:gd name="T5" fmla="*/ 19 h 35"/>
                <a:gd name="T6" fmla="*/ 0 w 125"/>
                <a:gd name="T7" fmla="*/ 16 h 35"/>
                <a:gd name="T8" fmla="*/ 17 w 125"/>
                <a:gd name="T9" fmla="*/ 0 h 35"/>
                <a:gd name="T10" fmla="*/ 108 w 125"/>
                <a:gd name="T11" fmla="*/ 0 h 35"/>
                <a:gd name="T12" fmla="*/ 125 w 125"/>
                <a:gd name="T13" fmla="*/ 16 h 35"/>
                <a:gd name="T14" fmla="*/ 125 w 125"/>
                <a:gd name="T15" fmla="*/ 19 h 35"/>
                <a:gd name="T16" fmla="*/ 108 w 125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35">
                  <a:moveTo>
                    <a:pt x="108" y="35"/>
                  </a:moveTo>
                  <a:cubicBezTo>
                    <a:pt x="17" y="35"/>
                    <a:pt x="17" y="35"/>
                    <a:pt x="17" y="35"/>
                  </a:cubicBezTo>
                  <a:cubicBezTo>
                    <a:pt x="8" y="35"/>
                    <a:pt x="0" y="28"/>
                    <a:pt x="0" y="1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25" y="7"/>
                    <a:pt x="125" y="16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5" y="28"/>
                    <a:pt x="117" y="35"/>
                    <a:pt x="108" y="35"/>
                  </a:cubicBezTo>
                  <a:close/>
                </a:path>
              </a:pathLst>
            </a:cu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94" name="Freeform 480"/>
            <p:cNvSpPr/>
            <p:nvPr>
              <p:custDataLst>
                <p:tags r:id="rId466"/>
              </p:custDataLst>
            </p:nvPr>
          </p:nvSpPr>
          <p:spPr bwMode="auto">
            <a:xfrm>
              <a:off x="1491583" y="4626751"/>
              <a:ext cx="168481" cy="47424"/>
            </a:xfrm>
            <a:custGeom>
              <a:avLst/>
              <a:gdLst>
                <a:gd name="T0" fmla="*/ 108 w 125"/>
                <a:gd name="T1" fmla="*/ 35 h 35"/>
                <a:gd name="T2" fmla="*/ 16 w 125"/>
                <a:gd name="T3" fmla="*/ 35 h 35"/>
                <a:gd name="T4" fmla="*/ 0 w 125"/>
                <a:gd name="T5" fmla="*/ 18 h 35"/>
                <a:gd name="T6" fmla="*/ 0 w 125"/>
                <a:gd name="T7" fmla="*/ 16 h 35"/>
                <a:gd name="T8" fmla="*/ 16 w 125"/>
                <a:gd name="T9" fmla="*/ 0 h 35"/>
                <a:gd name="T10" fmla="*/ 108 w 125"/>
                <a:gd name="T11" fmla="*/ 0 h 35"/>
                <a:gd name="T12" fmla="*/ 125 w 125"/>
                <a:gd name="T13" fmla="*/ 16 h 35"/>
                <a:gd name="T14" fmla="*/ 125 w 125"/>
                <a:gd name="T15" fmla="*/ 18 h 35"/>
                <a:gd name="T16" fmla="*/ 108 w 125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35">
                  <a:moveTo>
                    <a:pt x="108" y="35"/>
                  </a:moveTo>
                  <a:cubicBezTo>
                    <a:pt x="16" y="35"/>
                    <a:pt x="16" y="35"/>
                    <a:pt x="16" y="35"/>
                  </a:cubicBezTo>
                  <a:cubicBezTo>
                    <a:pt x="7" y="35"/>
                    <a:pt x="0" y="27"/>
                    <a:pt x="0" y="1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25" y="7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27"/>
                    <a:pt x="117" y="35"/>
                    <a:pt x="108" y="35"/>
                  </a:cubicBezTo>
                  <a:close/>
                </a:path>
              </a:pathLst>
            </a:cu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95" name="Freeform 481"/>
            <p:cNvSpPr/>
            <p:nvPr>
              <p:custDataLst>
                <p:tags r:id="rId467"/>
              </p:custDataLst>
            </p:nvPr>
          </p:nvSpPr>
          <p:spPr bwMode="auto">
            <a:xfrm>
              <a:off x="1678784" y="4508191"/>
              <a:ext cx="167233" cy="47424"/>
            </a:xfrm>
            <a:custGeom>
              <a:avLst/>
              <a:gdLst>
                <a:gd name="T0" fmla="*/ 108 w 124"/>
                <a:gd name="T1" fmla="*/ 35 h 35"/>
                <a:gd name="T2" fmla="*/ 16 w 124"/>
                <a:gd name="T3" fmla="*/ 35 h 35"/>
                <a:gd name="T4" fmla="*/ 0 w 124"/>
                <a:gd name="T5" fmla="*/ 19 h 35"/>
                <a:gd name="T6" fmla="*/ 0 w 124"/>
                <a:gd name="T7" fmla="*/ 16 h 35"/>
                <a:gd name="T8" fmla="*/ 16 w 124"/>
                <a:gd name="T9" fmla="*/ 0 h 35"/>
                <a:gd name="T10" fmla="*/ 108 w 124"/>
                <a:gd name="T11" fmla="*/ 0 h 35"/>
                <a:gd name="T12" fmla="*/ 124 w 124"/>
                <a:gd name="T13" fmla="*/ 16 h 35"/>
                <a:gd name="T14" fmla="*/ 124 w 124"/>
                <a:gd name="T15" fmla="*/ 19 h 35"/>
                <a:gd name="T16" fmla="*/ 108 w 124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35">
                  <a:moveTo>
                    <a:pt x="108" y="35"/>
                  </a:moveTo>
                  <a:cubicBezTo>
                    <a:pt x="16" y="35"/>
                    <a:pt x="16" y="35"/>
                    <a:pt x="16" y="35"/>
                  </a:cubicBezTo>
                  <a:cubicBezTo>
                    <a:pt x="7" y="35"/>
                    <a:pt x="0" y="28"/>
                    <a:pt x="0" y="1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24" y="7"/>
                    <a:pt x="124" y="16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24" y="28"/>
                    <a:pt x="117" y="35"/>
                    <a:pt x="108" y="35"/>
                  </a:cubicBezTo>
                  <a:close/>
                </a:path>
              </a:pathLst>
            </a:cu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96" name="Freeform 482"/>
            <p:cNvSpPr/>
            <p:nvPr>
              <p:custDataLst>
                <p:tags r:id="rId468"/>
              </p:custDataLst>
            </p:nvPr>
          </p:nvSpPr>
          <p:spPr bwMode="auto">
            <a:xfrm>
              <a:off x="836380" y="5053569"/>
              <a:ext cx="1214311" cy="31201"/>
            </a:xfrm>
            <a:custGeom>
              <a:avLst/>
              <a:gdLst>
                <a:gd name="T0" fmla="*/ 0 w 900"/>
                <a:gd name="T1" fmla="*/ 0 h 23"/>
                <a:gd name="T2" fmla="*/ 112 w 900"/>
                <a:gd name="T3" fmla="*/ 23 h 23"/>
                <a:gd name="T4" fmla="*/ 788 w 900"/>
                <a:gd name="T5" fmla="*/ 23 h 23"/>
                <a:gd name="T6" fmla="*/ 900 w 900"/>
                <a:gd name="T7" fmla="*/ 0 h 23"/>
                <a:gd name="T8" fmla="*/ 0 w 900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23">
                  <a:moveTo>
                    <a:pt x="0" y="0"/>
                  </a:moveTo>
                  <a:cubicBezTo>
                    <a:pt x="34" y="15"/>
                    <a:pt x="72" y="23"/>
                    <a:pt x="112" y="23"/>
                  </a:cubicBezTo>
                  <a:cubicBezTo>
                    <a:pt x="788" y="23"/>
                    <a:pt x="788" y="23"/>
                    <a:pt x="788" y="23"/>
                  </a:cubicBezTo>
                  <a:cubicBezTo>
                    <a:pt x="828" y="23"/>
                    <a:pt x="865" y="15"/>
                    <a:pt x="9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BC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97" name="Rectangle 483"/>
            <p:cNvSpPr>
              <a:spLocks noChangeArrowheads="1"/>
            </p:cNvSpPr>
            <p:nvPr>
              <p:custDataLst>
                <p:tags r:id="rId469"/>
              </p:custDataLst>
            </p:nvPr>
          </p:nvSpPr>
          <p:spPr bwMode="auto">
            <a:xfrm>
              <a:off x="836380" y="5034849"/>
              <a:ext cx="1214311" cy="18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98" name="Rectangle 484"/>
            <p:cNvSpPr>
              <a:spLocks noChangeArrowheads="1"/>
            </p:cNvSpPr>
            <p:nvPr>
              <p:custDataLst>
                <p:tags r:id="rId470"/>
              </p:custDataLst>
            </p:nvPr>
          </p:nvSpPr>
          <p:spPr bwMode="auto">
            <a:xfrm>
              <a:off x="1338079" y="5034849"/>
              <a:ext cx="210913" cy="8736"/>
            </a:xfrm>
            <a:prstGeom prst="rect">
              <a:avLst/>
            </a:prstGeom>
            <a:solidFill>
              <a:srgbClr val="CBC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99" name="Freeform 485"/>
            <p:cNvSpPr/>
            <p:nvPr>
              <p:custDataLst>
                <p:tags r:id="rId471"/>
              </p:custDataLst>
            </p:nvPr>
          </p:nvSpPr>
          <p:spPr bwMode="auto">
            <a:xfrm>
              <a:off x="1904674" y="5399267"/>
              <a:ext cx="152257" cy="69888"/>
            </a:xfrm>
            <a:custGeom>
              <a:avLst/>
              <a:gdLst>
                <a:gd name="T0" fmla="*/ 7 w 113"/>
                <a:gd name="T1" fmla="*/ 0 h 52"/>
                <a:gd name="T2" fmla="*/ 0 w 113"/>
                <a:gd name="T3" fmla="*/ 19 h 52"/>
                <a:gd name="T4" fmla="*/ 21 w 113"/>
                <a:gd name="T5" fmla="*/ 32 h 52"/>
                <a:gd name="T6" fmla="*/ 105 w 113"/>
                <a:gd name="T7" fmla="*/ 50 h 52"/>
                <a:gd name="T8" fmla="*/ 104 w 113"/>
                <a:gd name="T9" fmla="*/ 32 h 52"/>
                <a:gd name="T10" fmla="*/ 51 w 113"/>
                <a:gd name="T11" fmla="*/ 3 h 52"/>
                <a:gd name="T12" fmla="*/ 7 w 113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52">
                  <a:moveTo>
                    <a:pt x="7" y="0"/>
                  </a:moveTo>
                  <a:cubicBezTo>
                    <a:pt x="7" y="0"/>
                    <a:pt x="0" y="10"/>
                    <a:pt x="0" y="19"/>
                  </a:cubicBezTo>
                  <a:cubicBezTo>
                    <a:pt x="0" y="28"/>
                    <a:pt x="9" y="30"/>
                    <a:pt x="21" y="32"/>
                  </a:cubicBezTo>
                  <a:cubicBezTo>
                    <a:pt x="34" y="35"/>
                    <a:pt x="96" y="52"/>
                    <a:pt x="105" y="50"/>
                  </a:cubicBezTo>
                  <a:cubicBezTo>
                    <a:pt x="113" y="47"/>
                    <a:pt x="112" y="38"/>
                    <a:pt x="104" y="32"/>
                  </a:cubicBezTo>
                  <a:cubicBezTo>
                    <a:pt x="96" y="25"/>
                    <a:pt x="62" y="6"/>
                    <a:pt x="51" y="3"/>
                  </a:cubicBezTo>
                  <a:cubicBezTo>
                    <a:pt x="39" y="1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74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00" name="Freeform 486"/>
            <p:cNvSpPr/>
            <p:nvPr>
              <p:custDataLst>
                <p:tags r:id="rId472"/>
              </p:custDataLst>
            </p:nvPr>
          </p:nvSpPr>
          <p:spPr bwMode="auto">
            <a:xfrm>
              <a:off x="2114339" y="5412995"/>
              <a:ext cx="167233" cy="52416"/>
            </a:xfrm>
            <a:custGeom>
              <a:avLst/>
              <a:gdLst>
                <a:gd name="T0" fmla="*/ 8 w 124"/>
                <a:gd name="T1" fmla="*/ 6 h 39"/>
                <a:gd name="T2" fmla="*/ 4 w 124"/>
                <a:gd name="T3" fmla="*/ 30 h 39"/>
                <a:gd name="T4" fmla="*/ 39 w 124"/>
                <a:gd name="T5" fmla="*/ 37 h 39"/>
                <a:gd name="T6" fmla="*/ 117 w 124"/>
                <a:gd name="T7" fmla="*/ 34 h 39"/>
                <a:gd name="T8" fmla="*/ 112 w 124"/>
                <a:gd name="T9" fmla="*/ 17 h 39"/>
                <a:gd name="T10" fmla="*/ 53 w 124"/>
                <a:gd name="T11" fmla="*/ 0 h 39"/>
                <a:gd name="T12" fmla="*/ 8 w 124"/>
                <a:gd name="T13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39">
                  <a:moveTo>
                    <a:pt x="8" y="6"/>
                  </a:moveTo>
                  <a:cubicBezTo>
                    <a:pt x="8" y="6"/>
                    <a:pt x="0" y="25"/>
                    <a:pt x="4" y="30"/>
                  </a:cubicBezTo>
                  <a:cubicBezTo>
                    <a:pt x="7" y="35"/>
                    <a:pt x="34" y="37"/>
                    <a:pt x="39" y="37"/>
                  </a:cubicBezTo>
                  <a:cubicBezTo>
                    <a:pt x="67" y="39"/>
                    <a:pt x="117" y="34"/>
                    <a:pt x="117" y="34"/>
                  </a:cubicBezTo>
                  <a:cubicBezTo>
                    <a:pt x="117" y="34"/>
                    <a:pt x="124" y="19"/>
                    <a:pt x="112" y="17"/>
                  </a:cubicBezTo>
                  <a:cubicBezTo>
                    <a:pt x="99" y="14"/>
                    <a:pt x="53" y="0"/>
                    <a:pt x="53" y="0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74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01" name="Freeform 487"/>
            <p:cNvSpPr/>
            <p:nvPr>
              <p:custDataLst>
                <p:tags r:id="rId473"/>
              </p:custDataLst>
            </p:nvPr>
          </p:nvSpPr>
          <p:spPr bwMode="auto">
            <a:xfrm>
              <a:off x="1912162" y="5365571"/>
              <a:ext cx="61153" cy="57408"/>
            </a:xfrm>
            <a:custGeom>
              <a:avLst/>
              <a:gdLst>
                <a:gd name="T0" fmla="*/ 5 w 45"/>
                <a:gd name="T1" fmla="*/ 0 h 42"/>
                <a:gd name="T2" fmla="*/ 1 w 45"/>
                <a:gd name="T3" fmla="*/ 25 h 42"/>
                <a:gd name="T4" fmla="*/ 37 w 45"/>
                <a:gd name="T5" fmla="*/ 38 h 42"/>
                <a:gd name="T6" fmla="*/ 45 w 45"/>
                <a:gd name="T7" fmla="*/ 28 h 42"/>
                <a:gd name="T8" fmla="*/ 43 w 45"/>
                <a:gd name="T9" fmla="*/ 6 h 42"/>
                <a:gd name="T10" fmla="*/ 5 w 45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2">
                  <a:moveTo>
                    <a:pt x="5" y="0"/>
                  </a:moveTo>
                  <a:cubicBezTo>
                    <a:pt x="5" y="0"/>
                    <a:pt x="0" y="19"/>
                    <a:pt x="1" y="25"/>
                  </a:cubicBezTo>
                  <a:cubicBezTo>
                    <a:pt x="2" y="31"/>
                    <a:pt x="33" y="42"/>
                    <a:pt x="37" y="38"/>
                  </a:cubicBezTo>
                  <a:cubicBezTo>
                    <a:pt x="37" y="38"/>
                    <a:pt x="35" y="27"/>
                    <a:pt x="45" y="28"/>
                  </a:cubicBezTo>
                  <a:cubicBezTo>
                    <a:pt x="43" y="6"/>
                    <a:pt x="43" y="6"/>
                    <a:pt x="43" y="6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C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02" name="Freeform 488"/>
            <p:cNvSpPr/>
            <p:nvPr>
              <p:custDataLst>
                <p:tags r:id="rId474"/>
              </p:custDataLst>
            </p:nvPr>
          </p:nvSpPr>
          <p:spPr bwMode="auto">
            <a:xfrm>
              <a:off x="2123075" y="5381795"/>
              <a:ext cx="63649" cy="53665"/>
            </a:xfrm>
            <a:custGeom>
              <a:avLst/>
              <a:gdLst>
                <a:gd name="T0" fmla="*/ 2 w 47"/>
                <a:gd name="T1" fmla="*/ 2 h 40"/>
                <a:gd name="T2" fmla="*/ 2 w 47"/>
                <a:gd name="T3" fmla="*/ 29 h 40"/>
                <a:gd name="T4" fmla="*/ 41 w 47"/>
                <a:gd name="T5" fmla="*/ 34 h 40"/>
                <a:gd name="T6" fmla="*/ 47 w 47"/>
                <a:gd name="T7" fmla="*/ 23 h 40"/>
                <a:gd name="T8" fmla="*/ 33 w 47"/>
                <a:gd name="T9" fmla="*/ 0 h 40"/>
                <a:gd name="T10" fmla="*/ 2 w 47"/>
                <a:gd name="T11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0">
                  <a:moveTo>
                    <a:pt x="2" y="2"/>
                  </a:moveTo>
                  <a:cubicBezTo>
                    <a:pt x="2" y="2"/>
                    <a:pt x="0" y="23"/>
                    <a:pt x="2" y="29"/>
                  </a:cubicBezTo>
                  <a:cubicBezTo>
                    <a:pt x="3" y="35"/>
                    <a:pt x="36" y="40"/>
                    <a:pt x="41" y="34"/>
                  </a:cubicBezTo>
                  <a:cubicBezTo>
                    <a:pt x="46" y="28"/>
                    <a:pt x="38" y="22"/>
                    <a:pt x="47" y="23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rgbClr val="FFC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03" name="Freeform 489"/>
            <p:cNvSpPr/>
            <p:nvPr>
              <p:custDataLst>
                <p:tags r:id="rId475"/>
              </p:custDataLst>
            </p:nvPr>
          </p:nvSpPr>
          <p:spPr bwMode="auto">
            <a:xfrm>
              <a:off x="1907170" y="3889180"/>
              <a:ext cx="157249" cy="222145"/>
            </a:xfrm>
            <a:custGeom>
              <a:avLst/>
              <a:gdLst>
                <a:gd name="T0" fmla="*/ 70 w 117"/>
                <a:gd name="T1" fmla="*/ 87 h 165"/>
                <a:gd name="T2" fmla="*/ 77 w 117"/>
                <a:gd name="T3" fmla="*/ 65 h 165"/>
                <a:gd name="T4" fmla="*/ 113 w 117"/>
                <a:gd name="T5" fmla="*/ 24 h 165"/>
                <a:gd name="T6" fmla="*/ 95 w 117"/>
                <a:gd name="T7" fmla="*/ 1 h 165"/>
                <a:gd name="T8" fmla="*/ 66 w 117"/>
                <a:gd name="T9" fmla="*/ 4 h 165"/>
                <a:gd name="T10" fmla="*/ 39 w 117"/>
                <a:gd name="T11" fmla="*/ 18 h 165"/>
                <a:gd name="T12" fmla="*/ 19 w 117"/>
                <a:gd name="T13" fmla="*/ 38 h 165"/>
                <a:gd name="T14" fmla="*/ 3 w 117"/>
                <a:gd name="T15" fmla="*/ 58 h 165"/>
                <a:gd name="T16" fmla="*/ 13 w 117"/>
                <a:gd name="T17" fmla="*/ 95 h 165"/>
                <a:gd name="T18" fmla="*/ 22 w 117"/>
                <a:gd name="T19" fmla="*/ 132 h 165"/>
                <a:gd name="T20" fmla="*/ 74 w 117"/>
                <a:gd name="T21" fmla="*/ 160 h 165"/>
                <a:gd name="T22" fmla="*/ 79 w 117"/>
                <a:gd name="T23" fmla="*/ 130 h 165"/>
                <a:gd name="T24" fmla="*/ 63 w 117"/>
                <a:gd name="T25" fmla="*/ 109 h 165"/>
                <a:gd name="T26" fmla="*/ 83 w 117"/>
                <a:gd name="T27" fmla="*/ 113 h 165"/>
                <a:gd name="T28" fmla="*/ 70 w 117"/>
                <a:gd name="T29" fmla="*/ 8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65">
                  <a:moveTo>
                    <a:pt x="70" y="87"/>
                  </a:moveTo>
                  <a:cubicBezTo>
                    <a:pt x="63" y="84"/>
                    <a:pt x="66" y="71"/>
                    <a:pt x="77" y="65"/>
                  </a:cubicBezTo>
                  <a:cubicBezTo>
                    <a:pt x="89" y="58"/>
                    <a:pt x="110" y="40"/>
                    <a:pt x="113" y="24"/>
                  </a:cubicBezTo>
                  <a:cubicBezTo>
                    <a:pt x="117" y="9"/>
                    <a:pt x="105" y="0"/>
                    <a:pt x="95" y="1"/>
                  </a:cubicBezTo>
                  <a:cubicBezTo>
                    <a:pt x="86" y="2"/>
                    <a:pt x="76" y="9"/>
                    <a:pt x="66" y="4"/>
                  </a:cubicBezTo>
                  <a:cubicBezTo>
                    <a:pt x="57" y="0"/>
                    <a:pt x="40" y="7"/>
                    <a:pt x="39" y="18"/>
                  </a:cubicBezTo>
                  <a:cubicBezTo>
                    <a:pt x="38" y="28"/>
                    <a:pt x="27" y="36"/>
                    <a:pt x="19" y="38"/>
                  </a:cubicBezTo>
                  <a:cubicBezTo>
                    <a:pt x="11" y="39"/>
                    <a:pt x="2" y="40"/>
                    <a:pt x="3" y="58"/>
                  </a:cubicBezTo>
                  <a:cubicBezTo>
                    <a:pt x="4" y="77"/>
                    <a:pt x="14" y="78"/>
                    <a:pt x="13" y="95"/>
                  </a:cubicBezTo>
                  <a:cubicBezTo>
                    <a:pt x="12" y="111"/>
                    <a:pt x="0" y="112"/>
                    <a:pt x="22" y="132"/>
                  </a:cubicBezTo>
                  <a:cubicBezTo>
                    <a:pt x="44" y="152"/>
                    <a:pt x="67" y="165"/>
                    <a:pt x="74" y="160"/>
                  </a:cubicBezTo>
                  <a:cubicBezTo>
                    <a:pt x="80" y="155"/>
                    <a:pt x="79" y="130"/>
                    <a:pt x="79" y="130"/>
                  </a:cubicBezTo>
                  <a:cubicBezTo>
                    <a:pt x="79" y="130"/>
                    <a:pt x="56" y="121"/>
                    <a:pt x="63" y="109"/>
                  </a:cubicBezTo>
                  <a:cubicBezTo>
                    <a:pt x="70" y="97"/>
                    <a:pt x="83" y="113"/>
                    <a:pt x="83" y="113"/>
                  </a:cubicBezTo>
                  <a:cubicBezTo>
                    <a:pt x="83" y="113"/>
                    <a:pt x="85" y="93"/>
                    <a:pt x="70" y="87"/>
                  </a:cubicBezTo>
                  <a:close/>
                </a:path>
              </a:pathLst>
            </a:custGeom>
            <a:solidFill>
              <a:srgbClr val="0D1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04" name="Freeform 490"/>
            <p:cNvSpPr/>
            <p:nvPr>
              <p:custDataLst>
                <p:tags r:id="rId476"/>
              </p:custDataLst>
            </p:nvPr>
          </p:nvSpPr>
          <p:spPr bwMode="auto">
            <a:xfrm>
              <a:off x="1968322" y="3950331"/>
              <a:ext cx="126049" cy="218402"/>
            </a:xfrm>
            <a:custGeom>
              <a:avLst/>
              <a:gdLst>
                <a:gd name="T0" fmla="*/ 17 w 94"/>
                <a:gd name="T1" fmla="*/ 151 h 162"/>
                <a:gd name="T2" fmla="*/ 26 w 94"/>
                <a:gd name="T3" fmla="*/ 140 h 162"/>
                <a:gd name="T4" fmla="*/ 26 w 94"/>
                <a:gd name="T5" fmla="*/ 104 h 162"/>
                <a:gd name="T6" fmla="*/ 0 w 94"/>
                <a:gd name="T7" fmla="*/ 55 h 162"/>
                <a:gd name="T8" fmla="*/ 35 w 94"/>
                <a:gd name="T9" fmla="*/ 0 h 162"/>
                <a:gd name="T10" fmla="*/ 50 w 94"/>
                <a:gd name="T11" fmla="*/ 4 h 162"/>
                <a:gd name="T12" fmla="*/ 83 w 94"/>
                <a:gd name="T13" fmla="*/ 30 h 162"/>
                <a:gd name="T14" fmla="*/ 82 w 94"/>
                <a:gd name="T15" fmla="*/ 39 h 162"/>
                <a:gd name="T16" fmla="*/ 92 w 94"/>
                <a:gd name="T17" fmla="*/ 61 h 162"/>
                <a:gd name="T18" fmla="*/ 78 w 94"/>
                <a:gd name="T19" fmla="*/ 106 h 162"/>
                <a:gd name="T20" fmla="*/ 90 w 94"/>
                <a:gd name="T21" fmla="*/ 152 h 162"/>
                <a:gd name="T22" fmla="*/ 70 w 94"/>
                <a:gd name="T23" fmla="*/ 162 h 162"/>
                <a:gd name="T24" fmla="*/ 17 w 94"/>
                <a:gd name="T25" fmla="*/ 15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62">
                  <a:moveTo>
                    <a:pt x="17" y="151"/>
                  </a:moveTo>
                  <a:cubicBezTo>
                    <a:pt x="17" y="151"/>
                    <a:pt x="23" y="152"/>
                    <a:pt x="26" y="140"/>
                  </a:cubicBezTo>
                  <a:cubicBezTo>
                    <a:pt x="29" y="127"/>
                    <a:pt x="26" y="104"/>
                    <a:pt x="26" y="10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4"/>
                    <a:pt x="80" y="25"/>
                    <a:pt x="83" y="30"/>
                  </a:cubicBezTo>
                  <a:cubicBezTo>
                    <a:pt x="86" y="35"/>
                    <a:pt x="82" y="39"/>
                    <a:pt x="82" y="39"/>
                  </a:cubicBezTo>
                  <a:cubicBezTo>
                    <a:pt x="82" y="39"/>
                    <a:pt x="94" y="45"/>
                    <a:pt x="92" y="61"/>
                  </a:cubicBezTo>
                  <a:cubicBezTo>
                    <a:pt x="91" y="76"/>
                    <a:pt x="80" y="99"/>
                    <a:pt x="78" y="106"/>
                  </a:cubicBezTo>
                  <a:cubicBezTo>
                    <a:pt x="77" y="113"/>
                    <a:pt x="76" y="142"/>
                    <a:pt x="90" y="152"/>
                  </a:cubicBezTo>
                  <a:cubicBezTo>
                    <a:pt x="90" y="152"/>
                    <a:pt x="91" y="162"/>
                    <a:pt x="70" y="162"/>
                  </a:cubicBezTo>
                  <a:cubicBezTo>
                    <a:pt x="48" y="161"/>
                    <a:pt x="19" y="155"/>
                    <a:pt x="17" y="151"/>
                  </a:cubicBezTo>
                  <a:close/>
                </a:path>
              </a:pathLst>
            </a:custGeom>
            <a:solidFill>
              <a:srgbClr val="FFC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05" name="Freeform 491"/>
            <p:cNvSpPr/>
            <p:nvPr>
              <p:custDataLst>
                <p:tags r:id="rId477"/>
              </p:custDataLst>
            </p:nvPr>
          </p:nvSpPr>
          <p:spPr bwMode="auto">
            <a:xfrm>
              <a:off x="1902178" y="4594303"/>
              <a:ext cx="188449" cy="797476"/>
            </a:xfrm>
            <a:custGeom>
              <a:avLst/>
              <a:gdLst>
                <a:gd name="T0" fmla="*/ 5 w 140"/>
                <a:gd name="T1" fmla="*/ 576 h 592"/>
                <a:gd name="T2" fmla="*/ 13 w 140"/>
                <a:gd name="T3" fmla="*/ 474 h 592"/>
                <a:gd name="T4" fmla="*/ 47 w 140"/>
                <a:gd name="T5" fmla="*/ 280 h 592"/>
                <a:gd name="T6" fmla="*/ 47 w 140"/>
                <a:gd name="T7" fmla="*/ 113 h 592"/>
                <a:gd name="T8" fmla="*/ 31 w 140"/>
                <a:gd name="T9" fmla="*/ 11 h 592"/>
                <a:gd name="T10" fmla="*/ 54 w 140"/>
                <a:gd name="T11" fmla="*/ 41 h 592"/>
                <a:gd name="T12" fmla="*/ 90 w 140"/>
                <a:gd name="T13" fmla="*/ 143 h 592"/>
                <a:gd name="T14" fmla="*/ 138 w 140"/>
                <a:gd name="T15" fmla="*/ 300 h 592"/>
                <a:gd name="T16" fmla="*/ 65 w 140"/>
                <a:gd name="T17" fmla="*/ 580 h 592"/>
                <a:gd name="T18" fmla="*/ 5 w 140"/>
                <a:gd name="T19" fmla="*/ 576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592">
                  <a:moveTo>
                    <a:pt x="5" y="576"/>
                  </a:moveTo>
                  <a:cubicBezTo>
                    <a:pt x="0" y="573"/>
                    <a:pt x="10" y="520"/>
                    <a:pt x="13" y="474"/>
                  </a:cubicBezTo>
                  <a:cubicBezTo>
                    <a:pt x="17" y="428"/>
                    <a:pt x="42" y="312"/>
                    <a:pt x="47" y="280"/>
                  </a:cubicBezTo>
                  <a:cubicBezTo>
                    <a:pt x="53" y="248"/>
                    <a:pt x="58" y="146"/>
                    <a:pt x="47" y="113"/>
                  </a:cubicBezTo>
                  <a:cubicBezTo>
                    <a:pt x="37" y="79"/>
                    <a:pt x="14" y="21"/>
                    <a:pt x="31" y="11"/>
                  </a:cubicBezTo>
                  <a:cubicBezTo>
                    <a:pt x="49" y="0"/>
                    <a:pt x="54" y="41"/>
                    <a:pt x="54" y="41"/>
                  </a:cubicBezTo>
                  <a:cubicBezTo>
                    <a:pt x="54" y="41"/>
                    <a:pt x="72" y="105"/>
                    <a:pt x="90" y="143"/>
                  </a:cubicBezTo>
                  <a:cubicBezTo>
                    <a:pt x="108" y="180"/>
                    <a:pt x="136" y="280"/>
                    <a:pt x="138" y="300"/>
                  </a:cubicBezTo>
                  <a:cubicBezTo>
                    <a:pt x="140" y="319"/>
                    <a:pt x="79" y="567"/>
                    <a:pt x="65" y="580"/>
                  </a:cubicBezTo>
                  <a:cubicBezTo>
                    <a:pt x="51" y="592"/>
                    <a:pt x="28" y="590"/>
                    <a:pt x="5" y="576"/>
                  </a:cubicBezTo>
                  <a:close/>
                </a:path>
              </a:pathLst>
            </a:custGeom>
            <a:solidFill>
              <a:srgbClr val="1A3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06" name="Freeform 492"/>
            <p:cNvSpPr/>
            <p:nvPr>
              <p:custDataLst>
                <p:tags r:id="rId478"/>
              </p:custDataLst>
            </p:nvPr>
          </p:nvSpPr>
          <p:spPr bwMode="auto">
            <a:xfrm>
              <a:off x="1953346" y="4589311"/>
              <a:ext cx="282049" cy="814949"/>
            </a:xfrm>
            <a:custGeom>
              <a:avLst/>
              <a:gdLst>
                <a:gd name="T0" fmla="*/ 164 w 209"/>
                <a:gd name="T1" fmla="*/ 24 h 605"/>
                <a:gd name="T2" fmla="*/ 172 w 209"/>
                <a:gd name="T3" fmla="*/ 63 h 605"/>
                <a:gd name="T4" fmla="*/ 200 w 209"/>
                <a:gd name="T5" fmla="*/ 247 h 605"/>
                <a:gd name="T6" fmla="*/ 205 w 209"/>
                <a:gd name="T7" fmla="*/ 380 h 605"/>
                <a:gd name="T8" fmla="*/ 188 w 209"/>
                <a:gd name="T9" fmla="*/ 594 h 605"/>
                <a:gd name="T10" fmla="*/ 113 w 209"/>
                <a:gd name="T11" fmla="*/ 587 h 605"/>
                <a:gd name="T12" fmla="*/ 109 w 209"/>
                <a:gd name="T13" fmla="*/ 323 h 605"/>
                <a:gd name="T14" fmla="*/ 84 w 209"/>
                <a:gd name="T15" fmla="*/ 291 h 605"/>
                <a:gd name="T16" fmla="*/ 4 w 209"/>
                <a:gd name="T17" fmla="*/ 54 h 605"/>
                <a:gd name="T18" fmla="*/ 0 w 209"/>
                <a:gd name="T19" fmla="*/ 0 h 605"/>
                <a:gd name="T20" fmla="*/ 164 w 209"/>
                <a:gd name="T21" fmla="*/ 2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605">
                  <a:moveTo>
                    <a:pt x="164" y="24"/>
                  </a:moveTo>
                  <a:cubicBezTo>
                    <a:pt x="164" y="24"/>
                    <a:pt x="172" y="29"/>
                    <a:pt x="172" y="63"/>
                  </a:cubicBezTo>
                  <a:cubicBezTo>
                    <a:pt x="172" y="97"/>
                    <a:pt x="197" y="206"/>
                    <a:pt x="200" y="247"/>
                  </a:cubicBezTo>
                  <a:cubicBezTo>
                    <a:pt x="204" y="288"/>
                    <a:pt x="209" y="316"/>
                    <a:pt x="205" y="380"/>
                  </a:cubicBezTo>
                  <a:cubicBezTo>
                    <a:pt x="202" y="445"/>
                    <a:pt x="207" y="587"/>
                    <a:pt x="188" y="594"/>
                  </a:cubicBezTo>
                  <a:cubicBezTo>
                    <a:pt x="168" y="602"/>
                    <a:pt x="122" y="605"/>
                    <a:pt x="113" y="587"/>
                  </a:cubicBezTo>
                  <a:cubicBezTo>
                    <a:pt x="104" y="569"/>
                    <a:pt x="97" y="343"/>
                    <a:pt x="109" y="323"/>
                  </a:cubicBezTo>
                  <a:cubicBezTo>
                    <a:pt x="84" y="291"/>
                    <a:pt x="84" y="291"/>
                    <a:pt x="84" y="291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4" y="24"/>
                  </a:lnTo>
                  <a:close/>
                </a:path>
              </a:pathLst>
            </a:custGeom>
            <a:solidFill>
              <a:srgbClr val="2B4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07" name="Freeform 493"/>
            <p:cNvSpPr/>
            <p:nvPr>
              <p:custDataLst>
                <p:tags r:id="rId479"/>
              </p:custDataLst>
            </p:nvPr>
          </p:nvSpPr>
          <p:spPr bwMode="auto">
            <a:xfrm>
              <a:off x="1899682" y="3991516"/>
              <a:ext cx="22464" cy="33697"/>
            </a:xfrm>
            <a:custGeom>
              <a:avLst/>
              <a:gdLst>
                <a:gd name="T0" fmla="*/ 14 w 17"/>
                <a:gd name="T1" fmla="*/ 10 h 25"/>
                <a:gd name="T2" fmla="*/ 13 w 17"/>
                <a:gd name="T3" fmla="*/ 24 h 25"/>
                <a:gd name="T4" fmla="*/ 3 w 17"/>
                <a:gd name="T5" fmla="*/ 15 h 25"/>
                <a:gd name="T6" fmla="*/ 4 w 17"/>
                <a:gd name="T7" fmla="*/ 1 h 25"/>
                <a:gd name="T8" fmla="*/ 14 w 17"/>
                <a:gd name="T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5">
                  <a:moveTo>
                    <a:pt x="14" y="10"/>
                  </a:moveTo>
                  <a:cubicBezTo>
                    <a:pt x="17" y="17"/>
                    <a:pt x="16" y="23"/>
                    <a:pt x="13" y="24"/>
                  </a:cubicBezTo>
                  <a:cubicBezTo>
                    <a:pt x="10" y="25"/>
                    <a:pt x="5" y="21"/>
                    <a:pt x="3" y="15"/>
                  </a:cubicBezTo>
                  <a:cubicBezTo>
                    <a:pt x="0" y="8"/>
                    <a:pt x="1" y="2"/>
                    <a:pt x="4" y="1"/>
                  </a:cubicBezTo>
                  <a:cubicBezTo>
                    <a:pt x="7" y="0"/>
                    <a:pt x="12" y="4"/>
                    <a:pt x="14" y="10"/>
                  </a:cubicBezTo>
                  <a:close/>
                </a:path>
              </a:pathLst>
            </a:custGeom>
            <a:solidFill>
              <a:srgbClr val="0D1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08" name="Freeform 494"/>
            <p:cNvSpPr/>
            <p:nvPr>
              <p:custDataLst>
                <p:tags r:id="rId480"/>
              </p:custDataLst>
            </p:nvPr>
          </p:nvSpPr>
          <p:spPr bwMode="auto">
            <a:xfrm>
              <a:off x="1922146" y="4151261"/>
              <a:ext cx="274561" cy="504195"/>
            </a:xfrm>
            <a:custGeom>
              <a:avLst/>
              <a:gdLst>
                <a:gd name="T0" fmla="*/ 51 w 204"/>
                <a:gd name="T1" fmla="*/ 2 h 374"/>
                <a:gd name="T2" fmla="*/ 16 w 204"/>
                <a:gd name="T3" fmla="*/ 51 h 374"/>
                <a:gd name="T4" fmla="*/ 4 w 204"/>
                <a:gd name="T5" fmla="*/ 183 h 374"/>
                <a:gd name="T6" fmla="*/ 4 w 204"/>
                <a:gd name="T7" fmla="*/ 341 h 374"/>
                <a:gd name="T8" fmla="*/ 39 w 204"/>
                <a:gd name="T9" fmla="*/ 370 h 374"/>
                <a:gd name="T10" fmla="*/ 187 w 204"/>
                <a:gd name="T11" fmla="*/ 349 h 374"/>
                <a:gd name="T12" fmla="*/ 187 w 204"/>
                <a:gd name="T13" fmla="*/ 277 h 374"/>
                <a:gd name="T14" fmla="*/ 177 w 204"/>
                <a:gd name="T15" fmla="*/ 113 h 374"/>
                <a:gd name="T16" fmla="*/ 124 w 204"/>
                <a:gd name="T17" fmla="*/ 3 h 374"/>
                <a:gd name="T18" fmla="*/ 51 w 204"/>
                <a:gd name="T19" fmla="*/ 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374">
                  <a:moveTo>
                    <a:pt x="51" y="2"/>
                  </a:moveTo>
                  <a:cubicBezTo>
                    <a:pt x="51" y="2"/>
                    <a:pt x="26" y="18"/>
                    <a:pt x="16" y="51"/>
                  </a:cubicBezTo>
                  <a:cubicBezTo>
                    <a:pt x="6" y="84"/>
                    <a:pt x="6" y="128"/>
                    <a:pt x="4" y="183"/>
                  </a:cubicBezTo>
                  <a:cubicBezTo>
                    <a:pt x="3" y="238"/>
                    <a:pt x="0" y="317"/>
                    <a:pt x="4" y="341"/>
                  </a:cubicBezTo>
                  <a:cubicBezTo>
                    <a:pt x="9" y="364"/>
                    <a:pt x="10" y="365"/>
                    <a:pt x="39" y="370"/>
                  </a:cubicBezTo>
                  <a:cubicBezTo>
                    <a:pt x="68" y="374"/>
                    <a:pt x="169" y="372"/>
                    <a:pt x="187" y="349"/>
                  </a:cubicBezTo>
                  <a:cubicBezTo>
                    <a:pt x="204" y="326"/>
                    <a:pt x="187" y="296"/>
                    <a:pt x="187" y="277"/>
                  </a:cubicBezTo>
                  <a:cubicBezTo>
                    <a:pt x="187" y="258"/>
                    <a:pt x="190" y="162"/>
                    <a:pt x="177" y="113"/>
                  </a:cubicBezTo>
                  <a:cubicBezTo>
                    <a:pt x="164" y="64"/>
                    <a:pt x="147" y="5"/>
                    <a:pt x="124" y="3"/>
                  </a:cubicBezTo>
                  <a:cubicBezTo>
                    <a:pt x="101" y="0"/>
                    <a:pt x="51" y="2"/>
                    <a:pt x="51" y="2"/>
                  </a:cubicBezTo>
                  <a:close/>
                </a:path>
              </a:pathLst>
            </a:custGeom>
            <a:solidFill>
              <a:srgbClr val="EF3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09" name="Freeform 495"/>
            <p:cNvSpPr/>
            <p:nvPr>
              <p:custDataLst>
                <p:tags r:id="rId481"/>
              </p:custDataLst>
            </p:nvPr>
          </p:nvSpPr>
          <p:spPr bwMode="auto">
            <a:xfrm>
              <a:off x="2019490" y="4564351"/>
              <a:ext cx="124801" cy="142273"/>
            </a:xfrm>
            <a:custGeom>
              <a:avLst/>
              <a:gdLst>
                <a:gd name="T0" fmla="*/ 93 w 93"/>
                <a:gd name="T1" fmla="*/ 73 h 105"/>
                <a:gd name="T2" fmla="*/ 76 w 93"/>
                <a:gd name="T3" fmla="*/ 105 h 105"/>
                <a:gd name="T4" fmla="*/ 0 w 93"/>
                <a:gd name="T5" fmla="*/ 10 h 105"/>
                <a:gd name="T6" fmla="*/ 48 w 93"/>
                <a:gd name="T7" fmla="*/ 0 h 105"/>
                <a:gd name="T8" fmla="*/ 93 w 93"/>
                <a:gd name="T9" fmla="*/ 7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05">
                  <a:moveTo>
                    <a:pt x="93" y="73"/>
                  </a:moveTo>
                  <a:cubicBezTo>
                    <a:pt x="93" y="73"/>
                    <a:pt x="83" y="103"/>
                    <a:pt x="76" y="105"/>
                  </a:cubicBezTo>
                  <a:cubicBezTo>
                    <a:pt x="76" y="105"/>
                    <a:pt x="13" y="52"/>
                    <a:pt x="0" y="1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71" y="55"/>
                    <a:pt x="93" y="73"/>
                  </a:cubicBezTo>
                  <a:close/>
                </a:path>
              </a:pathLst>
            </a:custGeom>
            <a:solidFill>
              <a:srgbClr val="FFC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10" name="Freeform 496"/>
            <p:cNvSpPr/>
            <p:nvPr>
              <p:custDataLst>
                <p:tags r:id="rId482"/>
              </p:custDataLst>
            </p:nvPr>
          </p:nvSpPr>
          <p:spPr bwMode="auto">
            <a:xfrm>
              <a:off x="1955842" y="4221149"/>
              <a:ext cx="162241" cy="389378"/>
            </a:xfrm>
            <a:custGeom>
              <a:avLst/>
              <a:gdLst>
                <a:gd name="T0" fmla="*/ 36 w 120"/>
                <a:gd name="T1" fmla="*/ 8 h 289"/>
                <a:gd name="T2" fmla="*/ 5 w 120"/>
                <a:gd name="T3" fmla="*/ 95 h 289"/>
                <a:gd name="T4" fmla="*/ 32 w 120"/>
                <a:gd name="T5" fmla="*/ 277 h 289"/>
                <a:gd name="T6" fmla="*/ 76 w 120"/>
                <a:gd name="T7" fmla="*/ 273 h 289"/>
                <a:gd name="T8" fmla="*/ 117 w 120"/>
                <a:gd name="T9" fmla="*/ 239 h 289"/>
                <a:gd name="T10" fmla="*/ 81 w 120"/>
                <a:gd name="T11" fmla="*/ 126 h 289"/>
                <a:gd name="T12" fmla="*/ 36 w 120"/>
                <a:gd name="T13" fmla="*/ 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289">
                  <a:moveTo>
                    <a:pt x="36" y="8"/>
                  </a:moveTo>
                  <a:cubicBezTo>
                    <a:pt x="36" y="8"/>
                    <a:pt x="0" y="0"/>
                    <a:pt x="5" y="95"/>
                  </a:cubicBezTo>
                  <a:cubicBezTo>
                    <a:pt x="11" y="189"/>
                    <a:pt x="13" y="265"/>
                    <a:pt x="32" y="277"/>
                  </a:cubicBezTo>
                  <a:cubicBezTo>
                    <a:pt x="50" y="289"/>
                    <a:pt x="62" y="274"/>
                    <a:pt x="76" y="273"/>
                  </a:cubicBezTo>
                  <a:cubicBezTo>
                    <a:pt x="91" y="271"/>
                    <a:pt x="120" y="265"/>
                    <a:pt x="117" y="239"/>
                  </a:cubicBezTo>
                  <a:cubicBezTo>
                    <a:pt x="114" y="213"/>
                    <a:pt x="72" y="155"/>
                    <a:pt x="81" y="126"/>
                  </a:cubicBezTo>
                  <a:cubicBezTo>
                    <a:pt x="89" y="97"/>
                    <a:pt x="98" y="6"/>
                    <a:pt x="36" y="8"/>
                  </a:cubicBezTo>
                  <a:close/>
                </a:path>
              </a:pathLst>
            </a:custGeom>
            <a:solidFill>
              <a:srgbClr val="FF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11" name="Freeform 497"/>
            <p:cNvSpPr/>
            <p:nvPr>
              <p:custDataLst>
                <p:tags r:id="rId483"/>
              </p:custDataLst>
            </p:nvPr>
          </p:nvSpPr>
          <p:spPr bwMode="auto">
            <a:xfrm>
              <a:off x="405818" y="5056065"/>
              <a:ext cx="272065" cy="249601"/>
            </a:xfrm>
            <a:custGeom>
              <a:avLst/>
              <a:gdLst>
                <a:gd name="T0" fmla="*/ 41 w 202"/>
                <a:gd name="T1" fmla="*/ 177 h 185"/>
                <a:gd name="T2" fmla="*/ 76 w 202"/>
                <a:gd name="T3" fmla="*/ 113 h 185"/>
                <a:gd name="T4" fmla="*/ 169 w 202"/>
                <a:gd name="T5" fmla="*/ 55 h 185"/>
                <a:gd name="T6" fmla="*/ 173 w 202"/>
                <a:gd name="T7" fmla="*/ 20 h 185"/>
                <a:gd name="T8" fmla="*/ 86 w 202"/>
                <a:gd name="T9" fmla="*/ 20 h 185"/>
                <a:gd name="T10" fmla="*/ 0 w 202"/>
                <a:gd name="T11" fmla="*/ 147 h 185"/>
                <a:gd name="T12" fmla="*/ 12 w 202"/>
                <a:gd name="T13" fmla="*/ 185 h 185"/>
                <a:gd name="T14" fmla="*/ 41 w 202"/>
                <a:gd name="T15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5">
                  <a:moveTo>
                    <a:pt x="41" y="177"/>
                  </a:moveTo>
                  <a:cubicBezTo>
                    <a:pt x="41" y="177"/>
                    <a:pt x="56" y="128"/>
                    <a:pt x="76" y="113"/>
                  </a:cubicBezTo>
                  <a:cubicBezTo>
                    <a:pt x="96" y="99"/>
                    <a:pt x="137" y="58"/>
                    <a:pt x="169" y="55"/>
                  </a:cubicBezTo>
                  <a:cubicBezTo>
                    <a:pt x="202" y="51"/>
                    <a:pt x="190" y="26"/>
                    <a:pt x="173" y="20"/>
                  </a:cubicBezTo>
                  <a:cubicBezTo>
                    <a:pt x="157" y="13"/>
                    <a:pt x="108" y="0"/>
                    <a:pt x="86" y="20"/>
                  </a:cubicBezTo>
                  <a:cubicBezTo>
                    <a:pt x="65" y="41"/>
                    <a:pt x="0" y="144"/>
                    <a:pt x="0" y="147"/>
                  </a:cubicBezTo>
                  <a:cubicBezTo>
                    <a:pt x="0" y="149"/>
                    <a:pt x="12" y="185"/>
                    <a:pt x="12" y="185"/>
                  </a:cubicBezTo>
                  <a:lnTo>
                    <a:pt x="41" y="177"/>
                  </a:lnTo>
                  <a:close/>
                </a:path>
              </a:pathLst>
            </a:custGeom>
            <a:solidFill>
              <a:srgbClr val="FFD2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12" name="Freeform 498"/>
            <p:cNvSpPr/>
            <p:nvPr>
              <p:custDataLst>
                <p:tags r:id="rId484"/>
              </p:custDataLst>
            </p:nvPr>
          </p:nvSpPr>
          <p:spPr bwMode="auto">
            <a:xfrm>
              <a:off x="425786" y="5096001"/>
              <a:ext cx="173473" cy="195937"/>
            </a:xfrm>
            <a:custGeom>
              <a:avLst/>
              <a:gdLst>
                <a:gd name="T0" fmla="*/ 4 w 129"/>
                <a:gd name="T1" fmla="*/ 146 h 146"/>
                <a:gd name="T2" fmla="*/ 0 w 129"/>
                <a:gd name="T3" fmla="*/ 146 h 146"/>
                <a:gd name="T4" fmla="*/ 129 w 129"/>
                <a:gd name="T5" fmla="*/ 0 h 146"/>
                <a:gd name="T6" fmla="*/ 129 w 129"/>
                <a:gd name="T7" fmla="*/ 4 h 146"/>
                <a:gd name="T8" fmla="*/ 4 w 12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46">
                  <a:moveTo>
                    <a:pt x="4" y="146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4"/>
                    <a:pt x="24" y="14"/>
                    <a:pt x="129" y="0"/>
                  </a:cubicBezTo>
                  <a:cubicBezTo>
                    <a:pt x="129" y="4"/>
                    <a:pt x="129" y="4"/>
                    <a:pt x="129" y="4"/>
                  </a:cubicBezTo>
                  <a:cubicBezTo>
                    <a:pt x="27" y="17"/>
                    <a:pt x="4" y="145"/>
                    <a:pt x="4" y="146"/>
                  </a:cubicBezTo>
                  <a:close/>
                </a:path>
              </a:pathLst>
            </a:custGeom>
            <a:solidFill>
              <a:srgbClr val="DD96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13" name="Freeform 499"/>
            <p:cNvSpPr/>
            <p:nvPr>
              <p:custDataLst>
                <p:tags r:id="rId485"/>
              </p:custDataLst>
            </p:nvPr>
          </p:nvSpPr>
          <p:spPr bwMode="auto">
            <a:xfrm>
              <a:off x="352154" y="4846400"/>
              <a:ext cx="197185" cy="445539"/>
            </a:xfrm>
            <a:custGeom>
              <a:avLst/>
              <a:gdLst>
                <a:gd name="T0" fmla="*/ 54 w 146"/>
                <a:gd name="T1" fmla="*/ 9 h 331"/>
                <a:gd name="T2" fmla="*/ 43 w 146"/>
                <a:gd name="T3" fmla="*/ 31 h 331"/>
                <a:gd name="T4" fmla="*/ 54 w 146"/>
                <a:gd name="T5" fmla="*/ 127 h 331"/>
                <a:gd name="T6" fmla="*/ 11 w 146"/>
                <a:gd name="T7" fmla="*/ 200 h 331"/>
                <a:gd name="T8" fmla="*/ 3 w 146"/>
                <a:gd name="T9" fmla="*/ 241 h 331"/>
                <a:gd name="T10" fmla="*/ 30 w 146"/>
                <a:gd name="T11" fmla="*/ 330 h 331"/>
                <a:gd name="T12" fmla="*/ 56 w 146"/>
                <a:gd name="T13" fmla="*/ 331 h 331"/>
                <a:gd name="T14" fmla="*/ 67 w 146"/>
                <a:gd name="T15" fmla="*/ 284 h 331"/>
                <a:gd name="T16" fmla="*/ 135 w 146"/>
                <a:gd name="T17" fmla="*/ 186 h 331"/>
                <a:gd name="T18" fmla="*/ 121 w 146"/>
                <a:gd name="T19" fmla="*/ 72 h 331"/>
                <a:gd name="T20" fmla="*/ 54 w 146"/>
                <a:gd name="T21" fmla="*/ 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331">
                  <a:moveTo>
                    <a:pt x="54" y="9"/>
                  </a:moveTo>
                  <a:cubicBezTo>
                    <a:pt x="54" y="9"/>
                    <a:pt x="36" y="0"/>
                    <a:pt x="43" y="31"/>
                  </a:cubicBezTo>
                  <a:cubicBezTo>
                    <a:pt x="50" y="61"/>
                    <a:pt x="66" y="89"/>
                    <a:pt x="54" y="127"/>
                  </a:cubicBezTo>
                  <a:cubicBezTo>
                    <a:pt x="43" y="166"/>
                    <a:pt x="28" y="178"/>
                    <a:pt x="11" y="200"/>
                  </a:cubicBezTo>
                  <a:cubicBezTo>
                    <a:pt x="0" y="216"/>
                    <a:pt x="0" y="218"/>
                    <a:pt x="3" y="241"/>
                  </a:cubicBezTo>
                  <a:cubicBezTo>
                    <a:pt x="5" y="263"/>
                    <a:pt x="30" y="330"/>
                    <a:pt x="30" y="330"/>
                  </a:cubicBezTo>
                  <a:cubicBezTo>
                    <a:pt x="56" y="331"/>
                    <a:pt x="56" y="331"/>
                    <a:pt x="56" y="331"/>
                  </a:cubicBezTo>
                  <a:cubicBezTo>
                    <a:pt x="56" y="331"/>
                    <a:pt x="52" y="296"/>
                    <a:pt x="67" y="284"/>
                  </a:cubicBezTo>
                  <a:cubicBezTo>
                    <a:pt x="82" y="273"/>
                    <a:pt x="131" y="208"/>
                    <a:pt x="135" y="186"/>
                  </a:cubicBezTo>
                  <a:cubicBezTo>
                    <a:pt x="140" y="164"/>
                    <a:pt x="146" y="118"/>
                    <a:pt x="121" y="72"/>
                  </a:cubicBezTo>
                  <a:cubicBezTo>
                    <a:pt x="97" y="26"/>
                    <a:pt x="61" y="12"/>
                    <a:pt x="54" y="9"/>
                  </a:cubicBezTo>
                  <a:close/>
                </a:path>
              </a:pathLst>
            </a:custGeom>
            <a:solidFill>
              <a:srgbClr val="63E3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14" name="Freeform 500"/>
            <p:cNvSpPr/>
            <p:nvPr>
              <p:custDataLst>
                <p:tags r:id="rId486"/>
              </p:custDataLst>
            </p:nvPr>
          </p:nvSpPr>
          <p:spPr bwMode="auto">
            <a:xfrm>
              <a:off x="379610" y="4932513"/>
              <a:ext cx="112321" cy="365666"/>
            </a:xfrm>
            <a:custGeom>
              <a:avLst/>
              <a:gdLst>
                <a:gd name="T0" fmla="*/ 20 w 83"/>
                <a:gd name="T1" fmla="*/ 272 h 272"/>
                <a:gd name="T2" fmla="*/ 32 w 83"/>
                <a:gd name="T3" fmla="*/ 161 h 272"/>
                <a:gd name="T4" fmla="*/ 41 w 83"/>
                <a:gd name="T5" fmla="*/ 151 h 272"/>
                <a:gd name="T6" fmla="*/ 78 w 83"/>
                <a:gd name="T7" fmla="*/ 79 h 272"/>
                <a:gd name="T8" fmla="*/ 57 w 83"/>
                <a:gd name="T9" fmla="*/ 1 h 272"/>
                <a:gd name="T10" fmla="*/ 61 w 83"/>
                <a:gd name="T11" fmla="*/ 0 h 272"/>
                <a:gd name="T12" fmla="*/ 82 w 83"/>
                <a:gd name="T13" fmla="*/ 79 h 272"/>
                <a:gd name="T14" fmla="*/ 44 w 83"/>
                <a:gd name="T15" fmla="*/ 154 h 272"/>
                <a:gd name="T16" fmla="*/ 34 w 83"/>
                <a:gd name="T17" fmla="*/ 164 h 272"/>
                <a:gd name="T18" fmla="*/ 24 w 83"/>
                <a:gd name="T19" fmla="*/ 271 h 272"/>
                <a:gd name="T20" fmla="*/ 20 w 83"/>
                <a:gd name="T21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272">
                  <a:moveTo>
                    <a:pt x="20" y="272"/>
                  </a:moveTo>
                  <a:cubicBezTo>
                    <a:pt x="20" y="269"/>
                    <a:pt x="0" y="195"/>
                    <a:pt x="32" y="161"/>
                  </a:cubicBezTo>
                  <a:cubicBezTo>
                    <a:pt x="35" y="157"/>
                    <a:pt x="38" y="154"/>
                    <a:pt x="41" y="151"/>
                  </a:cubicBezTo>
                  <a:cubicBezTo>
                    <a:pt x="66" y="124"/>
                    <a:pt x="78" y="112"/>
                    <a:pt x="78" y="79"/>
                  </a:cubicBezTo>
                  <a:cubicBezTo>
                    <a:pt x="79" y="42"/>
                    <a:pt x="58" y="2"/>
                    <a:pt x="57" y="1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2" y="1"/>
                    <a:pt x="83" y="41"/>
                    <a:pt x="82" y="79"/>
                  </a:cubicBezTo>
                  <a:cubicBezTo>
                    <a:pt x="82" y="114"/>
                    <a:pt x="69" y="127"/>
                    <a:pt x="44" y="154"/>
                  </a:cubicBezTo>
                  <a:cubicBezTo>
                    <a:pt x="41" y="157"/>
                    <a:pt x="38" y="160"/>
                    <a:pt x="34" y="164"/>
                  </a:cubicBezTo>
                  <a:cubicBezTo>
                    <a:pt x="4" y="196"/>
                    <a:pt x="24" y="271"/>
                    <a:pt x="24" y="271"/>
                  </a:cubicBezTo>
                  <a:lnTo>
                    <a:pt x="20" y="272"/>
                  </a:lnTo>
                  <a:close/>
                </a:path>
              </a:pathLst>
            </a:custGeom>
            <a:solidFill>
              <a:srgbClr val="25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15" name="Freeform 501"/>
            <p:cNvSpPr/>
            <p:nvPr>
              <p:custDataLst>
                <p:tags r:id="rId487"/>
              </p:custDataLst>
            </p:nvPr>
          </p:nvSpPr>
          <p:spPr bwMode="auto">
            <a:xfrm>
              <a:off x="249818" y="5124706"/>
              <a:ext cx="164737" cy="165985"/>
            </a:xfrm>
            <a:custGeom>
              <a:avLst/>
              <a:gdLst>
                <a:gd name="T0" fmla="*/ 62 w 122"/>
                <a:gd name="T1" fmla="*/ 11 h 123"/>
                <a:gd name="T2" fmla="*/ 12 w 122"/>
                <a:gd name="T3" fmla="*/ 10 h 123"/>
                <a:gd name="T4" fmla="*/ 20 w 122"/>
                <a:gd name="T5" fmla="*/ 55 h 123"/>
                <a:gd name="T6" fmla="*/ 67 w 122"/>
                <a:gd name="T7" fmla="*/ 75 h 123"/>
                <a:gd name="T8" fmla="*/ 105 w 122"/>
                <a:gd name="T9" fmla="*/ 123 h 123"/>
                <a:gd name="T10" fmla="*/ 117 w 122"/>
                <a:gd name="T11" fmla="*/ 123 h 123"/>
                <a:gd name="T12" fmla="*/ 62 w 122"/>
                <a:gd name="T13" fmla="*/ 1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23">
                  <a:moveTo>
                    <a:pt x="62" y="11"/>
                  </a:moveTo>
                  <a:cubicBezTo>
                    <a:pt x="62" y="11"/>
                    <a:pt x="20" y="0"/>
                    <a:pt x="12" y="10"/>
                  </a:cubicBezTo>
                  <a:cubicBezTo>
                    <a:pt x="5" y="20"/>
                    <a:pt x="0" y="39"/>
                    <a:pt x="20" y="55"/>
                  </a:cubicBezTo>
                  <a:cubicBezTo>
                    <a:pt x="40" y="70"/>
                    <a:pt x="57" y="68"/>
                    <a:pt x="67" y="75"/>
                  </a:cubicBezTo>
                  <a:cubicBezTo>
                    <a:pt x="77" y="82"/>
                    <a:pt x="104" y="109"/>
                    <a:pt x="105" y="123"/>
                  </a:cubicBezTo>
                  <a:cubicBezTo>
                    <a:pt x="117" y="123"/>
                    <a:pt x="117" y="123"/>
                    <a:pt x="117" y="123"/>
                  </a:cubicBezTo>
                  <a:cubicBezTo>
                    <a:pt x="117" y="123"/>
                    <a:pt x="122" y="31"/>
                    <a:pt x="62" y="11"/>
                  </a:cubicBezTo>
                  <a:close/>
                </a:path>
              </a:pathLst>
            </a:custGeom>
            <a:solidFill>
              <a:srgbClr val="254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16" name="Freeform 502"/>
            <p:cNvSpPr/>
            <p:nvPr>
              <p:custDataLst>
                <p:tags r:id="rId488"/>
              </p:custDataLst>
            </p:nvPr>
          </p:nvSpPr>
          <p:spPr bwMode="auto">
            <a:xfrm>
              <a:off x="342170" y="5290690"/>
              <a:ext cx="165985" cy="172225"/>
            </a:xfrm>
            <a:custGeom>
              <a:avLst/>
              <a:gdLst>
                <a:gd name="T0" fmla="*/ 0 w 133"/>
                <a:gd name="T1" fmla="*/ 0 h 138"/>
                <a:gd name="T2" fmla="*/ 133 w 133"/>
                <a:gd name="T3" fmla="*/ 0 h 138"/>
                <a:gd name="T4" fmla="*/ 119 w 133"/>
                <a:gd name="T5" fmla="*/ 138 h 138"/>
                <a:gd name="T6" fmla="*/ 14 w 133"/>
                <a:gd name="T7" fmla="*/ 137 h 138"/>
                <a:gd name="T8" fmla="*/ 0 w 133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8">
                  <a:moveTo>
                    <a:pt x="0" y="0"/>
                  </a:moveTo>
                  <a:lnTo>
                    <a:pt x="133" y="0"/>
                  </a:lnTo>
                  <a:lnTo>
                    <a:pt x="119" y="138"/>
                  </a:lnTo>
                  <a:lnTo>
                    <a:pt x="14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4C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17" name="Freeform 503"/>
            <p:cNvSpPr/>
            <p:nvPr>
              <p:custDataLst>
                <p:tags r:id="rId489"/>
              </p:custDataLst>
            </p:nvPr>
          </p:nvSpPr>
          <p:spPr bwMode="auto">
            <a:xfrm>
              <a:off x="297242" y="5169634"/>
              <a:ext cx="111073" cy="121057"/>
            </a:xfrm>
            <a:custGeom>
              <a:avLst/>
              <a:gdLst>
                <a:gd name="T0" fmla="*/ 79 w 82"/>
                <a:gd name="T1" fmla="*/ 90 h 90"/>
                <a:gd name="T2" fmla="*/ 75 w 82"/>
                <a:gd name="T3" fmla="*/ 90 h 90"/>
                <a:gd name="T4" fmla="*/ 57 w 82"/>
                <a:gd name="T5" fmla="*/ 43 h 90"/>
                <a:gd name="T6" fmla="*/ 0 w 82"/>
                <a:gd name="T7" fmla="*/ 4 h 90"/>
                <a:gd name="T8" fmla="*/ 1 w 82"/>
                <a:gd name="T9" fmla="*/ 0 h 90"/>
                <a:gd name="T10" fmla="*/ 61 w 82"/>
                <a:gd name="T11" fmla="*/ 41 h 90"/>
                <a:gd name="T12" fmla="*/ 79 w 82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90">
                  <a:moveTo>
                    <a:pt x="79" y="90"/>
                  </a:move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7" y="76"/>
                    <a:pt x="57" y="43"/>
                  </a:cubicBezTo>
                  <a:cubicBezTo>
                    <a:pt x="37" y="9"/>
                    <a:pt x="1" y="4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9" y="6"/>
                    <a:pt x="61" y="41"/>
                  </a:cubicBezTo>
                  <a:cubicBezTo>
                    <a:pt x="82" y="75"/>
                    <a:pt x="79" y="89"/>
                    <a:pt x="79" y="90"/>
                  </a:cubicBezTo>
                  <a:close/>
                </a:path>
              </a:pathLst>
            </a:custGeom>
            <a:solidFill>
              <a:srgbClr val="667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490"/>
            </p:custDataLst>
          </p:nvPr>
        </p:nvSpPr>
        <p:spPr>
          <a:xfrm>
            <a:off x="6544700" y="4032511"/>
            <a:ext cx="5156970" cy="1015623"/>
          </a:xfrm>
        </p:spPr>
        <p:txBody>
          <a:bodyPr lIns="90000" tIns="46800" rIns="90000"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491"/>
            </p:custDataLst>
          </p:nvPr>
        </p:nvSpPr>
        <p:spPr>
          <a:xfrm>
            <a:off x="6543584" y="3092005"/>
            <a:ext cx="5158086" cy="895350"/>
          </a:xfrm>
        </p:spPr>
        <p:txBody>
          <a:bodyPr lIns="90000" tIns="46800" rIns="90000" anchor="b">
            <a:normAutofit/>
          </a:bodyPr>
          <a:lstStyle>
            <a:lvl1pPr algn="l">
              <a:defRPr sz="4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9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9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9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49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74712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8600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4176000" cy="1620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93525" y="334800"/>
            <a:ext cx="6120000" cy="583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74713" y="333375"/>
            <a:ext cx="10440000" cy="58324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组合 520"/>
          <p:cNvGrpSpPr/>
          <p:nvPr>
            <p:custDataLst>
              <p:tags r:id="rId2"/>
            </p:custDataLst>
          </p:nvPr>
        </p:nvGrpSpPr>
        <p:grpSpPr>
          <a:xfrm flipH="1">
            <a:off x="198435" y="1238250"/>
            <a:ext cx="7333044" cy="4860925"/>
            <a:chOff x="4305301" y="1042987"/>
            <a:chExt cx="7685088" cy="5094288"/>
          </a:xfrm>
        </p:grpSpPr>
        <p:sp>
          <p:nvSpPr>
            <p:cNvPr id="522" name="Oval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305301" y="5581650"/>
              <a:ext cx="7685088" cy="555625"/>
            </a:xfrm>
            <a:prstGeom prst="ellipse">
              <a:avLst/>
            </a:prstGeom>
            <a:solidFill>
              <a:schemeClr val="accent1">
                <a:lumMod val="75000"/>
                <a:alpha val="5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3" name="Freeform 6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5410201" y="3194050"/>
              <a:ext cx="519113" cy="522288"/>
            </a:xfrm>
            <a:custGeom>
              <a:avLst/>
              <a:gdLst>
                <a:gd name="T0" fmla="*/ 153 w 303"/>
                <a:gd name="T1" fmla="*/ 1 h 305"/>
                <a:gd name="T2" fmla="*/ 212 w 303"/>
                <a:gd name="T3" fmla="*/ 13 h 305"/>
                <a:gd name="T4" fmla="*/ 259 w 303"/>
                <a:gd name="T5" fmla="*/ 46 h 305"/>
                <a:gd name="T6" fmla="*/ 292 w 303"/>
                <a:gd name="T7" fmla="*/ 94 h 305"/>
                <a:gd name="T8" fmla="*/ 303 w 303"/>
                <a:gd name="T9" fmla="*/ 153 h 305"/>
                <a:gd name="T10" fmla="*/ 291 w 303"/>
                <a:gd name="T11" fmla="*/ 208 h 305"/>
                <a:gd name="T12" fmla="*/ 263 w 303"/>
                <a:gd name="T13" fmla="*/ 253 h 305"/>
                <a:gd name="T14" fmla="*/ 256 w 303"/>
                <a:gd name="T15" fmla="*/ 267 h 305"/>
                <a:gd name="T16" fmla="*/ 262 w 303"/>
                <a:gd name="T17" fmla="*/ 277 h 305"/>
                <a:gd name="T18" fmla="*/ 293 w 303"/>
                <a:gd name="T19" fmla="*/ 287 h 305"/>
                <a:gd name="T20" fmla="*/ 279 w 303"/>
                <a:gd name="T21" fmla="*/ 294 h 305"/>
                <a:gd name="T22" fmla="*/ 226 w 303"/>
                <a:gd name="T23" fmla="*/ 303 h 305"/>
                <a:gd name="T24" fmla="*/ 197 w 303"/>
                <a:gd name="T25" fmla="*/ 305 h 305"/>
                <a:gd name="T26" fmla="*/ 174 w 303"/>
                <a:gd name="T27" fmla="*/ 305 h 305"/>
                <a:gd name="T28" fmla="*/ 154 w 303"/>
                <a:gd name="T29" fmla="*/ 304 h 305"/>
                <a:gd name="T30" fmla="*/ 138 w 303"/>
                <a:gd name="T31" fmla="*/ 302 h 305"/>
                <a:gd name="T32" fmla="*/ 84 w 303"/>
                <a:gd name="T33" fmla="*/ 286 h 305"/>
                <a:gd name="T34" fmla="*/ 39 w 303"/>
                <a:gd name="T35" fmla="*/ 252 h 305"/>
                <a:gd name="T36" fmla="*/ 10 w 303"/>
                <a:gd name="T37" fmla="*/ 206 h 305"/>
                <a:gd name="T38" fmla="*/ 0 w 303"/>
                <a:gd name="T39" fmla="*/ 150 h 305"/>
                <a:gd name="T40" fmla="*/ 12 w 303"/>
                <a:gd name="T41" fmla="*/ 91 h 305"/>
                <a:gd name="T42" fmla="*/ 45 w 303"/>
                <a:gd name="T43" fmla="*/ 44 h 305"/>
                <a:gd name="T44" fmla="*/ 94 w 303"/>
                <a:gd name="T45" fmla="*/ 12 h 305"/>
                <a:gd name="T46" fmla="*/ 153 w 303"/>
                <a:gd name="T47" fmla="*/ 1 h 305"/>
                <a:gd name="T48" fmla="*/ 85 w 303"/>
                <a:gd name="T49" fmla="*/ 152 h 305"/>
                <a:gd name="T50" fmla="*/ 79 w 303"/>
                <a:gd name="T51" fmla="*/ 137 h 305"/>
                <a:gd name="T52" fmla="*/ 64 w 303"/>
                <a:gd name="T53" fmla="*/ 131 h 305"/>
                <a:gd name="T54" fmla="*/ 49 w 303"/>
                <a:gd name="T55" fmla="*/ 137 h 305"/>
                <a:gd name="T56" fmla="*/ 42 w 303"/>
                <a:gd name="T57" fmla="*/ 152 h 305"/>
                <a:gd name="T58" fmla="*/ 49 w 303"/>
                <a:gd name="T59" fmla="*/ 168 h 305"/>
                <a:gd name="T60" fmla="*/ 64 w 303"/>
                <a:gd name="T61" fmla="*/ 174 h 305"/>
                <a:gd name="T62" fmla="*/ 79 w 303"/>
                <a:gd name="T63" fmla="*/ 168 h 305"/>
                <a:gd name="T64" fmla="*/ 85 w 303"/>
                <a:gd name="T65" fmla="*/ 152 h 305"/>
                <a:gd name="T66" fmla="*/ 172 w 303"/>
                <a:gd name="T67" fmla="*/ 152 h 305"/>
                <a:gd name="T68" fmla="*/ 165 w 303"/>
                <a:gd name="T69" fmla="*/ 137 h 305"/>
                <a:gd name="T70" fmla="*/ 150 w 303"/>
                <a:gd name="T71" fmla="*/ 130 h 305"/>
                <a:gd name="T72" fmla="*/ 134 w 303"/>
                <a:gd name="T73" fmla="*/ 137 h 305"/>
                <a:gd name="T74" fmla="*/ 128 w 303"/>
                <a:gd name="T75" fmla="*/ 152 h 305"/>
                <a:gd name="T76" fmla="*/ 134 w 303"/>
                <a:gd name="T77" fmla="*/ 168 h 305"/>
                <a:gd name="T78" fmla="*/ 150 w 303"/>
                <a:gd name="T79" fmla="*/ 174 h 305"/>
                <a:gd name="T80" fmla="*/ 165 w 303"/>
                <a:gd name="T81" fmla="*/ 168 h 305"/>
                <a:gd name="T82" fmla="*/ 172 w 303"/>
                <a:gd name="T83" fmla="*/ 152 h 305"/>
                <a:gd name="T84" fmla="*/ 257 w 303"/>
                <a:gd name="T85" fmla="*/ 152 h 305"/>
                <a:gd name="T86" fmla="*/ 251 w 303"/>
                <a:gd name="T87" fmla="*/ 137 h 305"/>
                <a:gd name="T88" fmla="*/ 236 w 303"/>
                <a:gd name="T89" fmla="*/ 130 h 305"/>
                <a:gd name="T90" fmla="*/ 220 w 303"/>
                <a:gd name="T91" fmla="*/ 137 h 305"/>
                <a:gd name="T92" fmla="*/ 214 w 303"/>
                <a:gd name="T93" fmla="*/ 152 h 305"/>
                <a:gd name="T94" fmla="*/ 220 w 303"/>
                <a:gd name="T95" fmla="*/ 167 h 305"/>
                <a:gd name="T96" fmla="*/ 236 w 303"/>
                <a:gd name="T97" fmla="*/ 174 h 305"/>
                <a:gd name="T98" fmla="*/ 251 w 303"/>
                <a:gd name="T99" fmla="*/ 167 h 305"/>
                <a:gd name="T100" fmla="*/ 257 w 303"/>
                <a:gd name="T101" fmla="*/ 15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3" h="305">
                  <a:moveTo>
                    <a:pt x="153" y="1"/>
                  </a:moveTo>
                  <a:cubicBezTo>
                    <a:pt x="174" y="1"/>
                    <a:pt x="193" y="5"/>
                    <a:pt x="212" y="13"/>
                  </a:cubicBezTo>
                  <a:cubicBezTo>
                    <a:pt x="230" y="21"/>
                    <a:pt x="246" y="32"/>
                    <a:pt x="259" y="46"/>
                  </a:cubicBezTo>
                  <a:cubicBezTo>
                    <a:pt x="273" y="60"/>
                    <a:pt x="284" y="76"/>
                    <a:pt x="292" y="94"/>
                  </a:cubicBezTo>
                  <a:cubicBezTo>
                    <a:pt x="299" y="112"/>
                    <a:pt x="303" y="132"/>
                    <a:pt x="303" y="153"/>
                  </a:cubicBezTo>
                  <a:cubicBezTo>
                    <a:pt x="302" y="173"/>
                    <a:pt x="299" y="191"/>
                    <a:pt x="291" y="208"/>
                  </a:cubicBezTo>
                  <a:cubicBezTo>
                    <a:pt x="284" y="225"/>
                    <a:pt x="275" y="240"/>
                    <a:pt x="263" y="253"/>
                  </a:cubicBezTo>
                  <a:cubicBezTo>
                    <a:pt x="259" y="257"/>
                    <a:pt x="257" y="262"/>
                    <a:pt x="256" y="267"/>
                  </a:cubicBezTo>
                  <a:cubicBezTo>
                    <a:pt x="255" y="271"/>
                    <a:pt x="257" y="275"/>
                    <a:pt x="262" y="277"/>
                  </a:cubicBezTo>
                  <a:cubicBezTo>
                    <a:pt x="271" y="282"/>
                    <a:pt x="281" y="285"/>
                    <a:pt x="293" y="287"/>
                  </a:cubicBezTo>
                  <a:cubicBezTo>
                    <a:pt x="296" y="288"/>
                    <a:pt x="291" y="290"/>
                    <a:pt x="279" y="294"/>
                  </a:cubicBezTo>
                  <a:cubicBezTo>
                    <a:pt x="268" y="297"/>
                    <a:pt x="250" y="300"/>
                    <a:pt x="226" y="303"/>
                  </a:cubicBezTo>
                  <a:cubicBezTo>
                    <a:pt x="215" y="304"/>
                    <a:pt x="206" y="304"/>
                    <a:pt x="197" y="305"/>
                  </a:cubicBezTo>
                  <a:cubicBezTo>
                    <a:pt x="188" y="305"/>
                    <a:pt x="181" y="305"/>
                    <a:pt x="174" y="305"/>
                  </a:cubicBezTo>
                  <a:cubicBezTo>
                    <a:pt x="167" y="304"/>
                    <a:pt x="160" y="304"/>
                    <a:pt x="154" y="304"/>
                  </a:cubicBezTo>
                  <a:cubicBezTo>
                    <a:pt x="149" y="303"/>
                    <a:pt x="143" y="303"/>
                    <a:pt x="138" y="302"/>
                  </a:cubicBezTo>
                  <a:cubicBezTo>
                    <a:pt x="119" y="300"/>
                    <a:pt x="100" y="294"/>
                    <a:pt x="84" y="286"/>
                  </a:cubicBezTo>
                  <a:cubicBezTo>
                    <a:pt x="67" y="277"/>
                    <a:pt x="52" y="266"/>
                    <a:pt x="39" y="252"/>
                  </a:cubicBezTo>
                  <a:cubicBezTo>
                    <a:pt x="27" y="239"/>
                    <a:pt x="17" y="224"/>
                    <a:pt x="10" y="206"/>
                  </a:cubicBezTo>
                  <a:cubicBezTo>
                    <a:pt x="3" y="189"/>
                    <a:pt x="0" y="170"/>
                    <a:pt x="0" y="150"/>
                  </a:cubicBezTo>
                  <a:cubicBezTo>
                    <a:pt x="0" y="129"/>
                    <a:pt x="4" y="110"/>
                    <a:pt x="12" y="91"/>
                  </a:cubicBezTo>
                  <a:cubicBezTo>
                    <a:pt x="20" y="73"/>
                    <a:pt x="31" y="57"/>
                    <a:pt x="45" y="44"/>
                  </a:cubicBezTo>
                  <a:cubicBezTo>
                    <a:pt x="59" y="30"/>
                    <a:pt x="75" y="20"/>
                    <a:pt x="94" y="12"/>
                  </a:cubicBezTo>
                  <a:cubicBezTo>
                    <a:pt x="112" y="4"/>
                    <a:pt x="132" y="0"/>
                    <a:pt x="153" y="1"/>
                  </a:cubicBezTo>
                  <a:close/>
                  <a:moveTo>
                    <a:pt x="85" y="152"/>
                  </a:moveTo>
                  <a:cubicBezTo>
                    <a:pt x="85" y="146"/>
                    <a:pt x="83" y="141"/>
                    <a:pt x="79" y="137"/>
                  </a:cubicBezTo>
                  <a:cubicBezTo>
                    <a:pt x="75" y="133"/>
                    <a:pt x="70" y="131"/>
                    <a:pt x="64" y="131"/>
                  </a:cubicBezTo>
                  <a:cubicBezTo>
                    <a:pt x="58" y="131"/>
                    <a:pt x="53" y="133"/>
                    <a:pt x="49" y="137"/>
                  </a:cubicBezTo>
                  <a:cubicBezTo>
                    <a:pt x="45" y="141"/>
                    <a:pt x="42" y="146"/>
                    <a:pt x="42" y="152"/>
                  </a:cubicBezTo>
                  <a:cubicBezTo>
                    <a:pt x="42" y="158"/>
                    <a:pt x="45" y="163"/>
                    <a:pt x="49" y="168"/>
                  </a:cubicBezTo>
                  <a:cubicBezTo>
                    <a:pt x="53" y="172"/>
                    <a:pt x="58" y="174"/>
                    <a:pt x="64" y="174"/>
                  </a:cubicBezTo>
                  <a:cubicBezTo>
                    <a:pt x="70" y="174"/>
                    <a:pt x="75" y="172"/>
                    <a:pt x="79" y="168"/>
                  </a:cubicBezTo>
                  <a:cubicBezTo>
                    <a:pt x="83" y="163"/>
                    <a:pt x="85" y="158"/>
                    <a:pt x="85" y="152"/>
                  </a:cubicBezTo>
                  <a:close/>
                  <a:moveTo>
                    <a:pt x="172" y="152"/>
                  </a:moveTo>
                  <a:cubicBezTo>
                    <a:pt x="172" y="146"/>
                    <a:pt x="170" y="141"/>
                    <a:pt x="165" y="137"/>
                  </a:cubicBezTo>
                  <a:cubicBezTo>
                    <a:pt x="161" y="132"/>
                    <a:pt x="156" y="130"/>
                    <a:pt x="150" y="130"/>
                  </a:cubicBezTo>
                  <a:cubicBezTo>
                    <a:pt x="144" y="130"/>
                    <a:pt x="138" y="132"/>
                    <a:pt x="134" y="137"/>
                  </a:cubicBezTo>
                  <a:cubicBezTo>
                    <a:pt x="130" y="141"/>
                    <a:pt x="128" y="146"/>
                    <a:pt x="128" y="152"/>
                  </a:cubicBezTo>
                  <a:cubicBezTo>
                    <a:pt x="128" y="158"/>
                    <a:pt x="130" y="163"/>
                    <a:pt x="134" y="168"/>
                  </a:cubicBezTo>
                  <a:cubicBezTo>
                    <a:pt x="138" y="172"/>
                    <a:pt x="144" y="174"/>
                    <a:pt x="150" y="174"/>
                  </a:cubicBezTo>
                  <a:cubicBezTo>
                    <a:pt x="156" y="174"/>
                    <a:pt x="161" y="172"/>
                    <a:pt x="165" y="168"/>
                  </a:cubicBezTo>
                  <a:cubicBezTo>
                    <a:pt x="170" y="163"/>
                    <a:pt x="172" y="158"/>
                    <a:pt x="172" y="152"/>
                  </a:cubicBezTo>
                  <a:close/>
                  <a:moveTo>
                    <a:pt x="257" y="152"/>
                  </a:moveTo>
                  <a:cubicBezTo>
                    <a:pt x="257" y="146"/>
                    <a:pt x="255" y="141"/>
                    <a:pt x="251" y="137"/>
                  </a:cubicBezTo>
                  <a:cubicBezTo>
                    <a:pt x="247" y="132"/>
                    <a:pt x="242" y="130"/>
                    <a:pt x="236" y="130"/>
                  </a:cubicBezTo>
                  <a:cubicBezTo>
                    <a:pt x="230" y="130"/>
                    <a:pt x="224" y="132"/>
                    <a:pt x="220" y="137"/>
                  </a:cubicBezTo>
                  <a:cubicBezTo>
                    <a:pt x="216" y="141"/>
                    <a:pt x="214" y="146"/>
                    <a:pt x="214" y="152"/>
                  </a:cubicBezTo>
                  <a:cubicBezTo>
                    <a:pt x="214" y="158"/>
                    <a:pt x="216" y="163"/>
                    <a:pt x="220" y="167"/>
                  </a:cubicBezTo>
                  <a:cubicBezTo>
                    <a:pt x="224" y="172"/>
                    <a:pt x="230" y="174"/>
                    <a:pt x="236" y="174"/>
                  </a:cubicBezTo>
                  <a:cubicBezTo>
                    <a:pt x="242" y="174"/>
                    <a:pt x="247" y="172"/>
                    <a:pt x="251" y="167"/>
                  </a:cubicBezTo>
                  <a:cubicBezTo>
                    <a:pt x="255" y="163"/>
                    <a:pt x="257" y="158"/>
                    <a:pt x="257" y="152"/>
                  </a:cubicBezTo>
                  <a:close/>
                </a:path>
              </a:pathLst>
            </a:custGeom>
            <a:solidFill>
              <a:srgbClr val="B5E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4" name="Freeform 7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5145089" y="3051175"/>
              <a:ext cx="520700" cy="522288"/>
            </a:xfrm>
            <a:custGeom>
              <a:avLst/>
              <a:gdLst>
                <a:gd name="T0" fmla="*/ 150 w 303"/>
                <a:gd name="T1" fmla="*/ 1 h 305"/>
                <a:gd name="T2" fmla="*/ 209 w 303"/>
                <a:gd name="T3" fmla="*/ 12 h 305"/>
                <a:gd name="T4" fmla="*/ 257 w 303"/>
                <a:gd name="T5" fmla="*/ 44 h 305"/>
                <a:gd name="T6" fmla="*/ 290 w 303"/>
                <a:gd name="T7" fmla="*/ 91 h 305"/>
                <a:gd name="T8" fmla="*/ 303 w 303"/>
                <a:gd name="T9" fmla="*/ 150 h 305"/>
                <a:gd name="T10" fmla="*/ 293 w 303"/>
                <a:gd name="T11" fmla="*/ 206 h 305"/>
                <a:gd name="T12" fmla="*/ 263 w 303"/>
                <a:gd name="T13" fmla="*/ 252 h 305"/>
                <a:gd name="T14" fmla="*/ 219 w 303"/>
                <a:gd name="T15" fmla="*/ 286 h 305"/>
                <a:gd name="T16" fmla="*/ 164 w 303"/>
                <a:gd name="T17" fmla="*/ 302 h 305"/>
                <a:gd name="T18" fmla="*/ 148 w 303"/>
                <a:gd name="T19" fmla="*/ 304 h 305"/>
                <a:gd name="T20" fmla="*/ 129 w 303"/>
                <a:gd name="T21" fmla="*/ 305 h 305"/>
                <a:gd name="T22" fmla="*/ 106 w 303"/>
                <a:gd name="T23" fmla="*/ 305 h 305"/>
                <a:gd name="T24" fmla="*/ 77 w 303"/>
                <a:gd name="T25" fmla="*/ 303 h 305"/>
                <a:gd name="T26" fmla="*/ 23 w 303"/>
                <a:gd name="T27" fmla="*/ 294 h 305"/>
                <a:gd name="T28" fmla="*/ 9 w 303"/>
                <a:gd name="T29" fmla="*/ 287 h 305"/>
                <a:gd name="T30" fmla="*/ 41 w 303"/>
                <a:gd name="T31" fmla="*/ 277 h 305"/>
                <a:gd name="T32" fmla="*/ 46 w 303"/>
                <a:gd name="T33" fmla="*/ 266 h 305"/>
                <a:gd name="T34" fmla="*/ 40 w 303"/>
                <a:gd name="T35" fmla="*/ 253 h 305"/>
                <a:gd name="T36" fmla="*/ 11 w 303"/>
                <a:gd name="T37" fmla="*/ 208 h 305"/>
                <a:gd name="T38" fmla="*/ 0 w 303"/>
                <a:gd name="T39" fmla="*/ 153 h 305"/>
                <a:gd name="T40" fmla="*/ 11 w 303"/>
                <a:gd name="T41" fmla="*/ 94 h 305"/>
                <a:gd name="T42" fmla="*/ 43 w 303"/>
                <a:gd name="T43" fmla="*/ 46 h 305"/>
                <a:gd name="T44" fmla="*/ 91 w 303"/>
                <a:gd name="T45" fmla="*/ 13 h 305"/>
                <a:gd name="T46" fmla="*/ 150 w 303"/>
                <a:gd name="T47" fmla="*/ 1 h 305"/>
                <a:gd name="T48" fmla="*/ 217 w 303"/>
                <a:gd name="T49" fmla="*/ 152 h 305"/>
                <a:gd name="T50" fmla="*/ 223 w 303"/>
                <a:gd name="T51" fmla="*/ 168 h 305"/>
                <a:gd name="T52" fmla="*/ 239 w 303"/>
                <a:gd name="T53" fmla="*/ 174 h 305"/>
                <a:gd name="T54" fmla="*/ 254 w 303"/>
                <a:gd name="T55" fmla="*/ 168 h 305"/>
                <a:gd name="T56" fmla="*/ 260 w 303"/>
                <a:gd name="T57" fmla="*/ 152 h 305"/>
                <a:gd name="T58" fmla="*/ 254 w 303"/>
                <a:gd name="T59" fmla="*/ 137 h 305"/>
                <a:gd name="T60" fmla="*/ 239 w 303"/>
                <a:gd name="T61" fmla="*/ 131 h 305"/>
                <a:gd name="T62" fmla="*/ 223 w 303"/>
                <a:gd name="T63" fmla="*/ 137 h 305"/>
                <a:gd name="T64" fmla="*/ 217 w 303"/>
                <a:gd name="T65" fmla="*/ 152 h 305"/>
                <a:gd name="T66" fmla="*/ 131 w 303"/>
                <a:gd name="T67" fmla="*/ 152 h 305"/>
                <a:gd name="T68" fmla="*/ 137 w 303"/>
                <a:gd name="T69" fmla="*/ 168 h 305"/>
                <a:gd name="T70" fmla="*/ 153 w 303"/>
                <a:gd name="T71" fmla="*/ 174 h 305"/>
                <a:gd name="T72" fmla="*/ 168 w 303"/>
                <a:gd name="T73" fmla="*/ 168 h 305"/>
                <a:gd name="T74" fmla="*/ 175 w 303"/>
                <a:gd name="T75" fmla="*/ 152 h 305"/>
                <a:gd name="T76" fmla="*/ 168 w 303"/>
                <a:gd name="T77" fmla="*/ 137 h 305"/>
                <a:gd name="T78" fmla="*/ 153 w 303"/>
                <a:gd name="T79" fmla="*/ 130 h 305"/>
                <a:gd name="T80" fmla="*/ 137 w 303"/>
                <a:gd name="T81" fmla="*/ 137 h 305"/>
                <a:gd name="T82" fmla="*/ 131 w 303"/>
                <a:gd name="T83" fmla="*/ 152 h 305"/>
                <a:gd name="T84" fmla="*/ 45 w 303"/>
                <a:gd name="T85" fmla="*/ 152 h 305"/>
                <a:gd name="T86" fmla="*/ 52 w 303"/>
                <a:gd name="T87" fmla="*/ 167 h 305"/>
                <a:gd name="T88" fmla="*/ 67 w 303"/>
                <a:gd name="T89" fmla="*/ 174 h 305"/>
                <a:gd name="T90" fmla="*/ 83 w 303"/>
                <a:gd name="T91" fmla="*/ 167 h 305"/>
                <a:gd name="T92" fmla="*/ 89 w 303"/>
                <a:gd name="T93" fmla="*/ 152 h 305"/>
                <a:gd name="T94" fmla="*/ 83 w 303"/>
                <a:gd name="T95" fmla="*/ 137 h 305"/>
                <a:gd name="T96" fmla="*/ 67 w 303"/>
                <a:gd name="T97" fmla="*/ 130 h 305"/>
                <a:gd name="T98" fmla="*/ 52 w 303"/>
                <a:gd name="T99" fmla="*/ 137 h 305"/>
                <a:gd name="T100" fmla="*/ 45 w 303"/>
                <a:gd name="T101" fmla="*/ 15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3" h="305">
                  <a:moveTo>
                    <a:pt x="150" y="1"/>
                  </a:moveTo>
                  <a:cubicBezTo>
                    <a:pt x="171" y="0"/>
                    <a:pt x="191" y="4"/>
                    <a:pt x="209" y="12"/>
                  </a:cubicBezTo>
                  <a:cubicBezTo>
                    <a:pt x="227" y="20"/>
                    <a:pt x="243" y="30"/>
                    <a:pt x="257" y="44"/>
                  </a:cubicBezTo>
                  <a:cubicBezTo>
                    <a:pt x="271" y="57"/>
                    <a:pt x="282" y="73"/>
                    <a:pt x="290" y="91"/>
                  </a:cubicBezTo>
                  <a:cubicBezTo>
                    <a:pt x="298" y="110"/>
                    <a:pt x="302" y="129"/>
                    <a:pt x="303" y="150"/>
                  </a:cubicBezTo>
                  <a:cubicBezTo>
                    <a:pt x="303" y="170"/>
                    <a:pt x="300" y="189"/>
                    <a:pt x="293" y="206"/>
                  </a:cubicBezTo>
                  <a:cubicBezTo>
                    <a:pt x="286" y="223"/>
                    <a:pt x="276" y="239"/>
                    <a:pt x="263" y="252"/>
                  </a:cubicBezTo>
                  <a:cubicBezTo>
                    <a:pt x="251" y="266"/>
                    <a:pt x="236" y="277"/>
                    <a:pt x="219" y="286"/>
                  </a:cubicBezTo>
                  <a:cubicBezTo>
                    <a:pt x="202" y="294"/>
                    <a:pt x="184" y="300"/>
                    <a:pt x="164" y="302"/>
                  </a:cubicBezTo>
                  <a:cubicBezTo>
                    <a:pt x="159" y="303"/>
                    <a:pt x="154" y="303"/>
                    <a:pt x="148" y="304"/>
                  </a:cubicBezTo>
                  <a:cubicBezTo>
                    <a:pt x="143" y="304"/>
                    <a:pt x="136" y="304"/>
                    <a:pt x="129" y="305"/>
                  </a:cubicBezTo>
                  <a:cubicBezTo>
                    <a:pt x="122" y="305"/>
                    <a:pt x="114" y="305"/>
                    <a:pt x="106" y="305"/>
                  </a:cubicBezTo>
                  <a:cubicBezTo>
                    <a:pt x="97" y="304"/>
                    <a:pt x="87" y="304"/>
                    <a:pt x="77" y="303"/>
                  </a:cubicBezTo>
                  <a:cubicBezTo>
                    <a:pt x="53" y="300"/>
                    <a:pt x="35" y="297"/>
                    <a:pt x="23" y="294"/>
                  </a:cubicBezTo>
                  <a:cubicBezTo>
                    <a:pt x="12" y="290"/>
                    <a:pt x="7" y="288"/>
                    <a:pt x="9" y="287"/>
                  </a:cubicBezTo>
                  <a:cubicBezTo>
                    <a:pt x="22" y="285"/>
                    <a:pt x="32" y="282"/>
                    <a:pt x="41" y="277"/>
                  </a:cubicBezTo>
                  <a:cubicBezTo>
                    <a:pt x="45" y="275"/>
                    <a:pt x="47" y="271"/>
                    <a:pt x="46" y="266"/>
                  </a:cubicBezTo>
                  <a:cubicBezTo>
                    <a:pt x="46" y="262"/>
                    <a:pt x="43" y="257"/>
                    <a:pt x="40" y="253"/>
                  </a:cubicBezTo>
                  <a:cubicBezTo>
                    <a:pt x="28" y="240"/>
                    <a:pt x="19" y="225"/>
                    <a:pt x="11" y="208"/>
                  </a:cubicBezTo>
                  <a:cubicBezTo>
                    <a:pt x="4" y="191"/>
                    <a:pt x="0" y="173"/>
                    <a:pt x="0" y="153"/>
                  </a:cubicBezTo>
                  <a:cubicBezTo>
                    <a:pt x="0" y="132"/>
                    <a:pt x="3" y="112"/>
                    <a:pt x="11" y="94"/>
                  </a:cubicBezTo>
                  <a:cubicBezTo>
                    <a:pt x="19" y="76"/>
                    <a:pt x="30" y="60"/>
                    <a:pt x="43" y="46"/>
                  </a:cubicBezTo>
                  <a:cubicBezTo>
                    <a:pt x="57" y="32"/>
                    <a:pt x="73" y="21"/>
                    <a:pt x="91" y="13"/>
                  </a:cubicBezTo>
                  <a:cubicBezTo>
                    <a:pt x="109" y="5"/>
                    <a:pt x="129" y="1"/>
                    <a:pt x="150" y="1"/>
                  </a:cubicBezTo>
                  <a:close/>
                  <a:moveTo>
                    <a:pt x="217" y="152"/>
                  </a:moveTo>
                  <a:cubicBezTo>
                    <a:pt x="217" y="158"/>
                    <a:pt x="219" y="163"/>
                    <a:pt x="223" y="168"/>
                  </a:cubicBezTo>
                  <a:cubicBezTo>
                    <a:pt x="228" y="172"/>
                    <a:pt x="233" y="174"/>
                    <a:pt x="239" y="174"/>
                  </a:cubicBezTo>
                  <a:cubicBezTo>
                    <a:pt x="245" y="174"/>
                    <a:pt x="250" y="172"/>
                    <a:pt x="254" y="168"/>
                  </a:cubicBezTo>
                  <a:cubicBezTo>
                    <a:pt x="258" y="163"/>
                    <a:pt x="260" y="158"/>
                    <a:pt x="260" y="152"/>
                  </a:cubicBezTo>
                  <a:cubicBezTo>
                    <a:pt x="260" y="146"/>
                    <a:pt x="258" y="141"/>
                    <a:pt x="254" y="137"/>
                  </a:cubicBezTo>
                  <a:cubicBezTo>
                    <a:pt x="250" y="133"/>
                    <a:pt x="245" y="131"/>
                    <a:pt x="239" y="131"/>
                  </a:cubicBezTo>
                  <a:cubicBezTo>
                    <a:pt x="233" y="131"/>
                    <a:pt x="228" y="133"/>
                    <a:pt x="223" y="137"/>
                  </a:cubicBezTo>
                  <a:cubicBezTo>
                    <a:pt x="219" y="141"/>
                    <a:pt x="217" y="146"/>
                    <a:pt x="217" y="152"/>
                  </a:cubicBezTo>
                  <a:close/>
                  <a:moveTo>
                    <a:pt x="131" y="152"/>
                  </a:moveTo>
                  <a:cubicBezTo>
                    <a:pt x="131" y="158"/>
                    <a:pt x="133" y="163"/>
                    <a:pt x="137" y="168"/>
                  </a:cubicBezTo>
                  <a:cubicBezTo>
                    <a:pt x="142" y="172"/>
                    <a:pt x="147" y="174"/>
                    <a:pt x="153" y="174"/>
                  </a:cubicBezTo>
                  <a:cubicBezTo>
                    <a:pt x="159" y="174"/>
                    <a:pt x="164" y="172"/>
                    <a:pt x="168" y="168"/>
                  </a:cubicBezTo>
                  <a:cubicBezTo>
                    <a:pt x="173" y="163"/>
                    <a:pt x="175" y="158"/>
                    <a:pt x="175" y="152"/>
                  </a:cubicBezTo>
                  <a:cubicBezTo>
                    <a:pt x="175" y="146"/>
                    <a:pt x="173" y="141"/>
                    <a:pt x="168" y="137"/>
                  </a:cubicBezTo>
                  <a:cubicBezTo>
                    <a:pt x="164" y="132"/>
                    <a:pt x="159" y="130"/>
                    <a:pt x="153" y="130"/>
                  </a:cubicBezTo>
                  <a:cubicBezTo>
                    <a:pt x="147" y="130"/>
                    <a:pt x="142" y="132"/>
                    <a:pt x="137" y="137"/>
                  </a:cubicBezTo>
                  <a:cubicBezTo>
                    <a:pt x="133" y="141"/>
                    <a:pt x="131" y="146"/>
                    <a:pt x="131" y="152"/>
                  </a:cubicBezTo>
                  <a:close/>
                  <a:moveTo>
                    <a:pt x="45" y="152"/>
                  </a:moveTo>
                  <a:cubicBezTo>
                    <a:pt x="45" y="158"/>
                    <a:pt x="47" y="163"/>
                    <a:pt x="52" y="167"/>
                  </a:cubicBezTo>
                  <a:cubicBezTo>
                    <a:pt x="56" y="172"/>
                    <a:pt x="61" y="174"/>
                    <a:pt x="67" y="174"/>
                  </a:cubicBezTo>
                  <a:cubicBezTo>
                    <a:pt x="73" y="174"/>
                    <a:pt x="78" y="172"/>
                    <a:pt x="83" y="167"/>
                  </a:cubicBezTo>
                  <a:cubicBezTo>
                    <a:pt x="87" y="163"/>
                    <a:pt x="89" y="158"/>
                    <a:pt x="89" y="152"/>
                  </a:cubicBezTo>
                  <a:cubicBezTo>
                    <a:pt x="89" y="146"/>
                    <a:pt x="87" y="141"/>
                    <a:pt x="83" y="137"/>
                  </a:cubicBezTo>
                  <a:cubicBezTo>
                    <a:pt x="78" y="132"/>
                    <a:pt x="73" y="130"/>
                    <a:pt x="67" y="130"/>
                  </a:cubicBezTo>
                  <a:cubicBezTo>
                    <a:pt x="61" y="130"/>
                    <a:pt x="56" y="132"/>
                    <a:pt x="52" y="137"/>
                  </a:cubicBezTo>
                  <a:cubicBezTo>
                    <a:pt x="47" y="141"/>
                    <a:pt x="45" y="146"/>
                    <a:pt x="45" y="152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525" name="组合 524"/>
            <p:cNvGrpSpPr/>
            <p:nvPr/>
          </p:nvGrpSpPr>
          <p:grpSpPr>
            <a:xfrm>
              <a:off x="6453189" y="1042987"/>
              <a:ext cx="577850" cy="374651"/>
              <a:chOff x="6453189" y="1042987"/>
              <a:chExt cx="577850" cy="374651"/>
            </a:xfrm>
          </p:grpSpPr>
          <p:sp>
            <p:nvSpPr>
              <p:cNvPr id="1027" name="Oval 8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53189" y="1235075"/>
                <a:ext cx="187325" cy="182563"/>
              </a:xfrm>
              <a:prstGeom prst="ellipse">
                <a:avLst/>
              </a:prstGeom>
              <a:solidFill>
                <a:srgbClr val="FF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28" name="Oval 9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29389" y="1130300"/>
                <a:ext cx="190500" cy="182563"/>
              </a:xfrm>
              <a:prstGeom prst="ellipse">
                <a:avLst/>
              </a:prstGeom>
              <a:solidFill>
                <a:srgbClr val="FF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29" name="Oval 10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40539" y="1235075"/>
                <a:ext cx="190500" cy="182563"/>
              </a:xfrm>
              <a:prstGeom prst="ellipse">
                <a:avLst/>
              </a:prstGeom>
              <a:solidFill>
                <a:srgbClr val="FF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30" name="Oval 11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662739" y="1042987"/>
                <a:ext cx="304800" cy="295275"/>
              </a:xfrm>
              <a:prstGeom prst="ellipse">
                <a:avLst/>
              </a:prstGeom>
              <a:solidFill>
                <a:srgbClr val="FF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31" name="Rectangle 12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556376" y="1254125"/>
                <a:ext cx="392113" cy="163513"/>
              </a:xfrm>
              <a:prstGeom prst="rect">
                <a:avLst/>
              </a:prstGeom>
              <a:solidFill>
                <a:srgbClr val="FF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526" name="Oval 1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8737601" y="2044700"/>
              <a:ext cx="76200" cy="76200"/>
            </a:xfrm>
            <a:prstGeom prst="ellipse">
              <a:avLst/>
            </a:prstGeom>
            <a:solidFill>
              <a:srgbClr val="F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7" name="Oval 1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769351" y="2003425"/>
              <a:ext cx="77788" cy="74613"/>
            </a:xfrm>
            <a:prstGeom prst="ellipse">
              <a:avLst/>
            </a:prstGeom>
            <a:solidFill>
              <a:srgbClr val="F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8" name="Oval 1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8896351" y="2044700"/>
              <a:ext cx="77788" cy="76200"/>
            </a:xfrm>
            <a:prstGeom prst="ellipse">
              <a:avLst/>
            </a:prstGeom>
            <a:solidFill>
              <a:srgbClr val="F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9" name="Oval 1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8823326" y="1968500"/>
              <a:ext cx="123825" cy="117475"/>
            </a:xfrm>
            <a:prstGeom prst="ellipse">
              <a:avLst/>
            </a:prstGeom>
            <a:solidFill>
              <a:srgbClr val="F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0" name="Rectangle 17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8780464" y="2054225"/>
              <a:ext cx="158750" cy="66675"/>
            </a:xfrm>
            <a:prstGeom prst="rect">
              <a:avLst/>
            </a:prstGeom>
            <a:solidFill>
              <a:srgbClr val="F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1" name="Freeform 18"/>
            <p:cNvSpPr/>
            <p:nvPr>
              <p:custDataLst>
                <p:tags r:id="rId16"/>
              </p:custDataLst>
            </p:nvPr>
          </p:nvSpPr>
          <p:spPr bwMode="auto">
            <a:xfrm>
              <a:off x="6376989" y="2581275"/>
              <a:ext cx="4751388" cy="3270250"/>
            </a:xfrm>
            <a:custGeom>
              <a:avLst/>
              <a:gdLst>
                <a:gd name="T0" fmla="*/ 2605 w 2770"/>
                <a:gd name="T1" fmla="*/ 1909 h 1909"/>
                <a:gd name="T2" fmla="*/ 165 w 2770"/>
                <a:gd name="T3" fmla="*/ 1909 h 1909"/>
                <a:gd name="T4" fmla="*/ 0 w 2770"/>
                <a:gd name="T5" fmla="*/ 1744 h 1909"/>
                <a:gd name="T6" fmla="*/ 0 w 2770"/>
                <a:gd name="T7" fmla="*/ 166 h 1909"/>
                <a:gd name="T8" fmla="*/ 165 w 2770"/>
                <a:gd name="T9" fmla="*/ 0 h 1909"/>
                <a:gd name="T10" fmla="*/ 2605 w 2770"/>
                <a:gd name="T11" fmla="*/ 0 h 1909"/>
                <a:gd name="T12" fmla="*/ 2770 w 2770"/>
                <a:gd name="T13" fmla="*/ 166 h 1909"/>
                <a:gd name="T14" fmla="*/ 2770 w 2770"/>
                <a:gd name="T15" fmla="*/ 1744 h 1909"/>
                <a:gd name="T16" fmla="*/ 2605 w 2770"/>
                <a:gd name="T17" fmla="*/ 1909 h 1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0" h="1909">
                  <a:moveTo>
                    <a:pt x="2605" y="1909"/>
                  </a:moveTo>
                  <a:cubicBezTo>
                    <a:pt x="165" y="1909"/>
                    <a:pt x="165" y="1909"/>
                    <a:pt x="165" y="1909"/>
                  </a:cubicBezTo>
                  <a:cubicBezTo>
                    <a:pt x="74" y="1909"/>
                    <a:pt x="0" y="1835"/>
                    <a:pt x="0" y="174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74"/>
                    <a:pt x="74" y="0"/>
                    <a:pt x="165" y="0"/>
                  </a:cubicBezTo>
                  <a:cubicBezTo>
                    <a:pt x="2605" y="0"/>
                    <a:pt x="2605" y="0"/>
                    <a:pt x="2605" y="0"/>
                  </a:cubicBezTo>
                  <a:cubicBezTo>
                    <a:pt x="2696" y="0"/>
                    <a:pt x="2770" y="74"/>
                    <a:pt x="2770" y="166"/>
                  </a:cubicBezTo>
                  <a:cubicBezTo>
                    <a:pt x="2770" y="1744"/>
                    <a:pt x="2770" y="1744"/>
                    <a:pt x="2770" y="1744"/>
                  </a:cubicBezTo>
                  <a:cubicBezTo>
                    <a:pt x="2770" y="1835"/>
                    <a:pt x="2696" y="1909"/>
                    <a:pt x="2605" y="190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2" name="Rectangle 19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6484939" y="2928937"/>
              <a:ext cx="4533900" cy="2801938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3" name="Rectangle 2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484939" y="2928937"/>
              <a:ext cx="4533900" cy="280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4" name="Freeform 21"/>
            <p:cNvSpPr/>
            <p:nvPr>
              <p:custDataLst>
                <p:tags r:id="rId19"/>
              </p:custDataLst>
            </p:nvPr>
          </p:nvSpPr>
          <p:spPr bwMode="auto">
            <a:xfrm>
              <a:off x="7410451" y="5072062"/>
              <a:ext cx="49213" cy="47625"/>
            </a:xfrm>
            <a:custGeom>
              <a:avLst/>
              <a:gdLst>
                <a:gd name="T0" fmla="*/ 20 w 28"/>
                <a:gd name="T1" fmla="*/ 28 h 28"/>
                <a:gd name="T2" fmla="*/ 9 w 28"/>
                <a:gd name="T3" fmla="*/ 28 h 28"/>
                <a:gd name="T4" fmla="*/ 0 w 28"/>
                <a:gd name="T5" fmla="*/ 20 h 28"/>
                <a:gd name="T6" fmla="*/ 0 w 28"/>
                <a:gd name="T7" fmla="*/ 8 h 28"/>
                <a:gd name="T8" fmla="*/ 9 w 28"/>
                <a:gd name="T9" fmla="*/ 0 h 28"/>
                <a:gd name="T10" fmla="*/ 20 w 28"/>
                <a:gd name="T11" fmla="*/ 0 h 28"/>
                <a:gd name="T12" fmla="*/ 28 w 28"/>
                <a:gd name="T13" fmla="*/ 8 h 28"/>
                <a:gd name="T14" fmla="*/ 28 w 28"/>
                <a:gd name="T15" fmla="*/ 20 h 28"/>
                <a:gd name="T16" fmla="*/ 20 w 28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20" y="28"/>
                  </a:moveTo>
                  <a:cubicBezTo>
                    <a:pt x="9" y="28"/>
                    <a:pt x="9" y="28"/>
                    <a:pt x="9" y="28"/>
                  </a:cubicBezTo>
                  <a:cubicBezTo>
                    <a:pt x="4" y="28"/>
                    <a:pt x="0" y="24"/>
                    <a:pt x="0" y="2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8" y="4"/>
                    <a:pt x="28" y="8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4"/>
                    <a:pt x="25" y="28"/>
                    <a:pt x="20" y="28"/>
                  </a:cubicBezTo>
                </a:path>
              </a:pathLst>
            </a:custGeom>
            <a:solidFill>
              <a:srgbClr val="F8C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5" name="Freeform 22"/>
            <p:cNvSpPr/>
            <p:nvPr>
              <p:custDataLst>
                <p:tags r:id="rId20"/>
              </p:custDataLst>
            </p:nvPr>
          </p:nvSpPr>
          <p:spPr bwMode="auto">
            <a:xfrm>
              <a:off x="7462839" y="5072062"/>
              <a:ext cx="47625" cy="47625"/>
            </a:xfrm>
            <a:custGeom>
              <a:avLst/>
              <a:gdLst>
                <a:gd name="T0" fmla="*/ 20 w 28"/>
                <a:gd name="T1" fmla="*/ 28 h 28"/>
                <a:gd name="T2" fmla="*/ 9 w 28"/>
                <a:gd name="T3" fmla="*/ 28 h 28"/>
                <a:gd name="T4" fmla="*/ 0 w 28"/>
                <a:gd name="T5" fmla="*/ 20 h 28"/>
                <a:gd name="T6" fmla="*/ 0 w 28"/>
                <a:gd name="T7" fmla="*/ 8 h 28"/>
                <a:gd name="T8" fmla="*/ 9 w 28"/>
                <a:gd name="T9" fmla="*/ 0 h 28"/>
                <a:gd name="T10" fmla="*/ 20 w 28"/>
                <a:gd name="T11" fmla="*/ 0 h 28"/>
                <a:gd name="T12" fmla="*/ 28 w 28"/>
                <a:gd name="T13" fmla="*/ 8 h 28"/>
                <a:gd name="T14" fmla="*/ 28 w 28"/>
                <a:gd name="T15" fmla="*/ 20 h 28"/>
                <a:gd name="T16" fmla="*/ 20 w 28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20" y="28"/>
                  </a:moveTo>
                  <a:cubicBezTo>
                    <a:pt x="9" y="28"/>
                    <a:pt x="9" y="28"/>
                    <a:pt x="9" y="28"/>
                  </a:cubicBezTo>
                  <a:cubicBezTo>
                    <a:pt x="4" y="28"/>
                    <a:pt x="0" y="24"/>
                    <a:pt x="0" y="2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8" y="4"/>
                    <a:pt x="28" y="8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4"/>
                    <a:pt x="25" y="28"/>
                    <a:pt x="20" y="28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6" name="Freeform 23"/>
            <p:cNvSpPr/>
            <p:nvPr>
              <p:custDataLst>
                <p:tags r:id="rId21"/>
              </p:custDataLst>
            </p:nvPr>
          </p:nvSpPr>
          <p:spPr bwMode="auto">
            <a:xfrm>
              <a:off x="7515226" y="5072062"/>
              <a:ext cx="47625" cy="47625"/>
            </a:xfrm>
            <a:custGeom>
              <a:avLst/>
              <a:gdLst>
                <a:gd name="T0" fmla="*/ 19 w 27"/>
                <a:gd name="T1" fmla="*/ 28 h 28"/>
                <a:gd name="T2" fmla="*/ 8 w 27"/>
                <a:gd name="T3" fmla="*/ 28 h 28"/>
                <a:gd name="T4" fmla="*/ 0 w 27"/>
                <a:gd name="T5" fmla="*/ 20 h 28"/>
                <a:gd name="T6" fmla="*/ 0 w 27"/>
                <a:gd name="T7" fmla="*/ 8 h 28"/>
                <a:gd name="T8" fmla="*/ 8 w 27"/>
                <a:gd name="T9" fmla="*/ 0 h 28"/>
                <a:gd name="T10" fmla="*/ 19 w 27"/>
                <a:gd name="T11" fmla="*/ 0 h 28"/>
                <a:gd name="T12" fmla="*/ 27 w 27"/>
                <a:gd name="T13" fmla="*/ 8 h 28"/>
                <a:gd name="T14" fmla="*/ 27 w 27"/>
                <a:gd name="T15" fmla="*/ 20 h 28"/>
                <a:gd name="T16" fmla="*/ 19 w 27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9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3" y="28"/>
                    <a:pt x="0" y="24"/>
                    <a:pt x="0" y="2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7" y="4"/>
                    <a:pt x="27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4"/>
                    <a:pt x="24" y="28"/>
                    <a:pt x="19" y="28"/>
                  </a:cubicBezTo>
                </a:path>
              </a:pathLst>
            </a:custGeom>
            <a:solidFill>
              <a:srgbClr val="7EC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7" name="Freeform 24"/>
            <p:cNvSpPr/>
            <p:nvPr>
              <p:custDataLst>
                <p:tags r:id="rId22"/>
              </p:custDataLst>
            </p:nvPr>
          </p:nvSpPr>
          <p:spPr bwMode="auto">
            <a:xfrm>
              <a:off x="7567614" y="5072062"/>
              <a:ext cx="47625" cy="47625"/>
            </a:xfrm>
            <a:custGeom>
              <a:avLst/>
              <a:gdLst>
                <a:gd name="T0" fmla="*/ 19 w 28"/>
                <a:gd name="T1" fmla="*/ 28 h 28"/>
                <a:gd name="T2" fmla="*/ 8 w 28"/>
                <a:gd name="T3" fmla="*/ 28 h 28"/>
                <a:gd name="T4" fmla="*/ 0 w 28"/>
                <a:gd name="T5" fmla="*/ 20 h 28"/>
                <a:gd name="T6" fmla="*/ 0 w 28"/>
                <a:gd name="T7" fmla="*/ 8 h 28"/>
                <a:gd name="T8" fmla="*/ 8 w 28"/>
                <a:gd name="T9" fmla="*/ 0 h 28"/>
                <a:gd name="T10" fmla="*/ 19 w 28"/>
                <a:gd name="T11" fmla="*/ 0 h 28"/>
                <a:gd name="T12" fmla="*/ 28 w 28"/>
                <a:gd name="T13" fmla="*/ 8 h 28"/>
                <a:gd name="T14" fmla="*/ 28 w 28"/>
                <a:gd name="T15" fmla="*/ 20 h 28"/>
                <a:gd name="T16" fmla="*/ 19 w 28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9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3" y="28"/>
                    <a:pt x="0" y="24"/>
                    <a:pt x="0" y="2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8" y="4"/>
                    <a:pt x="28" y="8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4"/>
                    <a:pt x="24" y="28"/>
                    <a:pt x="19" y="28"/>
                  </a:cubicBezTo>
                </a:path>
              </a:pathLst>
            </a:custGeom>
            <a:solidFill>
              <a:srgbClr val="9CDE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8" name="Oval 25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7426326" y="4841875"/>
              <a:ext cx="20638" cy="22225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9" name="Freeform 26"/>
            <p:cNvSpPr/>
            <p:nvPr>
              <p:custDataLst>
                <p:tags r:id="rId24"/>
              </p:custDataLst>
            </p:nvPr>
          </p:nvSpPr>
          <p:spPr bwMode="auto">
            <a:xfrm>
              <a:off x="7456489" y="4765675"/>
              <a:ext cx="46038" cy="98425"/>
            </a:xfrm>
            <a:custGeom>
              <a:avLst/>
              <a:gdLst>
                <a:gd name="T0" fmla="*/ 6 w 27"/>
                <a:gd name="T1" fmla="*/ 3 h 58"/>
                <a:gd name="T2" fmla="*/ 16 w 27"/>
                <a:gd name="T3" fmla="*/ 0 h 58"/>
                <a:gd name="T4" fmla="*/ 16 w 27"/>
                <a:gd name="T5" fmla="*/ 11 h 58"/>
                <a:gd name="T6" fmla="*/ 27 w 27"/>
                <a:gd name="T7" fmla="*/ 11 h 58"/>
                <a:gd name="T8" fmla="*/ 27 w 27"/>
                <a:gd name="T9" fmla="*/ 18 h 58"/>
                <a:gd name="T10" fmla="*/ 16 w 27"/>
                <a:gd name="T11" fmla="*/ 18 h 58"/>
                <a:gd name="T12" fmla="*/ 16 w 27"/>
                <a:gd name="T13" fmla="*/ 42 h 58"/>
                <a:gd name="T14" fmla="*/ 22 w 27"/>
                <a:gd name="T15" fmla="*/ 50 h 58"/>
                <a:gd name="T16" fmla="*/ 26 w 27"/>
                <a:gd name="T17" fmla="*/ 50 h 58"/>
                <a:gd name="T18" fmla="*/ 26 w 27"/>
                <a:gd name="T19" fmla="*/ 57 h 58"/>
                <a:gd name="T20" fmla="*/ 19 w 27"/>
                <a:gd name="T21" fmla="*/ 58 h 58"/>
                <a:gd name="T22" fmla="*/ 10 w 27"/>
                <a:gd name="T23" fmla="*/ 55 h 58"/>
                <a:gd name="T24" fmla="*/ 6 w 27"/>
                <a:gd name="T25" fmla="*/ 42 h 58"/>
                <a:gd name="T26" fmla="*/ 6 w 27"/>
                <a:gd name="T27" fmla="*/ 18 h 58"/>
                <a:gd name="T28" fmla="*/ 0 w 27"/>
                <a:gd name="T29" fmla="*/ 18 h 58"/>
                <a:gd name="T30" fmla="*/ 0 w 27"/>
                <a:gd name="T31" fmla="*/ 11 h 58"/>
                <a:gd name="T32" fmla="*/ 6 w 27"/>
                <a:gd name="T33" fmla="*/ 11 h 58"/>
                <a:gd name="T34" fmla="*/ 6 w 27"/>
                <a:gd name="T35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58">
                  <a:moveTo>
                    <a:pt x="6" y="3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8"/>
                    <a:pt x="18" y="50"/>
                    <a:pt x="22" y="50"/>
                  </a:cubicBezTo>
                  <a:cubicBezTo>
                    <a:pt x="24" y="50"/>
                    <a:pt x="25" y="50"/>
                    <a:pt x="26" y="50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5" y="58"/>
                    <a:pt x="22" y="58"/>
                    <a:pt x="19" y="58"/>
                  </a:cubicBezTo>
                  <a:cubicBezTo>
                    <a:pt x="15" y="58"/>
                    <a:pt x="12" y="57"/>
                    <a:pt x="10" y="55"/>
                  </a:cubicBezTo>
                  <a:cubicBezTo>
                    <a:pt x="7" y="52"/>
                    <a:pt x="6" y="48"/>
                    <a:pt x="6" y="4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3"/>
                    <a:pt x="6" y="3"/>
                    <a:pt x="6" y="3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0" name="Freeform 27"/>
            <p:cNvSpPr/>
            <p:nvPr>
              <p:custDataLst>
                <p:tags r:id="rId25"/>
              </p:custDataLst>
            </p:nvPr>
          </p:nvSpPr>
          <p:spPr bwMode="auto">
            <a:xfrm>
              <a:off x="7515226" y="4748212"/>
              <a:ext cx="65088" cy="114300"/>
            </a:xfrm>
            <a:custGeom>
              <a:avLst/>
              <a:gdLst>
                <a:gd name="T0" fmla="*/ 38 w 38"/>
                <a:gd name="T1" fmla="*/ 67 h 67"/>
                <a:gd name="T2" fmla="*/ 29 w 38"/>
                <a:gd name="T3" fmla="*/ 67 h 67"/>
                <a:gd name="T4" fmla="*/ 29 w 38"/>
                <a:gd name="T5" fmla="*/ 40 h 67"/>
                <a:gd name="T6" fmla="*/ 20 w 38"/>
                <a:gd name="T7" fmla="*/ 28 h 67"/>
                <a:gd name="T8" fmla="*/ 10 w 38"/>
                <a:gd name="T9" fmla="*/ 39 h 67"/>
                <a:gd name="T10" fmla="*/ 10 w 38"/>
                <a:gd name="T11" fmla="*/ 67 h 67"/>
                <a:gd name="T12" fmla="*/ 0 w 38"/>
                <a:gd name="T13" fmla="*/ 67 h 67"/>
                <a:gd name="T14" fmla="*/ 0 w 38"/>
                <a:gd name="T15" fmla="*/ 0 h 67"/>
                <a:gd name="T16" fmla="*/ 10 w 38"/>
                <a:gd name="T17" fmla="*/ 0 h 67"/>
                <a:gd name="T18" fmla="*/ 10 w 38"/>
                <a:gd name="T19" fmla="*/ 27 h 67"/>
                <a:gd name="T20" fmla="*/ 10 w 38"/>
                <a:gd name="T21" fmla="*/ 27 h 67"/>
                <a:gd name="T22" fmla="*/ 23 w 38"/>
                <a:gd name="T23" fmla="*/ 20 h 67"/>
                <a:gd name="T24" fmla="*/ 38 w 38"/>
                <a:gd name="T25" fmla="*/ 39 h 67"/>
                <a:gd name="T26" fmla="*/ 38 w 38"/>
                <a:gd name="T2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67">
                  <a:moveTo>
                    <a:pt x="38" y="67"/>
                  </a:moveTo>
                  <a:cubicBezTo>
                    <a:pt x="29" y="67"/>
                    <a:pt x="29" y="67"/>
                    <a:pt x="29" y="67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34"/>
                    <a:pt x="26" y="28"/>
                    <a:pt x="20" y="28"/>
                  </a:cubicBezTo>
                  <a:cubicBezTo>
                    <a:pt x="15" y="28"/>
                    <a:pt x="10" y="32"/>
                    <a:pt x="10" y="39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3" y="23"/>
                    <a:pt x="18" y="20"/>
                    <a:pt x="23" y="20"/>
                  </a:cubicBezTo>
                  <a:cubicBezTo>
                    <a:pt x="30" y="20"/>
                    <a:pt x="38" y="25"/>
                    <a:pt x="38" y="39"/>
                  </a:cubicBezTo>
                  <a:cubicBezTo>
                    <a:pt x="38" y="67"/>
                    <a:pt x="38" y="67"/>
                    <a:pt x="38" y="6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1" name="Freeform 28"/>
            <p:cNvSpPr/>
            <p:nvPr>
              <p:custDataLst>
                <p:tags r:id="rId26"/>
              </p:custDataLst>
            </p:nvPr>
          </p:nvSpPr>
          <p:spPr bwMode="auto">
            <a:xfrm>
              <a:off x="7600951" y="4783137"/>
              <a:ext cx="111125" cy="79375"/>
            </a:xfrm>
            <a:custGeom>
              <a:avLst/>
              <a:gdLst>
                <a:gd name="T0" fmla="*/ 64 w 64"/>
                <a:gd name="T1" fmla="*/ 47 h 47"/>
                <a:gd name="T2" fmla="*/ 54 w 64"/>
                <a:gd name="T3" fmla="*/ 47 h 47"/>
                <a:gd name="T4" fmla="*/ 54 w 64"/>
                <a:gd name="T5" fmla="*/ 21 h 47"/>
                <a:gd name="T6" fmla="*/ 46 w 64"/>
                <a:gd name="T7" fmla="*/ 8 h 47"/>
                <a:gd name="T8" fmla="*/ 37 w 64"/>
                <a:gd name="T9" fmla="*/ 19 h 47"/>
                <a:gd name="T10" fmla="*/ 37 w 64"/>
                <a:gd name="T11" fmla="*/ 47 h 47"/>
                <a:gd name="T12" fmla="*/ 28 w 64"/>
                <a:gd name="T13" fmla="*/ 47 h 47"/>
                <a:gd name="T14" fmla="*/ 28 w 64"/>
                <a:gd name="T15" fmla="*/ 20 h 47"/>
                <a:gd name="T16" fmla="*/ 20 w 64"/>
                <a:gd name="T17" fmla="*/ 8 h 47"/>
                <a:gd name="T18" fmla="*/ 10 w 64"/>
                <a:gd name="T19" fmla="*/ 19 h 47"/>
                <a:gd name="T20" fmla="*/ 10 w 64"/>
                <a:gd name="T21" fmla="*/ 47 h 47"/>
                <a:gd name="T22" fmla="*/ 1 w 64"/>
                <a:gd name="T23" fmla="*/ 47 h 47"/>
                <a:gd name="T24" fmla="*/ 1 w 64"/>
                <a:gd name="T25" fmla="*/ 14 h 47"/>
                <a:gd name="T26" fmla="*/ 0 w 64"/>
                <a:gd name="T27" fmla="*/ 1 h 47"/>
                <a:gd name="T28" fmla="*/ 9 w 64"/>
                <a:gd name="T29" fmla="*/ 1 h 47"/>
                <a:gd name="T30" fmla="*/ 9 w 64"/>
                <a:gd name="T31" fmla="*/ 8 h 47"/>
                <a:gd name="T32" fmla="*/ 9 w 64"/>
                <a:gd name="T33" fmla="*/ 8 h 47"/>
                <a:gd name="T34" fmla="*/ 23 w 64"/>
                <a:gd name="T35" fmla="*/ 0 h 47"/>
                <a:gd name="T36" fmla="*/ 35 w 64"/>
                <a:gd name="T37" fmla="*/ 9 h 47"/>
                <a:gd name="T38" fmla="*/ 35 w 64"/>
                <a:gd name="T39" fmla="*/ 9 h 47"/>
                <a:gd name="T40" fmla="*/ 50 w 64"/>
                <a:gd name="T41" fmla="*/ 0 h 47"/>
                <a:gd name="T42" fmla="*/ 64 w 64"/>
                <a:gd name="T43" fmla="*/ 19 h 47"/>
                <a:gd name="T44" fmla="*/ 64 w 64"/>
                <a:gd name="T4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47">
                  <a:moveTo>
                    <a:pt x="64" y="47"/>
                  </a:moveTo>
                  <a:cubicBezTo>
                    <a:pt x="54" y="47"/>
                    <a:pt x="54" y="47"/>
                    <a:pt x="54" y="47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13"/>
                    <a:pt x="52" y="8"/>
                    <a:pt x="46" y="8"/>
                  </a:cubicBezTo>
                  <a:cubicBezTo>
                    <a:pt x="42" y="8"/>
                    <a:pt x="37" y="12"/>
                    <a:pt x="37" y="19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13"/>
                    <a:pt x="25" y="8"/>
                    <a:pt x="20" y="8"/>
                  </a:cubicBezTo>
                  <a:cubicBezTo>
                    <a:pt x="15" y="8"/>
                    <a:pt x="10" y="12"/>
                    <a:pt x="10" y="19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9"/>
                    <a:pt x="1" y="5"/>
                    <a:pt x="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4"/>
                    <a:pt x="16" y="0"/>
                    <a:pt x="23" y="0"/>
                  </a:cubicBezTo>
                  <a:cubicBezTo>
                    <a:pt x="29" y="0"/>
                    <a:pt x="33" y="3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8" y="4"/>
                    <a:pt x="43" y="0"/>
                    <a:pt x="50" y="0"/>
                  </a:cubicBezTo>
                  <a:cubicBezTo>
                    <a:pt x="56" y="0"/>
                    <a:pt x="64" y="5"/>
                    <a:pt x="64" y="19"/>
                  </a:cubicBezTo>
                  <a:cubicBezTo>
                    <a:pt x="64" y="47"/>
                    <a:pt x="64" y="47"/>
                    <a:pt x="64" y="4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2" name="Freeform 29"/>
            <p:cNvSpPr/>
            <p:nvPr>
              <p:custDataLst>
                <p:tags r:id="rId27"/>
              </p:custDataLst>
            </p:nvPr>
          </p:nvSpPr>
          <p:spPr bwMode="auto">
            <a:xfrm>
              <a:off x="7723189" y="4784725"/>
              <a:ext cx="69850" cy="77788"/>
            </a:xfrm>
            <a:custGeom>
              <a:avLst/>
              <a:gdLst>
                <a:gd name="T0" fmla="*/ 41 w 41"/>
                <a:gd name="T1" fmla="*/ 0 h 46"/>
                <a:gd name="T2" fmla="*/ 26 w 41"/>
                <a:gd name="T3" fmla="*/ 22 h 46"/>
                <a:gd name="T4" fmla="*/ 41 w 41"/>
                <a:gd name="T5" fmla="*/ 46 h 46"/>
                <a:gd name="T6" fmla="*/ 30 w 41"/>
                <a:gd name="T7" fmla="*/ 46 h 46"/>
                <a:gd name="T8" fmla="*/ 24 w 41"/>
                <a:gd name="T9" fmla="*/ 36 h 46"/>
                <a:gd name="T10" fmla="*/ 20 w 41"/>
                <a:gd name="T11" fmla="*/ 29 h 46"/>
                <a:gd name="T12" fmla="*/ 20 w 41"/>
                <a:gd name="T13" fmla="*/ 29 h 46"/>
                <a:gd name="T14" fmla="*/ 16 w 41"/>
                <a:gd name="T15" fmla="*/ 37 h 46"/>
                <a:gd name="T16" fmla="*/ 10 w 41"/>
                <a:gd name="T17" fmla="*/ 46 h 46"/>
                <a:gd name="T18" fmla="*/ 0 w 41"/>
                <a:gd name="T19" fmla="*/ 46 h 46"/>
                <a:gd name="T20" fmla="*/ 15 w 41"/>
                <a:gd name="T21" fmla="*/ 23 h 46"/>
                <a:gd name="T22" fmla="*/ 0 w 41"/>
                <a:gd name="T23" fmla="*/ 0 h 46"/>
                <a:gd name="T24" fmla="*/ 11 w 41"/>
                <a:gd name="T25" fmla="*/ 0 h 46"/>
                <a:gd name="T26" fmla="*/ 17 w 41"/>
                <a:gd name="T27" fmla="*/ 9 h 46"/>
                <a:gd name="T28" fmla="*/ 21 w 41"/>
                <a:gd name="T29" fmla="*/ 17 h 46"/>
                <a:gd name="T30" fmla="*/ 21 w 41"/>
                <a:gd name="T31" fmla="*/ 17 h 46"/>
                <a:gd name="T32" fmla="*/ 25 w 41"/>
                <a:gd name="T33" fmla="*/ 9 h 46"/>
                <a:gd name="T34" fmla="*/ 30 w 41"/>
                <a:gd name="T35" fmla="*/ 0 h 46"/>
                <a:gd name="T36" fmla="*/ 41 w 41"/>
                <a:gd name="T3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" h="46">
                  <a:moveTo>
                    <a:pt x="41" y="0"/>
                  </a:moveTo>
                  <a:cubicBezTo>
                    <a:pt x="26" y="22"/>
                    <a:pt x="26" y="22"/>
                    <a:pt x="26" y="22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4"/>
                    <a:pt x="21" y="31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1"/>
                    <a:pt x="17" y="34"/>
                    <a:pt x="16" y="37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12"/>
                    <a:pt x="19" y="14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2" y="14"/>
                    <a:pt x="23" y="12"/>
                    <a:pt x="25" y="9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3" name="Rectangle 30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777039" y="3035300"/>
              <a:ext cx="1200150" cy="11985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4" name="Rectangle 31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6777039" y="3035300"/>
              <a:ext cx="1200150" cy="1198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5" name="Oval 32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6956426" y="3214687"/>
              <a:ext cx="841375" cy="8397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3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6" name="Freeform 33"/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6986589" y="3389312"/>
              <a:ext cx="800100" cy="615950"/>
            </a:xfrm>
            <a:custGeom>
              <a:avLst/>
              <a:gdLst>
                <a:gd name="T0" fmla="*/ 0 w 467"/>
                <a:gd name="T1" fmla="*/ 345 h 359"/>
                <a:gd name="T2" fmla="*/ 20 w 467"/>
                <a:gd name="T3" fmla="*/ 359 h 359"/>
                <a:gd name="T4" fmla="*/ 113 w 467"/>
                <a:gd name="T5" fmla="*/ 359 h 359"/>
                <a:gd name="T6" fmla="*/ 94 w 467"/>
                <a:gd name="T7" fmla="*/ 348 h 359"/>
                <a:gd name="T8" fmla="*/ 10 w 467"/>
                <a:gd name="T9" fmla="*/ 348 h 359"/>
                <a:gd name="T10" fmla="*/ 0 w 467"/>
                <a:gd name="T11" fmla="*/ 345 h 359"/>
                <a:gd name="T12" fmla="*/ 467 w 467"/>
                <a:gd name="T13" fmla="*/ 198 h 359"/>
                <a:gd name="T14" fmla="*/ 457 w 467"/>
                <a:gd name="T15" fmla="*/ 231 h 359"/>
                <a:gd name="T16" fmla="*/ 457 w 467"/>
                <a:gd name="T17" fmla="*/ 323 h 359"/>
                <a:gd name="T18" fmla="*/ 436 w 467"/>
                <a:gd name="T19" fmla="*/ 348 h 359"/>
                <a:gd name="T20" fmla="*/ 363 w 467"/>
                <a:gd name="T21" fmla="*/ 348 h 359"/>
                <a:gd name="T22" fmla="*/ 344 w 467"/>
                <a:gd name="T23" fmla="*/ 359 h 359"/>
                <a:gd name="T24" fmla="*/ 445 w 467"/>
                <a:gd name="T25" fmla="*/ 359 h 359"/>
                <a:gd name="T26" fmla="*/ 467 w 467"/>
                <a:gd name="T27" fmla="*/ 334 h 359"/>
                <a:gd name="T28" fmla="*/ 467 w 467"/>
                <a:gd name="T29" fmla="*/ 198 h 359"/>
                <a:gd name="T30" fmla="*/ 455 w 467"/>
                <a:gd name="T31" fmla="*/ 0 h 359"/>
                <a:gd name="T32" fmla="*/ 457 w 467"/>
                <a:gd name="T33" fmla="*/ 11 h 359"/>
                <a:gd name="T34" fmla="*/ 457 w 467"/>
                <a:gd name="T35" fmla="*/ 56 h 359"/>
                <a:gd name="T36" fmla="*/ 467 w 467"/>
                <a:gd name="T37" fmla="*/ 88 h 359"/>
                <a:gd name="T38" fmla="*/ 467 w 467"/>
                <a:gd name="T39" fmla="*/ 22 h 359"/>
                <a:gd name="T40" fmla="*/ 455 w 467"/>
                <a:gd name="T4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7" h="359">
                  <a:moveTo>
                    <a:pt x="0" y="345"/>
                  </a:moveTo>
                  <a:cubicBezTo>
                    <a:pt x="4" y="354"/>
                    <a:pt x="11" y="359"/>
                    <a:pt x="20" y="359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106" y="356"/>
                    <a:pt x="100" y="352"/>
                    <a:pt x="94" y="348"/>
                  </a:cubicBezTo>
                  <a:cubicBezTo>
                    <a:pt x="10" y="348"/>
                    <a:pt x="10" y="348"/>
                    <a:pt x="10" y="348"/>
                  </a:cubicBezTo>
                  <a:cubicBezTo>
                    <a:pt x="7" y="348"/>
                    <a:pt x="3" y="347"/>
                    <a:pt x="0" y="345"/>
                  </a:cubicBezTo>
                  <a:moveTo>
                    <a:pt x="467" y="198"/>
                  </a:moveTo>
                  <a:cubicBezTo>
                    <a:pt x="465" y="209"/>
                    <a:pt x="461" y="220"/>
                    <a:pt x="457" y="231"/>
                  </a:cubicBezTo>
                  <a:cubicBezTo>
                    <a:pt x="457" y="323"/>
                    <a:pt x="457" y="323"/>
                    <a:pt x="457" y="323"/>
                  </a:cubicBezTo>
                  <a:cubicBezTo>
                    <a:pt x="457" y="337"/>
                    <a:pt x="448" y="348"/>
                    <a:pt x="436" y="348"/>
                  </a:cubicBezTo>
                  <a:cubicBezTo>
                    <a:pt x="363" y="348"/>
                    <a:pt x="363" y="348"/>
                    <a:pt x="363" y="348"/>
                  </a:cubicBezTo>
                  <a:cubicBezTo>
                    <a:pt x="357" y="352"/>
                    <a:pt x="351" y="356"/>
                    <a:pt x="344" y="359"/>
                  </a:cubicBezTo>
                  <a:cubicBezTo>
                    <a:pt x="445" y="359"/>
                    <a:pt x="445" y="359"/>
                    <a:pt x="445" y="359"/>
                  </a:cubicBezTo>
                  <a:cubicBezTo>
                    <a:pt x="457" y="359"/>
                    <a:pt x="467" y="348"/>
                    <a:pt x="467" y="334"/>
                  </a:cubicBezTo>
                  <a:cubicBezTo>
                    <a:pt x="467" y="198"/>
                    <a:pt x="467" y="198"/>
                    <a:pt x="467" y="198"/>
                  </a:cubicBezTo>
                  <a:moveTo>
                    <a:pt x="455" y="0"/>
                  </a:moveTo>
                  <a:cubicBezTo>
                    <a:pt x="457" y="3"/>
                    <a:pt x="457" y="7"/>
                    <a:pt x="457" y="11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61" y="66"/>
                    <a:pt x="465" y="77"/>
                    <a:pt x="467" y="88"/>
                  </a:cubicBezTo>
                  <a:cubicBezTo>
                    <a:pt x="467" y="22"/>
                    <a:pt x="467" y="22"/>
                    <a:pt x="467" y="22"/>
                  </a:cubicBezTo>
                  <a:cubicBezTo>
                    <a:pt x="467" y="13"/>
                    <a:pt x="462" y="4"/>
                    <a:pt x="455" y="0"/>
                  </a:cubicBezTo>
                </a:path>
              </a:pathLst>
            </a:custGeom>
            <a:solidFill>
              <a:srgbClr val="86D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7" name="Freeform 34"/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7146926" y="3486150"/>
              <a:ext cx="639763" cy="519113"/>
            </a:xfrm>
            <a:custGeom>
              <a:avLst/>
              <a:gdLst>
                <a:gd name="T0" fmla="*/ 269 w 373"/>
                <a:gd name="T1" fmla="*/ 292 h 303"/>
                <a:gd name="T2" fmla="*/ 0 w 373"/>
                <a:gd name="T3" fmla="*/ 292 h 303"/>
                <a:gd name="T4" fmla="*/ 19 w 373"/>
                <a:gd name="T5" fmla="*/ 303 h 303"/>
                <a:gd name="T6" fmla="*/ 250 w 373"/>
                <a:gd name="T7" fmla="*/ 303 h 303"/>
                <a:gd name="T8" fmla="*/ 269 w 373"/>
                <a:gd name="T9" fmla="*/ 292 h 303"/>
                <a:gd name="T10" fmla="*/ 363 w 373"/>
                <a:gd name="T11" fmla="*/ 0 h 303"/>
                <a:gd name="T12" fmla="*/ 363 w 373"/>
                <a:gd name="T13" fmla="*/ 175 h 303"/>
                <a:gd name="T14" fmla="*/ 373 w 373"/>
                <a:gd name="T15" fmla="*/ 142 h 303"/>
                <a:gd name="T16" fmla="*/ 373 w 373"/>
                <a:gd name="T17" fmla="*/ 32 h 303"/>
                <a:gd name="T18" fmla="*/ 363 w 373"/>
                <a:gd name="T1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3" h="303">
                  <a:moveTo>
                    <a:pt x="269" y="292"/>
                  </a:moveTo>
                  <a:cubicBezTo>
                    <a:pt x="0" y="292"/>
                    <a:pt x="0" y="292"/>
                    <a:pt x="0" y="292"/>
                  </a:cubicBezTo>
                  <a:cubicBezTo>
                    <a:pt x="6" y="296"/>
                    <a:pt x="12" y="300"/>
                    <a:pt x="19" y="303"/>
                  </a:cubicBezTo>
                  <a:cubicBezTo>
                    <a:pt x="250" y="303"/>
                    <a:pt x="250" y="303"/>
                    <a:pt x="250" y="303"/>
                  </a:cubicBezTo>
                  <a:cubicBezTo>
                    <a:pt x="257" y="300"/>
                    <a:pt x="263" y="296"/>
                    <a:pt x="269" y="292"/>
                  </a:cubicBezTo>
                  <a:moveTo>
                    <a:pt x="363" y="0"/>
                  </a:moveTo>
                  <a:cubicBezTo>
                    <a:pt x="363" y="175"/>
                    <a:pt x="363" y="175"/>
                    <a:pt x="363" y="175"/>
                  </a:cubicBezTo>
                  <a:cubicBezTo>
                    <a:pt x="367" y="164"/>
                    <a:pt x="371" y="153"/>
                    <a:pt x="373" y="142"/>
                  </a:cubicBezTo>
                  <a:cubicBezTo>
                    <a:pt x="373" y="32"/>
                    <a:pt x="373" y="32"/>
                    <a:pt x="373" y="32"/>
                  </a:cubicBezTo>
                  <a:cubicBezTo>
                    <a:pt x="371" y="21"/>
                    <a:pt x="367" y="10"/>
                    <a:pt x="363" y="0"/>
                  </a:cubicBezTo>
                </a:path>
              </a:pathLst>
            </a:custGeom>
            <a:solidFill>
              <a:srgbClr val="8B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8" name="Freeform 35"/>
            <p:cNvSpPr/>
            <p:nvPr>
              <p:custDataLst>
                <p:tags r:id="rId33"/>
              </p:custDataLst>
            </p:nvPr>
          </p:nvSpPr>
          <p:spPr bwMode="auto">
            <a:xfrm>
              <a:off x="6965951" y="3365500"/>
              <a:ext cx="803275" cy="620713"/>
            </a:xfrm>
            <a:custGeom>
              <a:avLst/>
              <a:gdLst>
                <a:gd name="T0" fmla="*/ 22 w 469"/>
                <a:gd name="T1" fmla="*/ 0 h 362"/>
                <a:gd name="T2" fmla="*/ 448 w 469"/>
                <a:gd name="T3" fmla="*/ 0 h 362"/>
                <a:gd name="T4" fmla="*/ 469 w 469"/>
                <a:gd name="T5" fmla="*/ 25 h 362"/>
                <a:gd name="T6" fmla="*/ 469 w 469"/>
                <a:gd name="T7" fmla="*/ 337 h 362"/>
                <a:gd name="T8" fmla="*/ 448 w 469"/>
                <a:gd name="T9" fmla="*/ 362 h 362"/>
                <a:gd name="T10" fmla="*/ 22 w 469"/>
                <a:gd name="T11" fmla="*/ 362 h 362"/>
                <a:gd name="T12" fmla="*/ 0 w 469"/>
                <a:gd name="T13" fmla="*/ 337 h 362"/>
                <a:gd name="T14" fmla="*/ 0 w 469"/>
                <a:gd name="T15" fmla="*/ 25 h 362"/>
                <a:gd name="T16" fmla="*/ 22 w 469"/>
                <a:gd name="T1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9" h="362">
                  <a:moveTo>
                    <a:pt x="22" y="0"/>
                  </a:moveTo>
                  <a:cubicBezTo>
                    <a:pt x="448" y="0"/>
                    <a:pt x="448" y="0"/>
                    <a:pt x="448" y="0"/>
                  </a:cubicBezTo>
                  <a:cubicBezTo>
                    <a:pt x="460" y="0"/>
                    <a:pt x="469" y="11"/>
                    <a:pt x="469" y="25"/>
                  </a:cubicBezTo>
                  <a:cubicBezTo>
                    <a:pt x="469" y="337"/>
                    <a:pt x="469" y="337"/>
                    <a:pt x="469" y="337"/>
                  </a:cubicBezTo>
                  <a:cubicBezTo>
                    <a:pt x="469" y="351"/>
                    <a:pt x="460" y="362"/>
                    <a:pt x="448" y="362"/>
                  </a:cubicBezTo>
                  <a:cubicBezTo>
                    <a:pt x="22" y="362"/>
                    <a:pt x="22" y="362"/>
                    <a:pt x="22" y="362"/>
                  </a:cubicBezTo>
                  <a:cubicBezTo>
                    <a:pt x="10" y="362"/>
                    <a:pt x="0" y="351"/>
                    <a:pt x="0" y="3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2" y="0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9" name="Rectangle 36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6991351" y="3406775"/>
              <a:ext cx="754063" cy="536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0" name="Rectangle 37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6991351" y="3406775"/>
              <a:ext cx="754063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1" name="Rectangle 38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7015164" y="3457575"/>
              <a:ext cx="563563" cy="60325"/>
            </a:xfrm>
            <a:prstGeom prst="rect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2" name="Rectangle 39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7015164" y="3457575"/>
              <a:ext cx="563563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3" name="Freeform 40"/>
            <p:cNvSpPr/>
            <p:nvPr>
              <p:custDataLst>
                <p:tags r:id="rId38"/>
              </p:custDataLst>
            </p:nvPr>
          </p:nvSpPr>
          <p:spPr bwMode="auto">
            <a:xfrm>
              <a:off x="7015164" y="3560762"/>
              <a:ext cx="123825" cy="92075"/>
            </a:xfrm>
            <a:custGeom>
              <a:avLst/>
              <a:gdLst>
                <a:gd name="T0" fmla="*/ 72 w 72"/>
                <a:gd name="T1" fmla="*/ 0 h 54"/>
                <a:gd name="T2" fmla="*/ 0 w 72"/>
                <a:gd name="T3" fmla="*/ 0 h 54"/>
                <a:gd name="T4" fmla="*/ 0 w 72"/>
                <a:gd name="T5" fmla="*/ 54 h 54"/>
                <a:gd name="T6" fmla="*/ 24 w 72"/>
                <a:gd name="T7" fmla="*/ 54 h 54"/>
                <a:gd name="T8" fmla="*/ 72 w 72"/>
                <a:gd name="T9" fmla="*/ 7 h 54"/>
                <a:gd name="T10" fmla="*/ 72 w 7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54">
                  <a:moveTo>
                    <a:pt x="7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5" y="28"/>
                    <a:pt x="46" y="8"/>
                    <a:pt x="72" y="7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F2F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4" name="Rectangle 41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7591426" y="3457575"/>
              <a:ext cx="139700" cy="427038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5" name="Rectangle 42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7591426" y="3457575"/>
              <a:ext cx="1397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6" name="Freeform 43"/>
            <p:cNvSpPr/>
            <p:nvPr>
              <p:custDataLst>
                <p:tags r:id="rId41"/>
              </p:custDataLst>
            </p:nvPr>
          </p:nvSpPr>
          <p:spPr bwMode="auto">
            <a:xfrm>
              <a:off x="7602539" y="3540125"/>
              <a:ext cx="117475" cy="15875"/>
            </a:xfrm>
            <a:custGeom>
              <a:avLst/>
              <a:gdLst>
                <a:gd name="T0" fmla="*/ 63 w 68"/>
                <a:gd name="T1" fmla="*/ 9 h 9"/>
                <a:gd name="T2" fmla="*/ 5 w 68"/>
                <a:gd name="T3" fmla="*/ 9 h 9"/>
                <a:gd name="T4" fmla="*/ 0 w 68"/>
                <a:gd name="T5" fmla="*/ 5 h 9"/>
                <a:gd name="T6" fmla="*/ 0 w 68"/>
                <a:gd name="T7" fmla="*/ 4 h 9"/>
                <a:gd name="T8" fmla="*/ 5 w 68"/>
                <a:gd name="T9" fmla="*/ 0 h 9"/>
                <a:gd name="T10" fmla="*/ 63 w 68"/>
                <a:gd name="T11" fmla="*/ 0 h 9"/>
                <a:gd name="T12" fmla="*/ 68 w 68"/>
                <a:gd name="T13" fmla="*/ 4 h 9"/>
                <a:gd name="T14" fmla="*/ 68 w 68"/>
                <a:gd name="T15" fmla="*/ 5 h 9"/>
                <a:gd name="T16" fmla="*/ 63 w 6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9">
                  <a:moveTo>
                    <a:pt x="6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7"/>
                    <a:pt x="66" y="9"/>
                    <a:pt x="63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7" name="Freeform 44"/>
            <p:cNvSpPr/>
            <p:nvPr>
              <p:custDataLst>
                <p:tags r:id="rId42"/>
              </p:custDataLst>
            </p:nvPr>
          </p:nvSpPr>
          <p:spPr bwMode="auto">
            <a:xfrm>
              <a:off x="7600951" y="3538537"/>
              <a:ext cx="120650" cy="19050"/>
            </a:xfrm>
            <a:custGeom>
              <a:avLst/>
              <a:gdLst>
                <a:gd name="T0" fmla="*/ 64 w 70"/>
                <a:gd name="T1" fmla="*/ 10 h 11"/>
                <a:gd name="T2" fmla="*/ 64 w 70"/>
                <a:gd name="T3" fmla="*/ 9 h 11"/>
                <a:gd name="T4" fmla="*/ 6 w 70"/>
                <a:gd name="T5" fmla="*/ 9 h 11"/>
                <a:gd name="T6" fmla="*/ 2 w 70"/>
                <a:gd name="T7" fmla="*/ 6 h 11"/>
                <a:gd name="T8" fmla="*/ 2 w 70"/>
                <a:gd name="T9" fmla="*/ 5 h 11"/>
                <a:gd name="T10" fmla="*/ 6 w 70"/>
                <a:gd name="T11" fmla="*/ 2 h 11"/>
                <a:gd name="T12" fmla="*/ 64 w 70"/>
                <a:gd name="T13" fmla="*/ 2 h 11"/>
                <a:gd name="T14" fmla="*/ 68 w 70"/>
                <a:gd name="T15" fmla="*/ 5 h 11"/>
                <a:gd name="T16" fmla="*/ 68 w 70"/>
                <a:gd name="T17" fmla="*/ 6 h 11"/>
                <a:gd name="T18" fmla="*/ 64 w 70"/>
                <a:gd name="T19" fmla="*/ 9 h 11"/>
                <a:gd name="T20" fmla="*/ 64 w 70"/>
                <a:gd name="T21" fmla="*/ 10 h 11"/>
                <a:gd name="T22" fmla="*/ 64 w 70"/>
                <a:gd name="T23" fmla="*/ 11 h 11"/>
                <a:gd name="T24" fmla="*/ 70 w 70"/>
                <a:gd name="T25" fmla="*/ 6 h 11"/>
                <a:gd name="T26" fmla="*/ 70 w 70"/>
                <a:gd name="T27" fmla="*/ 5 h 11"/>
                <a:gd name="T28" fmla="*/ 64 w 70"/>
                <a:gd name="T29" fmla="*/ 0 h 11"/>
                <a:gd name="T30" fmla="*/ 6 w 70"/>
                <a:gd name="T31" fmla="*/ 0 h 11"/>
                <a:gd name="T32" fmla="*/ 0 w 70"/>
                <a:gd name="T33" fmla="*/ 5 h 11"/>
                <a:gd name="T34" fmla="*/ 0 w 70"/>
                <a:gd name="T35" fmla="*/ 6 h 11"/>
                <a:gd name="T36" fmla="*/ 6 w 70"/>
                <a:gd name="T37" fmla="*/ 11 h 11"/>
                <a:gd name="T38" fmla="*/ 64 w 70"/>
                <a:gd name="T39" fmla="*/ 11 h 11"/>
                <a:gd name="T40" fmla="*/ 64 w 70"/>
                <a:gd name="T4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11">
                  <a:moveTo>
                    <a:pt x="64" y="10"/>
                  </a:moveTo>
                  <a:cubicBezTo>
                    <a:pt x="64" y="9"/>
                    <a:pt x="64" y="9"/>
                    <a:pt x="64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4" y="9"/>
                    <a:pt x="2" y="8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4" y="2"/>
                    <a:pt x="6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3"/>
                    <a:pt x="68" y="5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8"/>
                    <a:pt x="66" y="9"/>
                    <a:pt x="64" y="9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7" y="11"/>
                    <a:pt x="70" y="9"/>
                    <a:pt x="70" y="6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7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0"/>
                    <a:pt x="64" y="10"/>
                    <a:pt x="64" y="10"/>
                  </a:cubicBezTo>
                </a:path>
              </a:pathLst>
            </a:custGeom>
            <a:solidFill>
              <a:srgbClr val="C3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8" name="Freeform 45"/>
            <p:cNvSpPr/>
            <p:nvPr>
              <p:custDataLst>
                <p:tags r:id="rId43"/>
              </p:custDataLst>
            </p:nvPr>
          </p:nvSpPr>
          <p:spPr bwMode="auto">
            <a:xfrm>
              <a:off x="7015164" y="3671887"/>
              <a:ext cx="123825" cy="95250"/>
            </a:xfrm>
            <a:custGeom>
              <a:avLst/>
              <a:gdLst>
                <a:gd name="T0" fmla="*/ 24 w 72"/>
                <a:gd name="T1" fmla="*/ 0 h 55"/>
                <a:gd name="T2" fmla="*/ 0 w 72"/>
                <a:gd name="T3" fmla="*/ 0 h 55"/>
                <a:gd name="T4" fmla="*/ 0 w 72"/>
                <a:gd name="T5" fmla="*/ 55 h 55"/>
                <a:gd name="T6" fmla="*/ 72 w 72"/>
                <a:gd name="T7" fmla="*/ 55 h 55"/>
                <a:gd name="T8" fmla="*/ 72 w 72"/>
                <a:gd name="T9" fmla="*/ 43 h 55"/>
                <a:gd name="T10" fmla="*/ 24 w 72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55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48" y="42"/>
                    <a:pt x="28" y="24"/>
                    <a:pt x="24" y="0"/>
                  </a:cubicBezTo>
                </a:path>
              </a:pathLst>
            </a:custGeom>
            <a:solidFill>
              <a:srgbClr val="F2F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9" name="Rectangle 46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7015164" y="3786187"/>
              <a:ext cx="123825" cy="92075"/>
            </a:xfrm>
            <a:prstGeom prst="rect">
              <a:avLst/>
            </a:prstGeom>
            <a:solidFill>
              <a:srgbClr val="F2F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0" name="Rectangle 47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7015164" y="3786187"/>
              <a:ext cx="123825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1" name="Oval 48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7023101" y="3433762"/>
              <a:ext cx="12700" cy="1270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2" name="Oval 49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7043739" y="3433762"/>
              <a:ext cx="12700" cy="1270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3" name="Oval 50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7064376" y="3433762"/>
              <a:ext cx="11113" cy="1270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4" name="Oval 51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631114" y="3484562"/>
              <a:ext cx="14288" cy="127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5" name="Oval 52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7656514" y="3484562"/>
              <a:ext cx="14288" cy="127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6" name="Oval 53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7680326" y="3484562"/>
              <a:ext cx="14288" cy="127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7" name="Rectangle 54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7602539" y="3563937"/>
              <a:ext cx="117475" cy="4763"/>
            </a:xfrm>
            <a:prstGeom prst="rect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8" name="Rectangle 55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7602539" y="3563937"/>
              <a:ext cx="117475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9" name="Rectangle 56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602539" y="3573462"/>
              <a:ext cx="117475" cy="3175"/>
            </a:xfrm>
            <a:prstGeom prst="rect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0" name="Rectangle 57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7602539" y="3573462"/>
              <a:ext cx="117475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1" name="Freeform 58"/>
            <p:cNvSpPr>
              <a:spLocks noEditPoints="1"/>
            </p:cNvSpPr>
            <p:nvPr>
              <p:custDataLst>
                <p:tags r:id="rId56"/>
              </p:custDataLst>
            </p:nvPr>
          </p:nvSpPr>
          <p:spPr bwMode="auto">
            <a:xfrm>
              <a:off x="7172326" y="3557587"/>
              <a:ext cx="398463" cy="322263"/>
            </a:xfrm>
            <a:custGeom>
              <a:avLst/>
              <a:gdLst>
                <a:gd name="T0" fmla="*/ 230 w 232"/>
                <a:gd name="T1" fmla="*/ 99 h 188"/>
                <a:gd name="T2" fmla="*/ 230 w 232"/>
                <a:gd name="T3" fmla="*/ 159 h 188"/>
                <a:gd name="T4" fmla="*/ 222 w 232"/>
                <a:gd name="T5" fmla="*/ 178 h 188"/>
                <a:gd name="T6" fmla="*/ 203 w 232"/>
                <a:gd name="T7" fmla="*/ 186 h 188"/>
                <a:gd name="T8" fmla="*/ 203 w 232"/>
                <a:gd name="T9" fmla="*/ 186 h 188"/>
                <a:gd name="T10" fmla="*/ 29 w 232"/>
                <a:gd name="T11" fmla="*/ 186 h 188"/>
                <a:gd name="T12" fmla="*/ 10 w 232"/>
                <a:gd name="T13" fmla="*/ 178 h 188"/>
                <a:gd name="T14" fmla="*/ 2 w 232"/>
                <a:gd name="T15" fmla="*/ 159 h 188"/>
                <a:gd name="T16" fmla="*/ 2 w 232"/>
                <a:gd name="T17" fmla="*/ 106 h 188"/>
                <a:gd name="T18" fmla="*/ 0 w 232"/>
                <a:gd name="T19" fmla="*/ 107 h 188"/>
                <a:gd name="T20" fmla="*/ 0 w 232"/>
                <a:gd name="T21" fmla="*/ 159 h 188"/>
                <a:gd name="T22" fmla="*/ 29 w 232"/>
                <a:gd name="T23" fmla="*/ 188 h 188"/>
                <a:gd name="T24" fmla="*/ 203 w 232"/>
                <a:gd name="T25" fmla="*/ 188 h 188"/>
                <a:gd name="T26" fmla="*/ 232 w 232"/>
                <a:gd name="T27" fmla="*/ 159 h 188"/>
                <a:gd name="T28" fmla="*/ 232 w 232"/>
                <a:gd name="T29" fmla="*/ 100 h 188"/>
                <a:gd name="T30" fmla="*/ 230 w 232"/>
                <a:gd name="T31" fmla="*/ 99 h 188"/>
                <a:gd name="T32" fmla="*/ 230 w 232"/>
                <a:gd name="T33" fmla="*/ 80 h 188"/>
                <a:gd name="T34" fmla="*/ 230 w 232"/>
                <a:gd name="T35" fmla="*/ 81 h 188"/>
                <a:gd name="T36" fmla="*/ 232 w 232"/>
                <a:gd name="T37" fmla="*/ 83 h 188"/>
                <a:gd name="T38" fmla="*/ 232 w 232"/>
                <a:gd name="T39" fmla="*/ 83 h 188"/>
                <a:gd name="T40" fmla="*/ 230 w 232"/>
                <a:gd name="T41" fmla="*/ 80 h 188"/>
                <a:gd name="T42" fmla="*/ 226 w 232"/>
                <a:gd name="T43" fmla="*/ 11 h 188"/>
                <a:gd name="T44" fmla="*/ 224 w 232"/>
                <a:gd name="T45" fmla="*/ 12 h 188"/>
                <a:gd name="T46" fmla="*/ 225 w 232"/>
                <a:gd name="T47" fmla="*/ 13 h 188"/>
                <a:gd name="T48" fmla="*/ 226 w 232"/>
                <a:gd name="T49" fmla="*/ 11 h 188"/>
                <a:gd name="T50" fmla="*/ 226 w 232"/>
                <a:gd name="T51" fmla="*/ 11 h 188"/>
                <a:gd name="T52" fmla="*/ 203 w 232"/>
                <a:gd name="T53" fmla="*/ 0 h 188"/>
                <a:gd name="T54" fmla="*/ 29 w 232"/>
                <a:gd name="T55" fmla="*/ 0 h 188"/>
                <a:gd name="T56" fmla="*/ 5 w 232"/>
                <a:gd name="T57" fmla="*/ 14 h 188"/>
                <a:gd name="T58" fmla="*/ 6 w 232"/>
                <a:gd name="T59" fmla="*/ 15 h 188"/>
                <a:gd name="T60" fmla="*/ 10 w 232"/>
                <a:gd name="T61" fmla="*/ 10 h 188"/>
                <a:gd name="T62" fmla="*/ 29 w 232"/>
                <a:gd name="T63" fmla="*/ 2 h 188"/>
                <a:gd name="T64" fmla="*/ 203 w 232"/>
                <a:gd name="T65" fmla="*/ 2 h 188"/>
                <a:gd name="T66" fmla="*/ 214 w 232"/>
                <a:gd name="T67" fmla="*/ 4 h 188"/>
                <a:gd name="T68" fmla="*/ 215 w 232"/>
                <a:gd name="T69" fmla="*/ 2 h 188"/>
                <a:gd name="T70" fmla="*/ 203 w 232"/>
                <a:gd name="T7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2" h="188">
                  <a:moveTo>
                    <a:pt x="230" y="99"/>
                  </a:moveTo>
                  <a:cubicBezTo>
                    <a:pt x="230" y="159"/>
                    <a:pt x="230" y="159"/>
                    <a:pt x="230" y="159"/>
                  </a:cubicBezTo>
                  <a:cubicBezTo>
                    <a:pt x="230" y="167"/>
                    <a:pt x="227" y="173"/>
                    <a:pt x="222" y="178"/>
                  </a:cubicBezTo>
                  <a:cubicBezTo>
                    <a:pt x="217" y="183"/>
                    <a:pt x="210" y="186"/>
                    <a:pt x="203" y="186"/>
                  </a:cubicBezTo>
                  <a:cubicBezTo>
                    <a:pt x="203" y="186"/>
                    <a:pt x="203" y="186"/>
                    <a:pt x="203" y="186"/>
                  </a:cubicBezTo>
                  <a:cubicBezTo>
                    <a:pt x="29" y="186"/>
                    <a:pt x="29" y="186"/>
                    <a:pt x="29" y="186"/>
                  </a:cubicBezTo>
                  <a:cubicBezTo>
                    <a:pt x="22" y="186"/>
                    <a:pt x="15" y="183"/>
                    <a:pt x="10" y="178"/>
                  </a:cubicBezTo>
                  <a:cubicBezTo>
                    <a:pt x="5" y="173"/>
                    <a:pt x="2" y="167"/>
                    <a:pt x="2" y="159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1" y="107"/>
                    <a:pt x="0" y="107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75"/>
                    <a:pt x="13" y="188"/>
                    <a:pt x="29" y="188"/>
                  </a:cubicBezTo>
                  <a:cubicBezTo>
                    <a:pt x="203" y="188"/>
                    <a:pt x="203" y="188"/>
                    <a:pt x="203" y="188"/>
                  </a:cubicBezTo>
                  <a:cubicBezTo>
                    <a:pt x="219" y="188"/>
                    <a:pt x="232" y="175"/>
                    <a:pt x="232" y="159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1" y="100"/>
                    <a:pt x="231" y="99"/>
                    <a:pt x="230" y="99"/>
                  </a:cubicBezTo>
                  <a:moveTo>
                    <a:pt x="230" y="80"/>
                  </a:moveTo>
                  <a:cubicBezTo>
                    <a:pt x="230" y="81"/>
                    <a:pt x="230" y="81"/>
                    <a:pt x="230" y="81"/>
                  </a:cubicBezTo>
                  <a:cubicBezTo>
                    <a:pt x="231" y="81"/>
                    <a:pt x="231" y="82"/>
                    <a:pt x="232" y="83"/>
                  </a:cubicBezTo>
                  <a:cubicBezTo>
                    <a:pt x="232" y="83"/>
                    <a:pt x="232" y="83"/>
                    <a:pt x="232" y="83"/>
                  </a:cubicBezTo>
                  <a:cubicBezTo>
                    <a:pt x="231" y="82"/>
                    <a:pt x="231" y="81"/>
                    <a:pt x="230" y="80"/>
                  </a:cubicBezTo>
                  <a:moveTo>
                    <a:pt x="226" y="11"/>
                  </a:moveTo>
                  <a:cubicBezTo>
                    <a:pt x="225" y="11"/>
                    <a:pt x="225" y="12"/>
                    <a:pt x="224" y="12"/>
                  </a:cubicBezTo>
                  <a:cubicBezTo>
                    <a:pt x="225" y="12"/>
                    <a:pt x="225" y="13"/>
                    <a:pt x="225" y="13"/>
                  </a:cubicBezTo>
                  <a:cubicBezTo>
                    <a:pt x="225" y="12"/>
                    <a:pt x="225" y="11"/>
                    <a:pt x="226" y="11"/>
                  </a:cubicBezTo>
                  <a:cubicBezTo>
                    <a:pt x="226" y="11"/>
                    <a:pt x="226" y="11"/>
                    <a:pt x="226" y="11"/>
                  </a:cubicBezTo>
                  <a:moveTo>
                    <a:pt x="203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9" y="0"/>
                    <a:pt x="10" y="5"/>
                    <a:pt x="5" y="14"/>
                  </a:cubicBezTo>
                  <a:cubicBezTo>
                    <a:pt x="5" y="14"/>
                    <a:pt x="6" y="14"/>
                    <a:pt x="6" y="15"/>
                  </a:cubicBezTo>
                  <a:cubicBezTo>
                    <a:pt x="7" y="13"/>
                    <a:pt x="9" y="11"/>
                    <a:pt x="10" y="10"/>
                  </a:cubicBezTo>
                  <a:cubicBezTo>
                    <a:pt x="15" y="5"/>
                    <a:pt x="22" y="2"/>
                    <a:pt x="29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7" y="2"/>
                    <a:pt x="211" y="3"/>
                    <a:pt x="214" y="4"/>
                  </a:cubicBezTo>
                  <a:cubicBezTo>
                    <a:pt x="214" y="3"/>
                    <a:pt x="215" y="3"/>
                    <a:pt x="215" y="2"/>
                  </a:cubicBezTo>
                  <a:cubicBezTo>
                    <a:pt x="212" y="1"/>
                    <a:pt x="207" y="0"/>
                    <a:pt x="203" y="0"/>
                  </a:cubicBezTo>
                </a:path>
              </a:pathLst>
            </a:custGeom>
            <a:solidFill>
              <a:srgbClr val="DA8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2" name="Freeform 59"/>
            <p:cNvSpPr/>
            <p:nvPr>
              <p:custDataLst>
                <p:tags r:id="rId57"/>
              </p:custDataLst>
            </p:nvPr>
          </p:nvSpPr>
          <p:spPr bwMode="auto">
            <a:xfrm>
              <a:off x="7192964" y="3579812"/>
              <a:ext cx="6350" cy="3175"/>
            </a:xfrm>
            <a:custGeom>
              <a:avLst/>
              <a:gdLst>
                <a:gd name="T0" fmla="*/ 0 w 4"/>
                <a:gd name="T1" fmla="*/ 0 h 2"/>
                <a:gd name="T2" fmla="*/ 2 w 4"/>
                <a:gd name="T3" fmla="*/ 2 h 2"/>
                <a:gd name="T4" fmla="*/ 4 w 4"/>
                <a:gd name="T5" fmla="*/ 1 h 2"/>
                <a:gd name="T6" fmla="*/ 1 w 4"/>
                <a:gd name="T7" fmla="*/ 0 h 2"/>
                <a:gd name="T8" fmla="*/ 0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2"/>
                  </a:lnTo>
                  <a:lnTo>
                    <a:pt x="4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4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3" name="Freeform 60"/>
            <p:cNvSpPr/>
            <p:nvPr>
              <p:custDataLst>
                <p:tags r:id="rId58"/>
              </p:custDataLst>
            </p:nvPr>
          </p:nvSpPr>
          <p:spPr bwMode="auto">
            <a:xfrm>
              <a:off x="7192964" y="3579812"/>
              <a:ext cx="6350" cy="3175"/>
            </a:xfrm>
            <a:custGeom>
              <a:avLst/>
              <a:gdLst>
                <a:gd name="T0" fmla="*/ 0 w 4"/>
                <a:gd name="T1" fmla="*/ 0 h 2"/>
                <a:gd name="T2" fmla="*/ 2 w 4"/>
                <a:gd name="T3" fmla="*/ 2 h 2"/>
                <a:gd name="T4" fmla="*/ 4 w 4"/>
                <a:gd name="T5" fmla="*/ 1 h 2"/>
                <a:gd name="T6" fmla="*/ 1 w 4"/>
                <a:gd name="T7" fmla="*/ 0 h 2"/>
                <a:gd name="T8" fmla="*/ 0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2"/>
                  </a:lnTo>
                  <a:lnTo>
                    <a:pt x="4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4" name="Freeform 61"/>
            <p:cNvSpPr>
              <a:spLocks noEditPoints="1"/>
            </p:cNvSpPr>
            <p:nvPr>
              <p:custDataLst>
                <p:tags r:id="rId59"/>
              </p:custDataLst>
            </p:nvPr>
          </p:nvSpPr>
          <p:spPr bwMode="auto">
            <a:xfrm>
              <a:off x="7202489" y="3584575"/>
              <a:ext cx="336550" cy="269875"/>
            </a:xfrm>
            <a:custGeom>
              <a:avLst/>
              <a:gdLst>
                <a:gd name="T0" fmla="*/ 212 w 212"/>
                <a:gd name="T1" fmla="*/ 169 h 170"/>
                <a:gd name="T2" fmla="*/ 202 w 212"/>
                <a:gd name="T3" fmla="*/ 161 h 170"/>
                <a:gd name="T4" fmla="*/ 203 w 212"/>
                <a:gd name="T5" fmla="*/ 160 h 170"/>
                <a:gd name="T6" fmla="*/ 198 w 212"/>
                <a:gd name="T7" fmla="*/ 159 h 170"/>
                <a:gd name="T8" fmla="*/ 195 w 212"/>
                <a:gd name="T9" fmla="*/ 156 h 170"/>
                <a:gd name="T10" fmla="*/ 193 w 212"/>
                <a:gd name="T11" fmla="*/ 152 h 170"/>
                <a:gd name="T12" fmla="*/ 182 w 212"/>
                <a:gd name="T13" fmla="*/ 145 h 170"/>
                <a:gd name="T14" fmla="*/ 182 w 212"/>
                <a:gd name="T15" fmla="*/ 145 h 170"/>
                <a:gd name="T16" fmla="*/ 179 w 212"/>
                <a:gd name="T17" fmla="*/ 143 h 170"/>
                <a:gd name="T18" fmla="*/ 175 w 212"/>
                <a:gd name="T19" fmla="*/ 141 h 170"/>
                <a:gd name="T20" fmla="*/ 173 w 212"/>
                <a:gd name="T21" fmla="*/ 136 h 170"/>
                <a:gd name="T22" fmla="*/ 162 w 212"/>
                <a:gd name="T23" fmla="*/ 130 h 170"/>
                <a:gd name="T24" fmla="*/ 163 w 212"/>
                <a:gd name="T25" fmla="*/ 129 h 170"/>
                <a:gd name="T26" fmla="*/ 158 w 212"/>
                <a:gd name="T27" fmla="*/ 127 h 170"/>
                <a:gd name="T28" fmla="*/ 155 w 212"/>
                <a:gd name="T29" fmla="*/ 124 h 170"/>
                <a:gd name="T30" fmla="*/ 152 w 212"/>
                <a:gd name="T31" fmla="*/ 120 h 170"/>
                <a:gd name="T32" fmla="*/ 141 w 212"/>
                <a:gd name="T33" fmla="*/ 114 h 170"/>
                <a:gd name="T34" fmla="*/ 142 w 212"/>
                <a:gd name="T35" fmla="*/ 113 h 170"/>
                <a:gd name="T36" fmla="*/ 138 w 212"/>
                <a:gd name="T37" fmla="*/ 110 h 170"/>
                <a:gd name="T38" fmla="*/ 135 w 212"/>
                <a:gd name="T39" fmla="*/ 108 h 170"/>
                <a:gd name="T40" fmla="*/ 131 w 212"/>
                <a:gd name="T41" fmla="*/ 105 h 170"/>
                <a:gd name="T42" fmla="*/ 122 w 212"/>
                <a:gd name="T43" fmla="*/ 97 h 170"/>
                <a:gd name="T44" fmla="*/ 122 w 212"/>
                <a:gd name="T45" fmla="*/ 96 h 170"/>
                <a:gd name="T46" fmla="*/ 117 w 212"/>
                <a:gd name="T47" fmla="*/ 95 h 170"/>
                <a:gd name="T48" fmla="*/ 114 w 212"/>
                <a:gd name="T49" fmla="*/ 92 h 170"/>
                <a:gd name="T50" fmla="*/ 112 w 212"/>
                <a:gd name="T51" fmla="*/ 89 h 170"/>
                <a:gd name="T52" fmla="*/ 101 w 212"/>
                <a:gd name="T53" fmla="*/ 81 h 170"/>
                <a:gd name="T54" fmla="*/ 101 w 212"/>
                <a:gd name="T55" fmla="*/ 80 h 170"/>
                <a:gd name="T56" fmla="*/ 98 w 212"/>
                <a:gd name="T57" fmla="*/ 79 h 170"/>
                <a:gd name="T58" fmla="*/ 95 w 212"/>
                <a:gd name="T59" fmla="*/ 76 h 170"/>
                <a:gd name="T60" fmla="*/ 92 w 212"/>
                <a:gd name="T61" fmla="*/ 73 h 170"/>
                <a:gd name="T62" fmla="*/ 81 w 212"/>
                <a:gd name="T63" fmla="*/ 65 h 170"/>
                <a:gd name="T64" fmla="*/ 82 w 212"/>
                <a:gd name="T65" fmla="*/ 65 h 170"/>
                <a:gd name="T66" fmla="*/ 77 w 212"/>
                <a:gd name="T67" fmla="*/ 63 h 170"/>
                <a:gd name="T68" fmla="*/ 74 w 212"/>
                <a:gd name="T69" fmla="*/ 60 h 170"/>
                <a:gd name="T70" fmla="*/ 71 w 212"/>
                <a:gd name="T71" fmla="*/ 56 h 170"/>
                <a:gd name="T72" fmla="*/ 60 w 212"/>
                <a:gd name="T73" fmla="*/ 50 h 170"/>
                <a:gd name="T74" fmla="*/ 61 w 212"/>
                <a:gd name="T75" fmla="*/ 49 h 170"/>
                <a:gd name="T76" fmla="*/ 57 w 212"/>
                <a:gd name="T77" fmla="*/ 47 h 170"/>
                <a:gd name="T78" fmla="*/ 54 w 212"/>
                <a:gd name="T79" fmla="*/ 45 h 170"/>
                <a:gd name="T80" fmla="*/ 52 w 212"/>
                <a:gd name="T81" fmla="*/ 40 h 170"/>
                <a:gd name="T82" fmla="*/ 41 w 212"/>
                <a:gd name="T83" fmla="*/ 34 h 170"/>
                <a:gd name="T84" fmla="*/ 41 w 212"/>
                <a:gd name="T85" fmla="*/ 33 h 170"/>
                <a:gd name="T86" fmla="*/ 36 w 212"/>
                <a:gd name="T87" fmla="*/ 31 h 170"/>
                <a:gd name="T88" fmla="*/ 33 w 212"/>
                <a:gd name="T89" fmla="*/ 28 h 170"/>
                <a:gd name="T90" fmla="*/ 31 w 212"/>
                <a:gd name="T91" fmla="*/ 25 h 170"/>
                <a:gd name="T92" fmla="*/ 20 w 212"/>
                <a:gd name="T93" fmla="*/ 18 h 170"/>
                <a:gd name="T94" fmla="*/ 21 w 212"/>
                <a:gd name="T95" fmla="*/ 16 h 170"/>
                <a:gd name="T96" fmla="*/ 17 w 212"/>
                <a:gd name="T97" fmla="*/ 15 h 170"/>
                <a:gd name="T98" fmla="*/ 14 w 212"/>
                <a:gd name="T99" fmla="*/ 12 h 170"/>
                <a:gd name="T100" fmla="*/ 10 w 212"/>
                <a:gd name="T101" fmla="*/ 9 h 170"/>
                <a:gd name="T102" fmla="*/ 0 w 212"/>
                <a:gd name="T103" fmla="*/ 1 h 170"/>
                <a:gd name="T104" fmla="*/ 1 w 212"/>
                <a:gd name="T10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" h="170">
                  <a:moveTo>
                    <a:pt x="209" y="166"/>
                  </a:moveTo>
                  <a:lnTo>
                    <a:pt x="212" y="170"/>
                  </a:lnTo>
                  <a:lnTo>
                    <a:pt x="212" y="169"/>
                  </a:lnTo>
                  <a:lnTo>
                    <a:pt x="209" y="165"/>
                  </a:lnTo>
                  <a:lnTo>
                    <a:pt x="209" y="166"/>
                  </a:lnTo>
                  <a:close/>
                  <a:moveTo>
                    <a:pt x="202" y="161"/>
                  </a:moveTo>
                  <a:lnTo>
                    <a:pt x="206" y="164"/>
                  </a:lnTo>
                  <a:lnTo>
                    <a:pt x="206" y="163"/>
                  </a:lnTo>
                  <a:lnTo>
                    <a:pt x="203" y="160"/>
                  </a:lnTo>
                  <a:lnTo>
                    <a:pt x="202" y="161"/>
                  </a:lnTo>
                  <a:close/>
                  <a:moveTo>
                    <a:pt x="195" y="156"/>
                  </a:moveTo>
                  <a:lnTo>
                    <a:pt x="198" y="159"/>
                  </a:lnTo>
                  <a:lnTo>
                    <a:pt x="200" y="158"/>
                  </a:lnTo>
                  <a:lnTo>
                    <a:pt x="196" y="156"/>
                  </a:lnTo>
                  <a:lnTo>
                    <a:pt x="195" y="156"/>
                  </a:lnTo>
                  <a:close/>
                  <a:moveTo>
                    <a:pt x="189" y="150"/>
                  </a:moveTo>
                  <a:lnTo>
                    <a:pt x="192" y="154"/>
                  </a:lnTo>
                  <a:lnTo>
                    <a:pt x="193" y="152"/>
                  </a:lnTo>
                  <a:lnTo>
                    <a:pt x="190" y="150"/>
                  </a:lnTo>
                  <a:lnTo>
                    <a:pt x="189" y="150"/>
                  </a:lnTo>
                  <a:close/>
                  <a:moveTo>
                    <a:pt x="182" y="145"/>
                  </a:moveTo>
                  <a:lnTo>
                    <a:pt x="185" y="148"/>
                  </a:lnTo>
                  <a:lnTo>
                    <a:pt x="185" y="147"/>
                  </a:lnTo>
                  <a:lnTo>
                    <a:pt x="182" y="145"/>
                  </a:lnTo>
                  <a:lnTo>
                    <a:pt x="182" y="145"/>
                  </a:lnTo>
                  <a:close/>
                  <a:moveTo>
                    <a:pt x="175" y="141"/>
                  </a:moveTo>
                  <a:lnTo>
                    <a:pt x="179" y="143"/>
                  </a:lnTo>
                  <a:lnTo>
                    <a:pt x="179" y="142"/>
                  </a:lnTo>
                  <a:lnTo>
                    <a:pt x="176" y="139"/>
                  </a:lnTo>
                  <a:lnTo>
                    <a:pt x="175" y="141"/>
                  </a:lnTo>
                  <a:close/>
                  <a:moveTo>
                    <a:pt x="168" y="135"/>
                  </a:moveTo>
                  <a:lnTo>
                    <a:pt x="171" y="137"/>
                  </a:lnTo>
                  <a:lnTo>
                    <a:pt x="173" y="136"/>
                  </a:lnTo>
                  <a:lnTo>
                    <a:pt x="169" y="134"/>
                  </a:lnTo>
                  <a:lnTo>
                    <a:pt x="168" y="135"/>
                  </a:lnTo>
                  <a:close/>
                  <a:moveTo>
                    <a:pt x="162" y="130"/>
                  </a:moveTo>
                  <a:lnTo>
                    <a:pt x="165" y="132"/>
                  </a:lnTo>
                  <a:lnTo>
                    <a:pt x="166" y="131"/>
                  </a:lnTo>
                  <a:lnTo>
                    <a:pt x="163" y="129"/>
                  </a:lnTo>
                  <a:lnTo>
                    <a:pt x="162" y="130"/>
                  </a:lnTo>
                  <a:close/>
                  <a:moveTo>
                    <a:pt x="155" y="124"/>
                  </a:moveTo>
                  <a:lnTo>
                    <a:pt x="158" y="127"/>
                  </a:lnTo>
                  <a:lnTo>
                    <a:pt x="158" y="125"/>
                  </a:lnTo>
                  <a:lnTo>
                    <a:pt x="155" y="123"/>
                  </a:lnTo>
                  <a:lnTo>
                    <a:pt x="155" y="124"/>
                  </a:lnTo>
                  <a:close/>
                  <a:moveTo>
                    <a:pt x="148" y="119"/>
                  </a:moveTo>
                  <a:lnTo>
                    <a:pt x="152" y="121"/>
                  </a:lnTo>
                  <a:lnTo>
                    <a:pt x="152" y="120"/>
                  </a:lnTo>
                  <a:lnTo>
                    <a:pt x="149" y="118"/>
                  </a:lnTo>
                  <a:lnTo>
                    <a:pt x="148" y="119"/>
                  </a:lnTo>
                  <a:close/>
                  <a:moveTo>
                    <a:pt x="141" y="114"/>
                  </a:moveTo>
                  <a:lnTo>
                    <a:pt x="144" y="116"/>
                  </a:lnTo>
                  <a:lnTo>
                    <a:pt x="146" y="116"/>
                  </a:lnTo>
                  <a:lnTo>
                    <a:pt x="142" y="113"/>
                  </a:lnTo>
                  <a:lnTo>
                    <a:pt x="141" y="114"/>
                  </a:lnTo>
                  <a:close/>
                  <a:moveTo>
                    <a:pt x="135" y="108"/>
                  </a:moveTo>
                  <a:lnTo>
                    <a:pt x="138" y="110"/>
                  </a:lnTo>
                  <a:lnTo>
                    <a:pt x="139" y="110"/>
                  </a:lnTo>
                  <a:lnTo>
                    <a:pt x="136" y="107"/>
                  </a:lnTo>
                  <a:lnTo>
                    <a:pt x="135" y="108"/>
                  </a:lnTo>
                  <a:close/>
                  <a:moveTo>
                    <a:pt x="128" y="103"/>
                  </a:moveTo>
                  <a:lnTo>
                    <a:pt x="131" y="105"/>
                  </a:lnTo>
                  <a:lnTo>
                    <a:pt x="131" y="105"/>
                  </a:lnTo>
                  <a:lnTo>
                    <a:pt x="128" y="102"/>
                  </a:lnTo>
                  <a:lnTo>
                    <a:pt x="128" y="103"/>
                  </a:lnTo>
                  <a:close/>
                  <a:moveTo>
                    <a:pt x="122" y="97"/>
                  </a:moveTo>
                  <a:lnTo>
                    <a:pt x="125" y="101"/>
                  </a:lnTo>
                  <a:lnTo>
                    <a:pt x="125" y="100"/>
                  </a:lnTo>
                  <a:lnTo>
                    <a:pt x="122" y="96"/>
                  </a:lnTo>
                  <a:lnTo>
                    <a:pt x="122" y="97"/>
                  </a:lnTo>
                  <a:close/>
                  <a:moveTo>
                    <a:pt x="114" y="92"/>
                  </a:moveTo>
                  <a:lnTo>
                    <a:pt x="117" y="95"/>
                  </a:lnTo>
                  <a:lnTo>
                    <a:pt x="119" y="94"/>
                  </a:lnTo>
                  <a:lnTo>
                    <a:pt x="115" y="91"/>
                  </a:lnTo>
                  <a:lnTo>
                    <a:pt x="114" y="92"/>
                  </a:lnTo>
                  <a:close/>
                  <a:moveTo>
                    <a:pt x="108" y="87"/>
                  </a:moveTo>
                  <a:lnTo>
                    <a:pt x="111" y="90"/>
                  </a:lnTo>
                  <a:lnTo>
                    <a:pt x="112" y="89"/>
                  </a:lnTo>
                  <a:lnTo>
                    <a:pt x="109" y="86"/>
                  </a:lnTo>
                  <a:lnTo>
                    <a:pt x="108" y="87"/>
                  </a:lnTo>
                  <a:close/>
                  <a:moveTo>
                    <a:pt x="101" y="81"/>
                  </a:moveTo>
                  <a:lnTo>
                    <a:pt x="104" y="84"/>
                  </a:lnTo>
                  <a:lnTo>
                    <a:pt x="106" y="83"/>
                  </a:lnTo>
                  <a:lnTo>
                    <a:pt x="101" y="80"/>
                  </a:lnTo>
                  <a:lnTo>
                    <a:pt x="101" y="81"/>
                  </a:lnTo>
                  <a:close/>
                  <a:moveTo>
                    <a:pt x="95" y="76"/>
                  </a:moveTo>
                  <a:lnTo>
                    <a:pt x="98" y="79"/>
                  </a:lnTo>
                  <a:lnTo>
                    <a:pt x="98" y="78"/>
                  </a:lnTo>
                  <a:lnTo>
                    <a:pt x="95" y="76"/>
                  </a:lnTo>
                  <a:lnTo>
                    <a:pt x="95" y="76"/>
                  </a:lnTo>
                  <a:close/>
                  <a:moveTo>
                    <a:pt x="87" y="70"/>
                  </a:moveTo>
                  <a:lnTo>
                    <a:pt x="90" y="74"/>
                  </a:lnTo>
                  <a:lnTo>
                    <a:pt x="92" y="73"/>
                  </a:lnTo>
                  <a:lnTo>
                    <a:pt x="88" y="70"/>
                  </a:lnTo>
                  <a:lnTo>
                    <a:pt x="87" y="70"/>
                  </a:lnTo>
                  <a:close/>
                  <a:moveTo>
                    <a:pt x="81" y="65"/>
                  </a:moveTo>
                  <a:lnTo>
                    <a:pt x="84" y="68"/>
                  </a:lnTo>
                  <a:lnTo>
                    <a:pt x="85" y="67"/>
                  </a:lnTo>
                  <a:lnTo>
                    <a:pt x="82" y="65"/>
                  </a:lnTo>
                  <a:lnTo>
                    <a:pt x="81" y="65"/>
                  </a:lnTo>
                  <a:close/>
                  <a:moveTo>
                    <a:pt x="74" y="60"/>
                  </a:moveTo>
                  <a:lnTo>
                    <a:pt x="77" y="63"/>
                  </a:lnTo>
                  <a:lnTo>
                    <a:pt x="79" y="62"/>
                  </a:lnTo>
                  <a:lnTo>
                    <a:pt x="74" y="60"/>
                  </a:lnTo>
                  <a:lnTo>
                    <a:pt x="74" y="60"/>
                  </a:lnTo>
                  <a:close/>
                  <a:moveTo>
                    <a:pt x="68" y="55"/>
                  </a:moveTo>
                  <a:lnTo>
                    <a:pt x="71" y="57"/>
                  </a:lnTo>
                  <a:lnTo>
                    <a:pt x="71" y="56"/>
                  </a:lnTo>
                  <a:lnTo>
                    <a:pt x="68" y="54"/>
                  </a:lnTo>
                  <a:lnTo>
                    <a:pt x="68" y="55"/>
                  </a:lnTo>
                  <a:close/>
                  <a:moveTo>
                    <a:pt x="60" y="50"/>
                  </a:moveTo>
                  <a:lnTo>
                    <a:pt x="63" y="52"/>
                  </a:lnTo>
                  <a:lnTo>
                    <a:pt x="64" y="51"/>
                  </a:lnTo>
                  <a:lnTo>
                    <a:pt x="61" y="49"/>
                  </a:lnTo>
                  <a:lnTo>
                    <a:pt x="60" y="50"/>
                  </a:lnTo>
                  <a:close/>
                  <a:moveTo>
                    <a:pt x="54" y="45"/>
                  </a:moveTo>
                  <a:lnTo>
                    <a:pt x="57" y="47"/>
                  </a:lnTo>
                  <a:lnTo>
                    <a:pt x="58" y="46"/>
                  </a:lnTo>
                  <a:lnTo>
                    <a:pt x="55" y="43"/>
                  </a:lnTo>
                  <a:lnTo>
                    <a:pt x="54" y="45"/>
                  </a:lnTo>
                  <a:close/>
                  <a:moveTo>
                    <a:pt x="47" y="39"/>
                  </a:moveTo>
                  <a:lnTo>
                    <a:pt x="50" y="41"/>
                  </a:lnTo>
                  <a:lnTo>
                    <a:pt x="52" y="40"/>
                  </a:lnTo>
                  <a:lnTo>
                    <a:pt x="47" y="38"/>
                  </a:lnTo>
                  <a:lnTo>
                    <a:pt x="47" y="39"/>
                  </a:lnTo>
                  <a:close/>
                  <a:moveTo>
                    <a:pt x="41" y="34"/>
                  </a:moveTo>
                  <a:lnTo>
                    <a:pt x="44" y="36"/>
                  </a:lnTo>
                  <a:lnTo>
                    <a:pt x="44" y="35"/>
                  </a:lnTo>
                  <a:lnTo>
                    <a:pt x="41" y="33"/>
                  </a:lnTo>
                  <a:lnTo>
                    <a:pt x="41" y="34"/>
                  </a:lnTo>
                  <a:close/>
                  <a:moveTo>
                    <a:pt x="33" y="28"/>
                  </a:moveTo>
                  <a:lnTo>
                    <a:pt x="36" y="31"/>
                  </a:lnTo>
                  <a:lnTo>
                    <a:pt x="37" y="31"/>
                  </a:lnTo>
                  <a:lnTo>
                    <a:pt x="34" y="27"/>
                  </a:lnTo>
                  <a:lnTo>
                    <a:pt x="33" y="28"/>
                  </a:lnTo>
                  <a:close/>
                  <a:moveTo>
                    <a:pt x="27" y="23"/>
                  </a:moveTo>
                  <a:lnTo>
                    <a:pt x="30" y="25"/>
                  </a:lnTo>
                  <a:lnTo>
                    <a:pt x="31" y="25"/>
                  </a:lnTo>
                  <a:lnTo>
                    <a:pt x="28" y="22"/>
                  </a:lnTo>
                  <a:lnTo>
                    <a:pt x="27" y="23"/>
                  </a:lnTo>
                  <a:close/>
                  <a:moveTo>
                    <a:pt x="20" y="18"/>
                  </a:moveTo>
                  <a:lnTo>
                    <a:pt x="23" y="20"/>
                  </a:lnTo>
                  <a:lnTo>
                    <a:pt x="25" y="20"/>
                  </a:lnTo>
                  <a:lnTo>
                    <a:pt x="21" y="16"/>
                  </a:lnTo>
                  <a:lnTo>
                    <a:pt x="20" y="18"/>
                  </a:lnTo>
                  <a:close/>
                  <a:moveTo>
                    <a:pt x="14" y="12"/>
                  </a:moveTo>
                  <a:lnTo>
                    <a:pt x="17" y="15"/>
                  </a:lnTo>
                  <a:lnTo>
                    <a:pt x="17" y="14"/>
                  </a:lnTo>
                  <a:lnTo>
                    <a:pt x="14" y="11"/>
                  </a:lnTo>
                  <a:lnTo>
                    <a:pt x="14" y="12"/>
                  </a:lnTo>
                  <a:close/>
                  <a:moveTo>
                    <a:pt x="6" y="7"/>
                  </a:moveTo>
                  <a:lnTo>
                    <a:pt x="10" y="10"/>
                  </a:lnTo>
                  <a:lnTo>
                    <a:pt x="10" y="9"/>
                  </a:lnTo>
                  <a:lnTo>
                    <a:pt x="7" y="6"/>
                  </a:lnTo>
                  <a:lnTo>
                    <a:pt x="6" y="7"/>
                  </a:lnTo>
                  <a:close/>
                  <a:moveTo>
                    <a:pt x="0" y="1"/>
                  </a:moveTo>
                  <a:lnTo>
                    <a:pt x="3" y="5"/>
                  </a:lnTo>
                  <a:lnTo>
                    <a:pt x="4" y="4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4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5" name="Freeform 62"/>
            <p:cNvSpPr/>
            <p:nvPr>
              <p:custDataLst>
                <p:tags r:id="rId60"/>
              </p:custDataLst>
            </p:nvPr>
          </p:nvSpPr>
          <p:spPr bwMode="auto">
            <a:xfrm>
              <a:off x="7545389" y="3856037"/>
              <a:ext cx="3175" cy="3175"/>
            </a:xfrm>
            <a:custGeom>
              <a:avLst/>
              <a:gdLst>
                <a:gd name="T0" fmla="*/ 0 w 2"/>
                <a:gd name="T1" fmla="*/ 1 h 2"/>
                <a:gd name="T2" fmla="*/ 1 w 2"/>
                <a:gd name="T3" fmla="*/ 2 h 2"/>
                <a:gd name="T4" fmla="*/ 2 w 2"/>
                <a:gd name="T5" fmla="*/ 2 h 2"/>
                <a:gd name="T6" fmla="*/ 1 w 2"/>
                <a:gd name="T7" fmla="*/ 0 h 2"/>
                <a:gd name="T8" fmla="*/ 0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lnTo>
                    <a:pt x="1" y="2"/>
                  </a:lnTo>
                  <a:lnTo>
                    <a:pt x="2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4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6" name="Freeform 63"/>
            <p:cNvSpPr/>
            <p:nvPr>
              <p:custDataLst>
                <p:tags r:id="rId61"/>
              </p:custDataLst>
            </p:nvPr>
          </p:nvSpPr>
          <p:spPr bwMode="auto">
            <a:xfrm>
              <a:off x="7545389" y="3856037"/>
              <a:ext cx="3175" cy="3175"/>
            </a:xfrm>
            <a:custGeom>
              <a:avLst/>
              <a:gdLst>
                <a:gd name="T0" fmla="*/ 0 w 2"/>
                <a:gd name="T1" fmla="*/ 1 h 2"/>
                <a:gd name="T2" fmla="*/ 1 w 2"/>
                <a:gd name="T3" fmla="*/ 2 h 2"/>
                <a:gd name="T4" fmla="*/ 2 w 2"/>
                <a:gd name="T5" fmla="*/ 2 h 2"/>
                <a:gd name="T6" fmla="*/ 1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lnTo>
                    <a:pt x="1" y="2"/>
                  </a:lnTo>
                  <a:lnTo>
                    <a:pt x="2" y="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7" name="Freeform 64"/>
            <p:cNvSpPr/>
            <p:nvPr>
              <p:custDataLst>
                <p:tags r:id="rId62"/>
              </p:custDataLst>
            </p:nvPr>
          </p:nvSpPr>
          <p:spPr bwMode="auto">
            <a:xfrm>
              <a:off x="7199314" y="3859212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1 h 2"/>
                <a:gd name="T4" fmla="*/ 1 w 2"/>
                <a:gd name="T5" fmla="*/ 0 h 2"/>
                <a:gd name="T6" fmla="*/ 0 w 2"/>
                <a:gd name="T7" fmla="*/ 1 h 2"/>
                <a:gd name="T8" fmla="*/ 0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04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8" name="Freeform 65"/>
            <p:cNvSpPr/>
            <p:nvPr>
              <p:custDataLst>
                <p:tags r:id="rId63"/>
              </p:custDataLst>
            </p:nvPr>
          </p:nvSpPr>
          <p:spPr bwMode="auto">
            <a:xfrm>
              <a:off x="7199314" y="3859212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1 h 2"/>
                <a:gd name="T4" fmla="*/ 1 w 2"/>
                <a:gd name="T5" fmla="*/ 0 h 2"/>
                <a:gd name="T6" fmla="*/ 0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1"/>
                  </a:lnTo>
                  <a:lnTo>
                    <a:pt x="1" y="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9" name="Freeform 66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7205664" y="3584575"/>
              <a:ext cx="336550" cy="271463"/>
            </a:xfrm>
            <a:custGeom>
              <a:avLst/>
              <a:gdLst>
                <a:gd name="T0" fmla="*/ 210 w 212"/>
                <a:gd name="T1" fmla="*/ 0 h 171"/>
                <a:gd name="T2" fmla="*/ 202 w 212"/>
                <a:gd name="T3" fmla="*/ 9 h 171"/>
                <a:gd name="T4" fmla="*/ 201 w 212"/>
                <a:gd name="T5" fmla="*/ 9 h 171"/>
                <a:gd name="T6" fmla="*/ 199 w 212"/>
                <a:gd name="T7" fmla="*/ 12 h 171"/>
                <a:gd name="T8" fmla="*/ 194 w 212"/>
                <a:gd name="T9" fmla="*/ 14 h 171"/>
                <a:gd name="T10" fmla="*/ 191 w 212"/>
                <a:gd name="T11" fmla="*/ 16 h 171"/>
                <a:gd name="T12" fmla="*/ 181 w 212"/>
                <a:gd name="T13" fmla="*/ 25 h 171"/>
                <a:gd name="T14" fmla="*/ 180 w 212"/>
                <a:gd name="T15" fmla="*/ 25 h 171"/>
                <a:gd name="T16" fmla="*/ 178 w 212"/>
                <a:gd name="T17" fmla="*/ 28 h 171"/>
                <a:gd name="T18" fmla="*/ 175 w 212"/>
                <a:gd name="T19" fmla="*/ 31 h 171"/>
                <a:gd name="T20" fmla="*/ 171 w 212"/>
                <a:gd name="T21" fmla="*/ 33 h 171"/>
                <a:gd name="T22" fmla="*/ 162 w 212"/>
                <a:gd name="T23" fmla="*/ 41 h 171"/>
                <a:gd name="T24" fmla="*/ 161 w 212"/>
                <a:gd name="T25" fmla="*/ 41 h 171"/>
                <a:gd name="T26" fmla="*/ 158 w 212"/>
                <a:gd name="T27" fmla="*/ 45 h 171"/>
                <a:gd name="T28" fmla="*/ 154 w 212"/>
                <a:gd name="T29" fmla="*/ 47 h 171"/>
                <a:gd name="T30" fmla="*/ 151 w 212"/>
                <a:gd name="T31" fmla="*/ 49 h 171"/>
                <a:gd name="T32" fmla="*/ 141 w 212"/>
                <a:gd name="T33" fmla="*/ 57 h 171"/>
                <a:gd name="T34" fmla="*/ 140 w 212"/>
                <a:gd name="T35" fmla="*/ 57 h 171"/>
                <a:gd name="T36" fmla="*/ 138 w 212"/>
                <a:gd name="T37" fmla="*/ 61 h 171"/>
                <a:gd name="T38" fmla="*/ 135 w 212"/>
                <a:gd name="T39" fmla="*/ 63 h 171"/>
                <a:gd name="T40" fmla="*/ 131 w 212"/>
                <a:gd name="T41" fmla="*/ 65 h 171"/>
                <a:gd name="T42" fmla="*/ 121 w 212"/>
                <a:gd name="T43" fmla="*/ 74 h 171"/>
                <a:gd name="T44" fmla="*/ 121 w 212"/>
                <a:gd name="T45" fmla="*/ 74 h 171"/>
                <a:gd name="T46" fmla="*/ 118 w 212"/>
                <a:gd name="T47" fmla="*/ 77 h 171"/>
                <a:gd name="T48" fmla="*/ 114 w 212"/>
                <a:gd name="T49" fmla="*/ 79 h 171"/>
                <a:gd name="T50" fmla="*/ 110 w 212"/>
                <a:gd name="T51" fmla="*/ 81 h 171"/>
                <a:gd name="T52" fmla="*/ 101 w 212"/>
                <a:gd name="T53" fmla="*/ 90 h 171"/>
                <a:gd name="T54" fmla="*/ 100 w 212"/>
                <a:gd name="T55" fmla="*/ 90 h 171"/>
                <a:gd name="T56" fmla="*/ 98 w 212"/>
                <a:gd name="T57" fmla="*/ 93 h 171"/>
                <a:gd name="T58" fmla="*/ 95 w 212"/>
                <a:gd name="T59" fmla="*/ 95 h 171"/>
                <a:gd name="T60" fmla="*/ 91 w 212"/>
                <a:gd name="T61" fmla="*/ 97 h 171"/>
                <a:gd name="T62" fmla="*/ 81 w 212"/>
                <a:gd name="T63" fmla="*/ 106 h 171"/>
                <a:gd name="T64" fmla="*/ 81 w 212"/>
                <a:gd name="T65" fmla="*/ 105 h 171"/>
                <a:gd name="T66" fmla="*/ 78 w 212"/>
                <a:gd name="T67" fmla="*/ 109 h 171"/>
                <a:gd name="T68" fmla="*/ 74 w 212"/>
                <a:gd name="T69" fmla="*/ 111 h 171"/>
                <a:gd name="T70" fmla="*/ 70 w 212"/>
                <a:gd name="T71" fmla="*/ 114 h 171"/>
                <a:gd name="T72" fmla="*/ 61 w 212"/>
                <a:gd name="T73" fmla="*/ 122 h 171"/>
                <a:gd name="T74" fmla="*/ 60 w 212"/>
                <a:gd name="T75" fmla="*/ 121 h 171"/>
                <a:gd name="T76" fmla="*/ 58 w 212"/>
                <a:gd name="T77" fmla="*/ 125 h 171"/>
                <a:gd name="T78" fmla="*/ 54 w 212"/>
                <a:gd name="T79" fmla="*/ 128 h 171"/>
                <a:gd name="T80" fmla="*/ 51 w 212"/>
                <a:gd name="T81" fmla="*/ 130 h 171"/>
                <a:gd name="T82" fmla="*/ 41 w 212"/>
                <a:gd name="T83" fmla="*/ 138 h 171"/>
                <a:gd name="T84" fmla="*/ 40 w 212"/>
                <a:gd name="T85" fmla="*/ 137 h 171"/>
                <a:gd name="T86" fmla="*/ 38 w 212"/>
                <a:gd name="T87" fmla="*/ 142 h 171"/>
                <a:gd name="T88" fmla="*/ 34 w 212"/>
                <a:gd name="T89" fmla="*/ 144 h 171"/>
                <a:gd name="T90" fmla="*/ 30 w 212"/>
                <a:gd name="T91" fmla="*/ 146 h 171"/>
                <a:gd name="T92" fmla="*/ 20 w 212"/>
                <a:gd name="T93" fmla="*/ 155 h 171"/>
                <a:gd name="T94" fmla="*/ 20 w 212"/>
                <a:gd name="T95" fmla="*/ 154 h 171"/>
                <a:gd name="T96" fmla="*/ 17 w 212"/>
                <a:gd name="T97" fmla="*/ 158 h 171"/>
                <a:gd name="T98" fmla="*/ 14 w 212"/>
                <a:gd name="T99" fmla="*/ 160 h 171"/>
                <a:gd name="T100" fmla="*/ 11 w 212"/>
                <a:gd name="T101" fmla="*/ 162 h 171"/>
                <a:gd name="T102" fmla="*/ 1 w 212"/>
                <a:gd name="T103" fmla="*/ 171 h 171"/>
                <a:gd name="T104" fmla="*/ 0 w 212"/>
                <a:gd name="T105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" h="171">
                  <a:moveTo>
                    <a:pt x="208" y="4"/>
                  </a:moveTo>
                  <a:lnTo>
                    <a:pt x="212" y="1"/>
                  </a:lnTo>
                  <a:lnTo>
                    <a:pt x="210" y="0"/>
                  </a:lnTo>
                  <a:lnTo>
                    <a:pt x="207" y="4"/>
                  </a:lnTo>
                  <a:lnTo>
                    <a:pt x="208" y="4"/>
                  </a:lnTo>
                  <a:close/>
                  <a:moveTo>
                    <a:pt x="202" y="9"/>
                  </a:moveTo>
                  <a:lnTo>
                    <a:pt x="205" y="7"/>
                  </a:lnTo>
                  <a:lnTo>
                    <a:pt x="204" y="6"/>
                  </a:lnTo>
                  <a:lnTo>
                    <a:pt x="201" y="9"/>
                  </a:lnTo>
                  <a:lnTo>
                    <a:pt x="202" y="9"/>
                  </a:lnTo>
                  <a:close/>
                  <a:moveTo>
                    <a:pt x="194" y="14"/>
                  </a:moveTo>
                  <a:lnTo>
                    <a:pt x="199" y="12"/>
                  </a:lnTo>
                  <a:lnTo>
                    <a:pt x="198" y="11"/>
                  </a:lnTo>
                  <a:lnTo>
                    <a:pt x="194" y="14"/>
                  </a:lnTo>
                  <a:lnTo>
                    <a:pt x="194" y="14"/>
                  </a:lnTo>
                  <a:close/>
                  <a:moveTo>
                    <a:pt x="188" y="20"/>
                  </a:moveTo>
                  <a:lnTo>
                    <a:pt x="191" y="18"/>
                  </a:lnTo>
                  <a:lnTo>
                    <a:pt x="191" y="16"/>
                  </a:lnTo>
                  <a:lnTo>
                    <a:pt x="188" y="20"/>
                  </a:lnTo>
                  <a:lnTo>
                    <a:pt x="188" y="20"/>
                  </a:lnTo>
                  <a:close/>
                  <a:moveTo>
                    <a:pt x="181" y="25"/>
                  </a:moveTo>
                  <a:lnTo>
                    <a:pt x="185" y="23"/>
                  </a:lnTo>
                  <a:lnTo>
                    <a:pt x="185" y="22"/>
                  </a:lnTo>
                  <a:lnTo>
                    <a:pt x="180" y="25"/>
                  </a:lnTo>
                  <a:lnTo>
                    <a:pt x="181" y="25"/>
                  </a:lnTo>
                  <a:close/>
                  <a:moveTo>
                    <a:pt x="175" y="31"/>
                  </a:moveTo>
                  <a:lnTo>
                    <a:pt x="178" y="28"/>
                  </a:lnTo>
                  <a:lnTo>
                    <a:pt x="177" y="27"/>
                  </a:lnTo>
                  <a:lnTo>
                    <a:pt x="174" y="31"/>
                  </a:lnTo>
                  <a:lnTo>
                    <a:pt x="175" y="31"/>
                  </a:lnTo>
                  <a:close/>
                  <a:moveTo>
                    <a:pt x="168" y="36"/>
                  </a:moveTo>
                  <a:lnTo>
                    <a:pt x="172" y="34"/>
                  </a:lnTo>
                  <a:lnTo>
                    <a:pt x="171" y="33"/>
                  </a:lnTo>
                  <a:lnTo>
                    <a:pt x="167" y="36"/>
                  </a:lnTo>
                  <a:lnTo>
                    <a:pt x="168" y="36"/>
                  </a:lnTo>
                  <a:close/>
                  <a:moveTo>
                    <a:pt x="162" y="41"/>
                  </a:moveTo>
                  <a:lnTo>
                    <a:pt x="165" y="39"/>
                  </a:lnTo>
                  <a:lnTo>
                    <a:pt x="164" y="38"/>
                  </a:lnTo>
                  <a:lnTo>
                    <a:pt x="161" y="41"/>
                  </a:lnTo>
                  <a:lnTo>
                    <a:pt x="162" y="41"/>
                  </a:lnTo>
                  <a:close/>
                  <a:moveTo>
                    <a:pt x="154" y="47"/>
                  </a:moveTo>
                  <a:lnTo>
                    <a:pt x="158" y="45"/>
                  </a:lnTo>
                  <a:lnTo>
                    <a:pt x="158" y="43"/>
                  </a:lnTo>
                  <a:lnTo>
                    <a:pt x="154" y="47"/>
                  </a:lnTo>
                  <a:lnTo>
                    <a:pt x="154" y="47"/>
                  </a:lnTo>
                  <a:close/>
                  <a:moveTo>
                    <a:pt x="148" y="52"/>
                  </a:moveTo>
                  <a:lnTo>
                    <a:pt x="151" y="50"/>
                  </a:lnTo>
                  <a:lnTo>
                    <a:pt x="151" y="49"/>
                  </a:lnTo>
                  <a:lnTo>
                    <a:pt x="148" y="52"/>
                  </a:lnTo>
                  <a:lnTo>
                    <a:pt x="148" y="52"/>
                  </a:lnTo>
                  <a:close/>
                  <a:moveTo>
                    <a:pt x="141" y="57"/>
                  </a:moveTo>
                  <a:lnTo>
                    <a:pt x="145" y="55"/>
                  </a:lnTo>
                  <a:lnTo>
                    <a:pt x="144" y="54"/>
                  </a:lnTo>
                  <a:lnTo>
                    <a:pt x="140" y="57"/>
                  </a:lnTo>
                  <a:lnTo>
                    <a:pt x="141" y="57"/>
                  </a:lnTo>
                  <a:close/>
                  <a:moveTo>
                    <a:pt x="135" y="63"/>
                  </a:moveTo>
                  <a:lnTo>
                    <a:pt x="138" y="61"/>
                  </a:lnTo>
                  <a:lnTo>
                    <a:pt x="137" y="60"/>
                  </a:lnTo>
                  <a:lnTo>
                    <a:pt x="134" y="63"/>
                  </a:lnTo>
                  <a:lnTo>
                    <a:pt x="135" y="63"/>
                  </a:lnTo>
                  <a:close/>
                  <a:moveTo>
                    <a:pt x="128" y="68"/>
                  </a:moveTo>
                  <a:lnTo>
                    <a:pt x="132" y="66"/>
                  </a:lnTo>
                  <a:lnTo>
                    <a:pt x="131" y="65"/>
                  </a:lnTo>
                  <a:lnTo>
                    <a:pt x="127" y="68"/>
                  </a:lnTo>
                  <a:lnTo>
                    <a:pt x="128" y="68"/>
                  </a:lnTo>
                  <a:close/>
                  <a:moveTo>
                    <a:pt x="121" y="74"/>
                  </a:moveTo>
                  <a:lnTo>
                    <a:pt x="124" y="72"/>
                  </a:lnTo>
                  <a:lnTo>
                    <a:pt x="124" y="70"/>
                  </a:lnTo>
                  <a:lnTo>
                    <a:pt x="121" y="74"/>
                  </a:lnTo>
                  <a:lnTo>
                    <a:pt x="121" y="74"/>
                  </a:lnTo>
                  <a:close/>
                  <a:moveTo>
                    <a:pt x="114" y="79"/>
                  </a:moveTo>
                  <a:lnTo>
                    <a:pt x="118" y="77"/>
                  </a:lnTo>
                  <a:lnTo>
                    <a:pt x="118" y="76"/>
                  </a:lnTo>
                  <a:lnTo>
                    <a:pt x="114" y="79"/>
                  </a:lnTo>
                  <a:lnTo>
                    <a:pt x="114" y="79"/>
                  </a:lnTo>
                  <a:close/>
                  <a:moveTo>
                    <a:pt x="108" y="84"/>
                  </a:moveTo>
                  <a:lnTo>
                    <a:pt x="111" y="82"/>
                  </a:lnTo>
                  <a:lnTo>
                    <a:pt x="110" y="81"/>
                  </a:lnTo>
                  <a:lnTo>
                    <a:pt x="107" y="84"/>
                  </a:lnTo>
                  <a:lnTo>
                    <a:pt x="108" y="84"/>
                  </a:lnTo>
                  <a:close/>
                  <a:moveTo>
                    <a:pt x="101" y="90"/>
                  </a:moveTo>
                  <a:lnTo>
                    <a:pt x="105" y="88"/>
                  </a:lnTo>
                  <a:lnTo>
                    <a:pt x="104" y="87"/>
                  </a:lnTo>
                  <a:lnTo>
                    <a:pt x="100" y="90"/>
                  </a:lnTo>
                  <a:lnTo>
                    <a:pt x="101" y="90"/>
                  </a:lnTo>
                  <a:close/>
                  <a:moveTo>
                    <a:pt x="95" y="95"/>
                  </a:moveTo>
                  <a:lnTo>
                    <a:pt x="98" y="93"/>
                  </a:lnTo>
                  <a:lnTo>
                    <a:pt x="97" y="92"/>
                  </a:lnTo>
                  <a:lnTo>
                    <a:pt x="94" y="95"/>
                  </a:lnTo>
                  <a:lnTo>
                    <a:pt x="95" y="95"/>
                  </a:lnTo>
                  <a:close/>
                  <a:moveTo>
                    <a:pt x="87" y="101"/>
                  </a:moveTo>
                  <a:lnTo>
                    <a:pt x="91" y="98"/>
                  </a:lnTo>
                  <a:lnTo>
                    <a:pt x="91" y="97"/>
                  </a:lnTo>
                  <a:lnTo>
                    <a:pt x="87" y="100"/>
                  </a:lnTo>
                  <a:lnTo>
                    <a:pt x="87" y="101"/>
                  </a:lnTo>
                  <a:close/>
                  <a:moveTo>
                    <a:pt x="81" y="106"/>
                  </a:moveTo>
                  <a:lnTo>
                    <a:pt x="84" y="104"/>
                  </a:lnTo>
                  <a:lnTo>
                    <a:pt x="84" y="103"/>
                  </a:lnTo>
                  <a:lnTo>
                    <a:pt x="81" y="105"/>
                  </a:lnTo>
                  <a:lnTo>
                    <a:pt x="81" y="106"/>
                  </a:lnTo>
                  <a:close/>
                  <a:moveTo>
                    <a:pt x="74" y="111"/>
                  </a:moveTo>
                  <a:lnTo>
                    <a:pt x="78" y="109"/>
                  </a:lnTo>
                  <a:lnTo>
                    <a:pt x="77" y="108"/>
                  </a:lnTo>
                  <a:lnTo>
                    <a:pt x="73" y="110"/>
                  </a:lnTo>
                  <a:lnTo>
                    <a:pt x="74" y="111"/>
                  </a:lnTo>
                  <a:close/>
                  <a:moveTo>
                    <a:pt x="68" y="117"/>
                  </a:moveTo>
                  <a:lnTo>
                    <a:pt x="71" y="115"/>
                  </a:lnTo>
                  <a:lnTo>
                    <a:pt x="70" y="114"/>
                  </a:lnTo>
                  <a:lnTo>
                    <a:pt x="67" y="116"/>
                  </a:lnTo>
                  <a:lnTo>
                    <a:pt x="68" y="117"/>
                  </a:lnTo>
                  <a:close/>
                  <a:moveTo>
                    <a:pt x="61" y="122"/>
                  </a:moveTo>
                  <a:lnTo>
                    <a:pt x="65" y="120"/>
                  </a:lnTo>
                  <a:lnTo>
                    <a:pt x="64" y="119"/>
                  </a:lnTo>
                  <a:lnTo>
                    <a:pt x="60" y="121"/>
                  </a:lnTo>
                  <a:lnTo>
                    <a:pt x="61" y="122"/>
                  </a:lnTo>
                  <a:close/>
                  <a:moveTo>
                    <a:pt x="54" y="128"/>
                  </a:moveTo>
                  <a:lnTo>
                    <a:pt x="58" y="125"/>
                  </a:lnTo>
                  <a:lnTo>
                    <a:pt x="57" y="124"/>
                  </a:lnTo>
                  <a:lnTo>
                    <a:pt x="54" y="127"/>
                  </a:lnTo>
                  <a:lnTo>
                    <a:pt x="54" y="128"/>
                  </a:lnTo>
                  <a:close/>
                  <a:moveTo>
                    <a:pt x="47" y="133"/>
                  </a:moveTo>
                  <a:lnTo>
                    <a:pt x="51" y="131"/>
                  </a:lnTo>
                  <a:lnTo>
                    <a:pt x="51" y="130"/>
                  </a:lnTo>
                  <a:lnTo>
                    <a:pt x="47" y="132"/>
                  </a:lnTo>
                  <a:lnTo>
                    <a:pt x="47" y="133"/>
                  </a:lnTo>
                  <a:close/>
                  <a:moveTo>
                    <a:pt x="41" y="138"/>
                  </a:moveTo>
                  <a:lnTo>
                    <a:pt x="44" y="136"/>
                  </a:lnTo>
                  <a:lnTo>
                    <a:pt x="43" y="135"/>
                  </a:lnTo>
                  <a:lnTo>
                    <a:pt x="40" y="137"/>
                  </a:lnTo>
                  <a:lnTo>
                    <a:pt x="41" y="138"/>
                  </a:lnTo>
                  <a:close/>
                  <a:moveTo>
                    <a:pt x="34" y="144"/>
                  </a:moveTo>
                  <a:lnTo>
                    <a:pt x="38" y="142"/>
                  </a:lnTo>
                  <a:lnTo>
                    <a:pt x="37" y="141"/>
                  </a:lnTo>
                  <a:lnTo>
                    <a:pt x="33" y="143"/>
                  </a:lnTo>
                  <a:lnTo>
                    <a:pt x="34" y="144"/>
                  </a:lnTo>
                  <a:close/>
                  <a:moveTo>
                    <a:pt x="28" y="149"/>
                  </a:moveTo>
                  <a:lnTo>
                    <a:pt x="31" y="147"/>
                  </a:lnTo>
                  <a:lnTo>
                    <a:pt x="30" y="146"/>
                  </a:lnTo>
                  <a:lnTo>
                    <a:pt x="27" y="148"/>
                  </a:lnTo>
                  <a:lnTo>
                    <a:pt x="28" y="149"/>
                  </a:lnTo>
                  <a:close/>
                  <a:moveTo>
                    <a:pt x="20" y="155"/>
                  </a:moveTo>
                  <a:lnTo>
                    <a:pt x="25" y="152"/>
                  </a:lnTo>
                  <a:lnTo>
                    <a:pt x="24" y="151"/>
                  </a:lnTo>
                  <a:lnTo>
                    <a:pt x="20" y="154"/>
                  </a:lnTo>
                  <a:lnTo>
                    <a:pt x="20" y="155"/>
                  </a:lnTo>
                  <a:close/>
                  <a:moveTo>
                    <a:pt x="14" y="160"/>
                  </a:moveTo>
                  <a:lnTo>
                    <a:pt x="17" y="158"/>
                  </a:lnTo>
                  <a:lnTo>
                    <a:pt x="17" y="157"/>
                  </a:lnTo>
                  <a:lnTo>
                    <a:pt x="14" y="159"/>
                  </a:lnTo>
                  <a:lnTo>
                    <a:pt x="14" y="160"/>
                  </a:lnTo>
                  <a:close/>
                  <a:moveTo>
                    <a:pt x="7" y="165"/>
                  </a:moveTo>
                  <a:lnTo>
                    <a:pt x="11" y="163"/>
                  </a:lnTo>
                  <a:lnTo>
                    <a:pt x="11" y="162"/>
                  </a:lnTo>
                  <a:lnTo>
                    <a:pt x="6" y="164"/>
                  </a:lnTo>
                  <a:lnTo>
                    <a:pt x="7" y="165"/>
                  </a:lnTo>
                  <a:close/>
                  <a:moveTo>
                    <a:pt x="1" y="171"/>
                  </a:moveTo>
                  <a:lnTo>
                    <a:pt x="4" y="169"/>
                  </a:lnTo>
                  <a:lnTo>
                    <a:pt x="3" y="168"/>
                  </a:lnTo>
                  <a:lnTo>
                    <a:pt x="0" y="170"/>
                  </a:lnTo>
                  <a:lnTo>
                    <a:pt x="1" y="171"/>
                  </a:lnTo>
                  <a:close/>
                </a:path>
              </a:pathLst>
            </a:custGeom>
            <a:solidFill>
              <a:srgbClr val="C04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0" name="Freeform 67"/>
            <p:cNvSpPr/>
            <p:nvPr>
              <p:custDataLst>
                <p:tags r:id="rId65"/>
              </p:custDataLst>
            </p:nvPr>
          </p:nvSpPr>
          <p:spPr bwMode="auto">
            <a:xfrm>
              <a:off x="7545389" y="3578225"/>
              <a:ext cx="4763" cy="3175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1 h 2"/>
                <a:gd name="T4" fmla="*/ 2 w 3"/>
                <a:gd name="T5" fmla="*/ 0 h 2"/>
                <a:gd name="T6" fmla="*/ 0 w 3"/>
                <a:gd name="T7" fmla="*/ 2 h 2"/>
                <a:gd name="T8" fmla="*/ 1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lnTo>
                    <a:pt x="3" y="1"/>
                  </a:lnTo>
                  <a:lnTo>
                    <a:pt x="2" y="0"/>
                  </a:lnTo>
                  <a:lnTo>
                    <a:pt x="0" y="2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C04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1" name="Freeform 68"/>
            <p:cNvSpPr/>
            <p:nvPr>
              <p:custDataLst>
                <p:tags r:id="rId66"/>
              </p:custDataLst>
            </p:nvPr>
          </p:nvSpPr>
          <p:spPr bwMode="auto">
            <a:xfrm>
              <a:off x="7545389" y="3578225"/>
              <a:ext cx="4763" cy="3175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1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lnTo>
                    <a:pt x="3" y="1"/>
                  </a:lnTo>
                  <a:lnTo>
                    <a:pt x="2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2" name="Rectangle 69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7015164" y="3457575"/>
              <a:ext cx="563563" cy="34925"/>
            </a:xfrm>
            <a:prstGeom prst="rect">
              <a:avLst/>
            </a:prstGeom>
            <a:solidFill>
              <a:srgbClr val="C3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3" name="Rectangle 70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7015164" y="3457575"/>
              <a:ext cx="563563" cy="3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4" name="Freeform 71"/>
            <p:cNvSpPr/>
            <p:nvPr>
              <p:custDataLst>
                <p:tags r:id="rId69"/>
              </p:custDataLst>
            </p:nvPr>
          </p:nvSpPr>
          <p:spPr bwMode="auto">
            <a:xfrm>
              <a:off x="7089776" y="3467100"/>
              <a:ext cx="100013" cy="31750"/>
            </a:xfrm>
            <a:custGeom>
              <a:avLst/>
              <a:gdLst>
                <a:gd name="T0" fmla="*/ 49 w 58"/>
                <a:gd name="T1" fmla="*/ 19 h 19"/>
                <a:gd name="T2" fmla="*/ 9 w 58"/>
                <a:gd name="T3" fmla="*/ 19 h 19"/>
                <a:gd name="T4" fmla="*/ 0 w 58"/>
                <a:gd name="T5" fmla="*/ 10 h 19"/>
                <a:gd name="T6" fmla="*/ 0 w 58"/>
                <a:gd name="T7" fmla="*/ 9 h 19"/>
                <a:gd name="T8" fmla="*/ 9 w 58"/>
                <a:gd name="T9" fmla="*/ 0 h 19"/>
                <a:gd name="T10" fmla="*/ 49 w 58"/>
                <a:gd name="T11" fmla="*/ 0 h 19"/>
                <a:gd name="T12" fmla="*/ 58 w 58"/>
                <a:gd name="T13" fmla="*/ 9 h 19"/>
                <a:gd name="T14" fmla="*/ 58 w 58"/>
                <a:gd name="T15" fmla="*/ 10 h 19"/>
                <a:gd name="T16" fmla="*/ 49 w 58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9">
                  <a:moveTo>
                    <a:pt x="4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4" y="0"/>
                    <a:pt x="58" y="4"/>
                    <a:pt x="58" y="9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8" y="15"/>
                    <a:pt x="54" y="19"/>
                    <a:pt x="49" y="19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5" name="Rectangle 72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7115176" y="3478212"/>
              <a:ext cx="47625" cy="6350"/>
            </a:xfrm>
            <a:prstGeom prst="rect">
              <a:avLst/>
            </a:prstGeom>
            <a:solidFill>
              <a:srgbClr val="C3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6" name="Freeform 73"/>
            <p:cNvSpPr/>
            <p:nvPr>
              <p:custDataLst>
                <p:tags r:id="rId71"/>
              </p:custDataLst>
            </p:nvPr>
          </p:nvSpPr>
          <p:spPr bwMode="auto">
            <a:xfrm>
              <a:off x="7223126" y="3473450"/>
              <a:ext cx="46038" cy="9525"/>
            </a:xfrm>
            <a:custGeom>
              <a:avLst/>
              <a:gdLst>
                <a:gd name="T0" fmla="*/ 24 w 27"/>
                <a:gd name="T1" fmla="*/ 0 h 5"/>
                <a:gd name="T2" fmla="*/ 3 w 27"/>
                <a:gd name="T3" fmla="*/ 0 h 5"/>
                <a:gd name="T4" fmla="*/ 0 w 27"/>
                <a:gd name="T5" fmla="*/ 2 h 5"/>
                <a:gd name="T6" fmla="*/ 0 w 27"/>
                <a:gd name="T7" fmla="*/ 3 h 5"/>
                <a:gd name="T8" fmla="*/ 3 w 27"/>
                <a:gd name="T9" fmla="*/ 5 h 5"/>
                <a:gd name="T10" fmla="*/ 24 w 27"/>
                <a:gd name="T11" fmla="*/ 5 h 5"/>
                <a:gd name="T12" fmla="*/ 27 w 27"/>
                <a:gd name="T13" fmla="*/ 3 h 5"/>
                <a:gd name="T14" fmla="*/ 27 w 27"/>
                <a:gd name="T15" fmla="*/ 2 h 5"/>
                <a:gd name="T16" fmla="*/ 24 w 27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5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6" y="5"/>
                    <a:pt x="27" y="4"/>
                    <a:pt x="27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1"/>
                    <a:pt x="26" y="0"/>
                    <a:pt x="24" y="0"/>
                  </a:cubicBezTo>
                </a:path>
              </a:pathLst>
            </a:custGeom>
            <a:solidFill>
              <a:srgbClr val="D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7" name="Freeform 74"/>
            <p:cNvSpPr/>
            <p:nvPr>
              <p:custDataLst>
                <p:tags r:id="rId72"/>
              </p:custDataLst>
            </p:nvPr>
          </p:nvSpPr>
          <p:spPr bwMode="auto">
            <a:xfrm>
              <a:off x="7308851" y="3473450"/>
              <a:ext cx="46038" cy="9525"/>
            </a:xfrm>
            <a:custGeom>
              <a:avLst/>
              <a:gdLst>
                <a:gd name="T0" fmla="*/ 24 w 27"/>
                <a:gd name="T1" fmla="*/ 0 h 5"/>
                <a:gd name="T2" fmla="*/ 3 w 27"/>
                <a:gd name="T3" fmla="*/ 0 h 5"/>
                <a:gd name="T4" fmla="*/ 0 w 27"/>
                <a:gd name="T5" fmla="*/ 2 h 5"/>
                <a:gd name="T6" fmla="*/ 0 w 27"/>
                <a:gd name="T7" fmla="*/ 3 h 5"/>
                <a:gd name="T8" fmla="*/ 3 w 27"/>
                <a:gd name="T9" fmla="*/ 5 h 5"/>
                <a:gd name="T10" fmla="*/ 24 w 27"/>
                <a:gd name="T11" fmla="*/ 5 h 5"/>
                <a:gd name="T12" fmla="*/ 27 w 27"/>
                <a:gd name="T13" fmla="*/ 3 h 5"/>
                <a:gd name="T14" fmla="*/ 27 w 27"/>
                <a:gd name="T15" fmla="*/ 2 h 5"/>
                <a:gd name="T16" fmla="*/ 24 w 27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5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7" y="4"/>
                    <a:pt x="27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1"/>
                    <a:pt x="25" y="0"/>
                    <a:pt x="24" y="0"/>
                  </a:cubicBezTo>
                </a:path>
              </a:pathLst>
            </a:custGeom>
            <a:solidFill>
              <a:srgbClr val="D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8" name="Freeform 75"/>
            <p:cNvSpPr/>
            <p:nvPr>
              <p:custDataLst>
                <p:tags r:id="rId73"/>
              </p:custDataLst>
            </p:nvPr>
          </p:nvSpPr>
          <p:spPr bwMode="auto">
            <a:xfrm>
              <a:off x="7394576" y="3473450"/>
              <a:ext cx="46038" cy="9525"/>
            </a:xfrm>
            <a:custGeom>
              <a:avLst/>
              <a:gdLst>
                <a:gd name="T0" fmla="*/ 24 w 27"/>
                <a:gd name="T1" fmla="*/ 0 h 5"/>
                <a:gd name="T2" fmla="*/ 3 w 27"/>
                <a:gd name="T3" fmla="*/ 0 h 5"/>
                <a:gd name="T4" fmla="*/ 0 w 27"/>
                <a:gd name="T5" fmla="*/ 2 h 5"/>
                <a:gd name="T6" fmla="*/ 0 w 27"/>
                <a:gd name="T7" fmla="*/ 3 h 5"/>
                <a:gd name="T8" fmla="*/ 3 w 27"/>
                <a:gd name="T9" fmla="*/ 5 h 5"/>
                <a:gd name="T10" fmla="*/ 24 w 27"/>
                <a:gd name="T11" fmla="*/ 5 h 5"/>
                <a:gd name="T12" fmla="*/ 27 w 27"/>
                <a:gd name="T13" fmla="*/ 3 h 5"/>
                <a:gd name="T14" fmla="*/ 27 w 27"/>
                <a:gd name="T15" fmla="*/ 2 h 5"/>
                <a:gd name="T16" fmla="*/ 24 w 27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5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7" y="4"/>
                    <a:pt x="27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1"/>
                    <a:pt x="25" y="0"/>
                    <a:pt x="24" y="0"/>
                  </a:cubicBezTo>
                </a:path>
              </a:pathLst>
            </a:custGeom>
            <a:solidFill>
              <a:srgbClr val="D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9" name="Freeform 76"/>
            <p:cNvSpPr/>
            <p:nvPr>
              <p:custDataLst>
                <p:tags r:id="rId74"/>
              </p:custDataLst>
            </p:nvPr>
          </p:nvSpPr>
          <p:spPr bwMode="auto">
            <a:xfrm>
              <a:off x="7480301" y="3473450"/>
              <a:ext cx="46038" cy="9525"/>
            </a:xfrm>
            <a:custGeom>
              <a:avLst/>
              <a:gdLst>
                <a:gd name="T0" fmla="*/ 24 w 27"/>
                <a:gd name="T1" fmla="*/ 0 h 5"/>
                <a:gd name="T2" fmla="*/ 3 w 27"/>
                <a:gd name="T3" fmla="*/ 0 h 5"/>
                <a:gd name="T4" fmla="*/ 0 w 27"/>
                <a:gd name="T5" fmla="*/ 2 h 5"/>
                <a:gd name="T6" fmla="*/ 0 w 27"/>
                <a:gd name="T7" fmla="*/ 3 h 5"/>
                <a:gd name="T8" fmla="*/ 3 w 27"/>
                <a:gd name="T9" fmla="*/ 5 h 5"/>
                <a:gd name="T10" fmla="*/ 24 w 27"/>
                <a:gd name="T11" fmla="*/ 5 h 5"/>
                <a:gd name="T12" fmla="*/ 27 w 27"/>
                <a:gd name="T13" fmla="*/ 3 h 5"/>
                <a:gd name="T14" fmla="*/ 27 w 27"/>
                <a:gd name="T15" fmla="*/ 2 h 5"/>
                <a:gd name="T16" fmla="*/ 24 w 27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5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7" y="4"/>
                    <a:pt x="27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1"/>
                    <a:pt x="25" y="0"/>
                    <a:pt x="24" y="0"/>
                  </a:cubicBezTo>
                </a:path>
              </a:pathLst>
            </a:custGeom>
            <a:solidFill>
              <a:srgbClr val="D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0" name="Freeform 77"/>
            <p:cNvSpPr/>
            <p:nvPr>
              <p:custDataLst>
                <p:tags r:id="rId75"/>
              </p:custDataLst>
            </p:nvPr>
          </p:nvSpPr>
          <p:spPr bwMode="auto">
            <a:xfrm>
              <a:off x="7605714" y="3597275"/>
              <a:ext cx="20638" cy="19050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1" name="Freeform 78"/>
            <p:cNvSpPr/>
            <p:nvPr>
              <p:custDataLst>
                <p:tags r:id="rId76"/>
              </p:custDataLst>
            </p:nvPr>
          </p:nvSpPr>
          <p:spPr bwMode="auto">
            <a:xfrm>
              <a:off x="7607301" y="3597275"/>
              <a:ext cx="19050" cy="1905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2" name="Freeform 79"/>
            <p:cNvSpPr/>
            <p:nvPr>
              <p:custDataLst>
                <p:tags r:id="rId77"/>
              </p:custDataLst>
            </p:nvPr>
          </p:nvSpPr>
          <p:spPr bwMode="auto">
            <a:xfrm>
              <a:off x="7637464" y="3597275"/>
              <a:ext cx="19050" cy="19050"/>
            </a:xfrm>
            <a:custGeom>
              <a:avLst/>
              <a:gdLst>
                <a:gd name="T0" fmla="*/ 6 w 11"/>
                <a:gd name="T1" fmla="*/ 11 h 11"/>
                <a:gd name="T2" fmla="*/ 5 w 11"/>
                <a:gd name="T3" fmla="*/ 11 h 11"/>
                <a:gd name="T4" fmla="*/ 0 w 11"/>
                <a:gd name="T5" fmla="*/ 6 h 11"/>
                <a:gd name="T6" fmla="*/ 0 w 11"/>
                <a:gd name="T7" fmla="*/ 5 h 11"/>
                <a:gd name="T8" fmla="*/ 5 w 11"/>
                <a:gd name="T9" fmla="*/ 0 h 11"/>
                <a:gd name="T10" fmla="*/ 6 w 11"/>
                <a:gd name="T11" fmla="*/ 0 h 11"/>
                <a:gd name="T12" fmla="*/ 11 w 11"/>
                <a:gd name="T13" fmla="*/ 5 h 11"/>
                <a:gd name="T14" fmla="*/ 11 w 11"/>
                <a:gd name="T15" fmla="*/ 6 h 11"/>
                <a:gd name="T16" fmla="*/ 6 w 11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9"/>
                    <a:pt x="9" y="11"/>
                    <a:pt x="6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3" name="Freeform 80"/>
            <p:cNvSpPr/>
            <p:nvPr>
              <p:custDataLst>
                <p:tags r:id="rId78"/>
              </p:custDataLst>
            </p:nvPr>
          </p:nvSpPr>
          <p:spPr bwMode="auto">
            <a:xfrm>
              <a:off x="7639051" y="3597275"/>
              <a:ext cx="17463" cy="19050"/>
            </a:xfrm>
            <a:custGeom>
              <a:avLst/>
              <a:gdLst>
                <a:gd name="T0" fmla="*/ 9 w 10"/>
                <a:gd name="T1" fmla="*/ 0 h 11"/>
                <a:gd name="T2" fmla="*/ 0 w 10"/>
                <a:gd name="T3" fmla="*/ 0 h 11"/>
                <a:gd name="T4" fmla="*/ 0 w 10"/>
                <a:gd name="T5" fmla="*/ 0 h 11"/>
                <a:gd name="T6" fmla="*/ 10 w 10"/>
                <a:gd name="T7" fmla="*/ 11 h 11"/>
                <a:gd name="T8" fmla="*/ 10 w 10"/>
                <a:gd name="T9" fmla="*/ 9 h 11"/>
                <a:gd name="T10" fmla="*/ 10 w 10"/>
                <a:gd name="T11" fmla="*/ 2 h 11"/>
                <a:gd name="T12" fmla="*/ 9 w 1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9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4" name="Freeform 81"/>
            <p:cNvSpPr/>
            <p:nvPr>
              <p:custDataLst>
                <p:tags r:id="rId79"/>
              </p:custDataLst>
            </p:nvPr>
          </p:nvSpPr>
          <p:spPr bwMode="auto">
            <a:xfrm>
              <a:off x="7669214" y="3597275"/>
              <a:ext cx="19050" cy="19050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9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5" name="Freeform 82"/>
            <p:cNvSpPr/>
            <p:nvPr>
              <p:custDataLst>
                <p:tags r:id="rId80"/>
              </p:custDataLst>
            </p:nvPr>
          </p:nvSpPr>
          <p:spPr bwMode="auto">
            <a:xfrm>
              <a:off x="7670801" y="3597275"/>
              <a:ext cx="17463" cy="1905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6" name="Freeform 83"/>
            <p:cNvSpPr/>
            <p:nvPr>
              <p:custDataLst>
                <p:tags r:id="rId81"/>
              </p:custDataLst>
            </p:nvPr>
          </p:nvSpPr>
          <p:spPr bwMode="auto">
            <a:xfrm>
              <a:off x="7699376" y="3597275"/>
              <a:ext cx="20638" cy="19050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7" name="Freeform 84"/>
            <p:cNvSpPr/>
            <p:nvPr>
              <p:custDataLst>
                <p:tags r:id="rId82"/>
              </p:custDataLst>
            </p:nvPr>
          </p:nvSpPr>
          <p:spPr bwMode="auto">
            <a:xfrm>
              <a:off x="7700964" y="3597275"/>
              <a:ext cx="19050" cy="1905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8" name="Freeform 85"/>
            <p:cNvSpPr/>
            <p:nvPr>
              <p:custDataLst>
                <p:tags r:id="rId83"/>
              </p:custDataLst>
            </p:nvPr>
          </p:nvSpPr>
          <p:spPr bwMode="auto">
            <a:xfrm>
              <a:off x="7605714" y="3635375"/>
              <a:ext cx="20638" cy="17463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9" name="Freeform 86"/>
            <p:cNvSpPr/>
            <p:nvPr>
              <p:custDataLst>
                <p:tags r:id="rId84"/>
              </p:custDataLst>
            </p:nvPr>
          </p:nvSpPr>
          <p:spPr bwMode="auto">
            <a:xfrm>
              <a:off x="7607301" y="3635375"/>
              <a:ext cx="19050" cy="17463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0" name="Freeform 87"/>
            <p:cNvSpPr/>
            <p:nvPr>
              <p:custDataLst>
                <p:tags r:id="rId85"/>
              </p:custDataLst>
            </p:nvPr>
          </p:nvSpPr>
          <p:spPr bwMode="auto">
            <a:xfrm>
              <a:off x="7637464" y="3635375"/>
              <a:ext cx="19050" cy="17463"/>
            </a:xfrm>
            <a:custGeom>
              <a:avLst/>
              <a:gdLst>
                <a:gd name="T0" fmla="*/ 6 w 11"/>
                <a:gd name="T1" fmla="*/ 11 h 11"/>
                <a:gd name="T2" fmla="*/ 5 w 11"/>
                <a:gd name="T3" fmla="*/ 11 h 11"/>
                <a:gd name="T4" fmla="*/ 0 w 11"/>
                <a:gd name="T5" fmla="*/ 6 h 11"/>
                <a:gd name="T6" fmla="*/ 0 w 11"/>
                <a:gd name="T7" fmla="*/ 5 h 11"/>
                <a:gd name="T8" fmla="*/ 5 w 11"/>
                <a:gd name="T9" fmla="*/ 0 h 11"/>
                <a:gd name="T10" fmla="*/ 6 w 11"/>
                <a:gd name="T11" fmla="*/ 0 h 11"/>
                <a:gd name="T12" fmla="*/ 11 w 11"/>
                <a:gd name="T13" fmla="*/ 5 h 11"/>
                <a:gd name="T14" fmla="*/ 11 w 11"/>
                <a:gd name="T15" fmla="*/ 6 h 11"/>
                <a:gd name="T16" fmla="*/ 6 w 11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9"/>
                    <a:pt x="9" y="11"/>
                    <a:pt x="6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1" name="Freeform 88"/>
            <p:cNvSpPr/>
            <p:nvPr>
              <p:custDataLst>
                <p:tags r:id="rId86"/>
              </p:custDataLst>
            </p:nvPr>
          </p:nvSpPr>
          <p:spPr bwMode="auto">
            <a:xfrm>
              <a:off x="7639051" y="3635375"/>
              <a:ext cx="17463" cy="17463"/>
            </a:xfrm>
            <a:custGeom>
              <a:avLst/>
              <a:gdLst>
                <a:gd name="T0" fmla="*/ 9 w 10"/>
                <a:gd name="T1" fmla="*/ 0 h 11"/>
                <a:gd name="T2" fmla="*/ 0 w 10"/>
                <a:gd name="T3" fmla="*/ 0 h 11"/>
                <a:gd name="T4" fmla="*/ 0 w 10"/>
                <a:gd name="T5" fmla="*/ 0 h 11"/>
                <a:gd name="T6" fmla="*/ 10 w 10"/>
                <a:gd name="T7" fmla="*/ 11 h 11"/>
                <a:gd name="T8" fmla="*/ 10 w 10"/>
                <a:gd name="T9" fmla="*/ 9 h 11"/>
                <a:gd name="T10" fmla="*/ 10 w 10"/>
                <a:gd name="T11" fmla="*/ 2 h 11"/>
                <a:gd name="T12" fmla="*/ 9 w 1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2" name="Freeform 89"/>
            <p:cNvSpPr/>
            <p:nvPr>
              <p:custDataLst>
                <p:tags r:id="rId87"/>
              </p:custDataLst>
            </p:nvPr>
          </p:nvSpPr>
          <p:spPr bwMode="auto">
            <a:xfrm>
              <a:off x="7669214" y="3635375"/>
              <a:ext cx="19050" cy="17463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9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3" name="Freeform 90"/>
            <p:cNvSpPr/>
            <p:nvPr>
              <p:custDataLst>
                <p:tags r:id="rId88"/>
              </p:custDataLst>
            </p:nvPr>
          </p:nvSpPr>
          <p:spPr bwMode="auto">
            <a:xfrm>
              <a:off x="7670801" y="3635375"/>
              <a:ext cx="17463" cy="17463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4" name="Freeform 91"/>
            <p:cNvSpPr/>
            <p:nvPr>
              <p:custDataLst>
                <p:tags r:id="rId89"/>
              </p:custDataLst>
            </p:nvPr>
          </p:nvSpPr>
          <p:spPr bwMode="auto">
            <a:xfrm>
              <a:off x="7699376" y="3635375"/>
              <a:ext cx="20638" cy="17463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5" name="Freeform 92"/>
            <p:cNvSpPr/>
            <p:nvPr>
              <p:custDataLst>
                <p:tags r:id="rId90"/>
              </p:custDataLst>
            </p:nvPr>
          </p:nvSpPr>
          <p:spPr bwMode="auto">
            <a:xfrm>
              <a:off x="7700964" y="3635375"/>
              <a:ext cx="19050" cy="17463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6" name="Freeform 93"/>
            <p:cNvSpPr/>
            <p:nvPr>
              <p:custDataLst>
                <p:tags r:id="rId91"/>
              </p:custDataLst>
            </p:nvPr>
          </p:nvSpPr>
          <p:spPr bwMode="auto">
            <a:xfrm>
              <a:off x="7605714" y="3671887"/>
              <a:ext cx="20638" cy="19050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3" y="11"/>
                    <a:pt x="0" y="8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8"/>
                    <a:pt x="10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7" name="Freeform 94"/>
            <p:cNvSpPr/>
            <p:nvPr>
              <p:custDataLst>
                <p:tags r:id="rId92"/>
              </p:custDataLst>
            </p:nvPr>
          </p:nvSpPr>
          <p:spPr bwMode="auto">
            <a:xfrm>
              <a:off x="7607301" y="3671887"/>
              <a:ext cx="19050" cy="17463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0 w 11"/>
                <a:gd name="T7" fmla="*/ 10 h 10"/>
                <a:gd name="T8" fmla="*/ 11 w 11"/>
                <a:gd name="T9" fmla="*/ 9 h 10"/>
                <a:gd name="T10" fmla="*/ 11 w 11"/>
                <a:gd name="T11" fmla="*/ 2 h 10"/>
                <a:gd name="T12" fmla="*/ 9 w 1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8" name="Freeform 95"/>
            <p:cNvSpPr/>
            <p:nvPr>
              <p:custDataLst>
                <p:tags r:id="rId93"/>
              </p:custDataLst>
            </p:nvPr>
          </p:nvSpPr>
          <p:spPr bwMode="auto">
            <a:xfrm>
              <a:off x="7637464" y="3671887"/>
              <a:ext cx="19050" cy="19050"/>
            </a:xfrm>
            <a:custGeom>
              <a:avLst/>
              <a:gdLst>
                <a:gd name="T0" fmla="*/ 6 w 11"/>
                <a:gd name="T1" fmla="*/ 11 h 11"/>
                <a:gd name="T2" fmla="*/ 5 w 11"/>
                <a:gd name="T3" fmla="*/ 11 h 11"/>
                <a:gd name="T4" fmla="*/ 0 w 11"/>
                <a:gd name="T5" fmla="*/ 6 h 11"/>
                <a:gd name="T6" fmla="*/ 0 w 11"/>
                <a:gd name="T7" fmla="*/ 5 h 11"/>
                <a:gd name="T8" fmla="*/ 5 w 11"/>
                <a:gd name="T9" fmla="*/ 0 h 11"/>
                <a:gd name="T10" fmla="*/ 6 w 11"/>
                <a:gd name="T11" fmla="*/ 0 h 11"/>
                <a:gd name="T12" fmla="*/ 11 w 11"/>
                <a:gd name="T13" fmla="*/ 5 h 11"/>
                <a:gd name="T14" fmla="*/ 11 w 11"/>
                <a:gd name="T15" fmla="*/ 6 h 11"/>
                <a:gd name="T16" fmla="*/ 6 w 11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8"/>
                    <a:pt x="9" y="11"/>
                    <a:pt x="6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9" name="Freeform 96"/>
            <p:cNvSpPr/>
            <p:nvPr>
              <p:custDataLst>
                <p:tags r:id="rId94"/>
              </p:custDataLst>
            </p:nvPr>
          </p:nvSpPr>
          <p:spPr bwMode="auto">
            <a:xfrm>
              <a:off x="7639051" y="3671887"/>
              <a:ext cx="17463" cy="17463"/>
            </a:xfrm>
            <a:custGeom>
              <a:avLst/>
              <a:gdLst>
                <a:gd name="T0" fmla="*/ 9 w 10"/>
                <a:gd name="T1" fmla="*/ 0 h 10"/>
                <a:gd name="T2" fmla="*/ 0 w 10"/>
                <a:gd name="T3" fmla="*/ 0 h 10"/>
                <a:gd name="T4" fmla="*/ 0 w 10"/>
                <a:gd name="T5" fmla="*/ 0 h 10"/>
                <a:gd name="T6" fmla="*/ 10 w 10"/>
                <a:gd name="T7" fmla="*/ 10 h 10"/>
                <a:gd name="T8" fmla="*/ 10 w 10"/>
                <a:gd name="T9" fmla="*/ 9 h 10"/>
                <a:gd name="T10" fmla="*/ 10 w 10"/>
                <a:gd name="T11" fmla="*/ 2 h 10"/>
                <a:gd name="T12" fmla="*/ 9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0" name="Freeform 97"/>
            <p:cNvSpPr/>
            <p:nvPr>
              <p:custDataLst>
                <p:tags r:id="rId95"/>
              </p:custDataLst>
            </p:nvPr>
          </p:nvSpPr>
          <p:spPr bwMode="auto">
            <a:xfrm>
              <a:off x="7669214" y="3671887"/>
              <a:ext cx="19050" cy="19050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8"/>
                    <a:pt x="9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1" name="Freeform 98"/>
            <p:cNvSpPr/>
            <p:nvPr>
              <p:custDataLst>
                <p:tags r:id="rId96"/>
              </p:custDataLst>
            </p:nvPr>
          </p:nvSpPr>
          <p:spPr bwMode="auto">
            <a:xfrm>
              <a:off x="7670801" y="3671887"/>
              <a:ext cx="17463" cy="17463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0 w 11"/>
                <a:gd name="T7" fmla="*/ 10 h 10"/>
                <a:gd name="T8" fmla="*/ 11 w 11"/>
                <a:gd name="T9" fmla="*/ 9 h 10"/>
                <a:gd name="T10" fmla="*/ 11 w 11"/>
                <a:gd name="T11" fmla="*/ 2 h 10"/>
                <a:gd name="T12" fmla="*/ 9 w 1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2" name="Freeform 99"/>
            <p:cNvSpPr/>
            <p:nvPr>
              <p:custDataLst>
                <p:tags r:id="rId97"/>
              </p:custDataLst>
            </p:nvPr>
          </p:nvSpPr>
          <p:spPr bwMode="auto">
            <a:xfrm>
              <a:off x="7699376" y="3671887"/>
              <a:ext cx="20638" cy="19050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8"/>
                    <a:pt x="10" y="11"/>
                    <a:pt x="7" y="11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3" name="Freeform 100"/>
            <p:cNvSpPr/>
            <p:nvPr>
              <p:custDataLst>
                <p:tags r:id="rId98"/>
              </p:custDataLst>
            </p:nvPr>
          </p:nvSpPr>
          <p:spPr bwMode="auto">
            <a:xfrm>
              <a:off x="7700964" y="3671887"/>
              <a:ext cx="19050" cy="17463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0 w 11"/>
                <a:gd name="T7" fmla="*/ 10 h 10"/>
                <a:gd name="T8" fmla="*/ 11 w 11"/>
                <a:gd name="T9" fmla="*/ 9 h 10"/>
                <a:gd name="T10" fmla="*/ 11 w 11"/>
                <a:gd name="T11" fmla="*/ 2 h 10"/>
                <a:gd name="T12" fmla="*/ 9 w 1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4" name="Freeform 101"/>
            <p:cNvSpPr/>
            <p:nvPr>
              <p:custDataLst>
                <p:tags r:id="rId99"/>
              </p:custDataLst>
            </p:nvPr>
          </p:nvSpPr>
          <p:spPr bwMode="auto">
            <a:xfrm>
              <a:off x="7605714" y="3708400"/>
              <a:ext cx="20638" cy="20638"/>
            </a:xfrm>
            <a:custGeom>
              <a:avLst/>
              <a:gdLst>
                <a:gd name="T0" fmla="*/ 7 w 12"/>
                <a:gd name="T1" fmla="*/ 12 h 12"/>
                <a:gd name="T2" fmla="*/ 5 w 12"/>
                <a:gd name="T3" fmla="*/ 12 h 12"/>
                <a:gd name="T4" fmla="*/ 0 w 12"/>
                <a:gd name="T5" fmla="*/ 6 h 12"/>
                <a:gd name="T6" fmla="*/ 0 w 12"/>
                <a:gd name="T7" fmla="*/ 6 h 12"/>
                <a:gd name="T8" fmla="*/ 5 w 12"/>
                <a:gd name="T9" fmla="*/ 0 h 12"/>
                <a:gd name="T10" fmla="*/ 7 w 12"/>
                <a:gd name="T11" fmla="*/ 0 h 12"/>
                <a:gd name="T12" fmla="*/ 12 w 12"/>
                <a:gd name="T13" fmla="*/ 6 h 12"/>
                <a:gd name="T14" fmla="*/ 12 w 12"/>
                <a:gd name="T15" fmla="*/ 6 h 12"/>
                <a:gd name="T16" fmla="*/ 7 w 1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7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2"/>
                    <a:pt x="7" y="12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5" name="Freeform 102"/>
            <p:cNvSpPr/>
            <p:nvPr>
              <p:custDataLst>
                <p:tags r:id="rId100"/>
              </p:custDataLst>
            </p:nvPr>
          </p:nvSpPr>
          <p:spPr bwMode="auto">
            <a:xfrm>
              <a:off x="7607301" y="3708400"/>
              <a:ext cx="19050" cy="1905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1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3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0"/>
                    <a:pt x="11" y="9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6" name="Freeform 103"/>
            <p:cNvSpPr/>
            <p:nvPr>
              <p:custDataLst>
                <p:tags r:id="rId101"/>
              </p:custDataLst>
            </p:nvPr>
          </p:nvSpPr>
          <p:spPr bwMode="auto">
            <a:xfrm>
              <a:off x="7637464" y="3708400"/>
              <a:ext cx="19050" cy="20638"/>
            </a:xfrm>
            <a:custGeom>
              <a:avLst/>
              <a:gdLst>
                <a:gd name="T0" fmla="*/ 6 w 11"/>
                <a:gd name="T1" fmla="*/ 12 h 12"/>
                <a:gd name="T2" fmla="*/ 5 w 11"/>
                <a:gd name="T3" fmla="*/ 12 h 12"/>
                <a:gd name="T4" fmla="*/ 0 w 11"/>
                <a:gd name="T5" fmla="*/ 6 h 12"/>
                <a:gd name="T6" fmla="*/ 0 w 11"/>
                <a:gd name="T7" fmla="*/ 6 h 12"/>
                <a:gd name="T8" fmla="*/ 5 w 11"/>
                <a:gd name="T9" fmla="*/ 0 h 12"/>
                <a:gd name="T10" fmla="*/ 6 w 11"/>
                <a:gd name="T11" fmla="*/ 0 h 12"/>
                <a:gd name="T12" fmla="*/ 11 w 11"/>
                <a:gd name="T13" fmla="*/ 6 h 12"/>
                <a:gd name="T14" fmla="*/ 11 w 11"/>
                <a:gd name="T15" fmla="*/ 6 h 12"/>
                <a:gd name="T16" fmla="*/ 6 w 11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6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3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9"/>
                    <a:pt x="9" y="12"/>
                    <a:pt x="6" y="12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7" name="Freeform 104"/>
            <p:cNvSpPr/>
            <p:nvPr>
              <p:custDataLst>
                <p:tags r:id="rId102"/>
              </p:custDataLst>
            </p:nvPr>
          </p:nvSpPr>
          <p:spPr bwMode="auto">
            <a:xfrm>
              <a:off x="7639051" y="3708400"/>
              <a:ext cx="17463" cy="19050"/>
            </a:xfrm>
            <a:custGeom>
              <a:avLst/>
              <a:gdLst>
                <a:gd name="T0" fmla="*/ 9 w 10"/>
                <a:gd name="T1" fmla="*/ 0 h 11"/>
                <a:gd name="T2" fmla="*/ 0 w 10"/>
                <a:gd name="T3" fmla="*/ 0 h 11"/>
                <a:gd name="T4" fmla="*/ 0 w 10"/>
                <a:gd name="T5" fmla="*/ 1 h 11"/>
                <a:gd name="T6" fmla="*/ 10 w 10"/>
                <a:gd name="T7" fmla="*/ 11 h 11"/>
                <a:gd name="T8" fmla="*/ 10 w 10"/>
                <a:gd name="T9" fmla="*/ 9 h 11"/>
                <a:gd name="T10" fmla="*/ 10 w 10"/>
                <a:gd name="T11" fmla="*/ 3 h 11"/>
                <a:gd name="T12" fmla="*/ 9 w 1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0"/>
                    <a:pt x="10" y="9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8" name="Freeform 105"/>
            <p:cNvSpPr/>
            <p:nvPr>
              <p:custDataLst>
                <p:tags r:id="rId103"/>
              </p:custDataLst>
            </p:nvPr>
          </p:nvSpPr>
          <p:spPr bwMode="auto">
            <a:xfrm>
              <a:off x="7669214" y="3708400"/>
              <a:ext cx="19050" cy="20638"/>
            </a:xfrm>
            <a:custGeom>
              <a:avLst/>
              <a:gdLst>
                <a:gd name="T0" fmla="*/ 7 w 12"/>
                <a:gd name="T1" fmla="*/ 12 h 12"/>
                <a:gd name="T2" fmla="*/ 5 w 12"/>
                <a:gd name="T3" fmla="*/ 12 h 12"/>
                <a:gd name="T4" fmla="*/ 0 w 12"/>
                <a:gd name="T5" fmla="*/ 6 h 12"/>
                <a:gd name="T6" fmla="*/ 0 w 12"/>
                <a:gd name="T7" fmla="*/ 6 h 12"/>
                <a:gd name="T8" fmla="*/ 5 w 12"/>
                <a:gd name="T9" fmla="*/ 0 h 12"/>
                <a:gd name="T10" fmla="*/ 7 w 12"/>
                <a:gd name="T11" fmla="*/ 0 h 12"/>
                <a:gd name="T12" fmla="*/ 12 w 12"/>
                <a:gd name="T13" fmla="*/ 6 h 12"/>
                <a:gd name="T14" fmla="*/ 12 w 12"/>
                <a:gd name="T15" fmla="*/ 6 h 12"/>
                <a:gd name="T16" fmla="*/ 7 w 1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7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9" y="12"/>
                    <a:pt x="7" y="12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9" name="Freeform 106"/>
            <p:cNvSpPr/>
            <p:nvPr>
              <p:custDataLst>
                <p:tags r:id="rId104"/>
              </p:custDataLst>
            </p:nvPr>
          </p:nvSpPr>
          <p:spPr bwMode="auto">
            <a:xfrm>
              <a:off x="7670801" y="3708400"/>
              <a:ext cx="17463" cy="1905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1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3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0" name="Freeform 107"/>
            <p:cNvSpPr/>
            <p:nvPr>
              <p:custDataLst>
                <p:tags r:id="rId105"/>
              </p:custDataLst>
            </p:nvPr>
          </p:nvSpPr>
          <p:spPr bwMode="auto">
            <a:xfrm>
              <a:off x="7699376" y="3708400"/>
              <a:ext cx="20638" cy="20638"/>
            </a:xfrm>
            <a:custGeom>
              <a:avLst/>
              <a:gdLst>
                <a:gd name="T0" fmla="*/ 7 w 12"/>
                <a:gd name="T1" fmla="*/ 12 h 12"/>
                <a:gd name="T2" fmla="*/ 5 w 12"/>
                <a:gd name="T3" fmla="*/ 12 h 12"/>
                <a:gd name="T4" fmla="*/ 0 w 12"/>
                <a:gd name="T5" fmla="*/ 6 h 12"/>
                <a:gd name="T6" fmla="*/ 0 w 12"/>
                <a:gd name="T7" fmla="*/ 6 h 12"/>
                <a:gd name="T8" fmla="*/ 5 w 12"/>
                <a:gd name="T9" fmla="*/ 0 h 12"/>
                <a:gd name="T10" fmla="*/ 7 w 12"/>
                <a:gd name="T11" fmla="*/ 0 h 12"/>
                <a:gd name="T12" fmla="*/ 12 w 12"/>
                <a:gd name="T13" fmla="*/ 6 h 12"/>
                <a:gd name="T14" fmla="*/ 12 w 12"/>
                <a:gd name="T15" fmla="*/ 6 h 12"/>
                <a:gd name="T16" fmla="*/ 7 w 1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7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2"/>
                    <a:pt x="7" y="12"/>
                  </a:cubicBezTo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1" name="Freeform 108"/>
            <p:cNvSpPr/>
            <p:nvPr>
              <p:custDataLst>
                <p:tags r:id="rId106"/>
              </p:custDataLst>
            </p:nvPr>
          </p:nvSpPr>
          <p:spPr bwMode="auto">
            <a:xfrm>
              <a:off x="7700964" y="3708400"/>
              <a:ext cx="19050" cy="1905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1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3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0"/>
                    <a:pt x="11" y="9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2" name="Freeform 109"/>
            <p:cNvSpPr/>
            <p:nvPr>
              <p:custDataLst>
                <p:tags r:id="rId107"/>
              </p:custDataLst>
            </p:nvPr>
          </p:nvSpPr>
          <p:spPr bwMode="auto">
            <a:xfrm>
              <a:off x="7605714" y="3746500"/>
              <a:ext cx="20638" cy="19050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1"/>
                    <a:pt x="7" y="11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3" name="Freeform 110"/>
            <p:cNvSpPr/>
            <p:nvPr>
              <p:custDataLst>
                <p:tags r:id="rId108"/>
              </p:custDataLst>
            </p:nvPr>
          </p:nvSpPr>
          <p:spPr bwMode="auto">
            <a:xfrm>
              <a:off x="7607301" y="3746500"/>
              <a:ext cx="19050" cy="1905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4" name="Freeform 111"/>
            <p:cNvSpPr/>
            <p:nvPr>
              <p:custDataLst>
                <p:tags r:id="rId109"/>
              </p:custDataLst>
            </p:nvPr>
          </p:nvSpPr>
          <p:spPr bwMode="auto">
            <a:xfrm>
              <a:off x="7637464" y="3746500"/>
              <a:ext cx="19050" cy="19050"/>
            </a:xfrm>
            <a:custGeom>
              <a:avLst/>
              <a:gdLst>
                <a:gd name="T0" fmla="*/ 6 w 11"/>
                <a:gd name="T1" fmla="*/ 11 h 11"/>
                <a:gd name="T2" fmla="*/ 5 w 11"/>
                <a:gd name="T3" fmla="*/ 11 h 11"/>
                <a:gd name="T4" fmla="*/ 0 w 11"/>
                <a:gd name="T5" fmla="*/ 6 h 11"/>
                <a:gd name="T6" fmla="*/ 0 w 11"/>
                <a:gd name="T7" fmla="*/ 5 h 11"/>
                <a:gd name="T8" fmla="*/ 5 w 11"/>
                <a:gd name="T9" fmla="*/ 0 h 11"/>
                <a:gd name="T10" fmla="*/ 6 w 11"/>
                <a:gd name="T11" fmla="*/ 0 h 11"/>
                <a:gd name="T12" fmla="*/ 11 w 11"/>
                <a:gd name="T13" fmla="*/ 5 h 11"/>
                <a:gd name="T14" fmla="*/ 11 w 11"/>
                <a:gd name="T15" fmla="*/ 6 h 11"/>
                <a:gd name="T16" fmla="*/ 6 w 11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9"/>
                    <a:pt x="9" y="11"/>
                    <a:pt x="6" y="11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5" name="Freeform 112"/>
            <p:cNvSpPr/>
            <p:nvPr>
              <p:custDataLst>
                <p:tags r:id="rId110"/>
              </p:custDataLst>
            </p:nvPr>
          </p:nvSpPr>
          <p:spPr bwMode="auto">
            <a:xfrm>
              <a:off x="7639051" y="3746500"/>
              <a:ext cx="17463" cy="19050"/>
            </a:xfrm>
            <a:custGeom>
              <a:avLst/>
              <a:gdLst>
                <a:gd name="T0" fmla="*/ 9 w 10"/>
                <a:gd name="T1" fmla="*/ 0 h 11"/>
                <a:gd name="T2" fmla="*/ 0 w 10"/>
                <a:gd name="T3" fmla="*/ 0 h 11"/>
                <a:gd name="T4" fmla="*/ 0 w 10"/>
                <a:gd name="T5" fmla="*/ 0 h 11"/>
                <a:gd name="T6" fmla="*/ 10 w 10"/>
                <a:gd name="T7" fmla="*/ 11 h 11"/>
                <a:gd name="T8" fmla="*/ 10 w 10"/>
                <a:gd name="T9" fmla="*/ 9 h 11"/>
                <a:gd name="T10" fmla="*/ 10 w 10"/>
                <a:gd name="T11" fmla="*/ 2 h 11"/>
                <a:gd name="T12" fmla="*/ 9 w 1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9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6" name="Freeform 113"/>
            <p:cNvSpPr/>
            <p:nvPr>
              <p:custDataLst>
                <p:tags r:id="rId111"/>
              </p:custDataLst>
            </p:nvPr>
          </p:nvSpPr>
          <p:spPr bwMode="auto">
            <a:xfrm>
              <a:off x="7669214" y="3746500"/>
              <a:ext cx="19050" cy="19050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9" y="11"/>
                    <a:pt x="7" y="11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7" name="Freeform 114"/>
            <p:cNvSpPr/>
            <p:nvPr>
              <p:custDataLst>
                <p:tags r:id="rId112"/>
              </p:custDataLst>
            </p:nvPr>
          </p:nvSpPr>
          <p:spPr bwMode="auto">
            <a:xfrm>
              <a:off x="7670801" y="3746500"/>
              <a:ext cx="17463" cy="1905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8" name="Freeform 115"/>
            <p:cNvSpPr/>
            <p:nvPr>
              <p:custDataLst>
                <p:tags r:id="rId113"/>
              </p:custDataLst>
            </p:nvPr>
          </p:nvSpPr>
          <p:spPr bwMode="auto">
            <a:xfrm>
              <a:off x="7699376" y="3746500"/>
              <a:ext cx="20638" cy="19050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1"/>
                    <a:pt x="7" y="11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9" name="Freeform 116"/>
            <p:cNvSpPr/>
            <p:nvPr>
              <p:custDataLst>
                <p:tags r:id="rId114"/>
              </p:custDataLst>
            </p:nvPr>
          </p:nvSpPr>
          <p:spPr bwMode="auto">
            <a:xfrm>
              <a:off x="7700964" y="3746500"/>
              <a:ext cx="19050" cy="1905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2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0" name="Freeform 117"/>
            <p:cNvSpPr/>
            <p:nvPr>
              <p:custDataLst>
                <p:tags r:id="rId115"/>
              </p:custDataLst>
            </p:nvPr>
          </p:nvSpPr>
          <p:spPr bwMode="auto">
            <a:xfrm>
              <a:off x="7605714" y="3783012"/>
              <a:ext cx="20638" cy="19050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1"/>
                    <a:pt x="7" y="11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1" name="Freeform 118"/>
            <p:cNvSpPr/>
            <p:nvPr>
              <p:custDataLst>
                <p:tags r:id="rId116"/>
              </p:custDataLst>
            </p:nvPr>
          </p:nvSpPr>
          <p:spPr bwMode="auto">
            <a:xfrm>
              <a:off x="7607301" y="3783012"/>
              <a:ext cx="19050" cy="17463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0 w 11"/>
                <a:gd name="T7" fmla="*/ 10 h 10"/>
                <a:gd name="T8" fmla="*/ 11 w 11"/>
                <a:gd name="T9" fmla="*/ 9 h 10"/>
                <a:gd name="T10" fmla="*/ 11 w 11"/>
                <a:gd name="T11" fmla="*/ 2 h 10"/>
                <a:gd name="T12" fmla="*/ 9 w 1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2" name="Freeform 119"/>
            <p:cNvSpPr/>
            <p:nvPr>
              <p:custDataLst>
                <p:tags r:id="rId117"/>
              </p:custDataLst>
            </p:nvPr>
          </p:nvSpPr>
          <p:spPr bwMode="auto">
            <a:xfrm>
              <a:off x="7637464" y="3783012"/>
              <a:ext cx="19050" cy="19050"/>
            </a:xfrm>
            <a:custGeom>
              <a:avLst/>
              <a:gdLst>
                <a:gd name="T0" fmla="*/ 6 w 11"/>
                <a:gd name="T1" fmla="*/ 11 h 11"/>
                <a:gd name="T2" fmla="*/ 5 w 11"/>
                <a:gd name="T3" fmla="*/ 11 h 11"/>
                <a:gd name="T4" fmla="*/ 0 w 11"/>
                <a:gd name="T5" fmla="*/ 6 h 11"/>
                <a:gd name="T6" fmla="*/ 0 w 11"/>
                <a:gd name="T7" fmla="*/ 5 h 11"/>
                <a:gd name="T8" fmla="*/ 5 w 11"/>
                <a:gd name="T9" fmla="*/ 0 h 11"/>
                <a:gd name="T10" fmla="*/ 6 w 11"/>
                <a:gd name="T11" fmla="*/ 0 h 11"/>
                <a:gd name="T12" fmla="*/ 11 w 11"/>
                <a:gd name="T13" fmla="*/ 5 h 11"/>
                <a:gd name="T14" fmla="*/ 11 w 11"/>
                <a:gd name="T15" fmla="*/ 6 h 11"/>
                <a:gd name="T16" fmla="*/ 6 w 11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9"/>
                    <a:pt x="9" y="11"/>
                    <a:pt x="6" y="11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3" name="Freeform 120"/>
            <p:cNvSpPr/>
            <p:nvPr>
              <p:custDataLst>
                <p:tags r:id="rId118"/>
              </p:custDataLst>
            </p:nvPr>
          </p:nvSpPr>
          <p:spPr bwMode="auto">
            <a:xfrm>
              <a:off x="7639051" y="3783012"/>
              <a:ext cx="17463" cy="17463"/>
            </a:xfrm>
            <a:custGeom>
              <a:avLst/>
              <a:gdLst>
                <a:gd name="T0" fmla="*/ 9 w 10"/>
                <a:gd name="T1" fmla="*/ 0 h 10"/>
                <a:gd name="T2" fmla="*/ 0 w 10"/>
                <a:gd name="T3" fmla="*/ 0 h 10"/>
                <a:gd name="T4" fmla="*/ 0 w 10"/>
                <a:gd name="T5" fmla="*/ 0 h 10"/>
                <a:gd name="T6" fmla="*/ 10 w 10"/>
                <a:gd name="T7" fmla="*/ 10 h 10"/>
                <a:gd name="T8" fmla="*/ 10 w 10"/>
                <a:gd name="T9" fmla="*/ 9 h 10"/>
                <a:gd name="T10" fmla="*/ 10 w 10"/>
                <a:gd name="T11" fmla="*/ 2 h 10"/>
                <a:gd name="T12" fmla="*/ 9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4" name="Freeform 121"/>
            <p:cNvSpPr/>
            <p:nvPr>
              <p:custDataLst>
                <p:tags r:id="rId119"/>
              </p:custDataLst>
            </p:nvPr>
          </p:nvSpPr>
          <p:spPr bwMode="auto">
            <a:xfrm>
              <a:off x="7669214" y="3783012"/>
              <a:ext cx="19050" cy="19050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9" y="11"/>
                    <a:pt x="7" y="11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5" name="Freeform 122"/>
            <p:cNvSpPr/>
            <p:nvPr>
              <p:custDataLst>
                <p:tags r:id="rId120"/>
              </p:custDataLst>
            </p:nvPr>
          </p:nvSpPr>
          <p:spPr bwMode="auto">
            <a:xfrm>
              <a:off x="7670801" y="3783012"/>
              <a:ext cx="17463" cy="17463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0 w 11"/>
                <a:gd name="T7" fmla="*/ 10 h 10"/>
                <a:gd name="T8" fmla="*/ 11 w 11"/>
                <a:gd name="T9" fmla="*/ 9 h 10"/>
                <a:gd name="T10" fmla="*/ 11 w 11"/>
                <a:gd name="T11" fmla="*/ 2 h 10"/>
                <a:gd name="T12" fmla="*/ 9 w 1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6" name="Freeform 123"/>
            <p:cNvSpPr/>
            <p:nvPr>
              <p:custDataLst>
                <p:tags r:id="rId121"/>
              </p:custDataLst>
            </p:nvPr>
          </p:nvSpPr>
          <p:spPr bwMode="auto">
            <a:xfrm>
              <a:off x="7699376" y="3783012"/>
              <a:ext cx="20638" cy="19050"/>
            </a:xfrm>
            <a:custGeom>
              <a:avLst/>
              <a:gdLst>
                <a:gd name="T0" fmla="*/ 7 w 12"/>
                <a:gd name="T1" fmla="*/ 11 h 11"/>
                <a:gd name="T2" fmla="*/ 5 w 12"/>
                <a:gd name="T3" fmla="*/ 11 h 11"/>
                <a:gd name="T4" fmla="*/ 0 w 12"/>
                <a:gd name="T5" fmla="*/ 6 h 11"/>
                <a:gd name="T6" fmla="*/ 0 w 12"/>
                <a:gd name="T7" fmla="*/ 5 h 11"/>
                <a:gd name="T8" fmla="*/ 5 w 12"/>
                <a:gd name="T9" fmla="*/ 0 h 11"/>
                <a:gd name="T10" fmla="*/ 7 w 12"/>
                <a:gd name="T11" fmla="*/ 0 h 11"/>
                <a:gd name="T12" fmla="*/ 12 w 12"/>
                <a:gd name="T13" fmla="*/ 5 h 11"/>
                <a:gd name="T14" fmla="*/ 12 w 12"/>
                <a:gd name="T15" fmla="*/ 6 h 11"/>
                <a:gd name="T16" fmla="*/ 7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7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2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1"/>
                    <a:pt x="7" y="11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7" name="Freeform 124"/>
            <p:cNvSpPr/>
            <p:nvPr>
              <p:custDataLst>
                <p:tags r:id="rId122"/>
              </p:custDataLst>
            </p:nvPr>
          </p:nvSpPr>
          <p:spPr bwMode="auto">
            <a:xfrm>
              <a:off x="7700964" y="3783012"/>
              <a:ext cx="19050" cy="17463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0 w 11"/>
                <a:gd name="T7" fmla="*/ 10 h 10"/>
                <a:gd name="T8" fmla="*/ 11 w 11"/>
                <a:gd name="T9" fmla="*/ 9 h 10"/>
                <a:gd name="T10" fmla="*/ 11 w 11"/>
                <a:gd name="T11" fmla="*/ 2 h 10"/>
                <a:gd name="T12" fmla="*/ 9 w 1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8" name="Freeform 125"/>
            <p:cNvSpPr/>
            <p:nvPr>
              <p:custDataLst>
                <p:tags r:id="rId123"/>
              </p:custDataLst>
            </p:nvPr>
          </p:nvSpPr>
          <p:spPr bwMode="auto">
            <a:xfrm>
              <a:off x="7605714" y="3819525"/>
              <a:ext cx="20638" cy="20638"/>
            </a:xfrm>
            <a:custGeom>
              <a:avLst/>
              <a:gdLst>
                <a:gd name="T0" fmla="*/ 7 w 12"/>
                <a:gd name="T1" fmla="*/ 12 h 12"/>
                <a:gd name="T2" fmla="*/ 5 w 12"/>
                <a:gd name="T3" fmla="*/ 12 h 12"/>
                <a:gd name="T4" fmla="*/ 0 w 12"/>
                <a:gd name="T5" fmla="*/ 6 h 12"/>
                <a:gd name="T6" fmla="*/ 0 w 12"/>
                <a:gd name="T7" fmla="*/ 6 h 12"/>
                <a:gd name="T8" fmla="*/ 5 w 12"/>
                <a:gd name="T9" fmla="*/ 0 h 12"/>
                <a:gd name="T10" fmla="*/ 7 w 12"/>
                <a:gd name="T11" fmla="*/ 0 h 12"/>
                <a:gd name="T12" fmla="*/ 12 w 12"/>
                <a:gd name="T13" fmla="*/ 6 h 12"/>
                <a:gd name="T14" fmla="*/ 12 w 12"/>
                <a:gd name="T15" fmla="*/ 6 h 12"/>
                <a:gd name="T16" fmla="*/ 7 w 1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7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2"/>
                    <a:pt x="7" y="12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9" name="Freeform 126"/>
            <p:cNvSpPr/>
            <p:nvPr>
              <p:custDataLst>
                <p:tags r:id="rId124"/>
              </p:custDataLst>
            </p:nvPr>
          </p:nvSpPr>
          <p:spPr bwMode="auto">
            <a:xfrm>
              <a:off x="7607301" y="3819525"/>
              <a:ext cx="19050" cy="1905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1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3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0"/>
                    <a:pt x="11" y="9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0" name="Freeform 127"/>
            <p:cNvSpPr/>
            <p:nvPr>
              <p:custDataLst>
                <p:tags r:id="rId125"/>
              </p:custDataLst>
            </p:nvPr>
          </p:nvSpPr>
          <p:spPr bwMode="auto">
            <a:xfrm>
              <a:off x="7637464" y="3819525"/>
              <a:ext cx="19050" cy="20638"/>
            </a:xfrm>
            <a:custGeom>
              <a:avLst/>
              <a:gdLst>
                <a:gd name="T0" fmla="*/ 6 w 11"/>
                <a:gd name="T1" fmla="*/ 12 h 12"/>
                <a:gd name="T2" fmla="*/ 5 w 11"/>
                <a:gd name="T3" fmla="*/ 12 h 12"/>
                <a:gd name="T4" fmla="*/ 0 w 11"/>
                <a:gd name="T5" fmla="*/ 6 h 12"/>
                <a:gd name="T6" fmla="*/ 0 w 11"/>
                <a:gd name="T7" fmla="*/ 6 h 12"/>
                <a:gd name="T8" fmla="*/ 5 w 11"/>
                <a:gd name="T9" fmla="*/ 0 h 12"/>
                <a:gd name="T10" fmla="*/ 6 w 11"/>
                <a:gd name="T11" fmla="*/ 0 h 12"/>
                <a:gd name="T12" fmla="*/ 11 w 11"/>
                <a:gd name="T13" fmla="*/ 6 h 12"/>
                <a:gd name="T14" fmla="*/ 11 w 11"/>
                <a:gd name="T15" fmla="*/ 6 h 12"/>
                <a:gd name="T16" fmla="*/ 6 w 11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6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3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9"/>
                    <a:pt x="9" y="12"/>
                    <a:pt x="6" y="12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1" name="Freeform 128"/>
            <p:cNvSpPr/>
            <p:nvPr>
              <p:custDataLst>
                <p:tags r:id="rId126"/>
              </p:custDataLst>
            </p:nvPr>
          </p:nvSpPr>
          <p:spPr bwMode="auto">
            <a:xfrm>
              <a:off x="7639051" y="3819525"/>
              <a:ext cx="17463" cy="19050"/>
            </a:xfrm>
            <a:custGeom>
              <a:avLst/>
              <a:gdLst>
                <a:gd name="T0" fmla="*/ 9 w 10"/>
                <a:gd name="T1" fmla="*/ 0 h 11"/>
                <a:gd name="T2" fmla="*/ 0 w 10"/>
                <a:gd name="T3" fmla="*/ 0 h 11"/>
                <a:gd name="T4" fmla="*/ 0 w 10"/>
                <a:gd name="T5" fmla="*/ 1 h 11"/>
                <a:gd name="T6" fmla="*/ 10 w 10"/>
                <a:gd name="T7" fmla="*/ 11 h 11"/>
                <a:gd name="T8" fmla="*/ 10 w 10"/>
                <a:gd name="T9" fmla="*/ 9 h 11"/>
                <a:gd name="T10" fmla="*/ 10 w 10"/>
                <a:gd name="T11" fmla="*/ 3 h 11"/>
                <a:gd name="T12" fmla="*/ 9 w 1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0"/>
                    <a:pt x="10" y="9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2" name="Freeform 129"/>
            <p:cNvSpPr/>
            <p:nvPr>
              <p:custDataLst>
                <p:tags r:id="rId127"/>
              </p:custDataLst>
            </p:nvPr>
          </p:nvSpPr>
          <p:spPr bwMode="auto">
            <a:xfrm>
              <a:off x="7669214" y="3819525"/>
              <a:ext cx="19050" cy="20638"/>
            </a:xfrm>
            <a:custGeom>
              <a:avLst/>
              <a:gdLst>
                <a:gd name="T0" fmla="*/ 7 w 12"/>
                <a:gd name="T1" fmla="*/ 12 h 12"/>
                <a:gd name="T2" fmla="*/ 5 w 12"/>
                <a:gd name="T3" fmla="*/ 12 h 12"/>
                <a:gd name="T4" fmla="*/ 0 w 12"/>
                <a:gd name="T5" fmla="*/ 6 h 12"/>
                <a:gd name="T6" fmla="*/ 0 w 12"/>
                <a:gd name="T7" fmla="*/ 6 h 12"/>
                <a:gd name="T8" fmla="*/ 5 w 12"/>
                <a:gd name="T9" fmla="*/ 0 h 12"/>
                <a:gd name="T10" fmla="*/ 7 w 12"/>
                <a:gd name="T11" fmla="*/ 0 h 12"/>
                <a:gd name="T12" fmla="*/ 12 w 12"/>
                <a:gd name="T13" fmla="*/ 6 h 12"/>
                <a:gd name="T14" fmla="*/ 12 w 12"/>
                <a:gd name="T15" fmla="*/ 6 h 12"/>
                <a:gd name="T16" fmla="*/ 7 w 1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7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9" y="12"/>
                    <a:pt x="7" y="12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3" name="Freeform 130"/>
            <p:cNvSpPr/>
            <p:nvPr>
              <p:custDataLst>
                <p:tags r:id="rId128"/>
              </p:custDataLst>
            </p:nvPr>
          </p:nvSpPr>
          <p:spPr bwMode="auto">
            <a:xfrm>
              <a:off x="7670801" y="3819525"/>
              <a:ext cx="17463" cy="1905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1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3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4" name="Freeform 131"/>
            <p:cNvSpPr/>
            <p:nvPr>
              <p:custDataLst>
                <p:tags r:id="rId129"/>
              </p:custDataLst>
            </p:nvPr>
          </p:nvSpPr>
          <p:spPr bwMode="auto">
            <a:xfrm>
              <a:off x="7699376" y="3819525"/>
              <a:ext cx="20638" cy="20638"/>
            </a:xfrm>
            <a:custGeom>
              <a:avLst/>
              <a:gdLst>
                <a:gd name="T0" fmla="*/ 7 w 12"/>
                <a:gd name="T1" fmla="*/ 12 h 12"/>
                <a:gd name="T2" fmla="*/ 5 w 12"/>
                <a:gd name="T3" fmla="*/ 12 h 12"/>
                <a:gd name="T4" fmla="*/ 0 w 12"/>
                <a:gd name="T5" fmla="*/ 6 h 12"/>
                <a:gd name="T6" fmla="*/ 0 w 12"/>
                <a:gd name="T7" fmla="*/ 6 h 12"/>
                <a:gd name="T8" fmla="*/ 5 w 12"/>
                <a:gd name="T9" fmla="*/ 0 h 12"/>
                <a:gd name="T10" fmla="*/ 7 w 12"/>
                <a:gd name="T11" fmla="*/ 0 h 12"/>
                <a:gd name="T12" fmla="*/ 12 w 12"/>
                <a:gd name="T13" fmla="*/ 6 h 12"/>
                <a:gd name="T14" fmla="*/ 12 w 12"/>
                <a:gd name="T15" fmla="*/ 6 h 12"/>
                <a:gd name="T16" fmla="*/ 7 w 1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7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9"/>
                    <a:pt x="10" y="12"/>
                    <a:pt x="7" y="12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5" name="Freeform 132"/>
            <p:cNvSpPr/>
            <p:nvPr>
              <p:custDataLst>
                <p:tags r:id="rId130"/>
              </p:custDataLst>
            </p:nvPr>
          </p:nvSpPr>
          <p:spPr bwMode="auto">
            <a:xfrm>
              <a:off x="7700964" y="3819525"/>
              <a:ext cx="19050" cy="1905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1 h 11"/>
                <a:gd name="T6" fmla="*/ 10 w 11"/>
                <a:gd name="T7" fmla="*/ 11 h 11"/>
                <a:gd name="T8" fmla="*/ 11 w 11"/>
                <a:gd name="T9" fmla="*/ 9 h 11"/>
                <a:gd name="T10" fmla="*/ 11 w 11"/>
                <a:gd name="T11" fmla="*/ 3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0"/>
                    <a:pt x="11" y="9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6" name="Freeform 133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7056439" y="3573462"/>
              <a:ext cx="173038" cy="173038"/>
            </a:xfrm>
            <a:custGeom>
              <a:avLst/>
              <a:gdLst>
                <a:gd name="T0" fmla="*/ 74 w 101"/>
                <a:gd name="T1" fmla="*/ 6 h 101"/>
                <a:gd name="T2" fmla="*/ 70 w 101"/>
                <a:gd name="T3" fmla="*/ 20 h 101"/>
                <a:gd name="T4" fmla="*/ 70 w 101"/>
                <a:gd name="T5" fmla="*/ 97 h 101"/>
                <a:gd name="T6" fmla="*/ 101 w 101"/>
                <a:gd name="T7" fmla="*/ 50 h 101"/>
                <a:gd name="T8" fmla="*/ 74 w 101"/>
                <a:gd name="T9" fmla="*/ 6 h 101"/>
                <a:gd name="T10" fmla="*/ 50 w 101"/>
                <a:gd name="T11" fmla="*/ 0 h 101"/>
                <a:gd name="T12" fmla="*/ 48 w 101"/>
                <a:gd name="T13" fmla="*/ 0 h 101"/>
                <a:gd name="T14" fmla="*/ 48 w 101"/>
                <a:gd name="T15" fmla="*/ 47 h 101"/>
                <a:gd name="T16" fmla="*/ 0 w 101"/>
                <a:gd name="T17" fmla="*/ 47 h 101"/>
                <a:gd name="T18" fmla="*/ 0 w 101"/>
                <a:gd name="T19" fmla="*/ 50 h 101"/>
                <a:gd name="T20" fmla="*/ 0 w 101"/>
                <a:gd name="T21" fmla="*/ 58 h 101"/>
                <a:gd name="T22" fmla="*/ 48 w 101"/>
                <a:gd name="T23" fmla="*/ 58 h 101"/>
                <a:gd name="T24" fmla="*/ 48 w 101"/>
                <a:gd name="T25" fmla="*/ 101 h 101"/>
                <a:gd name="T26" fmla="*/ 50 w 101"/>
                <a:gd name="T27" fmla="*/ 101 h 101"/>
                <a:gd name="T28" fmla="*/ 68 w 101"/>
                <a:gd name="T29" fmla="*/ 98 h 101"/>
                <a:gd name="T30" fmla="*/ 68 w 101"/>
                <a:gd name="T31" fmla="*/ 20 h 101"/>
                <a:gd name="T32" fmla="*/ 73 w 101"/>
                <a:gd name="T33" fmla="*/ 5 h 101"/>
                <a:gd name="T34" fmla="*/ 50 w 101"/>
                <a:gd name="T3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1">
                  <a:moveTo>
                    <a:pt x="74" y="6"/>
                  </a:moveTo>
                  <a:cubicBezTo>
                    <a:pt x="72" y="10"/>
                    <a:pt x="70" y="14"/>
                    <a:pt x="70" y="20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89" y="89"/>
                    <a:pt x="101" y="71"/>
                    <a:pt x="101" y="50"/>
                  </a:cubicBezTo>
                  <a:cubicBezTo>
                    <a:pt x="101" y="31"/>
                    <a:pt x="90" y="14"/>
                    <a:pt x="74" y="6"/>
                  </a:cubicBezTo>
                  <a:moveTo>
                    <a:pt x="50" y="0"/>
                  </a:moveTo>
                  <a:cubicBezTo>
                    <a:pt x="50" y="0"/>
                    <a:pt x="49" y="0"/>
                    <a:pt x="48" y="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49"/>
                    <a:pt x="0" y="50"/>
                  </a:cubicBezTo>
                  <a:cubicBezTo>
                    <a:pt x="0" y="53"/>
                    <a:pt x="0" y="56"/>
                    <a:pt x="0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9" y="101"/>
                    <a:pt x="50" y="101"/>
                    <a:pt x="50" y="101"/>
                  </a:cubicBezTo>
                  <a:cubicBezTo>
                    <a:pt x="57" y="101"/>
                    <a:pt x="63" y="100"/>
                    <a:pt x="68" y="98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14"/>
                    <a:pt x="70" y="9"/>
                    <a:pt x="73" y="5"/>
                  </a:cubicBezTo>
                  <a:cubicBezTo>
                    <a:pt x="66" y="1"/>
                    <a:pt x="58" y="0"/>
                    <a:pt x="50" y="0"/>
                  </a:cubicBezTo>
                </a:path>
              </a:pathLst>
            </a:custGeom>
            <a:solidFill>
              <a:srgbClr val="57B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7" name="Freeform 134"/>
            <p:cNvSpPr/>
            <p:nvPr>
              <p:custDataLst>
                <p:tags r:id="rId132"/>
              </p:custDataLst>
            </p:nvPr>
          </p:nvSpPr>
          <p:spPr bwMode="auto">
            <a:xfrm>
              <a:off x="7056439" y="3573462"/>
              <a:ext cx="82550" cy="79375"/>
            </a:xfrm>
            <a:custGeom>
              <a:avLst/>
              <a:gdLst>
                <a:gd name="T0" fmla="*/ 48 w 48"/>
                <a:gd name="T1" fmla="*/ 0 h 47"/>
                <a:gd name="T2" fmla="*/ 0 w 48"/>
                <a:gd name="T3" fmla="*/ 47 h 47"/>
                <a:gd name="T4" fmla="*/ 48 w 48"/>
                <a:gd name="T5" fmla="*/ 47 h 47"/>
                <a:gd name="T6" fmla="*/ 48 w 48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7">
                  <a:moveTo>
                    <a:pt x="48" y="0"/>
                  </a:moveTo>
                  <a:cubicBezTo>
                    <a:pt x="22" y="1"/>
                    <a:pt x="1" y="21"/>
                    <a:pt x="0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54AF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8" name="Freeform 135"/>
            <p:cNvSpPr/>
            <p:nvPr>
              <p:custDataLst>
                <p:tags r:id="rId133"/>
              </p:custDataLst>
            </p:nvPr>
          </p:nvSpPr>
          <p:spPr bwMode="auto">
            <a:xfrm>
              <a:off x="7056439" y="3671887"/>
              <a:ext cx="82550" cy="74613"/>
            </a:xfrm>
            <a:custGeom>
              <a:avLst/>
              <a:gdLst>
                <a:gd name="T0" fmla="*/ 48 w 48"/>
                <a:gd name="T1" fmla="*/ 0 h 43"/>
                <a:gd name="T2" fmla="*/ 0 w 48"/>
                <a:gd name="T3" fmla="*/ 0 h 43"/>
                <a:gd name="T4" fmla="*/ 48 w 48"/>
                <a:gd name="T5" fmla="*/ 43 h 43"/>
                <a:gd name="T6" fmla="*/ 48 w 48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3">
                  <a:moveTo>
                    <a:pt x="4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24"/>
                    <a:pt x="24" y="42"/>
                    <a:pt x="48" y="43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54AF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9" name="Freeform 136"/>
            <p:cNvSpPr/>
            <p:nvPr>
              <p:custDataLst>
                <p:tags r:id="rId134"/>
              </p:custDataLst>
            </p:nvPr>
          </p:nvSpPr>
          <p:spPr bwMode="auto">
            <a:xfrm>
              <a:off x="7172326" y="3581400"/>
              <a:ext cx="11113" cy="158750"/>
            </a:xfrm>
            <a:custGeom>
              <a:avLst/>
              <a:gdLst>
                <a:gd name="T0" fmla="*/ 5 w 6"/>
                <a:gd name="T1" fmla="*/ 0 h 93"/>
                <a:gd name="T2" fmla="*/ 0 w 6"/>
                <a:gd name="T3" fmla="*/ 15 h 93"/>
                <a:gd name="T4" fmla="*/ 0 w 6"/>
                <a:gd name="T5" fmla="*/ 93 h 93"/>
                <a:gd name="T6" fmla="*/ 2 w 6"/>
                <a:gd name="T7" fmla="*/ 92 h 93"/>
                <a:gd name="T8" fmla="*/ 2 w 6"/>
                <a:gd name="T9" fmla="*/ 15 h 93"/>
                <a:gd name="T10" fmla="*/ 6 w 6"/>
                <a:gd name="T11" fmla="*/ 1 h 93"/>
                <a:gd name="T12" fmla="*/ 5 w 6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3">
                  <a:moveTo>
                    <a:pt x="5" y="0"/>
                  </a:moveTo>
                  <a:cubicBezTo>
                    <a:pt x="2" y="4"/>
                    <a:pt x="0" y="9"/>
                    <a:pt x="0" y="1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93"/>
                    <a:pt x="2" y="92"/>
                    <a:pt x="2" y="9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9"/>
                    <a:pt x="4" y="5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solidFill>
              <a:srgbClr val="4E9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0" name="Freeform 137"/>
            <p:cNvSpPr/>
            <p:nvPr>
              <p:custDataLst>
                <p:tags r:id="rId135"/>
              </p:custDataLst>
            </p:nvPr>
          </p:nvSpPr>
          <p:spPr bwMode="auto">
            <a:xfrm>
              <a:off x="7086601" y="3613150"/>
              <a:ext cx="117475" cy="68263"/>
            </a:xfrm>
            <a:custGeom>
              <a:avLst/>
              <a:gdLst>
                <a:gd name="T0" fmla="*/ 61 w 68"/>
                <a:gd name="T1" fmla="*/ 27 h 40"/>
                <a:gd name="T2" fmla="*/ 61 w 68"/>
                <a:gd name="T3" fmla="*/ 27 h 40"/>
                <a:gd name="T4" fmla="*/ 61 w 68"/>
                <a:gd name="T5" fmla="*/ 23 h 40"/>
                <a:gd name="T6" fmla="*/ 51 w 68"/>
                <a:gd name="T7" fmla="*/ 12 h 40"/>
                <a:gd name="T8" fmla="*/ 46 w 68"/>
                <a:gd name="T9" fmla="*/ 13 h 40"/>
                <a:gd name="T10" fmla="*/ 29 w 68"/>
                <a:gd name="T11" fmla="*/ 0 h 40"/>
                <a:gd name="T12" fmla="*/ 10 w 68"/>
                <a:gd name="T13" fmla="*/ 18 h 40"/>
                <a:gd name="T14" fmla="*/ 10 w 68"/>
                <a:gd name="T15" fmla="*/ 19 h 40"/>
                <a:gd name="T16" fmla="*/ 10 w 68"/>
                <a:gd name="T17" fmla="*/ 19 h 40"/>
                <a:gd name="T18" fmla="*/ 0 w 68"/>
                <a:gd name="T19" fmla="*/ 30 h 40"/>
                <a:gd name="T20" fmla="*/ 10 w 68"/>
                <a:gd name="T21" fmla="*/ 40 h 40"/>
                <a:gd name="T22" fmla="*/ 61 w 68"/>
                <a:gd name="T23" fmla="*/ 40 h 40"/>
                <a:gd name="T24" fmla="*/ 68 w 68"/>
                <a:gd name="T25" fmla="*/ 33 h 40"/>
                <a:gd name="T26" fmla="*/ 61 w 68"/>
                <a:gd name="T27" fmla="*/ 2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40">
                  <a:moveTo>
                    <a:pt x="61" y="27"/>
                  </a:moveTo>
                  <a:cubicBezTo>
                    <a:pt x="61" y="27"/>
                    <a:pt x="61" y="27"/>
                    <a:pt x="61" y="27"/>
                  </a:cubicBezTo>
                  <a:cubicBezTo>
                    <a:pt x="61" y="25"/>
                    <a:pt x="61" y="24"/>
                    <a:pt x="61" y="23"/>
                  </a:cubicBezTo>
                  <a:cubicBezTo>
                    <a:pt x="61" y="17"/>
                    <a:pt x="57" y="12"/>
                    <a:pt x="51" y="12"/>
                  </a:cubicBezTo>
                  <a:cubicBezTo>
                    <a:pt x="49" y="12"/>
                    <a:pt x="48" y="12"/>
                    <a:pt x="46" y="13"/>
                  </a:cubicBezTo>
                  <a:cubicBezTo>
                    <a:pt x="44" y="6"/>
                    <a:pt x="37" y="0"/>
                    <a:pt x="29" y="0"/>
                  </a:cubicBezTo>
                  <a:cubicBezTo>
                    <a:pt x="19" y="0"/>
                    <a:pt x="10" y="8"/>
                    <a:pt x="1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24"/>
                    <a:pt x="0" y="30"/>
                  </a:cubicBezTo>
                  <a:cubicBezTo>
                    <a:pt x="0" y="35"/>
                    <a:pt x="5" y="40"/>
                    <a:pt x="10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5" y="40"/>
                    <a:pt x="68" y="37"/>
                    <a:pt x="68" y="33"/>
                  </a:cubicBezTo>
                  <a:cubicBezTo>
                    <a:pt x="68" y="30"/>
                    <a:pt x="65" y="27"/>
                    <a:pt x="61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1" name="Freeform 138"/>
            <p:cNvSpPr/>
            <p:nvPr>
              <p:custDataLst>
                <p:tags r:id="rId136"/>
              </p:custDataLst>
            </p:nvPr>
          </p:nvSpPr>
          <p:spPr bwMode="auto">
            <a:xfrm>
              <a:off x="7118351" y="3681412"/>
              <a:ext cx="52388" cy="28575"/>
            </a:xfrm>
            <a:custGeom>
              <a:avLst/>
              <a:gdLst>
                <a:gd name="T0" fmla="*/ 14 w 31"/>
                <a:gd name="T1" fmla="*/ 17 h 17"/>
                <a:gd name="T2" fmla="*/ 0 w 31"/>
                <a:gd name="T3" fmla="*/ 8 h 17"/>
                <a:gd name="T4" fmla="*/ 3 w 31"/>
                <a:gd name="T5" fmla="*/ 6 h 17"/>
                <a:gd name="T6" fmla="*/ 14 w 31"/>
                <a:gd name="T7" fmla="*/ 13 h 17"/>
                <a:gd name="T8" fmla="*/ 26 w 31"/>
                <a:gd name="T9" fmla="*/ 6 h 17"/>
                <a:gd name="T10" fmla="*/ 27 w 31"/>
                <a:gd name="T11" fmla="*/ 0 h 17"/>
                <a:gd name="T12" fmla="*/ 31 w 31"/>
                <a:gd name="T13" fmla="*/ 0 h 17"/>
                <a:gd name="T14" fmla="*/ 29 w 31"/>
                <a:gd name="T15" fmla="*/ 8 h 17"/>
                <a:gd name="T16" fmla="*/ 14 w 31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7">
                  <a:moveTo>
                    <a:pt x="14" y="17"/>
                  </a:moveTo>
                  <a:cubicBezTo>
                    <a:pt x="8" y="17"/>
                    <a:pt x="3" y="13"/>
                    <a:pt x="0" y="8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6" y="10"/>
                    <a:pt x="10" y="13"/>
                    <a:pt x="14" y="13"/>
                  </a:cubicBezTo>
                  <a:cubicBezTo>
                    <a:pt x="19" y="13"/>
                    <a:pt x="23" y="10"/>
                    <a:pt x="26" y="6"/>
                  </a:cubicBezTo>
                  <a:cubicBezTo>
                    <a:pt x="26" y="4"/>
                    <a:pt x="27" y="2"/>
                    <a:pt x="27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"/>
                    <a:pt x="30" y="5"/>
                    <a:pt x="29" y="8"/>
                  </a:cubicBezTo>
                  <a:cubicBezTo>
                    <a:pt x="26" y="13"/>
                    <a:pt x="21" y="17"/>
                    <a:pt x="14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2" name="Freeform 139"/>
            <p:cNvSpPr/>
            <p:nvPr>
              <p:custDataLst>
                <p:tags r:id="rId137"/>
              </p:custDataLst>
            </p:nvPr>
          </p:nvSpPr>
          <p:spPr bwMode="auto">
            <a:xfrm>
              <a:off x="7113589" y="3684587"/>
              <a:ext cx="7938" cy="11113"/>
            </a:xfrm>
            <a:custGeom>
              <a:avLst/>
              <a:gdLst>
                <a:gd name="T0" fmla="*/ 2 w 5"/>
                <a:gd name="T1" fmla="*/ 0 h 7"/>
                <a:gd name="T2" fmla="*/ 0 w 5"/>
                <a:gd name="T3" fmla="*/ 7 h 7"/>
                <a:gd name="T4" fmla="*/ 5 w 5"/>
                <a:gd name="T5" fmla="*/ 5 h 7"/>
                <a:gd name="T6" fmla="*/ 2 w 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7">
                  <a:moveTo>
                    <a:pt x="2" y="0"/>
                  </a:moveTo>
                  <a:lnTo>
                    <a:pt x="0" y="7"/>
                  </a:lnTo>
                  <a:lnTo>
                    <a:pt x="5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3" name="Freeform 140"/>
            <p:cNvSpPr/>
            <p:nvPr>
              <p:custDataLst>
                <p:tags r:id="rId138"/>
              </p:custDataLst>
            </p:nvPr>
          </p:nvSpPr>
          <p:spPr bwMode="auto">
            <a:xfrm>
              <a:off x="7116764" y="3684587"/>
              <a:ext cx="11113" cy="7938"/>
            </a:xfrm>
            <a:custGeom>
              <a:avLst/>
              <a:gdLst>
                <a:gd name="T0" fmla="*/ 0 w 7"/>
                <a:gd name="T1" fmla="*/ 0 h 5"/>
                <a:gd name="T2" fmla="*/ 7 w 7"/>
                <a:gd name="T3" fmla="*/ 3 h 5"/>
                <a:gd name="T4" fmla="*/ 3 w 7"/>
                <a:gd name="T5" fmla="*/ 5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lnTo>
                    <a:pt x="7" y="3"/>
                  </a:lnTo>
                  <a:lnTo>
                    <a:pt x="3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4" name="Freeform 141"/>
            <p:cNvSpPr/>
            <p:nvPr>
              <p:custDataLst>
                <p:tags r:id="rId139"/>
              </p:custDataLst>
            </p:nvPr>
          </p:nvSpPr>
          <p:spPr bwMode="auto">
            <a:xfrm>
              <a:off x="7337426" y="3411537"/>
              <a:ext cx="142875" cy="142875"/>
            </a:xfrm>
            <a:custGeom>
              <a:avLst/>
              <a:gdLst>
                <a:gd name="T0" fmla="*/ 71 w 83"/>
                <a:gd name="T1" fmla="*/ 64 h 83"/>
                <a:gd name="T2" fmla="*/ 19 w 83"/>
                <a:gd name="T3" fmla="*/ 71 h 83"/>
                <a:gd name="T4" fmla="*/ 12 w 83"/>
                <a:gd name="T5" fmla="*/ 19 h 83"/>
                <a:gd name="T6" fmla="*/ 63 w 83"/>
                <a:gd name="T7" fmla="*/ 12 h 83"/>
                <a:gd name="T8" fmla="*/ 71 w 83"/>
                <a:gd name="T9" fmla="*/ 6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71" y="64"/>
                  </a:moveTo>
                  <a:cubicBezTo>
                    <a:pt x="59" y="80"/>
                    <a:pt x="36" y="83"/>
                    <a:pt x="19" y="71"/>
                  </a:cubicBezTo>
                  <a:cubicBezTo>
                    <a:pt x="3" y="59"/>
                    <a:pt x="0" y="36"/>
                    <a:pt x="12" y="19"/>
                  </a:cubicBezTo>
                  <a:cubicBezTo>
                    <a:pt x="24" y="3"/>
                    <a:pt x="47" y="0"/>
                    <a:pt x="63" y="12"/>
                  </a:cubicBezTo>
                  <a:cubicBezTo>
                    <a:pt x="80" y="24"/>
                    <a:pt x="83" y="47"/>
                    <a:pt x="71" y="64"/>
                  </a:cubicBezTo>
                  <a:close/>
                </a:path>
              </a:pathLst>
            </a:custGeom>
            <a:solidFill>
              <a:srgbClr val="965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5" name="Freeform 142"/>
            <p:cNvSpPr/>
            <p:nvPr>
              <p:custDataLst>
                <p:tags r:id="rId140"/>
              </p:custDataLst>
            </p:nvPr>
          </p:nvSpPr>
          <p:spPr bwMode="auto">
            <a:xfrm>
              <a:off x="7391401" y="3467100"/>
              <a:ext cx="33338" cy="33338"/>
            </a:xfrm>
            <a:custGeom>
              <a:avLst/>
              <a:gdLst>
                <a:gd name="T0" fmla="*/ 3 w 21"/>
                <a:gd name="T1" fmla="*/ 21 h 21"/>
                <a:gd name="T2" fmla="*/ 0 w 21"/>
                <a:gd name="T3" fmla="*/ 18 h 21"/>
                <a:gd name="T4" fmla="*/ 18 w 21"/>
                <a:gd name="T5" fmla="*/ 0 h 21"/>
                <a:gd name="T6" fmla="*/ 21 w 21"/>
                <a:gd name="T7" fmla="*/ 3 h 21"/>
                <a:gd name="T8" fmla="*/ 3 w 21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3" y="21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21" y="3"/>
                  </a:lnTo>
                  <a:lnTo>
                    <a:pt x="3" y="21"/>
                  </a:lnTo>
                  <a:close/>
                </a:path>
              </a:pathLst>
            </a:custGeom>
            <a:solidFill>
              <a:srgbClr val="F0F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6" name="Freeform 143"/>
            <p:cNvSpPr/>
            <p:nvPr>
              <p:custDataLst>
                <p:tags r:id="rId141"/>
              </p:custDataLst>
            </p:nvPr>
          </p:nvSpPr>
          <p:spPr bwMode="auto">
            <a:xfrm>
              <a:off x="7402514" y="3443287"/>
              <a:ext cx="46038" cy="46038"/>
            </a:xfrm>
            <a:custGeom>
              <a:avLst/>
              <a:gdLst>
                <a:gd name="T0" fmla="*/ 11 w 27"/>
                <a:gd name="T1" fmla="*/ 27 h 27"/>
                <a:gd name="T2" fmla="*/ 10 w 27"/>
                <a:gd name="T3" fmla="*/ 27 h 27"/>
                <a:gd name="T4" fmla="*/ 11 w 27"/>
                <a:gd name="T5" fmla="*/ 23 h 27"/>
                <a:gd name="T6" fmla="*/ 16 w 27"/>
                <a:gd name="T7" fmla="*/ 21 h 27"/>
                <a:gd name="T8" fmla="*/ 21 w 27"/>
                <a:gd name="T9" fmla="*/ 16 h 27"/>
                <a:gd name="T10" fmla="*/ 21 w 27"/>
                <a:gd name="T11" fmla="*/ 7 h 27"/>
                <a:gd name="T12" fmla="*/ 20 w 27"/>
                <a:gd name="T13" fmla="*/ 6 h 27"/>
                <a:gd name="T14" fmla="*/ 11 w 27"/>
                <a:gd name="T15" fmla="*/ 6 h 27"/>
                <a:gd name="T16" fmla="*/ 6 w 27"/>
                <a:gd name="T17" fmla="*/ 11 h 27"/>
                <a:gd name="T18" fmla="*/ 4 w 27"/>
                <a:gd name="T19" fmla="*/ 16 h 27"/>
                <a:gd name="T20" fmla="*/ 0 w 27"/>
                <a:gd name="T21" fmla="*/ 17 h 27"/>
                <a:gd name="T22" fmla="*/ 3 w 27"/>
                <a:gd name="T23" fmla="*/ 8 h 27"/>
                <a:gd name="T24" fmla="*/ 8 w 27"/>
                <a:gd name="T25" fmla="*/ 4 h 27"/>
                <a:gd name="T26" fmla="*/ 23 w 27"/>
                <a:gd name="T27" fmla="*/ 4 h 27"/>
                <a:gd name="T28" fmla="*/ 23 w 27"/>
                <a:gd name="T29" fmla="*/ 4 h 27"/>
                <a:gd name="T30" fmla="*/ 23 w 27"/>
                <a:gd name="T31" fmla="*/ 19 h 27"/>
                <a:gd name="T32" fmla="*/ 19 w 27"/>
                <a:gd name="T33" fmla="*/ 24 h 27"/>
                <a:gd name="T34" fmla="*/ 11 w 27"/>
                <a:gd name="T3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7">
                  <a:moveTo>
                    <a:pt x="11" y="27"/>
                  </a:moveTo>
                  <a:cubicBezTo>
                    <a:pt x="10" y="27"/>
                    <a:pt x="10" y="27"/>
                    <a:pt x="10" y="27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3" y="23"/>
                    <a:pt x="14" y="22"/>
                    <a:pt x="16" y="21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3" y="14"/>
                    <a:pt x="23" y="9"/>
                    <a:pt x="21" y="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8" y="4"/>
                    <a:pt x="13" y="4"/>
                    <a:pt x="11" y="6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3"/>
                    <a:pt x="4" y="14"/>
                    <a:pt x="4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1" y="11"/>
                    <a:pt x="3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2" y="0"/>
                    <a:pt x="19" y="0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7" y="8"/>
                    <a:pt x="27" y="15"/>
                    <a:pt x="23" y="19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6"/>
                    <a:pt x="14" y="27"/>
                    <a:pt x="11" y="27"/>
                  </a:cubicBezTo>
                  <a:close/>
                </a:path>
              </a:pathLst>
            </a:custGeom>
            <a:solidFill>
              <a:srgbClr val="F0F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7" name="Freeform 144"/>
            <p:cNvSpPr/>
            <p:nvPr>
              <p:custDataLst>
                <p:tags r:id="rId142"/>
              </p:custDataLst>
            </p:nvPr>
          </p:nvSpPr>
          <p:spPr bwMode="auto">
            <a:xfrm>
              <a:off x="7367589" y="3476625"/>
              <a:ext cx="47625" cy="46038"/>
            </a:xfrm>
            <a:custGeom>
              <a:avLst/>
              <a:gdLst>
                <a:gd name="T0" fmla="*/ 11 w 27"/>
                <a:gd name="T1" fmla="*/ 27 h 27"/>
                <a:gd name="T2" fmla="*/ 4 w 27"/>
                <a:gd name="T3" fmla="*/ 24 h 27"/>
                <a:gd name="T4" fmla="*/ 3 w 27"/>
                <a:gd name="T5" fmla="*/ 23 h 27"/>
                <a:gd name="T6" fmla="*/ 0 w 27"/>
                <a:gd name="T7" fmla="*/ 16 h 27"/>
                <a:gd name="T8" fmla="*/ 3 w 27"/>
                <a:gd name="T9" fmla="*/ 8 h 27"/>
                <a:gd name="T10" fmla="*/ 8 w 27"/>
                <a:gd name="T11" fmla="*/ 4 h 27"/>
                <a:gd name="T12" fmla="*/ 16 w 27"/>
                <a:gd name="T13" fmla="*/ 1 h 27"/>
                <a:gd name="T14" fmla="*/ 16 w 27"/>
                <a:gd name="T15" fmla="*/ 5 h 27"/>
                <a:gd name="T16" fmla="*/ 11 w 27"/>
                <a:gd name="T17" fmla="*/ 6 h 27"/>
                <a:gd name="T18" fmla="*/ 6 w 27"/>
                <a:gd name="T19" fmla="*/ 11 h 27"/>
                <a:gd name="T20" fmla="*/ 4 w 27"/>
                <a:gd name="T21" fmla="*/ 16 h 27"/>
                <a:gd name="T22" fmla="*/ 6 w 27"/>
                <a:gd name="T23" fmla="*/ 20 h 27"/>
                <a:gd name="T24" fmla="*/ 7 w 27"/>
                <a:gd name="T25" fmla="*/ 21 h 27"/>
                <a:gd name="T26" fmla="*/ 16 w 27"/>
                <a:gd name="T27" fmla="*/ 21 h 27"/>
                <a:gd name="T28" fmla="*/ 21 w 27"/>
                <a:gd name="T29" fmla="*/ 16 h 27"/>
                <a:gd name="T30" fmla="*/ 22 w 27"/>
                <a:gd name="T31" fmla="*/ 11 h 27"/>
                <a:gd name="T32" fmla="*/ 26 w 27"/>
                <a:gd name="T33" fmla="*/ 11 h 27"/>
                <a:gd name="T34" fmla="*/ 23 w 27"/>
                <a:gd name="T35" fmla="*/ 19 h 27"/>
                <a:gd name="T36" fmla="*/ 19 w 27"/>
                <a:gd name="T37" fmla="*/ 24 h 27"/>
                <a:gd name="T38" fmla="*/ 11 w 27"/>
                <a:gd name="T3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" h="27">
                  <a:moveTo>
                    <a:pt x="11" y="27"/>
                  </a:moveTo>
                  <a:cubicBezTo>
                    <a:pt x="9" y="27"/>
                    <a:pt x="6" y="26"/>
                    <a:pt x="4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1"/>
                    <a:pt x="0" y="18"/>
                    <a:pt x="0" y="16"/>
                  </a:cubicBezTo>
                  <a:cubicBezTo>
                    <a:pt x="0" y="13"/>
                    <a:pt x="1" y="10"/>
                    <a:pt x="3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0" y="2"/>
                    <a:pt x="13" y="0"/>
                    <a:pt x="16" y="1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4" y="4"/>
                    <a:pt x="12" y="5"/>
                    <a:pt x="11" y="6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2"/>
                    <a:pt x="4" y="14"/>
                    <a:pt x="4" y="16"/>
                  </a:cubicBezTo>
                  <a:cubicBezTo>
                    <a:pt x="4" y="17"/>
                    <a:pt x="5" y="19"/>
                    <a:pt x="6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23"/>
                    <a:pt x="13" y="23"/>
                    <a:pt x="16" y="21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5"/>
                    <a:pt x="23" y="13"/>
                    <a:pt x="22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7" y="14"/>
                    <a:pt x="25" y="17"/>
                    <a:pt x="23" y="19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6"/>
                    <a:pt x="14" y="27"/>
                    <a:pt x="11" y="27"/>
                  </a:cubicBezTo>
                  <a:close/>
                </a:path>
              </a:pathLst>
            </a:custGeom>
            <a:solidFill>
              <a:srgbClr val="F0F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8" name="Freeform 145"/>
            <p:cNvSpPr/>
            <p:nvPr>
              <p:custDataLst>
                <p:tags r:id="rId143"/>
              </p:custDataLst>
            </p:nvPr>
          </p:nvSpPr>
          <p:spPr bwMode="auto">
            <a:xfrm>
              <a:off x="7327901" y="3648075"/>
              <a:ext cx="114300" cy="115888"/>
            </a:xfrm>
            <a:custGeom>
              <a:avLst/>
              <a:gdLst>
                <a:gd name="T0" fmla="*/ 38 w 67"/>
                <a:gd name="T1" fmla="*/ 65 h 67"/>
                <a:gd name="T2" fmla="*/ 2 w 67"/>
                <a:gd name="T3" fmla="*/ 38 h 67"/>
                <a:gd name="T4" fmla="*/ 29 w 67"/>
                <a:gd name="T5" fmla="*/ 3 h 67"/>
                <a:gd name="T6" fmla="*/ 64 w 67"/>
                <a:gd name="T7" fmla="*/ 29 h 67"/>
                <a:gd name="T8" fmla="*/ 38 w 67"/>
                <a:gd name="T9" fmla="*/ 6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38" y="65"/>
                  </a:moveTo>
                  <a:cubicBezTo>
                    <a:pt x="20" y="67"/>
                    <a:pt x="5" y="55"/>
                    <a:pt x="2" y="38"/>
                  </a:cubicBezTo>
                  <a:cubicBezTo>
                    <a:pt x="0" y="21"/>
                    <a:pt x="11" y="5"/>
                    <a:pt x="29" y="3"/>
                  </a:cubicBezTo>
                  <a:cubicBezTo>
                    <a:pt x="46" y="0"/>
                    <a:pt x="62" y="12"/>
                    <a:pt x="64" y="29"/>
                  </a:cubicBezTo>
                  <a:cubicBezTo>
                    <a:pt x="67" y="46"/>
                    <a:pt x="55" y="62"/>
                    <a:pt x="38" y="65"/>
                  </a:cubicBezTo>
                  <a:close/>
                </a:path>
              </a:pathLst>
            </a:custGeom>
            <a:solidFill>
              <a:srgbClr val="7EC7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9" name="Freeform 146"/>
            <p:cNvSpPr>
              <a:spLocks noEditPoints="1"/>
            </p:cNvSpPr>
            <p:nvPr>
              <p:custDataLst>
                <p:tags r:id="rId144"/>
              </p:custDataLst>
            </p:nvPr>
          </p:nvSpPr>
          <p:spPr bwMode="auto">
            <a:xfrm>
              <a:off x="7350126" y="3668712"/>
              <a:ext cx="65088" cy="63500"/>
            </a:xfrm>
            <a:custGeom>
              <a:avLst/>
              <a:gdLst>
                <a:gd name="T0" fmla="*/ 0 w 41"/>
                <a:gd name="T1" fmla="*/ 40 h 40"/>
                <a:gd name="T2" fmla="*/ 1 w 41"/>
                <a:gd name="T3" fmla="*/ 29 h 40"/>
                <a:gd name="T4" fmla="*/ 29 w 41"/>
                <a:gd name="T5" fmla="*/ 0 h 40"/>
                <a:gd name="T6" fmla="*/ 41 w 41"/>
                <a:gd name="T7" fmla="*/ 11 h 40"/>
                <a:gd name="T8" fmla="*/ 11 w 41"/>
                <a:gd name="T9" fmla="*/ 40 h 40"/>
                <a:gd name="T10" fmla="*/ 0 w 41"/>
                <a:gd name="T11" fmla="*/ 40 h 40"/>
                <a:gd name="T12" fmla="*/ 4 w 41"/>
                <a:gd name="T13" fmla="*/ 30 h 40"/>
                <a:gd name="T14" fmla="*/ 4 w 41"/>
                <a:gd name="T15" fmla="*/ 37 h 40"/>
                <a:gd name="T16" fmla="*/ 10 w 41"/>
                <a:gd name="T17" fmla="*/ 36 h 40"/>
                <a:gd name="T18" fmla="*/ 35 w 41"/>
                <a:gd name="T19" fmla="*/ 11 h 40"/>
                <a:gd name="T20" fmla="*/ 29 w 41"/>
                <a:gd name="T21" fmla="*/ 6 h 40"/>
                <a:gd name="T22" fmla="*/ 4 w 41"/>
                <a:gd name="T23" fmla="*/ 3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40">
                  <a:moveTo>
                    <a:pt x="0" y="40"/>
                  </a:moveTo>
                  <a:lnTo>
                    <a:pt x="1" y="29"/>
                  </a:lnTo>
                  <a:lnTo>
                    <a:pt x="29" y="0"/>
                  </a:lnTo>
                  <a:lnTo>
                    <a:pt x="41" y="11"/>
                  </a:lnTo>
                  <a:lnTo>
                    <a:pt x="11" y="40"/>
                  </a:lnTo>
                  <a:lnTo>
                    <a:pt x="0" y="40"/>
                  </a:lnTo>
                  <a:close/>
                  <a:moveTo>
                    <a:pt x="4" y="30"/>
                  </a:moveTo>
                  <a:lnTo>
                    <a:pt x="4" y="37"/>
                  </a:lnTo>
                  <a:lnTo>
                    <a:pt x="10" y="36"/>
                  </a:lnTo>
                  <a:lnTo>
                    <a:pt x="35" y="11"/>
                  </a:lnTo>
                  <a:lnTo>
                    <a:pt x="29" y="6"/>
                  </a:lnTo>
                  <a:lnTo>
                    <a:pt x="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0" name="Freeform 147"/>
            <p:cNvSpPr/>
            <p:nvPr>
              <p:custDataLst>
                <p:tags r:id="rId145"/>
              </p:custDataLst>
            </p:nvPr>
          </p:nvSpPr>
          <p:spPr bwMode="auto">
            <a:xfrm>
              <a:off x="7388226" y="3679825"/>
              <a:ext cx="15875" cy="14288"/>
            </a:xfrm>
            <a:custGeom>
              <a:avLst/>
              <a:gdLst>
                <a:gd name="T0" fmla="*/ 8 w 10"/>
                <a:gd name="T1" fmla="*/ 9 h 9"/>
                <a:gd name="T2" fmla="*/ 0 w 10"/>
                <a:gd name="T3" fmla="*/ 2 h 9"/>
                <a:gd name="T4" fmla="*/ 3 w 10"/>
                <a:gd name="T5" fmla="*/ 0 h 9"/>
                <a:gd name="T6" fmla="*/ 10 w 10"/>
                <a:gd name="T7" fmla="*/ 7 h 9"/>
                <a:gd name="T8" fmla="*/ 8 w 10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8" y="9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0" y="7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1" name="Freeform 148"/>
            <p:cNvSpPr/>
            <p:nvPr>
              <p:custDataLst>
                <p:tags r:id="rId146"/>
              </p:custDataLst>
            </p:nvPr>
          </p:nvSpPr>
          <p:spPr bwMode="auto">
            <a:xfrm>
              <a:off x="7361239" y="3684587"/>
              <a:ext cx="36513" cy="38100"/>
            </a:xfrm>
            <a:custGeom>
              <a:avLst/>
              <a:gdLst>
                <a:gd name="T0" fmla="*/ 2 w 23"/>
                <a:gd name="T1" fmla="*/ 24 h 24"/>
                <a:gd name="T2" fmla="*/ 0 w 23"/>
                <a:gd name="T3" fmla="*/ 21 h 24"/>
                <a:gd name="T4" fmla="*/ 21 w 23"/>
                <a:gd name="T5" fmla="*/ 0 h 24"/>
                <a:gd name="T6" fmla="*/ 23 w 23"/>
                <a:gd name="T7" fmla="*/ 3 h 24"/>
                <a:gd name="T8" fmla="*/ 2 w 2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2" y="24"/>
                  </a:moveTo>
                  <a:lnTo>
                    <a:pt x="0" y="21"/>
                  </a:lnTo>
                  <a:lnTo>
                    <a:pt x="21" y="0"/>
                  </a:lnTo>
                  <a:lnTo>
                    <a:pt x="23" y="3"/>
                  </a:lnTo>
                  <a:lnTo>
                    <a:pt x="2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2" name="Freeform 149"/>
            <p:cNvSpPr/>
            <p:nvPr>
              <p:custDataLst>
                <p:tags r:id="rId147"/>
              </p:custDataLst>
            </p:nvPr>
          </p:nvSpPr>
          <p:spPr bwMode="auto">
            <a:xfrm>
              <a:off x="7353301" y="3722687"/>
              <a:ext cx="6350" cy="7938"/>
            </a:xfrm>
            <a:custGeom>
              <a:avLst/>
              <a:gdLst>
                <a:gd name="T0" fmla="*/ 1 w 4"/>
                <a:gd name="T1" fmla="*/ 0 h 5"/>
                <a:gd name="T2" fmla="*/ 1 w 4"/>
                <a:gd name="T3" fmla="*/ 0 h 5"/>
                <a:gd name="T4" fmla="*/ 0 w 4"/>
                <a:gd name="T5" fmla="*/ 1 h 5"/>
                <a:gd name="T6" fmla="*/ 0 w 4"/>
                <a:gd name="T7" fmla="*/ 5 h 5"/>
                <a:gd name="T8" fmla="*/ 4 w 4"/>
                <a:gd name="T9" fmla="*/ 4 h 5"/>
                <a:gd name="T10" fmla="*/ 4 w 4"/>
                <a:gd name="T11" fmla="*/ 4 h 5"/>
                <a:gd name="T12" fmla="*/ 1 w 4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"/>
                    <a:pt x="3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3" name="Rectangle 150"/>
            <p:cNvSpPr>
              <a:spLocks noChangeArrowheads="1"/>
            </p:cNvSpPr>
            <p:nvPr>
              <p:custDataLst>
                <p:tags r:id="rId148"/>
              </p:custDataLst>
            </p:nvPr>
          </p:nvSpPr>
          <p:spPr bwMode="auto">
            <a:xfrm>
              <a:off x="7381876" y="3727450"/>
              <a:ext cx="31750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4" name="Freeform 151"/>
            <p:cNvSpPr/>
            <p:nvPr>
              <p:custDataLst>
                <p:tags r:id="rId149"/>
              </p:custDataLst>
            </p:nvPr>
          </p:nvSpPr>
          <p:spPr bwMode="auto">
            <a:xfrm>
              <a:off x="7199314" y="3244850"/>
              <a:ext cx="153988" cy="153988"/>
            </a:xfrm>
            <a:custGeom>
              <a:avLst/>
              <a:gdLst>
                <a:gd name="T0" fmla="*/ 21 w 90"/>
                <a:gd name="T1" fmla="*/ 77 h 90"/>
                <a:gd name="T2" fmla="*/ 13 w 90"/>
                <a:gd name="T3" fmla="*/ 21 h 90"/>
                <a:gd name="T4" fmla="*/ 69 w 90"/>
                <a:gd name="T5" fmla="*/ 13 h 90"/>
                <a:gd name="T6" fmla="*/ 77 w 90"/>
                <a:gd name="T7" fmla="*/ 69 h 90"/>
                <a:gd name="T8" fmla="*/ 21 w 90"/>
                <a:gd name="T9" fmla="*/ 7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21" y="77"/>
                  </a:moveTo>
                  <a:cubicBezTo>
                    <a:pt x="4" y="64"/>
                    <a:pt x="0" y="39"/>
                    <a:pt x="13" y="21"/>
                  </a:cubicBezTo>
                  <a:cubicBezTo>
                    <a:pt x="27" y="4"/>
                    <a:pt x="51" y="0"/>
                    <a:pt x="69" y="13"/>
                  </a:cubicBezTo>
                  <a:cubicBezTo>
                    <a:pt x="87" y="26"/>
                    <a:pt x="90" y="51"/>
                    <a:pt x="77" y="69"/>
                  </a:cubicBezTo>
                  <a:cubicBezTo>
                    <a:pt x="64" y="87"/>
                    <a:pt x="39" y="90"/>
                    <a:pt x="21" y="77"/>
                  </a:cubicBezTo>
                  <a:close/>
                </a:path>
              </a:pathLst>
            </a:custGeom>
            <a:solidFill>
              <a:srgbClr val="F7C8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5" name="Freeform 152"/>
            <p:cNvSpPr>
              <a:spLocks noEditPoints="1"/>
            </p:cNvSpPr>
            <p:nvPr>
              <p:custDataLst>
                <p:tags r:id="rId150"/>
              </p:custDataLst>
            </p:nvPr>
          </p:nvSpPr>
          <p:spPr bwMode="auto">
            <a:xfrm>
              <a:off x="7235826" y="3278187"/>
              <a:ext cx="84138" cy="84138"/>
            </a:xfrm>
            <a:custGeom>
              <a:avLst/>
              <a:gdLst>
                <a:gd name="T0" fmla="*/ 21 w 49"/>
                <a:gd name="T1" fmla="*/ 49 h 49"/>
                <a:gd name="T2" fmla="*/ 18 w 49"/>
                <a:gd name="T3" fmla="*/ 42 h 49"/>
                <a:gd name="T4" fmla="*/ 14 w 49"/>
                <a:gd name="T5" fmla="*/ 44 h 49"/>
                <a:gd name="T6" fmla="*/ 5 w 49"/>
                <a:gd name="T7" fmla="*/ 40 h 49"/>
                <a:gd name="T8" fmla="*/ 5 w 49"/>
                <a:gd name="T9" fmla="*/ 35 h 49"/>
                <a:gd name="T10" fmla="*/ 7 w 49"/>
                <a:gd name="T11" fmla="*/ 31 h 49"/>
                <a:gd name="T12" fmla="*/ 0 w 49"/>
                <a:gd name="T13" fmla="*/ 27 h 49"/>
                <a:gd name="T14" fmla="*/ 3 w 49"/>
                <a:gd name="T15" fmla="*/ 18 h 49"/>
                <a:gd name="T16" fmla="*/ 7 w 49"/>
                <a:gd name="T17" fmla="*/ 17 h 49"/>
                <a:gd name="T18" fmla="*/ 4 w 49"/>
                <a:gd name="T19" fmla="*/ 12 h 49"/>
                <a:gd name="T20" fmla="*/ 9 w 49"/>
                <a:gd name="T21" fmla="*/ 5 h 49"/>
                <a:gd name="T22" fmla="*/ 16 w 49"/>
                <a:gd name="T23" fmla="*/ 8 h 49"/>
                <a:gd name="T24" fmla="*/ 18 w 49"/>
                <a:gd name="T25" fmla="*/ 3 h 49"/>
                <a:gd name="T26" fmla="*/ 27 w 49"/>
                <a:gd name="T27" fmla="*/ 0 h 49"/>
                <a:gd name="T28" fmla="*/ 30 w 49"/>
                <a:gd name="T29" fmla="*/ 7 h 49"/>
                <a:gd name="T30" fmla="*/ 34 w 49"/>
                <a:gd name="T31" fmla="*/ 5 h 49"/>
                <a:gd name="T32" fmla="*/ 39 w 49"/>
                <a:gd name="T33" fmla="*/ 5 h 49"/>
                <a:gd name="T34" fmla="*/ 44 w 49"/>
                <a:gd name="T35" fmla="*/ 12 h 49"/>
                <a:gd name="T36" fmla="*/ 41 w 49"/>
                <a:gd name="T37" fmla="*/ 16 h 49"/>
                <a:gd name="T38" fmla="*/ 45 w 49"/>
                <a:gd name="T39" fmla="*/ 18 h 49"/>
                <a:gd name="T40" fmla="*/ 49 w 49"/>
                <a:gd name="T41" fmla="*/ 27 h 49"/>
                <a:gd name="T42" fmla="*/ 42 w 49"/>
                <a:gd name="T43" fmla="*/ 31 h 49"/>
                <a:gd name="T44" fmla="*/ 43 w 49"/>
                <a:gd name="T45" fmla="*/ 35 h 49"/>
                <a:gd name="T46" fmla="*/ 43 w 49"/>
                <a:gd name="T47" fmla="*/ 40 h 49"/>
                <a:gd name="T48" fmla="*/ 34 w 49"/>
                <a:gd name="T49" fmla="*/ 44 h 49"/>
                <a:gd name="T50" fmla="*/ 30 w 49"/>
                <a:gd name="T51" fmla="*/ 42 h 49"/>
                <a:gd name="T52" fmla="*/ 27 w 49"/>
                <a:gd name="T53" fmla="*/ 49 h 49"/>
                <a:gd name="T54" fmla="*/ 26 w 49"/>
                <a:gd name="T55" fmla="*/ 45 h 49"/>
                <a:gd name="T56" fmla="*/ 29 w 49"/>
                <a:gd name="T57" fmla="*/ 38 h 49"/>
                <a:gd name="T58" fmla="*/ 32 w 49"/>
                <a:gd name="T59" fmla="*/ 37 h 49"/>
                <a:gd name="T60" fmla="*/ 37 w 49"/>
                <a:gd name="T61" fmla="*/ 40 h 49"/>
                <a:gd name="T62" fmla="*/ 38 w 49"/>
                <a:gd name="T63" fmla="*/ 35 h 49"/>
                <a:gd name="T64" fmla="*/ 38 w 49"/>
                <a:gd name="T65" fmla="*/ 29 h 49"/>
                <a:gd name="T66" fmla="*/ 44 w 49"/>
                <a:gd name="T67" fmla="*/ 26 h 49"/>
                <a:gd name="T68" fmla="*/ 42 w 49"/>
                <a:gd name="T69" fmla="*/ 22 h 49"/>
                <a:gd name="T70" fmla="*/ 37 w 49"/>
                <a:gd name="T71" fmla="*/ 18 h 49"/>
                <a:gd name="T72" fmla="*/ 40 w 49"/>
                <a:gd name="T73" fmla="*/ 12 h 49"/>
                <a:gd name="T74" fmla="*/ 35 w 49"/>
                <a:gd name="T75" fmla="*/ 11 h 49"/>
                <a:gd name="T76" fmla="*/ 29 w 49"/>
                <a:gd name="T77" fmla="*/ 11 h 49"/>
                <a:gd name="T78" fmla="*/ 26 w 49"/>
                <a:gd name="T79" fmla="*/ 4 h 49"/>
                <a:gd name="T80" fmla="*/ 22 w 49"/>
                <a:gd name="T81" fmla="*/ 7 h 49"/>
                <a:gd name="T82" fmla="*/ 18 w 49"/>
                <a:gd name="T83" fmla="*/ 11 h 49"/>
                <a:gd name="T84" fmla="*/ 13 w 49"/>
                <a:gd name="T85" fmla="*/ 11 h 49"/>
                <a:gd name="T86" fmla="*/ 8 w 49"/>
                <a:gd name="T87" fmla="*/ 12 h 49"/>
                <a:gd name="T88" fmla="*/ 11 w 49"/>
                <a:gd name="T89" fmla="*/ 18 h 49"/>
                <a:gd name="T90" fmla="*/ 7 w 49"/>
                <a:gd name="T91" fmla="*/ 22 h 49"/>
                <a:gd name="T92" fmla="*/ 4 w 49"/>
                <a:gd name="T93" fmla="*/ 26 h 49"/>
                <a:gd name="T94" fmla="*/ 10 w 49"/>
                <a:gd name="T95" fmla="*/ 29 h 49"/>
                <a:gd name="T96" fmla="*/ 10 w 49"/>
                <a:gd name="T97" fmla="*/ 35 h 49"/>
                <a:gd name="T98" fmla="*/ 11 w 49"/>
                <a:gd name="T99" fmla="*/ 40 h 49"/>
                <a:gd name="T100" fmla="*/ 18 w 49"/>
                <a:gd name="T101" fmla="*/ 37 h 49"/>
                <a:gd name="T102" fmla="*/ 22 w 49"/>
                <a:gd name="T103" fmla="*/ 42 h 49"/>
                <a:gd name="T104" fmla="*/ 24 w 49"/>
                <a:gd name="T105" fmla="*/ 34 h 49"/>
                <a:gd name="T106" fmla="*/ 24 w 49"/>
                <a:gd name="T107" fmla="*/ 15 h 49"/>
                <a:gd name="T108" fmla="*/ 24 w 49"/>
                <a:gd name="T109" fmla="*/ 34 h 49"/>
                <a:gd name="T110" fmla="*/ 19 w 49"/>
                <a:gd name="T111" fmla="*/ 24 h 49"/>
                <a:gd name="T112" fmla="*/ 29 w 49"/>
                <a:gd name="T113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" h="49">
                  <a:moveTo>
                    <a:pt x="27" y="49"/>
                  </a:moveTo>
                  <a:cubicBezTo>
                    <a:pt x="21" y="49"/>
                    <a:pt x="21" y="49"/>
                    <a:pt x="21" y="49"/>
                  </a:cubicBezTo>
                  <a:cubicBezTo>
                    <a:pt x="19" y="49"/>
                    <a:pt x="18" y="47"/>
                    <a:pt x="18" y="45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2" y="45"/>
                    <a:pt x="10" y="45"/>
                    <a:pt x="9" y="44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39"/>
                    <a:pt x="4" y="38"/>
                    <a:pt x="4" y="37"/>
                  </a:cubicBezTo>
                  <a:cubicBezTo>
                    <a:pt x="4" y="36"/>
                    <a:pt x="4" y="35"/>
                    <a:pt x="5" y="35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1" y="18"/>
                    <a:pt x="3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4" y="11"/>
                    <a:pt x="4" y="10"/>
                    <a:pt x="5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9" y="0"/>
                    <a:pt x="21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0" y="2"/>
                    <a:pt x="30" y="3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5"/>
                    <a:pt x="39" y="5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4" y="10"/>
                    <a:pt x="44" y="11"/>
                    <a:pt x="44" y="12"/>
                  </a:cubicBezTo>
                  <a:cubicBezTo>
                    <a:pt x="44" y="12"/>
                    <a:pt x="44" y="13"/>
                    <a:pt x="43" y="14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7" y="18"/>
                    <a:pt x="49" y="20"/>
                    <a:pt x="49" y="22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9"/>
                    <a:pt x="47" y="31"/>
                    <a:pt x="45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4" y="35"/>
                    <a:pt x="44" y="36"/>
                    <a:pt x="44" y="37"/>
                  </a:cubicBezTo>
                  <a:cubicBezTo>
                    <a:pt x="44" y="38"/>
                    <a:pt x="44" y="39"/>
                    <a:pt x="43" y="40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5"/>
                    <a:pt x="36" y="45"/>
                    <a:pt x="34" y="44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7"/>
                    <a:pt x="29" y="49"/>
                    <a:pt x="27" y="49"/>
                  </a:cubicBezTo>
                  <a:close/>
                  <a:moveTo>
                    <a:pt x="22" y="45"/>
                  </a:moveTo>
                  <a:cubicBezTo>
                    <a:pt x="26" y="45"/>
                    <a:pt x="26" y="45"/>
                    <a:pt x="26" y="45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0"/>
                    <a:pt x="27" y="39"/>
                    <a:pt x="29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1" y="37"/>
                    <a:pt x="31" y="37"/>
                    <a:pt x="32" y="37"/>
                  </a:cubicBezTo>
                  <a:cubicBezTo>
                    <a:pt x="33" y="37"/>
                    <a:pt x="34" y="37"/>
                    <a:pt x="35" y="3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4"/>
                    <a:pt x="36" y="32"/>
                    <a:pt x="37" y="31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8"/>
                    <a:pt x="40" y="26"/>
                    <a:pt x="42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0" y="22"/>
                    <a:pt x="38" y="21"/>
                    <a:pt x="38" y="20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6" y="17"/>
                    <a:pt x="37" y="15"/>
                    <a:pt x="38" y="14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12"/>
                    <a:pt x="32" y="12"/>
                    <a:pt x="30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7" y="10"/>
                    <a:pt x="26" y="9"/>
                    <a:pt x="26" y="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9"/>
                    <a:pt x="21" y="10"/>
                    <a:pt x="1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6" y="12"/>
                  </a:cubicBezTo>
                  <a:cubicBezTo>
                    <a:pt x="15" y="12"/>
                    <a:pt x="14" y="11"/>
                    <a:pt x="13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7"/>
                    <a:pt x="11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8" y="22"/>
                    <a:pt x="7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6"/>
                    <a:pt x="10" y="28"/>
                    <a:pt x="10" y="29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2"/>
                    <a:pt x="11" y="34"/>
                    <a:pt x="10" y="35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4" y="37"/>
                    <a:pt x="16" y="37"/>
                    <a:pt x="18" y="37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1" y="39"/>
                    <a:pt x="22" y="40"/>
                    <a:pt x="22" y="42"/>
                  </a:cubicBezTo>
                  <a:lnTo>
                    <a:pt x="22" y="45"/>
                  </a:lnTo>
                  <a:close/>
                  <a:moveTo>
                    <a:pt x="24" y="34"/>
                  </a:moveTo>
                  <a:cubicBezTo>
                    <a:pt x="19" y="34"/>
                    <a:pt x="15" y="29"/>
                    <a:pt x="15" y="24"/>
                  </a:cubicBezTo>
                  <a:cubicBezTo>
                    <a:pt x="15" y="19"/>
                    <a:pt x="19" y="15"/>
                    <a:pt x="24" y="15"/>
                  </a:cubicBezTo>
                  <a:cubicBezTo>
                    <a:pt x="29" y="15"/>
                    <a:pt x="33" y="19"/>
                    <a:pt x="33" y="24"/>
                  </a:cubicBezTo>
                  <a:cubicBezTo>
                    <a:pt x="33" y="29"/>
                    <a:pt x="29" y="34"/>
                    <a:pt x="24" y="34"/>
                  </a:cubicBezTo>
                  <a:close/>
                  <a:moveTo>
                    <a:pt x="24" y="19"/>
                  </a:moveTo>
                  <a:cubicBezTo>
                    <a:pt x="21" y="19"/>
                    <a:pt x="19" y="22"/>
                    <a:pt x="19" y="24"/>
                  </a:cubicBezTo>
                  <a:cubicBezTo>
                    <a:pt x="19" y="27"/>
                    <a:pt x="21" y="29"/>
                    <a:pt x="24" y="29"/>
                  </a:cubicBezTo>
                  <a:cubicBezTo>
                    <a:pt x="27" y="29"/>
                    <a:pt x="29" y="27"/>
                    <a:pt x="29" y="24"/>
                  </a:cubicBezTo>
                  <a:cubicBezTo>
                    <a:pt x="29" y="22"/>
                    <a:pt x="27" y="19"/>
                    <a:pt x="24" y="19"/>
                  </a:cubicBezTo>
                  <a:close/>
                </a:path>
              </a:pathLst>
            </a:custGeom>
            <a:solidFill>
              <a:srgbClr val="F0F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6" name="Freeform 153"/>
            <p:cNvSpPr>
              <a:spLocks noEditPoints="1"/>
            </p:cNvSpPr>
            <p:nvPr>
              <p:custDataLst>
                <p:tags r:id="rId151"/>
              </p:custDataLst>
            </p:nvPr>
          </p:nvSpPr>
          <p:spPr bwMode="auto">
            <a:xfrm>
              <a:off x="7510464" y="3506787"/>
              <a:ext cx="255588" cy="249238"/>
            </a:xfrm>
            <a:custGeom>
              <a:avLst/>
              <a:gdLst>
                <a:gd name="T0" fmla="*/ 134 w 149"/>
                <a:gd name="T1" fmla="*/ 31 h 146"/>
                <a:gd name="T2" fmla="*/ 87 w 149"/>
                <a:gd name="T3" fmla="*/ 3 h 146"/>
                <a:gd name="T4" fmla="*/ 34 w 149"/>
                <a:gd name="T5" fmla="*/ 16 h 146"/>
                <a:gd name="T6" fmla="*/ 6 w 149"/>
                <a:gd name="T7" fmla="*/ 62 h 146"/>
                <a:gd name="T8" fmla="*/ 66 w 149"/>
                <a:gd name="T9" fmla="*/ 143 h 146"/>
                <a:gd name="T10" fmla="*/ 118 w 149"/>
                <a:gd name="T11" fmla="*/ 130 h 146"/>
                <a:gd name="T12" fmla="*/ 146 w 149"/>
                <a:gd name="T13" fmla="*/ 84 h 146"/>
                <a:gd name="T14" fmla="*/ 134 w 149"/>
                <a:gd name="T15" fmla="*/ 31 h 146"/>
                <a:gd name="T16" fmla="*/ 111 w 149"/>
                <a:gd name="T17" fmla="*/ 119 h 146"/>
                <a:gd name="T18" fmla="*/ 68 w 149"/>
                <a:gd name="T19" fmla="*/ 130 h 146"/>
                <a:gd name="T20" fmla="*/ 19 w 149"/>
                <a:gd name="T21" fmla="*/ 64 h 146"/>
                <a:gd name="T22" fmla="*/ 42 w 149"/>
                <a:gd name="T23" fmla="*/ 26 h 146"/>
                <a:gd name="T24" fmla="*/ 85 w 149"/>
                <a:gd name="T25" fmla="*/ 16 h 146"/>
                <a:gd name="T26" fmla="*/ 123 w 149"/>
                <a:gd name="T27" fmla="*/ 39 h 146"/>
                <a:gd name="T28" fmla="*/ 133 w 149"/>
                <a:gd name="T29" fmla="*/ 82 h 146"/>
                <a:gd name="T30" fmla="*/ 111 w 149"/>
                <a:gd name="T31" fmla="*/ 11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9" h="146">
                  <a:moveTo>
                    <a:pt x="134" y="31"/>
                  </a:moveTo>
                  <a:cubicBezTo>
                    <a:pt x="122" y="16"/>
                    <a:pt x="106" y="6"/>
                    <a:pt x="87" y="3"/>
                  </a:cubicBezTo>
                  <a:cubicBezTo>
                    <a:pt x="69" y="0"/>
                    <a:pt x="50" y="5"/>
                    <a:pt x="34" y="16"/>
                  </a:cubicBezTo>
                  <a:cubicBezTo>
                    <a:pt x="19" y="27"/>
                    <a:pt x="9" y="43"/>
                    <a:pt x="6" y="62"/>
                  </a:cubicBezTo>
                  <a:cubicBezTo>
                    <a:pt x="0" y="101"/>
                    <a:pt x="27" y="137"/>
                    <a:pt x="66" y="143"/>
                  </a:cubicBezTo>
                  <a:cubicBezTo>
                    <a:pt x="84" y="146"/>
                    <a:pt x="103" y="141"/>
                    <a:pt x="118" y="130"/>
                  </a:cubicBezTo>
                  <a:cubicBezTo>
                    <a:pt x="134" y="119"/>
                    <a:pt x="144" y="102"/>
                    <a:pt x="146" y="84"/>
                  </a:cubicBezTo>
                  <a:cubicBezTo>
                    <a:pt x="149" y="65"/>
                    <a:pt x="145" y="46"/>
                    <a:pt x="134" y="31"/>
                  </a:cubicBezTo>
                  <a:moveTo>
                    <a:pt x="111" y="119"/>
                  </a:moveTo>
                  <a:cubicBezTo>
                    <a:pt x="98" y="128"/>
                    <a:pt x="83" y="132"/>
                    <a:pt x="68" y="130"/>
                  </a:cubicBezTo>
                  <a:cubicBezTo>
                    <a:pt x="36" y="125"/>
                    <a:pt x="15" y="95"/>
                    <a:pt x="19" y="64"/>
                  </a:cubicBezTo>
                  <a:cubicBezTo>
                    <a:pt x="22" y="49"/>
                    <a:pt x="30" y="36"/>
                    <a:pt x="42" y="26"/>
                  </a:cubicBezTo>
                  <a:cubicBezTo>
                    <a:pt x="55" y="17"/>
                    <a:pt x="70" y="14"/>
                    <a:pt x="85" y="16"/>
                  </a:cubicBezTo>
                  <a:cubicBezTo>
                    <a:pt x="100" y="18"/>
                    <a:pt x="114" y="26"/>
                    <a:pt x="123" y="39"/>
                  </a:cubicBezTo>
                  <a:cubicBezTo>
                    <a:pt x="132" y="51"/>
                    <a:pt x="136" y="67"/>
                    <a:pt x="133" y="82"/>
                  </a:cubicBezTo>
                  <a:cubicBezTo>
                    <a:pt x="131" y="97"/>
                    <a:pt x="123" y="110"/>
                    <a:pt x="111" y="119"/>
                  </a:cubicBezTo>
                </a:path>
              </a:pathLst>
            </a:cu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7" name="Freeform 154"/>
            <p:cNvSpPr>
              <a:spLocks noEditPoints="1"/>
            </p:cNvSpPr>
            <p:nvPr>
              <p:custDataLst>
                <p:tags r:id="rId152"/>
              </p:custDataLst>
            </p:nvPr>
          </p:nvSpPr>
          <p:spPr bwMode="auto">
            <a:xfrm>
              <a:off x="7539039" y="3548062"/>
              <a:ext cx="203200" cy="166688"/>
            </a:xfrm>
            <a:custGeom>
              <a:avLst/>
              <a:gdLst>
                <a:gd name="T0" fmla="*/ 18 w 118"/>
                <a:gd name="T1" fmla="*/ 86 h 98"/>
                <a:gd name="T2" fmla="*/ 18 w 118"/>
                <a:gd name="T3" fmla="*/ 89 h 98"/>
                <a:gd name="T4" fmla="*/ 30 w 118"/>
                <a:gd name="T5" fmla="*/ 98 h 98"/>
                <a:gd name="T6" fmla="*/ 30 w 118"/>
                <a:gd name="T7" fmla="*/ 96 h 98"/>
                <a:gd name="T8" fmla="*/ 18 w 118"/>
                <a:gd name="T9" fmla="*/ 86 h 98"/>
                <a:gd name="T10" fmla="*/ 16 w 118"/>
                <a:gd name="T11" fmla="*/ 55 h 98"/>
                <a:gd name="T12" fmla="*/ 16 w 118"/>
                <a:gd name="T13" fmla="*/ 59 h 98"/>
                <a:gd name="T14" fmla="*/ 16 w 118"/>
                <a:gd name="T15" fmla="*/ 55 h 98"/>
                <a:gd name="T16" fmla="*/ 112 w 118"/>
                <a:gd name="T17" fmla="*/ 26 h 98"/>
                <a:gd name="T18" fmla="*/ 112 w 118"/>
                <a:gd name="T19" fmla="*/ 72 h 98"/>
                <a:gd name="T20" fmla="*/ 116 w 118"/>
                <a:gd name="T21" fmla="*/ 58 h 98"/>
                <a:gd name="T22" fmla="*/ 112 w 118"/>
                <a:gd name="T23" fmla="*/ 26 h 98"/>
                <a:gd name="T24" fmla="*/ 30 w 118"/>
                <a:gd name="T25" fmla="*/ 20 h 98"/>
                <a:gd name="T26" fmla="*/ 18 w 118"/>
                <a:gd name="T27" fmla="*/ 42 h 98"/>
                <a:gd name="T28" fmla="*/ 18 w 118"/>
                <a:gd name="T29" fmla="*/ 72 h 98"/>
                <a:gd name="T30" fmla="*/ 27 w 118"/>
                <a:gd name="T31" fmla="*/ 90 h 98"/>
                <a:gd name="T32" fmla="*/ 30 w 118"/>
                <a:gd name="T33" fmla="*/ 94 h 98"/>
                <a:gd name="T34" fmla="*/ 30 w 118"/>
                <a:gd name="T35" fmla="*/ 20 h 98"/>
                <a:gd name="T36" fmla="*/ 11 w 118"/>
                <a:gd name="T37" fmla="*/ 19 h 98"/>
                <a:gd name="T38" fmla="*/ 3 w 118"/>
                <a:gd name="T39" fmla="*/ 40 h 98"/>
                <a:gd name="T40" fmla="*/ 16 w 118"/>
                <a:gd name="T41" fmla="*/ 86 h 98"/>
                <a:gd name="T42" fmla="*/ 16 w 118"/>
                <a:gd name="T43" fmla="*/ 83 h 98"/>
                <a:gd name="T44" fmla="*/ 15 w 118"/>
                <a:gd name="T45" fmla="*/ 82 h 98"/>
                <a:gd name="T46" fmla="*/ 5 w 118"/>
                <a:gd name="T47" fmla="*/ 40 h 98"/>
                <a:gd name="T48" fmla="*/ 12 w 118"/>
                <a:gd name="T49" fmla="*/ 20 h 98"/>
                <a:gd name="T50" fmla="*/ 11 w 118"/>
                <a:gd name="T51" fmla="*/ 19 h 98"/>
                <a:gd name="T52" fmla="*/ 30 w 118"/>
                <a:gd name="T53" fmla="*/ 0 h 98"/>
                <a:gd name="T54" fmla="*/ 25 w 118"/>
                <a:gd name="T55" fmla="*/ 3 h 98"/>
                <a:gd name="T56" fmla="*/ 12 w 118"/>
                <a:gd name="T57" fmla="*/ 17 h 98"/>
                <a:gd name="T58" fmla="*/ 13 w 118"/>
                <a:gd name="T59" fmla="*/ 18 h 98"/>
                <a:gd name="T60" fmla="*/ 27 w 118"/>
                <a:gd name="T61" fmla="*/ 4 h 98"/>
                <a:gd name="T62" fmla="*/ 30 w 118"/>
                <a:gd name="T63" fmla="*/ 2 h 98"/>
                <a:gd name="T64" fmla="*/ 30 w 118"/>
                <a:gd name="T6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8" h="98">
                  <a:moveTo>
                    <a:pt x="18" y="86"/>
                  </a:moveTo>
                  <a:cubicBezTo>
                    <a:pt x="18" y="89"/>
                    <a:pt x="18" y="89"/>
                    <a:pt x="18" y="89"/>
                  </a:cubicBezTo>
                  <a:cubicBezTo>
                    <a:pt x="21" y="92"/>
                    <a:pt x="25" y="95"/>
                    <a:pt x="30" y="98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25" y="93"/>
                    <a:pt x="21" y="90"/>
                    <a:pt x="18" y="86"/>
                  </a:cubicBezTo>
                  <a:moveTo>
                    <a:pt x="16" y="55"/>
                  </a:moveTo>
                  <a:cubicBezTo>
                    <a:pt x="16" y="56"/>
                    <a:pt x="16" y="58"/>
                    <a:pt x="16" y="59"/>
                  </a:cubicBezTo>
                  <a:cubicBezTo>
                    <a:pt x="16" y="55"/>
                    <a:pt x="16" y="55"/>
                    <a:pt x="16" y="55"/>
                  </a:cubicBezTo>
                  <a:moveTo>
                    <a:pt x="112" y="26"/>
                  </a:moveTo>
                  <a:cubicBezTo>
                    <a:pt x="112" y="72"/>
                    <a:pt x="112" y="72"/>
                    <a:pt x="112" y="72"/>
                  </a:cubicBezTo>
                  <a:cubicBezTo>
                    <a:pt x="114" y="67"/>
                    <a:pt x="115" y="63"/>
                    <a:pt x="116" y="58"/>
                  </a:cubicBezTo>
                  <a:cubicBezTo>
                    <a:pt x="118" y="47"/>
                    <a:pt x="116" y="36"/>
                    <a:pt x="112" y="26"/>
                  </a:cubicBezTo>
                  <a:moveTo>
                    <a:pt x="30" y="20"/>
                  </a:moveTo>
                  <a:cubicBezTo>
                    <a:pt x="24" y="27"/>
                    <a:pt x="20" y="34"/>
                    <a:pt x="18" y="4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20" y="78"/>
                    <a:pt x="23" y="84"/>
                    <a:pt x="27" y="90"/>
                  </a:cubicBezTo>
                  <a:cubicBezTo>
                    <a:pt x="28" y="91"/>
                    <a:pt x="29" y="92"/>
                    <a:pt x="30" y="94"/>
                  </a:cubicBezTo>
                  <a:cubicBezTo>
                    <a:pt x="30" y="20"/>
                    <a:pt x="30" y="20"/>
                    <a:pt x="30" y="20"/>
                  </a:cubicBezTo>
                  <a:moveTo>
                    <a:pt x="11" y="19"/>
                  </a:moveTo>
                  <a:cubicBezTo>
                    <a:pt x="7" y="25"/>
                    <a:pt x="4" y="32"/>
                    <a:pt x="3" y="40"/>
                  </a:cubicBezTo>
                  <a:cubicBezTo>
                    <a:pt x="0" y="57"/>
                    <a:pt x="5" y="74"/>
                    <a:pt x="16" y="86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5" y="83"/>
                    <a:pt x="15" y="82"/>
                    <a:pt x="15" y="82"/>
                  </a:cubicBezTo>
                  <a:cubicBezTo>
                    <a:pt x="6" y="70"/>
                    <a:pt x="2" y="55"/>
                    <a:pt x="5" y="40"/>
                  </a:cubicBezTo>
                  <a:cubicBezTo>
                    <a:pt x="6" y="33"/>
                    <a:pt x="8" y="26"/>
                    <a:pt x="12" y="20"/>
                  </a:cubicBezTo>
                  <a:cubicBezTo>
                    <a:pt x="11" y="20"/>
                    <a:pt x="11" y="19"/>
                    <a:pt x="11" y="19"/>
                  </a:cubicBezTo>
                  <a:moveTo>
                    <a:pt x="30" y="0"/>
                  </a:moveTo>
                  <a:cubicBezTo>
                    <a:pt x="28" y="1"/>
                    <a:pt x="27" y="2"/>
                    <a:pt x="25" y="3"/>
                  </a:cubicBezTo>
                  <a:cubicBezTo>
                    <a:pt x="20" y="7"/>
                    <a:pt x="15" y="11"/>
                    <a:pt x="12" y="17"/>
                  </a:cubicBezTo>
                  <a:cubicBezTo>
                    <a:pt x="12" y="17"/>
                    <a:pt x="13" y="18"/>
                    <a:pt x="13" y="18"/>
                  </a:cubicBezTo>
                  <a:cubicBezTo>
                    <a:pt x="17" y="13"/>
                    <a:pt x="21" y="8"/>
                    <a:pt x="27" y="4"/>
                  </a:cubicBezTo>
                  <a:cubicBezTo>
                    <a:pt x="28" y="3"/>
                    <a:pt x="29" y="3"/>
                    <a:pt x="30" y="2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8" name="Freeform 155"/>
            <p:cNvSpPr>
              <a:spLocks noEditPoints="1"/>
            </p:cNvSpPr>
            <p:nvPr>
              <p:custDataLst>
                <p:tags r:id="rId153"/>
              </p:custDataLst>
            </p:nvPr>
          </p:nvSpPr>
          <p:spPr bwMode="auto">
            <a:xfrm>
              <a:off x="7591426" y="3532187"/>
              <a:ext cx="139700" cy="196850"/>
            </a:xfrm>
            <a:custGeom>
              <a:avLst/>
              <a:gdLst>
                <a:gd name="T0" fmla="*/ 37 w 82"/>
                <a:gd name="T1" fmla="*/ 103 h 115"/>
                <a:gd name="T2" fmla="*/ 37 w 82"/>
                <a:gd name="T3" fmla="*/ 113 h 115"/>
                <a:gd name="T4" fmla="*/ 27 w 82"/>
                <a:gd name="T5" fmla="*/ 109 h 115"/>
                <a:gd name="T6" fmla="*/ 10 w 82"/>
                <a:gd name="T7" fmla="*/ 82 h 115"/>
                <a:gd name="T8" fmla="*/ 19 w 82"/>
                <a:gd name="T9" fmla="*/ 92 h 115"/>
                <a:gd name="T10" fmla="*/ 8 w 82"/>
                <a:gd name="T11" fmla="*/ 88 h 115"/>
                <a:gd name="T12" fmla="*/ 28 w 82"/>
                <a:gd name="T13" fmla="*/ 82 h 115"/>
                <a:gd name="T14" fmla="*/ 38 w 82"/>
                <a:gd name="T15" fmla="*/ 91 h 115"/>
                <a:gd name="T16" fmla="*/ 32 w 82"/>
                <a:gd name="T17" fmla="*/ 93 h 115"/>
                <a:gd name="T18" fmla="*/ 47 w 82"/>
                <a:gd name="T19" fmla="*/ 83 h 115"/>
                <a:gd name="T20" fmla="*/ 57 w 82"/>
                <a:gd name="T21" fmla="*/ 84 h 115"/>
                <a:gd name="T22" fmla="*/ 52 w 82"/>
                <a:gd name="T23" fmla="*/ 93 h 115"/>
                <a:gd name="T24" fmla="*/ 47 w 82"/>
                <a:gd name="T25" fmla="*/ 83 h 115"/>
                <a:gd name="T26" fmla="*/ 73 w 82"/>
                <a:gd name="T27" fmla="*/ 82 h 115"/>
                <a:gd name="T28" fmla="*/ 73 w 82"/>
                <a:gd name="T29" fmla="*/ 91 h 115"/>
                <a:gd name="T30" fmla="*/ 63 w 82"/>
                <a:gd name="T31" fmla="*/ 87 h 115"/>
                <a:gd name="T32" fmla="*/ 10 w 82"/>
                <a:gd name="T33" fmla="*/ 60 h 115"/>
                <a:gd name="T34" fmla="*/ 19 w 82"/>
                <a:gd name="T35" fmla="*/ 71 h 115"/>
                <a:gd name="T36" fmla="*/ 8 w 82"/>
                <a:gd name="T37" fmla="*/ 66 h 115"/>
                <a:gd name="T38" fmla="*/ 28 w 82"/>
                <a:gd name="T39" fmla="*/ 60 h 115"/>
                <a:gd name="T40" fmla="*/ 38 w 82"/>
                <a:gd name="T41" fmla="*/ 69 h 115"/>
                <a:gd name="T42" fmla="*/ 32 w 82"/>
                <a:gd name="T43" fmla="*/ 71 h 115"/>
                <a:gd name="T44" fmla="*/ 47 w 82"/>
                <a:gd name="T45" fmla="*/ 61 h 115"/>
                <a:gd name="T46" fmla="*/ 57 w 82"/>
                <a:gd name="T47" fmla="*/ 62 h 115"/>
                <a:gd name="T48" fmla="*/ 52 w 82"/>
                <a:gd name="T49" fmla="*/ 71 h 115"/>
                <a:gd name="T50" fmla="*/ 47 w 82"/>
                <a:gd name="T51" fmla="*/ 61 h 115"/>
                <a:gd name="T52" fmla="*/ 73 w 82"/>
                <a:gd name="T53" fmla="*/ 60 h 115"/>
                <a:gd name="T54" fmla="*/ 73 w 82"/>
                <a:gd name="T55" fmla="*/ 70 h 115"/>
                <a:gd name="T56" fmla="*/ 63 w 82"/>
                <a:gd name="T57" fmla="*/ 65 h 115"/>
                <a:gd name="T58" fmla="*/ 10 w 82"/>
                <a:gd name="T59" fmla="*/ 38 h 115"/>
                <a:gd name="T60" fmla="*/ 19 w 82"/>
                <a:gd name="T61" fmla="*/ 49 h 115"/>
                <a:gd name="T62" fmla="*/ 8 w 82"/>
                <a:gd name="T63" fmla="*/ 44 h 115"/>
                <a:gd name="T64" fmla="*/ 28 w 82"/>
                <a:gd name="T65" fmla="*/ 38 h 115"/>
                <a:gd name="T66" fmla="*/ 38 w 82"/>
                <a:gd name="T67" fmla="*/ 47 h 115"/>
                <a:gd name="T68" fmla="*/ 32 w 82"/>
                <a:gd name="T69" fmla="*/ 49 h 115"/>
                <a:gd name="T70" fmla="*/ 47 w 82"/>
                <a:gd name="T71" fmla="*/ 39 h 115"/>
                <a:gd name="T72" fmla="*/ 57 w 82"/>
                <a:gd name="T73" fmla="*/ 40 h 115"/>
                <a:gd name="T74" fmla="*/ 52 w 82"/>
                <a:gd name="T75" fmla="*/ 49 h 115"/>
                <a:gd name="T76" fmla="*/ 47 w 82"/>
                <a:gd name="T77" fmla="*/ 39 h 115"/>
                <a:gd name="T78" fmla="*/ 73 w 82"/>
                <a:gd name="T79" fmla="*/ 38 h 115"/>
                <a:gd name="T80" fmla="*/ 73 w 82"/>
                <a:gd name="T81" fmla="*/ 48 h 115"/>
                <a:gd name="T82" fmla="*/ 63 w 82"/>
                <a:gd name="T83" fmla="*/ 43 h 115"/>
                <a:gd name="T84" fmla="*/ 75 w 82"/>
                <a:gd name="T85" fmla="*/ 24 h 115"/>
                <a:gd name="T86" fmla="*/ 9 w 82"/>
                <a:gd name="T87" fmla="*/ 21 h 115"/>
                <a:gd name="T88" fmla="*/ 5 w 82"/>
                <a:gd name="T89" fmla="*/ 108 h 115"/>
                <a:gd name="T90" fmla="*/ 8 w 82"/>
                <a:gd name="T91" fmla="*/ 109 h 115"/>
                <a:gd name="T92" fmla="*/ 10 w 82"/>
                <a:gd name="T93" fmla="*/ 103 h 115"/>
                <a:gd name="T94" fmla="*/ 19 w 82"/>
                <a:gd name="T95" fmla="*/ 114 h 115"/>
                <a:gd name="T96" fmla="*/ 30 w 82"/>
                <a:gd name="T97" fmla="*/ 115 h 115"/>
                <a:gd name="T98" fmla="*/ 47 w 82"/>
                <a:gd name="T99" fmla="*/ 104 h 115"/>
                <a:gd name="T100" fmla="*/ 57 w 82"/>
                <a:gd name="T101" fmla="*/ 106 h 115"/>
                <a:gd name="T102" fmla="*/ 82 w 82"/>
                <a:gd name="T103" fmla="*/ 35 h 115"/>
                <a:gd name="T104" fmla="*/ 65 w 82"/>
                <a:gd name="T105" fmla="*/ 15 h 115"/>
                <a:gd name="T106" fmla="*/ 12 w 82"/>
                <a:gd name="T107" fmla="*/ 19 h 115"/>
                <a:gd name="T108" fmla="*/ 0 w 82"/>
                <a:gd name="T109" fmla="*/ 9 h 115"/>
                <a:gd name="T110" fmla="*/ 17 w 82"/>
                <a:gd name="T111" fmla="*/ 4 h 115"/>
                <a:gd name="T112" fmla="*/ 41 w 82"/>
                <a:gd name="T113" fmla="*/ 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2" h="115">
                  <a:moveTo>
                    <a:pt x="29" y="104"/>
                  </a:moveTo>
                  <a:cubicBezTo>
                    <a:pt x="28" y="104"/>
                    <a:pt x="28" y="104"/>
                    <a:pt x="28" y="104"/>
                  </a:cubicBezTo>
                  <a:cubicBezTo>
                    <a:pt x="28" y="103"/>
                    <a:pt x="28" y="103"/>
                    <a:pt x="28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8" y="103"/>
                    <a:pt x="38" y="104"/>
                    <a:pt x="38" y="106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38" y="113"/>
                    <a:pt x="38" y="114"/>
                    <a:pt x="38" y="114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6" y="114"/>
                    <a:pt x="35" y="115"/>
                    <a:pt x="33" y="115"/>
                  </a:cubicBezTo>
                  <a:cubicBezTo>
                    <a:pt x="32" y="115"/>
                    <a:pt x="32" y="115"/>
                    <a:pt x="32" y="115"/>
                  </a:cubicBezTo>
                  <a:cubicBezTo>
                    <a:pt x="29" y="115"/>
                    <a:pt x="27" y="112"/>
                    <a:pt x="27" y="109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27" y="107"/>
                    <a:pt x="27" y="105"/>
                    <a:pt x="29" y="104"/>
                  </a:cubicBezTo>
                  <a:moveTo>
                    <a:pt x="10" y="83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10" y="82"/>
                    <a:pt x="10" y="82"/>
                    <a:pt x="10" y="82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20" y="83"/>
                    <a:pt x="20" y="84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20" y="91"/>
                    <a:pt x="20" y="92"/>
                    <a:pt x="19" y="92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7" y="92"/>
                    <a:pt x="16" y="93"/>
                    <a:pt x="15" y="93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1" y="93"/>
                    <a:pt x="8" y="90"/>
                    <a:pt x="8" y="88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8" y="85"/>
                    <a:pt x="9" y="84"/>
                    <a:pt x="10" y="83"/>
                  </a:cubicBezTo>
                  <a:moveTo>
                    <a:pt x="29" y="83"/>
                  </a:move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7" y="82"/>
                    <a:pt x="37" y="82"/>
                    <a:pt x="37" y="82"/>
                  </a:cubicBezTo>
                  <a:cubicBezTo>
                    <a:pt x="38" y="82"/>
                    <a:pt x="38" y="83"/>
                    <a:pt x="38" y="84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2"/>
                    <a:pt x="38" y="92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6" y="92"/>
                    <a:pt x="35" y="93"/>
                    <a:pt x="33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29" y="93"/>
                    <a:pt x="27" y="90"/>
                    <a:pt x="27" y="88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7" y="85"/>
                    <a:pt x="27" y="84"/>
                    <a:pt x="29" y="83"/>
                  </a:cubicBezTo>
                  <a:moveTo>
                    <a:pt x="47" y="83"/>
                  </a:moveTo>
                  <a:cubicBezTo>
                    <a:pt x="46" y="82"/>
                    <a:pt x="46" y="82"/>
                    <a:pt x="46" y="82"/>
                  </a:cubicBezTo>
                  <a:cubicBezTo>
                    <a:pt x="47" y="82"/>
                    <a:pt x="47" y="82"/>
                    <a:pt x="47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6" y="82"/>
                    <a:pt x="57" y="83"/>
                    <a:pt x="57" y="84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1"/>
                    <a:pt x="56" y="92"/>
                    <a:pt x="56" y="92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4" y="92"/>
                    <a:pt x="53" y="93"/>
                    <a:pt x="52" y="93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47" y="93"/>
                    <a:pt x="45" y="90"/>
                    <a:pt x="45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5"/>
                    <a:pt x="46" y="84"/>
                    <a:pt x="47" y="83"/>
                  </a:cubicBezTo>
                  <a:moveTo>
                    <a:pt x="65" y="83"/>
                  </a:moveTo>
                  <a:cubicBezTo>
                    <a:pt x="64" y="82"/>
                    <a:pt x="64" y="82"/>
                    <a:pt x="64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74" y="82"/>
                    <a:pt x="75" y="83"/>
                    <a:pt x="75" y="84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2"/>
                    <a:pt x="74" y="92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2" y="92"/>
                    <a:pt x="71" y="93"/>
                    <a:pt x="70" y="93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5" y="93"/>
                    <a:pt x="63" y="90"/>
                    <a:pt x="63" y="88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3" y="85"/>
                    <a:pt x="64" y="84"/>
                    <a:pt x="65" y="83"/>
                  </a:cubicBezTo>
                  <a:moveTo>
                    <a:pt x="10" y="61"/>
                  </a:move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9" y="60"/>
                    <a:pt x="20" y="61"/>
                    <a:pt x="20" y="62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9"/>
                    <a:pt x="20" y="70"/>
                    <a:pt x="19" y="71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7" y="70"/>
                    <a:pt x="16" y="71"/>
                    <a:pt x="15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1" y="71"/>
                    <a:pt x="8" y="69"/>
                    <a:pt x="8" y="66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3"/>
                    <a:pt x="9" y="62"/>
                    <a:pt x="10" y="61"/>
                  </a:cubicBezTo>
                  <a:moveTo>
                    <a:pt x="29" y="61"/>
                  </a:move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8" y="60"/>
                    <a:pt x="38" y="61"/>
                    <a:pt x="38" y="62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9"/>
                    <a:pt x="38" y="70"/>
                    <a:pt x="38" y="71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70"/>
                    <a:pt x="35" y="71"/>
                    <a:pt x="33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29" y="71"/>
                    <a:pt x="27" y="69"/>
                    <a:pt x="27" y="66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7" y="63"/>
                    <a:pt x="27" y="62"/>
                    <a:pt x="29" y="61"/>
                  </a:cubicBezTo>
                  <a:moveTo>
                    <a:pt x="47" y="61"/>
                  </a:moveTo>
                  <a:cubicBezTo>
                    <a:pt x="46" y="60"/>
                    <a:pt x="46" y="60"/>
                    <a:pt x="46" y="60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7" y="61"/>
                    <a:pt x="57" y="62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7" y="69"/>
                    <a:pt x="56" y="70"/>
                    <a:pt x="56" y="71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70"/>
                    <a:pt x="53" y="71"/>
                    <a:pt x="52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47" y="71"/>
                    <a:pt x="45" y="69"/>
                    <a:pt x="45" y="66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3"/>
                    <a:pt x="46" y="62"/>
                    <a:pt x="47" y="61"/>
                  </a:cubicBezTo>
                  <a:moveTo>
                    <a:pt x="65" y="61"/>
                  </a:moveTo>
                  <a:cubicBezTo>
                    <a:pt x="64" y="60"/>
                    <a:pt x="64" y="60"/>
                    <a:pt x="64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4" y="60"/>
                    <a:pt x="75" y="61"/>
                    <a:pt x="75" y="62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5" y="69"/>
                    <a:pt x="75" y="70"/>
                    <a:pt x="74" y="71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2" y="70"/>
                    <a:pt x="71" y="71"/>
                    <a:pt x="70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5" y="71"/>
                    <a:pt x="63" y="69"/>
                    <a:pt x="63" y="66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63"/>
                    <a:pt x="64" y="62"/>
                    <a:pt x="65" y="61"/>
                  </a:cubicBezTo>
                  <a:moveTo>
                    <a:pt x="10" y="39"/>
                  </a:moveTo>
                  <a:cubicBezTo>
                    <a:pt x="9" y="38"/>
                    <a:pt x="9" y="38"/>
                    <a:pt x="9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9" y="38"/>
                    <a:pt x="20" y="39"/>
                    <a:pt x="20" y="40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8"/>
                    <a:pt x="20" y="48"/>
                    <a:pt x="19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7" y="49"/>
                    <a:pt x="16" y="49"/>
                    <a:pt x="15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1" y="49"/>
                    <a:pt x="8" y="47"/>
                    <a:pt x="8" y="4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2"/>
                    <a:pt x="9" y="40"/>
                    <a:pt x="10" y="39"/>
                  </a:cubicBezTo>
                  <a:moveTo>
                    <a:pt x="29" y="39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8" y="38"/>
                    <a:pt x="38" y="39"/>
                    <a:pt x="38" y="40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8"/>
                    <a:pt x="38" y="48"/>
                    <a:pt x="38" y="49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6" y="49"/>
                    <a:pt x="35" y="49"/>
                    <a:pt x="33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29" y="49"/>
                    <a:pt x="27" y="47"/>
                    <a:pt x="27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2"/>
                    <a:pt x="27" y="40"/>
                    <a:pt x="29" y="39"/>
                  </a:cubicBezTo>
                  <a:moveTo>
                    <a:pt x="47" y="39"/>
                  </a:moveTo>
                  <a:cubicBezTo>
                    <a:pt x="46" y="38"/>
                    <a:pt x="46" y="38"/>
                    <a:pt x="46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6" y="38"/>
                    <a:pt x="57" y="39"/>
                    <a:pt x="57" y="40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8"/>
                    <a:pt x="56" y="48"/>
                    <a:pt x="56" y="49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9"/>
                    <a:pt x="53" y="49"/>
                    <a:pt x="52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7" y="49"/>
                    <a:pt x="45" y="47"/>
                    <a:pt x="45" y="44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2"/>
                    <a:pt x="46" y="40"/>
                    <a:pt x="47" y="39"/>
                  </a:cubicBezTo>
                  <a:moveTo>
                    <a:pt x="65" y="39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38"/>
                    <a:pt x="75" y="39"/>
                    <a:pt x="75" y="40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8"/>
                    <a:pt x="75" y="48"/>
                    <a:pt x="74" y="49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2" y="49"/>
                    <a:pt x="71" y="49"/>
                    <a:pt x="70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5" y="49"/>
                    <a:pt x="63" y="47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2"/>
                    <a:pt x="64" y="40"/>
                    <a:pt x="65" y="39"/>
                  </a:cubicBezTo>
                  <a:moveTo>
                    <a:pt x="7" y="26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" y="26"/>
                    <a:pt x="7" y="26"/>
                    <a:pt x="7" y="26"/>
                  </a:cubicBezTo>
                  <a:moveTo>
                    <a:pt x="73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5" y="24"/>
                    <a:pt x="2" y="26"/>
                    <a:pt x="0" y="2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" y="104"/>
                    <a:pt x="3" y="106"/>
                    <a:pt x="5" y="108"/>
                  </a:cubicBezTo>
                  <a:cubicBezTo>
                    <a:pt x="3" y="107"/>
                    <a:pt x="1" y="106"/>
                    <a:pt x="0" y="105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3" y="109"/>
                    <a:pt x="6" y="110"/>
                    <a:pt x="9" y="111"/>
                  </a:cubicBezTo>
                  <a:cubicBezTo>
                    <a:pt x="8" y="111"/>
                    <a:pt x="8" y="110"/>
                    <a:pt x="8" y="109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07"/>
                    <a:pt x="9" y="105"/>
                    <a:pt x="10" y="104"/>
                  </a:cubicBezTo>
                  <a:cubicBezTo>
                    <a:pt x="9" y="104"/>
                    <a:pt x="9" y="104"/>
                    <a:pt x="9" y="104"/>
                  </a:cubicBezTo>
                  <a:cubicBezTo>
                    <a:pt x="10" y="103"/>
                    <a:pt x="10" y="103"/>
                    <a:pt x="10" y="103"/>
                  </a:cubicBezTo>
                  <a:cubicBezTo>
                    <a:pt x="18" y="103"/>
                    <a:pt x="18" y="103"/>
                    <a:pt x="18" y="103"/>
                  </a:cubicBezTo>
                  <a:cubicBezTo>
                    <a:pt x="19" y="103"/>
                    <a:pt x="20" y="104"/>
                    <a:pt x="20" y="106"/>
                  </a:cubicBezTo>
                  <a:cubicBezTo>
                    <a:pt x="20" y="112"/>
                    <a:pt x="20" y="112"/>
                    <a:pt x="20" y="112"/>
                  </a:cubicBezTo>
                  <a:cubicBezTo>
                    <a:pt x="20" y="113"/>
                    <a:pt x="20" y="114"/>
                    <a:pt x="19" y="114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8" y="113"/>
                    <a:pt x="18" y="114"/>
                    <a:pt x="17" y="114"/>
                  </a:cubicBezTo>
                  <a:cubicBezTo>
                    <a:pt x="18" y="114"/>
                    <a:pt x="19" y="114"/>
                    <a:pt x="21" y="115"/>
                  </a:cubicBezTo>
                  <a:cubicBezTo>
                    <a:pt x="24" y="115"/>
                    <a:pt x="27" y="115"/>
                    <a:pt x="30" y="115"/>
                  </a:cubicBezTo>
                  <a:cubicBezTo>
                    <a:pt x="35" y="115"/>
                    <a:pt x="41" y="114"/>
                    <a:pt x="46" y="113"/>
                  </a:cubicBezTo>
                  <a:cubicBezTo>
                    <a:pt x="45" y="112"/>
                    <a:pt x="45" y="111"/>
                    <a:pt x="45" y="109"/>
                  </a:cubicBezTo>
                  <a:cubicBezTo>
                    <a:pt x="45" y="109"/>
                    <a:pt x="45" y="109"/>
                    <a:pt x="45" y="109"/>
                  </a:cubicBezTo>
                  <a:cubicBezTo>
                    <a:pt x="45" y="107"/>
                    <a:pt x="46" y="105"/>
                    <a:pt x="47" y="104"/>
                  </a:cubicBezTo>
                  <a:cubicBezTo>
                    <a:pt x="46" y="104"/>
                    <a:pt x="46" y="104"/>
                    <a:pt x="46" y="104"/>
                  </a:cubicBezTo>
                  <a:cubicBezTo>
                    <a:pt x="47" y="103"/>
                    <a:pt x="47" y="103"/>
                    <a:pt x="47" y="103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6" y="103"/>
                    <a:pt x="57" y="104"/>
                    <a:pt x="57" y="106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59" y="107"/>
                    <a:pt x="61" y="106"/>
                    <a:pt x="63" y="104"/>
                  </a:cubicBezTo>
                  <a:cubicBezTo>
                    <a:pt x="72" y="98"/>
                    <a:pt x="78" y="90"/>
                    <a:pt x="82" y="81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0" y="31"/>
                    <a:pt x="78" y="28"/>
                    <a:pt x="76" y="24"/>
                  </a:cubicBezTo>
                  <a:cubicBezTo>
                    <a:pt x="75" y="23"/>
                    <a:pt x="74" y="22"/>
                    <a:pt x="73" y="21"/>
                  </a:cubicBezTo>
                  <a:moveTo>
                    <a:pt x="68" y="15"/>
                  </a:moveTo>
                  <a:cubicBezTo>
                    <a:pt x="65" y="15"/>
                    <a:pt x="65" y="15"/>
                    <a:pt x="65" y="15"/>
                  </a:cubicBezTo>
                  <a:cubicBezTo>
                    <a:pt x="65" y="16"/>
                    <a:pt x="66" y="16"/>
                    <a:pt x="66" y="16"/>
                  </a:cubicBezTo>
                  <a:cubicBezTo>
                    <a:pt x="65" y="16"/>
                    <a:pt x="65" y="16"/>
                    <a:pt x="64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7" y="16"/>
                    <a:pt x="14" y="18"/>
                    <a:pt x="12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0" y="18"/>
                    <a:pt x="69" y="16"/>
                    <a:pt x="68" y="15"/>
                  </a:cubicBezTo>
                  <a:moveTo>
                    <a:pt x="29" y="0"/>
                  </a:moveTo>
                  <a:cubicBezTo>
                    <a:pt x="19" y="0"/>
                    <a:pt x="9" y="3"/>
                    <a:pt x="0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0"/>
                    <a:pt x="4" y="8"/>
                    <a:pt x="6" y="7"/>
                  </a:cubicBezTo>
                  <a:cubicBezTo>
                    <a:pt x="7" y="5"/>
                    <a:pt x="9" y="4"/>
                    <a:pt x="12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1" y="3"/>
                    <a:pt x="25" y="2"/>
                    <a:pt x="29" y="2"/>
                  </a:cubicBezTo>
                  <a:cubicBezTo>
                    <a:pt x="32" y="2"/>
                    <a:pt x="35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9" y="3"/>
                    <a:pt x="40" y="3"/>
                    <a:pt x="41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5" y="3"/>
                    <a:pt x="42" y="2"/>
                    <a:pt x="38" y="1"/>
                  </a:cubicBezTo>
                  <a:cubicBezTo>
                    <a:pt x="35" y="1"/>
                    <a:pt x="32" y="0"/>
                    <a:pt x="29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9" name="Freeform 156"/>
            <p:cNvSpPr>
              <a:spLocks noEditPoints="1"/>
            </p:cNvSpPr>
            <p:nvPr>
              <p:custDataLst>
                <p:tags r:id="rId154"/>
              </p:custDataLst>
            </p:nvPr>
          </p:nvSpPr>
          <p:spPr bwMode="auto">
            <a:xfrm>
              <a:off x="7632701" y="3541712"/>
              <a:ext cx="69850" cy="12700"/>
            </a:xfrm>
            <a:custGeom>
              <a:avLst/>
              <a:gdLst>
                <a:gd name="T0" fmla="*/ 17 w 41"/>
                <a:gd name="T1" fmla="*/ 4 h 7"/>
                <a:gd name="T2" fmla="*/ 0 w 41"/>
                <a:gd name="T3" fmla="*/ 7 h 7"/>
                <a:gd name="T4" fmla="*/ 35 w 41"/>
                <a:gd name="T5" fmla="*/ 7 h 7"/>
                <a:gd name="T6" fmla="*/ 26 w 41"/>
                <a:gd name="T7" fmla="*/ 5 h 7"/>
                <a:gd name="T8" fmla="*/ 26 w 41"/>
                <a:gd name="T9" fmla="*/ 5 h 7"/>
                <a:gd name="T10" fmla="*/ 17 w 41"/>
                <a:gd name="T11" fmla="*/ 4 h 7"/>
                <a:gd name="T12" fmla="*/ 29 w 41"/>
                <a:gd name="T13" fmla="*/ 0 h 7"/>
                <a:gd name="T14" fmla="*/ 24 w 41"/>
                <a:gd name="T15" fmla="*/ 0 h 7"/>
                <a:gd name="T16" fmla="*/ 38 w 41"/>
                <a:gd name="T17" fmla="*/ 7 h 7"/>
                <a:gd name="T18" fmla="*/ 41 w 41"/>
                <a:gd name="T19" fmla="*/ 7 h 7"/>
                <a:gd name="T20" fmla="*/ 29 w 41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">
                  <a:moveTo>
                    <a:pt x="17" y="4"/>
                  </a:moveTo>
                  <a:cubicBezTo>
                    <a:pt x="11" y="4"/>
                    <a:pt x="6" y="5"/>
                    <a:pt x="0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2" y="6"/>
                    <a:pt x="29" y="6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5"/>
                    <a:pt x="20" y="4"/>
                    <a:pt x="17" y="4"/>
                  </a:cubicBezTo>
                  <a:moveTo>
                    <a:pt x="2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9" y="2"/>
                    <a:pt x="34" y="4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8" y="4"/>
                    <a:pt x="34" y="2"/>
                    <a:pt x="2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0" name="Freeform 157"/>
            <p:cNvSpPr>
              <a:spLocks noEditPoints="1"/>
            </p:cNvSpPr>
            <p:nvPr>
              <p:custDataLst>
                <p:tags r:id="rId155"/>
              </p:custDataLst>
            </p:nvPr>
          </p:nvSpPr>
          <p:spPr bwMode="auto">
            <a:xfrm>
              <a:off x="7600951" y="3538537"/>
              <a:ext cx="106363" cy="19050"/>
            </a:xfrm>
            <a:custGeom>
              <a:avLst/>
              <a:gdLst>
                <a:gd name="T0" fmla="*/ 53 w 62"/>
                <a:gd name="T1" fmla="*/ 9 h 11"/>
                <a:gd name="T2" fmla="*/ 18 w 62"/>
                <a:gd name="T3" fmla="*/ 9 h 11"/>
                <a:gd name="T4" fmla="*/ 13 w 62"/>
                <a:gd name="T5" fmla="*/ 11 h 11"/>
                <a:gd name="T6" fmla="*/ 58 w 62"/>
                <a:gd name="T7" fmla="*/ 11 h 11"/>
                <a:gd name="T8" fmla="*/ 53 w 62"/>
                <a:gd name="T9" fmla="*/ 9 h 11"/>
                <a:gd name="T10" fmla="*/ 59 w 62"/>
                <a:gd name="T11" fmla="*/ 9 h 11"/>
                <a:gd name="T12" fmla="*/ 56 w 62"/>
                <a:gd name="T13" fmla="*/ 9 h 11"/>
                <a:gd name="T14" fmla="*/ 59 w 62"/>
                <a:gd name="T15" fmla="*/ 11 h 11"/>
                <a:gd name="T16" fmla="*/ 62 w 62"/>
                <a:gd name="T17" fmla="*/ 11 h 11"/>
                <a:gd name="T18" fmla="*/ 59 w 62"/>
                <a:gd name="T19" fmla="*/ 9 h 11"/>
                <a:gd name="T20" fmla="*/ 11 w 62"/>
                <a:gd name="T21" fmla="*/ 0 h 11"/>
                <a:gd name="T22" fmla="*/ 6 w 62"/>
                <a:gd name="T23" fmla="*/ 0 h 11"/>
                <a:gd name="T24" fmla="*/ 0 w 62"/>
                <a:gd name="T25" fmla="*/ 3 h 11"/>
                <a:gd name="T26" fmla="*/ 11 w 62"/>
                <a:gd name="T27" fmla="*/ 0 h 11"/>
                <a:gd name="T28" fmla="*/ 42 w 62"/>
                <a:gd name="T29" fmla="*/ 0 h 11"/>
                <a:gd name="T30" fmla="*/ 35 w 62"/>
                <a:gd name="T31" fmla="*/ 0 h 11"/>
                <a:gd name="T32" fmla="*/ 42 w 62"/>
                <a:gd name="T33" fmla="*/ 2 h 11"/>
                <a:gd name="T34" fmla="*/ 47 w 62"/>
                <a:gd name="T35" fmla="*/ 2 h 11"/>
                <a:gd name="T36" fmla="*/ 42 w 62"/>
                <a:gd name="T3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1">
                  <a:moveTo>
                    <a:pt x="53" y="9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6" y="10"/>
                    <a:pt x="15" y="10"/>
                    <a:pt x="13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6" y="10"/>
                    <a:pt x="54" y="10"/>
                    <a:pt x="53" y="9"/>
                  </a:cubicBezTo>
                  <a:moveTo>
                    <a:pt x="59" y="9"/>
                  </a:moveTo>
                  <a:cubicBezTo>
                    <a:pt x="56" y="9"/>
                    <a:pt x="56" y="9"/>
                    <a:pt x="56" y="9"/>
                  </a:cubicBezTo>
                  <a:cubicBezTo>
                    <a:pt x="57" y="10"/>
                    <a:pt x="58" y="10"/>
                    <a:pt x="59" y="11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1" y="10"/>
                    <a:pt x="60" y="10"/>
                    <a:pt x="59" y="9"/>
                  </a:cubicBezTo>
                  <a:moveTo>
                    <a:pt x="1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4" y="2"/>
                    <a:pt x="8" y="1"/>
                    <a:pt x="11" y="0"/>
                  </a:cubicBezTo>
                  <a:moveTo>
                    <a:pt x="42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0" y="1"/>
                    <a:pt x="42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1"/>
                    <a:pt x="44" y="0"/>
                    <a:pt x="42" y="0"/>
                  </a:cubicBezTo>
                </a:path>
              </a:pathLst>
            </a:custGeom>
            <a:solidFill>
              <a:srgbClr val="CF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1" name="Freeform 158"/>
            <p:cNvSpPr/>
            <p:nvPr>
              <p:custDataLst>
                <p:tags r:id="rId156"/>
              </p:custDataLst>
            </p:nvPr>
          </p:nvSpPr>
          <p:spPr bwMode="auto">
            <a:xfrm>
              <a:off x="7607301" y="3563937"/>
              <a:ext cx="109538" cy="4763"/>
            </a:xfrm>
            <a:custGeom>
              <a:avLst/>
              <a:gdLst>
                <a:gd name="T0" fmla="*/ 63 w 64"/>
                <a:gd name="T1" fmla="*/ 0 h 2"/>
                <a:gd name="T2" fmla="*/ 3 w 64"/>
                <a:gd name="T3" fmla="*/ 0 h 2"/>
                <a:gd name="T4" fmla="*/ 0 w 64"/>
                <a:gd name="T5" fmla="*/ 2 h 2"/>
                <a:gd name="T6" fmla="*/ 64 w 64"/>
                <a:gd name="T7" fmla="*/ 2 h 2"/>
                <a:gd name="T8" fmla="*/ 63 w 6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">
                  <a:moveTo>
                    <a:pt x="6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1"/>
                    <a:pt x="63" y="1"/>
                    <a:pt x="63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2" name="Rectangle 159"/>
            <p:cNvSpPr>
              <a:spLocks noChangeArrowheads="1"/>
            </p:cNvSpPr>
            <p:nvPr>
              <p:custDataLst>
                <p:tags r:id="rId157"/>
              </p:custDataLst>
            </p:nvPr>
          </p:nvSpPr>
          <p:spPr bwMode="auto">
            <a:xfrm>
              <a:off x="7602539" y="3573462"/>
              <a:ext cx="117475" cy="3175"/>
            </a:xfrm>
            <a:prstGeom prst="rect">
              <a:avLst/>
            </a:pr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3" name="Rectangle 160"/>
            <p:cNvSpPr>
              <a:spLocks noChangeArrowheads="1"/>
            </p:cNvSpPr>
            <p:nvPr>
              <p:custDataLst>
                <p:tags r:id="rId158"/>
              </p:custDataLst>
            </p:nvPr>
          </p:nvSpPr>
          <p:spPr bwMode="auto">
            <a:xfrm>
              <a:off x="7602539" y="3573462"/>
              <a:ext cx="117475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4" name="Freeform 161"/>
            <p:cNvSpPr>
              <a:spLocks noEditPoints="1"/>
            </p:cNvSpPr>
            <p:nvPr>
              <p:custDataLst>
                <p:tags r:id="rId159"/>
              </p:custDataLst>
            </p:nvPr>
          </p:nvSpPr>
          <p:spPr bwMode="auto">
            <a:xfrm>
              <a:off x="7558089" y="3576637"/>
              <a:ext cx="12700" cy="123825"/>
            </a:xfrm>
            <a:custGeom>
              <a:avLst/>
              <a:gdLst>
                <a:gd name="T0" fmla="*/ 5 w 7"/>
                <a:gd name="T1" fmla="*/ 66 h 72"/>
                <a:gd name="T2" fmla="*/ 5 w 7"/>
                <a:gd name="T3" fmla="*/ 69 h 72"/>
                <a:gd name="T4" fmla="*/ 7 w 7"/>
                <a:gd name="T5" fmla="*/ 72 h 72"/>
                <a:gd name="T6" fmla="*/ 7 w 7"/>
                <a:gd name="T7" fmla="*/ 69 h 72"/>
                <a:gd name="T8" fmla="*/ 5 w 7"/>
                <a:gd name="T9" fmla="*/ 66 h 72"/>
                <a:gd name="T10" fmla="*/ 7 w 7"/>
                <a:gd name="T11" fmla="*/ 25 h 72"/>
                <a:gd name="T12" fmla="*/ 6 w 7"/>
                <a:gd name="T13" fmla="*/ 31 h 72"/>
                <a:gd name="T14" fmla="*/ 5 w 7"/>
                <a:gd name="T15" fmla="*/ 38 h 72"/>
                <a:gd name="T16" fmla="*/ 5 w 7"/>
                <a:gd name="T17" fmla="*/ 42 h 72"/>
                <a:gd name="T18" fmla="*/ 7 w 7"/>
                <a:gd name="T19" fmla="*/ 55 h 72"/>
                <a:gd name="T20" fmla="*/ 7 w 7"/>
                <a:gd name="T21" fmla="*/ 25 h 72"/>
                <a:gd name="T22" fmla="*/ 1 w 7"/>
                <a:gd name="T23" fmla="*/ 0 h 72"/>
                <a:gd name="T24" fmla="*/ 0 w 7"/>
                <a:gd name="T25" fmla="*/ 2 h 72"/>
                <a:gd name="T26" fmla="*/ 1 w 7"/>
                <a:gd name="T27" fmla="*/ 3 h 72"/>
                <a:gd name="T28" fmla="*/ 2 w 7"/>
                <a:gd name="T29" fmla="*/ 1 h 72"/>
                <a:gd name="T30" fmla="*/ 1 w 7"/>
                <a:gd name="T3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72">
                  <a:moveTo>
                    <a:pt x="5" y="6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6" y="70"/>
                    <a:pt x="6" y="71"/>
                    <a:pt x="7" y="72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6" y="68"/>
                    <a:pt x="6" y="67"/>
                    <a:pt x="5" y="66"/>
                  </a:cubicBezTo>
                  <a:moveTo>
                    <a:pt x="7" y="25"/>
                  </a:moveTo>
                  <a:cubicBezTo>
                    <a:pt x="6" y="27"/>
                    <a:pt x="6" y="29"/>
                    <a:pt x="6" y="31"/>
                  </a:cubicBezTo>
                  <a:cubicBezTo>
                    <a:pt x="5" y="34"/>
                    <a:pt x="5" y="36"/>
                    <a:pt x="5" y="38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7"/>
                    <a:pt x="6" y="51"/>
                    <a:pt x="7" y="55"/>
                  </a:cubicBezTo>
                  <a:cubicBezTo>
                    <a:pt x="7" y="25"/>
                    <a:pt x="7" y="25"/>
                    <a:pt x="7" y="25"/>
                  </a:cubicBezTo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</a:path>
              </a:pathLst>
            </a:custGeom>
            <a:solidFill>
              <a:srgbClr val="E1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5" name="Freeform 162"/>
            <p:cNvSpPr/>
            <p:nvPr>
              <p:custDataLst>
                <p:tags r:id="rId160"/>
              </p:custDataLst>
            </p:nvPr>
          </p:nvSpPr>
          <p:spPr bwMode="auto">
            <a:xfrm>
              <a:off x="7605714" y="3598862"/>
              <a:ext cx="15875" cy="17463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3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6" name="Freeform 163"/>
            <p:cNvSpPr/>
            <p:nvPr>
              <p:custDataLst>
                <p:tags r:id="rId161"/>
              </p:custDataLst>
            </p:nvPr>
          </p:nvSpPr>
          <p:spPr bwMode="auto">
            <a:xfrm>
              <a:off x="7607301" y="3597275"/>
              <a:ext cx="19050" cy="1905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 w 11"/>
                <a:gd name="T7" fmla="*/ 1 h 11"/>
                <a:gd name="T8" fmla="*/ 9 w 11"/>
                <a:gd name="T9" fmla="*/ 10 h 11"/>
                <a:gd name="T10" fmla="*/ 10 w 11"/>
                <a:gd name="T11" fmla="*/ 11 h 11"/>
                <a:gd name="T12" fmla="*/ 11 w 11"/>
                <a:gd name="T13" fmla="*/ 9 h 11"/>
                <a:gd name="T14" fmla="*/ 11 w 11"/>
                <a:gd name="T15" fmla="*/ 2 h 11"/>
                <a:gd name="T16" fmla="*/ 9 w 11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7" name="Freeform 164"/>
            <p:cNvSpPr/>
            <p:nvPr>
              <p:custDataLst>
                <p:tags r:id="rId162"/>
              </p:custDataLst>
            </p:nvPr>
          </p:nvSpPr>
          <p:spPr bwMode="auto">
            <a:xfrm>
              <a:off x="7637464" y="3598862"/>
              <a:ext cx="17463" cy="17463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6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8" name="Freeform 165"/>
            <p:cNvSpPr/>
            <p:nvPr>
              <p:custDataLst>
                <p:tags r:id="rId163"/>
              </p:custDataLst>
            </p:nvPr>
          </p:nvSpPr>
          <p:spPr bwMode="auto">
            <a:xfrm>
              <a:off x="7639051" y="3597275"/>
              <a:ext cx="17463" cy="19050"/>
            </a:xfrm>
            <a:custGeom>
              <a:avLst/>
              <a:gdLst>
                <a:gd name="T0" fmla="*/ 9 w 10"/>
                <a:gd name="T1" fmla="*/ 0 h 11"/>
                <a:gd name="T2" fmla="*/ 0 w 10"/>
                <a:gd name="T3" fmla="*/ 0 h 11"/>
                <a:gd name="T4" fmla="*/ 0 w 10"/>
                <a:gd name="T5" fmla="*/ 0 h 11"/>
                <a:gd name="T6" fmla="*/ 1 w 10"/>
                <a:gd name="T7" fmla="*/ 1 h 11"/>
                <a:gd name="T8" fmla="*/ 9 w 10"/>
                <a:gd name="T9" fmla="*/ 10 h 11"/>
                <a:gd name="T10" fmla="*/ 10 w 10"/>
                <a:gd name="T11" fmla="*/ 11 h 11"/>
                <a:gd name="T12" fmla="*/ 10 w 10"/>
                <a:gd name="T13" fmla="*/ 9 h 11"/>
                <a:gd name="T14" fmla="*/ 10 w 10"/>
                <a:gd name="T15" fmla="*/ 2 h 11"/>
                <a:gd name="T16" fmla="*/ 9 w 10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9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9" name="Freeform 166"/>
            <p:cNvSpPr/>
            <p:nvPr>
              <p:custDataLst>
                <p:tags r:id="rId164"/>
              </p:custDataLst>
            </p:nvPr>
          </p:nvSpPr>
          <p:spPr bwMode="auto">
            <a:xfrm>
              <a:off x="7669214" y="3598862"/>
              <a:ext cx="15875" cy="17463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0" name="Freeform 167"/>
            <p:cNvSpPr/>
            <p:nvPr>
              <p:custDataLst>
                <p:tags r:id="rId165"/>
              </p:custDataLst>
            </p:nvPr>
          </p:nvSpPr>
          <p:spPr bwMode="auto">
            <a:xfrm>
              <a:off x="7670801" y="3597275"/>
              <a:ext cx="17463" cy="1905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 w 11"/>
                <a:gd name="T7" fmla="*/ 1 h 11"/>
                <a:gd name="T8" fmla="*/ 9 w 11"/>
                <a:gd name="T9" fmla="*/ 10 h 11"/>
                <a:gd name="T10" fmla="*/ 10 w 11"/>
                <a:gd name="T11" fmla="*/ 11 h 11"/>
                <a:gd name="T12" fmla="*/ 11 w 11"/>
                <a:gd name="T13" fmla="*/ 9 h 11"/>
                <a:gd name="T14" fmla="*/ 11 w 11"/>
                <a:gd name="T15" fmla="*/ 2 h 11"/>
                <a:gd name="T16" fmla="*/ 9 w 11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1" name="Freeform 168"/>
            <p:cNvSpPr/>
            <p:nvPr>
              <p:custDataLst>
                <p:tags r:id="rId166"/>
              </p:custDataLst>
            </p:nvPr>
          </p:nvSpPr>
          <p:spPr bwMode="auto">
            <a:xfrm>
              <a:off x="7699376" y="3598862"/>
              <a:ext cx="17463" cy="17463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2" name="Freeform 169"/>
            <p:cNvSpPr/>
            <p:nvPr>
              <p:custDataLst>
                <p:tags r:id="rId167"/>
              </p:custDataLst>
            </p:nvPr>
          </p:nvSpPr>
          <p:spPr bwMode="auto">
            <a:xfrm>
              <a:off x="7700964" y="3597275"/>
              <a:ext cx="19050" cy="1905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 w 11"/>
                <a:gd name="T7" fmla="*/ 1 h 11"/>
                <a:gd name="T8" fmla="*/ 9 w 11"/>
                <a:gd name="T9" fmla="*/ 10 h 11"/>
                <a:gd name="T10" fmla="*/ 10 w 11"/>
                <a:gd name="T11" fmla="*/ 11 h 11"/>
                <a:gd name="T12" fmla="*/ 11 w 11"/>
                <a:gd name="T13" fmla="*/ 9 h 11"/>
                <a:gd name="T14" fmla="*/ 11 w 11"/>
                <a:gd name="T15" fmla="*/ 2 h 11"/>
                <a:gd name="T16" fmla="*/ 9 w 11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3" name="Freeform 170"/>
            <p:cNvSpPr/>
            <p:nvPr>
              <p:custDataLst>
                <p:tags r:id="rId168"/>
              </p:custDataLst>
            </p:nvPr>
          </p:nvSpPr>
          <p:spPr bwMode="auto">
            <a:xfrm>
              <a:off x="7605714" y="3636962"/>
              <a:ext cx="15875" cy="15875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3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4" name="Freeform 171"/>
            <p:cNvSpPr/>
            <p:nvPr>
              <p:custDataLst>
                <p:tags r:id="rId169"/>
              </p:custDataLst>
            </p:nvPr>
          </p:nvSpPr>
          <p:spPr bwMode="auto">
            <a:xfrm>
              <a:off x="7607301" y="3635375"/>
              <a:ext cx="19050" cy="17463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 w 11"/>
                <a:gd name="T7" fmla="*/ 1 h 11"/>
                <a:gd name="T8" fmla="*/ 9 w 11"/>
                <a:gd name="T9" fmla="*/ 10 h 11"/>
                <a:gd name="T10" fmla="*/ 10 w 11"/>
                <a:gd name="T11" fmla="*/ 11 h 11"/>
                <a:gd name="T12" fmla="*/ 11 w 11"/>
                <a:gd name="T13" fmla="*/ 9 h 11"/>
                <a:gd name="T14" fmla="*/ 11 w 11"/>
                <a:gd name="T15" fmla="*/ 2 h 11"/>
                <a:gd name="T16" fmla="*/ 9 w 11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5" name="Freeform 172"/>
            <p:cNvSpPr/>
            <p:nvPr>
              <p:custDataLst>
                <p:tags r:id="rId170"/>
              </p:custDataLst>
            </p:nvPr>
          </p:nvSpPr>
          <p:spPr bwMode="auto">
            <a:xfrm>
              <a:off x="7637464" y="3636962"/>
              <a:ext cx="17463" cy="15875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6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0" y="1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6" name="Freeform 173"/>
            <p:cNvSpPr/>
            <p:nvPr>
              <p:custDataLst>
                <p:tags r:id="rId171"/>
              </p:custDataLst>
            </p:nvPr>
          </p:nvSpPr>
          <p:spPr bwMode="auto">
            <a:xfrm>
              <a:off x="7639051" y="3635375"/>
              <a:ext cx="17463" cy="17463"/>
            </a:xfrm>
            <a:custGeom>
              <a:avLst/>
              <a:gdLst>
                <a:gd name="T0" fmla="*/ 9 w 10"/>
                <a:gd name="T1" fmla="*/ 0 h 11"/>
                <a:gd name="T2" fmla="*/ 0 w 10"/>
                <a:gd name="T3" fmla="*/ 0 h 11"/>
                <a:gd name="T4" fmla="*/ 0 w 10"/>
                <a:gd name="T5" fmla="*/ 0 h 11"/>
                <a:gd name="T6" fmla="*/ 1 w 10"/>
                <a:gd name="T7" fmla="*/ 1 h 11"/>
                <a:gd name="T8" fmla="*/ 9 w 10"/>
                <a:gd name="T9" fmla="*/ 10 h 11"/>
                <a:gd name="T10" fmla="*/ 10 w 10"/>
                <a:gd name="T11" fmla="*/ 11 h 11"/>
                <a:gd name="T12" fmla="*/ 10 w 10"/>
                <a:gd name="T13" fmla="*/ 9 h 11"/>
                <a:gd name="T14" fmla="*/ 10 w 10"/>
                <a:gd name="T15" fmla="*/ 2 h 11"/>
                <a:gd name="T16" fmla="*/ 9 w 10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7" name="Freeform 174"/>
            <p:cNvSpPr/>
            <p:nvPr>
              <p:custDataLst>
                <p:tags r:id="rId172"/>
              </p:custDataLst>
            </p:nvPr>
          </p:nvSpPr>
          <p:spPr bwMode="auto">
            <a:xfrm>
              <a:off x="7669214" y="3636962"/>
              <a:ext cx="15875" cy="15875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8" name="Freeform 175"/>
            <p:cNvSpPr/>
            <p:nvPr>
              <p:custDataLst>
                <p:tags r:id="rId173"/>
              </p:custDataLst>
            </p:nvPr>
          </p:nvSpPr>
          <p:spPr bwMode="auto">
            <a:xfrm>
              <a:off x="7670801" y="3635375"/>
              <a:ext cx="17463" cy="17463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 w 11"/>
                <a:gd name="T7" fmla="*/ 1 h 11"/>
                <a:gd name="T8" fmla="*/ 9 w 11"/>
                <a:gd name="T9" fmla="*/ 10 h 11"/>
                <a:gd name="T10" fmla="*/ 10 w 11"/>
                <a:gd name="T11" fmla="*/ 11 h 11"/>
                <a:gd name="T12" fmla="*/ 11 w 11"/>
                <a:gd name="T13" fmla="*/ 9 h 11"/>
                <a:gd name="T14" fmla="*/ 11 w 11"/>
                <a:gd name="T15" fmla="*/ 2 h 11"/>
                <a:gd name="T16" fmla="*/ 9 w 11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9" name="Freeform 176"/>
            <p:cNvSpPr/>
            <p:nvPr>
              <p:custDataLst>
                <p:tags r:id="rId174"/>
              </p:custDataLst>
            </p:nvPr>
          </p:nvSpPr>
          <p:spPr bwMode="auto">
            <a:xfrm>
              <a:off x="7699376" y="3636962"/>
              <a:ext cx="17463" cy="15875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0" name="Freeform 177"/>
            <p:cNvSpPr/>
            <p:nvPr>
              <p:custDataLst>
                <p:tags r:id="rId175"/>
              </p:custDataLst>
            </p:nvPr>
          </p:nvSpPr>
          <p:spPr bwMode="auto">
            <a:xfrm>
              <a:off x="7700964" y="3635375"/>
              <a:ext cx="19050" cy="17463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0 h 11"/>
                <a:gd name="T6" fmla="*/ 1 w 11"/>
                <a:gd name="T7" fmla="*/ 1 h 11"/>
                <a:gd name="T8" fmla="*/ 9 w 11"/>
                <a:gd name="T9" fmla="*/ 10 h 11"/>
                <a:gd name="T10" fmla="*/ 10 w 11"/>
                <a:gd name="T11" fmla="*/ 11 h 11"/>
                <a:gd name="T12" fmla="*/ 11 w 11"/>
                <a:gd name="T13" fmla="*/ 9 h 11"/>
                <a:gd name="T14" fmla="*/ 11 w 11"/>
                <a:gd name="T15" fmla="*/ 2 h 11"/>
                <a:gd name="T16" fmla="*/ 9 w 11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1" name="Freeform 178"/>
            <p:cNvSpPr/>
            <p:nvPr>
              <p:custDataLst>
                <p:tags r:id="rId176"/>
              </p:custDataLst>
            </p:nvPr>
          </p:nvSpPr>
          <p:spPr bwMode="auto">
            <a:xfrm>
              <a:off x="7605714" y="3673475"/>
              <a:ext cx="15875" cy="17463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8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3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9"/>
                    <a:pt x="10" y="8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2" name="Freeform 179"/>
            <p:cNvSpPr/>
            <p:nvPr>
              <p:custDataLst>
                <p:tags r:id="rId177"/>
              </p:custDataLst>
            </p:nvPr>
          </p:nvSpPr>
          <p:spPr bwMode="auto">
            <a:xfrm>
              <a:off x="7607301" y="3671887"/>
              <a:ext cx="19050" cy="17463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 w 11"/>
                <a:gd name="T7" fmla="*/ 1 h 10"/>
                <a:gd name="T8" fmla="*/ 9 w 11"/>
                <a:gd name="T9" fmla="*/ 9 h 10"/>
                <a:gd name="T10" fmla="*/ 10 w 11"/>
                <a:gd name="T11" fmla="*/ 10 h 10"/>
                <a:gd name="T12" fmla="*/ 11 w 11"/>
                <a:gd name="T13" fmla="*/ 9 h 10"/>
                <a:gd name="T14" fmla="*/ 11 w 11"/>
                <a:gd name="T15" fmla="*/ 2 h 10"/>
                <a:gd name="T16" fmla="*/ 9 w 11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3" name="Freeform 180"/>
            <p:cNvSpPr/>
            <p:nvPr>
              <p:custDataLst>
                <p:tags r:id="rId178"/>
              </p:custDataLst>
            </p:nvPr>
          </p:nvSpPr>
          <p:spPr bwMode="auto">
            <a:xfrm>
              <a:off x="7637464" y="3673475"/>
              <a:ext cx="17463" cy="17463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6 w 10"/>
                <a:gd name="T9" fmla="*/ 10 h 10"/>
                <a:gd name="T10" fmla="*/ 10 w 10"/>
                <a:gd name="T11" fmla="*/ 8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0" y="1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10"/>
                    <a:pt x="9" y="9"/>
                    <a:pt x="10" y="8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4" name="Freeform 181"/>
            <p:cNvSpPr/>
            <p:nvPr>
              <p:custDataLst>
                <p:tags r:id="rId179"/>
              </p:custDataLst>
            </p:nvPr>
          </p:nvSpPr>
          <p:spPr bwMode="auto">
            <a:xfrm>
              <a:off x="7639051" y="3671887"/>
              <a:ext cx="17463" cy="17463"/>
            </a:xfrm>
            <a:custGeom>
              <a:avLst/>
              <a:gdLst>
                <a:gd name="T0" fmla="*/ 9 w 10"/>
                <a:gd name="T1" fmla="*/ 0 h 10"/>
                <a:gd name="T2" fmla="*/ 0 w 10"/>
                <a:gd name="T3" fmla="*/ 0 h 10"/>
                <a:gd name="T4" fmla="*/ 0 w 10"/>
                <a:gd name="T5" fmla="*/ 0 h 10"/>
                <a:gd name="T6" fmla="*/ 1 w 10"/>
                <a:gd name="T7" fmla="*/ 1 h 10"/>
                <a:gd name="T8" fmla="*/ 9 w 10"/>
                <a:gd name="T9" fmla="*/ 9 h 10"/>
                <a:gd name="T10" fmla="*/ 10 w 10"/>
                <a:gd name="T11" fmla="*/ 10 h 10"/>
                <a:gd name="T12" fmla="*/ 10 w 10"/>
                <a:gd name="T13" fmla="*/ 9 h 10"/>
                <a:gd name="T14" fmla="*/ 10 w 10"/>
                <a:gd name="T15" fmla="*/ 2 h 10"/>
                <a:gd name="T16" fmla="*/ 9 w 10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5" name="Freeform 182"/>
            <p:cNvSpPr/>
            <p:nvPr>
              <p:custDataLst>
                <p:tags r:id="rId180"/>
              </p:custDataLst>
            </p:nvPr>
          </p:nvSpPr>
          <p:spPr bwMode="auto">
            <a:xfrm>
              <a:off x="7669214" y="3673475"/>
              <a:ext cx="15875" cy="17463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8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9"/>
                    <a:pt x="10" y="8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6" name="Freeform 183"/>
            <p:cNvSpPr/>
            <p:nvPr>
              <p:custDataLst>
                <p:tags r:id="rId181"/>
              </p:custDataLst>
            </p:nvPr>
          </p:nvSpPr>
          <p:spPr bwMode="auto">
            <a:xfrm>
              <a:off x="7670801" y="3671887"/>
              <a:ext cx="17463" cy="17463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 w 11"/>
                <a:gd name="T7" fmla="*/ 1 h 10"/>
                <a:gd name="T8" fmla="*/ 9 w 11"/>
                <a:gd name="T9" fmla="*/ 9 h 10"/>
                <a:gd name="T10" fmla="*/ 10 w 11"/>
                <a:gd name="T11" fmla="*/ 10 h 10"/>
                <a:gd name="T12" fmla="*/ 11 w 11"/>
                <a:gd name="T13" fmla="*/ 9 h 10"/>
                <a:gd name="T14" fmla="*/ 11 w 11"/>
                <a:gd name="T15" fmla="*/ 2 h 10"/>
                <a:gd name="T16" fmla="*/ 9 w 11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7" name="Freeform 184"/>
            <p:cNvSpPr/>
            <p:nvPr>
              <p:custDataLst>
                <p:tags r:id="rId182"/>
              </p:custDataLst>
            </p:nvPr>
          </p:nvSpPr>
          <p:spPr bwMode="auto">
            <a:xfrm>
              <a:off x="7699376" y="3673475"/>
              <a:ext cx="17463" cy="17463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4 h 10"/>
                <a:gd name="T4" fmla="*/ 0 w 10"/>
                <a:gd name="T5" fmla="*/ 5 h 10"/>
                <a:gd name="T6" fmla="*/ 5 w 10"/>
                <a:gd name="T7" fmla="*/ 10 h 10"/>
                <a:gd name="T8" fmla="*/ 7 w 10"/>
                <a:gd name="T9" fmla="*/ 10 h 10"/>
                <a:gd name="T10" fmla="*/ 10 w 10"/>
                <a:gd name="T11" fmla="*/ 8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9"/>
                    <a:pt x="10" y="8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8" name="Freeform 185"/>
            <p:cNvSpPr/>
            <p:nvPr>
              <p:custDataLst>
                <p:tags r:id="rId183"/>
              </p:custDataLst>
            </p:nvPr>
          </p:nvSpPr>
          <p:spPr bwMode="auto">
            <a:xfrm>
              <a:off x="7700964" y="3671887"/>
              <a:ext cx="19050" cy="17463"/>
            </a:xfrm>
            <a:custGeom>
              <a:avLst/>
              <a:gdLst>
                <a:gd name="T0" fmla="*/ 9 w 11"/>
                <a:gd name="T1" fmla="*/ 0 h 10"/>
                <a:gd name="T2" fmla="*/ 1 w 11"/>
                <a:gd name="T3" fmla="*/ 0 h 10"/>
                <a:gd name="T4" fmla="*/ 0 w 11"/>
                <a:gd name="T5" fmla="*/ 0 h 10"/>
                <a:gd name="T6" fmla="*/ 1 w 11"/>
                <a:gd name="T7" fmla="*/ 1 h 10"/>
                <a:gd name="T8" fmla="*/ 9 w 11"/>
                <a:gd name="T9" fmla="*/ 9 h 10"/>
                <a:gd name="T10" fmla="*/ 10 w 11"/>
                <a:gd name="T11" fmla="*/ 10 h 10"/>
                <a:gd name="T12" fmla="*/ 11 w 11"/>
                <a:gd name="T13" fmla="*/ 9 h 10"/>
                <a:gd name="T14" fmla="*/ 11 w 11"/>
                <a:gd name="T15" fmla="*/ 2 h 10"/>
                <a:gd name="T16" fmla="*/ 9 w 11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9" name="Freeform 186"/>
            <p:cNvSpPr/>
            <p:nvPr>
              <p:custDataLst>
                <p:tags r:id="rId184"/>
              </p:custDataLst>
            </p:nvPr>
          </p:nvSpPr>
          <p:spPr bwMode="auto">
            <a:xfrm>
              <a:off x="7605714" y="3709987"/>
              <a:ext cx="15875" cy="17463"/>
            </a:xfrm>
            <a:custGeom>
              <a:avLst/>
              <a:gdLst>
                <a:gd name="T0" fmla="*/ 2 w 10"/>
                <a:gd name="T1" fmla="*/ 0 h 10"/>
                <a:gd name="T2" fmla="*/ 0 w 10"/>
                <a:gd name="T3" fmla="*/ 5 h 10"/>
                <a:gd name="T4" fmla="*/ 0 w 10"/>
                <a:gd name="T5" fmla="*/ 5 h 10"/>
                <a:gd name="T6" fmla="*/ 1 w 10"/>
                <a:gd name="T7" fmla="*/ 7 h 10"/>
                <a:gd name="T8" fmla="*/ 9 w 10"/>
                <a:gd name="T9" fmla="*/ 10 h 10"/>
                <a:gd name="T10" fmla="*/ 10 w 10"/>
                <a:gd name="T11" fmla="*/ 9 h 10"/>
                <a:gd name="T12" fmla="*/ 2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2" y="0"/>
                  </a:moveTo>
                  <a:cubicBezTo>
                    <a:pt x="1" y="1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3" y="9"/>
                    <a:pt x="6" y="9"/>
                    <a:pt x="9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0" name="Freeform 187"/>
            <p:cNvSpPr/>
            <p:nvPr>
              <p:custDataLst>
                <p:tags r:id="rId185"/>
              </p:custDataLst>
            </p:nvPr>
          </p:nvSpPr>
          <p:spPr bwMode="auto">
            <a:xfrm>
              <a:off x="7607301" y="3708400"/>
              <a:ext cx="19050" cy="1905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0 h 11"/>
                <a:gd name="T4" fmla="*/ 0 w 11"/>
                <a:gd name="T5" fmla="*/ 1 h 11"/>
                <a:gd name="T6" fmla="*/ 1 w 11"/>
                <a:gd name="T7" fmla="*/ 1 h 11"/>
                <a:gd name="T8" fmla="*/ 9 w 11"/>
                <a:gd name="T9" fmla="*/ 10 h 11"/>
                <a:gd name="T10" fmla="*/ 10 w 11"/>
                <a:gd name="T11" fmla="*/ 11 h 11"/>
                <a:gd name="T12" fmla="*/ 11 w 11"/>
                <a:gd name="T13" fmla="*/ 9 h 11"/>
                <a:gd name="T14" fmla="*/ 11 w 11"/>
                <a:gd name="T15" fmla="*/ 3 h 11"/>
                <a:gd name="T16" fmla="*/ 9 w 11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0"/>
                    <a:pt x="11" y="9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1" name="Freeform 188"/>
            <p:cNvSpPr/>
            <p:nvPr>
              <p:custDataLst>
                <p:tags r:id="rId186"/>
              </p:custDataLst>
            </p:nvPr>
          </p:nvSpPr>
          <p:spPr bwMode="auto">
            <a:xfrm>
              <a:off x="7637464" y="3709987"/>
              <a:ext cx="17463" cy="19050"/>
            </a:xfrm>
            <a:custGeom>
              <a:avLst/>
              <a:gdLst>
                <a:gd name="T0" fmla="*/ 2 w 10"/>
                <a:gd name="T1" fmla="*/ 0 h 11"/>
                <a:gd name="T2" fmla="*/ 0 w 10"/>
                <a:gd name="T3" fmla="*/ 5 h 11"/>
                <a:gd name="T4" fmla="*/ 0 w 10"/>
                <a:gd name="T5" fmla="*/ 5 h 11"/>
                <a:gd name="T6" fmla="*/ 5 w 10"/>
                <a:gd name="T7" fmla="*/ 11 h 11"/>
                <a:gd name="T8" fmla="*/ 6 w 10"/>
                <a:gd name="T9" fmla="*/ 11 h 11"/>
                <a:gd name="T10" fmla="*/ 10 w 10"/>
                <a:gd name="T11" fmla="*/ 9 h 11"/>
                <a:gd name="T12" fmla="*/ 2 w 1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2" y="0"/>
                  </a:moveTo>
                  <a:cubicBezTo>
                    <a:pt x="0" y="1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9" y="10"/>
                    <a:pt x="10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2" name="Freeform 189"/>
            <p:cNvSpPr/>
            <p:nvPr>
              <p:custDataLst>
                <p:tags r:id="rId187"/>
              </p:custDataLst>
            </p:nvPr>
          </p:nvSpPr>
          <p:spPr bwMode="auto">
            <a:xfrm>
              <a:off x="7639051" y="3708400"/>
              <a:ext cx="17463" cy="19050"/>
            </a:xfrm>
            <a:custGeom>
              <a:avLst/>
              <a:gdLst>
                <a:gd name="T0" fmla="*/ 9 w 10"/>
                <a:gd name="T1" fmla="*/ 0 h 11"/>
                <a:gd name="T2" fmla="*/ 0 w 10"/>
                <a:gd name="T3" fmla="*/ 0 h 11"/>
                <a:gd name="T4" fmla="*/ 0 w 10"/>
                <a:gd name="T5" fmla="*/ 1 h 11"/>
                <a:gd name="T6" fmla="*/ 1 w 10"/>
                <a:gd name="T7" fmla="*/ 1 h 11"/>
                <a:gd name="T8" fmla="*/ 9 w 10"/>
                <a:gd name="T9" fmla="*/ 10 h 11"/>
                <a:gd name="T10" fmla="*/ 10 w 10"/>
                <a:gd name="T11" fmla="*/ 11 h 11"/>
                <a:gd name="T12" fmla="*/ 10 w 10"/>
                <a:gd name="T13" fmla="*/ 9 h 11"/>
                <a:gd name="T14" fmla="*/ 10 w 10"/>
                <a:gd name="T15" fmla="*/ 3 h 11"/>
                <a:gd name="T16" fmla="*/ 9 w 10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0"/>
                    <a:pt x="10" y="9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3" name="Freeform 190"/>
            <p:cNvSpPr/>
            <p:nvPr>
              <p:custDataLst>
                <p:tags r:id="rId188"/>
              </p:custDataLst>
            </p:nvPr>
          </p:nvSpPr>
          <p:spPr bwMode="auto">
            <a:xfrm>
              <a:off x="7669214" y="3709987"/>
              <a:ext cx="12700" cy="15875"/>
            </a:xfrm>
            <a:custGeom>
              <a:avLst/>
              <a:gdLst>
                <a:gd name="T0" fmla="*/ 2 w 8"/>
                <a:gd name="T1" fmla="*/ 0 h 9"/>
                <a:gd name="T2" fmla="*/ 0 w 8"/>
                <a:gd name="T3" fmla="*/ 5 h 9"/>
                <a:gd name="T4" fmla="*/ 0 w 8"/>
                <a:gd name="T5" fmla="*/ 5 h 9"/>
                <a:gd name="T6" fmla="*/ 1 w 8"/>
                <a:gd name="T7" fmla="*/ 9 h 9"/>
                <a:gd name="T8" fmla="*/ 8 w 8"/>
                <a:gd name="T9" fmla="*/ 6 h 9"/>
                <a:gd name="T10" fmla="*/ 2 w 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2" y="0"/>
                  </a:moveTo>
                  <a:cubicBezTo>
                    <a:pt x="1" y="1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3" y="8"/>
                    <a:pt x="5" y="7"/>
                    <a:pt x="8" y="6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4" name="Freeform 191"/>
            <p:cNvSpPr/>
            <p:nvPr>
              <p:custDataLst>
                <p:tags r:id="rId189"/>
              </p:custDataLst>
            </p:nvPr>
          </p:nvSpPr>
          <p:spPr bwMode="auto">
            <a:xfrm>
              <a:off x="7670801" y="3708400"/>
              <a:ext cx="17463" cy="12700"/>
            </a:xfrm>
            <a:custGeom>
              <a:avLst/>
              <a:gdLst>
                <a:gd name="T0" fmla="*/ 9 w 11"/>
                <a:gd name="T1" fmla="*/ 0 h 7"/>
                <a:gd name="T2" fmla="*/ 1 w 11"/>
                <a:gd name="T3" fmla="*/ 0 h 7"/>
                <a:gd name="T4" fmla="*/ 0 w 11"/>
                <a:gd name="T5" fmla="*/ 1 h 7"/>
                <a:gd name="T6" fmla="*/ 1 w 11"/>
                <a:gd name="T7" fmla="*/ 1 h 7"/>
                <a:gd name="T8" fmla="*/ 7 w 11"/>
                <a:gd name="T9" fmla="*/ 7 h 7"/>
                <a:gd name="T10" fmla="*/ 11 w 11"/>
                <a:gd name="T11" fmla="*/ 5 h 7"/>
                <a:gd name="T12" fmla="*/ 11 w 11"/>
                <a:gd name="T13" fmla="*/ 3 h 7"/>
                <a:gd name="T14" fmla="*/ 9 w 11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9" y="6"/>
                    <a:pt x="11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5" name="Freeform 192"/>
            <p:cNvSpPr>
              <a:spLocks noEditPoints="1"/>
            </p:cNvSpPr>
            <p:nvPr>
              <p:custDataLst>
                <p:tags r:id="rId190"/>
              </p:custDataLst>
            </p:nvPr>
          </p:nvSpPr>
          <p:spPr bwMode="auto">
            <a:xfrm>
              <a:off x="7543801" y="3551237"/>
              <a:ext cx="47625" cy="160338"/>
            </a:xfrm>
            <a:custGeom>
              <a:avLst/>
              <a:gdLst>
                <a:gd name="T0" fmla="*/ 16 w 28"/>
                <a:gd name="T1" fmla="*/ 70 h 94"/>
                <a:gd name="T2" fmla="*/ 16 w 28"/>
                <a:gd name="T3" fmla="*/ 84 h 94"/>
                <a:gd name="T4" fmla="*/ 28 w 28"/>
                <a:gd name="T5" fmla="*/ 94 h 94"/>
                <a:gd name="T6" fmla="*/ 28 w 28"/>
                <a:gd name="T7" fmla="*/ 92 h 94"/>
                <a:gd name="T8" fmla="*/ 25 w 28"/>
                <a:gd name="T9" fmla="*/ 88 h 94"/>
                <a:gd name="T10" fmla="*/ 16 w 28"/>
                <a:gd name="T11" fmla="*/ 70 h 94"/>
                <a:gd name="T12" fmla="*/ 10 w 28"/>
                <a:gd name="T13" fmla="*/ 18 h 94"/>
                <a:gd name="T14" fmla="*/ 3 w 28"/>
                <a:gd name="T15" fmla="*/ 38 h 94"/>
                <a:gd name="T16" fmla="*/ 13 w 28"/>
                <a:gd name="T17" fmla="*/ 80 h 94"/>
                <a:gd name="T18" fmla="*/ 14 w 28"/>
                <a:gd name="T19" fmla="*/ 81 h 94"/>
                <a:gd name="T20" fmla="*/ 14 w 28"/>
                <a:gd name="T21" fmla="*/ 57 h 94"/>
                <a:gd name="T22" fmla="*/ 14 w 28"/>
                <a:gd name="T23" fmla="*/ 53 h 94"/>
                <a:gd name="T24" fmla="*/ 14 w 28"/>
                <a:gd name="T25" fmla="*/ 33 h 94"/>
                <a:gd name="T26" fmla="*/ 10 w 28"/>
                <a:gd name="T27" fmla="*/ 18 h 94"/>
                <a:gd name="T28" fmla="*/ 28 w 28"/>
                <a:gd name="T29" fmla="*/ 0 h 94"/>
                <a:gd name="T30" fmla="*/ 25 w 28"/>
                <a:gd name="T31" fmla="*/ 2 h 94"/>
                <a:gd name="T32" fmla="*/ 11 w 28"/>
                <a:gd name="T33" fmla="*/ 16 h 94"/>
                <a:gd name="T34" fmla="*/ 16 w 28"/>
                <a:gd name="T35" fmla="*/ 33 h 94"/>
                <a:gd name="T36" fmla="*/ 16 w 28"/>
                <a:gd name="T37" fmla="*/ 40 h 94"/>
                <a:gd name="T38" fmla="*/ 28 w 28"/>
                <a:gd name="T39" fmla="*/ 18 h 94"/>
                <a:gd name="T40" fmla="*/ 28 w 28"/>
                <a:gd name="T4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94">
                  <a:moveTo>
                    <a:pt x="16" y="70"/>
                  </a:moveTo>
                  <a:cubicBezTo>
                    <a:pt x="16" y="84"/>
                    <a:pt x="16" y="84"/>
                    <a:pt x="16" y="84"/>
                  </a:cubicBezTo>
                  <a:cubicBezTo>
                    <a:pt x="19" y="88"/>
                    <a:pt x="23" y="91"/>
                    <a:pt x="28" y="94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27" y="90"/>
                    <a:pt x="26" y="89"/>
                    <a:pt x="25" y="88"/>
                  </a:cubicBezTo>
                  <a:cubicBezTo>
                    <a:pt x="21" y="82"/>
                    <a:pt x="18" y="76"/>
                    <a:pt x="16" y="70"/>
                  </a:cubicBezTo>
                  <a:moveTo>
                    <a:pt x="10" y="18"/>
                  </a:moveTo>
                  <a:cubicBezTo>
                    <a:pt x="6" y="24"/>
                    <a:pt x="4" y="31"/>
                    <a:pt x="3" y="38"/>
                  </a:cubicBezTo>
                  <a:cubicBezTo>
                    <a:pt x="0" y="53"/>
                    <a:pt x="4" y="68"/>
                    <a:pt x="13" y="80"/>
                  </a:cubicBezTo>
                  <a:cubicBezTo>
                    <a:pt x="13" y="80"/>
                    <a:pt x="13" y="81"/>
                    <a:pt x="14" y="81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6"/>
                    <a:pt x="14" y="54"/>
                    <a:pt x="14" y="5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27"/>
                    <a:pt x="12" y="22"/>
                    <a:pt x="10" y="18"/>
                  </a:cubicBezTo>
                  <a:moveTo>
                    <a:pt x="28" y="0"/>
                  </a:moveTo>
                  <a:cubicBezTo>
                    <a:pt x="27" y="1"/>
                    <a:pt x="26" y="1"/>
                    <a:pt x="25" y="2"/>
                  </a:cubicBezTo>
                  <a:cubicBezTo>
                    <a:pt x="19" y="6"/>
                    <a:pt x="15" y="11"/>
                    <a:pt x="11" y="16"/>
                  </a:cubicBezTo>
                  <a:cubicBezTo>
                    <a:pt x="14" y="21"/>
                    <a:pt x="16" y="27"/>
                    <a:pt x="16" y="33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8" y="32"/>
                    <a:pt x="22" y="25"/>
                    <a:pt x="28" y="18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6" name="Freeform 193"/>
            <p:cNvSpPr>
              <a:spLocks noEditPoints="1"/>
            </p:cNvSpPr>
            <p:nvPr>
              <p:custDataLst>
                <p:tags r:id="rId191"/>
              </p:custDataLst>
            </p:nvPr>
          </p:nvSpPr>
          <p:spPr bwMode="auto">
            <a:xfrm>
              <a:off x="7591426" y="3535362"/>
              <a:ext cx="112713" cy="180975"/>
            </a:xfrm>
            <a:custGeom>
              <a:avLst/>
              <a:gdLst>
                <a:gd name="T0" fmla="*/ 0 w 66"/>
                <a:gd name="T1" fmla="*/ 101 h 106"/>
                <a:gd name="T2" fmla="*/ 0 w 66"/>
                <a:gd name="T3" fmla="*/ 103 h 106"/>
                <a:gd name="T4" fmla="*/ 5 w 66"/>
                <a:gd name="T5" fmla="*/ 106 h 106"/>
                <a:gd name="T6" fmla="*/ 0 w 66"/>
                <a:gd name="T7" fmla="*/ 101 h 106"/>
                <a:gd name="T8" fmla="*/ 65 w 66"/>
                <a:gd name="T9" fmla="*/ 13 h 106"/>
                <a:gd name="T10" fmla="*/ 64 w 66"/>
                <a:gd name="T11" fmla="*/ 13 h 106"/>
                <a:gd name="T12" fmla="*/ 66 w 66"/>
                <a:gd name="T13" fmla="*/ 14 h 106"/>
                <a:gd name="T14" fmla="*/ 65 w 66"/>
                <a:gd name="T15" fmla="*/ 13 h 106"/>
                <a:gd name="T16" fmla="*/ 6 w 66"/>
                <a:gd name="T17" fmla="*/ 5 h 106"/>
                <a:gd name="T18" fmla="*/ 0 w 66"/>
                <a:gd name="T19" fmla="*/ 9 h 106"/>
                <a:gd name="T20" fmla="*/ 0 w 66"/>
                <a:gd name="T21" fmla="*/ 27 h 106"/>
                <a:gd name="T22" fmla="*/ 9 w 66"/>
                <a:gd name="T23" fmla="*/ 19 h 106"/>
                <a:gd name="T24" fmla="*/ 9 w 66"/>
                <a:gd name="T25" fmla="*/ 19 h 106"/>
                <a:gd name="T26" fmla="*/ 7 w 66"/>
                <a:gd name="T27" fmla="*/ 19 h 106"/>
                <a:gd name="T28" fmla="*/ 7 w 66"/>
                <a:gd name="T29" fmla="*/ 17 h 106"/>
                <a:gd name="T30" fmla="*/ 12 w 66"/>
                <a:gd name="T31" fmla="*/ 17 h 106"/>
                <a:gd name="T32" fmla="*/ 19 w 66"/>
                <a:gd name="T33" fmla="*/ 13 h 106"/>
                <a:gd name="T34" fmla="*/ 12 w 66"/>
                <a:gd name="T35" fmla="*/ 13 h 106"/>
                <a:gd name="T36" fmla="*/ 6 w 66"/>
                <a:gd name="T37" fmla="*/ 8 h 106"/>
                <a:gd name="T38" fmla="*/ 6 w 66"/>
                <a:gd name="T39" fmla="*/ 7 h 106"/>
                <a:gd name="T40" fmla="*/ 6 w 66"/>
                <a:gd name="T41" fmla="*/ 5 h 106"/>
                <a:gd name="T42" fmla="*/ 29 w 66"/>
                <a:gd name="T43" fmla="*/ 0 h 106"/>
                <a:gd name="T44" fmla="*/ 17 w 66"/>
                <a:gd name="T45" fmla="*/ 2 h 106"/>
                <a:gd name="T46" fmla="*/ 41 w 66"/>
                <a:gd name="T47" fmla="*/ 2 h 106"/>
                <a:gd name="T48" fmla="*/ 38 w 66"/>
                <a:gd name="T49" fmla="*/ 1 h 106"/>
                <a:gd name="T50" fmla="*/ 38 w 66"/>
                <a:gd name="T51" fmla="*/ 1 h 106"/>
                <a:gd name="T52" fmla="*/ 29 w 66"/>
                <a:gd name="T5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6" h="106">
                  <a:moveTo>
                    <a:pt x="0" y="101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1" y="104"/>
                    <a:pt x="3" y="105"/>
                    <a:pt x="5" y="106"/>
                  </a:cubicBezTo>
                  <a:cubicBezTo>
                    <a:pt x="3" y="104"/>
                    <a:pt x="1" y="102"/>
                    <a:pt x="0" y="101"/>
                  </a:cubicBezTo>
                  <a:moveTo>
                    <a:pt x="65" y="13"/>
                  </a:moveTo>
                  <a:cubicBezTo>
                    <a:pt x="64" y="13"/>
                    <a:pt x="64" y="13"/>
                    <a:pt x="64" y="13"/>
                  </a:cubicBezTo>
                  <a:cubicBezTo>
                    <a:pt x="65" y="14"/>
                    <a:pt x="65" y="14"/>
                    <a:pt x="66" y="14"/>
                  </a:cubicBezTo>
                  <a:cubicBezTo>
                    <a:pt x="66" y="14"/>
                    <a:pt x="65" y="14"/>
                    <a:pt x="65" y="13"/>
                  </a:cubicBezTo>
                  <a:moveTo>
                    <a:pt x="6" y="5"/>
                  </a:moveTo>
                  <a:cubicBezTo>
                    <a:pt x="4" y="6"/>
                    <a:pt x="2" y="8"/>
                    <a:pt x="0" y="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" y="24"/>
                    <a:pt x="5" y="22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4" y="16"/>
                    <a:pt x="17" y="14"/>
                    <a:pt x="19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9" y="13"/>
                    <a:pt x="6" y="11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6"/>
                    <a:pt x="6" y="5"/>
                  </a:cubicBezTo>
                  <a:moveTo>
                    <a:pt x="29" y="0"/>
                  </a:moveTo>
                  <a:cubicBezTo>
                    <a:pt x="25" y="0"/>
                    <a:pt x="21" y="1"/>
                    <a:pt x="17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1"/>
                    <a:pt x="39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5" y="1"/>
                    <a:pt x="32" y="0"/>
                    <a:pt x="29" y="0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7" name="Freeform 194"/>
            <p:cNvSpPr/>
            <p:nvPr>
              <p:custDataLst>
                <p:tags r:id="rId192"/>
              </p:custDataLst>
            </p:nvPr>
          </p:nvSpPr>
          <p:spPr bwMode="auto">
            <a:xfrm>
              <a:off x="7605714" y="3541712"/>
              <a:ext cx="92075" cy="12700"/>
            </a:xfrm>
            <a:custGeom>
              <a:avLst/>
              <a:gdLst>
                <a:gd name="T0" fmla="*/ 40 w 54"/>
                <a:gd name="T1" fmla="*/ 0 h 7"/>
                <a:gd name="T2" fmla="*/ 4 w 54"/>
                <a:gd name="T3" fmla="*/ 0 h 7"/>
                <a:gd name="T4" fmla="*/ 0 w 54"/>
                <a:gd name="T5" fmla="*/ 3 h 7"/>
                <a:gd name="T6" fmla="*/ 0 w 54"/>
                <a:gd name="T7" fmla="*/ 4 h 7"/>
                <a:gd name="T8" fmla="*/ 4 w 54"/>
                <a:gd name="T9" fmla="*/ 7 h 7"/>
                <a:gd name="T10" fmla="*/ 16 w 54"/>
                <a:gd name="T11" fmla="*/ 7 h 7"/>
                <a:gd name="T12" fmla="*/ 33 w 54"/>
                <a:gd name="T13" fmla="*/ 4 h 7"/>
                <a:gd name="T14" fmla="*/ 42 w 54"/>
                <a:gd name="T15" fmla="*/ 5 h 7"/>
                <a:gd name="T16" fmla="*/ 42 w 54"/>
                <a:gd name="T17" fmla="*/ 5 h 7"/>
                <a:gd name="T18" fmla="*/ 51 w 54"/>
                <a:gd name="T19" fmla="*/ 7 h 7"/>
                <a:gd name="T20" fmla="*/ 54 w 54"/>
                <a:gd name="T21" fmla="*/ 7 h 7"/>
                <a:gd name="T22" fmla="*/ 40 w 54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7">
                  <a:moveTo>
                    <a:pt x="4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2" y="5"/>
                    <a:pt x="27" y="4"/>
                    <a:pt x="33" y="4"/>
                  </a:cubicBezTo>
                  <a:cubicBezTo>
                    <a:pt x="36" y="4"/>
                    <a:pt x="39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6"/>
                    <a:pt x="48" y="6"/>
                    <a:pt x="51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0" y="4"/>
                    <a:pt x="45" y="2"/>
                    <a:pt x="4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8" name="Freeform 195"/>
            <p:cNvSpPr>
              <a:spLocks noEditPoints="1"/>
            </p:cNvSpPr>
            <p:nvPr>
              <p:custDataLst>
                <p:tags r:id="rId193"/>
              </p:custDataLst>
            </p:nvPr>
          </p:nvSpPr>
          <p:spPr bwMode="auto">
            <a:xfrm>
              <a:off x="7600951" y="3538537"/>
              <a:ext cx="101600" cy="19050"/>
            </a:xfrm>
            <a:custGeom>
              <a:avLst/>
              <a:gdLst>
                <a:gd name="T0" fmla="*/ 56 w 59"/>
                <a:gd name="T1" fmla="*/ 9 h 11"/>
                <a:gd name="T2" fmla="*/ 53 w 59"/>
                <a:gd name="T3" fmla="*/ 9 h 11"/>
                <a:gd name="T4" fmla="*/ 58 w 59"/>
                <a:gd name="T5" fmla="*/ 11 h 11"/>
                <a:gd name="T6" fmla="*/ 59 w 59"/>
                <a:gd name="T7" fmla="*/ 11 h 11"/>
                <a:gd name="T8" fmla="*/ 56 w 59"/>
                <a:gd name="T9" fmla="*/ 9 h 11"/>
                <a:gd name="T10" fmla="*/ 35 w 59"/>
                <a:gd name="T11" fmla="*/ 0 h 11"/>
                <a:gd name="T12" fmla="*/ 11 w 59"/>
                <a:gd name="T13" fmla="*/ 0 h 11"/>
                <a:gd name="T14" fmla="*/ 0 w 59"/>
                <a:gd name="T15" fmla="*/ 3 h 11"/>
                <a:gd name="T16" fmla="*/ 0 w 59"/>
                <a:gd name="T17" fmla="*/ 5 h 11"/>
                <a:gd name="T18" fmla="*/ 0 w 59"/>
                <a:gd name="T19" fmla="*/ 6 h 11"/>
                <a:gd name="T20" fmla="*/ 6 w 59"/>
                <a:gd name="T21" fmla="*/ 11 h 11"/>
                <a:gd name="T22" fmla="*/ 13 w 59"/>
                <a:gd name="T23" fmla="*/ 11 h 11"/>
                <a:gd name="T24" fmla="*/ 18 w 59"/>
                <a:gd name="T25" fmla="*/ 9 h 11"/>
                <a:gd name="T26" fmla="*/ 6 w 59"/>
                <a:gd name="T27" fmla="*/ 9 h 11"/>
                <a:gd name="T28" fmla="*/ 2 w 59"/>
                <a:gd name="T29" fmla="*/ 6 h 11"/>
                <a:gd name="T30" fmla="*/ 2 w 59"/>
                <a:gd name="T31" fmla="*/ 5 h 11"/>
                <a:gd name="T32" fmla="*/ 6 w 59"/>
                <a:gd name="T33" fmla="*/ 2 h 11"/>
                <a:gd name="T34" fmla="*/ 42 w 59"/>
                <a:gd name="T35" fmla="*/ 2 h 11"/>
                <a:gd name="T36" fmla="*/ 35 w 59"/>
                <a:gd name="T3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11">
                  <a:moveTo>
                    <a:pt x="56" y="9"/>
                  </a:moveTo>
                  <a:cubicBezTo>
                    <a:pt x="53" y="9"/>
                    <a:pt x="53" y="9"/>
                    <a:pt x="53" y="9"/>
                  </a:cubicBezTo>
                  <a:cubicBezTo>
                    <a:pt x="54" y="10"/>
                    <a:pt x="56" y="10"/>
                    <a:pt x="58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8" y="10"/>
                    <a:pt x="57" y="10"/>
                    <a:pt x="56" y="9"/>
                  </a:cubicBezTo>
                  <a:moveTo>
                    <a:pt x="3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8" y="1"/>
                    <a:pt x="4" y="2"/>
                    <a:pt x="0" y="3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5" y="10"/>
                    <a:pt x="16" y="10"/>
                    <a:pt x="1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4" y="9"/>
                    <a:pt x="2" y="8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4" y="2"/>
                    <a:pt x="6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0" y="1"/>
                    <a:pt x="38" y="0"/>
                    <a:pt x="35" y="0"/>
                  </a:cubicBezTo>
                </a:path>
              </a:pathLst>
            </a:custGeom>
            <a:solidFill>
              <a:srgbClr val="D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9" name="Freeform 196"/>
            <p:cNvSpPr/>
            <p:nvPr>
              <p:custDataLst>
                <p:tags r:id="rId194"/>
              </p:custDataLst>
            </p:nvPr>
          </p:nvSpPr>
          <p:spPr bwMode="auto">
            <a:xfrm>
              <a:off x="7602539" y="3563937"/>
              <a:ext cx="9525" cy="4763"/>
            </a:xfrm>
            <a:custGeom>
              <a:avLst/>
              <a:gdLst>
                <a:gd name="T0" fmla="*/ 5 w 5"/>
                <a:gd name="T1" fmla="*/ 0 h 2"/>
                <a:gd name="T2" fmla="*/ 0 w 5"/>
                <a:gd name="T3" fmla="*/ 0 h 2"/>
                <a:gd name="T4" fmla="*/ 0 w 5"/>
                <a:gd name="T5" fmla="*/ 2 h 2"/>
                <a:gd name="T6" fmla="*/ 2 w 5"/>
                <a:gd name="T7" fmla="*/ 2 h 2"/>
                <a:gd name="T8" fmla="*/ 5 w 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4" y="1"/>
                    <a:pt x="5" y="0"/>
                  </a:cubicBezTo>
                </a:path>
              </a:pathLst>
            </a:custGeom>
            <a:solidFill>
              <a:srgbClr val="F3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0" name="Freeform 197"/>
            <p:cNvSpPr>
              <a:spLocks noEditPoints="1"/>
            </p:cNvSpPr>
            <p:nvPr>
              <p:custDataLst>
                <p:tags r:id="rId195"/>
              </p:custDataLst>
            </p:nvPr>
          </p:nvSpPr>
          <p:spPr bwMode="auto">
            <a:xfrm>
              <a:off x="7559676" y="3578225"/>
              <a:ext cx="11113" cy="115888"/>
            </a:xfrm>
            <a:custGeom>
              <a:avLst/>
              <a:gdLst>
                <a:gd name="T0" fmla="*/ 4 w 6"/>
                <a:gd name="T1" fmla="*/ 41 h 68"/>
                <a:gd name="T2" fmla="*/ 4 w 6"/>
                <a:gd name="T3" fmla="*/ 65 h 68"/>
                <a:gd name="T4" fmla="*/ 6 w 6"/>
                <a:gd name="T5" fmla="*/ 68 h 68"/>
                <a:gd name="T6" fmla="*/ 6 w 6"/>
                <a:gd name="T7" fmla="*/ 54 h 68"/>
                <a:gd name="T8" fmla="*/ 4 w 6"/>
                <a:gd name="T9" fmla="*/ 41 h 68"/>
                <a:gd name="T10" fmla="*/ 1 w 6"/>
                <a:gd name="T11" fmla="*/ 0 h 68"/>
                <a:gd name="T12" fmla="*/ 0 w 6"/>
                <a:gd name="T13" fmla="*/ 2 h 68"/>
                <a:gd name="T14" fmla="*/ 4 w 6"/>
                <a:gd name="T15" fmla="*/ 17 h 68"/>
                <a:gd name="T16" fmla="*/ 4 w 6"/>
                <a:gd name="T17" fmla="*/ 37 h 68"/>
                <a:gd name="T18" fmla="*/ 5 w 6"/>
                <a:gd name="T19" fmla="*/ 30 h 68"/>
                <a:gd name="T20" fmla="*/ 6 w 6"/>
                <a:gd name="T21" fmla="*/ 24 h 68"/>
                <a:gd name="T22" fmla="*/ 6 w 6"/>
                <a:gd name="T23" fmla="*/ 17 h 68"/>
                <a:gd name="T24" fmla="*/ 1 w 6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" h="68">
                  <a:moveTo>
                    <a:pt x="4" y="41"/>
                  </a:moveTo>
                  <a:cubicBezTo>
                    <a:pt x="4" y="65"/>
                    <a:pt x="4" y="65"/>
                    <a:pt x="4" y="65"/>
                  </a:cubicBezTo>
                  <a:cubicBezTo>
                    <a:pt x="5" y="66"/>
                    <a:pt x="5" y="67"/>
                    <a:pt x="6" y="68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5" y="50"/>
                    <a:pt x="4" y="46"/>
                    <a:pt x="4" y="41"/>
                  </a:cubicBezTo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2" y="6"/>
                    <a:pt x="4" y="11"/>
                    <a:pt x="4" y="1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5"/>
                    <a:pt x="4" y="33"/>
                    <a:pt x="5" y="30"/>
                  </a:cubicBezTo>
                  <a:cubicBezTo>
                    <a:pt x="5" y="28"/>
                    <a:pt x="5" y="26"/>
                    <a:pt x="6" y="24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1"/>
                    <a:pt x="4" y="5"/>
                    <a:pt x="1" y="0"/>
                  </a:cubicBezTo>
                </a:path>
              </a:pathLst>
            </a:custGeom>
            <a:solidFill>
              <a:srgbClr val="E7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1" name="Freeform 198"/>
            <p:cNvSpPr/>
            <p:nvPr>
              <p:custDataLst>
                <p:tags r:id="rId196"/>
              </p:custDataLst>
            </p:nvPr>
          </p:nvSpPr>
          <p:spPr bwMode="auto">
            <a:xfrm>
              <a:off x="7519989" y="3513137"/>
              <a:ext cx="139700" cy="231775"/>
            </a:xfrm>
            <a:custGeom>
              <a:avLst/>
              <a:gdLst>
                <a:gd name="T0" fmla="*/ 62 w 82"/>
                <a:gd name="T1" fmla="*/ 129 h 135"/>
                <a:gd name="T2" fmla="*/ 11 w 82"/>
                <a:gd name="T3" fmla="*/ 60 h 135"/>
                <a:gd name="T4" fmla="*/ 35 w 82"/>
                <a:gd name="T5" fmla="*/ 20 h 135"/>
                <a:gd name="T6" fmla="*/ 81 w 82"/>
                <a:gd name="T7" fmla="*/ 9 h 135"/>
                <a:gd name="T8" fmla="*/ 82 w 82"/>
                <a:gd name="T9" fmla="*/ 3 h 135"/>
                <a:gd name="T10" fmla="*/ 81 w 82"/>
                <a:gd name="T11" fmla="*/ 3 h 135"/>
                <a:gd name="T12" fmla="*/ 32 w 82"/>
                <a:gd name="T13" fmla="*/ 15 h 135"/>
                <a:gd name="T14" fmla="*/ 5 w 82"/>
                <a:gd name="T15" fmla="*/ 59 h 135"/>
                <a:gd name="T16" fmla="*/ 61 w 82"/>
                <a:gd name="T17" fmla="*/ 135 h 135"/>
                <a:gd name="T18" fmla="*/ 62 w 82"/>
                <a:gd name="T19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35">
                  <a:moveTo>
                    <a:pt x="62" y="129"/>
                  </a:moveTo>
                  <a:cubicBezTo>
                    <a:pt x="29" y="124"/>
                    <a:pt x="6" y="93"/>
                    <a:pt x="11" y="60"/>
                  </a:cubicBezTo>
                  <a:cubicBezTo>
                    <a:pt x="14" y="44"/>
                    <a:pt x="22" y="29"/>
                    <a:pt x="35" y="20"/>
                  </a:cubicBezTo>
                  <a:cubicBezTo>
                    <a:pt x="49" y="10"/>
                    <a:pt x="65" y="6"/>
                    <a:pt x="81" y="9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64" y="0"/>
                    <a:pt x="46" y="4"/>
                    <a:pt x="32" y="15"/>
                  </a:cubicBezTo>
                  <a:cubicBezTo>
                    <a:pt x="17" y="26"/>
                    <a:pt x="8" y="41"/>
                    <a:pt x="5" y="59"/>
                  </a:cubicBezTo>
                  <a:cubicBezTo>
                    <a:pt x="0" y="95"/>
                    <a:pt x="25" y="129"/>
                    <a:pt x="61" y="135"/>
                  </a:cubicBezTo>
                  <a:cubicBezTo>
                    <a:pt x="62" y="129"/>
                    <a:pt x="62" y="129"/>
                    <a:pt x="62" y="129"/>
                  </a:cubicBez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2" name="Freeform 199"/>
            <p:cNvSpPr/>
            <p:nvPr>
              <p:custDataLst>
                <p:tags r:id="rId197"/>
              </p:custDataLst>
            </p:nvPr>
          </p:nvSpPr>
          <p:spPr bwMode="auto">
            <a:xfrm>
              <a:off x="7694614" y="3708400"/>
              <a:ext cx="49213" cy="55563"/>
            </a:xfrm>
            <a:custGeom>
              <a:avLst/>
              <a:gdLst>
                <a:gd name="T0" fmla="*/ 26 w 29"/>
                <a:gd name="T1" fmla="*/ 17 h 32"/>
                <a:gd name="T2" fmla="*/ 16 w 29"/>
                <a:gd name="T3" fmla="*/ 3 h 32"/>
                <a:gd name="T4" fmla="*/ 10 w 29"/>
                <a:gd name="T5" fmla="*/ 0 h 32"/>
                <a:gd name="T6" fmla="*/ 6 w 29"/>
                <a:gd name="T7" fmla="*/ 4 h 32"/>
                <a:gd name="T8" fmla="*/ 0 w 29"/>
                <a:gd name="T9" fmla="*/ 7 h 32"/>
                <a:gd name="T10" fmla="*/ 2 w 29"/>
                <a:gd name="T11" fmla="*/ 14 h 32"/>
                <a:gd name="T12" fmla="*/ 11 w 29"/>
                <a:gd name="T13" fmla="*/ 27 h 32"/>
                <a:gd name="T14" fmla="*/ 23 w 29"/>
                <a:gd name="T15" fmla="*/ 28 h 32"/>
                <a:gd name="T16" fmla="*/ 23 w 29"/>
                <a:gd name="T17" fmla="*/ 28 h 32"/>
                <a:gd name="T18" fmla="*/ 26 w 29"/>
                <a:gd name="T19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32">
                  <a:moveTo>
                    <a:pt x="26" y="17"/>
                  </a:moveTo>
                  <a:cubicBezTo>
                    <a:pt x="23" y="12"/>
                    <a:pt x="19" y="8"/>
                    <a:pt x="16" y="3"/>
                  </a:cubicBezTo>
                  <a:cubicBezTo>
                    <a:pt x="15" y="1"/>
                    <a:pt x="13" y="0"/>
                    <a:pt x="10" y="0"/>
                  </a:cubicBezTo>
                  <a:cubicBezTo>
                    <a:pt x="9" y="1"/>
                    <a:pt x="7" y="3"/>
                    <a:pt x="6" y="4"/>
                  </a:cubicBezTo>
                  <a:cubicBezTo>
                    <a:pt x="4" y="5"/>
                    <a:pt x="2" y="6"/>
                    <a:pt x="0" y="7"/>
                  </a:cubicBezTo>
                  <a:cubicBezTo>
                    <a:pt x="0" y="10"/>
                    <a:pt x="0" y="12"/>
                    <a:pt x="2" y="14"/>
                  </a:cubicBezTo>
                  <a:cubicBezTo>
                    <a:pt x="5" y="19"/>
                    <a:pt x="8" y="23"/>
                    <a:pt x="11" y="27"/>
                  </a:cubicBezTo>
                  <a:cubicBezTo>
                    <a:pt x="14" y="32"/>
                    <a:pt x="19" y="31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5"/>
                    <a:pt x="29" y="21"/>
                    <a:pt x="26" y="17"/>
                  </a:cubicBezTo>
                  <a:close/>
                </a:path>
              </a:pathLst>
            </a:cu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3" name="Freeform 200"/>
            <p:cNvSpPr/>
            <p:nvPr>
              <p:custDataLst>
                <p:tags r:id="rId198"/>
              </p:custDataLst>
            </p:nvPr>
          </p:nvSpPr>
          <p:spPr bwMode="auto">
            <a:xfrm>
              <a:off x="7704139" y="3730625"/>
              <a:ext cx="131763" cy="153988"/>
            </a:xfrm>
            <a:custGeom>
              <a:avLst/>
              <a:gdLst>
                <a:gd name="T0" fmla="*/ 83 w 83"/>
                <a:gd name="T1" fmla="*/ 79 h 97"/>
                <a:gd name="T2" fmla="*/ 59 w 83"/>
                <a:gd name="T3" fmla="*/ 97 h 97"/>
                <a:gd name="T4" fmla="*/ 0 w 83"/>
                <a:gd name="T5" fmla="*/ 18 h 97"/>
                <a:gd name="T6" fmla="*/ 26 w 83"/>
                <a:gd name="T7" fmla="*/ 0 h 97"/>
                <a:gd name="T8" fmla="*/ 83 w 83"/>
                <a:gd name="T9" fmla="*/ 7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97">
                  <a:moveTo>
                    <a:pt x="83" y="79"/>
                  </a:moveTo>
                  <a:lnTo>
                    <a:pt x="59" y="97"/>
                  </a:lnTo>
                  <a:lnTo>
                    <a:pt x="0" y="18"/>
                  </a:lnTo>
                  <a:lnTo>
                    <a:pt x="26" y="0"/>
                  </a:lnTo>
                  <a:lnTo>
                    <a:pt x="83" y="7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4" name="Freeform 201"/>
            <p:cNvSpPr/>
            <p:nvPr>
              <p:custDataLst>
                <p:tags r:id="rId199"/>
              </p:custDataLst>
            </p:nvPr>
          </p:nvSpPr>
          <p:spPr bwMode="auto">
            <a:xfrm>
              <a:off x="7724776" y="3732212"/>
              <a:ext cx="107950" cy="136525"/>
            </a:xfrm>
            <a:custGeom>
              <a:avLst/>
              <a:gdLst>
                <a:gd name="T0" fmla="*/ 68 w 68"/>
                <a:gd name="T1" fmla="*/ 79 h 86"/>
                <a:gd name="T2" fmla="*/ 57 w 68"/>
                <a:gd name="T3" fmla="*/ 86 h 86"/>
                <a:gd name="T4" fmla="*/ 0 w 68"/>
                <a:gd name="T5" fmla="*/ 8 h 86"/>
                <a:gd name="T6" fmla="*/ 11 w 68"/>
                <a:gd name="T7" fmla="*/ 0 h 86"/>
                <a:gd name="T8" fmla="*/ 68 w 68"/>
                <a:gd name="T9" fmla="*/ 7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86">
                  <a:moveTo>
                    <a:pt x="68" y="79"/>
                  </a:moveTo>
                  <a:lnTo>
                    <a:pt x="57" y="86"/>
                  </a:lnTo>
                  <a:lnTo>
                    <a:pt x="0" y="8"/>
                  </a:lnTo>
                  <a:lnTo>
                    <a:pt x="11" y="0"/>
                  </a:lnTo>
                  <a:lnTo>
                    <a:pt x="68" y="79"/>
                  </a:lnTo>
                  <a:close/>
                </a:path>
              </a:pathLst>
            </a:cu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5" name="Freeform 202"/>
            <p:cNvSpPr/>
            <p:nvPr>
              <p:custDataLst>
                <p:tags r:id="rId200"/>
              </p:custDataLst>
            </p:nvPr>
          </p:nvSpPr>
          <p:spPr bwMode="auto">
            <a:xfrm>
              <a:off x="7704139" y="3730625"/>
              <a:ext cx="47625" cy="38100"/>
            </a:xfrm>
            <a:custGeom>
              <a:avLst/>
              <a:gdLst>
                <a:gd name="T0" fmla="*/ 30 w 30"/>
                <a:gd name="T1" fmla="*/ 5 h 24"/>
                <a:gd name="T2" fmla="*/ 5 w 30"/>
                <a:gd name="T3" fmla="*/ 24 h 24"/>
                <a:gd name="T4" fmla="*/ 0 w 30"/>
                <a:gd name="T5" fmla="*/ 18 h 24"/>
                <a:gd name="T6" fmla="*/ 26 w 30"/>
                <a:gd name="T7" fmla="*/ 0 h 24"/>
                <a:gd name="T8" fmla="*/ 30 w 30"/>
                <a:gd name="T9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4">
                  <a:moveTo>
                    <a:pt x="30" y="5"/>
                  </a:moveTo>
                  <a:lnTo>
                    <a:pt x="5" y="24"/>
                  </a:lnTo>
                  <a:lnTo>
                    <a:pt x="0" y="18"/>
                  </a:lnTo>
                  <a:lnTo>
                    <a:pt x="26" y="0"/>
                  </a:lnTo>
                  <a:lnTo>
                    <a:pt x="30" y="5"/>
                  </a:lnTo>
                  <a:close/>
                </a:path>
              </a:pathLst>
            </a:custGeom>
            <a:solidFill>
              <a:srgbClr val="E4E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" name="Freeform 203"/>
            <p:cNvSpPr/>
            <p:nvPr>
              <p:custDataLst>
                <p:tags r:id="rId201"/>
              </p:custDataLst>
            </p:nvPr>
          </p:nvSpPr>
          <p:spPr bwMode="auto">
            <a:xfrm>
              <a:off x="7724776" y="3735387"/>
              <a:ext cx="22225" cy="19050"/>
            </a:xfrm>
            <a:custGeom>
              <a:avLst/>
              <a:gdLst>
                <a:gd name="T0" fmla="*/ 14 w 14"/>
                <a:gd name="T1" fmla="*/ 3 h 12"/>
                <a:gd name="T2" fmla="*/ 3 w 14"/>
                <a:gd name="T3" fmla="*/ 12 h 12"/>
                <a:gd name="T4" fmla="*/ 0 w 14"/>
                <a:gd name="T5" fmla="*/ 8 h 12"/>
                <a:gd name="T6" fmla="*/ 11 w 14"/>
                <a:gd name="T7" fmla="*/ 0 h 12"/>
                <a:gd name="T8" fmla="*/ 14 w 14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3"/>
                  </a:moveTo>
                  <a:lnTo>
                    <a:pt x="3" y="12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CC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7" name="Freeform 204"/>
            <p:cNvSpPr/>
            <p:nvPr>
              <p:custDataLst>
                <p:tags r:id="rId202"/>
              </p:custDataLst>
            </p:nvPr>
          </p:nvSpPr>
          <p:spPr bwMode="auto">
            <a:xfrm>
              <a:off x="7797801" y="3856037"/>
              <a:ext cx="46038" cy="41275"/>
            </a:xfrm>
            <a:custGeom>
              <a:avLst/>
              <a:gdLst>
                <a:gd name="T0" fmla="*/ 27 w 27"/>
                <a:gd name="T1" fmla="*/ 5 h 24"/>
                <a:gd name="T2" fmla="*/ 4 w 27"/>
                <a:gd name="T3" fmla="*/ 22 h 24"/>
                <a:gd name="T4" fmla="*/ 0 w 27"/>
                <a:gd name="T5" fmla="*/ 17 h 24"/>
                <a:gd name="T6" fmla="*/ 23 w 27"/>
                <a:gd name="T7" fmla="*/ 0 h 24"/>
                <a:gd name="T8" fmla="*/ 27 w 27"/>
                <a:gd name="T9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27" y="5"/>
                  </a:moveTo>
                  <a:cubicBezTo>
                    <a:pt x="25" y="16"/>
                    <a:pt x="15" y="24"/>
                    <a:pt x="4" y="22"/>
                  </a:cubicBezTo>
                  <a:cubicBezTo>
                    <a:pt x="2" y="20"/>
                    <a:pt x="1" y="18"/>
                    <a:pt x="0" y="17"/>
                  </a:cubicBezTo>
                  <a:cubicBezTo>
                    <a:pt x="7" y="11"/>
                    <a:pt x="15" y="5"/>
                    <a:pt x="23" y="0"/>
                  </a:cubicBezTo>
                  <a:cubicBezTo>
                    <a:pt x="24" y="1"/>
                    <a:pt x="26" y="3"/>
                    <a:pt x="27" y="5"/>
                  </a:cubicBezTo>
                  <a:close/>
                </a:path>
              </a:pathLst>
            </a:custGeom>
            <a:solidFill>
              <a:srgbClr val="E4E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" name="Freeform 206"/>
            <p:cNvSpPr/>
            <p:nvPr>
              <p:custDataLst>
                <p:tags r:id="rId203"/>
              </p:custDataLst>
            </p:nvPr>
          </p:nvSpPr>
          <p:spPr bwMode="auto">
            <a:xfrm>
              <a:off x="7815264" y="3859212"/>
              <a:ext cx="25400" cy="20638"/>
            </a:xfrm>
            <a:custGeom>
              <a:avLst/>
              <a:gdLst>
                <a:gd name="T0" fmla="*/ 16 w 16"/>
                <a:gd name="T1" fmla="*/ 5 h 13"/>
                <a:gd name="T2" fmla="*/ 4 w 16"/>
                <a:gd name="T3" fmla="*/ 13 h 13"/>
                <a:gd name="T4" fmla="*/ 0 w 16"/>
                <a:gd name="T5" fmla="*/ 7 h 13"/>
                <a:gd name="T6" fmla="*/ 11 w 16"/>
                <a:gd name="T7" fmla="*/ 0 h 13"/>
                <a:gd name="T8" fmla="*/ 16 w 16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16" y="5"/>
                  </a:moveTo>
                  <a:lnTo>
                    <a:pt x="4" y="13"/>
                  </a:lnTo>
                  <a:lnTo>
                    <a:pt x="0" y="7"/>
                  </a:lnTo>
                  <a:lnTo>
                    <a:pt x="11" y="0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CCD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9" name="Freeform 207"/>
            <p:cNvSpPr/>
            <p:nvPr>
              <p:custDataLst>
                <p:tags r:id="rId204"/>
              </p:custDataLst>
            </p:nvPr>
          </p:nvSpPr>
          <p:spPr bwMode="auto">
            <a:xfrm>
              <a:off x="7534277" y="3163887"/>
              <a:ext cx="303213" cy="314325"/>
            </a:xfrm>
            <a:custGeom>
              <a:avLst/>
              <a:gdLst>
                <a:gd name="T0" fmla="*/ 89 w 177"/>
                <a:gd name="T1" fmla="*/ 0 h 184"/>
                <a:gd name="T2" fmla="*/ 0 w 177"/>
                <a:gd name="T3" fmla="*/ 88 h 184"/>
                <a:gd name="T4" fmla="*/ 21 w 177"/>
                <a:gd name="T5" fmla="*/ 145 h 184"/>
                <a:gd name="T6" fmla="*/ 1 w 177"/>
                <a:gd name="T7" fmla="*/ 184 h 184"/>
                <a:gd name="T8" fmla="*/ 38 w 177"/>
                <a:gd name="T9" fmla="*/ 160 h 184"/>
                <a:gd name="T10" fmla="*/ 89 w 177"/>
                <a:gd name="T11" fmla="*/ 176 h 184"/>
                <a:gd name="T12" fmla="*/ 177 w 177"/>
                <a:gd name="T13" fmla="*/ 88 h 184"/>
                <a:gd name="T14" fmla="*/ 89 w 177"/>
                <a:gd name="T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184">
                  <a:moveTo>
                    <a:pt x="89" y="0"/>
                  </a:moveTo>
                  <a:cubicBezTo>
                    <a:pt x="40" y="0"/>
                    <a:pt x="0" y="39"/>
                    <a:pt x="0" y="88"/>
                  </a:cubicBezTo>
                  <a:cubicBezTo>
                    <a:pt x="0" y="110"/>
                    <a:pt x="8" y="130"/>
                    <a:pt x="21" y="145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53" y="170"/>
                    <a:pt x="70" y="176"/>
                    <a:pt x="89" y="176"/>
                  </a:cubicBezTo>
                  <a:cubicBezTo>
                    <a:pt x="137" y="176"/>
                    <a:pt x="177" y="137"/>
                    <a:pt x="177" y="88"/>
                  </a:cubicBezTo>
                  <a:cubicBezTo>
                    <a:pt x="177" y="39"/>
                    <a:pt x="137" y="0"/>
                    <a:pt x="89" y="0"/>
                  </a:cubicBezTo>
                  <a:close/>
                </a:path>
              </a:pathLst>
            </a:custGeom>
            <a:solidFill>
              <a:srgbClr val="F6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0" name="Freeform 208"/>
            <p:cNvSpPr/>
            <p:nvPr>
              <p:custDataLst>
                <p:tags r:id="rId205"/>
              </p:custDataLst>
            </p:nvPr>
          </p:nvSpPr>
          <p:spPr bwMode="auto">
            <a:xfrm>
              <a:off x="7629527" y="3209925"/>
              <a:ext cx="114300" cy="209550"/>
            </a:xfrm>
            <a:custGeom>
              <a:avLst/>
              <a:gdLst>
                <a:gd name="T0" fmla="*/ 26 w 67"/>
                <a:gd name="T1" fmla="*/ 122 h 122"/>
                <a:gd name="T2" fmla="*/ 26 w 67"/>
                <a:gd name="T3" fmla="*/ 108 h 122"/>
                <a:gd name="T4" fmla="*/ 0 w 67"/>
                <a:gd name="T5" fmla="*/ 101 h 122"/>
                <a:gd name="T6" fmla="*/ 5 w 67"/>
                <a:gd name="T7" fmla="*/ 84 h 122"/>
                <a:gd name="T8" fmla="*/ 30 w 67"/>
                <a:gd name="T9" fmla="*/ 90 h 122"/>
                <a:gd name="T10" fmla="*/ 44 w 67"/>
                <a:gd name="T11" fmla="*/ 81 h 122"/>
                <a:gd name="T12" fmla="*/ 28 w 67"/>
                <a:gd name="T13" fmla="*/ 68 h 122"/>
                <a:gd name="T14" fmla="*/ 1 w 67"/>
                <a:gd name="T15" fmla="*/ 41 h 122"/>
                <a:gd name="T16" fmla="*/ 26 w 67"/>
                <a:gd name="T17" fmla="*/ 14 h 122"/>
                <a:gd name="T18" fmla="*/ 26 w 67"/>
                <a:gd name="T19" fmla="*/ 0 h 122"/>
                <a:gd name="T20" fmla="*/ 41 w 67"/>
                <a:gd name="T21" fmla="*/ 0 h 122"/>
                <a:gd name="T22" fmla="*/ 41 w 67"/>
                <a:gd name="T23" fmla="*/ 13 h 122"/>
                <a:gd name="T24" fmla="*/ 63 w 67"/>
                <a:gd name="T25" fmla="*/ 18 h 122"/>
                <a:gd name="T26" fmla="*/ 58 w 67"/>
                <a:gd name="T27" fmla="*/ 35 h 122"/>
                <a:gd name="T28" fmla="*/ 37 w 67"/>
                <a:gd name="T29" fmla="*/ 30 h 122"/>
                <a:gd name="T30" fmla="*/ 24 w 67"/>
                <a:gd name="T31" fmla="*/ 38 h 122"/>
                <a:gd name="T32" fmla="*/ 42 w 67"/>
                <a:gd name="T33" fmla="*/ 51 h 122"/>
                <a:gd name="T34" fmla="*/ 67 w 67"/>
                <a:gd name="T35" fmla="*/ 79 h 122"/>
                <a:gd name="T36" fmla="*/ 40 w 67"/>
                <a:gd name="T37" fmla="*/ 107 h 122"/>
                <a:gd name="T38" fmla="*/ 40 w 67"/>
                <a:gd name="T39" fmla="*/ 122 h 122"/>
                <a:gd name="T40" fmla="*/ 26 w 67"/>
                <a:gd name="T4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" h="122">
                  <a:moveTo>
                    <a:pt x="26" y="122"/>
                  </a:moveTo>
                  <a:cubicBezTo>
                    <a:pt x="26" y="108"/>
                    <a:pt x="26" y="108"/>
                    <a:pt x="26" y="108"/>
                  </a:cubicBezTo>
                  <a:cubicBezTo>
                    <a:pt x="16" y="107"/>
                    <a:pt x="6" y="104"/>
                    <a:pt x="0" y="101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11" y="87"/>
                    <a:pt x="20" y="90"/>
                    <a:pt x="30" y="90"/>
                  </a:cubicBezTo>
                  <a:cubicBezTo>
                    <a:pt x="38" y="90"/>
                    <a:pt x="44" y="87"/>
                    <a:pt x="44" y="81"/>
                  </a:cubicBezTo>
                  <a:cubicBezTo>
                    <a:pt x="44" y="76"/>
                    <a:pt x="39" y="72"/>
                    <a:pt x="28" y="68"/>
                  </a:cubicBezTo>
                  <a:cubicBezTo>
                    <a:pt x="12" y="63"/>
                    <a:pt x="1" y="55"/>
                    <a:pt x="1" y="41"/>
                  </a:cubicBezTo>
                  <a:cubicBezTo>
                    <a:pt x="1" y="28"/>
                    <a:pt x="10" y="17"/>
                    <a:pt x="26" y="1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51" y="14"/>
                    <a:pt x="58" y="16"/>
                    <a:pt x="63" y="1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5" y="33"/>
                    <a:pt x="48" y="30"/>
                    <a:pt x="37" y="30"/>
                  </a:cubicBezTo>
                  <a:cubicBezTo>
                    <a:pt x="27" y="30"/>
                    <a:pt x="24" y="34"/>
                    <a:pt x="24" y="38"/>
                  </a:cubicBezTo>
                  <a:cubicBezTo>
                    <a:pt x="24" y="43"/>
                    <a:pt x="29" y="47"/>
                    <a:pt x="42" y="51"/>
                  </a:cubicBezTo>
                  <a:cubicBezTo>
                    <a:pt x="60" y="57"/>
                    <a:pt x="67" y="66"/>
                    <a:pt x="67" y="79"/>
                  </a:cubicBezTo>
                  <a:cubicBezTo>
                    <a:pt x="67" y="92"/>
                    <a:pt x="58" y="104"/>
                    <a:pt x="40" y="107"/>
                  </a:cubicBezTo>
                  <a:cubicBezTo>
                    <a:pt x="40" y="122"/>
                    <a:pt x="40" y="122"/>
                    <a:pt x="40" y="122"/>
                  </a:cubicBezTo>
                  <a:lnTo>
                    <a:pt x="26" y="1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1" name="Freeform 209"/>
            <p:cNvSpPr/>
            <p:nvPr>
              <p:custDataLst>
                <p:tags r:id="rId206"/>
              </p:custDataLst>
            </p:nvPr>
          </p:nvSpPr>
          <p:spPr bwMode="auto">
            <a:xfrm>
              <a:off x="6902452" y="3235325"/>
              <a:ext cx="239713" cy="239713"/>
            </a:xfrm>
            <a:custGeom>
              <a:avLst/>
              <a:gdLst>
                <a:gd name="T0" fmla="*/ 6 w 140"/>
                <a:gd name="T1" fmla="*/ 79 h 140"/>
                <a:gd name="T2" fmla="*/ 61 w 140"/>
                <a:gd name="T3" fmla="*/ 6 h 140"/>
                <a:gd name="T4" fmla="*/ 135 w 140"/>
                <a:gd name="T5" fmla="*/ 61 h 140"/>
                <a:gd name="T6" fmla="*/ 79 w 140"/>
                <a:gd name="T7" fmla="*/ 135 h 140"/>
                <a:gd name="T8" fmla="*/ 6 w 140"/>
                <a:gd name="T9" fmla="*/ 7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0">
                  <a:moveTo>
                    <a:pt x="6" y="79"/>
                  </a:moveTo>
                  <a:cubicBezTo>
                    <a:pt x="0" y="44"/>
                    <a:pt x="25" y="11"/>
                    <a:pt x="61" y="6"/>
                  </a:cubicBezTo>
                  <a:cubicBezTo>
                    <a:pt x="96" y="0"/>
                    <a:pt x="129" y="25"/>
                    <a:pt x="135" y="61"/>
                  </a:cubicBezTo>
                  <a:cubicBezTo>
                    <a:pt x="140" y="96"/>
                    <a:pt x="115" y="129"/>
                    <a:pt x="79" y="135"/>
                  </a:cubicBezTo>
                  <a:cubicBezTo>
                    <a:pt x="44" y="140"/>
                    <a:pt x="11" y="115"/>
                    <a:pt x="6" y="79"/>
                  </a:cubicBezTo>
                  <a:close/>
                </a:path>
              </a:pathLst>
            </a:custGeom>
            <a:solidFill>
              <a:srgbClr val="353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2" name="Freeform 210"/>
            <p:cNvSpPr>
              <a:spLocks noEditPoints="1"/>
            </p:cNvSpPr>
            <p:nvPr>
              <p:custDataLst>
                <p:tags r:id="rId207"/>
              </p:custDataLst>
            </p:nvPr>
          </p:nvSpPr>
          <p:spPr bwMode="auto">
            <a:xfrm>
              <a:off x="6953252" y="3302000"/>
              <a:ext cx="136525" cy="100013"/>
            </a:xfrm>
            <a:custGeom>
              <a:avLst/>
              <a:gdLst>
                <a:gd name="T0" fmla="*/ 86 w 86"/>
                <a:gd name="T1" fmla="*/ 63 h 63"/>
                <a:gd name="T2" fmla="*/ 0 w 86"/>
                <a:gd name="T3" fmla="*/ 63 h 63"/>
                <a:gd name="T4" fmla="*/ 0 w 86"/>
                <a:gd name="T5" fmla="*/ 0 h 63"/>
                <a:gd name="T6" fmla="*/ 86 w 86"/>
                <a:gd name="T7" fmla="*/ 0 h 63"/>
                <a:gd name="T8" fmla="*/ 86 w 86"/>
                <a:gd name="T9" fmla="*/ 63 h 63"/>
                <a:gd name="T10" fmla="*/ 8 w 86"/>
                <a:gd name="T11" fmla="*/ 56 h 63"/>
                <a:gd name="T12" fmla="*/ 79 w 86"/>
                <a:gd name="T13" fmla="*/ 56 h 63"/>
                <a:gd name="T14" fmla="*/ 79 w 86"/>
                <a:gd name="T15" fmla="*/ 8 h 63"/>
                <a:gd name="T16" fmla="*/ 8 w 86"/>
                <a:gd name="T17" fmla="*/ 8 h 63"/>
                <a:gd name="T18" fmla="*/ 8 w 86"/>
                <a:gd name="T19" fmla="*/ 5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63">
                  <a:moveTo>
                    <a:pt x="86" y="63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6" y="63"/>
                  </a:lnTo>
                  <a:close/>
                  <a:moveTo>
                    <a:pt x="8" y="56"/>
                  </a:moveTo>
                  <a:lnTo>
                    <a:pt x="79" y="56"/>
                  </a:lnTo>
                  <a:lnTo>
                    <a:pt x="79" y="8"/>
                  </a:lnTo>
                  <a:lnTo>
                    <a:pt x="8" y="8"/>
                  </a:lnTo>
                  <a:lnTo>
                    <a:pt x="8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3" name="Rectangle 211"/>
            <p:cNvSpPr>
              <a:spLocks noChangeArrowheads="1"/>
            </p:cNvSpPr>
            <p:nvPr>
              <p:custDataLst>
                <p:tags r:id="rId208"/>
              </p:custDataLst>
            </p:nvPr>
          </p:nvSpPr>
          <p:spPr bwMode="auto">
            <a:xfrm>
              <a:off x="7016752" y="3400425"/>
              <a:ext cx="9525" cy="20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4" name="Freeform 212"/>
            <p:cNvSpPr/>
            <p:nvPr>
              <p:custDataLst>
                <p:tags r:id="rId209"/>
              </p:custDataLst>
            </p:nvPr>
          </p:nvSpPr>
          <p:spPr bwMode="auto">
            <a:xfrm>
              <a:off x="6989764" y="3392487"/>
              <a:ext cx="65088" cy="41275"/>
            </a:xfrm>
            <a:custGeom>
              <a:avLst/>
              <a:gdLst>
                <a:gd name="T0" fmla="*/ 5 w 41"/>
                <a:gd name="T1" fmla="*/ 26 h 26"/>
                <a:gd name="T2" fmla="*/ 0 w 41"/>
                <a:gd name="T3" fmla="*/ 21 h 26"/>
                <a:gd name="T4" fmla="*/ 20 w 41"/>
                <a:gd name="T5" fmla="*/ 0 h 26"/>
                <a:gd name="T6" fmla="*/ 41 w 41"/>
                <a:gd name="T7" fmla="*/ 21 h 26"/>
                <a:gd name="T8" fmla="*/ 35 w 41"/>
                <a:gd name="T9" fmla="*/ 26 h 26"/>
                <a:gd name="T10" fmla="*/ 20 w 41"/>
                <a:gd name="T11" fmla="*/ 11 h 26"/>
                <a:gd name="T12" fmla="*/ 5 w 41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6">
                  <a:moveTo>
                    <a:pt x="5" y="26"/>
                  </a:moveTo>
                  <a:lnTo>
                    <a:pt x="0" y="21"/>
                  </a:lnTo>
                  <a:lnTo>
                    <a:pt x="20" y="0"/>
                  </a:lnTo>
                  <a:lnTo>
                    <a:pt x="41" y="21"/>
                  </a:lnTo>
                  <a:lnTo>
                    <a:pt x="35" y="26"/>
                  </a:lnTo>
                  <a:lnTo>
                    <a:pt x="20" y="11"/>
                  </a:lnTo>
                  <a:lnTo>
                    <a:pt x="5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5" name="Rectangle 213"/>
            <p:cNvSpPr>
              <a:spLocks noChangeArrowheads="1"/>
            </p:cNvSpPr>
            <p:nvPr>
              <p:custDataLst>
                <p:tags r:id="rId210"/>
              </p:custDataLst>
            </p:nvPr>
          </p:nvSpPr>
          <p:spPr bwMode="auto">
            <a:xfrm>
              <a:off x="6959602" y="3322637"/>
              <a:ext cx="123825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6" name="Rectangle 214"/>
            <p:cNvSpPr>
              <a:spLocks noChangeArrowheads="1"/>
            </p:cNvSpPr>
            <p:nvPr>
              <p:custDataLst>
                <p:tags r:id="rId211"/>
              </p:custDataLst>
            </p:nvPr>
          </p:nvSpPr>
          <p:spPr bwMode="auto">
            <a:xfrm>
              <a:off x="6983414" y="3360737"/>
              <a:ext cx="12700" cy="19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7" name="Rectangle 215"/>
            <p:cNvSpPr>
              <a:spLocks noChangeArrowheads="1"/>
            </p:cNvSpPr>
            <p:nvPr>
              <p:custDataLst>
                <p:tags r:id="rId212"/>
              </p:custDataLst>
            </p:nvPr>
          </p:nvSpPr>
          <p:spPr bwMode="auto">
            <a:xfrm>
              <a:off x="7004052" y="3341687"/>
              <a:ext cx="12700" cy="3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8" name="Rectangle 216"/>
            <p:cNvSpPr>
              <a:spLocks noChangeArrowheads="1"/>
            </p:cNvSpPr>
            <p:nvPr>
              <p:custDataLst>
                <p:tags r:id="rId213"/>
              </p:custDataLst>
            </p:nvPr>
          </p:nvSpPr>
          <p:spPr bwMode="auto">
            <a:xfrm>
              <a:off x="7026277" y="3367087"/>
              <a:ext cx="1270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9" name="Rectangle 217"/>
            <p:cNvSpPr>
              <a:spLocks noChangeArrowheads="1"/>
            </p:cNvSpPr>
            <p:nvPr>
              <p:custDataLst>
                <p:tags r:id="rId214"/>
              </p:custDataLst>
            </p:nvPr>
          </p:nvSpPr>
          <p:spPr bwMode="auto">
            <a:xfrm>
              <a:off x="7046914" y="3349625"/>
              <a:ext cx="12700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0" name="Freeform 218"/>
            <p:cNvSpPr/>
            <p:nvPr>
              <p:custDataLst>
                <p:tags r:id="rId215"/>
              </p:custDataLst>
            </p:nvPr>
          </p:nvSpPr>
          <p:spPr bwMode="auto">
            <a:xfrm>
              <a:off x="7088189" y="3425825"/>
              <a:ext cx="33338" cy="36513"/>
            </a:xfrm>
            <a:custGeom>
              <a:avLst/>
              <a:gdLst>
                <a:gd name="T0" fmla="*/ 21 w 21"/>
                <a:gd name="T1" fmla="*/ 23 h 23"/>
                <a:gd name="T2" fmla="*/ 10 w 21"/>
                <a:gd name="T3" fmla="*/ 16 h 23"/>
                <a:gd name="T4" fmla="*/ 0 w 21"/>
                <a:gd name="T5" fmla="*/ 10 h 23"/>
                <a:gd name="T6" fmla="*/ 6 w 21"/>
                <a:gd name="T7" fmla="*/ 4 h 23"/>
                <a:gd name="T8" fmla="*/ 12 w 21"/>
                <a:gd name="T9" fmla="*/ 0 h 23"/>
                <a:gd name="T10" fmla="*/ 17 w 21"/>
                <a:gd name="T11" fmla="*/ 11 h 23"/>
                <a:gd name="T12" fmla="*/ 21 w 21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3">
                  <a:moveTo>
                    <a:pt x="21" y="23"/>
                  </a:moveTo>
                  <a:lnTo>
                    <a:pt x="10" y="16"/>
                  </a:lnTo>
                  <a:lnTo>
                    <a:pt x="0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7" y="11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353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1" name="Rectangle 219"/>
            <p:cNvSpPr>
              <a:spLocks noChangeArrowheads="1"/>
            </p:cNvSpPr>
            <p:nvPr>
              <p:custDataLst>
                <p:tags r:id="rId216"/>
              </p:custDataLst>
            </p:nvPr>
          </p:nvSpPr>
          <p:spPr bwMode="auto">
            <a:xfrm>
              <a:off x="9523414" y="3036887"/>
              <a:ext cx="1204913" cy="12017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2" name="Rectangle 220"/>
            <p:cNvSpPr>
              <a:spLocks noChangeArrowheads="1"/>
            </p:cNvSpPr>
            <p:nvPr>
              <p:custDataLst>
                <p:tags r:id="rId217"/>
              </p:custDataLst>
            </p:nvPr>
          </p:nvSpPr>
          <p:spPr bwMode="auto">
            <a:xfrm>
              <a:off x="9523414" y="3036887"/>
              <a:ext cx="1204913" cy="1201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3" name="Freeform 221"/>
            <p:cNvSpPr>
              <a:spLocks noEditPoints="1"/>
            </p:cNvSpPr>
            <p:nvPr>
              <p:custDataLst>
                <p:tags r:id="rId218"/>
              </p:custDataLst>
            </p:nvPr>
          </p:nvSpPr>
          <p:spPr bwMode="auto">
            <a:xfrm>
              <a:off x="9704389" y="3216275"/>
              <a:ext cx="842963" cy="841375"/>
            </a:xfrm>
            <a:custGeom>
              <a:avLst/>
              <a:gdLst>
                <a:gd name="T0" fmla="*/ 131 w 492"/>
                <a:gd name="T1" fmla="*/ 396 h 491"/>
                <a:gd name="T2" fmla="*/ 51 w 492"/>
                <a:gd name="T3" fmla="*/ 396 h 491"/>
                <a:gd name="T4" fmla="*/ 84 w 492"/>
                <a:gd name="T5" fmla="*/ 430 h 491"/>
                <a:gd name="T6" fmla="*/ 131 w 492"/>
                <a:gd name="T7" fmla="*/ 396 h 491"/>
                <a:gd name="T8" fmla="*/ 353 w 492"/>
                <a:gd name="T9" fmla="*/ 396 h 491"/>
                <a:gd name="T10" fmla="*/ 147 w 492"/>
                <a:gd name="T11" fmla="*/ 396 h 491"/>
                <a:gd name="T12" fmla="*/ 91 w 492"/>
                <a:gd name="T13" fmla="*/ 437 h 491"/>
                <a:gd name="T14" fmla="*/ 246 w 492"/>
                <a:gd name="T15" fmla="*/ 491 h 491"/>
                <a:gd name="T16" fmla="*/ 388 w 492"/>
                <a:gd name="T17" fmla="*/ 447 h 491"/>
                <a:gd name="T18" fmla="*/ 377 w 492"/>
                <a:gd name="T19" fmla="*/ 415 h 491"/>
                <a:gd name="T20" fmla="*/ 375 w 492"/>
                <a:gd name="T21" fmla="*/ 412 h 491"/>
                <a:gd name="T22" fmla="*/ 353 w 492"/>
                <a:gd name="T23" fmla="*/ 396 h 491"/>
                <a:gd name="T24" fmla="*/ 4 w 492"/>
                <a:gd name="T25" fmla="*/ 207 h 491"/>
                <a:gd name="T26" fmla="*/ 0 w 492"/>
                <a:gd name="T27" fmla="*/ 246 h 491"/>
                <a:gd name="T28" fmla="*/ 4 w 492"/>
                <a:gd name="T29" fmla="*/ 285 h 491"/>
                <a:gd name="T30" fmla="*/ 4 w 492"/>
                <a:gd name="T31" fmla="*/ 207 h 491"/>
                <a:gd name="T32" fmla="*/ 455 w 492"/>
                <a:gd name="T33" fmla="*/ 117 h 491"/>
                <a:gd name="T34" fmla="*/ 455 w 492"/>
                <a:gd name="T35" fmla="*/ 247 h 491"/>
                <a:gd name="T36" fmla="*/ 488 w 492"/>
                <a:gd name="T37" fmla="*/ 257 h 491"/>
                <a:gd name="T38" fmla="*/ 486 w 492"/>
                <a:gd name="T39" fmla="*/ 271 h 491"/>
                <a:gd name="T40" fmla="*/ 486 w 492"/>
                <a:gd name="T41" fmla="*/ 271 h 491"/>
                <a:gd name="T42" fmla="*/ 482 w 492"/>
                <a:gd name="T43" fmla="*/ 313 h 491"/>
                <a:gd name="T44" fmla="*/ 492 w 492"/>
                <a:gd name="T45" fmla="*/ 246 h 491"/>
                <a:gd name="T46" fmla="*/ 455 w 492"/>
                <a:gd name="T47" fmla="*/ 117 h 491"/>
                <a:gd name="T48" fmla="*/ 246 w 492"/>
                <a:gd name="T49" fmla="*/ 0 h 491"/>
                <a:gd name="T50" fmla="*/ 58 w 492"/>
                <a:gd name="T51" fmla="*/ 88 h 491"/>
                <a:gd name="T52" fmla="*/ 427 w 492"/>
                <a:gd name="T53" fmla="*/ 88 h 491"/>
                <a:gd name="T54" fmla="*/ 435 w 492"/>
                <a:gd name="T55" fmla="*/ 89 h 491"/>
                <a:gd name="T56" fmla="*/ 246 w 492"/>
                <a:gd name="T57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2" h="491">
                  <a:moveTo>
                    <a:pt x="131" y="396"/>
                  </a:moveTo>
                  <a:cubicBezTo>
                    <a:pt x="51" y="396"/>
                    <a:pt x="51" y="396"/>
                    <a:pt x="51" y="396"/>
                  </a:cubicBezTo>
                  <a:cubicBezTo>
                    <a:pt x="61" y="408"/>
                    <a:pt x="72" y="420"/>
                    <a:pt x="84" y="430"/>
                  </a:cubicBezTo>
                  <a:cubicBezTo>
                    <a:pt x="131" y="396"/>
                    <a:pt x="131" y="396"/>
                    <a:pt x="131" y="396"/>
                  </a:cubicBezTo>
                  <a:moveTo>
                    <a:pt x="353" y="396"/>
                  </a:moveTo>
                  <a:cubicBezTo>
                    <a:pt x="147" y="396"/>
                    <a:pt x="147" y="396"/>
                    <a:pt x="147" y="396"/>
                  </a:cubicBezTo>
                  <a:cubicBezTo>
                    <a:pt x="91" y="437"/>
                    <a:pt x="91" y="437"/>
                    <a:pt x="91" y="437"/>
                  </a:cubicBezTo>
                  <a:cubicBezTo>
                    <a:pt x="134" y="471"/>
                    <a:pt x="187" y="491"/>
                    <a:pt x="246" y="491"/>
                  </a:cubicBezTo>
                  <a:cubicBezTo>
                    <a:pt x="299" y="491"/>
                    <a:pt x="348" y="475"/>
                    <a:pt x="388" y="447"/>
                  </a:cubicBezTo>
                  <a:cubicBezTo>
                    <a:pt x="387" y="437"/>
                    <a:pt x="384" y="427"/>
                    <a:pt x="377" y="415"/>
                  </a:cubicBezTo>
                  <a:cubicBezTo>
                    <a:pt x="376" y="414"/>
                    <a:pt x="376" y="413"/>
                    <a:pt x="375" y="412"/>
                  </a:cubicBezTo>
                  <a:cubicBezTo>
                    <a:pt x="353" y="396"/>
                    <a:pt x="353" y="396"/>
                    <a:pt x="353" y="396"/>
                  </a:cubicBezTo>
                  <a:moveTo>
                    <a:pt x="4" y="207"/>
                  </a:moveTo>
                  <a:cubicBezTo>
                    <a:pt x="2" y="220"/>
                    <a:pt x="0" y="233"/>
                    <a:pt x="0" y="246"/>
                  </a:cubicBezTo>
                  <a:cubicBezTo>
                    <a:pt x="0" y="259"/>
                    <a:pt x="2" y="272"/>
                    <a:pt x="4" y="285"/>
                  </a:cubicBezTo>
                  <a:cubicBezTo>
                    <a:pt x="4" y="207"/>
                    <a:pt x="4" y="207"/>
                    <a:pt x="4" y="207"/>
                  </a:cubicBezTo>
                  <a:moveTo>
                    <a:pt x="455" y="117"/>
                  </a:moveTo>
                  <a:cubicBezTo>
                    <a:pt x="455" y="247"/>
                    <a:pt x="455" y="247"/>
                    <a:pt x="455" y="247"/>
                  </a:cubicBezTo>
                  <a:cubicBezTo>
                    <a:pt x="488" y="257"/>
                    <a:pt x="488" y="257"/>
                    <a:pt x="488" y="257"/>
                  </a:cubicBezTo>
                  <a:cubicBezTo>
                    <a:pt x="486" y="271"/>
                    <a:pt x="486" y="271"/>
                    <a:pt x="486" y="271"/>
                  </a:cubicBezTo>
                  <a:cubicBezTo>
                    <a:pt x="486" y="271"/>
                    <a:pt x="486" y="271"/>
                    <a:pt x="486" y="271"/>
                  </a:cubicBezTo>
                  <a:cubicBezTo>
                    <a:pt x="485" y="287"/>
                    <a:pt x="484" y="301"/>
                    <a:pt x="482" y="313"/>
                  </a:cubicBezTo>
                  <a:cubicBezTo>
                    <a:pt x="488" y="291"/>
                    <a:pt x="492" y="269"/>
                    <a:pt x="492" y="246"/>
                  </a:cubicBezTo>
                  <a:cubicBezTo>
                    <a:pt x="492" y="199"/>
                    <a:pt x="478" y="154"/>
                    <a:pt x="455" y="117"/>
                  </a:cubicBezTo>
                  <a:moveTo>
                    <a:pt x="246" y="0"/>
                  </a:moveTo>
                  <a:cubicBezTo>
                    <a:pt x="171" y="0"/>
                    <a:pt x="103" y="34"/>
                    <a:pt x="58" y="88"/>
                  </a:cubicBezTo>
                  <a:cubicBezTo>
                    <a:pt x="427" y="88"/>
                    <a:pt x="427" y="88"/>
                    <a:pt x="427" y="88"/>
                  </a:cubicBezTo>
                  <a:cubicBezTo>
                    <a:pt x="429" y="88"/>
                    <a:pt x="432" y="88"/>
                    <a:pt x="435" y="89"/>
                  </a:cubicBezTo>
                  <a:cubicBezTo>
                    <a:pt x="390" y="35"/>
                    <a:pt x="322" y="0"/>
                    <a:pt x="246" y="0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3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4" name="Freeform 222"/>
            <p:cNvSpPr/>
            <p:nvPr>
              <p:custDataLst>
                <p:tags r:id="rId219"/>
              </p:custDataLst>
            </p:nvPr>
          </p:nvSpPr>
          <p:spPr bwMode="auto">
            <a:xfrm>
              <a:off x="9832977" y="3952875"/>
              <a:ext cx="26988" cy="23813"/>
            </a:xfrm>
            <a:custGeom>
              <a:avLst/>
              <a:gdLst>
                <a:gd name="T0" fmla="*/ 9 w 16"/>
                <a:gd name="T1" fmla="*/ 0 h 14"/>
                <a:gd name="T2" fmla="*/ 0 w 16"/>
                <a:gd name="T3" fmla="*/ 7 h 14"/>
                <a:gd name="T4" fmla="*/ 7 w 16"/>
                <a:gd name="T5" fmla="*/ 14 h 14"/>
                <a:gd name="T6" fmla="*/ 16 w 16"/>
                <a:gd name="T7" fmla="*/ 7 h 14"/>
                <a:gd name="T8" fmla="*/ 9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9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3" y="9"/>
                    <a:pt x="5" y="11"/>
                    <a:pt x="7" y="14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4" y="5"/>
                    <a:pt x="11" y="2"/>
                    <a:pt x="9" y="0"/>
                  </a:cubicBezTo>
                </a:path>
              </a:pathLst>
            </a:custGeom>
            <a:solidFill>
              <a:srgbClr val="B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5" name="Freeform 223"/>
            <p:cNvSpPr>
              <a:spLocks noEditPoints="1"/>
            </p:cNvSpPr>
            <p:nvPr>
              <p:custDataLst>
                <p:tags r:id="rId220"/>
              </p:custDataLst>
            </p:nvPr>
          </p:nvSpPr>
          <p:spPr bwMode="auto">
            <a:xfrm>
              <a:off x="9848852" y="3895725"/>
              <a:ext cx="498475" cy="69850"/>
            </a:xfrm>
            <a:custGeom>
              <a:avLst/>
              <a:gdLst>
                <a:gd name="T0" fmla="*/ 63 w 291"/>
                <a:gd name="T1" fmla="*/ 0 h 41"/>
                <a:gd name="T2" fmla="*/ 47 w 291"/>
                <a:gd name="T3" fmla="*/ 0 h 41"/>
                <a:gd name="T4" fmla="*/ 0 w 291"/>
                <a:gd name="T5" fmla="*/ 34 h 41"/>
                <a:gd name="T6" fmla="*/ 7 w 291"/>
                <a:gd name="T7" fmla="*/ 41 h 41"/>
                <a:gd name="T8" fmla="*/ 63 w 291"/>
                <a:gd name="T9" fmla="*/ 0 h 41"/>
                <a:gd name="T10" fmla="*/ 284 w 291"/>
                <a:gd name="T11" fmla="*/ 0 h 41"/>
                <a:gd name="T12" fmla="*/ 269 w 291"/>
                <a:gd name="T13" fmla="*/ 0 h 41"/>
                <a:gd name="T14" fmla="*/ 291 w 291"/>
                <a:gd name="T15" fmla="*/ 16 h 41"/>
                <a:gd name="T16" fmla="*/ 284 w 291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41">
                  <a:moveTo>
                    <a:pt x="63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" y="36"/>
                    <a:pt x="5" y="39"/>
                    <a:pt x="7" y="41"/>
                  </a:cubicBezTo>
                  <a:cubicBezTo>
                    <a:pt x="63" y="0"/>
                    <a:pt x="63" y="0"/>
                    <a:pt x="63" y="0"/>
                  </a:cubicBezTo>
                  <a:moveTo>
                    <a:pt x="284" y="0"/>
                  </a:moveTo>
                  <a:cubicBezTo>
                    <a:pt x="269" y="0"/>
                    <a:pt x="269" y="0"/>
                    <a:pt x="269" y="0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88" y="10"/>
                    <a:pt x="285" y="5"/>
                    <a:pt x="284" y="0"/>
                  </a:cubicBezTo>
                </a:path>
              </a:pathLst>
            </a:custGeom>
            <a:solidFill>
              <a:srgbClr val="B9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6" name="Freeform 224"/>
            <p:cNvSpPr>
              <a:spLocks noEditPoints="1"/>
            </p:cNvSpPr>
            <p:nvPr>
              <p:custDataLst>
                <p:tags r:id="rId221"/>
              </p:custDataLst>
            </p:nvPr>
          </p:nvSpPr>
          <p:spPr bwMode="auto">
            <a:xfrm>
              <a:off x="9650414" y="3832225"/>
              <a:ext cx="974725" cy="150813"/>
            </a:xfrm>
            <a:custGeom>
              <a:avLst/>
              <a:gdLst>
                <a:gd name="T0" fmla="*/ 6 w 568"/>
                <a:gd name="T1" fmla="*/ 7 h 88"/>
                <a:gd name="T2" fmla="*/ 0 w 568"/>
                <a:gd name="T3" fmla="*/ 12 h 88"/>
                <a:gd name="T4" fmla="*/ 71 w 568"/>
                <a:gd name="T5" fmla="*/ 88 h 88"/>
                <a:gd name="T6" fmla="*/ 76 w 568"/>
                <a:gd name="T7" fmla="*/ 81 h 88"/>
                <a:gd name="T8" fmla="*/ 6 w 568"/>
                <a:gd name="T9" fmla="*/ 7 h 88"/>
                <a:gd name="T10" fmla="*/ 562 w 568"/>
                <a:gd name="T11" fmla="*/ 0 h 88"/>
                <a:gd name="T12" fmla="*/ 516 w 568"/>
                <a:gd name="T13" fmla="*/ 50 h 88"/>
                <a:gd name="T14" fmla="*/ 509 w 568"/>
                <a:gd name="T15" fmla="*/ 69 h 88"/>
                <a:gd name="T16" fmla="*/ 568 w 568"/>
                <a:gd name="T17" fmla="*/ 6 h 88"/>
                <a:gd name="T18" fmla="*/ 562 w 568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8" h="88">
                  <a:moveTo>
                    <a:pt x="6" y="7"/>
                  </a:moveTo>
                  <a:cubicBezTo>
                    <a:pt x="4" y="9"/>
                    <a:pt x="2" y="11"/>
                    <a:pt x="0" y="12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2" y="85"/>
                    <a:pt x="74" y="83"/>
                    <a:pt x="76" y="81"/>
                  </a:cubicBezTo>
                  <a:cubicBezTo>
                    <a:pt x="6" y="7"/>
                    <a:pt x="6" y="7"/>
                    <a:pt x="6" y="7"/>
                  </a:cubicBezTo>
                  <a:moveTo>
                    <a:pt x="562" y="0"/>
                  </a:moveTo>
                  <a:cubicBezTo>
                    <a:pt x="516" y="50"/>
                    <a:pt x="516" y="50"/>
                    <a:pt x="516" y="50"/>
                  </a:cubicBezTo>
                  <a:cubicBezTo>
                    <a:pt x="514" y="57"/>
                    <a:pt x="512" y="63"/>
                    <a:pt x="509" y="69"/>
                  </a:cubicBezTo>
                  <a:cubicBezTo>
                    <a:pt x="568" y="6"/>
                    <a:pt x="568" y="6"/>
                    <a:pt x="568" y="6"/>
                  </a:cubicBezTo>
                  <a:cubicBezTo>
                    <a:pt x="562" y="0"/>
                    <a:pt x="562" y="0"/>
                    <a:pt x="562" y="0"/>
                  </a:cubicBezTo>
                </a:path>
              </a:pathLst>
            </a:custGeom>
            <a:solidFill>
              <a:srgbClr val="B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7" name="Freeform 225"/>
            <p:cNvSpPr/>
            <p:nvPr>
              <p:custDataLst>
                <p:tags r:id="rId222"/>
              </p:custDataLst>
            </p:nvPr>
          </p:nvSpPr>
          <p:spPr bwMode="auto">
            <a:xfrm>
              <a:off x="9585327" y="3776662"/>
              <a:ext cx="84138" cy="82550"/>
            </a:xfrm>
            <a:custGeom>
              <a:avLst/>
              <a:gdLst>
                <a:gd name="T0" fmla="*/ 25 w 49"/>
                <a:gd name="T1" fmla="*/ 0 h 48"/>
                <a:gd name="T2" fmla="*/ 0 w 49"/>
                <a:gd name="T3" fmla="*/ 24 h 48"/>
                <a:gd name="T4" fmla="*/ 25 w 49"/>
                <a:gd name="T5" fmla="*/ 48 h 48"/>
                <a:gd name="T6" fmla="*/ 38 w 49"/>
                <a:gd name="T7" fmla="*/ 44 h 48"/>
                <a:gd name="T8" fmla="*/ 44 w 49"/>
                <a:gd name="T9" fmla="*/ 39 h 48"/>
                <a:gd name="T10" fmla="*/ 49 w 49"/>
                <a:gd name="T11" fmla="*/ 24 h 48"/>
                <a:gd name="T12" fmla="*/ 25 w 49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5" y="48"/>
                  </a:cubicBezTo>
                  <a:cubicBezTo>
                    <a:pt x="30" y="48"/>
                    <a:pt x="34" y="47"/>
                    <a:pt x="38" y="44"/>
                  </a:cubicBezTo>
                  <a:cubicBezTo>
                    <a:pt x="40" y="43"/>
                    <a:pt x="42" y="41"/>
                    <a:pt x="44" y="39"/>
                  </a:cubicBezTo>
                  <a:cubicBezTo>
                    <a:pt x="47" y="35"/>
                    <a:pt x="49" y="30"/>
                    <a:pt x="49" y="24"/>
                  </a:cubicBezTo>
                  <a:cubicBezTo>
                    <a:pt x="49" y="11"/>
                    <a:pt x="38" y="0"/>
                    <a:pt x="25" y="0"/>
                  </a:cubicBezTo>
                </a:path>
              </a:pathLst>
            </a:custGeom>
            <a:solidFill>
              <a:srgbClr val="B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8" name="Freeform 226"/>
            <p:cNvSpPr/>
            <p:nvPr>
              <p:custDataLst>
                <p:tags r:id="rId223"/>
              </p:custDataLst>
            </p:nvPr>
          </p:nvSpPr>
          <p:spPr bwMode="auto">
            <a:xfrm>
              <a:off x="9769477" y="3959225"/>
              <a:ext cx="82550" cy="80963"/>
            </a:xfrm>
            <a:custGeom>
              <a:avLst/>
              <a:gdLst>
                <a:gd name="T0" fmla="*/ 24 w 48"/>
                <a:gd name="T1" fmla="*/ 0 h 48"/>
                <a:gd name="T2" fmla="*/ 7 w 48"/>
                <a:gd name="T3" fmla="*/ 7 h 48"/>
                <a:gd name="T4" fmla="*/ 2 w 48"/>
                <a:gd name="T5" fmla="*/ 14 h 48"/>
                <a:gd name="T6" fmla="*/ 0 w 48"/>
                <a:gd name="T7" fmla="*/ 24 h 48"/>
                <a:gd name="T8" fmla="*/ 24 w 48"/>
                <a:gd name="T9" fmla="*/ 48 h 48"/>
                <a:gd name="T10" fmla="*/ 48 w 48"/>
                <a:gd name="T11" fmla="*/ 24 h 48"/>
                <a:gd name="T12" fmla="*/ 44 w 48"/>
                <a:gd name="T13" fmla="*/ 11 h 48"/>
                <a:gd name="T14" fmla="*/ 37 w 48"/>
                <a:gd name="T15" fmla="*/ 4 h 48"/>
                <a:gd name="T16" fmla="*/ 24 w 48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17" y="0"/>
                    <a:pt x="11" y="3"/>
                    <a:pt x="7" y="7"/>
                  </a:cubicBezTo>
                  <a:cubicBezTo>
                    <a:pt x="5" y="9"/>
                    <a:pt x="3" y="11"/>
                    <a:pt x="2" y="14"/>
                  </a:cubicBezTo>
                  <a:cubicBezTo>
                    <a:pt x="0" y="17"/>
                    <a:pt x="0" y="20"/>
                    <a:pt x="0" y="24"/>
                  </a:cubicBezTo>
                  <a:cubicBezTo>
                    <a:pt x="0" y="38"/>
                    <a:pt x="10" y="48"/>
                    <a:pt x="24" y="48"/>
                  </a:cubicBezTo>
                  <a:cubicBezTo>
                    <a:pt x="37" y="48"/>
                    <a:pt x="48" y="38"/>
                    <a:pt x="48" y="24"/>
                  </a:cubicBezTo>
                  <a:cubicBezTo>
                    <a:pt x="48" y="19"/>
                    <a:pt x="46" y="14"/>
                    <a:pt x="44" y="11"/>
                  </a:cubicBezTo>
                  <a:cubicBezTo>
                    <a:pt x="42" y="8"/>
                    <a:pt x="40" y="6"/>
                    <a:pt x="37" y="4"/>
                  </a:cubicBezTo>
                  <a:cubicBezTo>
                    <a:pt x="33" y="1"/>
                    <a:pt x="29" y="0"/>
                    <a:pt x="24" y="0"/>
                  </a:cubicBezTo>
                </a:path>
              </a:pathLst>
            </a:custGeom>
            <a:solidFill>
              <a:srgbClr val="B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9" name="Freeform 227"/>
            <p:cNvSpPr/>
            <p:nvPr>
              <p:custDataLst>
                <p:tags r:id="rId224"/>
              </p:custDataLst>
            </p:nvPr>
          </p:nvSpPr>
          <p:spPr bwMode="auto">
            <a:xfrm>
              <a:off x="10434639" y="3983037"/>
              <a:ext cx="68263" cy="57150"/>
            </a:xfrm>
            <a:custGeom>
              <a:avLst/>
              <a:gdLst>
                <a:gd name="T0" fmla="*/ 38 w 40"/>
                <a:gd name="T1" fmla="*/ 0 h 34"/>
                <a:gd name="T2" fmla="*/ 0 w 40"/>
                <a:gd name="T3" fmla="*/ 28 h 34"/>
                <a:gd name="T4" fmla="*/ 16 w 40"/>
                <a:gd name="T5" fmla="*/ 34 h 34"/>
                <a:gd name="T6" fmla="*/ 40 w 40"/>
                <a:gd name="T7" fmla="*/ 10 h 34"/>
                <a:gd name="T8" fmla="*/ 38 w 40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">
                  <a:moveTo>
                    <a:pt x="38" y="0"/>
                  </a:moveTo>
                  <a:cubicBezTo>
                    <a:pt x="28" y="12"/>
                    <a:pt x="14" y="21"/>
                    <a:pt x="0" y="28"/>
                  </a:cubicBezTo>
                  <a:cubicBezTo>
                    <a:pt x="4" y="32"/>
                    <a:pt x="10" y="34"/>
                    <a:pt x="16" y="34"/>
                  </a:cubicBezTo>
                  <a:cubicBezTo>
                    <a:pt x="30" y="34"/>
                    <a:pt x="40" y="24"/>
                    <a:pt x="40" y="10"/>
                  </a:cubicBezTo>
                  <a:cubicBezTo>
                    <a:pt x="40" y="7"/>
                    <a:pt x="40" y="3"/>
                    <a:pt x="38" y="0"/>
                  </a:cubicBezTo>
                </a:path>
              </a:pathLst>
            </a:custGeom>
            <a:solidFill>
              <a:srgbClr val="B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0" name="Freeform 228"/>
            <p:cNvSpPr/>
            <p:nvPr>
              <p:custDataLst>
                <p:tags r:id="rId225"/>
              </p:custDataLst>
            </p:nvPr>
          </p:nvSpPr>
          <p:spPr bwMode="auto">
            <a:xfrm>
              <a:off x="10577514" y="3794125"/>
              <a:ext cx="82550" cy="82550"/>
            </a:xfrm>
            <a:custGeom>
              <a:avLst/>
              <a:gdLst>
                <a:gd name="T0" fmla="*/ 52 w 52"/>
                <a:gd name="T1" fmla="*/ 0 h 52"/>
                <a:gd name="T2" fmla="*/ 0 w 52"/>
                <a:gd name="T3" fmla="*/ 0 h 52"/>
                <a:gd name="T4" fmla="*/ 23 w 52"/>
                <a:gd name="T5" fmla="*/ 24 h 52"/>
                <a:gd name="T6" fmla="*/ 30 w 52"/>
                <a:gd name="T7" fmla="*/ 30 h 52"/>
                <a:gd name="T8" fmla="*/ 52 w 52"/>
                <a:gd name="T9" fmla="*/ 52 h 52"/>
                <a:gd name="T10" fmla="*/ 52 w 52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2">
                  <a:moveTo>
                    <a:pt x="52" y="0"/>
                  </a:moveTo>
                  <a:lnTo>
                    <a:pt x="0" y="0"/>
                  </a:lnTo>
                  <a:lnTo>
                    <a:pt x="23" y="24"/>
                  </a:lnTo>
                  <a:lnTo>
                    <a:pt x="30" y="30"/>
                  </a:lnTo>
                  <a:lnTo>
                    <a:pt x="52" y="5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B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1" name="Freeform 229"/>
            <p:cNvSpPr/>
            <p:nvPr>
              <p:custDataLst>
                <p:tags r:id="rId226"/>
              </p:custDataLst>
            </p:nvPr>
          </p:nvSpPr>
          <p:spPr bwMode="auto">
            <a:xfrm>
              <a:off x="10577514" y="3794125"/>
              <a:ext cx="82550" cy="82550"/>
            </a:xfrm>
            <a:custGeom>
              <a:avLst/>
              <a:gdLst>
                <a:gd name="T0" fmla="*/ 52 w 52"/>
                <a:gd name="T1" fmla="*/ 0 h 52"/>
                <a:gd name="T2" fmla="*/ 0 w 52"/>
                <a:gd name="T3" fmla="*/ 0 h 52"/>
                <a:gd name="T4" fmla="*/ 23 w 52"/>
                <a:gd name="T5" fmla="*/ 24 h 52"/>
                <a:gd name="T6" fmla="*/ 30 w 52"/>
                <a:gd name="T7" fmla="*/ 30 h 52"/>
                <a:gd name="T8" fmla="*/ 52 w 52"/>
                <a:gd name="T9" fmla="*/ 52 h 52"/>
                <a:gd name="T10" fmla="*/ 52 w 52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2">
                  <a:moveTo>
                    <a:pt x="52" y="0"/>
                  </a:moveTo>
                  <a:lnTo>
                    <a:pt x="0" y="0"/>
                  </a:lnTo>
                  <a:lnTo>
                    <a:pt x="23" y="24"/>
                  </a:lnTo>
                  <a:lnTo>
                    <a:pt x="30" y="30"/>
                  </a:lnTo>
                  <a:lnTo>
                    <a:pt x="52" y="52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2" name="Freeform 230"/>
            <p:cNvSpPr/>
            <p:nvPr>
              <p:custDataLst>
                <p:tags r:id="rId227"/>
              </p:custDataLst>
            </p:nvPr>
          </p:nvSpPr>
          <p:spPr bwMode="auto">
            <a:xfrm>
              <a:off x="9710739" y="3367087"/>
              <a:ext cx="773113" cy="528638"/>
            </a:xfrm>
            <a:custGeom>
              <a:avLst/>
              <a:gdLst>
                <a:gd name="T0" fmla="*/ 423 w 451"/>
                <a:gd name="T1" fmla="*/ 308 h 308"/>
                <a:gd name="T2" fmla="*/ 28 w 451"/>
                <a:gd name="T3" fmla="*/ 308 h 308"/>
                <a:gd name="T4" fmla="*/ 0 w 451"/>
                <a:gd name="T5" fmla="*/ 279 h 308"/>
                <a:gd name="T6" fmla="*/ 0 w 451"/>
                <a:gd name="T7" fmla="*/ 28 h 308"/>
                <a:gd name="T8" fmla="*/ 28 w 451"/>
                <a:gd name="T9" fmla="*/ 0 h 308"/>
                <a:gd name="T10" fmla="*/ 423 w 451"/>
                <a:gd name="T11" fmla="*/ 0 h 308"/>
                <a:gd name="T12" fmla="*/ 451 w 451"/>
                <a:gd name="T13" fmla="*/ 28 h 308"/>
                <a:gd name="T14" fmla="*/ 451 w 451"/>
                <a:gd name="T15" fmla="*/ 279 h 308"/>
                <a:gd name="T16" fmla="*/ 423 w 451"/>
                <a:gd name="T17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1" h="308">
                  <a:moveTo>
                    <a:pt x="423" y="308"/>
                  </a:moveTo>
                  <a:cubicBezTo>
                    <a:pt x="28" y="308"/>
                    <a:pt x="28" y="308"/>
                    <a:pt x="28" y="308"/>
                  </a:cubicBezTo>
                  <a:cubicBezTo>
                    <a:pt x="12" y="308"/>
                    <a:pt x="0" y="295"/>
                    <a:pt x="0" y="27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38" y="0"/>
                    <a:pt x="451" y="12"/>
                    <a:pt x="451" y="28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95"/>
                    <a:pt x="438" y="308"/>
                    <a:pt x="423" y="30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3" name="Rectangle 231"/>
            <p:cNvSpPr>
              <a:spLocks noChangeArrowheads="1"/>
            </p:cNvSpPr>
            <p:nvPr>
              <p:custDataLst>
                <p:tags r:id="rId228"/>
              </p:custDataLst>
            </p:nvPr>
          </p:nvSpPr>
          <p:spPr bwMode="auto">
            <a:xfrm>
              <a:off x="10313989" y="3390900"/>
              <a:ext cx="26988" cy="635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4" name="Freeform 232"/>
            <p:cNvSpPr/>
            <p:nvPr>
              <p:custDataLst>
                <p:tags r:id="rId229"/>
              </p:custDataLst>
            </p:nvPr>
          </p:nvSpPr>
          <p:spPr bwMode="auto">
            <a:xfrm>
              <a:off x="10440989" y="3386137"/>
              <a:ext cx="22225" cy="22225"/>
            </a:xfrm>
            <a:custGeom>
              <a:avLst/>
              <a:gdLst>
                <a:gd name="T0" fmla="*/ 12 w 14"/>
                <a:gd name="T1" fmla="*/ 14 h 14"/>
                <a:gd name="T2" fmla="*/ 0 w 14"/>
                <a:gd name="T3" fmla="*/ 2 h 14"/>
                <a:gd name="T4" fmla="*/ 3 w 14"/>
                <a:gd name="T5" fmla="*/ 0 h 14"/>
                <a:gd name="T6" fmla="*/ 14 w 14"/>
                <a:gd name="T7" fmla="*/ 11 h 14"/>
                <a:gd name="T8" fmla="*/ 12 w 1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2" y="14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4" y="11"/>
                  </a:lnTo>
                  <a:lnTo>
                    <a:pt x="12" y="14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5" name="Freeform 233"/>
            <p:cNvSpPr/>
            <p:nvPr>
              <p:custDataLst>
                <p:tags r:id="rId230"/>
              </p:custDataLst>
            </p:nvPr>
          </p:nvSpPr>
          <p:spPr bwMode="auto">
            <a:xfrm>
              <a:off x="10440989" y="3386137"/>
              <a:ext cx="22225" cy="22225"/>
            </a:xfrm>
            <a:custGeom>
              <a:avLst/>
              <a:gdLst>
                <a:gd name="T0" fmla="*/ 3 w 14"/>
                <a:gd name="T1" fmla="*/ 14 h 14"/>
                <a:gd name="T2" fmla="*/ 14 w 14"/>
                <a:gd name="T3" fmla="*/ 2 h 14"/>
                <a:gd name="T4" fmla="*/ 12 w 14"/>
                <a:gd name="T5" fmla="*/ 0 h 14"/>
                <a:gd name="T6" fmla="*/ 0 w 14"/>
                <a:gd name="T7" fmla="*/ 11 h 14"/>
                <a:gd name="T8" fmla="*/ 3 w 1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3" y="14"/>
                  </a:moveTo>
                  <a:lnTo>
                    <a:pt x="14" y="2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3" y="14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6" name="Freeform 234"/>
            <p:cNvSpPr/>
            <p:nvPr>
              <p:custDataLst>
                <p:tags r:id="rId231"/>
              </p:custDataLst>
            </p:nvPr>
          </p:nvSpPr>
          <p:spPr bwMode="auto">
            <a:xfrm>
              <a:off x="10382252" y="3376612"/>
              <a:ext cx="33338" cy="33338"/>
            </a:xfrm>
            <a:custGeom>
              <a:avLst/>
              <a:gdLst>
                <a:gd name="T0" fmla="*/ 17 w 21"/>
                <a:gd name="T1" fmla="*/ 17 h 21"/>
                <a:gd name="T2" fmla="*/ 17 w 21"/>
                <a:gd name="T3" fmla="*/ 13 h 21"/>
                <a:gd name="T4" fmla="*/ 8 w 21"/>
                <a:gd name="T5" fmla="*/ 13 h 21"/>
                <a:gd name="T6" fmla="*/ 8 w 21"/>
                <a:gd name="T7" fmla="*/ 8 h 21"/>
                <a:gd name="T8" fmla="*/ 13 w 21"/>
                <a:gd name="T9" fmla="*/ 8 h 21"/>
                <a:gd name="T10" fmla="*/ 13 w 21"/>
                <a:gd name="T11" fmla="*/ 17 h 21"/>
                <a:gd name="T12" fmla="*/ 17 w 21"/>
                <a:gd name="T13" fmla="*/ 17 h 21"/>
                <a:gd name="T14" fmla="*/ 17 w 21"/>
                <a:gd name="T15" fmla="*/ 13 h 21"/>
                <a:gd name="T16" fmla="*/ 17 w 21"/>
                <a:gd name="T17" fmla="*/ 17 h 21"/>
                <a:gd name="T18" fmla="*/ 21 w 21"/>
                <a:gd name="T19" fmla="*/ 17 h 21"/>
                <a:gd name="T20" fmla="*/ 21 w 21"/>
                <a:gd name="T21" fmla="*/ 0 h 21"/>
                <a:gd name="T22" fmla="*/ 0 w 21"/>
                <a:gd name="T23" fmla="*/ 0 h 21"/>
                <a:gd name="T24" fmla="*/ 0 w 21"/>
                <a:gd name="T25" fmla="*/ 21 h 21"/>
                <a:gd name="T26" fmla="*/ 21 w 21"/>
                <a:gd name="T27" fmla="*/ 21 h 21"/>
                <a:gd name="T28" fmla="*/ 21 w 21"/>
                <a:gd name="T29" fmla="*/ 17 h 21"/>
                <a:gd name="T30" fmla="*/ 17 w 21"/>
                <a:gd name="T31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1">
                  <a:moveTo>
                    <a:pt x="17" y="17"/>
                  </a:moveTo>
                  <a:lnTo>
                    <a:pt x="17" y="13"/>
                  </a:lnTo>
                  <a:lnTo>
                    <a:pt x="8" y="13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3" y="17"/>
                  </a:lnTo>
                  <a:lnTo>
                    <a:pt x="17" y="17"/>
                  </a:lnTo>
                  <a:lnTo>
                    <a:pt x="17" y="13"/>
                  </a:lnTo>
                  <a:lnTo>
                    <a:pt x="17" y="17"/>
                  </a:lnTo>
                  <a:lnTo>
                    <a:pt x="21" y="17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21" y="21"/>
                  </a:lnTo>
                  <a:lnTo>
                    <a:pt x="21" y="17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7" name="Rectangle 235"/>
            <p:cNvSpPr>
              <a:spLocks noChangeArrowheads="1"/>
            </p:cNvSpPr>
            <p:nvPr>
              <p:custDataLst>
                <p:tags r:id="rId232"/>
              </p:custDataLst>
            </p:nvPr>
          </p:nvSpPr>
          <p:spPr bwMode="auto">
            <a:xfrm>
              <a:off x="10377489" y="3390900"/>
              <a:ext cx="20638" cy="174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8" name="Freeform 236"/>
            <p:cNvSpPr/>
            <p:nvPr>
              <p:custDataLst>
                <p:tags r:id="rId233"/>
              </p:custDataLst>
            </p:nvPr>
          </p:nvSpPr>
          <p:spPr bwMode="auto">
            <a:xfrm>
              <a:off x="10371139" y="3384550"/>
              <a:ext cx="34925" cy="30163"/>
            </a:xfrm>
            <a:custGeom>
              <a:avLst/>
              <a:gdLst>
                <a:gd name="T0" fmla="*/ 17 w 22"/>
                <a:gd name="T1" fmla="*/ 15 h 19"/>
                <a:gd name="T2" fmla="*/ 17 w 22"/>
                <a:gd name="T3" fmla="*/ 11 h 19"/>
                <a:gd name="T4" fmla="*/ 9 w 22"/>
                <a:gd name="T5" fmla="*/ 11 h 19"/>
                <a:gd name="T6" fmla="*/ 9 w 22"/>
                <a:gd name="T7" fmla="*/ 9 h 19"/>
                <a:gd name="T8" fmla="*/ 13 w 22"/>
                <a:gd name="T9" fmla="*/ 9 h 19"/>
                <a:gd name="T10" fmla="*/ 13 w 22"/>
                <a:gd name="T11" fmla="*/ 15 h 19"/>
                <a:gd name="T12" fmla="*/ 17 w 22"/>
                <a:gd name="T13" fmla="*/ 15 h 19"/>
                <a:gd name="T14" fmla="*/ 17 w 22"/>
                <a:gd name="T15" fmla="*/ 11 h 19"/>
                <a:gd name="T16" fmla="*/ 17 w 22"/>
                <a:gd name="T17" fmla="*/ 15 h 19"/>
                <a:gd name="T18" fmla="*/ 22 w 22"/>
                <a:gd name="T19" fmla="*/ 15 h 19"/>
                <a:gd name="T20" fmla="*/ 22 w 22"/>
                <a:gd name="T21" fmla="*/ 0 h 19"/>
                <a:gd name="T22" fmla="*/ 0 w 22"/>
                <a:gd name="T23" fmla="*/ 0 h 19"/>
                <a:gd name="T24" fmla="*/ 0 w 22"/>
                <a:gd name="T25" fmla="*/ 19 h 19"/>
                <a:gd name="T26" fmla="*/ 22 w 22"/>
                <a:gd name="T27" fmla="*/ 19 h 19"/>
                <a:gd name="T28" fmla="*/ 22 w 22"/>
                <a:gd name="T29" fmla="*/ 15 h 19"/>
                <a:gd name="T30" fmla="*/ 17 w 22"/>
                <a:gd name="T31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9">
                  <a:moveTo>
                    <a:pt x="17" y="15"/>
                  </a:moveTo>
                  <a:lnTo>
                    <a:pt x="17" y="11"/>
                  </a:lnTo>
                  <a:lnTo>
                    <a:pt x="9" y="11"/>
                  </a:lnTo>
                  <a:lnTo>
                    <a:pt x="9" y="9"/>
                  </a:lnTo>
                  <a:lnTo>
                    <a:pt x="13" y="9"/>
                  </a:lnTo>
                  <a:lnTo>
                    <a:pt x="13" y="15"/>
                  </a:lnTo>
                  <a:lnTo>
                    <a:pt x="17" y="15"/>
                  </a:lnTo>
                  <a:lnTo>
                    <a:pt x="17" y="11"/>
                  </a:lnTo>
                  <a:lnTo>
                    <a:pt x="17" y="15"/>
                  </a:lnTo>
                  <a:lnTo>
                    <a:pt x="22" y="15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22" y="19"/>
                  </a:lnTo>
                  <a:lnTo>
                    <a:pt x="22" y="15"/>
                  </a:lnTo>
                  <a:lnTo>
                    <a:pt x="17" y="15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9" name="Freeform 237"/>
            <p:cNvSpPr/>
            <p:nvPr>
              <p:custDataLst>
                <p:tags r:id="rId234"/>
              </p:custDataLst>
            </p:nvPr>
          </p:nvSpPr>
          <p:spPr bwMode="auto">
            <a:xfrm>
              <a:off x="9752014" y="3424237"/>
              <a:ext cx="690563" cy="431800"/>
            </a:xfrm>
            <a:custGeom>
              <a:avLst/>
              <a:gdLst>
                <a:gd name="T0" fmla="*/ 434 w 435"/>
                <a:gd name="T1" fmla="*/ 272 h 272"/>
                <a:gd name="T2" fmla="*/ 434 w 435"/>
                <a:gd name="T3" fmla="*/ 271 h 272"/>
                <a:gd name="T4" fmla="*/ 1 w 435"/>
                <a:gd name="T5" fmla="*/ 271 h 272"/>
                <a:gd name="T6" fmla="*/ 1 w 435"/>
                <a:gd name="T7" fmla="*/ 1 h 272"/>
                <a:gd name="T8" fmla="*/ 434 w 435"/>
                <a:gd name="T9" fmla="*/ 1 h 272"/>
                <a:gd name="T10" fmla="*/ 434 w 435"/>
                <a:gd name="T11" fmla="*/ 272 h 272"/>
                <a:gd name="T12" fmla="*/ 434 w 435"/>
                <a:gd name="T13" fmla="*/ 272 h 272"/>
                <a:gd name="T14" fmla="*/ 434 w 435"/>
                <a:gd name="T15" fmla="*/ 271 h 272"/>
                <a:gd name="T16" fmla="*/ 434 w 435"/>
                <a:gd name="T17" fmla="*/ 272 h 272"/>
                <a:gd name="T18" fmla="*/ 435 w 435"/>
                <a:gd name="T19" fmla="*/ 272 h 272"/>
                <a:gd name="T20" fmla="*/ 435 w 435"/>
                <a:gd name="T21" fmla="*/ 0 h 272"/>
                <a:gd name="T22" fmla="*/ 0 w 435"/>
                <a:gd name="T23" fmla="*/ 0 h 272"/>
                <a:gd name="T24" fmla="*/ 0 w 435"/>
                <a:gd name="T25" fmla="*/ 272 h 272"/>
                <a:gd name="T26" fmla="*/ 435 w 435"/>
                <a:gd name="T27" fmla="*/ 272 h 272"/>
                <a:gd name="T28" fmla="*/ 435 w 435"/>
                <a:gd name="T29" fmla="*/ 272 h 272"/>
                <a:gd name="T30" fmla="*/ 434 w 435"/>
                <a:gd name="T31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5" h="272">
                  <a:moveTo>
                    <a:pt x="434" y="272"/>
                  </a:moveTo>
                  <a:lnTo>
                    <a:pt x="434" y="271"/>
                  </a:lnTo>
                  <a:lnTo>
                    <a:pt x="1" y="271"/>
                  </a:lnTo>
                  <a:lnTo>
                    <a:pt x="1" y="1"/>
                  </a:lnTo>
                  <a:lnTo>
                    <a:pt x="434" y="1"/>
                  </a:lnTo>
                  <a:lnTo>
                    <a:pt x="434" y="272"/>
                  </a:lnTo>
                  <a:lnTo>
                    <a:pt x="434" y="272"/>
                  </a:lnTo>
                  <a:lnTo>
                    <a:pt x="434" y="271"/>
                  </a:lnTo>
                  <a:lnTo>
                    <a:pt x="434" y="272"/>
                  </a:lnTo>
                  <a:lnTo>
                    <a:pt x="435" y="272"/>
                  </a:lnTo>
                  <a:lnTo>
                    <a:pt x="435" y="0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435" y="272"/>
                  </a:lnTo>
                  <a:lnTo>
                    <a:pt x="435" y="272"/>
                  </a:lnTo>
                  <a:lnTo>
                    <a:pt x="434" y="272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0" name="Freeform 238"/>
            <p:cNvSpPr/>
            <p:nvPr>
              <p:custDataLst>
                <p:tags r:id="rId235"/>
              </p:custDataLst>
            </p:nvPr>
          </p:nvSpPr>
          <p:spPr bwMode="auto">
            <a:xfrm>
              <a:off x="9752014" y="3424237"/>
              <a:ext cx="690563" cy="431800"/>
            </a:xfrm>
            <a:custGeom>
              <a:avLst/>
              <a:gdLst>
                <a:gd name="T0" fmla="*/ 434 w 435"/>
                <a:gd name="T1" fmla="*/ 272 h 272"/>
                <a:gd name="T2" fmla="*/ 434 w 435"/>
                <a:gd name="T3" fmla="*/ 271 h 272"/>
                <a:gd name="T4" fmla="*/ 1 w 435"/>
                <a:gd name="T5" fmla="*/ 271 h 272"/>
                <a:gd name="T6" fmla="*/ 1 w 435"/>
                <a:gd name="T7" fmla="*/ 1 h 272"/>
                <a:gd name="T8" fmla="*/ 434 w 435"/>
                <a:gd name="T9" fmla="*/ 1 h 272"/>
                <a:gd name="T10" fmla="*/ 434 w 435"/>
                <a:gd name="T11" fmla="*/ 272 h 272"/>
                <a:gd name="T12" fmla="*/ 434 w 435"/>
                <a:gd name="T13" fmla="*/ 272 h 272"/>
                <a:gd name="T14" fmla="*/ 434 w 435"/>
                <a:gd name="T15" fmla="*/ 271 h 272"/>
                <a:gd name="T16" fmla="*/ 434 w 435"/>
                <a:gd name="T17" fmla="*/ 272 h 272"/>
                <a:gd name="T18" fmla="*/ 435 w 435"/>
                <a:gd name="T19" fmla="*/ 272 h 272"/>
                <a:gd name="T20" fmla="*/ 435 w 435"/>
                <a:gd name="T21" fmla="*/ 0 h 272"/>
                <a:gd name="T22" fmla="*/ 0 w 435"/>
                <a:gd name="T23" fmla="*/ 0 h 272"/>
                <a:gd name="T24" fmla="*/ 0 w 435"/>
                <a:gd name="T25" fmla="*/ 272 h 272"/>
                <a:gd name="T26" fmla="*/ 435 w 435"/>
                <a:gd name="T27" fmla="*/ 272 h 272"/>
                <a:gd name="T28" fmla="*/ 435 w 435"/>
                <a:gd name="T29" fmla="*/ 272 h 272"/>
                <a:gd name="T30" fmla="*/ 434 w 435"/>
                <a:gd name="T31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5" h="272">
                  <a:moveTo>
                    <a:pt x="434" y="272"/>
                  </a:moveTo>
                  <a:lnTo>
                    <a:pt x="434" y="271"/>
                  </a:lnTo>
                  <a:lnTo>
                    <a:pt x="1" y="271"/>
                  </a:lnTo>
                  <a:lnTo>
                    <a:pt x="1" y="1"/>
                  </a:lnTo>
                  <a:lnTo>
                    <a:pt x="434" y="1"/>
                  </a:lnTo>
                  <a:lnTo>
                    <a:pt x="434" y="272"/>
                  </a:lnTo>
                  <a:lnTo>
                    <a:pt x="434" y="272"/>
                  </a:lnTo>
                  <a:lnTo>
                    <a:pt x="434" y="271"/>
                  </a:lnTo>
                  <a:lnTo>
                    <a:pt x="434" y="272"/>
                  </a:lnTo>
                  <a:lnTo>
                    <a:pt x="435" y="272"/>
                  </a:lnTo>
                  <a:lnTo>
                    <a:pt x="435" y="0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435" y="272"/>
                  </a:lnTo>
                  <a:lnTo>
                    <a:pt x="435" y="272"/>
                  </a:lnTo>
                  <a:lnTo>
                    <a:pt x="434" y="2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1" name="Rectangle 239"/>
            <p:cNvSpPr>
              <a:spLocks noChangeArrowheads="1"/>
            </p:cNvSpPr>
            <p:nvPr>
              <p:custDataLst>
                <p:tags r:id="rId236"/>
              </p:custDataLst>
            </p:nvPr>
          </p:nvSpPr>
          <p:spPr bwMode="auto">
            <a:xfrm>
              <a:off x="9752014" y="3425825"/>
              <a:ext cx="688975" cy="47625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2" name="Rectangle 240"/>
            <p:cNvSpPr>
              <a:spLocks noChangeArrowheads="1"/>
            </p:cNvSpPr>
            <p:nvPr>
              <p:custDataLst>
                <p:tags r:id="rId237"/>
              </p:custDataLst>
            </p:nvPr>
          </p:nvSpPr>
          <p:spPr bwMode="auto">
            <a:xfrm>
              <a:off x="9771064" y="3490912"/>
              <a:ext cx="123825" cy="123825"/>
            </a:xfrm>
            <a:prstGeom prst="rect">
              <a:avLst/>
            </a:prstGeom>
            <a:solidFill>
              <a:srgbClr val="F7C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3" name="Rectangle 241"/>
            <p:cNvSpPr>
              <a:spLocks noChangeArrowheads="1"/>
            </p:cNvSpPr>
            <p:nvPr>
              <p:custDataLst>
                <p:tags r:id="rId238"/>
              </p:custDataLst>
            </p:nvPr>
          </p:nvSpPr>
          <p:spPr bwMode="auto">
            <a:xfrm>
              <a:off x="9902827" y="3490912"/>
              <a:ext cx="123825" cy="123825"/>
            </a:xfrm>
            <a:prstGeom prst="rect">
              <a:avLst/>
            </a:prstGeom>
            <a:solidFill>
              <a:srgbClr val="EC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4" name="Rectangle 242"/>
            <p:cNvSpPr>
              <a:spLocks noChangeArrowheads="1"/>
            </p:cNvSpPr>
            <p:nvPr>
              <p:custDataLst>
                <p:tags r:id="rId239"/>
              </p:custDataLst>
            </p:nvPr>
          </p:nvSpPr>
          <p:spPr bwMode="auto">
            <a:xfrm>
              <a:off x="10036177" y="3490912"/>
              <a:ext cx="123825" cy="123825"/>
            </a:xfrm>
            <a:prstGeom prst="rect">
              <a:avLst/>
            </a:prstGeom>
            <a:solidFill>
              <a:srgbClr val="7EC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5" name="Rectangle 243"/>
            <p:cNvSpPr>
              <a:spLocks noChangeArrowheads="1"/>
            </p:cNvSpPr>
            <p:nvPr>
              <p:custDataLst>
                <p:tags r:id="rId240"/>
              </p:custDataLst>
            </p:nvPr>
          </p:nvSpPr>
          <p:spPr bwMode="auto">
            <a:xfrm>
              <a:off x="10169527" y="3490912"/>
              <a:ext cx="122238" cy="123825"/>
            </a:xfrm>
            <a:prstGeom prst="rect">
              <a:avLst/>
            </a:prstGeom>
            <a:solidFill>
              <a:srgbClr val="9BD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6" name="Rectangle 244"/>
            <p:cNvSpPr>
              <a:spLocks noChangeArrowheads="1"/>
            </p:cNvSpPr>
            <p:nvPr>
              <p:custDataLst>
                <p:tags r:id="rId241"/>
              </p:custDataLst>
            </p:nvPr>
          </p:nvSpPr>
          <p:spPr bwMode="auto">
            <a:xfrm>
              <a:off x="10301289" y="3490912"/>
              <a:ext cx="123825" cy="123825"/>
            </a:xfrm>
            <a:prstGeom prst="rect">
              <a:avLst/>
            </a:prstGeom>
            <a:solidFill>
              <a:srgbClr val="57B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7" name="Rectangle 245"/>
            <p:cNvSpPr>
              <a:spLocks noChangeArrowheads="1"/>
            </p:cNvSpPr>
            <p:nvPr>
              <p:custDataLst>
                <p:tags r:id="rId242"/>
              </p:custDataLst>
            </p:nvPr>
          </p:nvSpPr>
          <p:spPr bwMode="auto">
            <a:xfrm>
              <a:off x="10301289" y="3490912"/>
              <a:ext cx="123825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8" name="Rectangle 246"/>
            <p:cNvSpPr>
              <a:spLocks noChangeArrowheads="1"/>
            </p:cNvSpPr>
            <p:nvPr>
              <p:custDataLst>
                <p:tags r:id="rId243"/>
              </p:custDataLst>
            </p:nvPr>
          </p:nvSpPr>
          <p:spPr bwMode="auto">
            <a:xfrm>
              <a:off x="9771064" y="3633787"/>
              <a:ext cx="520700" cy="7938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9" name="Rectangle 247"/>
            <p:cNvSpPr>
              <a:spLocks noChangeArrowheads="1"/>
            </p:cNvSpPr>
            <p:nvPr>
              <p:custDataLst>
                <p:tags r:id="rId244"/>
              </p:custDataLst>
            </p:nvPr>
          </p:nvSpPr>
          <p:spPr bwMode="auto">
            <a:xfrm>
              <a:off x="10301289" y="3633787"/>
              <a:ext cx="123825" cy="7938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0" name="Rectangle 248"/>
            <p:cNvSpPr>
              <a:spLocks noChangeArrowheads="1"/>
            </p:cNvSpPr>
            <p:nvPr>
              <p:custDataLst>
                <p:tags r:id="rId245"/>
              </p:custDataLst>
            </p:nvPr>
          </p:nvSpPr>
          <p:spPr bwMode="auto">
            <a:xfrm>
              <a:off x="10301289" y="3675062"/>
              <a:ext cx="123825" cy="9525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1" name="Rectangle 249"/>
            <p:cNvSpPr>
              <a:spLocks noChangeArrowheads="1"/>
            </p:cNvSpPr>
            <p:nvPr>
              <p:custDataLst>
                <p:tags r:id="rId246"/>
              </p:custDataLst>
            </p:nvPr>
          </p:nvSpPr>
          <p:spPr bwMode="auto">
            <a:xfrm>
              <a:off x="10131427" y="3675062"/>
              <a:ext cx="160338" cy="9525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2" name="Rectangle 250"/>
            <p:cNvSpPr>
              <a:spLocks noChangeArrowheads="1"/>
            </p:cNvSpPr>
            <p:nvPr>
              <p:custDataLst>
                <p:tags r:id="rId247"/>
              </p:custDataLst>
            </p:nvPr>
          </p:nvSpPr>
          <p:spPr bwMode="auto">
            <a:xfrm>
              <a:off x="9771064" y="3652837"/>
              <a:ext cx="50800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3" name="Rectangle 251"/>
            <p:cNvSpPr>
              <a:spLocks noChangeArrowheads="1"/>
            </p:cNvSpPr>
            <p:nvPr>
              <p:custDataLst>
                <p:tags r:id="rId248"/>
              </p:custDataLst>
            </p:nvPr>
          </p:nvSpPr>
          <p:spPr bwMode="auto">
            <a:xfrm>
              <a:off x="9829802" y="3652837"/>
              <a:ext cx="50800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4" name="Rectangle 252"/>
            <p:cNvSpPr>
              <a:spLocks noChangeArrowheads="1"/>
            </p:cNvSpPr>
            <p:nvPr>
              <p:custDataLst>
                <p:tags r:id="rId249"/>
              </p:custDataLst>
            </p:nvPr>
          </p:nvSpPr>
          <p:spPr bwMode="auto">
            <a:xfrm>
              <a:off x="9886952" y="3652837"/>
              <a:ext cx="52388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5" name="Rectangle 253"/>
            <p:cNvSpPr>
              <a:spLocks noChangeArrowheads="1"/>
            </p:cNvSpPr>
            <p:nvPr>
              <p:custDataLst>
                <p:tags r:id="rId250"/>
              </p:custDataLst>
            </p:nvPr>
          </p:nvSpPr>
          <p:spPr bwMode="auto">
            <a:xfrm>
              <a:off x="9944102" y="3652837"/>
              <a:ext cx="52388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6" name="Rectangle 254"/>
            <p:cNvSpPr>
              <a:spLocks noChangeArrowheads="1"/>
            </p:cNvSpPr>
            <p:nvPr>
              <p:custDataLst>
                <p:tags r:id="rId251"/>
              </p:custDataLst>
            </p:nvPr>
          </p:nvSpPr>
          <p:spPr bwMode="auto">
            <a:xfrm>
              <a:off x="10002839" y="3652837"/>
              <a:ext cx="50800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7" name="Rectangle 255"/>
            <p:cNvSpPr>
              <a:spLocks noChangeArrowheads="1"/>
            </p:cNvSpPr>
            <p:nvPr>
              <p:custDataLst>
                <p:tags r:id="rId252"/>
              </p:custDataLst>
            </p:nvPr>
          </p:nvSpPr>
          <p:spPr bwMode="auto">
            <a:xfrm>
              <a:off x="10061577" y="3652837"/>
              <a:ext cx="50800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8" name="Rectangle 256"/>
            <p:cNvSpPr>
              <a:spLocks noChangeArrowheads="1"/>
            </p:cNvSpPr>
            <p:nvPr>
              <p:custDataLst>
                <p:tags r:id="rId253"/>
              </p:custDataLst>
            </p:nvPr>
          </p:nvSpPr>
          <p:spPr bwMode="auto">
            <a:xfrm>
              <a:off x="10301289" y="3738562"/>
              <a:ext cx="123825" cy="9525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9" name="Rectangle 257"/>
            <p:cNvSpPr>
              <a:spLocks noChangeArrowheads="1"/>
            </p:cNvSpPr>
            <p:nvPr>
              <p:custDataLst>
                <p:tags r:id="rId254"/>
              </p:custDataLst>
            </p:nvPr>
          </p:nvSpPr>
          <p:spPr bwMode="auto">
            <a:xfrm>
              <a:off x="10131427" y="3738562"/>
              <a:ext cx="160338" cy="9525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0" name="Rectangle 258"/>
            <p:cNvSpPr>
              <a:spLocks noChangeArrowheads="1"/>
            </p:cNvSpPr>
            <p:nvPr>
              <p:custDataLst>
                <p:tags r:id="rId255"/>
              </p:custDataLst>
            </p:nvPr>
          </p:nvSpPr>
          <p:spPr bwMode="auto">
            <a:xfrm>
              <a:off x="9771064" y="3717925"/>
              <a:ext cx="50800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1" name="Rectangle 259"/>
            <p:cNvSpPr>
              <a:spLocks noChangeArrowheads="1"/>
            </p:cNvSpPr>
            <p:nvPr>
              <p:custDataLst>
                <p:tags r:id="rId256"/>
              </p:custDataLst>
            </p:nvPr>
          </p:nvSpPr>
          <p:spPr bwMode="auto">
            <a:xfrm>
              <a:off x="9829802" y="3717925"/>
              <a:ext cx="50800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2" name="Rectangle 260"/>
            <p:cNvSpPr>
              <a:spLocks noChangeArrowheads="1"/>
            </p:cNvSpPr>
            <p:nvPr>
              <p:custDataLst>
                <p:tags r:id="rId257"/>
              </p:custDataLst>
            </p:nvPr>
          </p:nvSpPr>
          <p:spPr bwMode="auto">
            <a:xfrm>
              <a:off x="9886952" y="3717925"/>
              <a:ext cx="52388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3" name="Rectangle 261"/>
            <p:cNvSpPr>
              <a:spLocks noChangeArrowheads="1"/>
            </p:cNvSpPr>
            <p:nvPr>
              <p:custDataLst>
                <p:tags r:id="rId258"/>
              </p:custDataLst>
            </p:nvPr>
          </p:nvSpPr>
          <p:spPr bwMode="auto">
            <a:xfrm>
              <a:off x="9944102" y="3717925"/>
              <a:ext cx="52388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4" name="Rectangle 262"/>
            <p:cNvSpPr>
              <a:spLocks noChangeArrowheads="1"/>
            </p:cNvSpPr>
            <p:nvPr>
              <p:custDataLst>
                <p:tags r:id="rId259"/>
              </p:custDataLst>
            </p:nvPr>
          </p:nvSpPr>
          <p:spPr bwMode="auto">
            <a:xfrm>
              <a:off x="10002839" y="3717925"/>
              <a:ext cx="50800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5" name="Rectangle 263"/>
            <p:cNvSpPr>
              <a:spLocks noChangeArrowheads="1"/>
            </p:cNvSpPr>
            <p:nvPr>
              <p:custDataLst>
                <p:tags r:id="rId260"/>
              </p:custDataLst>
            </p:nvPr>
          </p:nvSpPr>
          <p:spPr bwMode="auto">
            <a:xfrm>
              <a:off x="10061577" y="3717925"/>
              <a:ext cx="50800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6" name="Rectangle 264"/>
            <p:cNvSpPr>
              <a:spLocks noChangeArrowheads="1"/>
            </p:cNvSpPr>
            <p:nvPr>
              <p:custDataLst>
                <p:tags r:id="rId261"/>
              </p:custDataLst>
            </p:nvPr>
          </p:nvSpPr>
          <p:spPr bwMode="auto">
            <a:xfrm>
              <a:off x="10301289" y="3803650"/>
              <a:ext cx="123825" cy="952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7" name="Rectangle 265"/>
            <p:cNvSpPr>
              <a:spLocks noChangeArrowheads="1"/>
            </p:cNvSpPr>
            <p:nvPr>
              <p:custDataLst>
                <p:tags r:id="rId262"/>
              </p:custDataLst>
            </p:nvPr>
          </p:nvSpPr>
          <p:spPr bwMode="auto">
            <a:xfrm>
              <a:off x="10131427" y="3803650"/>
              <a:ext cx="160338" cy="9525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8" name="Rectangle 266"/>
            <p:cNvSpPr>
              <a:spLocks noChangeArrowheads="1"/>
            </p:cNvSpPr>
            <p:nvPr>
              <p:custDataLst>
                <p:tags r:id="rId263"/>
              </p:custDataLst>
            </p:nvPr>
          </p:nvSpPr>
          <p:spPr bwMode="auto">
            <a:xfrm>
              <a:off x="9771064" y="3783012"/>
              <a:ext cx="50800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9" name="Rectangle 267"/>
            <p:cNvSpPr>
              <a:spLocks noChangeArrowheads="1"/>
            </p:cNvSpPr>
            <p:nvPr>
              <p:custDataLst>
                <p:tags r:id="rId264"/>
              </p:custDataLst>
            </p:nvPr>
          </p:nvSpPr>
          <p:spPr bwMode="auto">
            <a:xfrm>
              <a:off x="9829802" y="3783012"/>
              <a:ext cx="50800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0" name="Rectangle 268"/>
            <p:cNvSpPr>
              <a:spLocks noChangeArrowheads="1"/>
            </p:cNvSpPr>
            <p:nvPr>
              <p:custDataLst>
                <p:tags r:id="rId265"/>
              </p:custDataLst>
            </p:nvPr>
          </p:nvSpPr>
          <p:spPr bwMode="auto">
            <a:xfrm>
              <a:off x="9886952" y="3783012"/>
              <a:ext cx="52388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1" name="Rectangle 269"/>
            <p:cNvSpPr>
              <a:spLocks noChangeArrowheads="1"/>
            </p:cNvSpPr>
            <p:nvPr>
              <p:custDataLst>
                <p:tags r:id="rId266"/>
              </p:custDataLst>
            </p:nvPr>
          </p:nvSpPr>
          <p:spPr bwMode="auto">
            <a:xfrm>
              <a:off x="9944102" y="3783012"/>
              <a:ext cx="52388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2" name="Rectangle 270"/>
            <p:cNvSpPr>
              <a:spLocks noChangeArrowheads="1"/>
            </p:cNvSpPr>
            <p:nvPr>
              <p:custDataLst>
                <p:tags r:id="rId267"/>
              </p:custDataLst>
            </p:nvPr>
          </p:nvSpPr>
          <p:spPr bwMode="auto">
            <a:xfrm>
              <a:off x="10002839" y="3783012"/>
              <a:ext cx="50800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3" name="Rectangle 271"/>
            <p:cNvSpPr>
              <a:spLocks noChangeArrowheads="1"/>
            </p:cNvSpPr>
            <p:nvPr>
              <p:custDataLst>
                <p:tags r:id="rId268"/>
              </p:custDataLst>
            </p:nvPr>
          </p:nvSpPr>
          <p:spPr bwMode="auto">
            <a:xfrm>
              <a:off x="10061577" y="3783012"/>
              <a:ext cx="50800" cy="52388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4" name="Freeform 272"/>
            <p:cNvSpPr/>
            <p:nvPr>
              <p:custDataLst>
                <p:tags r:id="rId269"/>
              </p:custDataLst>
            </p:nvPr>
          </p:nvSpPr>
          <p:spPr bwMode="auto">
            <a:xfrm>
              <a:off x="10379077" y="3619500"/>
              <a:ext cx="161925" cy="188913"/>
            </a:xfrm>
            <a:custGeom>
              <a:avLst/>
              <a:gdLst>
                <a:gd name="T0" fmla="*/ 92 w 102"/>
                <a:gd name="T1" fmla="*/ 119 h 119"/>
                <a:gd name="T2" fmla="*/ 102 w 102"/>
                <a:gd name="T3" fmla="*/ 24 h 119"/>
                <a:gd name="T4" fmla="*/ 25 w 102"/>
                <a:gd name="T5" fmla="*/ 0 h 119"/>
                <a:gd name="T6" fmla="*/ 0 w 102"/>
                <a:gd name="T7" fmla="*/ 97 h 119"/>
                <a:gd name="T8" fmla="*/ 92 w 102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19">
                  <a:moveTo>
                    <a:pt x="92" y="119"/>
                  </a:moveTo>
                  <a:lnTo>
                    <a:pt x="102" y="24"/>
                  </a:lnTo>
                  <a:lnTo>
                    <a:pt x="25" y="0"/>
                  </a:lnTo>
                  <a:lnTo>
                    <a:pt x="0" y="97"/>
                  </a:lnTo>
                  <a:lnTo>
                    <a:pt x="92" y="1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5" name="Freeform 273"/>
            <p:cNvSpPr/>
            <p:nvPr>
              <p:custDataLst>
                <p:tags r:id="rId270"/>
              </p:custDataLst>
            </p:nvPr>
          </p:nvSpPr>
          <p:spPr bwMode="auto">
            <a:xfrm>
              <a:off x="10379077" y="3619500"/>
              <a:ext cx="161925" cy="188913"/>
            </a:xfrm>
            <a:custGeom>
              <a:avLst/>
              <a:gdLst>
                <a:gd name="T0" fmla="*/ 92 w 102"/>
                <a:gd name="T1" fmla="*/ 119 h 119"/>
                <a:gd name="T2" fmla="*/ 102 w 102"/>
                <a:gd name="T3" fmla="*/ 24 h 119"/>
                <a:gd name="T4" fmla="*/ 25 w 102"/>
                <a:gd name="T5" fmla="*/ 0 h 119"/>
                <a:gd name="T6" fmla="*/ 0 w 102"/>
                <a:gd name="T7" fmla="*/ 97 h 119"/>
                <a:gd name="T8" fmla="*/ 92 w 102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19">
                  <a:moveTo>
                    <a:pt x="92" y="119"/>
                  </a:moveTo>
                  <a:lnTo>
                    <a:pt x="102" y="24"/>
                  </a:lnTo>
                  <a:lnTo>
                    <a:pt x="25" y="0"/>
                  </a:lnTo>
                  <a:lnTo>
                    <a:pt x="0" y="97"/>
                  </a:lnTo>
                  <a:lnTo>
                    <a:pt x="92" y="1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6" name="Freeform 274"/>
            <p:cNvSpPr/>
            <p:nvPr>
              <p:custDataLst>
                <p:tags r:id="rId271"/>
              </p:custDataLst>
            </p:nvPr>
          </p:nvSpPr>
          <p:spPr bwMode="auto">
            <a:xfrm>
              <a:off x="10418764" y="3208337"/>
              <a:ext cx="160338" cy="449263"/>
            </a:xfrm>
            <a:custGeom>
              <a:avLst/>
              <a:gdLst>
                <a:gd name="T0" fmla="*/ 88 w 93"/>
                <a:gd name="T1" fmla="*/ 87 h 262"/>
                <a:gd name="T2" fmla="*/ 71 w 93"/>
                <a:gd name="T3" fmla="*/ 262 h 262"/>
                <a:gd name="T4" fmla="*/ 0 w 93"/>
                <a:gd name="T5" fmla="*/ 244 h 262"/>
                <a:gd name="T6" fmla="*/ 42 w 93"/>
                <a:gd name="T7" fmla="*/ 82 h 262"/>
                <a:gd name="T8" fmla="*/ 81 w 93"/>
                <a:gd name="T9" fmla="*/ 4 h 262"/>
                <a:gd name="T10" fmla="*/ 88 w 93"/>
                <a:gd name="T11" fmla="*/ 8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262">
                  <a:moveTo>
                    <a:pt x="88" y="87"/>
                  </a:moveTo>
                  <a:cubicBezTo>
                    <a:pt x="85" y="117"/>
                    <a:pt x="77" y="198"/>
                    <a:pt x="71" y="26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5" y="183"/>
                    <a:pt x="35" y="109"/>
                    <a:pt x="42" y="82"/>
                  </a:cubicBezTo>
                  <a:cubicBezTo>
                    <a:pt x="54" y="34"/>
                    <a:pt x="71" y="0"/>
                    <a:pt x="81" y="4"/>
                  </a:cubicBezTo>
                  <a:cubicBezTo>
                    <a:pt x="87" y="5"/>
                    <a:pt x="93" y="36"/>
                    <a:pt x="88" y="87"/>
                  </a:cubicBezTo>
                  <a:close/>
                </a:path>
              </a:pathLst>
            </a:custGeom>
            <a:solidFill>
              <a:srgbClr val="47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7" name="Freeform 275"/>
            <p:cNvSpPr/>
            <p:nvPr>
              <p:custDataLst>
                <p:tags r:id="rId272"/>
              </p:custDataLst>
            </p:nvPr>
          </p:nvSpPr>
          <p:spPr bwMode="auto">
            <a:xfrm>
              <a:off x="10387014" y="3648075"/>
              <a:ext cx="150813" cy="134938"/>
            </a:xfrm>
            <a:custGeom>
              <a:avLst/>
              <a:gdLst>
                <a:gd name="T0" fmla="*/ 88 w 88"/>
                <a:gd name="T1" fmla="*/ 19 h 79"/>
                <a:gd name="T2" fmla="*/ 83 w 88"/>
                <a:gd name="T3" fmla="*/ 79 h 79"/>
                <a:gd name="T4" fmla="*/ 0 w 88"/>
                <a:gd name="T5" fmla="*/ 59 h 79"/>
                <a:gd name="T6" fmla="*/ 15 w 88"/>
                <a:gd name="T7" fmla="*/ 0 h 79"/>
                <a:gd name="T8" fmla="*/ 88 w 88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9">
                  <a:moveTo>
                    <a:pt x="88" y="19"/>
                  </a:moveTo>
                  <a:cubicBezTo>
                    <a:pt x="86" y="44"/>
                    <a:pt x="84" y="66"/>
                    <a:pt x="83" y="7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3" y="46"/>
                    <a:pt x="9" y="25"/>
                    <a:pt x="15" y="0"/>
                  </a:cubicBezTo>
                  <a:cubicBezTo>
                    <a:pt x="88" y="19"/>
                    <a:pt x="88" y="19"/>
                    <a:pt x="88" y="19"/>
                  </a:cubicBezTo>
                </a:path>
              </a:pathLst>
            </a:custGeom>
            <a:solidFill>
              <a:srgbClr val="F7C8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8" name="Freeform 276"/>
            <p:cNvSpPr/>
            <p:nvPr>
              <p:custDataLst>
                <p:tags r:id="rId273"/>
              </p:custDataLst>
            </p:nvPr>
          </p:nvSpPr>
          <p:spPr bwMode="auto">
            <a:xfrm>
              <a:off x="10293352" y="3773487"/>
              <a:ext cx="311150" cy="293688"/>
            </a:xfrm>
            <a:custGeom>
              <a:avLst/>
              <a:gdLst>
                <a:gd name="T0" fmla="*/ 135 w 181"/>
                <a:gd name="T1" fmla="*/ 20 h 171"/>
                <a:gd name="T2" fmla="*/ 135 w 181"/>
                <a:gd name="T3" fmla="*/ 20 h 171"/>
                <a:gd name="T4" fmla="*/ 8 w 181"/>
                <a:gd name="T5" fmla="*/ 171 h 171"/>
                <a:gd name="T6" fmla="*/ 33 w 181"/>
                <a:gd name="T7" fmla="*/ 90 h 171"/>
                <a:gd name="T8" fmla="*/ 50 w 181"/>
                <a:gd name="T9" fmla="*/ 0 h 171"/>
                <a:gd name="T10" fmla="*/ 135 w 181"/>
                <a:gd name="T11" fmla="*/ 20 h 171"/>
                <a:gd name="T12" fmla="*/ 135 w 181"/>
                <a:gd name="T13" fmla="*/ 2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71">
                  <a:moveTo>
                    <a:pt x="135" y="20"/>
                  </a:moveTo>
                  <a:cubicBezTo>
                    <a:pt x="135" y="20"/>
                    <a:pt x="135" y="20"/>
                    <a:pt x="135" y="20"/>
                  </a:cubicBezTo>
                  <a:cubicBezTo>
                    <a:pt x="181" y="157"/>
                    <a:pt x="8" y="171"/>
                    <a:pt x="8" y="171"/>
                  </a:cubicBezTo>
                  <a:cubicBezTo>
                    <a:pt x="8" y="171"/>
                    <a:pt x="67" y="144"/>
                    <a:pt x="33" y="90"/>
                  </a:cubicBezTo>
                  <a:cubicBezTo>
                    <a:pt x="0" y="39"/>
                    <a:pt x="47" y="2"/>
                    <a:pt x="50" y="0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5" y="20"/>
                    <a:pt x="135" y="20"/>
                    <a:pt x="135" y="20"/>
                  </a:cubicBezTo>
                </a:path>
              </a:pathLst>
            </a:custGeom>
            <a:solidFill>
              <a:srgbClr val="F7C8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9" name="Freeform 277"/>
            <p:cNvSpPr/>
            <p:nvPr>
              <p:custDataLst>
                <p:tags r:id="rId274"/>
              </p:custDataLst>
            </p:nvPr>
          </p:nvSpPr>
          <p:spPr bwMode="auto">
            <a:xfrm>
              <a:off x="10412414" y="3648075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1C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0" name="Freeform 278"/>
            <p:cNvSpPr/>
            <p:nvPr>
              <p:custDataLst>
                <p:tags r:id="rId275"/>
              </p:custDataLst>
            </p:nvPr>
          </p:nvSpPr>
          <p:spPr bwMode="auto">
            <a:xfrm>
              <a:off x="10412414" y="3648075"/>
              <a:ext cx="125413" cy="134938"/>
            </a:xfrm>
            <a:custGeom>
              <a:avLst/>
              <a:gdLst>
                <a:gd name="T0" fmla="*/ 0 w 73"/>
                <a:gd name="T1" fmla="*/ 0 h 79"/>
                <a:gd name="T2" fmla="*/ 0 w 73"/>
                <a:gd name="T3" fmla="*/ 1 h 79"/>
                <a:gd name="T4" fmla="*/ 62 w 73"/>
                <a:gd name="T5" fmla="*/ 17 h 79"/>
                <a:gd name="T6" fmla="*/ 56 w 73"/>
                <a:gd name="T7" fmla="*/ 76 h 79"/>
                <a:gd name="T8" fmla="*/ 68 w 73"/>
                <a:gd name="T9" fmla="*/ 79 h 79"/>
                <a:gd name="T10" fmla="*/ 68 w 73"/>
                <a:gd name="T11" fmla="*/ 79 h 79"/>
                <a:gd name="T12" fmla="*/ 73 w 73"/>
                <a:gd name="T13" fmla="*/ 19 h 79"/>
                <a:gd name="T14" fmla="*/ 0 w 73"/>
                <a:gd name="T1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9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0" y="42"/>
                    <a:pt x="58" y="63"/>
                    <a:pt x="56" y="76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9" y="66"/>
                    <a:pt x="71" y="44"/>
                    <a:pt x="73" y="1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BA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1" name="Freeform 279"/>
            <p:cNvSpPr/>
            <p:nvPr>
              <p:custDataLst>
                <p:tags r:id="rId276"/>
              </p:custDataLst>
            </p:nvPr>
          </p:nvSpPr>
          <p:spPr bwMode="auto">
            <a:xfrm>
              <a:off x="10379077" y="37734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1C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2" name="Freeform 280"/>
            <p:cNvSpPr/>
            <p:nvPr>
              <p:custDataLst>
                <p:tags r:id="rId277"/>
              </p:custDataLst>
            </p:nvPr>
          </p:nvSpPr>
          <p:spPr bwMode="auto">
            <a:xfrm>
              <a:off x="10307639" y="4056062"/>
              <a:ext cx="15875" cy="11113"/>
            </a:xfrm>
            <a:custGeom>
              <a:avLst/>
              <a:gdLst>
                <a:gd name="T0" fmla="*/ 9 w 9"/>
                <a:gd name="T1" fmla="*/ 0 h 6"/>
                <a:gd name="T2" fmla="*/ 9 w 9"/>
                <a:gd name="T3" fmla="*/ 0 h 6"/>
                <a:gd name="T4" fmla="*/ 0 w 9"/>
                <a:gd name="T5" fmla="*/ 6 h 6"/>
                <a:gd name="T6" fmla="*/ 9 w 9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6"/>
                    <a:pt x="0" y="6"/>
                  </a:cubicBezTo>
                  <a:cubicBezTo>
                    <a:pt x="0" y="6"/>
                    <a:pt x="4" y="4"/>
                    <a:pt x="9" y="0"/>
                  </a:cubicBezTo>
                </a:path>
              </a:pathLst>
            </a:custGeom>
            <a:solidFill>
              <a:srgbClr val="7AA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3" name="Freeform 281"/>
            <p:cNvSpPr/>
            <p:nvPr>
              <p:custDataLst>
                <p:tags r:id="rId278"/>
              </p:custDataLst>
            </p:nvPr>
          </p:nvSpPr>
          <p:spPr bwMode="auto">
            <a:xfrm>
              <a:off x="10307639" y="3773487"/>
              <a:ext cx="258763" cy="293688"/>
            </a:xfrm>
            <a:custGeom>
              <a:avLst/>
              <a:gdLst>
                <a:gd name="T0" fmla="*/ 42 w 151"/>
                <a:gd name="T1" fmla="*/ 0 h 171"/>
                <a:gd name="T2" fmla="*/ 42 w 151"/>
                <a:gd name="T3" fmla="*/ 0 h 171"/>
                <a:gd name="T4" fmla="*/ 42 w 151"/>
                <a:gd name="T5" fmla="*/ 0 h 171"/>
                <a:gd name="T6" fmla="*/ 42 w 151"/>
                <a:gd name="T7" fmla="*/ 0 h 171"/>
                <a:gd name="T8" fmla="*/ 116 w 151"/>
                <a:gd name="T9" fmla="*/ 18 h 171"/>
                <a:gd name="T10" fmla="*/ 116 w 151"/>
                <a:gd name="T11" fmla="*/ 18 h 171"/>
                <a:gd name="T12" fmla="*/ 116 w 151"/>
                <a:gd name="T13" fmla="*/ 18 h 171"/>
                <a:gd name="T14" fmla="*/ 9 w 151"/>
                <a:gd name="T15" fmla="*/ 165 h 171"/>
                <a:gd name="T16" fmla="*/ 0 w 151"/>
                <a:gd name="T17" fmla="*/ 171 h 171"/>
                <a:gd name="T18" fmla="*/ 0 w 151"/>
                <a:gd name="T19" fmla="*/ 171 h 171"/>
                <a:gd name="T20" fmla="*/ 135 w 151"/>
                <a:gd name="T21" fmla="*/ 63 h 171"/>
                <a:gd name="T22" fmla="*/ 127 w 151"/>
                <a:gd name="T23" fmla="*/ 20 h 171"/>
                <a:gd name="T24" fmla="*/ 127 w 151"/>
                <a:gd name="T25" fmla="*/ 20 h 171"/>
                <a:gd name="T26" fmla="*/ 127 w 151"/>
                <a:gd name="T27" fmla="*/ 20 h 171"/>
                <a:gd name="T28" fmla="*/ 127 w 151"/>
                <a:gd name="T29" fmla="*/ 20 h 171"/>
                <a:gd name="T30" fmla="*/ 127 w 151"/>
                <a:gd name="T31" fmla="*/ 20 h 171"/>
                <a:gd name="T32" fmla="*/ 127 w 151"/>
                <a:gd name="T33" fmla="*/ 20 h 171"/>
                <a:gd name="T34" fmla="*/ 42 w 151"/>
                <a:gd name="T3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1" h="171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51" y="124"/>
                    <a:pt x="54" y="156"/>
                    <a:pt x="9" y="165"/>
                  </a:cubicBezTo>
                  <a:cubicBezTo>
                    <a:pt x="4" y="169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135" y="160"/>
                    <a:pt x="135" y="63"/>
                  </a:cubicBezTo>
                  <a:cubicBezTo>
                    <a:pt x="135" y="50"/>
                    <a:pt x="132" y="36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DBA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4" name="Freeform 282"/>
            <p:cNvSpPr/>
            <p:nvPr>
              <p:custDataLst>
                <p:tags r:id="rId279"/>
              </p:custDataLst>
            </p:nvPr>
          </p:nvSpPr>
          <p:spPr bwMode="auto">
            <a:xfrm>
              <a:off x="10521952" y="3213100"/>
              <a:ext cx="57150" cy="444500"/>
            </a:xfrm>
            <a:custGeom>
              <a:avLst/>
              <a:gdLst>
                <a:gd name="T0" fmla="*/ 21 w 33"/>
                <a:gd name="T1" fmla="*/ 1 h 259"/>
                <a:gd name="T2" fmla="*/ 12 w 33"/>
                <a:gd name="T3" fmla="*/ 4 h 259"/>
                <a:gd name="T4" fmla="*/ 17 w 33"/>
                <a:gd name="T5" fmla="*/ 86 h 259"/>
                <a:gd name="T6" fmla="*/ 0 w 33"/>
                <a:gd name="T7" fmla="*/ 256 h 259"/>
                <a:gd name="T8" fmla="*/ 11 w 33"/>
                <a:gd name="T9" fmla="*/ 259 h 259"/>
                <a:gd name="T10" fmla="*/ 28 w 33"/>
                <a:gd name="T11" fmla="*/ 84 h 259"/>
                <a:gd name="T12" fmla="*/ 21 w 33"/>
                <a:gd name="T13" fmla="*/ 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59">
                  <a:moveTo>
                    <a:pt x="21" y="1"/>
                  </a:moveTo>
                  <a:cubicBezTo>
                    <a:pt x="18" y="0"/>
                    <a:pt x="15" y="1"/>
                    <a:pt x="12" y="4"/>
                  </a:cubicBezTo>
                  <a:cubicBezTo>
                    <a:pt x="18" y="12"/>
                    <a:pt x="21" y="42"/>
                    <a:pt x="17" y="86"/>
                  </a:cubicBezTo>
                  <a:cubicBezTo>
                    <a:pt x="14" y="115"/>
                    <a:pt x="7" y="193"/>
                    <a:pt x="0" y="256"/>
                  </a:cubicBezTo>
                  <a:cubicBezTo>
                    <a:pt x="11" y="259"/>
                    <a:pt x="11" y="259"/>
                    <a:pt x="11" y="259"/>
                  </a:cubicBezTo>
                  <a:cubicBezTo>
                    <a:pt x="17" y="195"/>
                    <a:pt x="25" y="114"/>
                    <a:pt x="28" y="84"/>
                  </a:cubicBezTo>
                  <a:cubicBezTo>
                    <a:pt x="33" y="33"/>
                    <a:pt x="27" y="2"/>
                    <a:pt x="21" y="1"/>
                  </a:cubicBezTo>
                  <a:close/>
                </a:path>
              </a:pathLst>
            </a:custGeom>
            <a:solidFill>
              <a:srgbClr val="4E9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5" name="Freeform 283"/>
            <p:cNvSpPr/>
            <p:nvPr>
              <p:custDataLst>
                <p:tags r:id="rId280"/>
              </p:custDataLst>
            </p:nvPr>
          </p:nvSpPr>
          <p:spPr bwMode="auto">
            <a:xfrm>
              <a:off x="10515602" y="3213100"/>
              <a:ext cx="63500" cy="444500"/>
            </a:xfrm>
            <a:custGeom>
              <a:avLst/>
              <a:gdLst>
                <a:gd name="T0" fmla="*/ 25 w 37"/>
                <a:gd name="T1" fmla="*/ 1 h 259"/>
                <a:gd name="T2" fmla="*/ 14 w 37"/>
                <a:gd name="T3" fmla="*/ 7 h 259"/>
                <a:gd name="T4" fmla="*/ 16 w 37"/>
                <a:gd name="T5" fmla="*/ 82 h 259"/>
                <a:gd name="T6" fmla="*/ 0 w 37"/>
                <a:gd name="T7" fmla="*/ 255 h 259"/>
                <a:gd name="T8" fmla="*/ 15 w 37"/>
                <a:gd name="T9" fmla="*/ 259 h 259"/>
                <a:gd name="T10" fmla="*/ 32 w 37"/>
                <a:gd name="T11" fmla="*/ 84 h 259"/>
                <a:gd name="T12" fmla="*/ 25 w 37"/>
                <a:gd name="T13" fmla="*/ 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59">
                  <a:moveTo>
                    <a:pt x="25" y="1"/>
                  </a:moveTo>
                  <a:cubicBezTo>
                    <a:pt x="22" y="0"/>
                    <a:pt x="18" y="2"/>
                    <a:pt x="14" y="7"/>
                  </a:cubicBezTo>
                  <a:cubicBezTo>
                    <a:pt x="18" y="19"/>
                    <a:pt x="20" y="46"/>
                    <a:pt x="16" y="82"/>
                  </a:cubicBezTo>
                  <a:cubicBezTo>
                    <a:pt x="13" y="111"/>
                    <a:pt x="6" y="191"/>
                    <a:pt x="0" y="255"/>
                  </a:cubicBezTo>
                  <a:cubicBezTo>
                    <a:pt x="15" y="259"/>
                    <a:pt x="15" y="259"/>
                    <a:pt x="15" y="259"/>
                  </a:cubicBezTo>
                  <a:cubicBezTo>
                    <a:pt x="21" y="195"/>
                    <a:pt x="29" y="114"/>
                    <a:pt x="32" y="84"/>
                  </a:cubicBezTo>
                  <a:cubicBezTo>
                    <a:pt x="37" y="33"/>
                    <a:pt x="31" y="2"/>
                    <a:pt x="25" y="1"/>
                  </a:cubicBezTo>
                  <a:close/>
                </a:path>
              </a:pathLst>
            </a:custGeom>
            <a:solidFill>
              <a:srgbClr val="353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6" name="Rectangle 284"/>
            <p:cNvSpPr>
              <a:spLocks noChangeArrowheads="1"/>
            </p:cNvSpPr>
            <p:nvPr>
              <p:custDataLst>
                <p:tags r:id="rId281"/>
              </p:custDataLst>
            </p:nvPr>
          </p:nvSpPr>
          <p:spPr bwMode="auto">
            <a:xfrm>
              <a:off x="8158164" y="3043237"/>
              <a:ext cx="1195388" cy="11922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7" name="Rectangle 285"/>
            <p:cNvSpPr>
              <a:spLocks noChangeArrowheads="1"/>
            </p:cNvSpPr>
            <p:nvPr>
              <p:custDataLst>
                <p:tags r:id="rId282"/>
              </p:custDataLst>
            </p:nvPr>
          </p:nvSpPr>
          <p:spPr bwMode="auto">
            <a:xfrm>
              <a:off x="8158164" y="3043237"/>
              <a:ext cx="1195388" cy="119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8" name="Freeform 286"/>
            <p:cNvSpPr>
              <a:spLocks noEditPoints="1"/>
            </p:cNvSpPr>
            <p:nvPr>
              <p:custDataLst>
                <p:tags r:id="rId283"/>
              </p:custDataLst>
            </p:nvPr>
          </p:nvSpPr>
          <p:spPr bwMode="auto">
            <a:xfrm>
              <a:off x="8339139" y="3224212"/>
              <a:ext cx="771525" cy="833438"/>
            </a:xfrm>
            <a:custGeom>
              <a:avLst/>
              <a:gdLst>
                <a:gd name="T0" fmla="*/ 132 w 450"/>
                <a:gd name="T1" fmla="*/ 372 h 487"/>
                <a:gd name="T2" fmla="*/ 37 w 450"/>
                <a:gd name="T3" fmla="*/ 372 h 487"/>
                <a:gd name="T4" fmla="*/ 100 w 450"/>
                <a:gd name="T5" fmla="*/ 440 h 487"/>
                <a:gd name="T6" fmla="*/ 132 w 450"/>
                <a:gd name="T7" fmla="*/ 372 h 487"/>
                <a:gd name="T8" fmla="*/ 354 w 450"/>
                <a:gd name="T9" fmla="*/ 372 h 487"/>
                <a:gd name="T10" fmla="*/ 150 w 450"/>
                <a:gd name="T11" fmla="*/ 372 h 487"/>
                <a:gd name="T12" fmla="*/ 114 w 450"/>
                <a:gd name="T13" fmla="*/ 450 h 487"/>
                <a:gd name="T14" fmla="*/ 244 w 450"/>
                <a:gd name="T15" fmla="*/ 487 h 487"/>
                <a:gd name="T16" fmla="*/ 386 w 450"/>
                <a:gd name="T17" fmla="*/ 441 h 487"/>
                <a:gd name="T18" fmla="*/ 354 w 450"/>
                <a:gd name="T19" fmla="*/ 372 h 487"/>
                <a:gd name="T20" fmla="*/ 450 w 450"/>
                <a:gd name="T21" fmla="*/ 372 h 487"/>
                <a:gd name="T22" fmla="*/ 372 w 450"/>
                <a:gd name="T23" fmla="*/ 372 h 487"/>
                <a:gd name="T24" fmla="*/ 399 w 450"/>
                <a:gd name="T25" fmla="*/ 431 h 487"/>
                <a:gd name="T26" fmla="*/ 450 w 450"/>
                <a:gd name="T27" fmla="*/ 372 h 487"/>
                <a:gd name="T28" fmla="*/ 11 w 450"/>
                <a:gd name="T29" fmla="*/ 171 h 487"/>
                <a:gd name="T30" fmla="*/ 0 w 450"/>
                <a:gd name="T31" fmla="*/ 243 h 487"/>
                <a:gd name="T32" fmla="*/ 11 w 450"/>
                <a:gd name="T33" fmla="*/ 315 h 487"/>
                <a:gd name="T34" fmla="*/ 11 w 450"/>
                <a:gd name="T35" fmla="*/ 171 h 487"/>
                <a:gd name="T36" fmla="*/ 218 w 450"/>
                <a:gd name="T37" fmla="*/ 0 h 487"/>
                <a:gd name="T38" fmla="*/ 100 w 450"/>
                <a:gd name="T39" fmla="*/ 46 h 487"/>
                <a:gd name="T40" fmla="*/ 181 w 450"/>
                <a:gd name="T41" fmla="*/ 46 h 487"/>
                <a:gd name="T42" fmla="*/ 211 w 450"/>
                <a:gd name="T43" fmla="*/ 7 h 487"/>
                <a:gd name="T44" fmla="*/ 218 w 450"/>
                <a:gd name="T45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0" h="487">
                  <a:moveTo>
                    <a:pt x="132" y="372"/>
                  </a:moveTo>
                  <a:cubicBezTo>
                    <a:pt x="37" y="372"/>
                    <a:pt x="37" y="372"/>
                    <a:pt x="37" y="372"/>
                  </a:cubicBezTo>
                  <a:cubicBezTo>
                    <a:pt x="54" y="399"/>
                    <a:pt x="75" y="422"/>
                    <a:pt x="100" y="440"/>
                  </a:cubicBezTo>
                  <a:cubicBezTo>
                    <a:pt x="132" y="372"/>
                    <a:pt x="132" y="372"/>
                    <a:pt x="132" y="372"/>
                  </a:cubicBezTo>
                  <a:moveTo>
                    <a:pt x="354" y="372"/>
                  </a:moveTo>
                  <a:cubicBezTo>
                    <a:pt x="150" y="372"/>
                    <a:pt x="150" y="372"/>
                    <a:pt x="150" y="372"/>
                  </a:cubicBezTo>
                  <a:cubicBezTo>
                    <a:pt x="114" y="450"/>
                    <a:pt x="114" y="450"/>
                    <a:pt x="114" y="450"/>
                  </a:cubicBezTo>
                  <a:cubicBezTo>
                    <a:pt x="152" y="473"/>
                    <a:pt x="196" y="487"/>
                    <a:pt x="244" y="487"/>
                  </a:cubicBezTo>
                  <a:cubicBezTo>
                    <a:pt x="297" y="487"/>
                    <a:pt x="346" y="470"/>
                    <a:pt x="386" y="441"/>
                  </a:cubicBezTo>
                  <a:cubicBezTo>
                    <a:pt x="354" y="372"/>
                    <a:pt x="354" y="372"/>
                    <a:pt x="354" y="372"/>
                  </a:cubicBezTo>
                  <a:moveTo>
                    <a:pt x="450" y="372"/>
                  </a:moveTo>
                  <a:cubicBezTo>
                    <a:pt x="372" y="372"/>
                    <a:pt x="372" y="372"/>
                    <a:pt x="372" y="372"/>
                  </a:cubicBezTo>
                  <a:cubicBezTo>
                    <a:pt x="399" y="431"/>
                    <a:pt x="399" y="431"/>
                    <a:pt x="399" y="431"/>
                  </a:cubicBezTo>
                  <a:cubicBezTo>
                    <a:pt x="419" y="414"/>
                    <a:pt x="436" y="394"/>
                    <a:pt x="450" y="372"/>
                  </a:cubicBezTo>
                  <a:moveTo>
                    <a:pt x="11" y="171"/>
                  </a:moveTo>
                  <a:cubicBezTo>
                    <a:pt x="4" y="194"/>
                    <a:pt x="0" y="218"/>
                    <a:pt x="0" y="243"/>
                  </a:cubicBezTo>
                  <a:cubicBezTo>
                    <a:pt x="0" y="268"/>
                    <a:pt x="4" y="292"/>
                    <a:pt x="11" y="315"/>
                  </a:cubicBezTo>
                  <a:cubicBezTo>
                    <a:pt x="11" y="171"/>
                    <a:pt x="11" y="171"/>
                    <a:pt x="11" y="171"/>
                  </a:cubicBezTo>
                  <a:moveTo>
                    <a:pt x="218" y="0"/>
                  </a:moveTo>
                  <a:cubicBezTo>
                    <a:pt x="174" y="5"/>
                    <a:pt x="134" y="21"/>
                    <a:pt x="100" y="46"/>
                  </a:cubicBezTo>
                  <a:cubicBezTo>
                    <a:pt x="181" y="46"/>
                    <a:pt x="181" y="46"/>
                    <a:pt x="181" y="46"/>
                  </a:cubicBezTo>
                  <a:cubicBezTo>
                    <a:pt x="189" y="32"/>
                    <a:pt x="199" y="18"/>
                    <a:pt x="211" y="7"/>
                  </a:cubicBezTo>
                  <a:cubicBezTo>
                    <a:pt x="213" y="5"/>
                    <a:pt x="215" y="3"/>
                    <a:pt x="21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  <a:alpha val="3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9" name="Rectangle 287"/>
            <p:cNvSpPr>
              <a:spLocks noChangeArrowheads="1"/>
            </p:cNvSpPr>
            <p:nvPr>
              <p:custDataLst>
                <p:tags r:id="rId284"/>
              </p:custDataLst>
            </p:nvPr>
          </p:nvSpPr>
          <p:spPr bwMode="auto">
            <a:xfrm>
              <a:off x="8758239" y="3848100"/>
              <a:ext cx="26988" cy="115888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0" name="Freeform 288"/>
            <p:cNvSpPr/>
            <p:nvPr>
              <p:custDataLst>
                <p:tags r:id="rId285"/>
              </p:custDataLst>
            </p:nvPr>
          </p:nvSpPr>
          <p:spPr bwMode="auto">
            <a:xfrm>
              <a:off x="8499477" y="3778250"/>
              <a:ext cx="136525" cy="220663"/>
            </a:xfrm>
            <a:custGeom>
              <a:avLst/>
              <a:gdLst>
                <a:gd name="T0" fmla="*/ 21 w 86"/>
                <a:gd name="T1" fmla="*/ 139 h 139"/>
                <a:gd name="T2" fmla="*/ 86 w 86"/>
                <a:gd name="T3" fmla="*/ 0 h 139"/>
                <a:gd name="T4" fmla="*/ 65 w 86"/>
                <a:gd name="T5" fmla="*/ 0 h 139"/>
                <a:gd name="T6" fmla="*/ 0 w 86"/>
                <a:gd name="T7" fmla="*/ 139 h 139"/>
                <a:gd name="T8" fmla="*/ 21 w 86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9">
                  <a:moveTo>
                    <a:pt x="21" y="139"/>
                  </a:moveTo>
                  <a:lnTo>
                    <a:pt x="86" y="0"/>
                  </a:lnTo>
                  <a:lnTo>
                    <a:pt x="65" y="0"/>
                  </a:lnTo>
                  <a:lnTo>
                    <a:pt x="0" y="139"/>
                  </a:lnTo>
                  <a:lnTo>
                    <a:pt x="21" y="13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1" name="Freeform 289"/>
            <p:cNvSpPr/>
            <p:nvPr>
              <p:custDataLst>
                <p:tags r:id="rId286"/>
              </p:custDataLst>
            </p:nvPr>
          </p:nvSpPr>
          <p:spPr bwMode="auto">
            <a:xfrm>
              <a:off x="8499477" y="3778250"/>
              <a:ext cx="136525" cy="220663"/>
            </a:xfrm>
            <a:custGeom>
              <a:avLst/>
              <a:gdLst>
                <a:gd name="T0" fmla="*/ 21 w 86"/>
                <a:gd name="T1" fmla="*/ 139 h 139"/>
                <a:gd name="T2" fmla="*/ 86 w 86"/>
                <a:gd name="T3" fmla="*/ 0 h 139"/>
                <a:gd name="T4" fmla="*/ 65 w 86"/>
                <a:gd name="T5" fmla="*/ 0 h 139"/>
                <a:gd name="T6" fmla="*/ 0 w 86"/>
                <a:gd name="T7" fmla="*/ 139 h 139"/>
                <a:gd name="T8" fmla="*/ 21 w 86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9">
                  <a:moveTo>
                    <a:pt x="21" y="139"/>
                  </a:moveTo>
                  <a:lnTo>
                    <a:pt x="86" y="0"/>
                  </a:lnTo>
                  <a:lnTo>
                    <a:pt x="65" y="0"/>
                  </a:lnTo>
                  <a:lnTo>
                    <a:pt x="0" y="139"/>
                  </a:lnTo>
                  <a:lnTo>
                    <a:pt x="21" y="1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2" name="Freeform 290"/>
            <p:cNvSpPr/>
            <p:nvPr>
              <p:custDataLst>
                <p:tags r:id="rId287"/>
              </p:custDataLst>
            </p:nvPr>
          </p:nvSpPr>
          <p:spPr bwMode="auto">
            <a:xfrm>
              <a:off x="8907464" y="3778250"/>
              <a:ext cx="134938" cy="220663"/>
            </a:xfrm>
            <a:custGeom>
              <a:avLst/>
              <a:gdLst>
                <a:gd name="T0" fmla="*/ 64 w 85"/>
                <a:gd name="T1" fmla="*/ 139 h 139"/>
                <a:gd name="T2" fmla="*/ 0 w 85"/>
                <a:gd name="T3" fmla="*/ 0 h 139"/>
                <a:gd name="T4" fmla="*/ 19 w 85"/>
                <a:gd name="T5" fmla="*/ 0 h 139"/>
                <a:gd name="T6" fmla="*/ 85 w 85"/>
                <a:gd name="T7" fmla="*/ 139 h 139"/>
                <a:gd name="T8" fmla="*/ 64 w 85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39">
                  <a:moveTo>
                    <a:pt x="64" y="139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85" y="139"/>
                  </a:lnTo>
                  <a:lnTo>
                    <a:pt x="64" y="13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3" name="Freeform 291"/>
            <p:cNvSpPr/>
            <p:nvPr>
              <p:custDataLst>
                <p:tags r:id="rId288"/>
              </p:custDataLst>
            </p:nvPr>
          </p:nvSpPr>
          <p:spPr bwMode="auto">
            <a:xfrm>
              <a:off x="8907464" y="3778250"/>
              <a:ext cx="134938" cy="220663"/>
            </a:xfrm>
            <a:custGeom>
              <a:avLst/>
              <a:gdLst>
                <a:gd name="T0" fmla="*/ 64 w 85"/>
                <a:gd name="T1" fmla="*/ 139 h 139"/>
                <a:gd name="T2" fmla="*/ 0 w 85"/>
                <a:gd name="T3" fmla="*/ 0 h 139"/>
                <a:gd name="T4" fmla="*/ 19 w 85"/>
                <a:gd name="T5" fmla="*/ 0 h 139"/>
                <a:gd name="T6" fmla="*/ 85 w 85"/>
                <a:gd name="T7" fmla="*/ 139 h 139"/>
                <a:gd name="T8" fmla="*/ 64 w 85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39">
                  <a:moveTo>
                    <a:pt x="64" y="139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85" y="139"/>
                  </a:lnTo>
                  <a:lnTo>
                    <a:pt x="64" y="1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4" name="Rectangle 292"/>
            <p:cNvSpPr>
              <a:spLocks noChangeArrowheads="1"/>
            </p:cNvSpPr>
            <p:nvPr>
              <p:custDataLst>
                <p:tags r:id="rId289"/>
              </p:custDataLst>
            </p:nvPr>
          </p:nvSpPr>
          <p:spPr bwMode="auto">
            <a:xfrm>
              <a:off x="8358189" y="3360737"/>
              <a:ext cx="827088" cy="500063"/>
            </a:xfrm>
            <a:prstGeom prst="rect">
              <a:avLst/>
            </a:pr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5" name="Rectangle 293"/>
            <p:cNvSpPr>
              <a:spLocks noChangeArrowheads="1"/>
            </p:cNvSpPr>
            <p:nvPr>
              <p:custDataLst>
                <p:tags r:id="rId290"/>
              </p:custDataLst>
            </p:nvPr>
          </p:nvSpPr>
          <p:spPr bwMode="auto">
            <a:xfrm>
              <a:off x="8358189" y="3360737"/>
              <a:ext cx="827088" cy="500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6" name="Rectangle 294"/>
            <p:cNvSpPr>
              <a:spLocks noChangeArrowheads="1"/>
            </p:cNvSpPr>
            <p:nvPr>
              <p:custDataLst>
                <p:tags r:id="rId291"/>
              </p:custDataLst>
            </p:nvPr>
          </p:nvSpPr>
          <p:spPr bwMode="auto">
            <a:xfrm>
              <a:off x="8404227" y="3541712"/>
              <a:ext cx="325438" cy="14288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7" name="Rectangle 295"/>
            <p:cNvSpPr>
              <a:spLocks noChangeArrowheads="1"/>
            </p:cNvSpPr>
            <p:nvPr>
              <p:custDataLst>
                <p:tags r:id="rId292"/>
              </p:custDataLst>
            </p:nvPr>
          </p:nvSpPr>
          <p:spPr bwMode="auto">
            <a:xfrm>
              <a:off x="8404227" y="3541712"/>
              <a:ext cx="32543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8" name="Rectangle 296"/>
            <p:cNvSpPr>
              <a:spLocks noChangeArrowheads="1"/>
            </p:cNvSpPr>
            <p:nvPr>
              <p:custDataLst>
                <p:tags r:id="rId293"/>
              </p:custDataLst>
            </p:nvPr>
          </p:nvSpPr>
          <p:spPr bwMode="auto">
            <a:xfrm>
              <a:off x="8404227" y="3568700"/>
              <a:ext cx="325438" cy="12700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9" name="Rectangle 297"/>
            <p:cNvSpPr>
              <a:spLocks noChangeArrowheads="1"/>
            </p:cNvSpPr>
            <p:nvPr>
              <p:custDataLst>
                <p:tags r:id="rId294"/>
              </p:custDataLst>
            </p:nvPr>
          </p:nvSpPr>
          <p:spPr bwMode="auto">
            <a:xfrm>
              <a:off x="8404227" y="3568700"/>
              <a:ext cx="325438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0" name="Rectangle 298"/>
            <p:cNvSpPr>
              <a:spLocks noChangeArrowheads="1"/>
            </p:cNvSpPr>
            <p:nvPr>
              <p:custDataLst>
                <p:tags r:id="rId295"/>
              </p:custDataLst>
            </p:nvPr>
          </p:nvSpPr>
          <p:spPr bwMode="auto">
            <a:xfrm>
              <a:off x="8404227" y="3486150"/>
              <a:ext cx="400050" cy="22225"/>
            </a:xfrm>
            <a:prstGeom prst="rect">
              <a:avLst/>
            </a:prstGeom>
            <a:solidFill>
              <a:srgbClr val="C2D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1" name="Rectangle 299"/>
            <p:cNvSpPr>
              <a:spLocks noChangeArrowheads="1"/>
            </p:cNvSpPr>
            <p:nvPr>
              <p:custDataLst>
                <p:tags r:id="rId296"/>
              </p:custDataLst>
            </p:nvPr>
          </p:nvSpPr>
          <p:spPr bwMode="auto">
            <a:xfrm>
              <a:off x="8404227" y="3486150"/>
              <a:ext cx="400050" cy="2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2" name="Rectangle 300"/>
            <p:cNvSpPr>
              <a:spLocks noChangeArrowheads="1"/>
            </p:cNvSpPr>
            <p:nvPr>
              <p:custDataLst>
                <p:tags r:id="rId297"/>
              </p:custDataLst>
            </p:nvPr>
          </p:nvSpPr>
          <p:spPr bwMode="auto">
            <a:xfrm>
              <a:off x="8331202" y="3302000"/>
              <a:ext cx="881063" cy="539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3" name="Rectangle 301"/>
            <p:cNvSpPr>
              <a:spLocks noChangeArrowheads="1"/>
            </p:cNvSpPr>
            <p:nvPr>
              <p:custDataLst>
                <p:tags r:id="rId298"/>
              </p:custDataLst>
            </p:nvPr>
          </p:nvSpPr>
          <p:spPr bwMode="auto">
            <a:xfrm>
              <a:off x="8331202" y="3302000"/>
              <a:ext cx="881063" cy="5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4" name="Rectangle 302"/>
            <p:cNvSpPr>
              <a:spLocks noChangeArrowheads="1"/>
            </p:cNvSpPr>
            <p:nvPr>
              <p:custDataLst>
                <p:tags r:id="rId299"/>
              </p:custDataLst>
            </p:nvPr>
          </p:nvSpPr>
          <p:spPr bwMode="auto">
            <a:xfrm>
              <a:off x="8331202" y="3330575"/>
              <a:ext cx="881063" cy="33338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5" name="Rectangle 303"/>
            <p:cNvSpPr>
              <a:spLocks noChangeArrowheads="1"/>
            </p:cNvSpPr>
            <p:nvPr>
              <p:custDataLst>
                <p:tags r:id="rId300"/>
              </p:custDataLst>
            </p:nvPr>
          </p:nvSpPr>
          <p:spPr bwMode="auto">
            <a:xfrm>
              <a:off x="8331202" y="3330575"/>
              <a:ext cx="881063" cy="33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6" name="Rectangle 304"/>
            <p:cNvSpPr>
              <a:spLocks noChangeArrowheads="1"/>
            </p:cNvSpPr>
            <p:nvPr>
              <p:custDataLst>
                <p:tags r:id="rId301"/>
              </p:custDataLst>
            </p:nvPr>
          </p:nvSpPr>
          <p:spPr bwMode="auto">
            <a:xfrm>
              <a:off x="8331202" y="3851275"/>
              <a:ext cx="881063" cy="26988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7" name="Freeform 305"/>
            <p:cNvSpPr/>
            <p:nvPr>
              <p:custDataLst>
                <p:tags r:id="rId302"/>
              </p:custDataLst>
            </p:nvPr>
          </p:nvSpPr>
          <p:spPr bwMode="auto">
            <a:xfrm>
              <a:off x="8537577" y="3681412"/>
              <a:ext cx="90488" cy="100013"/>
            </a:xfrm>
            <a:custGeom>
              <a:avLst/>
              <a:gdLst>
                <a:gd name="T0" fmla="*/ 10 w 57"/>
                <a:gd name="T1" fmla="*/ 0 h 63"/>
                <a:gd name="T2" fmla="*/ 10 w 57"/>
                <a:gd name="T3" fmla="*/ 0 h 63"/>
                <a:gd name="T4" fmla="*/ 0 w 57"/>
                <a:gd name="T5" fmla="*/ 15 h 63"/>
                <a:gd name="T6" fmla="*/ 47 w 57"/>
                <a:gd name="T7" fmla="*/ 63 h 63"/>
                <a:gd name="T8" fmla="*/ 47 w 57"/>
                <a:gd name="T9" fmla="*/ 63 h 63"/>
                <a:gd name="T10" fmla="*/ 57 w 57"/>
                <a:gd name="T11" fmla="*/ 49 h 63"/>
                <a:gd name="T12" fmla="*/ 10 w 57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63">
                  <a:moveTo>
                    <a:pt x="10" y="0"/>
                  </a:moveTo>
                  <a:lnTo>
                    <a:pt x="10" y="0"/>
                  </a:lnTo>
                  <a:lnTo>
                    <a:pt x="0" y="15"/>
                  </a:lnTo>
                  <a:lnTo>
                    <a:pt x="47" y="63"/>
                  </a:lnTo>
                  <a:lnTo>
                    <a:pt x="47" y="63"/>
                  </a:lnTo>
                  <a:lnTo>
                    <a:pt x="57" y="4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69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8" name="Freeform 306"/>
            <p:cNvSpPr/>
            <p:nvPr>
              <p:custDataLst>
                <p:tags r:id="rId303"/>
              </p:custDataLst>
            </p:nvPr>
          </p:nvSpPr>
          <p:spPr bwMode="auto">
            <a:xfrm>
              <a:off x="8537577" y="3681412"/>
              <a:ext cx="90488" cy="100013"/>
            </a:xfrm>
            <a:custGeom>
              <a:avLst/>
              <a:gdLst>
                <a:gd name="T0" fmla="*/ 10 w 57"/>
                <a:gd name="T1" fmla="*/ 0 h 63"/>
                <a:gd name="T2" fmla="*/ 10 w 57"/>
                <a:gd name="T3" fmla="*/ 0 h 63"/>
                <a:gd name="T4" fmla="*/ 0 w 57"/>
                <a:gd name="T5" fmla="*/ 15 h 63"/>
                <a:gd name="T6" fmla="*/ 47 w 57"/>
                <a:gd name="T7" fmla="*/ 63 h 63"/>
                <a:gd name="T8" fmla="*/ 47 w 57"/>
                <a:gd name="T9" fmla="*/ 63 h 63"/>
                <a:gd name="T10" fmla="*/ 57 w 57"/>
                <a:gd name="T11" fmla="*/ 49 h 63"/>
                <a:gd name="T12" fmla="*/ 10 w 57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63">
                  <a:moveTo>
                    <a:pt x="10" y="0"/>
                  </a:moveTo>
                  <a:lnTo>
                    <a:pt x="10" y="0"/>
                  </a:lnTo>
                  <a:lnTo>
                    <a:pt x="0" y="15"/>
                  </a:lnTo>
                  <a:lnTo>
                    <a:pt x="47" y="63"/>
                  </a:lnTo>
                  <a:lnTo>
                    <a:pt x="47" y="63"/>
                  </a:lnTo>
                  <a:lnTo>
                    <a:pt x="57" y="49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9" name="Freeform 307"/>
            <p:cNvSpPr/>
            <p:nvPr>
              <p:custDataLst>
                <p:tags r:id="rId304"/>
              </p:custDataLst>
            </p:nvPr>
          </p:nvSpPr>
          <p:spPr bwMode="auto">
            <a:xfrm>
              <a:off x="8612189" y="3711575"/>
              <a:ext cx="76200" cy="69850"/>
            </a:xfrm>
            <a:custGeom>
              <a:avLst/>
              <a:gdLst>
                <a:gd name="T0" fmla="*/ 33 w 45"/>
                <a:gd name="T1" fmla="*/ 0 h 41"/>
                <a:gd name="T2" fmla="*/ 10 w 45"/>
                <a:gd name="T3" fmla="*/ 28 h 41"/>
                <a:gd name="T4" fmla="*/ 0 w 45"/>
                <a:gd name="T5" fmla="*/ 41 h 41"/>
                <a:gd name="T6" fmla="*/ 0 w 45"/>
                <a:gd name="T7" fmla="*/ 41 h 41"/>
                <a:gd name="T8" fmla="*/ 23 w 45"/>
                <a:gd name="T9" fmla="*/ 41 h 41"/>
                <a:gd name="T10" fmla="*/ 45 w 45"/>
                <a:gd name="T11" fmla="*/ 14 h 41"/>
                <a:gd name="T12" fmla="*/ 33 w 45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41">
                  <a:moveTo>
                    <a:pt x="33" y="0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1" y="9"/>
                    <a:pt x="37" y="5"/>
                    <a:pt x="33" y="0"/>
                  </a:cubicBezTo>
                </a:path>
              </a:pathLst>
            </a:custGeom>
            <a:solidFill>
              <a:srgbClr val="F2D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0" name="Freeform 308"/>
            <p:cNvSpPr/>
            <p:nvPr>
              <p:custDataLst>
                <p:tags r:id="rId305"/>
              </p:custDataLst>
            </p:nvPr>
          </p:nvSpPr>
          <p:spPr bwMode="auto">
            <a:xfrm>
              <a:off x="8448677" y="3681412"/>
              <a:ext cx="104775" cy="98425"/>
            </a:xfrm>
            <a:custGeom>
              <a:avLst/>
              <a:gdLst>
                <a:gd name="T0" fmla="*/ 66 w 66"/>
                <a:gd name="T1" fmla="*/ 0 h 62"/>
                <a:gd name="T2" fmla="*/ 42 w 66"/>
                <a:gd name="T3" fmla="*/ 0 h 62"/>
                <a:gd name="T4" fmla="*/ 0 w 66"/>
                <a:gd name="T5" fmla="*/ 62 h 62"/>
                <a:gd name="T6" fmla="*/ 24 w 66"/>
                <a:gd name="T7" fmla="*/ 62 h 62"/>
                <a:gd name="T8" fmla="*/ 56 w 66"/>
                <a:gd name="T9" fmla="*/ 15 h 62"/>
                <a:gd name="T10" fmla="*/ 66 w 66"/>
                <a:gd name="T11" fmla="*/ 0 h 62"/>
                <a:gd name="T12" fmla="*/ 66 w 66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62">
                  <a:moveTo>
                    <a:pt x="66" y="0"/>
                  </a:moveTo>
                  <a:lnTo>
                    <a:pt x="42" y="0"/>
                  </a:lnTo>
                  <a:lnTo>
                    <a:pt x="0" y="62"/>
                  </a:lnTo>
                  <a:lnTo>
                    <a:pt x="24" y="62"/>
                  </a:lnTo>
                  <a:lnTo>
                    <a:pt x="56" y="15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2D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1" name="Freeform 309"/>
            <p:cNvSpPr/>
            <p:nvPr>
              <p:custDataLst>
                <p:tags r:id="rId306"/>
              </p:custDataLst>
            </p:nvPr>
          </p:nvSpPr>
          <p:spPr bwMode="auto">
            <a:xfrm>
              <a:off x="8448677" y="3681412"/>
              <a:ext cx="104775" cy="98425"/>
            </a:xfrm>
            <a:custGeom>
              <a:avLst/>
              <a:gdLst>
                <a:gd name="T0" fmla="*/ 66 w 66"/>
                <a:gd name="T1" fmla="*/ 0 h 62"/>
                <a:gd name="T2" fmla="*/ 42 w 66"/>
                <a:gd name="T3" fmla="*/ 0 h 62"/>
                <a:gd name="T4" fmla="*/ 0 w 66"/>
                <a:gd name="T5" fmla="*/ 62 h 62"/>
                <a:gd name="T6" fmla="*/ 24 w 66"/>
                <a:gd name="T7" fmla="*/ 62 h 62"/>
                <a:gd name="T8" fmla="*/ 56 w 66"/>
                <a:gd name="T9" fmla="*/ 15 h 62"/>
                <a:gd name="T10" fmla="*/ 66 w 66"/>
                <a:gd name="T11" fmla="*/ 0 h 62"/>
                <a:gd name="T12" fmla="*/ 66 w 66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62">
                  <a:moveTo>
                    <a:pt x="66" y="0"/>
                  </a:moveTo>
                  <a:lnTo>
                    <a:pt x="42" y="0"/>
                  </a:lnTo>
                  <a:lnTo>
                    <a:pt x="0" y="62"/>
                  </a:lnTo>
                  <a:lnTo>
                    <a:pt x="24" y="62"/>
                  </a:lnTo>
                  <a:lnTo>
                    <a:pt x="56" y="15"/>
                  </a:lnTo>
                  <a:lnTo>
                    <a:pt x="66" y="0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2" name="Freeform 310"/>
            <p:cNvSpPr/>
            <p:nvPr>
              <p:custDataLst>
                <p:tags r:id="rId307"/>
              </p:custDataLst>
            </p:nvPr>
          </p:nvSpPr>
          <p:spPr bwMode="auto">
            <a:xfrm>
              <a:off x="8643939" y="3182937"/>
              <a:ext cx="628650" cy="625475"/>
            </a:xfrm>
            <a:custGeom>
              <a:avLst/>
              <a:gdLst>
                <a:gd name="T0" fmla="*/ 196 w 366"/>
                <a:gd name="T1" fmla="*/ 365 h 365"/>
                <a:gd name="T2" fmla="*/ 170 w 366"/>
                <a:gd name="T3" fmla="*/ 365 h 365"/>
                <a:gd name="T4" fmla="*/ 0 w 366"/>
                <a:gd name="T5" fmla="*/ 195 h 365"/>
                <a:gd name="T6" fmla="*/ 0 w 366"/>
                <a:gd name="T7" fmla="*/ 170 h 365"/>
                <a:gd name="T8" fmla="*/ 170 w 366"/>
                <a:gd name="T9" fmla="*/ 0 h 365"/>
                <a:gd name="T10" fmla="*/ 196 w 366"/>
                <a:gd name="T11" fmla="*/ 0 h 365"/>
                <a:gd name="T12" fmla="*/ 366 w 366"/>
                <a:gd name="T13" fmla="*/ 170 h 365"/>
                <a:gd name="T14" fmla="*/ 366 w 366"/>
                <a:gd name="T15" fmla="*/ 195 h 365"/>
                <a:gd name="T16" fmla="*/ 196 w 366"/>
                <a:gd name="T17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6" h="365">
                  <a:moveTo>
                    <a:pt x="196" y="365"/>
                  </a:moveTo>
                  <a:cubicBezTo>
                    <a:pt x="170" y="365"/>
                    <a:pt x="170" y="365"/>
                    <a:pt x="170" y="365"/>
                  </a:cubicBezTo>
                  <a:cubicBezTo>
                    <a:pt x="76" y="365"/>
                    <a:pt x="0" y="289"/>
                    <a:pt x="0" y="195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76"/>
                    <a:pt x="76" y="0"/>
                    <a:pt x="170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90" y="0"/>
                    <a:pt x="366" y="76"/>
                    <a:pt x="366" y="170"/>
                  </a:cubicBezTo>
                  <a:cubicBezTo>
                    <a:pt x="366" y="195"/>
                    <a:pt x="366" y="195"/>
                    <a:pt x="366" y="195"/>
                  </a:cubicBezTo>
                  <a:cubicBezTo>
                    <a:pt x="366" y="289"/>
                    <a:pt x="290" y="365"/>
                    <a:pt x="196" y="3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3" name="Freeform 311"/>
            <p:cNvSpPr/>
            <p:nvPr>
              <p:custDataLst>
                <p:tags r:id="rId308"/>
              </p:custDataLst>
            </p:nvPr>
          </p:nvSpPr>
          <p:spPr bwMode="auto">
            <a:xfrm>
              <a:off x="8791577" y="3533775"/>
              <a:ext cx="206375" cy="190500"/>
            </a:xfrm>
            <a:custGeom>
              <a:avLst/>
              <a:gdLst>
                <a:gd name="T0" fmla="*/ 130 w 130"/>
                <a:gd name="T1" fmla="*/ 120 h 120"/>
                <a:gd name="T2" fmla="*/ 43 w 130"/>
                <a:gd name="T3" fmla="*/ 0 h 120"/>
                <a:gd name="T4" fmla="*/ 0 w 130"/>
                <a:gd name="T5" fmla="*/ 0 h 120"/>
                <a:gd name="T6" fmla="*/ 88 w 130"/>
                <a:gd name="T7" fmla="*/ 120 h 120"/>
                <a:gd name="T8" fmla="*/ 130 w 130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20">
                  <a:moveTo>
                    <a:pt x="130" y="120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88" y="120"/>
                  </a:lnTo>
                  <a:lnTo>
                    <a:pt x="130" y="120"/>
                  </a:lnTo>
                  <a:close/>
                </a:path>
              </a:pathLst>
            </a:custGeom>
            <a:solidFill>
              <a:srgbClr val="965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4" name="Freeform 312"/>
            <p:cNvSpPr/>
            <p:nvPr>
              <p:custDataLst>
                <p:tags r:id="rId309"/>
              </p:custDataLst>
            </p:nvPr>
          </p:nvSpPr>
          <p:spPr bwMode="auto">
            <a:xfrm>
              <a:off x="8929689" y="3392487"/>
              <a:ext cx="247650" cy="331788"/>
            </a:xfrm>
            <a:custGeom>
              <a:avLst/>
              <a:gdLst>
                <a:gd name="T0" fmla="*/ 42 w 156"/>
                <a:gd name="T1" fmla="*/ 209 h 209"/>
                <a:gd name="T2" fmla="*/ 156 w 156"/>
                <a:gd name="T3" fmla="*/ 0 h 209"/>
                <a:gd name="T4" fmla="*/ 114 w 156"/>
                <a:gd name="T5" fmla="*/ 0 h 209"/>
                <a:gd name="T6" fmla="*/ 0 w 156"/>
                <a:gd name="T7" fmla="*/ 209 h 209"/>
                <a:gd name="T8" fmla="*/ 42 w 156"/>
                <a:gd name="T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209">
                  <a:moveTo>
                    <a:pt x="42" y="209"/>
                  </a:moveTo>
                  <a:lnTo>
                    <a:pt x="156" y="0"/>
                  </a:lnTo>
                  <a:lnTo>
                    <a:pt x="114" y="0"/>
                  </a:lnTo>
                  <a:lnTo>
                    <a:pt x="0" y="209"/>
                  </a:lnTo>
                  <a:lnTo>
                    <a:pt x="42" y="209"/>
                  </a:lnTo>
                  <a:close/>
                </a:path>
              </a:pathLst>
            </a:custGeom>
            <a:solidFill>
              <a:srgbClr val="FAD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5" name="Freeform 313"/>
            <p:cNvSpPr/>
            <p:nvPr>
              <p:custDataLst>
                <p:tags r:id="rId310"/>
              </p:custDataLst>
            </p:nvPr>
          </p:nvSpPr>
          <p:spPr bwMode="auto">
            <a:xfrm>
              <a:off x="9053514" y="3322637"/>
              <a:ext cx="131763" cy="98425"/>
            </a:xfrm>
            <a:custGeom>
              <a:avLst/>
              <a:gdLst>
                <a:gd name="T0" fmla="*/ 83 w 83"/>
                <a:gd name="T1" fmla="*/ 0 h 62"/>
                <a:gd name="T2" fmla="*/ 83 w 83"/>
                <a:gd name="T3" fmla="*/ 62 h 62"/>
                <a:gd name="T4" fmla="*/ 41 w 83"/>
                <a:gd name="T5" fmla="*/ 62 h 62"/>
                <a:gd name="T6" fmla="*/ 0 w 83"/>
                <a:gd name="T7" fmla="*/ 62 h 62"/>
                <a:gd name="T8" fmla="*/ 83 w 8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2">
                  <a:moveTo>
                    <a:pt x="83" y="0"/>
                  </a:moveTo>
                  <a:lnTo>
                    <a:pt x="83" y="62"/>
                  </a:lnTo>
                  <a:lnTo>
                    <a:pt x="41" y="62"/>
                  </a:lnTo>
                  <a:lnTo>
                    <a:pt x="0" y="6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AD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6" name="Freeform 314"/>
            <p:cNvSpPr/>
            <p:nvPr>
              <p:custDataLst>
                <p:tags r:id="rId311"/>
              </p:custDataLst>
            </p:nvPr>
          </p:nvSpPr>
          <p:spPr bwMode="auto">
            <a:xfrm>
              <a:off x="9053514" y="3322637"/>
              <a:ext cx="131763" cy="98425"/>
            </a:xfrm>
            <a:custGeom>
              <a:avLst/>
              <a:gdLst>
                <a:gd name="T0" fmla="*/ 83 w 83"/>
                <a:gd name="T1" fmla="*/ 0 h 62"/>
                <a:gd name="T2" fmla="*/ 83 w 83"/>
                <a:gd name="T3" fmla="*/ 62 h 62"/>
                <a:gd name="T4" fmla="*/ 41 w 83"/>
                <a:gd name="T5" fmla="*/ 62 h 62"/>
                <a:gd name="T6" fmla="*/ 0 w 83"/>
                <a:gd name="T7" fmla="*/ 62 h 62"/>
                <a:gd name="T8" fmla="*/ 83 w 8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2">
                  <a:moveTo>
                    <a:pt x="83" y="0"/>
                  </a:moveTo>
                  <a:lnTo>
                    <a:pt x="83" y="62"/>
                  </a:lnTo>
                  <a:lnTo>
                    <a:pt x="41" y="62"/>
                  </a:lnTo>
                  <a:lnTo>
                    <a:pt x="0" y="62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7" name="Freeform 315"/>
            <p:cNvSpPr/>
            <p:nvPr>
              <p:custDataLst>
                <p:tags r:id="rId312"/>
              </p:custDataLst>
            </p:nvPr>
          </p:nvSpPr>
          <p:spPr bwMode="auto">
            <a:xfrm>
              <a:off x="8597902" y="3533775"/>
              <a:ext cx="263525" cy="307975"/>
            </a:xfrm>
            <a:custGeom>
              <a:avLst/>
              <a:gdLst>
                <a:gd name="T0" fmla="*/ 42 w 166"/>
                <a:gd name="T1" fmla="*/ 194 h 194"/>
                <a:gd name="T2" fmla="*/ 166 w 166"/>
                <a:gd name="T3" fmla="*/ 0 h 194"/>
                <a:gd name="T4" fmla="*/ 124 w 166"/>
                <a:gd name="T5" fmla="*/ 0 h 194"/>
                <a:gd name="T6" fmla="*/ 0 w 166"/>
                <a:gd name="T7" fmla="*/ 194 h 194"/>
                <a:gd name="T8" fmla="*/ 42 w 166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94">
                  <a:moveTo>
                    <a:pt x="42" y="194"/>
                  </a:moveTo>
                  <a:lnTo>
                    <a:pt x="166" y="0"/>
                  </a:lnTo>
                  <a:lnTo>
                    <a:pt x="124" y="0"/>
                  </a:lnTo>
                  <a:lnTo>
                    <a:pt x="0" y="194"/>
                  </a:lnTo>
                  <a:lnTo>
                    <a:pt x="42" y="194"/>
                  </a:lnTo>
                  <a:close/>
                </a:path>
              </a:pathLst>
            </a:custGeom>
            <a:solidFill>
              <a:srgbClr val="FAD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8" name="Freeform 316"/>
            <p:cNvSpPr/>
            <p:nvPr>
              <p:custDataLst>
                <p:tags r:id="rId313"/>
              </p:custDataLst>
            </p:nvPr>
          </p:nvSpPr>
          <p:spPr bwMode="auto">
            <a:xfrm>
              <a:off x="8597902" y="3533775"/>
              <a:ext cx="263525" cy="307975"/>
            </a:xfrm>
            <a:custGeom>
              <a:avLst/>
              <a:gdLst>
                <a:gd name="T0" fmla="*/ 42 w 166"/>
                <a:gd name="T1" fmla="*/ 194 h 194"/>
                <a:gd name="T2" fmla="*/ 166 w 166"/>
                <a:gd name="T3" fmla="*/ 0 h 194"/>
                <a:gd name="T4" fmla="*/ 124 w 166"/>
                <a:gd name="T5" fmla="*/ 0 h 194"/>
                <a:gd name="T6" fmla="*/ 0 w 166"/>
                <a:gd name="T7" fmla="*/ 194 h 194"/>
                <a:gd name="T8" fmla="*/ 42 w 166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94">
                  <a:moveTo>
                    <a:pt x="42" y="194"/>
                  </a:moveTo>
                  <a:lnTo>
                    <a:pt x="166" y="0"/>
                  </a:lnTo>
                  <a:lnTo>
                    <a:pt x="124" y="0"/>
                  </a:lnTo>
                  <a:lnTo>
                    <a:pt x="0" y="194"/>
                  </a:lnTo>
                  <a:lnTo>
                    <a:pt x="42" y="1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9" name="Rectangle 317"/>
            <p:cNvSpPr>
              <a:spLocks noChangeArrowheads="1"/>
            </p:cNvSpPr>
            <p:nvPr>
              <p:custDataLst>
                <p:tags r:id="rId314"/>
              </p:custDataLst>
            </p:nvPr>
          </p:nvSpPr>
          <p:spPr bwMode="auto">
            <a:xfrm>
              <a:off x="8656639" y="3387725"/>
              <a:ext cx="277813" cy="36513"/>
            </a:xfrm>
            <a:prstGeom prst="rect">
              <a:avLst/>
            </a:prstGeom>
            <a:solidFill>
              <a:srgbClr val="E6E4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0" name="Rectangle 318"/>
            <p:cNvSpPr>
              <a:spLocks noChangeArrowheads="1"/>
            </p:cNvSpPr>
            <p:nvPr>
              <p:custDataLst>
                <p:tags r:id="rId315"/>
              </p:custDataLst>
            </p:nvPr>
          </p:nvSpPr>
          <p:spPr bwMode="auto">
            <a:xfrm>
              <a:off x="8656639" y="3387725"/>
              <a:ext cx="277813" cy="36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1" name="Rectangle 319"/>
            <p:cNvSpPr>
              <a:spLocks noChangeArrowheads="1"/>
            </p:cNvSpPr>
            <p:nvPr>
              <p:custDataLst>
                <p:tags r:id="rId316"/>
              </p:custDataLst>
            </p:nvPr>
          </p:nvSpPr>
          <p:spPr bwMode="auto">
            <a:xfrm>
              <a:off x="8656639" y="3433762"/>
              <a:ext cx="277813" cy="38100"/>
            </a:xfrm>
            <a:prstGeom prst="rect">
              <a:avLst/>
            </a:prstGeom>
            <a:solidFill>
              <a:srgbClr val="E6E4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2" name="Rectangle 320"/>
            <p:cNvSpPr>
              <a:spLocks noChangeArrowheads="1"/>
            </p:cNvSpPr>
            <p:nvPr>
              <p:custDataLst>
                <p:tags r:id="rId317"/>
              </p:custDataLst>
            </p:nvPr>
          </p:nvSpPr>
          <p:spPr bwMode="auto">
            <a:xfrm>
              <a:off x="8656639" y="3433762"/>
              <a:ext cx="277813" cy="3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3" name="Rectangle 321"/>
            <p:cNvSpPr>
              <a:spLocks noChangeArrowheads="1"/>
            </p:cNvSpPr>
            <p:nvPr>
              <p:custDataLst>
                <p:tags r:id="rId318"/>
              </p:custDataLst>
            </p:nvPr>
          </p:nvSpPr>
          <p:spPr bwMode="auto">
            <a:xfrm>
              <a:off x="8656639" y="3233737"/>
              <a:ext cx="206375" cy="82550"/>
            </a:xfrm>
            <a:prstGeom prst="rect">
              <a:avLst/>
            </a:prstGeom>
            <a:solidFill>
              <a:srgbClr val="E6E4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4" name="Rectangle 322"/>
            <p:cNvSpPr>
              <a:spLocks noChangeArrowheads="1"/>
            </p:cNvSpPr>
            <p:nvPr>
              <p:custDataLst>
                <p:tags r:id="rId319"/>
              </p:custDataLst>
            </p:nvPr>
          </p:nvSpPr>
          <p:spPr bwMode="auto">
            <a:xfrm>
              <a:off x="8656639" y="3233737"/>
              <a:ext cx="20637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5" name="Freeform 323"/>
            <p:cNvSpPr/>
            <p:nvPr>
              <p:custDataLst>
                <p:tags r:id="rId320"/>
              </p:custDataLst>
            </p:nvPr>
          </p:nvSpPr>
          <p:spPr bwMode="auto">
            <a:xfrm>
              <a:off x="8712202" y="3138487"/>
              <a:ext cx="601663" cy="636588"/>
            </a:xfrm>
            <a:custGeom>
              <a:avLst/>
              <a:gdLst>
                <a:gd name="T0" fmla="*/ 156 w 350"/>
                <a:gd name="T1" fmla="*/ 0 h 372"/>
                <a:gd name="T2" fmla="*/ 156 w 350"/>
                <a:gd name="T3" fmla="*/ 0 h 372"/>
                <a:gd name="T4" fmla="*/ 130 w 350"/>
                <a:gd name="T5" fmla="*/ 0 h 372"/>
                <a:gd name="T6" fmla="*/ 0 w 350"/>
                <a:gd name="T7" fmla="*/ 50 h 372"/>
                <a:gd name="T8" fmla="*/ 26 w 350"/>
                <a:gd name="T9" fmla="*/ 49 h 372"/>
                <a:gd name="T10" fmla="*/ 43 w 350"/>
                <a:gd name="T11" fmla="*/ 50 h 372"/>
                <a:gd name="T12" fmla="*/ 130 w 350"/>
                <a:gd name="T13" fmla="*/ 26 h 372"/>
                <a:gd name="T14" fmla="*/ 156 w 350"/>
                <a:gd name="T15" fmla="*/ 26 h 372"/>
                <a:gd name="T16" fmla="*/ 326 w 350"/>
                <a:gd name="T17" fmla="*/ 196 h 372"/>
                <a:gd name="T18" fmla="*/ 326 w 350"/>
                <a:gd name="T19" fmla="*/ 221 h 372"/>
                <a:gd name="T20" fmla="*/ 275 w 350"/>
                <a:gd name="T21" fmla="*/ 342 h 372"/>
                <a:gd name="T22" fmla="*/ 275 w 350"/>
                <a:gd name="T23" fmla="*/ 372 h 372"/>
                <a:gd name="T24" fmla="*/ 293 w 350"/>
                <a:gd name="T25" fmla="*/ 357 h 372"/>
                <a:gd name="T26" fmla="*/ 350 w 350"/>
                <a:gd name="T27" fmla="*/ 219 h 372"/>
                <a:gd name="T28" fmla="*/ 350 w 350"/>
                <a:gd name="T29" fmla="*/ 194 h 372"/>
                <a:gd name="T30" fmla="*/ 293 w 350"/>
                <a:gd name="T31" fmla="*/ 57 h 372"/>
                <a:gd name="T32" fmla="*/ 156 w 350"/>
                <a:gd name="T33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0" h="372">
                  <a:moveTo>
                    <a:pt x="156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80" y="0"/>
                    <a:pt x="34" y="19"/>
                    <a:pt x="0" y="50"/>
                  </a:cubicBezTo>
                  <a:cubicBezTo>
                    <a:pt x="8" y="50"/>
                    <a:pt x="17" y="49"/>
                    <a:pt x="26" y="49"/>
                  </a:cubicBezTo>
                  <a:cubicBezTo>
                    <a:pt x="32" y="49"/>
                    <a:pt x="37" y="49"/>
                    <a:pt x="43" y="50"/>
                  </a:cubicBezTo>
                  <a:cubicBezTo>
                    <a:pt x="69" y="34"/>
                    <a:pt x="99" y="26"/>
                    <a:pt x="130" y="26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250" y="26"/>
                    <a:pt x="326" y="102"/>
                    <a:pt x="326" y="196"/>
                  </a:cubicBezTo>
                  <a:cubicBezTo>
                    <a:pt x="326" y="221"/>
                    <a:pt x="326" y="221"/>
                    <a:pt x="326" y="221"/>
                  </a:cubicBezTo>
                  <a:cubicBezTo>
                    <a:pt x="326" y="268"/>
                    <a:pt x="307" y="311"/>
                    <a:pt x="275" y="342"/>
                  </a:cubicBezTo>
                  <a:cubicBezTo>
                    <a:pt x="275" y="372"/>
                    <a:pt x="275" y="372"/>
                    <a:pt x="275" y="372"/>
                  </a:cubicBezTo>
                  <a:cubicBezTo>
                    <a:pt x="282" y="367"/>
                    <a:pt x="287" y="362"/>
                    <a:pt x="293" y="357"/>
                  </a:cubicBezTo>
                  <a:cubicBezTo>
                    <a:pt x="328" y="322"/>
                    <a:pt x="350" y="273"/>
                    <a:pt x="350" y="219"/>
                  </a:cubicBezTo>
                  <a:cubicBezTo>
                    <a:pt x="350" y="194"/>
                    <a:pt x="350" y="194"/>
                    <a:pt x="350" y="194"/>
                  </a:cubicBezTo>
                  <a:cubicBezTo>
                    <a:pt x="350" y="141"/>
                    <a:pt x="328" y="92"/>
                    <a:pt x="293" y="57"/>
                  </a:cubicBezTo>
                  <a:cubicBezTo>
                    <a:pt x="258" y="22"/>
                    <a:pt x="209" y="0"/>
                    <a:pt x="156" y="0"/>
                  </a:cubicBezTo>
                </a:path>
              </a:pathLst>
            </a:custGeom>
            <a:solidFill>
              <a:srgbClr val="CD8E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6" name="Freeform 324"/>
            <p:cNvSpPr/>
            <p:nvPr>
              <p:custDataLst>
                <p:tags r:id="rId321"/>
              </p:custDataLst>
            </p:nvPr>
          </p:nvSpPr>
          <p:spPr bwMode="auto">
            <a:xfrm>
              <a:off x="8648702" y="3222625"/>
              <a:ext cx="138113" cy="79375"/>
            </a:xfrm>
            <a:custGeom>
              <a:avLst/>
              <a:gdLst>
                <a:gd name="T0" fmla="*/ 63 w 80"/>
                <a:gd name="T1" fmla="*/ 0 h 47"/>
                <a:gd name="T2" fmla="*/ 37 w 80"/>
                <a:gd name="T3" fmla="*/ 1 h 47"/>
                <a:gd name="T4" fmla="*/ 30 w 80"/>
                <a:gd name="T5" fmla="*/ 8 h 47"/>
                <a:gd name="T6" fmla="*/ 0 w 80"/>
                <a:gd name="T7" fmla="*/ 47 h 47"/>
                <a:gd name="T8" fmla="*/ 30 w 80"/>
                <a:gd name="T9" fmla="*/ 47 h 47"/>
                <a:gd name="T10" fmla="*/ 80 w 80"/>
                <a:gd name="T11" fmla="*/ 1 h 47"/>
                <a:gd name="T12" fmla="*/ 63 w 80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7">
                  <a:moveTo>
                    <a:pt x="63" y="0"/>
                  </a:moveTo>
                  <a:cubicBezTo>
                    <a:pt x="54" y="0"/>
                    <a:pt x="45" y="1"/>
                    <a:pt x="37" y="1"/>
                  </a:cubicBezTo>
                  <a:cubicBezTo>
                    <a:pt x="34" y="4"/>
                    <a:pt x="32" y="6"/>
                    <a:pt x="30" y="8"/>
                  </a:cubicBezTo>
                  <a:cubicBezTo>
                    <a:pt x="18" y="19"/>
                    <a:pt x="8" y="33"/>
                    <a:pt x="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3" y="28"/>
                    <a:pt x="60" y="13"/>
                    <a:pt x="80" y="1"/>
                  </a:cubicBezTo>
                  <a:cubicBezTo>
                    <a:pt x="74" y="0"/>
                    <a:pt x="69" y="0"/>
                    <a:pt x="63" y="0"/>
                  </a:cubicBezTo>
                </a:path>
              </a:pathLst>
            </a:custGeom>
            <a:solidFill>
              <a:srgbClr val="CD9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7" name="Freeform 325"/>
            <p:cNvSpPr>
              <a:spLocks noEditPoints="1"/>
            </p:cNvSpPr>
            <p:nvPr>
              <p:custDataLst>
                <p:tags r:id="rId322"/>
              </p:custDataLst>
            </p:nvPr>
          </p:nvSpPr>
          <p:spPr bwMode="auto">
            <a:xfrm>
              <a:off x="8602664" y="3363912"/>
              <a:ext cx="582613" cy="482600"/>
            </a:xfrm>
            <a:custGeom>
              <a:avLst/>
              <a:gdLst>
                <a:gd name="T0" fmla="*/ 64 w 339"/>
                <a:gd name="T1" fmla="*/ 199 h 282"/>
                <a:gd name="T2" fmla="*/ 50 w 339"/>
                <a:gd name="T3" fmla="*/ 217 h 282"/>
                <a:gd name="T4" fmla="*/ 57 w 339"/>
                <a:gd name="T5" fmla="*/ 225 h 282"/>
                <a:gd name="T6" fmla="*/ 194 w 339"/>
                <a:gd name="T7" fmla="*/ 282 h 282"/>
                <a:gd name="T8" fmla="*/ 194 w 339"/>
                <a:gd name="T9" fmla="*/ 282 h 282"/>
                <a:gd name="T10" fmla="*/ 220 w 339"/>
                <a:gd name="T11" fmla="*/ 282 h 282"/>
                <a:gd name="T12" fmla="*/ 339 w 339"/>
                <a:gd name="T13" fmla="*/ 240 h 282"/>
                <a:gd name="T14" fmla="*/ 339 w 339"/>
                <a:gd name="T15" fmla="*/ 210 h 282"/>
                <a:gd name="T16" fmla="*/ 220 w 339"/>
                <a:gd name="T17" fmla="*/ 259 h 282"/>
                <a:gd name="T18" fmla="*/ 194 w 339"/>
                <a:gd name="T19" fmla="*/ 259 h 282"/>
                <a:gd name="T20" fmla="*/ 64 w 339"/>
                <a:gd name="T21" fmla="*/ 199 h 282"/>
                <a:gd name="T22" fmla="*/ 28 w 339"/>
                <a:gd name="T23" fmla="*/ 127 h 282"/>
                <a:gd name="T24" fmla="*/ 4 w 339"/>
                <a:gd name="T25" fmla="*/ 127 h 282"/>
                <a:gd name="T26" fmla="*/ 38 w 339"/>
                <a:gd name="T27" fmla="*/ 203 h 282"/>
                <a:gd name="T28" fmla="*/ 53 w 339"/>
                <a:gd name="T29" fmla="*/ 184 h 282"/>
                <a:gd name="T30" fmla="*/ 28 w 339"/>
                <a:gd name="T31" fmla="*/ 127 h 282"/>
                <a:gd name="T32" fmla="*/ 26 w 339"/>
                <a:gd name="T33" fmla="*/ 112 h 282"/>
                <a:gd name="T34" fmla="*/ 2 w 339"/>
                <a:gd name="T35" fmla="*/ 112 h 282"/>
                <a:gd name="T36" fmla="*/ 3 w 339"/>
                <a:gd name="T37" fmla="*/ 119 h 282"/>
                <a:gd name="T38" fmla="*/ 27 w 339"/>
                <a:gd name="T39" fmla="*/ 119 h 282"/>
                <a:gd name="T40" fmla="*/ 26 w 339"/>
                <a:gd name="T41" fmla="*/ 112 h 282"/>
                <a:gd name="T42" fmla="*/ 24 w 339"/>
                <a:gd name="T43" fmla="*/ 84 h 282"/>
                <a:gd name="T44" fmla="*/ 0 w 339"/>
                <a:gd name="T45" fmla="*/ 84 h 282"/>
                <a:gd name="T46" fmla="*/ 0 w 339"/>
                <a:gd name="T47" fmla="*/ 87 h 282"/>
                <a:gd name="T48" fmla="*/ 1 w 339"/>
                <a:gd name="T49" fmla="*/ 104 h 282"/>
                <a:gd name="T50" fmla="*/ 25 w 339"/>
                <a:gd name="T51" fmla="*/ 104 h 282"/>
                <a:gd name="T52" fmla="*/ 24 w 339"/>
                <a:gd name="T53" fmla="*/ 89 h 282"/>
                <a:gd name="T54" fmla="*/ 24 w 339"/>
                <a:gd name="T55" fmla="*/ 84 h 282"/>
                <a:gd name="T56" fmla="*/ 37 w 339"/>
                <a:gd name="T57" fmla="*/ 0 h 282"/>
                <a:gd name="T58" fmla="*/ 10 w 339"/>
                <a:gd name="T59" fmla="*/ 0 h 282"/>
                <a:gd name="T60" fmla="*/ 0 w 339"/>
                <a:gd name="T61" fmla="*/ 62 h 282"/>
                <a:gd name="T62" fmla="*/ 0 w 339"/>
                <a:gd name="T63" fmla="*/ 71 h 282"/>
                <a:gd name="T64" fmla="*/ 24 w 339"/>
                <a:gd name="T65" fmla="*/ 71 h 282"/>
                <a:gd name="T66" fmla="*/ 24 w 339"/>
                <a:gd name="T67" fmla="*/ 64 h 282"/>
                <a:gd name="T68" fmla="*/ 37 w 339"/>
                <a:gd name="T6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9" h="282">
                  <a:moveTo>
                    <a:pt x="64" y="199"/>
                  </a:moveTo>
                  <a:cubicBezTo>
                    <a:pt x="50" y="217"/>
                    <a:pt x="50" y="217"/>
                    <a:pt x="50" y="217"/>
                  </a:cubicBezTo>
                  <a:cubicBezTo>
                    <a:pt x="52" y="220"/>
                    <a:pt x="54" y="222"/>
                    <a:pt x="57" y="225"/>
                  </a:cubicBezTo>
                  <a:cubicBezTo>
                    <a:pt x="92" y="260"/>
                    <a:pt x="141" y="282"/>
                    <a:pt x="194" y="282"/>
                  </a:cubicBezTo>
                  <a:cubicBezTo>
                    <a:pt x="194" y="282"/>
                    <a:pt x="194" y="282"/>
                    <a:pt x="194" y="282"/>
                  </a:cubicBezTo>
                  <a:cubicBezTo>
                    <a:pt x="220" y="282"/>
                    <a:pt x="220" y="282"/>
                    <a:pt x="220" y="282"/>
                  </a:cubicBezTo>
                  <a:cubicBezTo>
                    <a:pt x="265" y="282"/>
                    <a:pt x="306" y="266"/>
                    <a:pt x="339" y="240"/>
                  </a:cubicBezTo>
                  <a:cubicBezTo>
                    <a:pt x="339" y="210"/>
                    <a:pt x="339" y="210"/>
                    <a:pt x="339" y="210"/>
                  </a:cubicBezTo>
                  <a:cubicBezTo>
                    <a:pt x="309" y="241"/>
                    <a:pt x="266" y="259"/>
                    <a:pt x="220" y="259"/>
                  </a:cubicBezTo>
                  <a:cubicBezTo>
                    <a:pt x="194" y="259"/>
                    <a:pt x="194" y="259"/>
                    <a:pt x="194" y="259"/>
                  </a:cubicBezTo>
                  <a:cubicBezTo>
                    <a:pt x="142" y="259"/>
                    <a:pt x="95" y="236"/>
                    <a:pt x="64" y="199"/>
                  </a:cubicBezTo>
                  <a:moveTo>
                    <a:pt x="28" y="127"/>
                  </a:moveTo>
                  <a:cubicBezTo>
                    <a:pt x="4" y="127"/>
                    <a:pt x="4" y="127"/>
                    <a:pt x="4" y="127"/>
                  </a:cubicBezTo>
                  <a:cubicBezTo>
                    <a:pt x="10" y="155"/>
                    <a:pt x="22" y="181"/>
                    <a:pt x="38" y="203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42" y="167"/>
                    <a:pt x="33" y="148"/>
                    <a:pt x="28" y="127"/>
                  </a:cubicBezTo>
                  <a:moveTo>
                    <a:pt x="26" y="112"/>
                  </a:moveTo>
                  <a:cubicBezTo>
                    <a:pt x="2" y="112"/>
                    <a:pt x="2" y="112"/>
                    <a:pt x="2" y="112"/>
                  </a:cubicBezTo>
                  <a:cubicBezTo>
                    <a:pt x="2" y="114"/>
                    <a:pt x="2" y="116"/>
                    <a:pt x="3" y="119"/>
                  </a:cubicBezTo>
                  <a:cubicBezTo>
                    <a:pt x="27" y="119"/>
                    <a:pt x="27" y="119"/>
                    <a:pt x="27" y="119"/>
                  </a:cubicBezTo>
                  <a:cubicBezTo>
                    <a:pt x="26" y="116"/>
                    <a:pt x="26" y="114"/>
                    <a:pt x="26" y="112"/>
                  </a:cubicBezTo>
                  <a:moveTo>
                    <a:pt x="24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0" y="98"/>
                    <a:pt x="1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4" y="99"/>
                    <a:pt x="24" y="94"/>
                    <a:pt x="24" y="89"/>
                  </a:cubicBezTo>
                  <a:cubicBezTo>
                    <a:pt x="24" y="84"/>
                    <a:pt x="24" y="84"/>
                    <a:pt x="24" y="84"/>
                  </a:cubicBezTo>
                  <a:moveTo>
                    <a:pt x="3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19"/>
                    <a:pt x="0" y="40"/>
                    <a:pt x="0" y="6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41"/>
                    <a:pt x="29" y="20"/>
                    <a:pt x="37" y="0"/>
                  </a:cubicBezTo>
                </a:path>
              </a:pathLst>
            </a:custGeom>
            <a:solidFill>
              <a:srgbClr val="BE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8" name="Freeform 326"/>
            <p:cNvSpPr/>
            <p:nvPr>
              <p:custDataLst>
                <p:tags r:id="rId323"/>
              </p:custDataLst>
            </p:nvPr>
          </p:nvSpPr>
          <p:spPr bwMode="auto">
            <a:xfrm>
              <a:off x="8604252" y="3541712"/>
              <a:ext cx="42863" cy="14288"/>
            </a:xfrm>
            <a:custGeom>
              <a:avLst/>
              <a:gdLst>
                <a:gd name="T0" fmla="*/ 24 w 25"/>
                <a:gd name="T1" fmla="*/ 0 h 8"/>
                <a:gd name="T2" fmla="*/ 0 w 25"/>
                <a:gd name="T3" fmla="*/ 0 h 8"/>
                <a:gd name="T4" fmla="*/ 1 w 25"/>
                <a:gd name="T5" fmla="*/ 8 h 8"/>
                <a:gd name="T6" fmla="*/ 25 w 25"/>
                <a:gd name="T7" fmla="*/ 8 h 8"/>
                <a:gd name="T8" fmla="*/ 24 w 2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8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5"/>
                    <a:pt x="1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5"/>
                    <a:pt x="24" y="3"/>
                    <a:pt x="24" y="0"/>
                  </a:cubicBezTo>
                </a:path>
              </a:pathLst>
            </a:custGeom>
            <a:solidFill>
              <a:srgbClr val="A9B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9" name="Freeform 327"/>
            <p:cNvSpPr/>
            <p:nvPr>
              <p:custDataLst>
                <p:tags r:id="rId324"/>
              </p:custDataLst>
            </p:nvPr>
          </p:nvSpPr>
          <p:spPr bwMode="auto">
            <a:xfrm>
              <a:off x="8609014" y="3568700"/>
              <a:ext cx="42863" cy="12700"/>
            </a:xfrm>
            <a:custGeom>
              <a:avLst/>
              <a:gdLst>
                <a:gd name="T0" fmla="*/ 24 w 25"/>
                <a:gd name="T1" fmla="*/ 0 h 8"/>
                <a:gd name="T2" fmla="*/ 0 w 25"/>
                <a:gd name="T3" fmla="*/ 0 h 8"/>
                <a:gd name="T4" fmla="*/ 1 w 25"/>
                <a:gd name="T5" fmla="*/ 8 h 8"/>
                <a:gd name="T6" fmla="*/ 25 w 25"/>
                <a:gd name="T7" fmla="*/ 8 h 8"/>
                <a:gd name="T8" fmla="*/ 24 w 2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8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1" y="5"/>
                    <a:pt x="1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5"/>
                    <a:pt x="24" y="3"/>
                    <a:pt x="24" y="0"/>
                  </a:cubicBezTo>
                </a:path>
              </a:pathLst>
            </a:custGeom>
            <a:solidFill>
              <a:srgbClr val="A9B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0" name="Rectangle 328"/>
            <p:cNvSpPr>
              <a:spLocks noChangeArrowheads="1"/>
            </p:cNvSpPr>
            <p:nvPr>
              <p:custDataLst>
                <p:tags r:id="rId325"/>
              </p:custDataLst>
            </p:nvPr>
          </p:nvSpPr>
          <p:spPr bwMode="auto">
            <a:xfrm>
              <a:off x="8602664" y="3486150"/>
              <a:ext cx="41275" cy="22225"/>
            </a:xfrm>
            <a:prstGeom prst="rect">
              <a:avLst/>
            </a:prstGeom>
            <a:solidFill>
              <a:srgbClr val="A9B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1" name="Rectangle 329"/>
            <p:cNvSpPr>
              <a:spLocks noChangeArrowheads="1"/>
            </p:cNvSpPr>
            <p:nvPr>
              <p:custDataLst>
                <p:tags r:id="rId326"/>
              </p:custDataLst>
            </p:nvPr>
          </p:nvSpPr>
          <p:spPr bwMode="auto">
            <a:xfrm>
              <a:off x="8602664" y="3486150"/>
              <a:ext cx="41275" cy="2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2" name="Freeform 330"/>
            <p:cNvSpPr/>
            <p:nvPr>
              <p:custDataLst>
                <p:tags r:id="rId327"/>
              </p:custDataLst>
            </p:nvPr>
          </p:nvSpPr>
          <p:spPr bwMode="auto">
            <a:xfrm>
              <a:off x="8634414" y="3302000"/>
              <a:ext cx="66675" cy="28575"/>
            </a:xfrm>
            <a:custGeom>
              <a:avLst/>
              <a:gdLst>
                <a:gd name="T0" fmla="*/ 39 w 39"/>
                <a:gd name="T1" fmla="*/ 0 h 16"/>
                <a:gd name="T2" fmla="*/ 9 w 39"/>
                <a:gd name="T3" fmla="*/ 0 h 16"/>
                <a:gd name="T4" fmla="*/ 0 w 39"/>
                <a:gd name="T5" fmla="*/ 16 h 16"/>
                <a:gd name="T6" fmla="*/ 28 w 39"/>
                <a:gd name="T7" fmla="*/ 16 h 16"/>
                <a:gd name="T8" fmla="*/ 39 w 3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3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6" y="5"/>
                    <a:pt x="3" y="11"/>
                    <a:pt x="0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31" y="11"/>
                    <a:pt x="35" y="5"/>
                    <a:pt x="39" y="0"/>
                  </a:cubicBezTo>
                </a:path>
              </a:pathLst>
            </a:custGeom>
            <a:solidFill>
              <a:srgbClr val="606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3" name="Freeform 331"/>
            <p:cNvSpPr/>
            <p:nvPr>
              <p:custDataLst>
                <p:tags r:id="rId328"/>
              </p:custDataLst>
            </p:nvPr>
          </p:nvSpPr>
          <p:spPr bwMode="auto">
            <a:xfrm>
              <a:off x="8620127" y="3330575"/>
              <a:ext cx="61913" cy="33338"/>
            </a:xfrm>
            <a:custGeom>
              <a:avLst/>
              <a:gdLst>
                <a:gd name="T0" fmla="*/ 36 w 36"/>
                <a:gd name="T1" fmla="*/ 0 h 20"/>
                <a:gd name="T2" fmla="*/ 8 w 36"/>
                <a:gd name="T3" fmla="*/ 0 h 20"/>
                <a:gd name="T4" fmla="*/ 0 w 36"/>
                <a:gd name="T5" fmla="*/ 20 h 20"/>
                <a:gd name="T6" fmla="*/ 27 w 36"/>
                <a:gd name="T7" fmla="*/ 20 h 20"/>
                <a:gd name="T8" fmla="*/ 36 w 36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7"/>
                    <a:pt x="3" y="13"/>
                    <a:pt x="0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9" y="13"/>
                    <a:pt x="33" y="6"/>
                    <a:pt x="36" y="0"/>
                  </a:cubicBezTo>
                </a:path>
              </a:pathLst>
            </a:custGeom>
            <a:solidFill>
              <a:srgbClr val="51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4" name="Freeform 332"/>
            <p:cNvSpPr/>
            <p:nvPr>
              <p:custDataLst>
                <p:tags r:id="rId329"/>
              </p:custDataLst>
            </p:nvPr>
          </p:nvSpPr>
          <p:spPr bwMode="auto">
            <a:xfrm>
              <a:off x="8667752" y="3679825"/>
              <a:ext cx="44450" cy="55563"/>
            </a:xfrm>
            <a:custGeom>
              <a:avLst/>
              <a:gdLst>
                <a:gd name="T0" fmla="*/ 15 w 26"/>
                <a:gd name="T1" fmla="*/ 0 h 33"/>
                <a:gd name="T2" fmla="*/ 0 w 26"/>
                <a:gd name="T3" fmla="*/ 19 h 33"/>
                <a:gd name="T4" fmla="*/ 12 w 26"/>
                <a:gd name="T5" fmla="*/ 33 h 33"/>
                <a:gd name="T6" fmla="*/ 26 w 26"/>
                <a:gd name="T7" fmla="*/ 15 h 33"/>
                <a:gd name="T8" fmla="*/ 15 w 26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3">
                  <a:moveTo>
                    <a:pt x="15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4" y="24"/>
                    <a:pt x="8" y="28"/>
                    <a:pt x="12" y="3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2" y="10"/>
                    <a:pt x="19" y="5"/>
                    <a:pt x="15" y="0"/>
                  </a:cubicBezTo>
                </a:path>
              </a:pathLst>
            </a:custGeom>
            <a:solidFill>
              <a:srgbClr val="C6C3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5" name="Freeform 333"/>
            <p:cNvSpPr>
              <a:spLocks noEditPoints="1"/>
            </p:cNvSpPr>
            <p:nvPr>
              <p:custDataLst>
                <p:tags r:id="rId330"/>
              </p:custDataLst>
            </p:nvPr>
          </p:nvSpPr>
          <p:spPr bwMode="auto">
            <a:xfrm>
              <a:off x="8643939" y="3182937"/>
              <a:ext cx="628650" cy="625475"/>
            </a:xfrm>
            <a:custGeom>
              <a:avLst/>
              <a:gdLst>
                <a:gd name="T0" fmla="*/ 122 w 366"/>
                <a:gd name="T1" fmla="*/ 30 h 365"/>
                <a:gd name="T2" fmla="*/ 170 w 366"/>
                <a:gd name="T3" fmla="*/ 22 h 365"/>
                <a:gd name="T4" fmla="*/ 196 w 366"/>
                <a:gd name="T5" fmla="*/ 22 h 365"/>
                <a:gd name="T6" fmla="*/ 299 w 366"/>
                <a:gd name="T7" fmla="*/ 65 h 365"/>
                <a:gd name="T8" fmla="*/ 314 w 366"/>
                <a:gd name="T9" fmla="*/ 82 h 365"/>
                <a:gd name="T10" fmla="*/ 315 w 366"/>
                <a:gd name="T11" fmla="*/ 82 h 365"/>
                <a:gd name="T12" fmla="*/ 315 w 366"/>
                <a:gd name="T13" fmla="*/ 83 h 365"/>
                <a:gd name="T14" fmla="*/ 342 w 366"/>
                <a:gd name="T15" fmla="*/ 168 h 365"/>
                <a:gd name="T16" fmla="*/ 342 w 366"/>
                <a:gd name="T17" fmla="*/ 193 h 365"/>
                <a:gd name="T18" fmla="*/ 299 w 366"/>
                <a:gd name="T19" fmla="*/ 297 h 365"/>
                <a:gd name="T20" fmla="*/ 196 w 366"/>
                <a:gd name="T21" fmla="*/ 340 h 365"/>
                <a:gd name="T22" fmla="*/ 196 w 366"/>
                <a:gd name="T23" fmla="*/ 340 h 365"/>
                <a:gd name="T24" fmla="*/ 170 w 366"/>
                <a:gd name="T25" fmla="*/ 340 h 365"/>
                <a:gd name="T26" fmla="*/ 68 w 366"/>
                <a:gd name="T27" fmla="*/ 298 h 365"/>
                <a:gd name="T28" fmla="*/ 58 w 366"/>
                <a:gd name="T29" fmla="*/ 313 h 365"/>
                <a:gd name="T30" fmla="*/ 35 w 366"/>
                <a:gd name="T31" fmla="*/ 287 h 365"/>
                <a:gd name="T32" fmla="*/ 46 w 366"/>
                <a:gd name="T33" fmla="*/ 270 h 365"/>
                <a:gd name="T34" fmla="*/ 24 w 366"/>
                <a:gd name="T35" fmla="*/ 193 h 365"/>
                <a:gd name="T36" fmla="*/ 24 w 366"/>
                <a:gd name="T37" fmla="*/ 169 h 365"/>
                <a:gd name="T38" fmla="*/ 7 w 366"/>
                <a:gd name="T39" fmla="*/ 169 h 365"/>
                <a:gd name="T40" fmla="*/ 9 w 366"/>
                <a:gd name="T41" fmla="*/ 147 h 365"/>
                <a:gd name="T42" fmla="*/ 26 w 366"/>
                <a:gd name="T43" fmla="*/ 147 h 365"/>
                <a:gd name="T44" fmla="*/ 27 w 366"/>
                <a:gd name="T45" fmla="*/ 141 h 365"/>
                <a:gd name="T46" fmla="*/ 10 w 366"/>
                <a:gd name="T47" fmla="*/ 141 h 365"/>
                <a:gd name="T48" fmla="*/ 15 w 366"/>
                <a:gd name="T49" fmla="*/ 120 h 365"/>
                <a:gd name="T50" fmla="*/ 32 w 366"/>
                <a:gd name="T51" fmla="*/ 120 h 365"/>
                <a:gd name="T52" fmla="*/ 56 w 366"/>
                <a:gd name="T53" fmla="*/ 78 h 365"/>
                <a:gd name="T54" fmla="*/ 36 w 366"/>
                <a:gd name="T55" fmla="*/ 78 h 365"/>
                <a:gd name="T56" fmla="*/ 87 w 366"/>
                <a:gd name="T57" fmla="*/ 30 h 365"/>
                <a:gd name="T58" fmla="*/ 122 w 366"/>
                <a:gd name="T59" fmla="*/ 30 h 365"/>
                <a:gd name="T60" fmla="*/ 196 w 366"/>
                <a:gd name="T61" fmla="*/ 0 h 365"/>
                <a:gd name="T62" fmla="*/ 170 w 366"/>
                <a:gd name="T63" fmla="*/ 0 h 365"/>
                <a:gd name="T64" fmla="*/ 83 w 366"/>
                <a:gd name="T65" fmla="*/ 24 h 365"/>
                <a:gd name="T66" fmla="*/ 33 w 366"/>
                <a:gd name="T67" fmla="*/ 70 h 365"/>
                <a:gd name="T68" fmla="*/ 22 w 366"/>
                <a:gd name="T69" fmla="*/ 86 h 365"/>
                <a:gd name="T70" fmla="*/ 13 w 366"/>
                <a:gd name="T71" fmla="*/ 106 h 365"/>
                <a:gd name="T72" fmla="*/ 0 w 366"/>
                <a:gd name="T73" fmla="*/ 170 h 365"/>
                <a:gd name="T74" fmla="*/ 0 w 366"/>
                <a:gd name="T75" fmla="*/ 177 h 365"/>
                <a:gd name="T76" fmla="*/ 0 w 366"/>
                <a:gd name="T77" fmla="*/ 190 h 365"/>
                <a:gd name="T78" fmla="*/ 0 w 366"/>
                <a:gd name="T79" fmla="*/ 195 h 365"/>
                <a:gd name="T80" fmla="*/ 1 w 366"/>
                <a:gd name="T81" fmla="*/ 210 h 365"/>
                <a:gd name="T82" fmla="*/ 2 w 366"/>
                <a:gd name="T83" fmla="*/ 218 h 365"/>
                <a:gd name="T84" fmla="*/ 3 w 366"/>
                <a:gd name="T85" fmla="*/ 225 h 365"/>
                <a:gd name="T86" fmla="*/ 4 w 366"/>
                <a:gd name="T87" fmla="*/ 233 h 365"/>
                <a:gd name="T88" fmla="*/ 29 w 366"/>
                <a:gd name="T89" fmla="*/ 290 h 365"/>
                <a:gd name="T90" fmla="*/ 40 w 366"/>
                <a:gd name="T91" fmla="*/ 305 h 365"/>
                <a:gd name="T92" fmla="*/ 170 w 366"/>
                <a:gd name="T93" fmla="*/ 365 h 365"/>
                <a:gd name="T94" fmla="*/ 196 w 366"/>
                <a:gd name="T95" fmla="*/ 365 h 365"/>
                <a:gd name="T96" fmla="*/ 315 w 366"/>
                <a:gd name="T97" fmla="*/ 316 h 365"/>
                <a:gd name="T98" fmla="*/ 366 w 366"/>
                <a:gd name="T99" fmla="*/ 195 h 365"/>
                <a:gd name="T100" fmla="*/ 366 w 366"/>
                <a:gd name="T101" fmla="*/ 170 h 365"/>
                <a:gd name="T102" fmla="*/ 196 w 366"/>
                <a:gd name="T103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6" h="365">
                  <a:moveTo>
                    <a:pt x="122" y="30"/>
                  </a:moveTo>
                  <a:cubicBezTo>
                    <a:pt x="137" y="25"/>
                    <a:pt x="154" y="22"/>
                    <a:pt x="170" y="22"/>
                  </a:cubicBezTo>
                  <a:cubicBezTo>
                    <a:pt x="196" y="22"/>
                    <a:pt x="196" y="22"/>
                    <a:pt x="196" y="22"/>
                  </a:cubicBezTo>
                  <a:cubicBezTo>
                    <a:pt x="236" y="22"/>
                    <a:pt x="272" y="38"/>
                    <a:pt x="299" y="65"/>
                  </a:cubicBezTo>
                  <a:cubicBezTo>
                    <a:pt x="304" y="70"/>
                    <a:pt x="309" y="76"/>
                    <a:pt x="314" y="82"/>
                  </a:cubicBezTo>
                  <a:cubicBezTo>
                    <a:pt x="315" y="82"/>
                    <a:pt x="315" y="82"/>
                    <a:pt x="315" y="82"/>
                  </a:cubicBezTo>
                  <a:cubicBezTo>
                    <a:pt x="315" y="83"/>
                    <a:pt x="315" y="83"/>
                    <a:pt x="315" y="83"/>
                  </a:cubicBezTo>
                  <a:cubicBezTo>
                    <a:pt x="332" y="107"/>
                    <a:pt x="342" y="136"/>
                    <a:pt x="342" y="168"/>
                  </a:cubicBezTo>
                  <a:cubicBezTo>
                    <a:pt x="342" y="193"/>
                    <a:pt x="342" y="193"/>
                    <a:pt x="342" y="193"/>
                  </a:cubicBezTo>
                  <a:cubicBezTo>
                    <a:pt x="342" y="234"/>
                    <a:pt x="325" y="270"/>
                    <a:pt x="299" y="297"/>
                  </a:cubicBezTo>
                  <a:cubicBezTo>
                    <a:pt x="272" y="323"/>
                    <a:pt x="236" y="340"/>
                    <a:pt x="196" y="340"/>
                  </a:cubicBezTo>
                  <a:cubicBezTo>
                    <a:pt x="196" y="340"/>
                    <a:pt x="196" y="340"/>
                    <a:pt x="196" y="340"/>
                  </a:cubicBezTo>
                  <a:cubicBezTo>
                    <a:pt x="170" y="340"/>
                    <a:pt x="170" y="340"/>
                    <a:pt x="170" y="340"/>
                  </a:cubicBezTo>
                  <a:cubicBezTo>
                    <a:pt x="130" y="340"/>
                    <a:pt x="94" y="324"/>
                    <a:pt x="68" y="298"/>
                  </a:cubicBezTo>
                  <a:cubicBezTo>
                    <a:pt x="58" y="313"/>
                    <a:pt x="58" y="313"/>
                    <a:pt x="58" y="313"/>
                  </a:cubicBezTo>
                  <a:cubicBezTo>
                    <a:pt x="49" y="305"/>
                    <a:pt x="42" y="296"/>
                    <a:pt x="35" y="287"/>
                  </a:cubicBezTo>
                  <a:cubicBezTo>
                    <a:pt x="46" y="270"/>
                    <a:pt x="46" y="270"/>
                    <a:pt x="46" y="270"/>
                  </a:cubicBezTo>
                  <a:cubicBezTo>
                    <a:pt x="32" y="248"/>
                    <a:pt x="24" y="222"/>
                    <a:pt x="24" y="193"/>
                  </a:cubicBezTo>
                  <a:cubicBezTo>
                    <a:pt x="24" y="169"/>
                    <a:pt x="24" y="169"/>
                    <a:pt x="24" y="169"/>
                  </a:cubicBezTo>
                  <a:cubicBezTo>
                    <a:pt x="7" y="169"/>
                    <a:pt x="7" y="169"/>
                    <a:pt x="7" y="169"/>
                  </a:cubicBezTo>
                  <a:cubicBezTo>
                    <a:pt x="7" y="161"/>
                    <a:pt x="8" y="154"/>
                    <a:pt x="9" y="147"/>
                  </a:cubicBezTo>
                  <a:cubicBezTo>
                    <a:pt x="26" y="147"/>
                    <a:pt x="26" y="147"/>
                    <a:pt x="26" y="147"/>
                  </a:cubicBezTo>
                  <a:cubicBezTo>
                    <a:pt x="26" y="145"/>
                    <a:pt x="26" y="143"/>
                    <a:pt x="27" y="141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1" y="134"/>
                    <a:pt x="13" y="127"/>
                    <a:pt x="15" y="120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38" y="104"/>
                    <a:pt x="46" y="90"/>
                    <a:pt x="56" y="78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49" y="58"/>
                    <a:pt x="67" y="42"/>
                    <a:pt x="87" y="30"/>
                  </a:cubicBezTo>
                  <a:cubicBezTo>
                    <a:pt x="122" y="30"/>
                    <a:pt x="122" y="30"/>
                    <a:pt x="122" y="30"/>
                  </a:cubicBezTo>
                  <a:moveTo>
                    <a:pt x="196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39" y="0"/>
                    <a:pt x="109" y="8"/>
                    <a:pt x="83" y="24"/>
                  </a:cubicBezTo>
                  <a:cubicBezTo>
                    <a:pt x="63" y="36"/>
                    <a:pt x="46" y="51"/>
                    <a:pt x="33" y="70"/>
                  </a:cubicBezTo>
                  <a:cubicBezTo>
                    <a:pt x="29" y="75"/>
                    <a:pt x="25" y="81"/>
                    <a:pt x="22" y="86"/>
                  </a:cubicBezTo>
                  <a:cubicBezTo>
                    <a:pt x="19" y="92"/>
                    <a:pt x="15" y="99"/>
                    <a:pt x="13" y="106"/>
                  </a:cubicBezTo>
                  <a:cubicBezTo>
                    <a:pt x="5" y="126"/>
                    <a:pt x="0" y="147"/>
                    <a:pt x="0" y="17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200"/>
                    <a:pt x="0" y="205"/>
                    <a:pt x="1" y="210"/>
                  </a:cubicBezTo>
                  <a:cubicBezTo>
                    <a:pt x="1" y="213"/>
                    <a:pt x="1" y="215"/>
                    <a:pt x="2" y="218"/>
                  </a:cubicBezTo>
                  <a:cubicBezTo>
                    <a:pt x="2" y="220"/>
                    <a:pt x="2" y="222"/>
                    <a:pt x="3" y="225"/>
                  </a:cubicBezTo>
                  <a:cubicBezTo>
                    <a:pt x="3" y="228"/>
                    <a:pt x="4" y="230"/>
                    <a:pt x="4" y="233"/>
                  </a:cubicBezTo>
                  <a:cubicBezTo>
                    <a:pt x="9" y="254"/>
                    <a:pt x="18" y="273"/>
                    <a:pt x="29" y="290"/>
                  </a:cubicBezTo>
                  <a:cubicBezTo>
                    <a:pt x="33" y="295"/>
                    <a:pt x="36" y="300"/>
                    <a:pt x="40" y="305"/>
                  </a:cubicBezTo>
                  <a:cubicBezTo>
                    <a:pt x="71" y="342"/>
                    <a:pt x="118" y="365"/>
                    <a:pt x="170" y="365"/>
                  </a:cubicBezTo>
                  <a:cubicBezTo>
                    <a:pt x="196" y="365"/>
                    <a:pt x="196" y="365"/>
                    <a:pt x="196" y="365"/>
                  </a:cubicBezTo>
                  <a:cubicBezTo>
                    <a:pt x="242" y="365"/>
                    <a:pt x="285" y="347"/>
                    <a:pt x="315" y="316"/>
                  </a:cubicBezTo>
                  <a:cubicBezTo>
                    <a:pt x="347" y="285"/>
                    <a:pt x="366" y="242"/>
                    <a:pt x="366" y="195"/>
                  </a:cubicBezTo>
                  <a:cubicBezTo>
                    <a:pt x="366" y="170"/>
                    <a:pt x="366" y="170"/>
                    <a:pt x="366" y="170"/>
                  </a:cubicBezTo>
                  <a:cubicBezTo>
                    <a:pt x="366" y="76"/>
                    <a:pt x="290" y="0"/>
                    <a:pt x="196" y="0"/>
                  </a:cubicBezTo>
                </a:path>
              </a:pathLst>
            </a:custGeom>
            <a:solidFill>
              <a:srgbClr val="CDD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6" name="Freeform 334"/>
            <p:cNvSpPr/>
            <p:nvPr>
              <p:custDataLst>
                <p:tags r:id="rId331"/>
              </p:custDataLst>
            </p:nvPr>
          </p:nvSpPr>
          <p:spPr bwMode="auto">
            <a:xfrm>
              <a:off x="9182102" y="3322637"/>
              <a:ext cx="3175" cy="158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ABB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7" name="Freeform 335"/>
            <p:cNvSpPr/>
            <p:nvPr>
              <p:custDataLst>
                <p:tags r:id="rId332"/>
              </p:custDataLst>
            </p:nvPr>
          </p:nvSpPr>
          <p:spPr bwMode="auto">
            <a:xfrm>
              <a:off x="8704264" y="3644900"/>
              <a:ext cx="57150" cy="73025"/>
            </a:xfrm>
            <a:custGeom>
              <a:avLst/>
              <a:gdLst>
                <a:gd name="T0" fmla="*/ 11 w 33"/>
                <a:gd name="T1" fmla="*/ 0 h 43"/>
                <a:gd name="T2" fmla="*/ 0 w 33"/>
                <a:gd name="T3" fmla="*/ 17 h 43"/>
                <a:gd name="T4" fmla="*/ 23 w 33"/>
                <a:gd name="T5" fmla="*/ 43 h 43"/>
                <a:gd name="T6" fmla="*/ 33 w 33"/>
                <a:gd name="T7" fmla="*/ 28 h 43"/>
                <a:gd name="T8" fmla="*/ 32 w 33"/>
                <a:gd name="T9" fmla="*/ 27 h 43"/>
                <a:gd name="T10" fmla="*/ 11 w 3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3">
                  <a:moveTo>
                    <a:pt x="11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7" y="26"/>
                    <a:pt x="14" y="35"/>
                    <a:pt x="23" y="43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7"/>
                    <a:pt x="32" y="27"/>
                    <a:pt x="32" y="27"/>
                  </a:cubicBezTo>
                  <a:cubicBezTo>
                    <a:pt x="24" y="19"/>
                    <a:pt x="17" y="10"/>
                    <a:pt x="11" y="0"/>
                  </a:cubicBezTo>
                </a:path>
              </a:pathLst>
            </a:custGeom>
            <a:solidFill>
              <a:srgbClr val="CABB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8" name="Freeform 336"/>
            <p:cNvSpPr/>
            <p:nvPr>
              <p:custDataLst>
                <p:tags r:id="rId333"/>
              </p:custDataLst>
            </p:nvPr>
          </p:nvSpPr>
          <p:spPr bwMode="auto">
            <a:xfrm>
              <a:off x="8661402" y="3387725"/>
              <a:ext cx="38100" cy="36513"/>
            </a:xfrm>
            <a:custGeom>
              <a:avLst/>
              <a:gdLst>
                <a:gd name="T0" fmla="*/ 22 w 22"/>
                <a:gd name="T1" fmla="*/ 0 h 21"/>
                <a:gd name="T2" fmla="*/ 5 w 22"/>
                <a:gd name="T3" fmla="*/ 0 h 21"/>
                <a:gd name="T4" fmla="*/ 0 w 22"/>
                <a:gd name="T5" fmla="*/ 21 h 21"/>
                <a:gd name="T6" fmla="*/ 17 w 22"/>
                <a:gd name="T7" fmla="*/ 21 h 21"/>
                <a:gd name="T8" fmla="*/ 22 w 2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2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7"/>
                    <a:pt x="1" y="14"/>
                    <a:pt x="0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14"/>
                    <a:pt x="20" y="7"/>
                    <a:pt x="22" y="0"/>
                  </a:cubicBezTo>
                </a:path>
              </a:pathLst>
            </a:custGeom>
            <a:solidFill>
              <a:srgbClr val="BEC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9" name="Freeform 337"/>
            <p:cNvSpPr/>
            <p:nvPr>
              <p:custDataLst>
                <p:tags r:id="rId334"/>
              </p:custDataLst>
            </p:nvPr>
          </p:nvSpPr>
          <p:spPr bwMode="auto">
            <a:xfrm>
              <a:off x="8656639" y="3433762"/>
              <a:ext cx="31750" cy="38100"/>
            </a:xfrm>
            <a:custGeom>
              <a:avLst/>
              <a:gdLst>
                <a:gd name="T0" fmla="*/ 19 w 19"/>
                <a:gd name="T1" fmla="*/ 0 h 22"/>
                <a:gd name="T2" fmla="*/ 2 w 19"/>
                <a:gd name="T3" fmla="*/ 0 h 22"/>
                <a:gd name="T4" fmla="*/ 0 w 19"/>
                <a:gd name="T5" fmla="*/ 22 h 22"/>
                <a:gd name="T6" fmla="*/ 17 w 19"/>
                <a:gd name="T7" fmla="*/ 22 h 22"/>
                <a:gd name="T8" fmla="*/ 17 w 19"/>
                <a:gd name="T9" fmla="*/ 21 h 22"/>
                <a:gd name="T10" fmla="*/ 19 w 19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2">
                  <a:moveTo>
                    <a:pt x="1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7"/>
                    <a:pt x="0" y="14"/>
                    <a:pt x="0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14"/>
                    <a:pt x="18" y="7"/>
                    <a:pt x="19" y="0"/>
                  </a:cubicBezTo>
                </a:path>
              </a:pathLst>
            </a:custGeom>
            <a:solidFill>
              <a:srgbClr val="BEC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0" name="Freeform 338"/>
            <p:cNvSpPr/>
            <p:nvPr>
              <p:custDataLst>
                <p:tags r:id="rId335"/>
              </p:custDataLst>
            </p:nvPr>
          </p:nvSpPr>
          <p:spPr bwMode="auto">
            <a:xfrm>
              <a:off x="8705852" y="3233737"/>
              <a:ext cx="147638" cy="82550"/>
            </a:xfrm>
            <a:custGeom>
              <a:avLst/>
              <a:gdLst>
                <a:gd name="T0" fmla="*/ 86 w 86"/>
                <a:gd name="T1" fmla="*/ 0 h 48"/>
                <a:gd name="T2" fmla="*/ 51 w 86"/>
                <a:gd name="T3" fmla="*/ 0 h 48"/>
                <a:gd name="T4" fmla="*/ 0 w 86"/>
                <a:gd name="T5" fmla="*/ 48 h 48"/>
                <a:gd name="T6" fmla="*/ 20 w 86"/>
                <a:gd name="T7" fmla="*/ 48 h 48"/>
                <a:gd name="T8" fmla="*/ 31 w 86"/>
                <a:gd name="T9" fmla="*/ 35 h 48"/>
                <a:gd name="T10" fmla="*/ 86 w 86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48">
                  <a:moveTo>
                    <a:pt x="86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31" y="12"/>
                    <a:pt x="13" y="28"/>
                    <a:pt x="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43"/>
                    <a:pt x="27" y="39"/>
                    <a:pt x="31" y="35"/>
                  </a:cubicBezTo>
                  <a:cubicBezTo>
                    <a:pt x="46" y="19"/>
                    <a:pt x="65" y="7"/>
                    <a:pt x="86" y="0"/>
                  </a:cubicBezTo>
                </a:path>
              </a:pathLst>
            </a:custGeom>
            <a:solidFill>
              <a:srgbClr val="BEC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1" name="Rectangle 339"/>
            <p:cNvSpPr>
              <a:spLocks noChangeArrowheads="1"/>
            </p:cNvSpPr>
            <p:nvPr>
              <p:custDataLst>
                <p:tags r:id="rId336"/>
              </p:custDataLst>
            </p:nvPr>
          </p:nvSpPr>
          <p:spPr bwMode="auto">
            <a:xfrm>
              <a:off x="8156577" y="4425950"/>
              <a:ext cx="1196975" cy="11969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2" name="Rectangle 340"/>
            <p:cNvSpPr>
              <a:spLocks noChangeArrowheads="1"/>
            </p:cNvSpPr>
            <p:nvPr>
              <p:custDataLst>
                <p:tags r:id="rId337"/>
              </p:custDataLst>
            </p:nvPr>
          </p:nvSpPr>
          <p:spPr bwMode="auto">
            <a:xfrm>
              <a:off x="8156577" y="4425950"/>
              <a:ext cx="1196975" cy="119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3" name="Oval 341"/>
            <p:cNvSpPr>
              <a:spLocks noChangeArrowheads="1"/>
            </p:cNvSpPr>
            <p:nvPr>
              <p:custDataLst>
                <p:tags r:id="rId338"/>
              </p:custDataLst>
            </p:nvPr>
          </p:nvSpPr>
          <p:spPr bwMode="auto">
            <a:xfrm>
              <a:off x="8335964" y="4605337"/>
              <a:ext cx="838200" cy="838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3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4" name="Rectangle 342"/>
            <p:cNvSpPr>
              <a:spLocks noChangeArrowheads="1"/>
            </p:cNvSpPr>
            <p:nvPr>
              <p:custDataLst>
                <p:tags r:id="rId339"/>
              </p:custDataLst>
            </p:nvPr>
          </p:nvSpPr>
          <p:spPr bwMode="auto">
            <a:xfrm>
              <a:off x="8453439" y="4699000"/>
              <a:ext cx="601663" cy="376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5" name="Rectangle 343"/>
            <p:cNvSpPr>
              <a:spLocks noChangeArrowheads="1"/>
            </p:cNvSpPr>
            <p:nvPr>
              <p:custDataLst>
                <p:tags r:id="rId340"/>
              </p:custDataLst>
            </p:nvPr>
          </p:nvSpPr>
          <p:spPr bwMode="auto">
            <a:xfrm>
              <a:off x="8507414" y="4767262"/>
              <a:ext cx="146050" cy="146050"/>
            </a:xfrm>
            <a:prstGeom prst="rect">
              <a:avLst/>
            </a:prstGeom>
            <a:solidFill>
              <a:srgbClr val="F6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6" name="Rectangle 344"/>
            <p:cNvSpPr>
              <a:spLocks noChangeArrowheads="1"/>
            </p:cNvSpPr>
            <p:nvPr>
              <p:custDataLst>
                <p:tags r:id="rId341"/>
              </p:custDataLst>
            </p:nvPr>
          </p:nvSpPr>
          <p:spPr bwMode="auto">
            <a:xfrm>
              <a:off x="8507414" y="4941887"/>
              <a:ext cx="146050" cy="11113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7" name="Rectangle 345"/>
            <p:cNvSpPr>
              <a:spLocks noChangeArrowheads="1"/>
            </p:cNvSpPr>
            <p:nvPr>
              <p:custDataLst>
                <p:tags r:id="rId342"/>
              </p:custDataLst>
            </p:nvPr>
          </p:nvSpPr>
          <p:spPr bwMode="auto">
            <a:xfrm>
              <a:off x="8507414" y="4967287"/>
              <a:ext cx="146050" cy="14288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8" name="Rectangle 346"/>
            <p:cNvSpPr>
              <a:spLocks noChangeArrowheads="1"/>
            </p:cNvSpPr>
            <p:nvPr>
              <p:custDataLst>
                <p:tags r:id="rId343"/>
              </p:custDataLst>
            </p:nvPr>
          </p:nvSpPr>
          <p:spPr bwMode="auto">
            <a:xfrm>
              <a:off x="8507414" y="4994275"/>
              <a:ext cx="73025" cy="14288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9" name="Rectangle 347"/>
            <p:cNvSpPr>
              <a:spLocks noChangeArrowheads="1"/>
            </p:cNvSpPr>
            <p:nvPr>
              <p:custDataLst>
                <p:tags r:id="rId344"/>
              </p:custDataLst>
            </p:nvPr>
          </p:nvSpPr>
          <p:spPr bwMode="auto">
            <a:xfrm>
              <a:off x="8682039" y="4767262"/>
              <a:ext cx="146050" cy="146050"/>
            </a:xfrm>
            <a:prstGeom prst="rect">
              <a:avLst/>
            </a:prstGeom>
            <a:solidFill>
              <a:srgbClr val="F6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0" name="Rectangle 348"/>
            <p:cNvSpPr>
              <a:spLocks noChangeArrowheads="1"/>
            </p:cNvSpPr>
            <p:nvPr>
              <p:custDataLst>
                <p:tags r:id="rId345"/>
              </p:custDataLst>
            </p:nvPr>
          </p:nvSpPr>
          <p:spPr bwMode="auto">
            <a:xfrm>
              <a:off x="8682039" y="4941887"/>
              <a:ext cx="146050" cy="11113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1" name="Rectangle 349"/>
            <p:cNvSpPr>
              <a:spLocks noChangeArrowheads="1"/>
            </p:cNvSpPr>
            <p:nvPr>
              <p:custDataLst>
                <p:tags r:id="rId346"/>
              </p:custDataLst>
            </p:nvPr>
          </p:nvSpPr>
          <p:spPr bwMode="auto">
            <a:xfrm>
              <a:off x="8682039" y="4967287"/>
              <a:ext cx="146050" cy="14288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2" name="Rectangle 350"/>
            <p:cNvSpPr>
              <a:spLocks noChangeArrowheads="1"/>
            </p:cNvSpPr>
            <p:nvPr>
              <p:custDataLst>
                <p:tags r:id="rId347"/>
              </p:custDataLst>
            </p:nvPr>
          </p:nvSpPr>
          <p:spPr bwMode="auto">
            <a:xfrm>
              <a:off x="8682039" y="4994275"/>
              <a:ext cx="73025" cy="14288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3" name="Rectangle 351"/>
            <p:cNvSpPr>
              <a:spLocks noChangeArrowheads="1"/>
            </p:cNvSpPr>
            <p:nvPr>
              <p:custDataLst>
                <p:tags r:id="rId348"/>
              </p:custDataLst>
            </p:nvPr>
          </p:nvSpPr>
          <p:spPr bwMode="auto">
            <a:xfrm>
              <a:off x="8856664" y="4767262"/>
              <a:ext cx="146050" cy="146050"/>
            </a:xfrm>
            <a:prstGeom prst="rect">
              <a:avLst/>
            </a:prstGeom>
            <a:solidFill>
              <a:srgbClr val="F6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4" name="Rectangle 352"/>
            <p:cNvSpPr>
              <a:spLocks noChangeArrowheads="1"/>
            </p:cNvSpPr>
            <p:nvPr>
              <p:custDataLst>
                <p:tags r:id="rId349"/>
              </p:custDataLst>
            </p:nvPr>
          </p:nvSpPr>
          <p:spPr bwMode="auto">
            <a:xfrm>
              <a:off x="8856664" y="4941887"/>
              <a:ext cx="146050" cy="11113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5" name="Rectangle 353"/>
            <p:cNvSpPr>
              <a:spLocks noChangeArrowheads="1"/>
            </p:cNvSpPr>
            <p:nvPr>
              <p:custDataLst>
                <p:tags r:id="rId350"/>
              </p:custDataLst>
            </p:nvPr>
          </p:nvSpPr>
          <p:spPr bwMode="auto">
            <a:xfrm>
              <a:off x="8856664" y="4967287"/>
              <a:ext cx="146050" cy="14288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6" name="Rectangle 354"/>
            <p:cNvSpPr>
              <a:spLocks noChangeArrowheads="1"/>
            </p:cNvSpPr>
            <p:nvPr>
              <p:custDataLst>
                <p:tags r:id="rId351"/>
              </p:custDataLst>
            </p:nvPr>
          </p:nvSpPr>
          <p:spPr bwMode="auto">
            <a:xfrm>
              <a:off x="8856664" y="4994275"/>
              <a:ext cx="74613" cy="14288"/>
            </a:xfrm>
            <a:prstGeom prst="rect">
              <a:avLst/>
            </a:pr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7" name="Rectangle 355"/>
            <p:cNvSpPr>
              <a:spLocks noChangeArrowheads="1"/>
            </p:cNvSpPr>
            <p:nvPr>
              <p:custDataLst>
                <p:tags r:id="rId352"/>
              </p:custDataLst>
            </p:nvPr>
          </p:nvSpPr>
          <p:spPr bwMode="auto">
            <a:xfrm>
              <a:off x="8453439" y="4637087"/>
              <a:ext cx="601663" cy="61913"/>
            </a:xfrm>
            <a:prstGeom prst="rect">
              <a:avLst/>
            </a:prstGeom>
            <a:solidFill>
              <a:srgbClr val="23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8" name="Rectangle 356"/>
            <p:cNvSpPr>
              <a:spLocks noChangeArrowheads="1"/>
            </p:cNvSpPr>
            <p:nvPr>
              <p:custDataLst>
                <p:tags r:id="rId353"/>
              </p:custDataLst>
            </p:nvPr>
          </p:nvSpPr>
          <p:spPr bwMode="auto">
            <a:xfrm>
              <a:off x="8281989" y="5233987"/>
              <a:ext cx="271463" cy="1793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9" name="Rectangle 357"/>
            <p:cNvSpPr>
              <a:spLocks noChangeArrowheads="1"/>
            </p:cNvSpPr>
            <p:nvPr>
              <p:custDataLst>
                <p:tags r:id="rId354"/>
              </p:custDataLst>
            </p:nvPr>
          </p:nvSpPr>
          <p:spPr bwMode="auto">
            <a:xfrm>
              <a:off x="8324852" y="5289550"/>
              <a:ext cx="185738" cy="14288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0" name="Rectangle 358"/>
            <p:cNvSpPr>
              <a:spLocks noChangeArrowheads="1"/>
            </p:cNvSpPr>
            <p:nvPr>
              <p:custDataLst>
                <p:tags r:id="rId355"/>
              </p:custDataLst>
            </p:nvPr>
          </p:nvSpPr>
          <p:spPr bwMode="auto">
            <a:xfrm>
              <a:off x="8324852" y="5316537"/>
              <a:ext cx="185738" cy="14288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1" name="Rectangle 359"/>
            <p:cNvSpPr>
              <a:spLocks noChangeArrowheads="1"/>
            </p:cNvSpPr>
            <p:nvPr>
              <p:custDataLst>
                <p:tags r:id="rId356"/>
              </p:custDataLst>
            </p:nvPr>
          </p:nvSpPr>
          <p:spPr bwMode="auto">
            <a:xfrm>
              <a:off x="8324852" y="5341937"/>
              <a:ext cx="93663" cy="14288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2" name="Rectangle 360"/>
            <p:cNvSpPr>
              <a:spLocks noChangeArrowheads="1"/>
            </p:cNvSpPr>
            <p:nvPr>
              <p:custDataLst>
                <p:tags r:id="rId357"/>
              </p:custDataLst>
            </p:nvPr>
          </p:nvSpPr>
          <p:spPr bwMode="auto">
            <a:xfrm>
              <a:off x="8620127" y="5233987"/>
              <a:ext cx="271463" cy="1793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3" name="Rectangle 361"/>
            <p:cNvSpPr>
              <a:spLocks noChangeArrowheads="1"/>
            </p:cNvSpPr>
            <p:nvPr>
              <p:custDataLst>
                <p:tags r:id="rId358"/>
              </p:custDataLst>
            </p:nvPr>
          </p:nvSpPr>
          <p:spPr bwMode="auto">
            <a:xfrm>
              <a:off x="8662989" y="5289550"/>
              <a:ext cx="185738" cy="14288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4" name="Rectangle 362"/>
            <p:cNvSpPr>
              <a:spLocks noChangeArrowheads="1"/>
            </p:cNvSpPr>
            <p:nvPr>
              <p:custDataLst>
                <p:tags r:id="rId359"/>
              </p:custDataLst>
            </p:nvPr>
          </p:nvSpPr>
          <p:spPr bwMode="auto">
            <a:xfrm>
              <a:off x="8662989" y="5316537"/>
              <a:ext cx="185738" cy="14288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5" name="Rectangle 363"/>
            <p:cNvSpPr>
              <a:spLocks noChangeArrowheads="1"/>
            </p:cNvSpPr>
            <p:nvPr>
              <p:custDataLst>
                <p:tags r:id="rId360"/>
              </p:custDataLst>
            </p:nvPr>
          </p:nvSpPr>
          <p:spPr bwMode="auto">
            <a:xfrm>
              <a:off x="8662989" y="5341937"/>
              <a:ext cx="92075" cy="14288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6" name="Rectangle 364"/>
            <p:cNvSpPr>
              <a:spLocks noChangeArrowheads="1"/>
            </p:cNvSpPr>
            <p:nvPr>
              <p:custDataLst>
                <p:tags r:id="rId361"/>
              </p:custDataLst>
            </p:nvPr>
          </p:nvSpPr>
          <p:spPr bwMode="auto">
            <a:xfrm>
              <a:off x="8958264" y="5233987"/>
              <a:ext cx="271463" cy="1793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7" name="Rectangle 365"/>
            <p:cNvSpPr>
              <a:spLocks noChangeArrowheads="1"/>
            </p:cNvSpPr>
            <p:nvPr>
              <p:custDataLst>
                <p:tags r:id="rId362"/>
              </p:custDataLst>
            </p:nvPr>
          </p:nvSpPr>
          <p:spPr bwMode="auto">
            <a:xfrm>
              <a:off x="8999539" y="5289550"/>
              <a:ext cx="187325" cy="14288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8" name="Rectangle 366"/>
            <p:cNvSpPr>
              <a:spLocks noChangeArrowheads="1"/>
            </p:cNvSpPr>
            <p:nvPr>
              <p:custDataLst>
                <p:tags r:id="rId363"/>
              </p:custDataLst>
            </p:nvPr>
          </p:nvSpPr>
          <p:spPr bwMode="auto">
            <a:xfrm>
              <a:off x="8999539" y="5316537"/>
              <a:ext cx="187325" cy="14288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9" name="Rectangle 367"/>
            <p:cNvSpPr>
              <a:spLocks noChangeArrowheads="1"/>
            </p:cNvSpPr>
            <p:nvPr>
              <p:custDataLst>
                <p:tags r:id="rId364"/>
              </p:custDataLst>
            </p:nvPr>
          </p:nvSpPr>
          <p:spPr bwMode="auto">
            <a:xfrm>
              <a:off x="8999539" y="5341937"/>
              <a:ext cx="93663" cy="14288"/>
            </a:xfrm>
            <a:prstGeom prst="rect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0" name="Freeform 368"/>
            <p:cNvSpPr/>
            <p:nvPr>
              <p:custDataLst>
                <p:tags r:id="rId365"/>
              </p:custDataLst>
            </p:nvPr>
          </p:nvSpPr>
          <p:spPr bwMode="auto">
            <a:xfrm>
              <a:off x="8407402" y="5145087"/>
              <a:ext cx="695325" cy="88900"/>
            </a:xfrm>
            <a:custGeom>
              <a:avLst/>
              <a:gdLst>
                <a:gd name="T0" fmla="*/ 438 w 438"/>
                <a:gd name="T1" fmla="*/ 56 h 56"/>
                <a:gd name="T2" fmla="*/ 426 w 438"/>
                <a:gd name="T3" fmla="*/ 56 h 56"/>
                <a:gd name="T4" fmla="*/ 426 w 438"/>
                <a:gd name="T5" fmla="*/ 12 h 56"/>
                <a:gd name="T6" fmla="*/ 13 w 438"/>
                <a:gd name="T7" fmla="*/ 12 h 56"/>
                <a:gd name="T8" fmla="*/ 13 w 438"/>
                <a:gd name="T9" fmla="*/ 56 h 56"/>
                <a:gd name="T10" fmla="*/ 0 w 438"/>
                <a:gd name="T11" fmla="*/ 56 h 56"/>
                <a:gd name="T12" fmla="*/ 0 w 438"/>
                <a:gd name="T13" fmla="*/ 0 h 56"/>
                <a:gd name="T14" fmla="*/ 438 w 438"/>
                <a:gd name="T15" fmla="*/ 0 h 56"/>
                <a:gd name="T16" fmla="*/ 438 w 43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8" h="56">
                  <a:moveTo>
                    <a:pt x="438" y="56"/>
                  </a:moveTo>
                  <a:lnTo>
                    <a:pt x="426" y="56"/>
                  </a:lnTo>
                  <a:lnTo>
                    <a:pt x="426" y="12"/>
                  </a:lnTo>
                  <a:lnTo>
                    <a:pt x="13" y="12"/>
                  </a:lnTo>
                  <a:lnTo>
                    <a:pt x="13" y="56"/>
                  </a:lnTo>
                  <a:lnTo>
                    <a:pt x="0" y="56"/>
                  </a:lnTo>
                  <a:lnTo>
                    <a:pt x="0" y="0"/>
                  </a:lnTo>
                  <a:lnTo>
                    <a:pt x="438" y="0"/>
                  </a:lnTo>
                  <a:lnTo>
                    <a:pt x="438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1" name="Rectangle 369"/>
            <p:cNvSpPr>
              <a:spLocks noChangeArrowheads="1"/>
            </p:cNvSpPr>
            <p:nvPr>
              <p:custDataLst>
                <p:tags r:id="rId366"/>
              </p:custDataLst>
            </p:nvPr>
          </p:nvSpPr>
          <p:spPr bwMode="auto">
            <a:xfrm>
              <a:off x="8745539" y="5075237"/>
              <a:ext cx="19050" cy="158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2" name="Rectangle 370"/>
            <p:cNvSpPr>
              <a:spLocks noChangeArrowheads="1"/>
            </p:cNvSpPr>
            <p:nvPr>
              <p:custDataLst>
                <p:tags r:id="rId367"/>
              </p:custDataLst>
            </p:nvPr>
          </p:nvSpPr>
          <p:spPr bwMode="auto">
            <a:xfrm>
              <a:off x="6780214" y="4425950"/>
              <a:ext cx="1200150" cy="12017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3" name="Rectangle 371"/>
            <p:cNvSpPr>
              <a:spLocks noChangeArrowheads="1"/>
            </p:cNvSpPr>
            <p:nvPr>
              <p:custDataLst>
                <p:tags r:id="rId368"/>
              </p:custDataLst>
            </p:nvPr>
          </p:nvSpPr>
          <p:spPr bwMode="auto">
            <a:xfrm>
              <a:off x="6780214" y="4425950"/>
              <a:ext cx="1200150" cy="1201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4" name="Freeform 372"/>
            <p:cNvSpPr>
              <a:spLocks noEditPoints="1"/>
            </p:cNvSpPr>
            <p:nvPr>
              <p:custDataLst>
                <p:tags r:id="rId369"/>
              </p:custDataLst>
            </p:nvPr>
          </p:nvSpPr>
          <p:spPr bwMode="auto">
            <a:xfrm>
              <a:off x="6959602" y="4605337"/>
              <a:ext cx="841375" cy="841375"/>
            </a:xfrm>
            <a:custGeom>
              <a:avLst/>
              <a:gdLst>
                <a:gd name="T0" fmla="*/ 353 w 490"/>
                <a:gd name="T1" fmla="*/ 466 h 491"/>
                <a:gd name="T2" fmla="*/ 138 w 490"/>
                <a:gd name="T3" fmla="*/ 466 h 491"/>
                <a:gd name="T4" fmla="*/ 245 w 490"/>
                <a:gd name="T5" fmla="*/ 491 h 491"/>
                <a:gd name="T6" fmla="*/ 353 w 490"/>
                <a:gd name="T7" fmla="*/ 466 h 491"/>
                <a:gd name="T8" fmla="*/ 482 w 490"/>
                <a:gd name="T9" fmla="*/ 184 h 491"/>
                <a:gd name="T10" fmla="*/ 482 w 490"/>
                <a:gd name="T11" fmla="*/ 308 h 491"/>
                <a:gd name="T12" fmla="*/ 490 w 490"/>
                <a:gd name="T13" fmla="*/ 246 h 491"/>
                <a:gd name="T14" fmla="*/ 482 w 490"/>
                <a:gd name="T15" fmla="*/ 184 h 491"/>
                <a:gd name="T16" fmla="*/ 245 w 490"/>
                <a:gd name="T17" fmla="*/ 0 h 491"/>
                <a:gd name="T18" fmla="*/ 0 w 490"/>
                <a:gd name="T19" fmla="*/ 246 h 491"/>
                <a:gd name="T20" fmla="*/ 36 w 490"/>
                <a:gd name="T21" fmla="*/ 374 h 491"/>
                <a:gd name="T22" fmla="*/ 36 w 490"/>
                <a:gd name="T23" fmla="*/ 154 h 491"/>
                <a:gd name="T24" fmla="*/ 473 w 490"/>
                <a:gd name="T25" fmla="*/ 154 h 491"/>
                <a:gd name="T26" fmla="*/ 473 w 490"/>
                <a:gd name="T27" fmla="*/ 154 h 491"/>
                <a:gd name="T28" fmla="*/ 36 w 490"/>
                <a:gd name="T29" fmla="*/ 154 h 491"/>
                <a:gd name="T30" fmla="*/ 36 w 490"/>
                <a:gd name="T31" fmla="*/ 119 h 491"/>
                <a:gd name="T32" fmla="*/ 455 w 490"/>
                <a:gd name="T33" fmla="*/ 119 h 491"/>
                <a:gd name="T34" fmla="*/ 245 w 490"/>
                <a:gd name="T35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0" h="491">
                  <a:moveTo>
                    <a:pt x="353" y="466"/>
                  </a:moveTo>
                  <a:cubicBezTo>
                    <a:pt x="138" y="466"/>
                    <a:pt x="138" y="466"/>
                    <a:pt x="138" y="466"/>
                  </a:cubicBezTo>
                  <a:cubicBezTo>
                    <a:pt x="170" y="482"/>
                    <a:pt x="206" y="491"/>
                    <a:pt x="245" y="491"/>
                  </a:cubicBezTo>
                  <a:cubicBezTo>
                    <a:pt x="284" y="491"/>
                    <a:pt x="320" y="482"/>
                    <a:pt x="353" y="466"/>
                  </a:cubicBezTo>
                  <a:moveTo>
                    <a:pt x="482" y="184"/>
                  </a:moveTo>
                  <a:cubicBezTo>
                    <a:pt x="482" y="308"/>
                    <a:pt x="482" y="308"/>
                    <a:pt x="482" y="308"/>
                  </a:cubicBezTo>
                  <a:cubicBezTo>
                    <a:pt x="487" y="288"/>
                    <a:pt x="490" y="267"/>
                    <a:pt x="490" y="246"/>
                  </a:cubicBezTo>
                  <a:cubicBezTo>
                    <a:pt x="490" y="224"/>
                    <a:pt x="487" y="204"/>
                    <a:pt x="482" y="184"/>
                  </a:cubicBezTo>
                  <a:moveTo>
                    <a:pt x="245" y="0"/>
                  </a:moveTo>
                  <a:cubicBezTo>
                    <a:pt x="110" y="0"/>
                    <a:pt x="0" y="110"/>
                    <a:pt x="0" y="246"/>
                  </a:cubicBezTo>
                  <a:cubicBezTo>
                    <a:pt x="0" y="293"/>
                    <a:pt x="13" y="337"/>
                    <a:pt x="36" y="374"/>
                  </a:cubicBezTo>
                  <a:cubicBezTo>
                    <a:pt x="36" y="154"/>
                    <a:pt x="36" y="154"/>
                    <a:pt x="36" y="154"/>
                  </a:cubicBezTo>
                  <a:cubicBezTo>
                    <a:pt x="473" y="154"/>
                    <a:pt x="473" y="154"/>
                    <a:pt x="473" y="154"/>
                  </a:cubicBezTo>
                  <a:cubicBezTo>
                    <a:pt x="473" y="154"/>
                    <a:pt x="473" y="154"/>
                    <a:pt x="473" y="154"/>
                  </a:cubicBezTo>
                  <a:cubicBezTo>
                    <a:pt x="36" y="154"/>
                    <a:pt x="36" y="154"/>
                    <a:pt x="36" y="154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455" y="119"/>
                    <a:pt x="455" y="119"/>
                    <a:pt x="455" y="119"/>
                  </a:cubicBezTo>
                  <a:cubicBezTo>
                    <a:pt x="412" y="48"/>
                    <a:pt x="334" y="0"/>
                    <a:pt x="245" y="0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3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5" name="Freeform 373"/>
            <p:cNvSpPr>
              <a:spLocks noEditPoints="1"/>
            </p:cNvSpPr>
            <p:nvPr>
              <p:custDataLst>
                <p:tags r:id="rId370"/>
              </p:custDataLst>
            </p:nvPr>
          </p:nvSpPr>
          <p:spPr bwMode="auto">
            <a:xfrm>
              <a:off x="7021514" y="4870450"/>
              <a:ext cx="765175" cy="533400"/>
            </a:xfrm>
            <a:custGeom>
              <a:avLst/>
              <a:gdLst>
                <a:gd name="T0" fmla="*/ 0 w 446"/>
                <a:gd name="T1" fmla="*/ 220 h 312"/>
                <a:gd name="T2" fmla="*/ 0 w 446"/>
                <a:gd name="T3" fmla="*/ 312 h 312"/>
                <a:gd name="T4" fmla="*/ 102 w 446"/>
                <a:gd name="T5" fmla="*/ 312 h 312"/>
                <a:gd name="T6" fmla="*/ 0 w 446"/>
                <a:gd name="T7" fmla="*/ 220 h 312"/>
                <a:gd name="T8" fmla="*/ 446 w 446"/>
                <a:gd name="T9" fmla="*/ 154 h 312"/>
                <a:gd name="T10" fmla="*/ 317 w 446"/>
                <a:gd name="T11" fmla="*/ 312 h 312"/>
                <a:gd name="T12" fmla="*/ 446 w 446"/>
                <a:gd name="T13" fmla="*/ 312 h 312"/>
                <a:gd name="T14" fmla="*/ 446 w 446"/>
                <a:gd name="T15" fmla="*/ 154 h 312"/>
                <a:gd name="T16" fmla="*/ 446 w 446"/>
                <a:gd name="T17" fmla="*/ 0 h 312"/>
                <a:gd name="T18" fmla="*/ 437 w 446"/>
                <a:gd name="T19" fmla="*/ 0 h 312"/>
                <a:gd name="T20" fmla="*/ 446 w 446"/>
                <a:gd name="T21" fmla="*/ 30 h 312"/>
                <a:gd name="T22" fmla="*/ 446 w 446"/>
                <a:gd name="T2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6" h="312">
                  <a:moveTo>
                    <a:pt x="0" y="220"/>
                  </a:moveTo>
                  <a:cubicBezTo>
                    <a:pt x="0" y="312"/>
                    <a:pt x="0" y="312"/>
                    <a:pt x="0" y="312"/>
                  </a:cubicBezTo>
                  <a:cubicBezTo>
                    <a:pt x="102" y="312"/>
                    <a:pt x="102" y="312"/>
                    <a:pt x="102" y="312"/>
                  </a:cubicBezTo>
                  <a:cubicBezTo>
                    <a:pt x="60" y="292"/>
                    <a:pt x="24" y="260"/>
                    <a:pt x="0" y="220"/>
                  </a:cubicBezTo>
                  <a:moveTo>
                    <a:pt x="446" y="154"/>
                  </a:moveTo>
                  <a:cubicBezTo>
                    <a:pt x="428" y="223"/>
                    <a:pt x="380" y="281"/>
                    <a:pt x="317" y="312"/>
                  </a:cubicBezTo>
                  <a:cubicBezTo>
                    <a:pt x="446" y="312"/>
                    <a:pt x="446" y="312"/>
                    <a:pt x="446" y="312"/>
                  </a:cubicBezTo>
                  <a:cubicBezTo>
                    <a:pt x="446" y="154"/>
                    <a:pt x="446" y="154"/>
                    <a:pt x="446" y="154"/>
                  </a:cubicBezTo>
                  <a:moveTo>
                    <a:pt x="446" y="0"/>
                  </a:moveTo>
                  <a:cubicBezTo>
                    <a:pt x="437" y="0"/>
                    <a:pt x="437" y="0"/>
                    <a:pt x="437" y="0"/>
                  </a:cubicBezTo>
                  <a:cubicBezTo>
                    <a:pt x="440" y="10"/>
                    <a:pt x="444" y="20"/>
                    <a:pt x="446" y="30"/>
                  </a:cubicBezTo>
                  <a:cubicBezTo>
                    <a:pt x="446" y="0"/>
                    <a:pt x="446" y="0"/>
                    <a:pt x="446" y="0"/>
                  </a:cubicBezTo>
                </a:path>
              </a:pathLst>
            </a:custGeom>
            <a:solidFill>
              <a:srgbClr val="C9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6" name="Freeform 374"/>
            <p:cNvSpPr/>
            <p:nvPr>
              <p:custDataLst>
                <p:tags r:id="rId371"/>
              </p:custDataLst>
            </p:nvPr>
          </p:nvSpPr>
          <p:spPr bwMode="auto">
            <a:xfrm>
              <a:off x="7021514" y="4870450"/>
              <a:ext cx="765175" cy="533400"/>
            </a:xfrm>
            <a:custGeom>
              <a:avLst/>
              <a:gdLst>
                <a:gd name="T0" fmla="*/ 437 w 446"/>
                <a:gd name="T1" fmla="*/ 0 h 312"/>
                <a:gd name="T2" fmla="*/ 0 w 446"/>
                <a:gd name="T3" fmla="*/ 0 h 312"/>
                <a:gd name="T4" fmla="*/ 0 w 446"/>
                <a:gd name="T5" fmla="*/ 220 h 312"/>
                <a:gd name="T6" fmla="*/ 102 w 446"/>
                <a:gd name="T7" fmla="*/ 312 h 312"/>
                <a:gd name="T8" fmla="*/ 317 w 446"/>
                <a:gd name="T9" fmla="*/ 312 h 312"/>
                <a:gd name="T10" fmla="*/ 446 w 446"/>
                <a:gd name="T11" fmla="*/ 154 h 312"/>
                <a:gd name="T12" fmla="*/ 446 w 446"/>
                <a:gd name="T13" fmla="*/ 30 h 312"/>
                <a:gd name="T14" fmla="*/ 437 w 446"/>
                <a:gd name="T15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6" h="312">
                  <a:moveTo>
                    <a:pt x="43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24" y="260"/>
                    <a:pt x="60" y="292"/>
                    <a:pt x="102" y="312"/>
                  </a:cubicBezTo>
                  <a:cubicBezTo>
                    <a:pt x="317" y="312"/>
                    <a:pt x="317" y="312"/>
                    <a:pt x="317" y="312"/>
                  </a:cubicBezTo>
                  <a:cubicBezTo>
                    <a:pt x="380" y="281"/>
                    <a:pt x="428" y="223"/>
                    <a:pt x="446" y="154"/>
                  </a:cubicBezTo>
                  <a:cubicBezTo>
                    <a:pt x="446" y="30"/>
                    <a:pt x="446" y="30"/>
                    <a:pt x="446" y="30"/>
                  </a:cubicBezTo>
                  <a:cubicBezTo>
                    <a:pt x="444" y="20"/>
                    <a:pt x="440" y="10"/>
                    <a:pt x="437" y="0"/>
                  </a:cubicBezTo>
                </a:path>
              </a:pathLst>
            </a:custGeom>
            <a:solidFill>
              <a:srgbClr val="CF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7" name="Freeform 375"/>
            <p:cNvSpPr/>
            <p:nvPr>
              <p:custDataLst>
                <p:tags r:id="rId372"/>
              </p:custDataLst>
            </p:nvPr>
          </p:nvSpPr>
          <p:spPr bwMode="auto">
            <a:xfrm>
              <a:off x="7740652" y="4810125"/>
              <a:ext cx="46038" cy="60325"/>
            </a:xfrm>
            <a:custGeom>
              <a:avLst/>
              <a:gdLst>
                <a:gd name="T0" fmla="*/ 27 w 27"/>
                <a:gd name="T1" fmla="*/ 0 h 35"/>
                <a:gd name="T2" fmla="*/ 0 w 27"/>
                <a:gd name="T3" fmla="*/ 0 h 35"/>
                <a:gd name="T4" fmla="*/ 18 w 27"/>
                <a:gd name="T5" fmla="*/ 35 h 35"/>
                <a:gd name="T6" fmla="*/ 27 w 27"/>
                <a:gd name="T7" fmla="*/ 35 h 35"/>
                <a:gd name="T8" fmla="*/ 27 w 2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5">
                  <a:moveTo>
                    <a:pt x="2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11"/>
                    <a:pt x="13" y="23"/>
                    <a:pt x="18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BC8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8" name="Freeform 376"/>
            <p:cNvSpPr/>
            <p:nvPr>
              <p:custDataLst>
                <p:tags r:id="rId373"/>
              </p:custDataLst>
            </p:nvPr>
          </p:nvSpPr>
          <p:spPr bwMode="auto">
            <a:xfrm>
              <a:off x="7021514" y="4810125"/>
              <a:ext cx="749300" cy="60325"/>
            </a:xfrm>
            <a:custGeom>
              <a:avLst/>
              <a:gdLst>
                <a:gd name="T0" fmla="*/ 419 w 437"/>
                <a:gd name="T1" fmla="*/ 0 h 35"/>
                <a:gd name="T2" fmla="*/ 0 w 437"/>
                <a:gd name="T3" fmla="*/ 0 h 35"/>
                <a:gd name="T4" fmla="*/ 0 w 437"/>
                <a:gd name="T5" fmla="*/ 35 h 35"/>
                <a:gd name="T6" fmla="*/ 437 w 437"/>
                <a:gd name="T7" fmla="*/ 35 h 35"/>
                <a:gd name="T8" fmla="*/ 419 w 43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35">
                  <a:moveTo>
                    <a:pt x="4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37" y="35"/>
                    <a:pt x="437" y="35"/>
                    <a:pt x="437" y="35"/>
                  </a:cubicBezTo>
                  <a:cubicBezTo>
                    <a:pt x="432" y="23"/>
                    <a:pt x="426" y="11"/>
                    <a:pt x="419" y="0"/>
                  </a:cubicBezTo>
                </a:path>
              </a:pathLst>
            </a:custGeom>
            <a:solidFill>
              <a:srgbClr val="C29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9" name="Rectangle 377"/>
            <p:cNvSpPr>
              <a:spLocks noChangeArrowheads="1"/>
            </p:cNvSpPr>
            <p:nvPr>
              <p:custDataLst>
                <p:tags r:id="rId374"/>
              </p:custDataLst>
            </p:nvPr>
          </p:nvSpPr>
          <p:spPr bwMode="auto">
            <a:xfrm>
              <a:off x="6973889" y="4821237"/>
              <a:ext cx="773113" cy="541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0" name="Rectangle 378"/>
            <p:cNvSpPr>
              <a:spLocks noChangeArrowheads="1"/>
            </p:cNvSpPr>
            <p:nvPr>
              <p:custDataLst>
                <p:tags r:id="rId375"/>
              </p:custDataLst>
            </p:nvPr>
          </p:nvSpPr>
          <p:spPr bwMode="auto">
            <a:xfrm>
              <a:off x="6973889" y="4760912"/>
              <a:ext cx="773113" cy="60325"/>
            </a:xfrm>
            <a:prstGeom prst="rect">
              <a:avLst/>
            </a:prstGeom>
            <a:solidFill>
              <a:srgbClr val="EA6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1" name="Rectangle 379"/>
            <p:cNvSpPr>
              <a:spLocks noChangeArrowheads="1"/>
            </p:cNvSpPr>
            <p:nvPr>
              <p:custDataLst>
                <p:tags r:id="rId376"/>
              </p:custDataLst>
            </p:nvPr>
          </p:nvSpPr>
          <p:spPr bwMode="auto">
            <a:xfrm>
              <a:off x="7013577" y="5105400"/>
              <a:ext cx="203200" cy="103188"/>
            </a:xfrm>
            <a:prstGeom prst="rect">
              <a:avLst/>
            </a:prstGeom>
            <a:solidFill>
              <a:srgbClr val="FDC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2" name="Rectangle 380"/>
            <p:cNvSpPr>
              <a:spLocks noChangeArrowheads="1"/>
            </p:cNvSpPr>
            <p:nvPr>
              <p:custDataLst>
                <p:tags r:id="rId377"/>
              </p:custDataLst>
            </p:nvPr>
          </p:nvSpPr>
          <p:spPr bwMode="auto">
            <a:xfrm>
              <a:off x="7258052" y="5105400"/>
              <a:ext cx="204788" cy="103188"/>
            </a:xfrm>
            <a:prstGeom prst="rect">
              <a:avLst/>
            </a:prstGeom>
            <a:solidFill>
              <a:srgbClr val="FDC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3" name="Rectangle 381"/>
            <p:cNvSpPr>
              <a:spLocks noChangeArrowheads="1"/>
            </p:cNvSpPr>
            <p:nvPr>
              <p:custDataLst>
                <p:tags r:id="rId378"/>
              </p:custDataLst>
            </p:nvPr>
          </p:nvSpPr>
          <p:spPr bwMode="auto">
            <a:xfrm>
              <a:off x="7502527" y="5105400"/>
              <a:ext cx="203200" cy="103188"/>
            </a:xfrm>
            <a:prstGeom prst="rect">
              <a:avLst/>
            </a:prstGeom>
            <a:solidFill>
              <a:srgbClr val="FDC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4" name="Rectangle 382"/>
            <p:cNvSpPr>
              <a:spLocks noChangeArrowheads="1"/>
            </p:cNvSpPr>
            <p:nvPr>
              <p:custDataLst>
                <p:tags r:id="rId379"/>
              </p:custDataLst>
            </p:nvPr>
          </p:nvSpPr>
          <p:spPr bwMode="auto">
            <a:xfrm>
              <a:off x="7258052" y="4892675"/>
              <a:ext cx="447675" cy="12700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5" name="Rectangle 383"/>
            <p:cNvSpPr>
              <a:spLocks noChangeArrowheads="1"/>
            </p:cNvSpPr>
            <p:nvPr>
              <p:custDataLst>
                <p:tags r:id="rId380"/>
              </p:custDataLst>
            </p:nvPr>
          </p:nvSpPr>
          <p:spPr bwMode="auto">
            <a:xfrm>
              <a:off x="7258052" y="4921250"/>
              <a:ext cx="447675" cy="14288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6" name="Rectangle 384"/>
            <p:cNvSpPr>
              <a:spLocks noChangeArrowheads="1"/>
            </p:cNvSpPr>
            <p:nvPr>
              <p:custDataLst>
                <p:tags r:id="rId381"/>
              </p:custDataLst>
            </p:nvPr>
          </p:nvSpPr>
          <p:spPr bwMode="auto">
            <a:xfrm>
              <a:off x="7258052" y="4949825"/>
              <a:ext cx="225425" cy="14288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7" name="Rectangle 385"/>
            <p:cNvSpPr>
              <a:spLocks noChangeArrowheads="1"/>
            </p:cNvSpPr>
            <p:nvPr>
              <p:custDataLst>
                <p:tags r:id="rId382"/>
              </p:custDataLst>
            </p:nvPr>
          </p:nvSpPr>
          <p:spPr bwMode="auto">
            <a:xfrm>
              <a:off x="7013577" y="5248275"/>
              <a:ext cx="203200" cy="15875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8" name="Rectangle 386"/>
            <p:cNvSpPr>
              <a:spLocks noChangeArrowheads="1"/>
            </p:cNvSpPr>
            <p:nvPr>
              <p:custDataLst>
                <p:tags r:id="rId383"/>
              </p:custDataLst>
            </p:nvPr>
          </p:nvSpPr>
          <p:spPr bwMode="auto">
            <a:xfrm>
              <a:off x="7013577" y="5276850"/>
              <a:ext cx="203200" cy="15875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9" name="Rectangle 387"/>
            <p:cNvSpPr>
              <a:spLocks noChangeArrowheads="1"/>
            </p:cNvSpPr>
            <p:nvPr>
              <p:custDataLst>
                <p:tags r:id="rId384"/>
              </p:custDataLst>
            </p:nvPr>
          </p:nvSpPr>
          <p:spPr bwMode="auto">
            <a:xfrm>
              <a:off x="7013577" y="5307012"/>
              <a:ext cx="103188" cy="14288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0" name="Rectangle 388"/>
            <p:cNvSpPr>
              <a:spLocks noChangeArrowheads="1"/>
            </p:cNvSpPr>
            <p:nvPr>
              <p:custDataLst>
                <p:tags r:id="rId385"/>
              </p:custDataLst>
            </p:nvPr>
          </p:nvSpPr>
          <p:spPr bwMode="auto">
            <a:xfrm>
              <a:off x="7258052" y="5248275"/>
              <a:ext cx="204788" cy="15875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1" name="Rectangle 389"/>
            <p:cNvSpPr>
              <a:spLocks noChangeArrowheads="1"/>
            </p:cNvSpPr>
            <p:nvPr>
              <p:custDataLst>
                <p:tags r:id="rId386"/>
              </p:custDataLst>
            </p:nvPr>
          </p:nvSpPr>
          <p:spPr bwMode="auto">
            <a:xfrm>
              <a:off x="7258052" y="5276850"/>
              <a:ext cx="204788" cy="15875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2" name="Rectangle 390"/>
            <p:cNvSpPr>
              <a:spLocks noChangeArrowheads="1"/>
            </p:cNvSpPr>
            <p:nvPr>
              <p:custDataLst>
                <p:tags r:id="rId387"/>
              </p:custDataLst>
            </p:nvPr>
          </p:nvSpPr>
          <p:spPr bwMode="auto">
            <a:xfrm>
              <a:off x="7258052" y="5307012"/>
              <a:ext cx="101600" cy="14288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3" name="Rectangle 391"/>
            <p:cNvSpPr>
              <a:spLocks noChangeArrowheads="1"/>
            </p:cNvSpPr>
            <p:nvPr>
              <p:custDataLst>
                <p:tags r:id="rId388"/>
              </p:custDataLst>
            </p:nvPr>
          </p:nvSpPr>
          <p:spPr bwMode="auto">
            <a:xfrm>
              <a:off x="7502527" y="5248275"/>
              <a:ext cx="203200" cy="15875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4" name="Rectangle 392"/>
            <p:cNvSpPr>
              <a:spLocks noChangeArrowheads="1"/>
            </p:cNvSpPr>
            <p:nvPr>
              <p:custDataLst>
                <p:tags r:id="rId389"/>
              </p:custDataLst>
            </p:nvPr>
          </p:nvSpPr>
          <p:spPr bwMode="auto">
            <a:xfrm>
              <a:off x="7502527" y="5276850"/>
              <a:ext cx="203200" cy="15875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5" name="Rectangle 393"/>
            <p:cNvSpPr>
              <a:spLocks noChangeArrowheads="1"/>
            </p:cNvSpPr>
            <p:nvPr>
              <p:custDataLst>
                <p:tags r:id="rId390"/>
              </p:custDataLst>
            </p:nvPr>
          </p:nvSpPr>
          <p:spPr bwMode="auto">
            <a:xfrm>
              <a:off x="7502527" y="5307012"/>
              <a:ext cx="103188" cy="14288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6" name="Rectangle 394"/>
            <p:cNvSpPr>
              <a:spLocks noChangeArrowheads="1"/>
            </p:cNvSpPr>
            <p:nvPr>
              <p:custDataLst>
                <p:tags r:id="rId391"/>
              </p:custDataLst>
            </p:nvPr>
          </p:nvSpPr>
          <p:spPr bwMode="auto">
            <a:xfrm>
              <a:off x="7010402" y="4859337"/>
              <a:ext cx="211138" cy="211138"/>
            </a:xfrm>
            <a:prstGeom prst="rect">
              <a:avLst/>
            </a:prstGeom>
            <a:solidFill>
              <a:srgbClr val="EA65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7" name="Freeform 395"/>
            <p:cNvSpPr>
              <a:spLocks noEditPoints="1"/>
            </p:cNvSpPr>
            <p:nvPr>
              <p:custDataLst>
                <p:tags r:id="rId392"/>
              </p:custDataLst>
            </p:nvPr>
          </p:nvSpPr>
          <p:spPr bwMode="auto">
            <a:xfrm>
              <a:off x="7050089" y="4902200"/>
              <a:ext cx="133350" cy="123825"/>
            </a:xfrm>
            <a:custGeom>
              <a:avLst/>
              <a:gdLst>
                <a:gd name="T0" fmla="*/ 55 w 84"/>
                <a:gd name="T1" fmla="*/ 0 h 78"/>
                <a:gd name="T2" fmla="*/ 29 w 84"/>
                <a:gd name="T3" fmla="*/ 0 h 78"/>
                <a:gd name="T4" fmla="*/ 0 w 84"/>
                <a:gd name="T5" fmla="*/ 78 h 78"/>
                <a:gd name="T6" fmla="*/ 23 w 84"/>
                <a:gd name="T7" fmla="*/ 78 h 78"/>
                <a:gd name="T8" fmla="*/ 28 w 84"/>
                <a:gd name="T9" fmla="*/ 65 h 78"/>
                <a:gd name="T10" fmla="*/ 55 w 84"/>
                <a:gd name="T11" fmla="*/ 65 h 78"/>
                <a:gd name="T12" fmla="*/ 59 w 84"/>
                <a:gd name="T13" fmla="*/ 78 h 78"/>
                <a:gd name="T14" fmla="*/ 84 w 84"/>
                <a:gd name="T15" fmla="*/ 78 h 78"/>
                <a:gd name="T16" fmla="*/ 55 w 84"/>
                <a:gd name="T17" fmla="*/ 0 h 78"/>
                <a:gd name="T18" fmla="*/ 33 w 84"/>
                <a:gd name="T19" fmla="*/ 49 h 78"/>
                <a:gd name="T20" fmla="*/ 42 w 84"/>
                <a:gd name="T21" fmla="*/ 21 h 78"/>
                <a:gd name="T22" fmla="*/ 49 w 84"/>
                <a:gd name="T23" fmla="*/ 49 h 78"/>
                <a:gd name="T24" fmla="*/ 33 w 84"/>
                <a:gd name="T25" fmla="*/ 4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78">
                  <a:moveTo>
                    <a:pt x="55" y="0"/>
                  </a:moveTo>
                  <a:lnTo>
                    <a:pt x="29" y="0"/>
                  </a:lnTo>
                  <a:lnTo>
                    <a:pt x="0" y="78"/>
                  </a:lnTo>
                  <a:lnTo>
                    <a:pt x="23" y="78"/>
                  </a:lnTo>
                  <a:lnTo>
                    <a:pt x="28" y="65"/>
                  </a:lnTo>
                  <a:lnTo>
                    <a:pt x="55" y="65"/>
                  </a:lnTo>
                  <a:lnTo>
                    <a:pt x="59" y="78"/>
                  </a:lnTo>
                  <a:lnTo>
                    <a:pt x="84" y="78"/>
                  </a:lnTo>
                  <a:lnTo>
                    <a:pt x="55" y="0"/>
                  </a:lnTo>
                  <a:close/>
                  <a:moveTo>
                    <a:pt x="33" y="49"/>
                  </a:moveTo>
                  <a:lnTo>
                    <a:pt x="42" y="21"/>
                  </a:lnTo>
                  <a:lnTo>
                    <a:pt x="49" y="49"/>
                  </a:lnTo>
                  <a:lnTo>
                    <a:pt x="33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8" name="Freeform 396"/>
            <p:cNvSpPr/>
            <p:nvPr>
              <p:custDataLst>
                <p:tags r:id="rId393"/>
              </p:custDataLst>
            </p:nvPr>
          </p:nvSpPr>
          <p:spPr bwMode="auto">
            <a:xfrm>
              <a:off x="7350127" y="4630737"/>
              <a:ext cx="498475" cy="234950"/>
            </a:xfrm>
            <a:custGeom>
              <a:avLst/>
              <a:gdLst>
                <a:gd name="T0" fmla="*/ 291 w 291"/>
                <a:gd name="T1" fmla="*/ 129 h 138"/>
                <a:gd name="T2" fmla="*/ 287 w 291"/>
                <a:gd name="T3" fmla="*/ 135 h 138"/>
                <a:gd name="T4" fmla="*/ 279 w 291"/>
                <a:gd name="T5" fmla="*/ 138 h 138"/>
                <a:gd name="T6" fmla="*/ 11 w 291"/>
                <a:gd name="T7" fmla="*/ 138 h 138"/>
                <a:gd name="T8" fmla="*/ 3 w 291"/>
                <a:gd name="T9" fmla="*/ 135 h 138"/>
                <a:gd name="T10" fmla="*/ 0 w 291"/>
                <a:gd name="T11" fmla="*/ 129 h 138"/>
                <a:gd name="T12" fmla="*/ 0 w 291"/>
                <a:gd name="T13" fmla="*/ 9 h 138"/>
                <a:gd name="T14" fmla="*/ 3 w 291"/>
                <a:gd name="T15" fmla="*/ 3 h 138"/>
                <a:gd name="T16" fmla="*/ 11 w 291"/>
                <a:gd name="T17" fmla="*/ 0 h 138"/>
                <a:gd name="T18" fmla="*/ 279 w 291"/>
                <a:gd name="T19" fmla="*/ 0 h 138"/>
                <a:gd name="T20" fmla="*/ 287 w 291"/>
                <a:gd name="T21" fmla="*/ 3 h 138"/>
                <a:gd name="T22" fmla="*/ 291 w 291"/>
                <a:gd name="T23" fmla="*/ 9 h 138"/>
                <a:gd name="T24" fmla="*/ 291 w 291"/>
                <a:gd name="T25" fmla="*/ 12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1" h="138">
                  <a:moveTo>
                    <a:pt x="291" y="129"/>
                  </a:moveTo>
                  <a:cubicBezTo>
                    <a:pt x="291" y="131"/>
                    <a:pt x="290" y="134"/>
                    <a:pt x="287" y="135"/>
                  </a:cubicBezTo>
                  <a:cubicBezTo>
                    <a:pt x="285" y="137"/>
                    <a:pt x="282" y="138"/>
                    <a:pt x="279" y="138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8" y="138"/>
                    <a:pt x="5" y="137"/>
                    <a:pt x="3" y="135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282" y="0"/>
                    <a:pt x="285" y="1"/>
                    <a:pt x="287" y="3"/>
                  </a:cubicBezTo>
                  <a:cubicBezTo>
                    <a:pt x="290" y="4"/>
                    <a:pt x="291" y="7"/>
                    <a:pt x="291" y="9"/>
                  </a:cubicBezTo>
                  <a:lnTo>
                    <a:pt x="291" y="129"/>
                  </a:lnTo>
                  <a:close/>
                </a:path>
              </a:pathLst>
            </a:custGeom>
            <a:solidFill>
              <a:srgbClr val="47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9" name="Freeform 397"/>
            <p:cNvSpPr/>
            <p:nvPr>
              <p:custDataLst>
                <p:tags r:id="rId394"/>
              </p:custDataLst>
            </p:nvPr>
          </p:nvSpPr>
          <p:spPr bwMode="auto">
            <a:xfrm>
              <a:off x="7666039" y="4865687"/>
              <a:ext cx="63500" cy="49213"/>
            </a:xfrm>
            <a:custGeom>
              <a:avLst/>
              <a:gdLst>
                <a:gd name="T0" fmla="*/ 0 w 40"/>
                <a:gd name="T1" fmla="*/ 31 h 31"/>
                <a:gd name="T2" fmla="*/ 0 w 40"/>
                <a:gd name="T3" fmla="*/ 0 h 31"/>
                <a:gd name="T4" fmla="*/ 40 w 40"/>
                <a:gd name="T5" fmla="*/ 0 h 31"/>
                <a:gd name="T6" fmla="*/ 0 w 40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1">
                  <a:moveTo>
                    <a:pt x="0" y="31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0" name="Freeform 398"/>
            <p:cNvSpPr/>
            <p:nvPr>
              <p:custDataLst>
                <p:tags r:id="rId395"/>
              </p:custDataLst>
            </p:nvPr>
          </p:nvSpPr>
          <p:spPr bwMode="auto">
            <a:xfrm>
              <a:off x="7405689" y="4786312"/>
              <a:ext cx="22225" cy="25400"/>
            </a:xfrm>
            <a:custGeom>
              <a:avLst/>
              <a:gdLst>
                <a:gd name="T0" fmla="*/ 0 w 13"/>
                <a:gd name="T1" fmla="*/ 8 h 15"/>
                <a:gd name="T2" fmla="*/ 6 w 13"/>
                <a:gd name="T3" fmla="*/ 0 h 15"/>
                <a:gd name="T4" fmla="*/ 13 w 13"/>
                <a:gd name="T5" fmla="*/ 8 h 15"/>
                <a:gd name="T6" fmla="*/ 6 w 13"/>
                <a:gd name="T7" fmla="*/ 15 h 15"/>
                <a:gd name="T8" fmla="*/ 0 w 13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5">
                  <a:moveTo>
                    <a:pt x="0" y="8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8"/>
                  </a:cubicBezTo>
                  <a:cubicBezTo>
                    <a:pt x="13" y="12"/>
                    <a:pt x="10" y="15"/>
                    <a:pt x="6" y="15"/>
                  </a:cubicBezTo>
                  <a:cubicBezTo>
                    <a:pt x="2" y="15"/>
                    <a:pt x="0" y="11"/>
                    <a:pt x="0" y="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1" name="Freeform 399"/>
            <p:cNvSpPr/>
            <p:nvPr>
              <p:custDataLst>
                <p:tags r:id="rId396"/>
              </p:custDataLst>
            </p:nvPr>
          </p:nvSpPr>
          <p:spPr bwMode="auto">
            <a:xfrm>
              <a:off x="7437439" y="4705350"/>
              <a:ext cx="49213" cy="106363"/>
            </a:xfrm>
            <a:custGeom>
              <a:avLst/>
              <a:gdLst>
                <a:gd name="T0" fmla="*/ 7 w 29"/>
                <a:gd name="T1" fmla="*/ 3 h 62"/>
                <a:gd name="T2" fmla="*/ 17 w 29"/>
                <a:gd name="T3" fmla="*/ 0 h 62"/>
                <a:gd name="T4" fmla="*/ 17 w 29"/>
                <a:gd name="T5" fmla="*/ 12 h 62"/>
                <a:gd name="T6" fmla="*/ 29 w 29"/>
                <a:gd name="T7" fmla="*/ 12 h 62"/>
                <a:gd name="T8" fmla="*/ 29 w 29"/>
                <a:gd name="T9" fmla="*/ 19 h 62"/>
                <a:gd name="T10" fmla="*/ 17 w 29"/>
                <a:gd name="T11" fmla="*/ 19 h 62"/>
                <a:gd name="T12" fmla="*/ 17 w 29"/>
                <a:gd name="T13" fmla="*/ 44 h 62"/>
                <a:gd name="T14" fmla="*/ 23 w 29"/>
                <a:gd name="T15" fmla="*/ 53 h 62"/>
                <a:gd name="T16" fmla="*/ 28 w 29"/>
                <a:gd name="T17" fmla="*/ 53 h 62"/>
                <a:gd name="T18" fmla="*/ 28 w 29"/>
                <a:gd name="T19" fmla="*/ 60 h 62"/>
                <a:gd name="T20" fmla="*/ 20 w 29"/>
                <a:gd name="T21" fmla="*/ 62 h 62"/>
                <a:gd name="T22" fmla="*/ 11 w 29"/>
                <a:gd name="T23" fmla="*/ 58 h 62"/>
                <a:gd name="T24" fmla="*/ 7 w 29"/>
                <a:gd name="T25" fmla="*/ 45 h 62"/>
                <a:gd name="T26" fmla="*/ 7 w 29"/>
                <a:gd name="T27" fmla="*/ 19 h 62"/>
                <a:gd name="T28" fmla="*/ 0 w 29"/>
                <a:gd name="T29" fmla="*/ 19 h 62"/>
                <a:gd name="T30" fmla="*/ 0 w 29"/>
                <a:gd name="T31" fmla="*/ 12 h 62"/>
                <a:gd name="T32" fmla="*/ 7 w 29"/>
                <a:gd name="T33" fmla="*/ 12 h 62"/>
                <a:gd name="T34" fmla="*/ 7 w 29"/>
                <a:gd name="T35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62">
                  <a:moveTo>
                    <a:pt x="7" y="3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50"/>
                    <a:pt x="19" y="53"/>
                    <a:pt x="23" y="53"/>
                  </a:cubicBezTo>
                  <a:cubicBezTo>
                    <a:pt x="25" y="53"/>
                    <a:pt x="27" y="53"/>
                    <a:pt x="28" y="53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6" y="61"/>
                    <a:pt x="24" y="62"/>
                    <a:pt x="20" y="62"/>
                  </a:cubicBezTo>
                  <a:cubicBezTo>
                    <a:pt x="16" y="62"/>
                    <a:pt x="13" y="60"/>
                    <a:pt x="11" y="58"/>
                  </a:cubicBezTo>
                  <a:cubicBezTo>
                    <a:pt x="8" y="55"/>
                    <a:pt x="7" y="51"/>
                    <a:pt x="7" y="45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7" y="12"/>
                    <a:pt x="7" y="12"/>
                    <a:pt x="7" y="12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2" name="Freeform 400"/>
            <p:cNvSpPr/>
            <p:nvPr>
              <p:custDataLst>
                <p:tags r:id="rId397"/>
              </p:custDataLst>
            </p:nvPr>
          </p:nvSpPr>
          <p:spPr bwMode="auto">
            <a:xfrm>
              <a:off x="7502527" y="4686300"/>
              <a:ext cx="68263" cy="123825"/>
            </a:xfrm>
            <a:custGeom>
              <a:avLst/>
              <a:gdLst>
                <a:gd name="T0" fmla="*/ 40 w 40"/>
                <a:gd name="T1" fmla="*/ 72 h 72"/>
                <a:gd name="T2" fmla="*/ 30 w 40"/>
                <a:gd name="T3" fmla="*/ 72 h 72"/>
                <a:gd name="T4" fmla="*/ 30 w 40"/>
                <a:gd name="T5" fmla="*/ 43 h 72"/>
                <a:gd name="T6" fmla="*/ 20 w 40"/>
                <a:gd name="T7" fmla="*/ 30 h 72"/>
                <a:gd name="T8" fmla="*/ 10 w 40"/>
                <a:gd name="T9" fmla="*/ 42 h 72"/>
                <a:gd name="T10" fmla="*/ 10 w 40"/>
                <a:gd name="T11" fmla="*/ 72 h 72"/>
                <a:gd name="T12" fmla="*/ 0 w 40"/>
                <a:gd name="T13" fmla="*/ 72 h 72"/>
                <a:gd name="T14" fmla="*/ 0 w 40"/>
                <a:gd name="T15" fmla="*/ 0 h 72"/>
                <a:gd name="T16" fmla="*/ 10 w 40"/>
                <a:gd name="T17" fmla="*/ 0 h 72"/>
                <a:gd name="T18" fmla="*/ 10 w 40"/>
                <a:gd name="T19" fmla="*/ 29 h 72"/>
                <a:gd name="T20" fmla="*/ 10 w 40"/>
                <a:gd name="T21" fmla="*/ 29 h 72"/>
                <a:gd name="T22" fmla="*/ 24 w 40"/>
                <a:gd name="T23" fmla="*/ 22 h 72"/>
                <a:gd name="T24" fmla="*/ 40 w 40"/>
                <a:gd name="T25" fmla="*/ 42 h 72"/>
                <a:gd name="T26" fmla="*/ 40 w 40"/>
                <a:gd name="T2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72">
                  <a:moveTo>
                    <a:pt x="40" y="72"/>
                  </a:moveTo>
                  <a:cubicBezTo>
                    <a:pt x="30" y="72"/>
                    <a:pt x="30" y="72"/>
                    <a:pt x="30" y="72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36"/>
                    <a:pt x="27" y="30"/>
                    <a:pt x="20" y="30"/>
                  </a:cubicBezTo>
                  <a:cubicBezTo>
                    <a:pt x="15" y="30"/>
                    <a:pt x="10" y="34"/>
                    <a:pt x="10" y="42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3" y="24"/>
                    <a:pt x="19" y="22"/>
                    <a:pt x="24" y="22"/>
                  </a:cubicBezTo>
                  <a:cubicBezTo>
                    <a:pt x="31" y="22"/>
                    <a:pt x="40" y="27"/>
                    <a:pt x="40" y="42"/>
                  </a:cubicBezTo>
                  <a:lnTo>
                    <a:pt x="40" y="7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3" name="Freeform 401"/>
            <p:cNvSpPr/>
            <p:nvPr>
              <p:custDataLst>
                <p:tags r:id="rId398"/>
              </p:custDataLst>
            </p:nvPr>
          </p:nvSpPr>
          <p:spPr bwMode="auto">
            <a:xfrm>
              <a:off x="7593014" y="4724400"/>
              <a:ext cx="114300" cy="85725"/>
            </a:xfrm>
            <a:custGeom>
              <a:avLst/>
              <a:gdLst>
                <a:gd name="T0" fmla="*/ 67 w 67"/>
                <a:gd name="T1" fmla="*/ 50 h 50"/>
                <a:gd name="T2" fmla="*/ 57 w 67"/>
                <a:gd name="T3" fmla="*/ 50 h 50"/>
                <a:gd name="T4" fmla="*/ 57 w 67"/>
                <a:gd name="T5" fmla="*/ 22 h 50"/>
                <a:gd name="T6" fmla="*/ 48 w 67"/>
                <a:gd name="T7" fmla="*/ 8 h 50"/>
                <a:gd name="T8" fmla="*/ 39 w 67"/>
                <a:gd name="T9" fmla="*/ 19 h 50"/>
                <a:gd name="T10" fmla="*/ 39 w 67"/>
                <a:gd name="T11" fmla="*/ 50 h 50"/>
                <a:gd name="T12" fmla="*/ 28 w 67"/>
                <a:gd name="T13" fmla="*/ 50 h 50"/>
                <a:gd name="T14" fmla="*/ 28 w 67"/>
                <a:gd name="T15" fmla="*/ 20 h 50"/>
                <a:gd name="T16" fmla="*/ 20 w 67"/>
                <a:gd name="T17" fmla="*/ 8 h 50"/>
                <a:gd name="T18" fmla="*/ 10 w 67"/>
                <a:gd name="T19" fmla="*/ 20 h 50"/>
                <a:gd name="T20" fmla="*/ 10 w 67"/>
                <a:gd name="T21" fmla="*/ 50 h 50"/>
                <a:gd name="T22" fmla="*/ 0 w 67"/>
                <a:gd name="T23" fmla="*/ 50 h 50"/>
                <a:gd name="T24" fmla="*/ 0 w 67"/>
                <a:gd name="T25" fmla="*/ 14 h 50"/>
                <a:gd name="T26" fmla="*/ 0 w 67"/>
                <a:gd name="T27" fmla="*/ 1 h 50"/>
                <a:gd name="T28" fmla="*/ 8 w 67"/>
                <a:gd name="T29" fmla="*/ 1 h 50"/>
                <a:gd name="T30" fmla="*/ 9 w 67"/>
                <a:gd name="T31" fmla="*/ 8 h 50"/>
                <a:gd name="T32" fmla="*/ 9 w 67"/>
                <a:gd name="T33" fmla="*/ 8 h 50"/>
                <a:gd name="T34" fmla="*/ 24 w 67"/>
                <a:gd name="T35" fmla="*/ 0 h 50"/>
                <a:gd name="T36" fmla="*/ 37 w 67"/>
                <a:gd name="T37" fmla="*/ 9 h 50"/>
                <a:gd name="T38" fmla="*/ 37 w 67"/>
                <a:gd name="T39" fmla="*/ 9 h 50"/>
                <a:gd name="T40" fmla="*/ 52 w 67"/>
                <a:gd name="T41" fmla="*/ 0 h 50"/>
                <a:gd name="T42" fmla="*/ 67 w 67"/>
                <a:gd name="T43" fmla="*/ 20 h 50"/>
                <a:gd name="T44" fmla="*/ 67 w 67"/>
                <a:gd name="T4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" h="50">
                  <a:moveTo>
                    <a:pt x="67" y="50"/>
                  </a:moveTo>
                  <a:cubicBezTo>
                    <a:pt x="57" y="50"/>
                    <a:pt x="57" y="50"/>
                    <a:pt x="57" y="50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7" y="13"/>
                    <a:pt x="54" y="8"/>
                    <a:pt x="48" y="8"/>
                  </a:cubicBezTo>
                  <a:cubicBezTo>
                    <a:pt x="43" y="8"/>
                    <a:pt x="39" y="12"/>
                    <a:pt x="39" y="19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13"/>
                    <a:pt x="26" y="8"/>
                    <a:pt x="20" y="8"/>
                  </a:cubicBezTo>
                  <a:cubicBezTo>
                    <a:pt x="15" y="8"/>
                    <a:pt x="10" y="12"/>
                    <a:pt x="10" y="2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4"/>
                    <a:pt x="16" y="0"/>
                    <a:pt x="24" y="0"/>
                  </a:cubicBezTo>
                  <a:cubicBezTo>
                    <a:pt x="30" y="0"/>
                    <a:pt x="34" y="3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40" y="3"/>
                    <a:pt x="45" y="0"/>
                    <a:pt x="52" y="0"/>
                  </a:cubicBezTo>
                  <a:cubicBezTo>
                    <a:pt x="59" y="0"/>
                    <a:pt x="67" y="5"/>
                    <a:pt x="67" y="20"/>
                  </a:cubicBezTo>
                  <a:lnTo>
                    <a:pt x="67" y="5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4" name="Freeform 402"/>
            <p:cNvSpPr/>
            <p:nvPr>
              <p:custDataLst>
                <p:tags r:id="rId399"/>
              </p:custDataLst>
            </p:nvPr>
          </p:nvSpPr>
          <p:spPr bwMode="auto">
            <a:xfrm>
              <a:off x="7720014" y="4725987"/>
              <a:ext cx="74613" cy="84138"/>
            </a:xfrm>
            <a:custGeom>
              <a:avLst/>
              <a:gdLst>
                <a:gd name="T0" fmla="*/ 43 w 44"/>
                <a:gd name="T1" fmla="*/ 0 h 49"/>
                <a:gd name="T2" fmla="*/ 28 w 44"/>
                <a:gd name="T3" fmla="*/ 23 h 49"/>
                <a:gd name="T4" fmla="*/ 44 w 44"/>
                <a:gd name="T5" fmla="*/ 49 h 49"/>
                <a:gd name="T6" fmla="*/ 32 w 44"/>
                <a:gd name="T7" fmla="*/ 49 h 49"/>
                <a:gd name="T8" fmla="*/ 26 w 44"/>
                <a:gd name="T9" fmla="*/ 38 h 49"/>
                <a:gd name="T10" fmla="*/ 22 w 44"/>
                <a:gd name="T11" fmla="*/ 30 h 49"/>
                <a:gd name="T12" fmla="*/ 21 w 44"/>
                <a:gd name="T13" fmla="*/ 30 h 49"/>
                <a:gd name="T14" fmla="*/ 17 w 44"/>
                <a:gd name="T15" fmla="*/ 38 h 49"/>
                <a:gd name="T16" fmla="*/ 11 w 44"/>
                <a:gd name="T17" fmla="*/ 49 h 49"/>
                <a:gd name="T18" fmla="*/ 0 w 44"/>
                <a:gd name="T19" fmla="*/ 49 h 49"/>
                <a:gd name="T20" fmla="*/ 16 w 44"/>
                <a:gd name="T21" fmla="*/ 24 h 49"/>
                <a:gd name="T22" fmla="*/ 1 w 44"/>
                <a:gd name="T23" fmla="*/ 0 h 49"/>
                <a:gd name="T24" fmla="*/ 12 w 44"/>
                <a:gd name="T25" fmla="*/ 0 h 49"/>
                <a:gd name="T26" fmla="*/ 18 w 44"/>
                <a:gd name="T27" fmla="*/ 10 h 49"/>
                <a:gd name="T28" fmla="*/ 22 w 44"/>
                <a:gd name="T29" fmla="*/ 17 h 49"/>
                <a:gd name="T30" fmla="*/ 22 w 44"/>
                <a:gd name="T31" fmla="*/ 17 h 49"/>
                <a:gd name="T32" fmla="*/ 27 w 44"/>
                <a:gd name="T33" fmla="*/ 9 h 49"/>
                <a:gd name="T34" fmla="*/ 32 w 44"/>
                <a:gd name="T35" fmla="*/ 0 h 49"/>
                <a:gd name="T36" fmla="*/ 43 w 44"/>
                <a:gd name="T3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9">
                  <a:moveTo>
                    <a:pt x="43" y="0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4" y="35"/>
                    <a:pt x="23" y="33"/>
                    <a:pt x="22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3"/>
                    <a:pt x="19" y="35"/>
                    <a:pt x="17" y="38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20" y="12"/>
                    <a:pt x="21" y="15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5"/>
                    <a:pt x="25" y="12"/>
                    <a:pt x="27" y="9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5" name="Rectangle 403"/>
            <p:cNvSpPr>
              <a:spLocks noChangeArrowheads="1"/>
            </p:cNvSpPr>
            <p:nvPr>
              <p:custDataLst>
                <p:tags r:id="rId400"/>
              </p:custDataLst>
            </p:nvPr>
          </p:nvSpPr>
          <p:spPr bwMode="auto">
            <a:xfrm>
              <a:off x="9523414" y="4425950"/>
              <a:ext cx="1196975" cy="11969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6" name="Rectangle 404"/>
            <p:cNvSpPr>
              <a:spLocks noChangeArrowheads="1"/>
            </p:cNvSpPr>
            <p:nvPr>
              <p:custDataLst>
                <p:tags r:id="rId401"/>
              </p:custDataLst>
            </p:nvPr>
          </p:nvSpPr>
          <p:spPr bwMode="auto">
            <a:xfrm>
              <a:off x="9523414" y="4425950"/>
              <a:ext cx="1196975" cy="119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7" name="Freeform 405"/>
            <p:cNvSpPr/>
            <p:nvPr>
              <p:custDataLst>
                <p:tags r:id="rId402"/>
              </p:custDataLst>
            </p:nvPr>
          </p:nvSpPr>
          <p:spPr bwMode="auto">
            <a:xfrm>
              <a:off x="9704389" y="4605337"/>
              <a:ext cx="838200" cy="838200"/>
            </a:xfrm>
            <a:custGeom>
              <a:avLst/>
              <a:gdLst>
                <a:gd name="T0" fmla="*/ 244 w 489"/>
                <a:gd name="T1" fmla="*/ 0 h 489"/>
                <a:gd name="T2" fmla="*/ 0 w 489"/>
                <a:gd name="T3" fmla="*/ 244 h 489"/>
                <a:gd name="T4" fmla="*/ 244 w 489"/>
                <a:gd name="T5" fmla="*/ 489 h 489"/>
                <a:gd name="T6" fmla="*/ 303 w 489"/>
                <a:gd name="T7" fmla="*/ 482 h 489"/>
                <a:gd name="T8" fmla="*/ 294 w 489"/>
                <a:gd name="T9" fmla="*/ 482 h 489"/>
                <a:gd name="T10" fmla="*/ 294 w 489"/>
                <a:gd name="T11" fmla="*/ 240 h 489"/>
                <a:gd name="T12" fmla="*/ 418 w 489"/>
                <a:gd name="T13" fmla="*/ 240 h 489"/>
                <a:gd name="T14" fmla="*/ 418 w 489"/>
                <a:gd name="T15" fmla="*/ 416 h 489"/>
                <a:gd name="T16" fmla="*/ 489 w 489"/>
                <a:gd name="T17" fmla="*/ 244 h 489"/>
                <a:gd name="T18" fmla="*/ 244 w 489"/>
                <a:gd name="T1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9" h="489">
                  <a:moveTo>
                    <a:pt x="244" y="0"/>
                  </a:moveTo>
                  <a:cubicBezTo>
                    <a:pt x="109" y="0"/>
                    <a:pt x="0" y="110"/>
                    <a:pt x="0" y="244"/>
                  </a:cubicBezTo>
                  <a:cubicBezTo>
                    <a:pt x="0" y="379"/>
                    <a:pt x="109" y="489"/>
                    <a:pt x="244" y="489"/>
                  </a:cubicBezTo>
                  <a:cubicBezTo>
                    <a:pt x="265" y="489"/>
                    <a:pt x="284" y="486"/>
                    <a:pt x="303" y="482"/>
                  </a:cubicBezTo>
                  <a:cubicBezTo>
                    <a:pt x="294" y="482"/>
                    <a:pt x="294" y="482"/>
                    <a:pt x="294" y="482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418" y="240"/>
                    <a:pt x="418" y="240"/>
                    <a:pt x="418" y="240"/>
                  </a:cubicBezTo>
                  <a:cubicBezTo>
                    <a:pt x="418" y="416"/>
                    <a:pt x="418" y="416"/>
                    <a:pt x="418" y="416"/>
                  </a:cubicBezTo>
                  <a:cubicBezTo>
                    <a:pt x="462" y="372"/>
                    <a:pt x="489" y="311"/>
                    <a:pt x="489" y="244"/>
                  </a:cubicBezTo>
                  <a:cubicBezTo>
                    <a:pt x="489" y="110"/>
                    <a:pt x="379" y="0"/>
                    <a:pt x="244" y="0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3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8" name="Freeform 407"/>
            <p:cNvSpPr/>
            <p:nvPr>
              <p:custDataLst>
                <p:tags r:id="rId403"/>
              </p:custDataLst>
            </p:nvPr>
          </p:nvSpPr>
          <p:spPr bwMode="auto">
            <a:xfrm>
              <a:off x="10031414" y="4941887"/>
              <a:ext cx="388938" cy="74613"/>
            </a:xfrm>
            <a:custGeom>
              <a:avLst/>
              <a:gdLst>
                <a:gd name="T0" fmla="*/ 238 w 245"/>
                <a:gd name="T1" fmla="*/ 0 h 47"/>
                <a:gd name="T2" fmla="*/ 245 w 245"/>
                <a:gd name="T3" fmla="*/ 47 h 47"/>
                <a:gd name="T4" fmla="*/ 9 w 245"/>
                <a:gd name="T5" fmla="*/ 47 h 47"/>
                <a:gd name="T6" fmla="*/ 0 w 245"/>
                <a:gd name="T7" fmla="*/ 0 h 47"/>
                <a:gd name="T8" fmla="*/ 238 w 245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47">
                  <a:moveTo>
                    <a:pt x="238" y="0"/>
                  </a:moveTo>
                  <a:lnTo>
                    <a:pt x="245" y="47"/>
                  </a:lnTo>
                  <a:lnTo>
                    <a:pt x="9" y="47"/>
                  </a:lnTo>
                  <a:lnTo>
                    <a:pt x="0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FE3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9" name="Freeform 408"/>
            <p:cNvSpPr/>
            <p:nvPr>
              <p:custDataLst>
                <p:tags r:id="rId404"/>
              </p:custDataLst>
            </p:nvPr>
          </p:nvSpPr>
          <p:spPr bwMode="auto">
            <a:xfrm>
              <a:off x="9810751" y="4876799"/>
              <a:ext cx="234950" cy="139700"/>
            </a:xfrm>
            <a:custGeom>
              <a:avLst/>
              <a:gdLst>
                <a:gd name="T0" fmla="*/ 120 w 148"/>
                <a:gd name="T1" fmla="*/ 0 h 88"/>
                <a:gd name="T2" fmla="*/ 134 w 148"/>
                <a:gd name="T3" fmla="*/ 0 h 88"/>
                <a:gd name="T4" fmla="*/ 148 w 148"/>
                <a:gd name="T5" fmla="*/ 88 h 88"/>
                <a:gd name="T6" fmla="*/ 133 w 148"/>
                <a:gd name="T7" fmla="*/ 88 h 88"/>
                <a:gd name="T8" fmla="*/ 13 w 148"/>
                <a:gd name="T9" fmla="*/ 88 h 88"/>
                <a:gd name="T10" fmla="*/ 0 w 148"/>
                <a:gd name="T11" fmla="*/ 0 h 88"/>
                <a:gd name="T12" fmla="*/ 120 w 148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88">
                  <a:moveTo>
                    <a:pt x="120" y="0"/>
                  </a:moveTo>
                  <a:lnTo>
                    <a:pt x="134" y="0"/>
                  </a:lnTo>
                  <a:lnTo>
                    <a:pt x="148" y="88"/>
                  </a:lnTo>
                  <a:lnTo>
                    <a:pt x="133" y="88"/>
                  </a:lnTo>
                  <a:lnTo>
                    <a:pt x="13" y="88"/>
                  </a:lnTo>
                  <a:lnTo>
                    <a:pt x="0" y="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BBA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0" name="Rectangle 409"/>
            <p:cNvSpPr>
              <a:spLocks noChangeArrowheads="1"/>
            </p:cNvSpPr>
            <p:nvPr>
              <p:custDataLst>
                <p:tags r:id="rId405"/>
              </p:custDataLst>
            </p:nvPr>
          </p:nvSpPr>
          <p:spPr bwMode="auto">
            <a:xfrm>
              <a:off x="9831389" y="5016499"/>
              <a:ext cx="400050" cy="415925"/>
            </a:xfrm>
            <a:prstGeom prst="rect">
              <a:avLst/>
            </a:prstGeom>
            <a:solidFill>
              <a:srgbClr val="FFD4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1" name="Rectangle 410"/>
            <p:cNvSpPr>
              <a:spLocks noChangeArrowheads="1"/>
            </p:cNvSpPr>
            <p:nvPr>
              <p:custDataLst>
                <p:tags r:id="rId406"/>
              </p:custDataLst>
            </p:nvPr>
          </p:nvSpPr>
          <p:spPr bwMode="auto">
            <a:xfrm>
              <a:off x="10207626" y="5016499"/>
              <a:ext cx="212725" cy="415925"/>
            </a:xfrm>
            <a:prstGeom prst="rect">
              <a:avLst/>
            </a:prstGeom>
            <a:solidFill>
              <a:srgbClr val="FBBA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" name="Rectangle 411"/>
            <p:cNvSpPr>
              <a:spLocks noChangeArrowheads="1"/>
            </p:cNvSpPr>
            <p:nvPr>
              <p:custDataLst>
                <p:tags r:id="rId407"/>
              </p:custDataLst>
            </p:nvPr>
          </p:nvSpPr>
          <p:spPr bwMode="auto">
            <a:xfrm>
              <a:off x="10207626" y="5016499"/>
              <a:ext cx="212725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3" name="Freeform 412"/>
            <p:cNvSpPr/>
            <p:nvPr>
              <p:custDataLst>
                <p:tags r:id="rId408"/>
              </p:custDataLst>
            </p:nvPr>
          </p:nvSpPr>
          <p:spPr bwMode="auto">
            <a:xfrm>
              <a:off x="9736139" y="4876799"/>
              <a:ext cx="471488" cy="141288"/>
            </a:xfrm>
            <a:custGeom>
              <a:avLst/>
              <a:gdLst>
                <a:gd name="T0" fmla="*/ 297 w 297"/>
                <a:gd name="T1" fmla="*/ 89 h 89"/>
                <a:gd name="T2" fmla="*/ 61 w 297"/>
                <a:gd name="T3" fmla="*/ 89 h 89"/>
                <a:gd name="T4" fmla="*/ 0 w 297"/>
                <a:gd name="T5" fmla="*/ 0 h 89"/>
                <a:gd name="T6" fmla="*/ 237 w 297"/>
                <a:gd name="T7" fmla="*/ 0 h 89"/>
                <a:gd name="T8" fmla="*/ 297 w 297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89">
                  <a:moveTo>
                    <a:pt x="297" y="89"/>
                  </a:moveTo>
                  <a:lnTo>
                    <a:pt x="61" y="89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97" y="89"/>
                  </a:lnTo>
                  <a:close/>
                </a:path>
              </a:pathLst>
            </a:custGeom>
            <a:solidFill>
              <a:srgbClr val="FBBA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4" name="Freeform 413"/>
            <p:cNvSpPr/>
            <p:nvPr>
              <p:custDataLst>
                <p:tags r:id="rId409"/>
              </p:custDataLst>
            </p:nvPr>
          </p:nvSpPr>
          <p:spPr bwMode="auto">
            <a:xfrm>
              <a:off x="10207626" y="4876799"/>
              <a:ext cx="301625" cy="141288"/>
            </a:xfrm>
            <a:custGeom>
              <a:avLst/>
              <a:gdLst>
                <a:gd name="T0" fmla="*/ 134 w 190"/>
                <a:gd name="T1" fmla="*/ 89 h 89"/>
                <a:gd name="T2" fmla="*/ 0 w 190"/>
                <a:gd name="T3" fmla="*/ 89 h 89"/>
                <a:gd name="T4" fmla="*/ 56 w 190"/>
                <a:gd name="T5" fmla="*/ 0 h 89"/>
                <a:gd name="T6" fmla="*/ 190 w 190"/>
                <a:gd name="T7" fmla="*/ 0 h 89"/>
                <a:gd name="T8" fmla="*/ 134 w 190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89">
                  <a:moveTo>
                    <a:pt x="134" y="89"/>
                  </a:moveTo>
                  <a:lnTo>
                    <a:pt x="0" y="89"/>
                  </a:lnTo>
                  <a:lnTo>
                    <a:pt x="56" y="0"/>
                  </a:lnTo>
                  <a:lnTo>
                    <a:pt x="190" y="0"/>
                  </a:lnTo>
                  <a:lnTo>
                    <a:pt x="134" y="89"/>
                  </a:lnTo>
                  <a:close/>
                </a:path>
              </a:pathLst>
            </a:custGeom>
            <a:solidFill>
              <a:srgbClr val="E7A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5" name="Freeform 414"/>
            <p:cNvSpPr/>
            <p:nvPr>
              <p:custDataLst>
                <p:tags r:id="rId410"/>
              </p:custDataLst>
            </p:nvPr>
          </p:nvSpPr>
          <p:spPr bwMode="auto">
            <a:xfrm>
              <a:off x="9886951" y="5079999"/>
              <a:ext cx="260350" cy="246063"/>
            </a:xfrm>
            <a:custGeom>
              <a:avLst/>
              <a:gdLst>
                <a:gd name="T0" fmla="*/ 81 w 164"/>
                <a:gd name="T1" fmla="*/ 0 h 155"/>
                <a:gd name="T2" fmla="*/ 107 w 164"/>
                <a:gd name="T3" fmla="*/ 52 h 155"/>
                <a:gd name="T4" fmla="*/ 164 w 164"/>
                <a:gd name="T5" fmla="*/ 60 h 155"/>
                <a:gd name="T6" fmla="*/ 123 w 164"/>
                <a:gd name="T7" fmla="*/ 100 h 155"/>
                <a:gd name="T8" fmla="*/ 132 w 164"/>
                <a:gd name="T9" fmla="*/ 155 h 155"/>
                <a:gd name="T10" fmla="*/ 81 w 164"/>
                <a:gd name="T11" fmla="*/ 129 h 155"/>
                <a:gd name="T12" fmla="*/ 32 w 164"/>
                <a:gd name="T13" fmla="*/ 155 h 155"/>
                <a:gd name="T14" fmla="*/ 41 w 164"/>
                <a:gd name="T15" fmla="*/ 100 h 155"/>
                <a:gd name="T16" fmla="*/ 0 w 164"/>
                <a:gd name="T17" fmla="*/ 60 h 155"/>
                <a:gd name="T18" fmla="*/ 57 w 164"/>
                <a:gd name="T19" fmla="*/ 52 h 155"/>
                <a:gd name="T20" fmla="*/ 81 w 164"/>
                <a:gd name="T2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155">
                  <a:moveTo>
                    <a:pt x="81" y="0"/>
                  </a:moveTo>
                  <a:lnTo>
                    <a:pt x="107" y="52"/>
                  </a:lnTo>
                  <a:lnTo>
                    <a:pt x="164" y="60"/>
                  </a:lnTo>
                  <a:lnTo>
                    <a:pt x="123" y="100"/>
                  </a:lnTo>
                  <a:lnTo>
                    <a:pt x="132" y="155"/>
                  </a:lnTo>
                  <a:lnTo>
                    <a:pt x="81" y="129"/>
                  </a:lnTo>
                  <a:lnTo>
                    <a:pt x="32" y="155"/>
                  </a:lnTo>
                  <a:lnTo>
                    <a:pt x="41" y="100"/>
                  </a:lnTo>
                  <a:lnTo>
                    <a:pt x="0" y="60"/>
                  </a:lnTo>
                  <a:lnTo>
                    <a:pt x="57" y="5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2F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6" name="Freeform 415"/>
            <p:cNvSpPr/>
            <p:nvPr>
              <p:custDataLst>
                <p:tags r:id="rId411"/>
              </p:custDataLst>
            </p:nvPr>
          </p:nvSpPr>
          <p:spPr bwMode="auto">
            <a:xfrm>
              <a:off x="9886951" y="4746624"/>
              <a:ext cx="74613" cy="69850"/>
            </a:xfrm>
            <a:custGeom>
              <a:avLst/>
              <a:gdLst>
                <a:gd name="T0" fmla="*/ 24 w 47"/>
                <a:gd name="T1" fmla="*/ 0 h 44"/>
                <a:gd name="T2" fmla="*/ 31 w 47"/>
                <a:gd name="T3" fmla="*/ 15 h 44"/>
                <a:gd name="T4" fmla="*/ 47 w 47"/>
                <a:gd name="T5" fmla="*/ 17 h 44"/>
                <a:gd name="T6" fmla="*/ 35 w 47"/>
                <a:gd name="T7" fmla="*/ 28 h 44"/>
                <a:gd name="T8" fmla="*/ 38 w 47"/>
                <a:gd name="T9" fmla="*/ 44 h 44"/>
                <a:gd name="T10" fmla="*/ 24 w 47"/>
                <a:gd name="T11" fmla="*/ 37 h 44"/>
                <a:gd name="T12" fmla="*/ 9 w 47"/>
                <a:gd name="T13" fmla="*/ 44 h 44"/>
                <a:gd name="T14" fmla="*/ 12 w 47"/>
                <a:gd name="T15" fmla="*/ 28 h 44"/>
                <a:gd name="T16" fmla="*/ 0 w 47"/>
                <a:gd name="T17" fmla="*/ 17 h 44"/>
                <a:gd name="T18" fmla="*/ 17 w 47"/>
                <a:gd name="T19" fmla="*/ 15 h 44"/>
                <a:gd name="T20" fmla="*/ 24 w 47"/>
                <a:gd name="T2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4">
                  <a:moveTo>
                    <a:pt x="24" y="0"/>
                  </a:moveTo>
                  <a:lnTo>
                    <a:pt x="31" y="15"/>
                  </a:lnTo>
                  <a:lnTo>
                    <a:pt x="47" y="17"/>
                  </a:lnTo>
                  <a:lnTo>
                    <a:pt x="35" y="28"/>
                  </a:lnTo>
                  <a:lnTo>
                    <a:pt x="38" y="44"/>
                  </a:lnTo>
                  <a:lnTo>
                    <a:pt x="24" y="37"/>
                  </a:lnTo>
                  <a:lnTo>
                    <a:pt x="9" y="44"/>
                  </a:lnTo>
                  <a:lnTo>
                    <a:pt x="12" y="28"/>
                  </a:lnTo>
                  <a:lnTo>
                    <a:pt x="0" y="17"/>
                  </a:lnTo>
                  <a:lnTo>
                    <a:pt x="17" y="1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F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7" name="Freeform 416"/>
            <p:cNvSpPr/>
            <p:nvPr>
              <p:custDataLst>
                <p:tags r:id="rId412"/>
              </p:custDataLst>
            </p:nvPr>
          </p:nvSpPr>
          <p:spPr bwMode="auto">
            <a:xfrm>
              <a:off x="10239376" y="4700587"/>
              <a:ext cx="73025" cy="69850"/>
            </a:xfrm>
            <a:custGeom>
              <a:avLst/>
              <a:gdLst>
                <a:gd name="T0" fmla="*/ 23 w 46"/>
                <a:gd name="T1" fmla="*/ 0 h 44"/>
                <a:gd name="T2" fmla="*/ 30 w 46"/>
                <a:gd name="T3" fmla="*/ 15 h 44"/>
                <a:gd name="T4" fmla="*/ 46 w 46"/>
                <a:gd name="T5" fmla="*/ 17 h 44"/>
                <a:gd name="T6" fmla="*/ 34 w 46"/>
                <a:gd name="T7" fmla="*/ 28 h 44"/>
                <a:gd name="T8" fmla="*/ 38 w 46"/>
                <a:gd name="T9" fmla="*/ 44 h 44"/>
                <a:gd name="T10" fmla="*/ 23 w 46"/>
                <a:gd name="T11" fmla="*/ 36 h 44"/>
                <a:gd name="T12" fmla="*/ 9 w 46"/>
                <a:gd name="T13" fmla="*/ 44 h 44"/>
                <a:gd name="T14" fmla="*/ 12 w 46"/>
                <a:gd name="T15" fmla="*/ 28 h 44"/>
                <a:gd name="T16" fmla="*/ 0 w 46"/>
                <a:gd name="T17" fmla="*/ 17 h 44"/>
                <a:gd name="T18" fmla="*/ 16 w 46"/>
                <a:gd name="T19" fmla="*/ 15 h 44"/>
                <a:gd name="T20" fmla="*/ 23 w 46"/>
                <a:gd name="T2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4">
                  <a:moveTo>
                    <a:pt x="23" y="0"/>
                  </a:moveTo>
                  <a:lnTo>
                    <a:pt x="30" y="15"/>
                  </a:lnTo>
                  <a:lnTo>
                    <a:pt x="46" y="17"/>
                  </a:lnTo>
                  <a:lnTo>
                    <a:pt x="34" y="28"/>
                  </a:lnTo>
                  <a:lnTo>
                    <a:pt x="38" y="44"/>
                  </a:lnTo>
                  <a:lnTo>
                    <a:pt x="23" y="36"/>
                  </a:lnTo>
                  <a:lnTo>
                    <a:pt x="9" y="44"/>
                  </a:lnTo>
                  <a:lnTo>
                    <a:pt x="12" y="28"/>
                  </a:lnTo>
                  <a:lnTo>
                    <a:pt x="0" y="17"/>
                  </a:lnTo>
                  <a:lnTo>
                    <a:pt x="16" y="1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8" name="Freeform 417"/>
            <p:cNvSpPr/>
            <p:nvPr>
              <p:custDataLst>
                <p:tags r:id="rId413"/>
              </p:custDataLst>
            </p:nvPr>
          </p:nvSpPr>
          <p:spPr bwMode="auto">
            <a:xfrm>
              <a:off x="10164764" y="4792662"/>
              <a:ext cx="74613" cy="69850"/>
            </a:xfrm>
            <a:custGeom>
              <a:avLst/>
              <a:gdLst>
                <a:gd name="T0" fmla="*/ 24 w 47"/>
                <a:gd name="T1" fmla="*/ 0 h 44"/>
                <a:gd name="T2" fmla="*/ 32 w 47"/>
                <a:gd name="T3" fmla="*/ 15 h 44"/>
                <a:gd name="T4" fmla="*/ 47 w 47"/>
                <a:gd name="T5" fmla="*/ 17 h 44"/>
                <a:gd name="T6" fmla="*/ 36 w 47"/>
                <a:gd name="T7" fmla="*/ 28 h 44"/>
                <a:gd name="T8" fmla="*/ 38 w 47"/>
                <a:gd name="T9" fmla="*/ 44 h 44"/>
                <a:gd name="T10" fmla="*/ 24 w 47"/>
                <a:gd name="T11" fmla="*/ 37 h 44"/>
                <a:gd name="T12" fmla="*/ 10 w 47"/>
                <a:gd name="T13" fmla="*/ 44 h 44"/>
                <a:gd name="T14" fmla="*/ 12 w 47"/>
                <a:gd name="T15" fmla="*/ 28 h 44"/>
                <a:gd name="T16" fmla="*/ 0 w 47"/>
                <a:gd name="T17" fmla="*/ 17 h 44"/>
                <a:gd name="T18" fmla="*/ 17 w 47"/>
                <a:gd name="T19" fmla="*/ 15 h 44"/>
                <a:gd name="T20" fmla="*/ 24 w 47"/>
                <a:gd name="T2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4">
                  <a:moveTo>
                    <a:pt x="24" y="0"/>
                  </a:moveTo>
                  <a:lnTo>
                    <a:pt x="32" y="15"/>
                  </a:lnTo>
                  <a:lnTo>
                    <a:pt x="47" y="17"/>
                  </a:lnTo>
                  <a:lnTo>
                    <a:pt x="36" y="28"/>
                  </a:lnTo>
                  <a:lnTo>
                    <a:pt x="38" y="44"/>
                  </a:lnTo>
                  <a:lnTo>
                    <a:pt x="24" y="37"/>
                  </a:lnTo>
                  <a:lnTo>
                    <a:pt x="10" y="44"/>
                  </a:lnTo>
                  <a:lnTo>
                    <a:pt x="12" y="28"/>
                  </a:lnTo>
                  <a:lnTo>
                    <a:pt x="0" y="17"/>
                  </a:lnTo>
                  <a:lnTo>
                    <a:pt x="17" y="1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F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9" name="Freeform 418"/>
            <p:cNvSpPr/>
            <p:nvPr>
              <p:custDataLst>
                <p:tags r:id="rId414"/>
              </p:custDataLst>
            </p:nvPr>
          </p:nvSpPr>
          <p:spPr bwMode="auto">
            <a:xfrm>
              <a:off x="10028239" y="4618037"/>
              <a:ext cx="128588" cy="123825"/>
            </a:xfrm>
            <a:custGeom>
              <a:avLst/>
              <a:gdLst>
                <a:gd name="T0" fmla="*/ 41 w 81"/>
                <a:gd name="T1" fmla="*/ 0 h 78"/>
                <a:gd name="T2" fmla="*/ 53 w 81"/>
                <a:gd name="T3" fmla="*/ 26 h 78"/>
                <a:gd name="T4" fmla="*/ 81 w 81"/>
                <a:gd name="T5" fmla="*/ 30 h 78"/>
                <a:gd name="T6" fmla="*/ 61 w 81"/>
                <a:gd name="T7" fmla="*/ 50 h 78"/>
                <a:gd name="T8" fmla="*/ 66 w 81"/>
                <a:gd name="T9" fmla="*/ 78 h 78"/>
                <a:gd name="T10" fmla="*/ 41 w 81"/>
                <a:gd name="T11" fmla="*/ 65 h 78"/>
                <a:gd name="T12" fmla="*/ 15 w 81"/>
                <a:gd name="T13" fmla="*/ 78 h 78"/>
                <a:gd name="T14" fmla="*/ 21 w 81"/>
                <a:gd name="T15" fmla="*/ 50 h 78"/>
                <a:gd name="T16" fmla="*/ 0 w 81"/>
                <a:gd name="T17" fmla="*/ 30 h 78"/>
                <a:gd name="T18" fmla="*/ 28 w 81"/>
                <a:gd name="T19" fmla="*/ 26 h 78"/>
                <a:gd name="T20" fmla="*/ 41 w 81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78">
                  <a:moveTo>
                    <a:pt x="41" y="0"/>
                  </a:moveTo>
                  <a:lnTo>
                    <a:pt x="53" y="26"/>
                  </a:lnTo>
                  <a:lnTo>
                    <a:pt x="81" y="30"/>
                  </a:lnTo>
                  <a:lnTo>
                    <a:pt x="61" y="50"/>
                  </a:lnTo>
                  <a:lnTo>
                    <a:pt x="66" y="78"/>
                  </a:lnTo>
                  <a:lnTo>
                    <a:pt x="41" y="65"/>
                  </a:lnTo>
                  <a:lnTo>
                    <a:pt x="15" y="78"/>
                  </a:lnTo>
                  <a:lnTo>
                    <a:pt x="21" y="50"/>
                  </a:lnTo>
                  <a:lnTo>
                    <a:pt x="0" y="30"/>
                  </a:lnTo>
                  <a:lnTo>
                    <a:pt x="28" y="26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2F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0" name="Freeform 419"/>
            <p:cNvSpPr>
              <a:spLocks noEditPoints="1"/>
            </p:cNvSpPr>
            <p:nvPr>
              <p:custDataLst>
                <p:tags r:id="rId415"/>
              </p:custDataLst>
            </p:nvPr>
          </p:nvSpPr>
          <p:spPr bwMode="auto">
            <a:xfrm>
              <a:off x="10275889" y="5164137"/>
              <a:ext cx="100013" cy="122238"/>
            </a:xfrm>
            <a:custGeom>
              <a:avLst/>
              <a:gdLst>
                <a:gd name="T0" fmla="*/ 16 w 59"/>
                <a:gd name="T1" fmla="*/ 25 h 71"/>
                <a:gd name="T2" fmla="*/ 15 w 59"/>
                <a:gd name="T3" fmla="*/ 25 h 71"/>
                <a:gd name="T4" fmla="*/ 15 w 59"/>
                <a:gd name="T5" fmla="*/ 31 h 71"/>
                <a:gd name="T6" fmla="*/ 16 w 59"/>
                <a:gd name="T7" fmla="*/ 31 h 71"/>
                <a:gd name="T8" fmla="*/ 18 w 59"/>
                <a:gd name="T9" fmla="*/ 30 h 71"/>
                <a:gd name="T10" fmla="*/ 18 w 59"/>
                <a:gd name="T11" fmla="*/ 28 h 71"/>
                <a:gd name="T12" fmla="*/ 18 w 59"/>
                <a:gd name="T13" fmla="*/ 26 h 71"/>
                <a:gd name="T14" fmla="*/ 16 w 59"/>
                <a:gd name="T15" fmla="*/ 25 h 71"/>
                <a:gd name="T16" fmla="*/ 52 w 59"/>
                <a:gd name="T17" fmla="*/ 19 h 71"/>
                <a:gd name="T18" fmla="*/ 36 w 59"/>
                <a:gd name="T19" fmla="*/ 19 h 71"/>
                <a:gd name="T20" fmla="*/ 36 w 59"/>
                <a:gd name="T21" fmla="*/ 24 h 71"/>
                <a:gd name="T22" fmla="*/ 48 w 59"/>
                <a:gd name="T23" fmla="*/ 24 h 71"/>
                <a:gd name="T24" fmla="*/ 48 w 59"/>
                <a:gd name="T25" fmla="*/ 35 h 71"/>
                <a:gd name="T26" fmla="*/ 36 w 59"/>
                <a:gd name="T27" fmla="*/ 35 h 71"/>
                <a:gd name="T28" fmla="*/ 36 w 59"/>
                <a:gd name="T29" fmla="*/ 39 h 71"/>
                <a:gd name="T30" fmla="*/ 48 w 59"/>
                <a:gd name="T31" fmla="*/ 39 h 71"/>
                <a:gd name="T32" fmla="*/ 48 w 59"/>
                <a:gd name="T33" fmla="*/ 43 h 71"/>
                <a:gd name="T34" fmla="*/ 36 w 59"/>
                <a:gd name="T35" fmla="*/ 43 h 71"/>
                <a:gd name="T36" fmla="*/ 36 w 59"/>
                <a:gd name="T37" fmla="*/ 47 h 71"/>
                <a:gd name="T38" fmla="*/ 48 w 59"/>
                <a:gd name="T39" fmla="*/ 47 h 71"/>
                <a:gd name="T40" fmla="*/ 48 w 59"/>
                <a:gd name="T41" fmla="*/ 50 h 71"/>
                <a:gd name="T42" fmla="*/ 36 w 59"/>
                <a:gd name="T43" fmla="*/ 50 h 71"/>
                <a:gd name="T44" fmla="*/ 36 w 59"/>
                <a:gd name="T45" fmla="*/ 54 h 71"/>
                <a:gd name="T46" fmla="*/ 48 w 59"/>
                <a:gd name="T47" fmla="*/ 54 h 71"/>
                <a:gd name="T48" fmla="*/ 48 w 59"/>
                <a:gd name="T49" fmla="*/ 58 h 71"/>
                <a:gd name="T50" fmla="*/ 36 w 59"/>
                <a:gd name="T51" fmla="*/ 58 h 71"/>
                <a:gd name="T52" fmla="*/ 36 w 59"/>
                <a:gd name="T53" fmla="*/ 62 h 71"/>
                <a:gd name="T54" fmla="*/ 52 w 59"/>
                <a:gd name="T55" fmla="*/ 62 h 71"/>
                <a:gd name="T56" fmla="*/ 52 w 59"/>
                <a:gd name="T57" fmla="*/ 19 h 71"/>
                <a:gd name="T58" fmla="*/ 59 w 59"/>
                <a:gd name="T59" fmla="*/ 8 h 71"/>
                <a:gd name="T60" fmla="*/ 44 w 59"/>
                <a:gd name="T61" fmla="*/ 8 h 71"/>
                <a:gd name="T62" fmla="*/ 54 w 59"/>
                <a:gd name="T63" fmla="*/ 16 h 71"/>
                <a:gd name="T64" fmla="*/ 54 w 59"/>
                <a:gd name="T65" fmla="*/ 46 h 71"/>
                <a:gd name="T66" fmla="*/ 59 w 59"/>
                <a:gd name="T67" fmla="*/ 46 h 71"/>
                <a:gd name="T68" fmla="*/ 59 w 59"/>
                <a:gd name="T69" fmla="*/ 8 h 71"/>
                <a:gd name="T70" fmla="*/ 10 w 59"/>
                <a:gd name="T71" fmla="*/ 46 h 71"/>
                <a:gd name="T72" fmla="*/ 10 w 59"/>
                <a:gd name="T73" fmla="*/ 20 h 71"/>
                <a:gd name="T74" fmla="*/ 18 w 59"/>
                <a:gd name="T75" fmla="*/ 20 h 71"/>
                <a:gd name="T76" fmla="*/ 21 w 59"/>
                <a:gd name="T77" fmla="*/ 22 h 71"/>
                <a:gd name="T78" fmla="*/ 23 w 59"/>
                <a:gd name="T79" fmla="*/ 28 h 71"/>
                <a:gd name="T80" fmla="*/ 21 w 59"/>
                <a:gd name="T81" fmla="*/ 34 h 71"/>
                <a:gd name="T82" fmla="*/ 17 w 59"/>
                <a:gd name="T83" fmla="*/ 36 h 71"/>
                <a:gd name="T84" fmla="*/ 15 w 59"/>
                <a:gd name="T85" fmla="*/ 36 h 71"/>
                <a:gd name="T86" fmla="*/ 15 w 59"/>
                <a:gd name="T87" fmla="*/ 46 h 71"/>
                <a:gd name="T88" fmla="*/ 10 w 59"/>
                <a:gd name="T89" fmla="*/ 46 h 71"/>
                <a:gd name="T90" fmla="*/ 35 w 59"/>
                <a:gd name="T91" fmla="*/ 0 h 71"/>
                <a:gd name="T92" fmla="*/ 0 w 59"/>
                <a:gd name="T93" fmla="*/ 7 h 71"/>
                <a:gd name="T94" fmla="*/ 0 w 59"/>
                <a:gd name="T95" fmla="*/ 63 h 71"/>
                <a:gd name="T96" fmla="*/ 35 w 59"/>
                <a:gd name="T97" fmla="*/ 71 h 71"/>
                <a:gd name="T98" fmla="*/ 35 w 59"/>
                <a:gd name="T9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9" h="71">
                  <a:moveTo>
                    <a:pt x="16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1"/>
                    <a:pt x="18" y="30"/>
                  </a:cubicBezTo>
                  <a:cubicBezTo>
                    <a:pt x="18" y="30"/>
                    <a:pt x="18" y="29"/>
                    <a:pt x="18" y="28"/>
                  </a:cubicBezTo>
                  <a:cubicBezTo>
                    <a:pt x="18" y="27"/>
                    <a:pt x="18" y="27"/>
                    <a:pt x="18" y="26"/>
                  </a:cubicBezTo>
                  <a:cubicBezTo>
                    <a:pt x="17" y="26"/>
                    <a:pt x="17" y="25"/>
                    <a:pt x="16" y="25"/>
                  </a:cubicBezTo>
                  <a:moveTo>
                    <a:pt x="52" y="19"/>
                  </a:moveTo>
                  <a:cubicBezTo>
                    <a:pt x="36" y="19"/>
                    <a:pt x="36" y="19"/>
                    <a:pt x="36" y="19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19"/>
                    <a:pt x="52" y="19"/>
                    <a:pt x="52" y="19"/>
                  </a:cubicBezTo>
                  <a:moveTo>
                    <a:pt x="59" y="8"/>
                  </a:moveTo>
                  <a:cubicBezTo>
                    <a:pt x="44" y="8"/>
                    <a:pt x="44" y="8"/>
                    <a:pt x="44" y="8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8"/>
                    <a:pt x="59" y="8"/>
                    <a:pt x="59" y="8"/>
                  </a:cubicBezTo>
                  <a:moveTo>
                    <a:pt x="10" y="46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1" y="21"/>
                    <a:pt x="21" y="22"/>
                  </a:cubicBezTo>
                  <a:cubicBezTo>
                    <a:pt x="22" y="24"/>
                    <a:pt x="23" y="25"/>
                    <a:pt x="23" y="28"/>
                  </a:cubicBezTo>
                  <a:cubicBezTo>
                    <a:pt x="23" y="31"/>
                    <a:pt x="22" y="33"/>
                    <a:pt x="21" y="34"/>
                  </a:cubicBezTo>
                  <a:cubicBezTo>
                    <a:pt x="20" y="36"/>
                    <a:pt x="19" y="36"/>
                    <a:pt x="17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0" y="46"/>
                    <a:pt x="10" y="46"/>
                    <a:pt x="10" y="46"/>
                  </a:cubicBezTo>
                  <a:moveTo>
                    <a:pt x="35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FDD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1" name="Freeform 420"/>
            <p:cNvSpPr/>
            <p:nvPr>
              <p:custDataLst>
                <p:tags r:id="rId416"/>
              </p:custDataLst>
            </p:nvPr>
          </p:nvSpPr>
          <p:spPr bwMode="auto">
            <a:xfrm>
              <a:off x="10061576" y="3174999"/>
              <a:ext cx="292100" cy="101600"/>
            </a:xfrm>
            <a:custGeom>
              <a:avLst/>
              <a:gdLst>
                <a:gd name="T0" fmla="*/ 158 w 171"/>
                <a:gd name="T1" fmla="*/ 7 h 59"/>
                <a:gd name="T2" fmla="*/ 144 w 171"/>
                <a:gd name="T3" fmla="*/ 5 h 59"/>
                <a:gd name="T4" fmla="*/ 86 w 171"/>
                <a:gd name="T5" fmla="*/ 0 h 59"/>
                <a:gd name="T6" fmla="*/ 46 w 171"/>
                <a:gd name="T7" fmla="*/ 31 h 59"/>
                <a:gd name="T8" fmla="*/ 7 w 171"/>
                <a:gd name="T9" fmla="*/ 44 h 59"/>
                <a:gd name="T10" fmla="*/ 14 w 171"/>
                <a:gd name="T11" fmla="*/ 57 h 59"/>
                <a:gd name="T12" fmla="*/ 161 w 171"/>
                <a:gd name="T13" fmla="*/ 39 h 59"/>
                <a:gd name="T14" fmla="*/ 158 w 171"/>
                <a:gd name="T15" fmla="*/ 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59">
                  <a:moveTo>
                    <a:pt x="158" y="7"/>
                  </a:moveTo>
                  <a:cubicBezTo>
                    <a:pt x="144" y="5"/>
                    <a:pt x="144" y="5"/>
                    <a:pt x="144" y="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56" y="26"/>
                    <a:pt x="46" y="31"/>
                  </a:cubicBezTo>
                  <a:cubicBezTo>
                    <a:pt x="35" y="35"/>
                    <a:pt x="7" y="44"/>
                    <a:pt x="7" y="44"/>
                  </a:cubicBezTo>
                  <a:cubicBezTo>
                    <a:pt x="7" y="44"/>
                    <a:pt x="0" y="55"/>
                    <a:pt x="14" y="57"/>
                  </a:cubicBezTo>
                  <a:cubicBezTo>
                    <a:pt x="28" y="59"/>
                    <a:pt x="152" y="52"/>
                    <a:pt x="161" y="39"/>
                  </a:cubicBezTo>
                  <a:cubicBezTo>
                    <a:pt x="171" y="25"/>
                    <a:pt x="158" y="7"/>
                    <a:pt x="158" y="7"/>
                  </a:cubicBezTo>
                  <a:close/>
                </a:path>
              </a:pathLst>
            </a:custGeom>
            <a:solidFill>
              <a:srgbClr val="303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2" name="Freeform 421"/>
            <p:cNvSpPr/>
            <p:nvPr>
              <p:custDataLst>
                <p:tags r:id="rId417"/>
              </p:custDataLst>
            </p:nvPr>
          </p:nvSpPr>
          <p:spPr bwMode="auto">
            <a:xfrm>
              <a:off x="9329739" y="3128962"/>
              <a:ext cx="214313" cy="169863"/>
            </a:xfrm>
            <a:custGeom>
              <a:avLst/>
              <a:gdLst>
                <a:gd name="T0" fmla="*/ 125 w 125"/>
                <a:gd name="T1" fmla="*/ 73 h 99"/>
                <a:gd name="T2" fmla="*/ 104 w 125"/>
                <a:gd name="T3" fmla="*/ 97 h 99"/>
                <a:gd name="T4" fmla="*/ 72 w 125"/>
                <a:gd name="T5" fmla="*/ 68 h 99"/>
                <a:gd name="T6" fmla="*/ 8 w 125"/>
                <a:gd name="T7" fmla="*/ 20 h 99"/>
                <a:gd name="T8" fmla="*/ 11 w 125"/>
                <a:gd name="T9" fmla="*/ 0 h 99"/>
                <a:gd name="T10" fmla="*/ 72 w 125"/>
                <a:gd name="T11" fmla="*/ 23 h 99"/>
                <a:gd name="T12" fmla="*/ 89 w 125"/>
                <a:gd name="T13" fmla="*/ 22 h 99"/>
                <a:gd name="T14" fmla="*/ 121 w 125"/>
                <a:gd name="T15" fmla="*/ 63 h 99"/>
                <a:gd name="T16" fmla="*/ 125 w 125"/>
                <a:gd name="T17" fmla="*/ 7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99">
                  <a:moveTo>
                    <a:pt x="125" y="73"/>
                  </a:moveTo>
                  <a:cubicBezTo>
                    <a:pt x="125" y="73"/>
                    <a:pt x="112" y="99"/>
                    <a:pt x="104" y="97"/>
                  </a:cubicBezTo>
                  <a:cubicBezTo>
                    <a:pt x="96" y="96"/>
                    <a:pt x="86" y="76"/>
                    <a:pt x="72" y="68"/>
                  </a:cubicBezTo>
                  <a:cubicBezTo>
                    <a:pt x="58" y="60"/>
                    <a:pt x="16" y="33"/>
                    <a:pt x="8" y="20"/>
                  </a:cubicBezTo>
                  <a:cubicBezTo>
                    <a:pt x="0" y="6"/>
                    <a:pt x="1" y="0"/>
                    <a:pt x="11" y="0"/>
                  </a:cubicBezTo>
                  <a:cubicBezTo>
                    <a:pt x="20" y="0"/>
                    <a:pt x="55" y="24"/>
                    <a:pt x="72" y="23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121" y="63"/>
                    <a:pt x="121" y="63"/>
                    <a:pt x="121" y="63"/>
                  </a:cubicBezTo>
                  <a:lnTo>
                    <a:pt x="125" y="73"/>
                  </a:lnTo>
                  <a:close/>
                </a:path>
              </a:pathLst>
            </a:custGeom>
            <a:solidFill>
              <a:srgbClr val="303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3" name="Freeform 422"/>
            <p:cNvSpPr/>
            <p:nvPr>
              <p:custDataLst>
                <p:tags r:id="rId418"/>
              </p:custDataLst>
            </p:nvPr>
          </p:nvSpPr>
          <p:spPr bwMode="auto">
            <a:xfrm>
              <a:off x="10207626" y="3125787"/>
              <a:ext cx="100013" cy="87313"/>
            </a:xfrm>
            <a:custGeom>
              <a:avLst/>
              <a:gdLst>
                <a:gd name="T0" fmla="*/ 48 w 58"/>
                <a:gd name="T1" fmla="*/ 7 h 51"/>
                <a:gd name="T2" fmla="*/ 58 w 58"/>
                <a:gd name="T3" fmla="*/ 34 h 51"/>
                <a:gd name="T4" fmla="*/ 24 w 58"/>
                <a:gd name="T5" fmla="*/ 42 h 51"/>
                <a:gd name="T6" fmla="*/ 0 w 58"/>
                <a:gd name="T7" fmla="*/ 29 h 51"/>
                <a:gd name="T8" fmla="*/ 2 w 58"/>
                <a:gd name="T9" fmla="*/ 0 h 51"/>
                <a:gd name="T10" fmla="*/ 48 w 58"/>
                <a:gd name="T11" fmla="*/ 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1">
                  <a:moveTo>
                    <a:pt x="48" y="7"/>
                  </a:move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40" y="51"/>
                    <a:pt x="24" y="42"/>
                  </a:cubicBezTo>
                  <a:cubicBezTo>
                    <a:pt x="8" y="33"/>
                    <a:pt x="0" y="29"/>
                    <a:pt x="0" y="29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48" y="7"/>
                  </a:lnTo>
                  <a:close/>
                </a:path>
              </a:pathLst>
            </a:custGeom>
            <a:solidFill>
              <a:srgbClr val="F9A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4" name="Freeform 423"/>
            <p:cNvSpPr/>
            <p:nvPr>
              <p:custDataLst>
                <p:tags r:id="rId419"/>
              </p:custDataLst>
            </p:nvPr>
          </p:nvSpPr>
          <p:spPr bwMode="auto">
            <a:xfrm>
              <a:off x="9482139" y="3146424"/>
              <a:ext cx="92075" cy="90488"/>
            </a:xfrm>
            <a:custGeom>
              <a:avLst/>
              <a:gdLst>
                <a:gd name="T0" fmla="*/ 53 w 53"/>
                <a:gd name="T1" fmla="*/ 26 h 53"/>
                <a:gd name="T2" fmla="*/ 32 w 53"/>
                <a:gd name="T3" fmla="*/ 53 h 53"/>
                <a:gd name="T4" fmla="*/ 10 w 53"/>
                <a:gd name="T5" fmla="*/ 44 h 53"/>
                <a:gd name="T6" fmla="*/ 0 w 53"/>
                <a:gd name="T7" fmla="*/ 12 h 53"/>
                <a:gd name="T8" fmla="*/ 17 w 53"/>
                <a:gd name="T9" fmla="*/ 0 h 53"/>
                <a:gd name="T10" fmla="*/ 53 w 53"/>
                <a:gd name="T11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3"/>
                    <a:pt x="16" y="50"/>
                    <a:pt x="10" y="44"/>
                  </a:cubicBezTo>
                  <a:cubicBezTo>
                    <a:pt x="0" y="34"/>
                    <a:pt x="0" y="12"/>
                    <a:pt x="0" y="12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53" y="26"/>
                  </a:lnTo>
                  <a:close/>
                </a:path>
              </a:pathLst>
            </a:custGeom>
            <a:solidFill>
              <a:srgbClr val="F9A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5" name="Freeform 424"/>
            <p:cNvSpPr/>
            <p:nvPr>
              <p:custDataLst>
                <p:tags r:id="rId420"/>
              </p:custDataLst>
            </p:nvPr>
          </p:nvSpPr>
          <p:spPr bwMode="auto">
            <a:xfrm>
              <a:off x="9482139" y="2620962"/>
              <a:ext cx="857250" cy="603250"/>
            </a:xfrm>
            <a:custGeom>
              <a:avLst/>
              <a:gdLst>
                <a:gd name="T0" fmla="*/ 52 w 499"/>
                <a:gd name="T1" fmla="*/ 352 h 352"/>
                <a:gd name="T2" fmla="*/ 0 w 499"/>
                <a:gd name="T3" fmla="*/ 302 h 352"/>
                <a:gd name="T4" fmla="*/ 314 w 499"/>
                <a:gd name="T5" fmla="*/ 28 h 352"/>
                <a:gd name="T6" fmla="*/ 471 w 499"/>
                <a:gd name="T7" fmla="*/ 0 h 352"/>
                <a:gd name="T8" fmla="*/ 499 w 499"/>
                <a:gd name="T9" fmla="*/ 51 h 352"/>
                <a:gd name="T10" fmla="*/ 52 w 499"/>
                <a:gd name="T11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9" h="352">
                  <a:moveTo>
                    <a:pt x="52" y="352"/>
                  </a:moveTo>
                  <a:cubicBezTo>
                    <a:pt x="52" y="352"/>
                    <a:pt x="15" y="338"/>
                    <a:pt x="0" y="302"/>
                  </a:cubicBezTo>
                  <a:cubicBezTo>
                    <a:pt x="314" y="28"/>
                    <a:pt x="314" y="28"/>
                    <a:pt x="314" y="28"/>
                  </a:cubicBezTo>
                  <a:cubicBezTo>
                    <a:pt x="471" y="0"/>
                    <a:pt x="471" y="0"/>
                    <a:pt x="471" y="0"/>
                  </a:cubicBezTo>
                  <a:cubicBezTo>
                    <a:pt x="499" y="51"/>
                    <a:pt x="499" y="51"/>
                    <a:pt x="499" y="51"/>
                  </a:cubicBezTo>
                  <a:lnTo>
                    <a:pt x="52" y="352"/>
                  </a:lnTo>
                  <a:close/>
                </a:path>
              </a:pathLst>
            </a:custGeom>
            <a:solidFill>
              <a:srgbClr val="283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6" name="Freeform 425"/>
            <p:cNvSpPr/>
            <p:nvPr>
              <p:custDataLst>
                <p:tags r:id="rId421"/>
              </p:custDataLst>
            </p:nvPr>
          </p:nvSpPr>
          <p:spPr bwMode="auto">
            <a:xfrm>
              <a:off x="9885364" y="2424112"/>
              <a:ext cx="744538" cy="752475"/>
            </a:xfrm>
            <a:custGeom>
              <a:avLst/>
              <a:gdLst>
                <a:gd name="T0" fmla="*/ 252 w 434"/>
                <a:gd name="T1" fmla="*/ 422 h 440"/>
                <a:gd name="T2" fmla="*/ 173 w 434"/>
                <a:gd name="T3" fmla="*/ 418 h 440"/>
                <a:gd name="T4" fmla="*/ 2 w 434"/>
                <a:gd name="T5" fmla="*/ 85 h 440"/>
                <a:gd name="T6" fmla="*/ 48 w 434"/>
                <a:gd name="T7" fmla="*/ 26 h 440"/>
                <a:gd name="T8" fmla="*/ 133 w 434"/>
                <a:gd name="T9" fmla="*/ 18 h 440"/>
                <a:gd name="T10" fmla="*/ 276 w 434"/>
                <a:gd name="T11" fmla="*/ 0 h 440"/>
                <a:gd name="T12" fmla="*/ 410 w 434"/>
                <a:gd name="T13" fmla="*/ 22 h 440"/>
                <a:gd name="T14" fmla="*/ 399 w 434"/>
                <a:gd name="T15" fmla="*/ 121 h 440"/>
                <a:gd name="T16" fmla="*/ 281 w 434"/>
                <a:gd name="T17" fmla="*/ 171 h 440"/>
                <a:gd name="T18" fmla="*/ 161 w 434"/>
                <a:gd name="T19" fmla="*/ 162 h 440"/>
                <a:gd name="T20" fmla="*/ 252 w 434"/>
                <a:gd name="T21" fmla="*/ 422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4" h="440">
                  <a:moveTo>
                    <a:pt x="252" y="422"/>
                  </a:moveTo>
                  <a:cubicBezTo>
                    <a:pt x="252" y="422"/>
                    <a:pt x="208" y="440"/>
                    <a:pt x="173" y="418"/>
                  </a:cubicBezTo>
                  <a:cubicBezTo>
                    <a:pt x="139" y="396"/>
                    <a:pt x="2" y="85"/>
                    <a:pt x="2" y="85"/>
                  </a:cubicBezTo>
                  <a:cubicBezTo>
                    <a:pt x="2" y="85"/>
                    <a:pt x="0" y="34"/>
                    <a:pt x="48" y="26"/>
                  </a:cubicBezTo>
                  <a:cubicBezTo>
                    <a:pt x="97" y="18"/>
                    <a:pt x="133" y="18"/>
                    <a:pt x="133" y="18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410" y="22"/>
                    <a:pt x="410" y="22"/>
                    <a:pt x="410" y="22"/>
                  </a:cubicBezTo>
                  <a:cubicBezTo>
                    <a:pt x="410" y="22"/>
                    <a:pt x="434" y="83"/>
                    <a:pt x="399" y="121"/>
                  </a:cubicBezTo>
                  <a:cubicBezTo>
                    <a:pt x="365" y="160"/>
                    <a:pt x="319" y="173"/>
                    <a:pt x="281" y="171"/>
                  </a:cubicBezTo>
                  <a:cubicBezTo>
                    <a:pt x="243" y="169"/>
                    <a:pt x="161" y="162"/>
                    <a:pt x="161" y="162"/>
                  </a:cubicBezTo>
                  <a:lnTo>
                    <a:pt x="252" y="422"/>
                  </a:lnTo>
                  <a:close/>
                </a:path>
              </a:pathLst>
            </a:custGeom>
            <a:solidFill>
              <a:srgbClr val="3A3E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7" name="Freeform 426"/>
            <p:cNvSpPr/>
            <p:nvPr>
              <p:custDataLst>
                <p:tags r:id="rId422"/>
              </p:custDataLst>
            </p:nvPr>
          </p:nvSpPr>
          <p:spPr bwMode="auto">
            <a:xfrm>
              <a:off x="10047289" y="1368424"/>
              <a:ext cx="565150" cy="428625"/>
            </a:xfrm>
            <a:custGeom>
              <a:avLst/>
              <a:gdLst>
                <a:gd name="T0" fmla="*/ 176 w 330"/>
                <a:gd name="T1" fmla="*/ 208 h 250"/>
                <a:gd name="T2" fmla="*/ 214 w 330"/>
                <a:gd name="T3" fmla="*/ 170 h 250"/>
                <a:gd name="T4" fmla="*/ 263 w 330"/>
                <a:gd name="T5" fmla="*/ 237 h 250"/>
                <a:gd name="T6" fmla="*/ 330 w 330"/>
                <a:gd name="T7" fmla="*/ 205 h 250"/>
                <a:gd name="T8" fmla="*/ 284 w 330"/>
                <a:gd name="T9" fmla="*/ 170 h 250"/>
                <a:gd name="T10" fmla="*/ 185 w 330"/>
                <a:gd name="T11" fmla="*/ 28 h 250"/>
                <a:gd name="T12" fmla="*/ 159 w 330"/>
                <a:gd name="T13" fmla="*/ 57 h 250"/>
                <a:gd name="T14" fmla="*/ 93 w 330"/>
                <a:gd name="T15" fmla="*/ 30 h 250"/>
                <a:gd name="T16" fmla="*/ 3 w 330"/>
                <a:gd name="T17" fmla="*/ 125 h 250"/>
                <a:gd name="T18" fmla="*/ 47 w 330"/>
                <a:gd name="T19" fmla="*/ 176 h 250"/>
                <a:gd name="T20" fmla="*/ 136 w 330"/>
                <a:gd name="T21" fmla="*/ 170 h 250"/>
                <a:gd name="T22" fmla="*/ 176 w 33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0" h="250">
                  <a:moveTo>
                    <a:pt x="176" y="208"/>
                  </a:moveTo>
                  <a:cubicBezTo>
                    <a:pt x="176" y="208"/>
                    <a:pt x="212" y="201"/>
                    <a:pt x="214" y="170"/>
                  </a:cubicBezTo>
                  <a:cubicBezTo>
                    <a:pt x="214" y="170"/>
                    <a:pt x="199" y="224"/>
                    <a:pt x="263" y="237"/>
                  </a:cubicBezTo>
                  <a:cubicBezTo>
                    <a:pt x="328" y="250"/>
                    <a:pt x="330" y="205"/>
                    <a:pt x="330" y="205"/>
                  </a:cubicBezTo>
                  <a:cubicBezTo>
                    <a:pt x="330" y="205"/>
                    <a:pt x="301" y="220"/>
                    <a:pt x="284" y="170"/>
                  </a:cubicBezTo>
                  <a:cubicBezTo>
                    <a:pt x="267" y="121"/>
                    <a:pt x="212" y="0"/>
                    <a:pt x="185" y="28"/>
                  </a:cubicBezTo>
                  <a:cubicBezTo>
                    <a:pt x="159" y="57"/>
                    <a:pt x="159" y="57"/>
                    <a:pt x="159" y="57"/>
                  </a:cubicBezTo>
                  <a:cubicBezTo>
                    <a:pt x="159" y="57"/>
                    <a:pt x="138" y="13"/>
                    <a:pt x="93" y="30"/>
                  </a:cubicBezTo>
                  <a:cubicBezTo>
                    <a:pt x="47" y="47"/>
                    <a:pt x="7" y="59"/>
                    <a:pt x="3" y="125"/>
                  </a:cubicBezTo>
                  <a:cubicBezTo>
                    <a:pt x="0" y="191"/>
                    <a:pt x="9" y="182"/>
                    <a:pt x="47" y="176"/>
                  </a:cubicBezTo>
                  <a:cubicBezTo>
                    <a:pt x="85" y="170"/>
                    <a:pt x="106" y="159"/>
                    <a:pt x="136" y="170"/>
                  </a:cubicBezTo>
                  <a:cubicBezTo>
                    <a:pt x="166" y="182"/>
                    <a:pt x="136" y="208"/>
                    <a:pt x="176" y="208"/>
                  </a:cubicBezTo>
                  <a:close/>
                </a:path>
              </a:pathLst>
            </a:custGeom>
            <a:solidFill>
              <a:srgbClr val="4D2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8" name="Freeform 427"/>
            <p:cNvSpPr/>
            <p:nvPr>
              <p:custDataLst>
                <p:tags r:id="rId423"/>
              </p:custDataLst>
            </p:nvPr>
          </p:nvSpPr>
          <p:spPr bwMode="auto">
            <a:xfrm>
              <a:off x="9958389" y="1816099"/>
              <a:ext cx="688975" cy="652463"/>
            </a:xfrm>
            <a:custGeom>
              <a:avLst/>
              <a:gdLst>
                <a:gd name="T0" fmla="*/ 255 w 402"/>
                <a:gd name="T1" fmla="*/ 8 h 381"/>
                <a:gd name="T2" fmla="*/ 349 w 402"/>
                <a:gd name="T3" fmla="*/ 18 h 381"/>
                <a:gd name="T4" fmla="*/ 402 w 402"/>
                <a:gd name="T5" fmla="*/ 165 h 381"/>
                <a:gd name="T6" fmla="*/ 378 w 402"/>
                <a:gd name="T7" fmla="*/ 180 h 381"/>
                <a:gd name="T8" fmla="*/ 376 w 402"/>
                <a:gd name="T9" fmla="*/ 291 h 381"/>
                <a:gd name="T10" fmla="*/ 368 w 402"/>
                <a:gd name="T11" fmla="*/ 377 h 381"/>
                <a:gd name="T12" fmla="*/ 180 w 402"/>
                <a:gd name="T13" fmla="*/ 377 h 381"/>
                <a:gd name="T14" fmla="*/ 91 w 402"/>
                <a:gd name="T15" fmla="*/ 373 h 381"/>
                <a:gd name="T16" fmla="*/ 133 w 402"/>
                <a:gd name="T17" fmla="*/ 264 h 381"/>
                <a:gd name="T18" fmla="*/ 12 w 402"/>
                <a:gd name="T19" fmla="*/ 192 h 381"/>
                <a:gd name="T20" fmla="*/ 0 w 402"/>
                <a:gd name="T21" fmla="*/ 129 h 381"/>
                <a:gd name="T22" fmla="*/ 132 w 402"/>
                <a:gd name="T23" fmla="*/ 13 h 381"/>
                <a:gd name="T24" fmla="*/ 255 w 402"/>
                <a:gd name="T25" fmla="*/ 8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2" h="381">
                  <a:moveTo>
                    <a:pt x="255" y="8"/>
                  </a:moveTo>
                  <a:cubicBezTo>
                    <a:pt x="255" y="8"/>
                    <a:pt x="303" y="0"/>
                    <a:pt x="349" y="18"/>
                  </a:cubicBezTo>
                  <a:cubicBezTo>
                    <a:pt x="396" y="36"/>
                    <a:pt x="402" y="165"/>
                    <a:pt x="402" y="165"/>
                  </a:cubicBezTo>
                  <a:cubicBezTo>
                    <a:pt x="378" y="180"/>
                    <a:pt x="378" y="180"/>
                    <a:pt x="378" y="180"/>
                  </a:cubicBezTo>
                  <a:cubicBezTo>
                    <a:pt x="378" y="180"/>
                    <a:pt x="374" y="256"/>
                    <a:pt x="376" y="291"/>
                  </a:cubicBezTo>
                  <a:cubicBezTo>
                    <a:pt x="378" y="325"/>
                    <a:pt x="382" y="373"/>
                    <a:pt x="368" y="377"/>
                  </a:cubicBezTo>
                  <a:cubicBezTo>
                    <a:pt x="353" y="381"/>
                    <a:pt x="210" y="375"/>
                    <a:pt x="180" y="377"/>
                  </a:cubicBezTo>
                  <a:cubicBezTo>
                    <a:pt x="150" y="379"/>
                    <a:pt x="93" y="381"/>
                    <a:pt x="91" y="373"/>
                  </a:cubicBezTo>
                  <a:cubicBezTo>
                    <a:pt x="89" y="365"/>
                    <a:pt x="140" y="272"/>
                    <a:pt x="133" y="264"/>
                  </a:cubicBezTo>
                  <a:cubicBezTo>
                    <a:pt x="127" y="256"/>
                    <a:pt x="12" y="192"/>
                    <a:pt x="12" y="192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35" y="14"/>
                    <a:pt x="132" y="13"/>
                  </a:cubicBezTo>
                  <a:cubicBezTo>
                    <a:pt x="228" y="12"/>
                    <a:pt x="255" y="8"/>
                    <a:pt x="255" y="8"/>
                  </a:cubicBezTo>
                  <a:close/>
                </a:path>
              </a:pathLst>
            </a:custGeom>
            <a:solidFill>
              <a:srgbClr val="529A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9" name="Freeform 428"/>
            <p:cNvSpPr/>
            <p:nvPr>
              <p:custDataLst>
                <p:tags r:id="rId424"/>
              </p:custDataLst>
            </p:nvPr>
          </p:nvSpPr>
          <p:spPr bwMode="auto">
            <a:xfrm>
              <a:off x="10174289" y="1792287"/>
              <a:ext cx="231775" cy="176213"/>
            </a:xfrm>
            <a:custGeom>
              <a:avLst/>
              <a:gdLst>
                <a:gd name="T0" fmla="*/ 129 w 135"/>
                <a:gd name="T1" fmla="*/ 22 h 103"/>
                <a:gd name="T2" fmla="*/ 99 w 135"/>
                <a:gd name="T3" fmla="*/ 81 h 103"/>
                <a:gd name="T4" fmla="*/ 27 w 135"/>
                <a:gd name="T5" fmla="*/ 83 h 103"/>
                <a:gd name="T6" fmla="*/ 0 w 135"/>
                <a:gd name="T7" fmla="*/ 47 h 103"/>
                <a:gd name="T8" fmla="*/ 6 w 135"/>
                <a:gd name="T9" fmla="*/ 27 h 103"/>
                <a:gd name="T10" fmla="*/ 95 w 135"/>
                <a:gd name="T11" fmla="*/ 0 h 103"/>
                <a:gd name="T12" fmla="*/ 129 w 135"/>
                <a:gd name="T13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103">
                  <a:moveTo>
                    <a:pt x="129" y="22"/>
                  </a:moveTo>
                  <a:cubicBezTo>
                    <a:pt x="129" y="22"/>
                    <a:pt x="135" y="65"/>
                    <a:pt x="99" y="81"/>
                  </a:cubicBezTo>
                  <a:cubicBezTo>
                    <a:pt x="64" y="96"/>
                    <a:pt x="51" y="103"/>
                    <a:pt x="27" y="83"/>
                  </a:cubicBezTo>
                  <a:cubicBezTo>
                    <a:pt x="2" y="64"/>
                    <a:pt x="0" y="47"/>
                    <a:pt x="0" y="4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1" y="31"/>
                    <a:pt x="129" y="22"/>
                  </a:cubicBezTo>
                  <a:close/>
                </a:path>
              </a:pathLst>
            </a:custGeom>
            <a:solidFill>
              <a:srgbClr val="F0A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0" name="Freeform 429"/>
            <p:cNvSpPr/>
            <p:nvPr>
              <p:custDataLst>
                <p:tags r:id="rId425"/>
              </p:custDataLst>
            </p:nvPr>
          </p:nvSpPr>
          <p:spPr bwMode="auto">
            <a:xfrm>
              <a:off x="10460039" y="2054224"/>
              <a:ext cx="211138" cy="73025"/>
            </a:xfrm>
            <a:custGeom>
              <a:avLst/>
              <a:gdLst>
                <a:gd name="T0" fmla="*/ 109 w 123"/>
                <a:gd name="T1" fmla="*/ 26 h 43"/>
                <a:gd name="T2" fmla="*/ 85 w 123"/>
                <a:gd name="T3" fmla="*/ 41 h 43"/>
                <a:gd name="T4" fmla="*/ 0 w 123"/>
                <a:gd name="T5" fmla="*/ 6 h 43"/>
                <a:gd name="T6" fmla="*/ 109 w 123"/>
                <a:gd name="T7" fmla="*/ 2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3">
                  <a:moveTo>
                    <a:pt x="109" y="26"/>
                  </a:moveTo>
                  <a:cubicBezTo>
                    <a:pt x="109" y="26"/>
                    <a:pt x="123" y="39"/>
                    <a:pt x="85" y="41"/>
                  </a:cubicBezTo>
                  <a:cubicBezTo>
                    <a:pt x="46" y="43"/>
                    <a:pt x="0" y="6"/>
                    <a:pt x="0" y="6"/>
                  </a:cubicBezTo>
                  <a:cubicBezTo>
                    <a:pt x="0" y="6"/>
                    <a:pt x="81" y="0"/>
                    <a:pt x="109" y="26"/>
                  </a:cubicBezTo>
                  <a:close/>
                </a:path>
              </a:pathLst>
            </a:custGeom>
            <a:solidFill>
              <a:srgbClr val="0B7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1" name="Freeform 430"/>
            <p:cNvSpPr/>
            <p:nvPr>
              <p:custDataLst>
                <p:tags r:id="rId426"/>
              </p:custDataLst>
            </p:nvPr>
          </p:nvSpPr>
          <p:spPr bwMode="auto">
            <a:xfrm>
              <a:off x="9918701" y="1911349"/>
              <a:ext cx="723900" cy="317500"/>
            </a:xfrm>
            <a:custGeom>
              <a:avLst/>
              <a:gdLst>
                <a:gd name="T0" fmla="*/ 414 w 422"/>
                <a:gd name="T1" fmla="*/ 105 h 185"/>
                <a:gd name="T2" fmla="*/ 407 w 422"/>
                <a:gd name="T3" fmla="*/ 174 h 185"/>
                <a:gd name="T4" fmla="*/ 321 w 422"/>
                <a:gd name="T5" fmla="*/ 162 h 185"/>
                <a:gd name="T6" fmla="*/ 123 w 422"/>
                <a:gd name="T7" fmla="*/ 73 h 185"/>
                <a:gd name="T8" fmla="*/ 31 w 422"/>
                <a:gd name="T9" fmla="*/ 76 h 185"/>
                <a:gd name="T10" fmla="*/ 47 w 422"/>
                <a:gd name="T11" fmla="*/ 49 h 185"/>
                <a:gd name="T12" fmla="*/ 24 w 422"/>
                <a:gd name="T13" fmla="*/ 41 h 185"/>
                <a:gd name="T14" fmla="*/ 0 w 422"/>
                <a:gd name="T15" fmla="*/ 63 h 185"/>
                <a:gd name="T16" fmla="*/ 23 w 422"/>
                <a:gd name="T17" fmla="*/ 18 h 185"/>
                <a:gd name="T18" fmla="*/ 89 w 422"/>
                <a:gd name="T19" fmla="*/ 6 h 185"/>
                <a:gd name="T20" fmla="*/ 194 w 422"/>
                <a:gd name="T21" fmla="*/ 52 h 185"/>
                <a:gd name="T22" fmla="*/ 333 w 422"/>
                <a:gd name="T23" fmla="*/ 91 h 185"/>
                <a:gd name="T24" fmla="*/ 414 w 422"/>
                <a:gd name="T25" fmla="*/ 10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2" h="185">
                  <a:moveTo>
                    <a:pt x="414" y="105"/>
                  </a:moveTo>
                  <a:cubicBezTo>
                    <a:pt x="414" y="105"/>
                    <a:pt x="422" y="165"/>
                    <a:pt x="407" y="174"/>
                  </a:cubicBezTo>
                  <a:cubicBezTo>
                    <a:pt x="393" y="183"/>
                    <a:pt x="369" y="185"/>
                    <a:pt x="321" y="162"/>
                  </a:cubicBezTo>
                  <a:cubicBezTo>
                    <a:pt x="273" y="139"/>
                    <a:pt x="151" y="80"/>
                    <a:pt x="123" y="73"/>
                  </a:cubicBezTo>
                  <a:cubicBezTo>
                    <a:pt x="86" y="63"/>
                    <a:pt x="37" y="72"/>
                    <a:pt x="31" y="76"/>
                  </a:cubicBezTo>
                  <a:cubicBezTo>
                    <a:pt x="24" y="80"/>
                    <a:pt x="24" y="56"/>
                    <a:pt x="47" y="49"/>
                  </a:cubicBezTo>
                  <a:cubicBezTo>
                    <a:pt x="71" y="41"/>
                    <a:pt x="29" y="32"/>
                    <a:pt x="24" y="41"/>
                  </a:cubicBezTo>
                  <a:cubicBezTo>
                    <a:pt x="19" y="50"/>
                    <a:pt x="0" y="63"/>
                    <a:pt x="0" y="63"/>
                  </a:cubicBezTo>
                  <a:cubicBezTo>
                    <a:pt x="0" y="63"/>
                    <a:pt x="3" y="24"/>
                    <a:pt x="23" y="18"/>
                  </a:cubicBezTo>
                  <a:cubicBezTo>
                    <a:pt x="42" y="11"/>
                    <a:pt x="68" y="0"/>
                    <a:pt x="89" y="6"/>
                  </a:cubicBezTo>
                  <a:cubicBezTo>
                    <a:pt x="109" y="12"/>
                    <a:pt x="171" y="41"/>
                    <a:pt x="194" y="52"/>
                  </a:cubicBezTo>
                  <a:cubicBezTo>
                    <a:pt x="218" y="64"/>
                    <a:pt x="304" y="94"/>
                    <a:pt x="333" y="91"/>
                  </a:cubicBezTo>
                  <a:cubicBezTo>
                    <a:pt x="333" y="91"/>
                    <a:pt x="353" y="92"/>
                    <a:pt x="414" y="105"/>
                  </a:cubicBezTo>
                  <a:close/>
                </a:path>
              </a:pathLst>
            </a:custGeom>
            <a:solidFill>
              <a:srgbClr val="FFC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2" name="Freeform 431"/>
            <p:cNvSpPr/>
            <p:nvPr>
              <p:custDataLst>
                <p:tags r:id="rId427"/>
              </p:custDataLst>
            </p:nvPr>
          </p:nvSpPr>
          <p:spPr bwMode="auto">
            <a:xfrm>
              <a:off x="9755189" y="2278062"/>
              <a:ext cx="647700" cy="17463"/>
            </a:xfrm>
            <a:custGeom>
              <a:avLst/>
              <a:gdLst>
                <a:gd name="T0" fmla="*/ 3 w 377"/>
                <a:gd name="T1" fmla="*/ 10 h 10"/>
                <a:gd name="T2" fmla="*/ 374 w 377"/>
                <a:gd name="T3" fmla="*/ 10 h 10"/>
                <a:gd name="T4" fmla="*/ 377 w 377"/>
                <a:gd name="T5" fmla="*/ 6 h 10"/>
                <a:gd name="T6" fmla="*/ 377 w 377"/>
                <a:gd name="T7" fmla="*/ 4 h 10"/>
                <a:gd name="T8" fmla="*/ 374 w 377"/>
                <a:gd name="T9" fmla="*/ 0 h 10"/>
                <a:gd name="T10" fmla="*/ 3 w 377"/>
                <a:gd name="T11" fmla="*/ 0 h 10"/>
                <a:gd name="T12" fmla="*/ 0 w 377"/>
                <a:gd name="T13" fmla="*/ 4 h 10"/>
                <a:gd name="T14" fmla="*/ 0 w 377"/>
                <a:gd name="T15" fmla="*/ 6 h 10"/>
                <a:gd name="T16" fmla="*/ 3 w 37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7" h="10">
                  <a:moveTo>
                    <a:pt x="3" y="10"/>
                  </a:moveTo>
                  <a:cubicBezTo>
                    <a:pt x="374" y="10"/>
                    <a:pt x="374" y="10"/>
                    <a:pt x="374" y="10"/>
                  </a:cubicBezTo>
                  <a:cubicBezTo>
                    <a:pt x="376" y="10"/>
                    <a:pt x="377" y="8"/>
                    <a:pt x="377" y="6"/>
                  </a:cubicBezTo>
                  <a:cubicBezTo>
                    <a:pt x="377" y="4"/>
                    <a:pt x="377" y="4"/>
                    <a:pt x="377" y="4"/>
                  </a:cubicBezTo>
                  <a:cubicBezTo>
                    <a:pt x="377" y="2"/>
                    <a:pt x="376" y="0"/>
                    <a:pt x="37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95C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3" name="Freeform 432"/>
            <p:cNvSpPr/>
            <p:nvPr>
              <p:custDataLst>
                <p:tags r:id="rId428"/>
              </p:custDataLst>
            </p:nvPr>
          </p:nvSpPr>
          <p:spPr bwMode="auto">
            <a:xfrm>
              <a:off x="9588501" y="1990724"/>
              <a:ext cx="647700" cy="295275"/>
            </a:xfrm>
            <a:custGeom>
              <a:avLst/>
              <a:gdLst>
                <a:gd name="T0" fmla="*/ 371 w 377"/>
                <a:gd name="T1" fmla="*/ 161 h 173"/>
                <a:gd name="T2" fmla="*/ 262 w 377"/>
                <a:gd name="T3" fmla="*/ 10 h 173"/>
                <a:gd name="T4" fmla="*/ 226 w 377"/>
                <a:gd name="T5" fmla="*/ 0 h 173"/>
                <a:gd name="T6" fmla="*/ 21 w 377"/>
                <a:gd name="T7" fmla="*/ 1 h 173"/>
                <a:gd name="T8" fmla="*/ 8 w 377"/>
                <a:gd name="T9" fmla="*/ 20 h 173"/>
                <a:gd name="T10" fmla="*/ 97 w 377"/>
                <a:gd name="T11" fmla="*/ 173 h 173"/>
                <a:gd name="T12" fmla="*/ 377 w 377"/>
                <a:gd name="T13" fmla="*/ 168 h 173"/>
                <a:gd name="T14" fmla="*/ 371 w 377"/>
                <a:gd name="T15" fmla="*/ 16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7" h="173">
                  <a:moveTo>
                    <a:pt x="371" y="161"/>
                  </a:moveTo>
                  <a:cubicBezTo>
                    <a:pt x="262" y="10"/>
                    <a:pt x="262" y="10"/>
                    <a:pt x="262" y="10"/>
                  </a:cubicBezTo>
                  <a:cubicBezTo>
                    <a:pt x="262" y="10"/>
                    <a:pt x="263" y="0"/>
                    <a:pt x="226" y="0"/>
                  </a:cubicBezTo>
                  <a:cubicBezTo>
                    <a:pt x="190" y="0"/>
                    <a:pt x="21" y="1"/>
                    <a:pt x="21" y="1"/>
                  </a:cubicBezTo>
                  <a:cubicBezTo>
                    <a:pt x="21" y="1"/>
                    <a:pt x="0" y="0"/>
                    <a:pt x="8" y="20"/>
                  </a:cubicBezTo>
                  <a:cubicBezTo>
                    <a:pt x="17" y="40"/>
                    <a:pt x="97" y="173"/>
                    <a:pt x="97" y="173"/>
                  </a:cubicBezTo>
                  <a:cubicBezTo>
                    <a:pt x="377" y="168"/>
                    <a:pt x="377" y="168"/>
                    <a:pt x="377" y="168"/>
                  </a:cubicBezTo>
                  <a:lnTo>
                    <a:pt x="371" y="161"/>
                  </a:lnTo>
                  <a:close/>
                </a:path>
              </a:pathLst>
            </a:custGeom>
            <a:solidFill>
              <a:srgbClr val="E3E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4" name="Freeform 433"/>
            <p:cNvSpPr/>
            <p:nvPr>
              <p:custDataLst>
                <p:tags r:id="rId429"/>
              </p:custDataLst>
            </p:nvPr>
          </p:nvSpPr>
          <p:spPr bwMode="auto">
            <a:xfrm>
              <a:off x="10067926" y="1598612"/>
              <a:ext cx="298450" cy="279400"/>
            </a:xfrm>
            <a:custGeom>
              <a:avLst/>
              <a:gdLst>
                <a:gd name="T0" fmla="*/ 157 w 174"/>
                <a:gd name="T1" fmla="*/ 113 h 163"/>
                <a:gd name="T2" fmla="*/ 164 w 174"/>
                <a:gd name="T3" fmla="*/ 74 h 163"/>
                <a:gd name="T4" fmla="*/ 99 w 174"/>
                <a:gd name="T5" fmla="*/ 0 h 163"/>
                <a:gd name="T6" fmla="*/ 0 w 174"/>
                <a:gd name="T7" fmla="*/ 16 h 163"/>
                <a:gd name="T8" fmla="*/ 33 w 174"/>
                <a:gd name="T9" fmla="*/ 112 h 163"/>
                <a:gd name="T10" fmla="*/ 104 w 174"/>
                <a:gd name="T11" fmla="*/ 153 h 163"/>
                <a:gd name="T12" fmla="*/ 157 w 174"/>
                <a:gd name="T13" fmla="*/ 11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163">
                  <a:moveTo>
                    <a:pt x="157" y="113"/>
                  </a:moveTo>
                  <a:cubicBezTo>
                    <a:pt x="157" y="113"/>
                    <a:pt x="154" y="110"/>
                    <a:pt x="164" y="74"/>
                  </a:cubicBezTo>
                  <a:cubicBezTo>
                    <a:pt x="174" y="36"/>
                    <a:pt x="99" y="0"/>
                    <a:pt x="99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13" y="84"/>
                    <a:pt x="33" y="112"/>
                  </a:cubicBezTo>
                  <a:cubicBezTo>
                    <a:pt x="54" y="140"/>
                    <a:pt x="72" y="163"/>
                    <a:pt x="104" y="153"/>
                  </a:cubicBezTo>
                  <a:cubicBezTo>
                    <a:pt x="137" y="142"/>
                    <a:pt x="157" y="113"/>
                    <a:pt x="157" y="113"/>
                  </a:cubicBezTo>
                  <a:close/>
                </a:path>
              </a:pathLst>
            </a:custGeom>
            <a:solidFill>
              <a:srgbClr val="FFC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5" name="Oval 434"/>
            <p:cNvSpPr>
              <a:spLocks noChangeArrowheads="1"/>
            </p:cNvSpPr>
            <p:nvPr>
              <p:custDataLst>
                <p:tags r:id="rId430"/>
              </p:custDataLst>
            </p:nvPr>
          </p:nvSpPr>
          <p:spPr bwMode="auto">
            <a:xfrm>
              <a:off x="10244139" y="1582737"/>
              <a:ext cx="120650" cy="114300"/>
            </a:xfrm>
            <a:prstGeom prst="ellipse">
              <a:avLst/>
            </a:prstGeom>
            <a:solidFill>
              <a:srgbClr val="FF9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6" name="Freeform 435"/>
            <p:cNvSpPr/>
            <p:nvPr>
              <p:custDataLst>
                <p:tags r:id="rId431"/>
              </p:custDataLst>
            </p:nvPr>
          </p:nvSpPr>
          <p:spPr bwMode="auto">
            <a:xfrm>
              <a:off x="10256839" y="1582737"/>
              <a:ext cx="107950" cy="101600"/>
            </a:xfrm>
            <a:custGeom>
              <a:avLst/>
              <a:gdLst>
                <a:gd name="T0" fmla="*/ 28 w 63"/>
                <a:gd name="T1" fmla="*/ 0 h 59"/>
                <a:gd name="T2" fmla="*/ 7 w 63"/>
                <a:gd name="T3" fmla="*/ 7 h 59"/>
                <a:gd name="T4" fmla="*/ 0 w 63"/>
                <a:gd name="T5" fmla="*/ 26 h 59"/>
                <a:gd name="T6" fmla="*/ 36 w 63"/>
                <a:gd name="T7" fmla="*/ 59 h 59"/>
                <a:gd name="T8" fmla="*/ 57 w 63"/>
                <a:gd name="T9" fmla="*/ 52 h 59"/>
                <a:gd name="T10" fmla="*/ 63 w 63"/>
                <a:gd name="T11" fmla="*/ 33 h 59"/>
                <a:gd name="T12" fmla="*/ 28 w 63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59">
                  <a:moveTo>
                    <a:pt x="28" y="0"/>
                  </a:moveTo>
                  <a:cubicBezTo>
                    <a:pt x="20" y="0"/>
                    <a:pt x="12" y="2"/>
                    <a:pt x="7" y="7"/>
                  </a:cubicBezTo>
                  <a:cubicBezTo>
                    <a:pt x="3" y="12"/>
                    <a:pt x="0" y="19"/>
                    <a:pt x="0" y="26"/>
                  </a:cubicBezTo>
                  <a:cubicBezTo>
                    <a:pt x="0" y="44"/>
                    <a:pt x="16" y="59"/>
                    <a:pt x="36" y="59"/>
                  </a:cubicBezTo>
                  <a:cubicBezTo>
                    <a:pt x="44" y="59"/>
                    <a:pt x="51" y="57"/>
                    <a:pt x="57" y="52"/>
                  </a:cubicBezTo>
                  <a:cubicBezTo>
                    <a:pt x="61" y="47"/>
                    <a:pt x="63" y="40"/>
                    <a:pt x="63" y="33"/>
                  </a:cubicBezTo>
                  <a:cubicBezTo>
                    <a:pt x="63" y="15"/>
                    <a:pt x="47" y="0"/>
                    <a:pt x="28" y="0"/>
                  </a:cubicBezTo>
                  <a:close/>
                </a:path>
              </a:pathLst>
            </a:custGeom>
            <a:solidFill>
              <a:srgbClr val="FFD3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7" name="Freeform 436"/>
            <p:cNvSpPr/>
            <p:nvPr>
              <p:custDataLst>
                <p:tags r:id="rId432"/>
              </p:custDataLst>
            </p:nvPr>
          </p:nvSpPr>
          <p:spPr bwMode="auto">
            <a:xfrm>
              <a:off x="10036176" y="1462087"/>
              <a:ext cx="276225" cy="146050"/>
            </a:xfrm>
            <a:custGeom>
              <a:avLst/>
              <a:gdLst>
                <a:gd name="T0" fmla="*/ 161 w 161"/>
                <a:gd name="T1" fmla="*/ 76 h 85"/>
                <a:gd name="T2" fmla="*/ 131 w 161"/>
                <a:gd name="T3" fmla="*/ 29 h 85"/>
                <a:gd name="T4" fmla="*/ 64 w 161"/>
                <a:gd name="T5" fmla="*/ 3 h 85"/>
                <a:gd name="T6" fmla="*/ 6 w 161"/>
                <a:gd name="T7" fmla="*/ 23 h 85"/>
                <a:gd name="T8" fmla="*/ 1 w 161"/>
                <a:gd name="T9" fmla="*/ 39 h 85"/>
                <a:gd name="T10" fmla="*/ 8 w 161"/>
                <a:gd name="T11" fmla="*/ 56 h 85"/>
                <a:gd name="T12" fmla="*/ 12 w 161"/>
                <a:gd name="T13" fmla="*/ 41 h 85"/>
                <a:gd name="T14" fmla="*/ 74 w 161"/>
                <a:gd name="T15" fmla="*/ 21 h 85"/>
                <a:gd name="T16" fmla="*/ 127 w 161"/>
                <a:gd name="T17" fmla="*/ 55 h 85"/>
                <a:gd name="T18" fmla="*/ 142 w 161"/>
                <a:gd name="T19" fmla="*/ 85 h 85"/>
                <a:gd name="T20" fmla="*/ 161 w 161"/>
                <a:gd name="T21" fmla="*/ 7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" h="85">
                  <a:moveTo>
                    <a:pt x="161" y="76"/>
                  </a:moveTo>
                  <a:cubicBezTo>
                    <a:pt x="161" y="76"/>
                    <a:pt x="142" y="43"/>
                    <a:pt x="131" y="29"/>
                  </a:cubicBezTo>
                  <a:cubicBezTo>
                    <a:pt x="122" y="19"/>
                    <a:pt x="103" y="0"/>
                    <a:pt x="64" y="3"/>
                  </a:cubicBezTo>
                  <a:cubicBezTo>
                    <a:pt x="36" y="5"/>
                    <a:pt x="14" y="11"/>
                    <a:pt x="6" y="23"/>
                  </a:cubicBezTo>
                  <a:cubicBezTo>
                    <a:pt x="4" y="27"/>
                    <a:pt x="0" y="36"/>
                    <a:pt x="1" y="39"/>
                  </a:cubicBezTo>
                  <a:cubicBezTo>
                    <a:pt x="1" y="44"/>
                    <a:pt x="8" y="56"/>
                    <a:pt x="8" y="56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41" y="15"/>
                    <a:pt x="74" y="21"/>
                  </a:cubicBezTo>
                  <a:cubicBezTo>
                    <a:pt x="96" y="25"/>
                    <a:pt x="119" y="39"/>
                    <a:pt x="127" y="55"/>
                  </a:cubicBezTo>
                  <a:cubicBezTo>
                    <a:pt x="135" y="72"/>
                    <a:pt x="142" y="85"/>
                    <a:pt x="142" y="85"/>
                  </a:cubicBezTo>
                  <a:lnTo>
                    <a:pt x="161" y="76"/>
                  </a:lnTo>
                  <a:close/>
                </a:path>
              </a:pathLst>
            </a:custGeom>
            <a:solidFill>
              <a:srgbClr val="FFD3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8" name="Freeform 437"/>
            <p:cNvSpPr/>
            <p:nvPr>
              <p:custDataLst>
                <p:tags r:id="rId433"/>
              </p:custDataLst>
            </p:nvPr>
          </p:nvSpPr>
          <p:spPr bwMode="auto">
            <a:xfrm>
              <a:off x="11274426" y="3978274"/>
              <a:ext cx="184150" cy="338138"/>
            </a:xfrm>
            <a:custGeom>
              <a:avLst/>
              <a:gdLst>
                <a:gd name="T0" fmla="*/ 33 w 107"/>
                <a:gd name="T1" fmla="*/ 195 h 197"/>
                <a:gd name="T2" fmla="*/ 23 w 107"/>
                <a:gd name="T3" fmla="*/ 194 h 197"/>
                <a:gd name="T4" fmla="*/ 18 w 107"/>
                <a:gd name="T5" fmla="*/ 186 h 197"/>
                <a:gd name="T6" fmla="*/ 17 w 107"/>
                <a:gd name="T7" fmla="*/ 37 h 197"/>
                <a:gd name="T8" fmla="*/ 24 w 107"/>
                <a:gd name="T9" fmla="*/ 15 h 197"/>
                <a:gd name="T10" fmla="*/ 63 w 107"/>
                <a:gd name="T11" fmla="*/ 0 h 197"/>
                <a:gd name="T12" fmla="*/ 83 w 107"/>
                <a:gd name="T13" fmla="*/ 3 h 197"/>
                <a:gd name="T14" fmla="*/ 106 w 107"/>
                <a:gd name="T15" fmla="*/ 40 h 197"/>
                <a:gd name="T16" fmla="*/ 99 w 107"/>
                <a:gd name="T17" fmla="*/ 84 h 197"/>
                <a:gd name="T18" fmla="*/ 79 w 107"/>
                <a:gd name="T19" fmla="*/ 163 h 197"/>
                <a:gd name="T20" fmla="*/ 68 w 107"/>
                <a:gd name="T21" fmla="*/ 193 h 197"/>
                <a:gd name="T22" fmla="*/ 33 w 107"/>
                <a:gd name="T23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97">
                  <a:moveTo>
                    <a:pt x="33" y="195"/>
                  </a:moveTo>
                  <a:cubicBezTo>
                    <a:pt x="29" y="196"/>
                    <a:pt x="26" y="196"/>
                    <a:pt x="23" y="194"/>
                  </a:cubicBezTo>
                  <a:cubicBezTo>
                    <a:pt x="20" y="193"/>
                    <a:pt x="19" y="189"/>
                    <a:pt x="18" y="186"/>
                  </a:cubicBezTo>
                  <a:cubicBezTo>
                    <a:pt x="0" y="139"/>
                    <a:pt x="7" y="86"/>
                    <a:pt x="17" y="37"/>
                  </a:cubicBezTo>
                  <a:cubicBezTo>
                    <a:pt x="18" y="29"/>
                    <a:pt x="20" y="22"/>
                    <a:pt x="24" y="15"/>
                  </a:cubicBezTo>
                  <a:cubicBezTo>
                    <a:pt x="32" y="3"/>
                    <a:pt x="49" y="0"/>
                    <a:pt x="63" y="0"/>
                  </a:cubicBezTo>
                  <a:cubicBezTo>
                    <a:pt x="70" y="0"/>
                    <a:pt x="77" y="0"/>
                    <a:pt x="83" y="3"/>
                  </a:cubicBezTo>
                  <a:cubicBezTo>
                    <a:pt x="97" y="9"/>
                    <a:pt x="104" y="25"/>
                    <a:pt x="106" y="40"/>
                  </a:cubicBezTo>
                  <a:cubicBezTo>
                    <a:pt x="107" y="55"/>
                    <a:pt x="103" y="70"/>
                    <a:pt x="99" y="84"/>
                  </a:cubicBezTo>
                  <a:cubicBezTo>
                    <a:pt x="92" y="111"/>
                    <a:pt x="85" y="137"/>
                    <a:pt x="79" y="163"/>
                  </a:cubicBezTo>
                  <a:cubicBezTo>
                    <a:pt x="77" y="172"/>
                    <a:pt x="77" y="188"/>
                    <a:pt x="68" y="193"/>
                  </a:cubicBezTo>
                  <a:cubicBezTo>
                    <a:pt x="60" y="197"/>
                    <a:pt x="42" y="195"/>
                    <a:pt x="33" y="195"/>
                  </a:cubicBezTo>
                  <a:close/>
                </a:path>
              </a:pathLst>
            </a:custGeom>
            <a:solidFill>
              <a:srgbClr val="0A3A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9" name="Freeform 438"/>
            <p:cNvSpPr/>
            <p:nvPr>
              <p:custDataLst>
                <p:tags r:id="rId434"/>
              </p:custDataLst>
            </p:nvPr>
          </p:nvSpPr>
          <p:spPr bwMode="auto">
            <a:xfrm>
              <a:off x="11236326" y="3987799"/>
              <a:ext cx="238125" cy="269875"/>
            </a:xfrm>
            <a:custGeom>
              <a:avLst/>
              <a:gdLst>
                <a:gd name="T0" fmla="*/ 130 w 139"/>
                <a:gd name="T1" fmla="*/ 86 h 158"/>
                <a:gd name="T2" fmla="*/ 48 w 139"/>
                <a:gd name="T3" fmla="*/ 149 h 158"/>
                <a:gd name="T4" fmla="*/ 9 w 139"/>
                <a:gd name="T5" fmla="*/ 54 h 158"/>
                <a:gd name="T6" fmla="*/ 86 w 139"/>
                <a:gd name="T7" fmla="*/ 9 h 158"/>
                <a:gd name="T8" fmla="*/ 130 w 139"/>
                <a:gd name="T9" fmla="*/ 8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158">
                  <a:moveTo>
                    <a:pt x="130" y="86"/>
                  </a:moveTo>
                  <a:cubicBezTo>
                    <a:pt x="121" y="119"/>
                    <a:pt x="82" y="158"/>
                    <a:pt x="48" y="149"/>
                  </a:cubicBezTo>
                  <a:cubicBezTo>
                    <a:pt x="15" y="140"/>
                    <a:pt x="0" y="87"/>
                    <a:pt x="9" y="54"/>
                  </a:cubicBezTo>
                  <a:cubicBezTo>
                    <a:pt x="18" y="20"/>
                    <a:pt x="52" y="0"/>
                    <a:pt x="86" y="9"/>
                  </a:cubicBezTo>
                  <a:cubicBezTo>
                    <a:pt x="119" y="18"/>
                    <a:pt x="139" y="52"/>
                    <a:pt x="130" y="86"/>
                  </a:cubicBezTo>
                  <a:close/>
                </a:path>
              </a:pathLst>
            </a:custGeom>
            <a:solidFill>
              <a:srgbClr val="FF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0" name="Oval 439"/>
            <p:cNvSpPr>
              <a:spLocks noChangeArrowheads="1"/>
            </p:cNvSpPr>
            <p:nvPr>
              <p:custDataLst>
                <p:tags r:id="rId435"/>
              </p:custDataLst>
            </p:nvPr>
          </p:nvSpPr>
          <p:spPr bwMode="auto">
            <a:xfrm>
              <a:off x="10820401" y="3575049"/>
              <a:ext cx="100013" cy="98425"/>
            </a:xfrm>
            <a:prstGeom prst="ellipse">
              <a:avLst/>
            </a:prstGeom>
            <a:solidFill>
              <a:srgbClr val="FF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1" name="Freeform 440"/>
            <p:cNvSpPr/>
            <p:nvPr>
              <p:custDataLst>
                <p:tags r:id="rId436"/>
              </p:custDataLst>
            </p:nvPr>
          </p:nvSpPr>
          <p:spPr bwMode="auto">
            <a:xfrm>
              <a:off x="11176001" y="4743449"/>
              <a:ext cx="233363" cy="1108075"/>
            </a:xfrm>
            <a:custGeom>
              <a:avLst/>
              <a:gdLst>
                <a:gd name="T0" fmla="*/ 147 w 147"/>
                <a:gd name="T1" fmla="*/ 0 h 698"/>
                <a:gd name="T2" fmla="*/ 125 w 147"/>
                <a:gd name="T3" fmla="*/ 360 h 698"/>
                <a:gd name="T4" fmla="*/ 137 w 147"/>
                <a:gd name="T5" fmla="*/ 698 h 698"/>
                <a:gd name="T6" fmla="*/ 6 w 147"/>
                <a:gd name="T7" fmla="*/ 698 h 698"/>
                <a:gd name="T8" fmla="*/ 0 w 147"/>
                <a:gd name="T9" fmla="*/ 672 h 698"/>
                <a:gd name="T10" fmla="*/ 99 w 147"/>
                <a:gd name="T11" fmla="*/ 671 h 698"/>
                <a:gd name="T12" fmla="*/ 59 w 147"/>
                <a:gd name="T13" fmla="*/ 361 h 698"/>
                <a:gd name="T14" fmla="*/ 18 w 147"/>
                <a:gd name="T15" fmla="*/ 16 h 698"/>
                <a:gd name="T16" fmla="*/ 147 w 147"/>
                <a:gd name="T17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698">
                  <a:moveTo>
                    <a:pt x="147" y="0"/>
                  </a:moveTo>
                  <a:lnTo>
                    <a:pt x="125" y="360"/>
                  </a:lnTo>
                  <a:lnTo>
                    <a:pt x="137" y="698"/>
                  </a:lnTo>
                  <a:lnTo>
                    <a:pt x="6" y="698"/>
                  </a:lnTo>
                  <a:lnTo>
                    <a:pt x="0" y="672"/>
                  </a:lnTo>
                  <a:lnTo>
                    <a:pt x="99" y="671"/>
                  </a:lnTo>
                  <a:lnTo>
                    <a:pt x="59" y="361"/>
                  </a:lnTo>
                  <a:lnTo>
                    <a:pt x="18" y="1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FF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2" name="Freeform 441"/>
            <p:cNvSpPr/>
            <p:nvPr>
              <p:custDataLst>
                <p:tags r:id="rId437"/>
              </p:custDataLst>
            </p:nvPr>
          </p:nvSpPr>
          <p:spPr bwMode="auto">
            <a:xfrm>
              <a:off x="11250614" y="4733924"/>
              <a:ext cx="515938" cy="1104900"/>
            </a:xfrm>
            <a:custGeom>
              <a:avLst/>
              <a:gdLst>
                <a:gd name="T0" fmla="*/ 142 w 325"/>
                <a:gd name="T1" fmla="*/ 0 h 696"/>
                <a:gd name="T2" fmla="*/ 171 w 325"/>
                <a:gd name="T3" fmla="*/ 305 h 696"/>
                <a:gd name="T4" fmla="*/ 325 w 325"/>
                <a:gd name="T5" fmla="*/ 615 h 696"/>
                <a:gd name="T6" fmla="*/ 294 w 325"/>
                <a:gd name="T7" fmla="*/ 696 h 696"/>
                <a:gd name="T8" fmla="*/ 234 w 325"/>
                <a:gd name="T9" fmla="*/ 696 h 696"/>
                <a:gd name="T10" fmla="*/ 270 w 325"/>
                <a:gd name="T11" fmla="*/ 669 h 696"/>
                <a:gd name="T12" fmla="*/ 288 w 325"/>
                <a:gd name="T13" fmla="*/ 607 h 696"/>
                <a:gd name="T14" fmla="*/ 137 w 325"/>
                <a:gd name="T15" fmla="*/ 374 h 696"/>
                <a:gd name="T16" fmla="*/ 0 w 325"/>
                <a:gd name="T17" fmla="*/ 18 h 696"/>
                <a:gd name="T18" fmla="*/ 142 w 325"/>
                <a:gd name="T1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5" h="696">
                  <a:moveTo>
                    <a:pt x="142" y="0"/>
                  </a:moveTo>
                  <a:lnTo>
                    <a:pt x="171" y="305"/>
                  </a:lnTo>
                  <a:lnTo>
                    <a:pt x="325" y="615"/>
                  </a:lnTo>
                  <a:lnTo>
                    <a:pt x="294" y="696"/>
                  </a:lnTo>
                  <a:lnTo>
                    <a:pt x="234" y="696"/>
                  </a:lnTo>
                  <a:lnTo>
                    <a:pt x="270" y="669"/>
                  </a:lnTo>
                  <a:lnTo>
                    <a:pt x="288" y="607"/>
                  </a:lnTo>
                  <a:lnTo>
                    <a:pt x="137" y="374"/>
                  </a:lnTo>
                  <a:lnTo>
                    <a:pt x="0" y="18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3" name="Freeform 442"/>
            <p:cNvSpPr/>
            <p:nvPr>
              <p:custDataLst>
                <p:tags r:id="rId438"/>
              </p:custDataLst>
            </p:nvPr>
          </p:nvSpPr>
          <p:spPr bwMode="auto">
            <a:xfrm>
              <a:off x="10869614" y="3624262"/>
              <a:ext cx="606425" cy="1144588"/>
            </a:xfrm>
            <a:custGeom>
              <a:avLst/>
              <a:gdLst>
                <a:gd name="T0" fmla="*/ 0 w 382"/>
                <a:gd name="T1" fmla="*/ 31 h 721"/>
                <a:gd name="T2" fmla="*/ 32 w 382"/>
                <a:gd name="T3" fmla="*/ 0 h 721"/>
                <a:gd name="T4" fmla="*/ 99 w 382"/>
                <a:gd name="T5" fmla="*/ 238 h 721"/>
                <a:gd name="T6" fmla="*/ 241 w 382"/>
                <a:gd name="T7" fmla="*/ 368 h 721"/>
                <a:gd name="T8" fmla="*/ 343 w 382"/>
                <a:gd name="T9" fmla="*/ 414 h 721"/>
                <a:gd name="T10" fmla="*/ 344 w 382"/>
                <a:gd name="T11" fmla="*/ 597 h 721"/>
                <a:gd name="T12" fmla="*/ 382 w 382"/>
                <a:gd name="T13" fmla="*/ 699 h 721"/>
                <a:gd name="T14" fmla="*/ 211 w 382"/>
                <a:gd name="T15" fmla="*/ 721 h 721"/>
                <a:gd name="T16" fmla="*/ 214 w 382"/>
                <a:gd name="T17" fmla="*/ 587 h 721"/>
                <a:gd name="T18" fmla="*/ 211 w 382"/>
                <a:gd name="T19" fmla="*/ 441 h 721"/>
                <a:gd name="T20" fmla="*/ 43 w 382"/>
                <a:gd name="T21" fmla="*/ 258 h 721"/>
                <a:gd name="T22" fmla="*/ 0 w 382"/>
                <a:gd name="T23" fmla="*/ 31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2" h="721">
                  <a:moveTo>
                    <a:pt x="0" y="31"/>
                  </a:moveTo>
                  <a:lnTo>
                    <a:pt x="32" y="0"/>
                  </a:lnTo>
                  <a:lnTo>
                    <a:pt x="99" y="238"/>
                  </a:lnTo>
                  <a:lnTo>
                    <a:pt x="241" y="368"/>
                  </a:lnTo>
                  <a:lnTo>
                    <a:pt x="343" y="414"/>
                  </a:lnTo>
                  <a:lnTo>
                    <a:pt x="344" y="597"/>
                  </a:lnTo>
                  <a:lnTo>
                    <a:pt x="382" y="699"/>
                  </a:lnTo>
                  <a:lnTo>
                    <a:pt x="211" y="721"/>
                  </a:lnTo>
                  <a:lnTo>
                    <a:pt x="214" y="587"/>
                  </a:lnTo>
                  <a:lnTo>
                    <a:pt x="211" y="441"/>
                  </a:lnTo>
                  <a:lnTo>
                    <a:pt x="43" y="258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4" name="Freeform 443"/>
            <p:cNvSpPr/>
            <p:nvPr>
              <p:custDataLst>
                <p:tags r:id="rId439"/>
              </p:custDataLst>
            </p:nvPr>
          </p:nvSpPr>
          <p:spPr bwMode="auto">
            <a:xfrm>
              <a:off x="11336339" y="3990974"/>
              <a:ext cx="149225" cy="360363"/>
            </a:xfrm>
            <a:custGeom>
              <a:avLst/>
              <a:gdLst>
                <a:gd name="T0" fmla="*/ 1 w 87"/>
                <a:gd name="T1" fmla="*/ 37 h 210"/>
                <a:gd name="T2" fmla="*/ 13 w 87"/>
                <a:gd name="T3" fmla="*/ 74 h 210"/>
                <a:gd name="T4" fmla="*/ 38 w 87"/>
                <a:gd name="T5" fmla="*/ 72 h 210"/>
                <a:gd name="T6" fmla="*/ 38 w 87"/>
                <a:gd name="T7" fmla="*/ 98 h 210"/>
                <a:gd name="T8" fmla="*/ 13 w 87"/>
                <a:gd name="T9" fmla="*/ 107 h 210"/>
                <a:gd name="T10" fmla="*/ 18 w 87"/>
                <a:gd name="T11" fmla="*/ 210 h 210"/>
                <a:gd name="T12" fmla="*/ 75 w 87"/>
                <a:gd name="T13" fmla="*/ 208 h 210"/>
                <a:gd name="T14" fmla="*/ 81 w 87"/>
                <a:gd name="T15" fmla="*/ 61 h 210"/>
                <a:gd name="T16" fmla="*/ 74 w 87"/>
                <a:gd name="T17" fmla="*/ 31 h 210"/>
                <a:gd name="T18" fmla="*/ 54 w 87"/>
                <a:gd name="T19" fmla="*/ 8 h 210"/>
                <a:gd name="T20" fmla="*/ 32 w 87"/>
                <a:gd name="T21" fmla="*/ 2 h 210"/>
                <a:gd name="T22" fmla="*/ 13 w 87"/>
                <a:gd name="T23" fmla="*/ 2 h 210"/>
                <a:gd name="T24" fmla="*/ 1 w 87"/>
                <a:gd name="T25" fmla="*/ 3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210">
                  <a:moveTo>
                    <a:pt x="1" y="37"/>
                  </a:moveTo>
                  <a:cubicBezTo>
                    <a:pt x="2" y="50"/>
                    <a:pt x="8" y="62"/>
                    <a:pt x="13" y="74"/>
                  </a:cubicBezTo>
                  <a:cubicBezTo>
                    <a:pt x="19" y="66"/>
                    <a:pt x="31" y="66"/>
                    <a:pt x="38" y="72"/>
                  </a:cubicBezTo>
                  <a:cubicBezTo>
                    <a:pt x="44" y="79"/>
                    <a:pt x="44" y="91"/>
                    <a:pt x="38" y="98"/>
                  </a:cubicBezTo>
                  <a:cubicBezTo>
                    <a:pt x="32" y="106"/>
                    <a:pt x="22" y="109"/>
                    <a:pt x="13" y="107"/>
                  </a:cubicBezTo>
                  <a:cubicBezTo>
                    <a:pt x="12" y="142"/>
                    <a:pt x="14" y="176"/>
                    <a:pt x="18" y="210"/>
                  </a:cubicBezTo>
                  <a:cubicBezTo>
                    <a:pt x="37" y="209"/>
                    <a:pt x="56" y="208"/>
                    <a:pt x="75" y="208"/>
                  </a:cubicBezTo>
                  <a:cubicBezTo>
                    <a:pt x="81" y="159"/>
                    <a:pt x="87" y="110"/>
                    <a:pt x="81" y="61"/>
                  </a:cubicBezTo>
                  <a:cubicBezTo>
                    <a:pt x="80" y="51"/>
                    <a:pt x="78" y="40"/>
                    <a:pt x="74" y="31"/>
                  </a:cubicBezTo>
                  <a:cubicBezTo>
                    <a:pt x="70" y="21"/>
                    <a:pt x="63" y="13"/>
                    <a:pt x="54" y="8"/>
                  </a:cubicBezTo>
                  <a:cubicBezTo>
                    <a:pt x="48" y="4"/>
                    <a:pt x="40" y="3"/>
                    <a:pt x="32" y="2"/>
                  </a:cubicBezTo>
                  <a:cubicBezTo>
                    <a:pt x="27" y="2"/>
                    <a:pt x="18" y="0"/>
                    <a:pt x="13" y="2"/>
                  </a:cubicBezTo>
                  <a:cubicBezTo>
                    <a:pt x="2" y="6"/>
                    <a:pt x="0" y="27"/>
                    <a:pt x="1" y="37"/>
                  </a:cubicBezTo>
                  <a:close/>
                </a:path>
              </a:pathLst>
            </a:custGeom>
            <a:solidFill>
              <a:srgbClr val="0A3A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5" name="Freeform 444"/>
            <p:cNvSpPr/>
            <p:nvPr>
              <p:custDataLst>
                <p:tags r:id="rId440"/>
              </p:custDataLst>
            </p:nvPr>
          </p:nvSpPr>
          <p:spPr bwMode="auto">
            <a:xfrm>
              <a:off x="11204576" y="4733924"/>
              <a:ext cx="317500" cy="582613"/>
            </a:xfrm>
            <a:custGeom>
              <a:avLst/>
              <a:gdLst>
                <a:gd name="T0" fmla="*/ 171 w 200"/>
                <a:gd name="T1" fmla="*/ 0 h 367"/>
                <a:gd name="T2" fmla="*/ 200 w 200"/>
                <a:gd name="T3" fmla="*/ 305 h 367"/>
                <a:gd name="T4" fmla="*/ 41 w 200"/>
                <a:gd name="T5" fmla="*/ 367 h 367"/>
                <a:gd name="T6" fmla="*/ 0 w 200"/>
                <a:gd name="T7" fmla="*/ 22 h 367"/>
                <a:gd name="T8" fmla="*/ 171 w 200"/>
                <a:gd name="T9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367">
                  <a:moveTo>
                    <a:pt x="171" y="0"/>
                  </a:moveTo>
                  <a:lnTo>
                    <a:pt x="200" y="305"/>
                  </a:lnTo>
                  <a:lnTo>
                    <a:pt x="41" y="367"/>
                  </a:lnTo>
                  <a:lnTo>
                    <a:pt x="0" y="22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A3A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6" name="Freeform 445"/>
            <p:cNvSpPr/>
            <p:nvPr>
              <p:custDataLst>
                <p:tags r:id="rId441"/>
              </p:custDataLst>
            </p:nvPr>
          </p:nvSpPr>
          <p:spPr bwMode="auto">
            <a:xfrm>
              <a:off x="11176001" y="5753099"/>
              <a:ext cx="217488" cy="98425"/>
            </a:xfrm>
            <a:custGeom>
              <a:avLst/>
              <a:gdLst>
                <a:gd name="T0" fmla="*/ 0 w 137"/>
                <a:gd name="T1" fmla="*/ 36 h 62"/>
                <a:gd name="T2" fmla="*/ 6 w 137"/>
                <a:gd name="T3" fmla="*/ 62 h 62"/>
                <a:gd name="T4" fmla="*/ 137 w 137"/>
                <a:gd name="T5" fmla="*/ 62 h 62"/>
                <a:gd name="T6" fmla="*/ 135 w 137"/>
                <a:gd name="T7" fmla="*/ 0 h 62"/>
                <a:gd name="T8" fmla="*/ 95 w 137"/>
                <a:gd name="T9" fmla="*/ 0 h 62"/>
                <a:gd name="T10" fmla="*/ 99 w 137"/>
                <a:gd name="T11" fmla="*/ 35 h 62"/>
                <a:gd name="T12" fmla="*/ 0 w 137"/>
                <a:gd name="T13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62">
                  <a:moveTo>
                    <a:pt x="0" y="36"/>
                  </a:moveTo>
                  <a:lnTo>
                    <a:pt x="6" y="62"/>
                  </a:lnTo>
                  <a:lnTo>
                    <a:pt x="137" y="62"/>
                  </a:lnTo>
                  <a:lnTo>
                    <a:pt x="135" y="0"/>
                  </a:lnTo>
                  <a:lnTo>
                    <a:pt x="95" y="0"/>
                  </a:lnTo>
                  <a:lnTo>
                    <a:pt x="99" y="35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A3A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7" name="Freeform 446"/>
            <p:cNvSpPr/>
            <p:nvPr>
              <p:custDataLst>
                <p:tags r:id="rId442"/>
              </p:custDataLst>
            </p:nvPr>
          </p:nvSpPr>
          <p:spPr bwMode="auto">
            <a:xfrm>
              <a:off x="11622089" y="5645149"/>
              <a:ext cx="144463" cy="193675"/>
            </a:xfrm>
            <a:custGeom>
              <a:avLst/>
              <a:gdLst>
                <a:gd name="T0" fmla="*/ 71 w 91"/>
                <a:gd name="T1" fmla="*/ 0 h 122"/>
                <a:gd name="T2" fmla="*/ 43 w 91"/>
                <a:gd name="T3" fmla="*/ 17 h 122"/>
                <a:gd name="T4" fmla="*/ 54 w 91"/>
                <a:gd name="T5" fmla="*/ 33 h 122"/>
                <a:gd name="T6" fmla="*/ 36 w 91"/>
                <a:gd name="T7" fmla="*/ 95 h 122"/>
                <a:gd name="T8" fmla="*/ 0 w 91"/>
                <a:gd name="T9" fmla="*/ 122 h 122"/>
                <a:gd name="T10" fmla="*/ 60 w 91"/>
                <a:gd name="T11" fmla="*/ 122 h 122"/>
                <a:gd name="T12" fmla="*/ 91 w 91"/>
                <a:gd name="T13" fmla="*/ 41 h 122"/>
                <a:gd name="T14" fmla="*/ 71 w 91"/>
                <a:gd name="T1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122">
                  <a:moveTo>
                    <a:pt x="71" y="0"/>
                  </a:moveTo>
                  <a:lnTo>
                    <a:pt x="43" y="17"/>
                  </a:lnTo>
                  <a:lnTo>
                    <a:pt x="54" y="33"/>
                  </a:lnTo>
                  <a:lnTo>
                    <a:pt x="36" y="95"/>
                  </a:lnTo>
                  <a:lnTo>
                    <a:pt x="0" y="122"/>
                  </a:lnTo>
                  <a:lnTo>
                    <a:pt x="60" y="122"/>
                  </a:lnTo>
                  <a:lnTo>
                    <a:pt x="91" y="4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A3A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8" name="Freeform 447"/>
            <p:cNvSpPr/>
            <p:nvPr>
              <p:custDataLst>
                <p:tags r:id="rId443"/>
              </p:custDataLst>
            </p:nvPr>
          </p:nvSpPr>
          <p:spPr bwMode="auto">
            <a:xfrm>
              <a:off x="4826001" y="4098924"/>
              <a:ext cx="2043113" cy="1695450"/>
            </a:xfrm>
            <a:custGeom>
              <a:avLst/>
              <a:gdLst>
                <a:gd name="T0" fmla="*/ 1100 w 1191"/>
                <a:gd name="T1" fmla="*/ 990 h 990"/>
                <a:gd name="T2" fmla="*/ 91 w 1191"/>
                <a:gd name="T3" fmla="*/ 990 h 990"/>
                <a:gd name="T4" fmla="*/ 0 w 1191"/>
                <a:gd name="T5" fmla="*/ 899 h 990"/>
                <a:gd name="T6" fmla="*/ 0 w 1191"/>
                <a:gd name="T7" fmla="*/ 90 h 990"/>
                <a:gd name="T8" fmla="*/ 91 w 1191"/>
                <a:gd name="T9" fmla="*/ 0 h 990"/>
                <a:gd name="T10" fmla="*/ 1100 w 1191"/>
                <a:gd name="T11" fmla="*/ 0 h 990"/>
                <a:gd name="T12" fmla="*/ 1191 w 1191"/>
                <a:gd name="T13" fmla="*/ 90 h 990"/>
                <a:gd name="T14" fmla="*/ 1191 w 1191"/>
                <a:gd name="T15" fmla="*/ 899 h 990"/>
                <a:gd name="T16" fmla="*/ 1100 w 1191"/>
                <a:gd name="T17" fmla="*/ 99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1" h="990">
                  <a:moveTo>
                    <a:pt x="1100" y="990"/>
                  </a:moveTo>
                  <a:cubicBezTo>
                    <a:pt x="91" y="990"/>
                    <a:pt x="91" y="990"/>
                    <a:pt x="91" y="990"/>
                  </a:cubicBezTo>
                  <a:cubicBezTo>
                    <a:pt x="41" y="990"/>
                    <a:pt x="0" y="949"/>
                    <a:pt x="0" y="89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40"/>
                    <a:pt x="41" y="0"/>
                    <a:pt x="91" y="0"/>
                  </a:cubicBezTo>
                  <a:cubicBezTo>
                    <a:pt x="1100" y="0"/>
                    <a:pt x="1100" y="0"/>
                    <a:pt x="1100" y="0"/>
                  </a:cubicBezTo>
                  <a:cubicBezTo>
                    <a:pt x="1150" y="0"/>
                    <a:pt x="1191" y="40"/>
                    <a:pt x="1191" y="90"/>
                  </a:cubicBezTo>
                  <a:cubicBezTo>
                    <a:pt x="1191" y="899"/>
                    <a:pt x="1191" y="899"/>
                    <a:pt x="1191" y="899"/>
                  </a:cubicBezTo>
                  <a:cubicBezTo>
                    <a:pt x="1191" y="949"/>
                    <a:pt x="1150" y="990"/>
                    <a:pt x="1100" y="990"/>
                  </a:cubicBezTo>
                </a:path>
              </a:pathLst>
            </a:custGeom>
            <a:solidFill>
              <a:srgbClr val="F3A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9" name="Rectangle 448"/>
            <p:cNvSpPr>
              <a:spLocks noChangeArrowheads="1"/>
            </p:cNvSpPr>
            <p:nvPr>
              <p:custDataLst>
                <p:tags r:id="rId444"/>
              </p:custDataLst>
            </p:nvPr>
          </p:nvSpPr>
          <p:spPr bwMode="auto">
            <a:xfrm>
              <a:off x="4873626" y="4278312"/>
              <a:ext cx="1949450" cy="1454150"/>
            </a:xfrm>
            <a:prstGeom prst="rect">
              <a:avLst/>
            </a:prstGeom>
            <a:solidFill>
              <a:srgbClr val="FB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0" name="Rectangle 449"/>
            <p:cNvSpPr>
              <a:spLocks noChangeArrowheads="1"/>
            </p:cNvSpPr>
            <p:nvPr>
              <p:custDataLst>
                <p:tags r:id="rId445"/>
              </p:custDataLst>
            </p:nvPr>
          </p:nvSpPr>
          <p:spPr bwMode="auto">
            <a:xfrm>
              <a:off x="4873626" y="4278312"/>
              <a:ext cx="1949450" cy="145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1" name="Freeform 450"/>
            <p:cNvSpPr>
              <a:spLocks noEditPoints="1"/>
            </p:cNvSpPr>
            <p:nvPr>
              <p:custDataLst>
                <p:tags r:id="rId446"/>
              </p:custDataLst>
            </p:nvPr>
          </p:nvSpPr>
          <p:spPr bwMode="auto">
            <a:xfrm>
              <a:off x="5449889" y="4959349"/>
              <a:ext cx="42863" cy="427038"/>
            </a:xfrm>
            <a:custGeom>
              <a:avLst/>
              <a:gdLst>
                <a:gd name="T0" fmla="*/ 21 w 25"/>
                <a:gd name="T1" fmla="*/ 250 h 250"/>
                <a:gd name="T2" fmla="*/ 3 w 25"/>
                <a:gd name="T3" fmla="*/ 250 h 250"/>
                <a:gd name="T4" fmla="*/ 0 w 25"/>
                <a:gd name="T5" fmla="*/ 247 h 250"/>
                <a:gd name="T6" fmla="*/ 0 w 25"/>
                <a:gd name="T7" fmla="*/ 4 h 250"/>
                <a:gd name="T8" fmla="*/ 3 w 25"/>
                <a:gd name="T9" fmla="*/ 0 h 250"/>
                <a:gd name="T10" fmla="*/ 21 w 25"/>
                <a:gd name="T11" fmla="*/ 0 h 250"/>
                <a:gd name="T12" fmla="*/ 25 w 25"/>
                <a:gd name="T13" fmla="*/ 4 h 250"/>
                <a:gd name="T14" fmla="*/ 25 w 25"/>
                <a:gd name="T15" fmla="*/ 247 h 250"/>
                <a:gd name="T16" fmla="*/ 21 w 25"/>
                <a:gd name="T17" fmla="*/ 250 h 250"/>
                <a:gd name="T18" fmla="*/ 6 w 25"/>
                <a:gd name="T19" fmla="*/ 244 h 250"/>
                <a:gd name="T20" fmla="*/ 18 w 25"/>
                <a:gd name="T21" fmla="*/ 244 h 250"/>
                <a:gd name="T22" fmla="*/ 18 w 25"/>
                <a:gd name="T23" fmla="*/ 7 h 250"/>
                <a:gd name="T24" fmla="*/ 6 w 25"/>
                <a:gd name="T25" fmla="*/ 7 h 250"/>
                <a:gd name="T26" fmla="*/ 6 w 25"/>
                <a:gd name="T27" fmla="*/ 24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250">
                  <a:moveTo>
                    <a:pt x="21" y="250"/>
                  </a:moveTo>
                  <a:cubicBezTo>
                    <a:pt x="3" y="250"/>
                    <a:pt x="3" y="250"/>
                    <a:pt x="3" y="250"/>
                  </a:cubicBezTo>
                  <a:cubicBezTo>
                    <a:pt x="1" y="250"/>
                    <a:pt x="0" y="249"/>
                    <a:pt x="0" y="24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47"/>
                    <a:pt x="25" y="247"/>
                    <a:pt x="25" y="247"/>
                  </a:cubicBezTo>
                  <a:cubicBezTo>
                    <a:pt x="25" y="249"/>
                    <a:pt x="23" y="250"/>
                    <a:pt x="21" y="250"/>
                  </a:cubicBezTo>
                  <a:moveTo>
                    <a:pt x="6" y="244"/>
                  </a:moveTo>
                  <a:cubicBezTo>
                    <a:pt x="18" y="244"/>
                    <a:pt x="18" y="244"/>
                    <a:pt x="18" y="244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244"/>
                    <a:pt x="6" y="244"/>
                    <a:pt x="6" y="244"/>
                  </a:cubicBezTo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2" name="Freeform 451"/>
            <p:cNvSpPr>
              <a:spLocks noEditPoints="1"/>
            </p:cNvSpPr>
            <p:nvPr>
              <p:custDataLst>
                <p:tags r:id="rId447"/>
              </p:custDataLst>
            </p:nvPr>
          </p:nvSpPr>
          <p:spPr bwMode="auto">
            <a:xfrm>
              <a:off x="5386389" y="5108574"/>
              <a:ext cx="42863" cy="277813"/>
            </a:xfrm>
            <a:custGeom>
              <a:avLst/>
              <a:gdLst>
                <a:gd name="T0" fmla="*/ 22 w 25"/>
                <a:gd name="T1" fmla="*/ 163 h 163"/>
                <a:gd name="T2" fmla="*/ 4 w 25"/>
                <a:gd name="T3" fmla="*/ 163 h 163"/>
                <a:gd name="T4" fmla="*/ 0 w 25"/>
                <a:gd name="T5" fmla="*/ 160 h 163"/>
                <a:gd name="T6" fmla="*/ 0 w 25"/>
                <a:gd name="T7" fmla="*/ 4 h 163"/>
                <a:gd name="T8" fmla="*/ 4 w 25"/>
                <a:gd name="T9" fmla="*/ 0 h 163"/>
                <a:gd name="T10" fmla="*/ 22 w 25"/>
                <a:gd name="T11" fmla="*/ 0 h 163"/>
                <a:gd name="T12" fmla="*/ 25 w 25"/>
                <a:gd name="T13" fmla="*/ 4 h 163"/>
                <a:gd name="T14" fmla="*/ 25 w 25"/>
                <a:gd name="T15" fmla="*/ 160 h 163"/>
                <a:gd name="T16" fmla="*/ 22 w 25"/>
                <a:gd name="T17" fmla="*/ 163 h 163"/>
                <a:gd name="T18" fmla="*/ 7 w 25"/>
                <a:gd name="T19" fmla="*/ 157 h 163"/>
                <a:gd name="T20" fmla="*/ 19 w 25"/>
                <a:gd name="T21" fmla="*/ 157 h 163"/>
                <a:gd name="T22" fmla="*/ 19 w 25"/>
                <a:gd name="T23" fmla="*/ 7 h 163"/>
                <a:gd name="T24" fmla="*/ 7 w 25"/>
                <a:gd name="T25" fmla="*/ 7 h 163"/>
                <a:gd name="T26" fmla="*/ 7 w 25"/>
                <a:gd name="T27" fmla="*/ 15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63">
                  <a:moveTo>
                    <a:pt x="22" y="163"/>
                  </a:moveTo>
                  <a:cubicBezTo>
                    <a:pt x="4" y="163"/>
                    <a:pt x="4" y="163"/>
                    <a:pt x="4" y="163"/>
                  </a:cubicBezTo>
                  <a:cubicBezTo>
                    <a:pt x="2" y="163"/>
                    <a:pt x="0" y="162"/>
                    <a:pt x="0" y="1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5" y="162"/>
                    <a:pt x="24" y="163"/>
                    <a:pt x="22" y="163"/>
                  </a:cubicBezTo>
                  <a:moveTo>
                    <a:pt x="7" y="157"/>
                  </a:moveTo>
                  <a:cubicBezTo>
                    <a:pt x="19" y="157"/>
                    <a:pt x="19" y="157"/>
                    <a:pt x="19" y="15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157"/>
                    <a:pt x="7" y="157"/>
                    <a:pt x="7" y="157"/>
                  </a:cubicBezTo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3" name="Freeform 452"/>
            <p:cNvSpPr>
              <a:spLocks noEditPoints="1"/>
            </p:cNvSpPr>
            <p:nvPr>
              <p:custDataLst>
                <p:tags r:id="rId448"/>
              </p:custDataLst>
            </p:nvPr>
          </p:nvSpPr>
          <p:spPr bwMode="auto">
            <a:xfrm>
              <a:off x="5324476" y="4840287"/>
              <a:ext cx="42863" cy="546100"/>
            </a:xfrm>
            <a:custGeom>
              <a:avLst/>
              <a:gdLst>
                <a:gd name="T0" fmla="*/ 21 w 25"/>
                <a:gd name="T1" fmla="*/ 319 h 319"/>
                <a:gd name="T2" fmla="*/ 3 w 25"/>
                <a:gd name="T3" fmla="*/ 319 h 319"/>
                <a:gd name="T4" fmla="*/ 0 w 25"/>
                <a:gd name="T5" fmla="*/ 316 h 319"/>
                <a:gd name="T6" fmla="*/ 0 w 25"/>
                <a:gd name="T7" fmla="*/ 3 h 319"/>
                <a:gd name="T8" fmla="*/ 3 w 25"/>
                <a:gd name="T9" fmla="*/ 0 h 319"/>
                <a:gd name="T10" fmla="*/ 21 w 25"/>
                <a:gd name="T11" fmla="*/ 0 h 319"/>
                <a:gd name="T12" fmla="*/ 25 w 25"/>
                <a:gd name="T13" fmla="*/ 3 h 319"/>
                <a:gd name="T14" fmla="*/ 25 w 25"/>
                <a:gd name="T15" fmla="*/ 316 h 319"/>
                <a:gd name="T16" fmla="*/ 21 w 25"/>
                <a:gd name="T17" fmla="*/ 319 h 319"/>
                <a:gd name="T18" fmla="*/ 6 w 25"/>
                <a:gd name="T19" fmla="*/ 313 h 319"/>
                <a:gd name="T20" fmla="*/ 18 w 25"/>
                <a:gd name="T21" fmla="*/ 313 h 319"/>
                <a:gd name="T22" fmla="*/ 18 w 25"/>
                <a:gd name="T23" fmla="*/ 7 h 319"/>
                <a:gd name="T24" fmla="*/ 6 w 25"/>
                <a:gd name="T25" fmla="*/ 7 h 319"/>
                <a:gd name="T26" fmla="*/ 6 w 25"/>
                <a:gd name="T27" fmla="*/ 313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19">
                  <a:moveTo>
                    <a:pt x="21" y="319"/>
                  </a:moveTo>
                  <a:cubicBezTo>
                    <a:pt x="3" y="319"/>
                    <a:pt x="3" y="319"/>
                    <a:pt x="3" y="319"/>
                  </a:cubicBezTo>
                  <a:cubicBezTo>
                    <a:pt x="1" y="319"/>
                    <a:pt x="0" y="318"/>
                    <a:pt x="0" y="31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3"/>
                  </a:cubicBezTo>
                  <a:cubicBezTo>
                    <a:pt x="25" y="316"/>
                    <a:pt x="25" y="316"/>
                    <a:pt x="25" y="316"/>
                  </a:cubicBezTo>
                  <a:cubicBezTo>
                    <a:pt x="25" y="318"/>
                    <a:pt x="23" y="319"/>
                    <a:pt x="21" y="319"/>
                  </a:cubicBezTo>
                  <a:moveTo>
                    <a:pt x="6" y="313"/>
                  </a:moveTo>
                  <a:cubicBezTo>
                    <a:pt x="18" y="313"/>
                    <a:pt x="18" y="313"/>
                    <a:pt x="18" y="313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313"/>
                    <a:pt x="6" y="313"/>
                    <a:pt x="6" y="313"/>
                  </a:cubicBezTo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4" name="Freeform 453"/>
            <p:cNvSpPr>
              <a:spLocks noEditPoints="1"/>
            </p:cNvSpPr>
            <p:nvPr>
              <p:custDataLst>
                <p:tags r:id="rId449"/>
              </p:custDataLst>
            </p:nvPr>
          </p:nvSpPr>
          <p:spPr bwMode="auto">
            <a:xfrm>
              <a:off x="5260976" y="5105399"/>
              <a:ext cx="42863" cy="280988"/>
            </a:xfrm>
            <a:custGeom>
              <a:avLst/>
              <a:gdLst>
                <a:gd name="T0" fmla="*/ 22 w 25"/>
                <a:gd name="T1" fmla="*/ 164 h 164"/>
                <a:gd name="T2" fmla="*/ 4 w 25"/>
                <a:gd name="T3" fmla="*/ 164 h 164"/>
                <a:gd name="T4" fmla="*/ 0 w 25"/>
                <a:gd name="T5" fmla="*/ 161 h 164"/>
                <a:gd name="T6" fmla="*/ 0 w 25"/>
                <a:gd name="T7" fmla="*/ 3 h 164"/>
                <a:gd name="T8" fmla="*/ 4 w 25"/>
                <a:gd name="T9" fmla="*/ 0 h 164"/>
                <a:gd name="T10" fmla="*/ 22 w 25"/>
                <a:gd name="T11" fmla="*/ 0 h 164"/>
                <a:gd name="T12" fmla="*/ 25 w 25"/>
                <a:gd name="T13" fmla="*/ 3 h 164"/>
                <a:gd name="T14" fmla="*/ 25 w 25"/>
                <a:gd name="T15" fmla="*/ 161 h 164"/>
                <a:gd name="T16" fmla="*/ 22 w 25"/>
                <a:gd name="T17" fmla="*/ 164 h 164"/>
                <a:gd name="T18" fmla="*/ 7 w 25"/>
                <a:gd name="T19" fmla="*/ 158 h 164"/>
                <a:gd name="T20" fmla="*/ 19 w 25"/>
                <a:gd name="T21" fmla="*/ 158 h 164"/>
                <a:gd name="T22" fmla="*/ 19 w 25"/>
                <a:gd name="T23" fmla="*/ 6 h 164"/>
                <a:gd name="T24" fmla="*/ 7 w 25"/>
                <a:gd name="T25" fmla="*/ 6 h 164"/>
                <a:gd name="T26" fmla="*/ 7 w 25"/>
                <a:gd name="T27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64">
                  <a:moveTo>
                    <a:pt x="22" y="164"/>
                  </a:moveTo>
                  <a:cubicBezTo>
                    <a:pt x="4" y="164"/>
                    <a:pt x="4" y="164"/>
                    <a:pt x="4" y="164"/>
                  </a:cubicBezTo>
                  <a:cubicBezTo>
                    <a:pt x="2" y="164"/>
                    <a:pt x="0" y="163"/>
                    <a:pt x="0" y="16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3"/>
                  </a:cubicBezTo>
                  <a:cubicBezTo>
                    <a:pt x="25" y="161"/>
                    <a:pt x="25" y="161"/>
                    <a:pt x="25" y="161"/>
                  </a:cubicBezTo>
                  <a:cubicBezTo>
                    <a:pt x="25" y="163"/>
                    <a:pt x="24" y="164"/>
                    <a:pt x="22" y="164"/>
                  </a:cubicBezTo>
                  <a:moveTo>
                    <a:pt x="7" y="158"/>
                  </a:moveTo>
                  <a:cubicBezTo>
                    <a:pt x="19" y="158"/>
                    <a:pt x="19" y="158"/>
                    <a:pt x="19" y="15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58"/>
                    <a:pt x="7" y="158"/>
                    <a:pt x="7" y="158"/>
                  </a:cubicBezTo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5" name="Freeform 454"/>
            <p:cNvSpPr>
              <a:spLocks noEditPoints="1"/>
            </p:cNvSpPr>
            <p:nvPr>
              <p:custDataLst>
                <p:tags r:id="rId450"/>
              </p:custDataLst>
            </p:nvPr>
          </p:nvSpPr>
          <p:spPr bwMode="auto">
            <a:xfrm>
              <a:off x="5199064" y="5254624"/>
              <a:ext cx="42863" cy="131763"/>
            </a:xfrm>
            <a:custGeom>
              <a:avLst/>
              <a:gdLst>
                <a:gd name="T0" fmla="*/ 21 w 25"/>
                <a:gd name="T1" fmla="*/ 77 h 77"/>
                <a:gd name="T2" fmla="*/ 3 w 25"/>
                <a:gd name="T3" fmla="*/ 77 h 77"/>
                <a:gd name="T4" fmla="*/ 0 w 25"/>
                <a:gd name="T5" fmla="*/ 74 h 77"/>
                <a:gd name="T6" fmla="*/ 0 w 25"/>
                <a:gd name="T7" fmla="*/ 3 h 77"/>
                <a:gd name="T8" fmla="*/ 3 w 25"/>
                <a:gd name="T9" fmla="*/ 0 h 77"/>
                <a:gd name="T10" fmla="*/ 21 w 25"/>
                <a:gd name="T11" fmla="*/ 0 h 77"/>
                <a:gd name="T12" fmla="*/ 25 w 25"/>
                <a:gd name="T13" fmla="*/ 3 h 77"/>
                <a:gd name="T14" fmla="*/ 25 w 25"/>
                <a:gd name="T15" fmla="*/ 74 h 77"/>
                <a:gd name="T16" fmla="*/ 21 w 25"/>
                <a:gd name="T17" fmla="*/ 77 h 77"/>
                <a:gd name="T18" fmla="*/ 6 w 25"/>
                <a:gd name="T19" fmla="*/ 71 h 77"/>
                <a:gd name="T20" fmla="*/ 18 w 25"/>
                <a:gd name="T21" fmla="*/ 71 h 77"/>
                <a:gd name="T22" fmla="*/ 18 w 25"/>
                <a:gd name="T23" fmla="*/ 7 h 77"/>
                <a:gd name="T24" fmla="*/ 6 w 25"/>
                <a:gd name="T25" fmla="*/ 7 h 77"/>
                <a:gd name="T26" fmla="*/ 6 w 25"/>
                <a:gd name="T27" fmla="*/ 7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77">
                  <a:moveTo>
                    <a:pt x="21" y="77"/>
                  </a:moveTo>
                  <a:cubicBezTo>
                    <a:pt x="3" y="77"/>
                    <a:pt x="3" y="77"/>
                    <a:pt x="3" y="77"/>
                  </a:cubicBezTo>
                  <a:cubicBezTo>
                    <a:pt x="1" y="77"/>
                    <a:pt x="0" y="76"/>
                    <a:pt x="0" y="7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3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5" y="76"/>
                    <a:pt x="23" y="77"/>
                    <a:pt x="21" y="77"/>
                  </a:cubicBezTo>
                  <a:moveTo>
                    <a:pt x="6" y="71"/>
                  </a:moveTo>
                  <a:cubicBezTo>
                    <a:pt x="18" y="71"/>
                    <a:pt x="18" y="71"/>
                    <a:pt x="18" y="7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1"/>
                    <a:pt x="6" y="71"/>
                    <a:pt x="6" y="71"/>
                  </a:cubicBezTo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6" name="Freeform 455"/>
            <p:cNvSpPr>
              <a:spLocks noEditPoints="1"/>
            </p:cNvSpPr>
            <p:nvPr>
              <p:custDataLst>
                <p:tags r:id="rId451"/>
              </p:custDataLst>
            </p:nvPr>
          </p:nvSpPr>
          <p:spPr bwMode="auto">
            <a:xfrm>
              <a:off x="5137151" y="5033962"/>
              <a:ext cx="41275" cy="352425"/>
            </a:xfrm>
            <a:custGeom>
              <a:avLst/>
              <a:gdLst>
                <a:gd name="T0" fmla="*/ 21 w 24"/>
                <a:gd name="T1" fmla="*/ 206 h 206"/>
                <a:gd name="T2" fmla="*/ 3 w 24"/>
                <a:gd name="T3" fmla="*/ 206 h 206"/>
                <a:gd name="T4" fmla="*/ 0 w 24"/>
                <a:gd name="T5" fmla="*/ 203 h 206"/>
                <a:gd name="T6" fmla="*/ 0 w 24"/>
                <a:gd name="T7" fmla="*/ 3 h 206"/>
                <a:gd name="T8" fmla="*/ 3 w 24"/>
                <a:gd name="T9" fmla="*/ 0 h 206"/>
                <a:gd name="T10" fmla="*/ 21 w 24"/>
                <a:gd name="T11" fmla="*/ 0 h 206"/>
                <a:gd name="T12" fmla="*/ 24 w 24"/>
                <a:gd name="T13" fmla="*/ 3 h 206"/>
                <a:gd name="T14" fmla="*/ 24 w 24"/>
                <a:gd name="T15" fmla="*/ 203 h 206"/>
                <a:gd name="T16" fmla="*/ 21 w 24"/>
                <a:gd name="T17" fmla="*/ 206 h 206"/>
                <a:gd name="T18" fmla="*/ 6 w 24"/>
                <a:gd name="T19" fmla="*/ 200 h 206"/>
                <a:gd name="T20" fmla="*/ 18 w 24"/>
                <a:gd name="T21" fmla="*/ 200 h 206"/>
                <a:gd name="T22" fmla="*/ 18 w 24"/>
                <a:gd name="T23" fmla="*/ 6 h 206"/>
                <a:gd name="T24" fmla="*/ 6 w 24"/>
                <a:gd name="T25" fmla="*/ 6 h 206"/>
                <a:gd name="T26" fmla="*/ 6 w 24"/>
                <a:gd name="T27" fmla="*/ 20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06">
                  <a:moveTo>
                    <a:pt x="21" y="206"/>
                  </a:moveTo>
                  <a:cubicBezTo>
                    <a:pt x="3" y="206"/>
                    <a:pt x="3" y="206"/>
                    <a:pt x="3" y="206"/>
                  </a:cubicBezTo>
                  <a:cubicBezTo>
                    <a:pt x="1" y="206"/>
                    <a:pt x="0" y="205"/>
                    <a:pt x="0" y="20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4" y="1"/>
                    <a:pt x="24" y="3"/>
                  </a:cubicBezTo>
                  <a:cubicBezTo>
                    <a:pt x="24" y="203"/>
                    <a:pt x="24" y="203"/>
                    <a:pt x="24" y="203"/>
                  </a:cubicBezTo>
                  <a:cubicBezTo>
                    <a:pt x="24" y="205"/>
                    <a:pt x="23" y="206"/>
                    <a:pt x="21" y="206"/>
                  </a:cubicBezTo>
                  <a:close/>
                  <a:moveTo>
                    <a:pt x="6" y="200"/>
                  </a:moveTo>
                  <a:cubicBezTo>
                    <a:pt x="18" y="200"/>
                    <a:pt x="18" y="200"/>
                    <a:pt x="18" y="200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00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7" name="Freeform 456"/>
            <p:cNvSpPr>
              <a:spLocks noEditPoints="1"/>
            </p:cNvSpPr>
            <p:nvPr>
              <p:custDataLst>
                <p:tags r:id="rId452"/>
              </p:custDataLst>
            </p:nvPr>
          </p:nvSpPr>
          <p:spPr bwMode="auto">
            <a:xfrm>
              <a:off x="5073651" y="4959349"/>
              <a:ext cx="42863" cy="427038"/>
            </a:xfrm>
            <a:custGeom>
              <a:avLst/>
              <a:gdLst>
                <a:gd name="T0" fmla="*/ 22 w 25"/>
                <a:gd name="T1" fmla="*/ 250 h 250"/>
                <a:gd name="T2" fmla="*/ 3 w 25"/>
                <a:gd name="T3" fmla="*/ 250 h 250"/>
                <a:gd name="T4" fmla="*/ 0 w 25"/>
                <a:gd name="T5" fmla="*/ 247 h 250"/>
                <a:gd name="T6" fmla="*/ 0 w 25"/>
                <a:gd name="T7" fmla="*/ 3 h 250"/>
                <a:gd name="T8" fmla="*/ 3 w 25"/>
                <a:gd name="T9" fmla="*/ 0 h 250"/>
                <a:gd name="T10" fmla="*/ 22 w 25"/>
                <a:gd name="T11" fmla="*/ 0 h 250"/>
                <a:gd name="T12" fmla="*/ 25 w 25"/>
                <a:gd name="T13" fmla="*/ 3 h 250"/>
                <a:gd name="T14" fmla="*/ 25 w 25"/>
                <a:gd name="T15" fmla="*/ 247 h 250"/>
                <a:gd name="T16" fmla="*/ 22 w 25"/>
                <a:gd name="T17" fmla="*/ 250 h 250"/>
                <a:gd name="T18" fmla="*/ 7 w 25"/>
                <a:gd name="T19" fmla="*/ 244 h 250"/>
                <a:gd name="T20" fmla="*/ 18 w 25"/>
                <a:gd name="T21" fmla="*/ 244 h 250"/>
                <a:gd name="T22" fmla="*/ 18 w 25"/>
                <a:gd name="T23" fmla="*/ 6 h 250"/>
                <a:gd name="T24" fmla="*/ 7 w 25"/>
                <a:gd name="T25" fmla="*/ 6 h 250"/>
                <a:gd name="T26" fmla="*/ 7 w 25"/>
                <a:gd name="T27" fmla="*/ 24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250">
                  <a:moveTo>
                    <a:pt x="22" y="250"/>
                  </a:moveTo>
                  <a:cubicBezTo>
                    <a:pt x="3" y="250"/>
                    <a:pt x="3" y="250"/>
                    <a:pt x="3" y="250"/>
                  </a:cubicBezTo>
                  <a:cubicBezTo>
                    <a:pt x="2" y="250"/>
                    <a:pt x="0" y="249"/>
                    <a:pt x="0" y="2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5" y="1"/>
                    <a:pt x="25" y="3"/>
                  </a:cubicBezTo>
                  <a:cubicBezTo>
                    <a:pt x="25" y="247"/>
                    <a:pt x="25" y="247"/>
                    <a:pt x="25" y="247"/>
                  </a:cubicBezTo>
                  <a:cubicBezTo>
                    <a:pt x="25" y="249"/>
                    <a:pt x="23" y="250"/>
                    <a:pt x="22" y="250"/>
                  </a:cubicBezTo>
                  <a:close/>
                  <a:moveTo>
                    <a:pt x="7" y="244"/>
                  </a:moveTo>
                  <a:cubicBezTo>
                    <a:pt x="18" y="244"/>
                    <a:pt x="18" y="244"/>
                    <a:pt x="18" y="244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7" y="244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8" name="Freeform 457"/>
            <p:cNvSpPr>
              <a:spLocks noEditPoints="1"/>
            </p:cNvSpPr>
            <p:nvPr>
              <p:custDataLst>
                <p:tags r:id="rId453"/>
              </p:custDataLst>
            </p:nvPr>
          </p:nvSpPr>
          <p:spPr bwMode="auto">
            <a:xfrm>
              <a:off x="5011739" y="5206999"/>
              <a:ext cx="41275" cy="179388"/>
            </a:xfrm>
            <a:custGeom>
              <a:avLst/>
              <a:gdLst>
                <a:gd name="T0" fmla="*/ 21 w 24"/>
                <a:gd name="T1" fmla="*/ 105 h 105"/>
                <a:gd name="T2" fmla="*/ 3 w 24"/>
                <a:gd name="T3" fmla="*/ 105 h 105"/>
                <a:gd name="T4" fmla="*/ 0 w 24"/>
                <a:gd name="T5" fmla="*/ 102 h 105"/>
                <a:gd name="T6" fmla="*/ 0 w 24"/>
                <a:gd name="T7" fmla="*/ 3 h 105"/>
                <a:gd name="T8" fmla="*/ 3 w 24"/>
                <a:gd name="T9" fmla="*/ 0 h 105"/>
                <a:gd name="T10" fmla="*/ 21 w 24"/>
                <a:gd name="T11" fmla="*/ 0 h 105"/>
                <a:gd name="T12" fmla="*/ 24 w 24"/>
                <a:gd name="T13" fmla="*/ 3 h 105"/>
                <a:gd name="T14" fmla="*/ 24 w 24"/>
                <a:gd name="T15" fmla="*/ 102 h 105"/>
                <a:gd name="T16" fmla="*/ 21 w 24"/>
                <a:gd name="T17" fmla="*/ 105 h 105"/>
                <a:gd name="T18" fmla="*/ 6 w 24"/>
                <a:gd name="T19" fmla="*/ 99 h 105"/>
                <a:gd name="T20" fmla="*/ 18 w 24"/>
                <a:gd name="T21" fmla="*/ 99 h 105"/>
                <a:gd name="T22" fmla="*/ 18 w 24"/>
                <a:gd name="T23" fmla="*/ 6 h 105"/>
                <a:gd name="T24" fmla="*/ 6 w 24"/>
                <a:gd name="T25" fmla="*/ 6 h 105"/>
                <a:gd name="T26" fmla="*/ 6 w 24"/>
                <a:gd name="T27" fmla="*/ 9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05">
                  <a:moveTo>
                    <a:pt x="21" y="105"/>
                  </a:moveTo>
                  <a:cubicBezTo>
                    <a:pt x="3" y="105"/>
                    <a:pt x="3" y="105"/>
                    <a:pt x="3" y="105"/>
                  </a:cubicBezTo>
                  <a:cubicBezTo>
                    <a:pt x="1" y="105"/>
                    <a:pt x="0" y="104"/>
                    <a:pt x="0" y="10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4" y="1"/>
                    <a:pt x="24" y="3"/>
                  </a:cubicBezTo>
                  <a:cubicBezTo>
                    <a:pt x="24" y="102"/>
                    <a:pt x="24" y="102"/>
                    <a:pt x="24" y="102"/>
                  </a:cubicBezTo>
                  <a:cubicBezTo>
                    <a:pt x="24" y="104"/>
                    <a:pt x="23" y="105"/>
                    <a:pt x="21" y="105"/>
                  </a:cubicBezTo>
                  <a:close/>
                  <a:moveTo>
                    <a:pt x="6" y="99"/>
                  </a:moveTo>
                  <a:cubicBezTo>
                    <a:pt x="18" y="99"/>
                    <a:pt x="18" y="99"/>
                    <a:pt x="18" y="99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99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9" name="Freeform 458"/>
            <p:cNvSpPr>
              <a:spLocks noEditPoints="1"/>
            </p:cNvSpPr>
            <p:nvPr>
              <p:custDataLst>
                <p:tags r:id="rId454"/>
              </p:custDataLst>
            </p:nvPr>
          </p:nvSpPr>
          <p:spPr bwMode="auto">
            <a:xfrm>
              <a:off x="4948239" y="5289549"/>
              <a:ext cx="42863" cy="96838"/>
            </a:xfrm>
            <a:custGeom>
              <a:avLst/>
              <a:gdLst>
                <a:gd name="T0" fmla="*/ 22 w 25"/>
                <a:gd name="T1" fmla="*/ 57 h 57"/>
                <a:gd name="T2" fmla="*/ 3 w 25"/>
                <a:gd name="T3" fmla="*/ 57 h 57"/>
                <a:gd name="T4" fmla="*/ 0 w 25"/>
                <a:gd name="T5" fmla="*/ 54 h 57"/>
                <a:gd name="T6" fmla="*/ 0 w 25"/>
                <a:gd name="T7" fmla="*/ 4 h 57"/>
                <a:gd name="T8" fmla="*/ 3 w 25"/>
                <a:gd name="T9" fmla="*/ 0 h 57"/>
                <a:gd name="T10" fmla="*/ 22 w 25"/>
                <a:gd name="T11" fmla="*/ 0 h 57"/>
                <a:gd name="T12" fmla="*/ 25 w 25"/>
                <a:gd name="T13" fmla="*/ 4 h 57"/>
                <a:gd name="T14" fmla="*/ 25 w 25"/>
                <a:gd name="T15" fmla="*/ 54 h 57"/>
                <a:gd name="T16" fmla="*/ 22 w 25"/>
                <a:gd name="T17" fmla="*/ 57 h 57"/>
                <a:gd name="T18" fmla="*/ 7 w 25"/>
                <a:gd name="T19" fmla="*/ 51 h 57"/>
                <a:gd name="T20" fmla="*/ 18 w 25"/>
                <a:gd name="T21" fmla="*/ 51 h 57"/>
                <a:gd name="T22" fmla="*/ 18 w 25"/>
                <a:gd name="T23" fmla="*/ 7 h 57"/>
                <a:gd name="T24" fmla="*/ 7 w 25"/>
                <a:gd name="T25" fmla="*/ 7 h 57"/>
                <a:gd name="T26" fmla="*/ 7 w 25"/>
                <a:gd name="T27" fmla="*/ 5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57">
                  <a:moveTo>
                    <a:pt x="22" y="57"/>
                  </a:moveTo>
                  <a:cubicBezTo>
                    <a:pt x="3" y="57"/>
                    <a:pt x="3" y="57"/>
                    <a:pt x="3" y="57"/>
                  </a:cubicBezTo>
                  <a:cubicBezTo>
                    <a:pt x="2" y="57"/>
                    <a:pt x="0" y="56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6"/>
                    <a:pt x="23" y="57"/>
                    <a:pt x="22" y="57"/>
                  </a:cubicBezTo>
                  <a:close/>
                  <a:moveTo>
                    <a:pt x="7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7" y="7"/>
                    <a:pt x="7" y="7"/>
                    <a:pt x="7" y="7"/>
                  </a:cubicBezTo>
                  <a:lnTo>
                    <a:pt x="7" y="51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0" name="Freeform 459"/>
            <p:cNvSpPr>
              <a:spLocks noEditPoints="1"/>
            </p:cNvSpPr>
            <p:nvPr>
              <p:custDataLst>
                <p:tags r:id="rId455"/>
              </p:custDataLst>
            </p:nvPr>
          </p:nvSpPr>
          <p:spPr bwMode="auto">
            <a:xfrm>
              <a:off x="5260976" y="5411787"/>
              <a:ext cx="42863" cy="179388"/>
            </a:xfrm>
            <a:custGeom>
              <a:avLst/>
              <a:gdLst>
                <a:gd name="T0" fmla="*/ 22 w 25"/>
                <a:gd name="T1" fmla="*/ 105 h 105"/>
                <a:gd name="T2" fmla="*/ 3 w 25"/>
                <a:gd name="T3" fmla="*/ 105 h 105"/>
                <a:gd name="T4" fmla="*/ 0 w 25"/>
                <a:gd name="T5" fmla="*/ 102 h 105"/>
                <a:gd name="T6" fmla="*/ 0 w 25"/>
                <a:gd name="T7" fmla="*/ 3 h 105"/>
                <a:gd name="T8" fmla="*/ 3 w 25"/>
                <a:gd name="T9" fmla="*/ 0 h 105"/>
                <a:gd name="T10" fmla="*/ 22 w 25"/>
                <a:gd name="T11" fmla="*/ 0 h 105"/>
                <a:gd name="T12" fmla="*/ 25 w 25"/>
                <a:gd name="T13" fmla="*/ 3 h 105"/>
                <a:gd name="T14" fmla="*/ 25 w 25"/>
                <a:gd name="T15" fmla="*/ 102 h 105"/>
                <a:gd name="T16" fmla="*/ 22 w 25"/>
                <a:gd name="T17" fmla="*/ 105 h 105"/>
                <a:gd name="T18" fmla="*/ 7 w 25"/>
                <a:gd name="T19" fmla="*/ 99 h 105"/>
                <a:gd name="T20" fmla="*/ 18 w 25"/>
                <a:gd name="T21" fmla="*/ 99 h 105"/>
                <a:gd name="T22" fmla="*/ 18 w 25"/>
                <a:gd name="T23" fmla="*/ 6 h 105"/>
                <a:gd name="T24" fmla="*/ 7 w 25"/>
                <a:gd name="T25" fmla="*/ 6 h 105"/>
                <a:gd name="T26" fmla="*/ 7 w 25"/>
                <a:gd name="T27" fmla="*/ 9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05">
                  <a:moveTo>
                    <a:pt x="22" y="105"/>
                  </a:moveTo>
                  <a:cubicBezTo>
                    <a:pt x="3" y="105"/>
                    <a:pt x="3" y="105"/>
                    <a:pt x="3" y="105"/>
                  </a:cubicBezTo>
                  <a:cubicBezTo>
                    <a:pt x="2" y="105"/>
                    <a:pt x="0" y="104"/>
                    <a:pt x="0" y="10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5" y="1"/>
                    <a:pt x="25" y="3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25" y="104"/>
                    <a:pt x="23" y="105"/>
                    <a:pt x="22" y="105"/>
                  </a:cubicBezTo>
                  <a:close/>
                  <a:moveTo>
                    <a:pt x="7" y="99"/>
                  </a:moveTo>
                  <a:cubicBezTo>
                    <a:pt x="18" y="99"/>
                    <a:pt x="18" y="99"/>
                    <a:pt x="18" y="99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7" y="99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1" name="Freeform 460"/>
            <p:cNvSpPr>
              <a:spLocks noEditPoints="1"/>
            </p:cNvSpPr>
            <p:nvPr>
              <p:custDataLst>
                <p:tags r:id="rId456"/>
              </p:custDataLst>
            </p:nvPr>
          </p:nvSpPr>
          <p:spPr bwMode="auto">
            <a:xfrm>
              <a:off x="5324476" y="5411787"/>
              <a:ext cx="41275" cy="104775"/>
            </a:xfrm>
            <a:custGeom>
              <a:avLst/>
              <a:gdLst>
                <a:gd name="T0" fmla="*/ 21 w 24"/>
                <a:gd name="T1" fmla="*/ 62 h 62"/>
                <a:gd name="T2" fmla="*/ 3 w 24"/>
                <a:gd name="T3" fmla="*/ 62 h 62"/>
                <a:gd name="T4" fmla="*/ 0 w 24"/>
                <a:gd name="T5" fmla="*/ 58 h 62"/>
                <a:gd name="T6" fmla="*/ 0 w 24"/>
                <a:gd name="T7" fmla="*/ 3 h 62"/>
                <a:gd name="T8" fmla="*/ 3 w 24"/>
                <a:gd name="T9" fmla="*/ 0 h 62"/>
                <a:gd name="T10" fmla="*/ 21 w 24"/>
                <a:gd name="T11" fmla="*/ 0 h 62"/>
                <a:gd name="T12" fmla="*/ 24 w 24"/>
                <a:gd name="T13" fmla="*/ 3 h 62"/>
                <a:gd name="T14" fmla="*/ 24 w 24"/>
                <a:gd name="T15" fmla="*/ 58 h 62"/>
                <a:gd name="T16" fmla="*/ 21 w 24"/>
                <a:gd name="T17" fmla="*/ 62 h 62"/>
                <a:gd name="T18" fmla="*/ 6 w 24"/>
                <a:gd name="T19" fmla="*/ 55 h 62"/>
                <a:gd name="T20" fmla="*/ 18 w 24"/>
                <a:gd name="T21" fmla="*/ 55 h 62"/>
                <a:gd name="T22" fmla="*/ 18 w 24"/>
                <a:gd name="T23" fmla="*/ 6 h 62"/>
                <a:gd name="T24" fmla="*/ 6 w 24"/>
                <a:gd name="T25" fmla="*/ 6 h 62"/>
                <a:gd name="T26" fmla="*/ 6 w 24"/>
                <a:gd name="T27" fmla="*/ 5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62">
                  <a:moveTo>
                    <a:pt x="21" y="62"/>
                  </a:move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0"/>
                    <a:pt x="0" y="5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4" y="1"/>
                    <a:pt x="24" y="3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60"/>
                    <a:pt x="23" y="62"/>
                    <a:pt x="21" y="62"/>
                  </a:cubicBezTo>
                  <a:close/>
                  <a:moveTo>
                    <a:pt x="6" y="55"/>
                  </a:moveTo>
                  <a:cubicBezTo>
                    <a:pt x="18" y="55"/>
                    <a:pt x="18" y="55"/>
                    <a:pt x="18" y="5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55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2" name="Freeform 461"/>
            <p:cNvSpPr>
              <a:spLocks noEditPoints="1"/>
            </p:cNvSpPr>
            <p:nvPr>
              <p:custDataLst>
                <p:tags r:id="rId457"/>
              </p:custDataLst>
            </p:nvPr>
          </p:nvSpPr>
          <p:spPr bwMode="auto">
            <a:xfrm>
              <a:off x="5386389" y="5411787"/>
              <a:ext cx="42863" cy="296863"/>
            </a:xfrm>
            <a:custGeom>
              <a:avLst/>
              <a:gdLst>
                <a:gd name="T0" fmla="*/ 22 w 25"/>
                <a:gd name="T1" fmla="*/ 174 h 174"/>
                <a:gd name="T2" fmla="*/ 3 w 25"/>
                <a:gd name="T3" fmla="*/ 174 h 174"/>
                <a:gd name="T4" fmla="*/ 0 w 25"/>
                <a:gd name="T5" fmla="*/ 171 h 174"/>
                <a:gd name="T6" fmla="*/ 0 w 25"/>
                <a:gd name="T7" fmla="*/ 3 h 174"/>
                <a:gd name="T8" fmla="*/ 3 w 25"/>
                <a:gd name="T9" fmla="*/ 0 h 174"/>
                <a:gd name="T10" fmla="*/ 22 w 25"/>
                <a:gd name="T11" fmla="*/ 0 h 174"/>
                <a:gd name="T12" fmla="*/ 25 w 25"/>
                <a:gd name="T13" fmla="*/ 3 h 174"/>
                <a:gd name="T14" fmla="*/ 25 w 25"/>
                <a:gd name="T15" fmla="*/ 171 h 174"/>
                <a:gd name="T16" fmla="*/ 22 w 25"/>
                <a:gd name="T17" fmla="*/ 174 h 174"/>
                <a:gd name="T18" fmla="*/ 7 w 25"/>
                <a:gd name="T19" fmla="*/ 168 h 174"/>
                <a:gd name="T20" fmla="*/ 18 w 25"/>
                <a:gd name="T21" fmla="*/ 168 h 174"/>
                <a:gd name="T22" fmla="*/ 18 w 25"/>
                <a:gd name="T23" fmla="*/ 6 h 174"/>
                <a:gd name="T24" fmla="*/ 7 w 25"/>
                <a:gd name="T25" fmla="*/ 6 h 174"/>
                <a:gd name="T26" fmla="*/ 7 w 25"/>
                <a:gd name="T27" fmla="*/ 16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74">
                  <a:moveTo>
                    <a:pt x="22" y="174"/>
                  </a:moveTo>
                  <a:cubicBezTo>
                    <a:pt x="3" y="174"/>
                    <a:pt x="3" y="174"/>
                    <a:pt x="3" y="174"/>
                  </a:cubicBezTo>
                  <a:cubicBezTo>
                    <a:pt x="2" y="174"/>
                    <a:pt x="0" y="173"/>
                    <a:pt x="0" y="17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5" y="1"/>
                    <a:pt x="25" y="3"/>
                  </a:cubicBezTo>
                  <a:cubicBezTo>
                    <a:pt x="25" y="171"/>
                    <a:pt x="25" y="171"/>
                    <a:pt x="25" y="171"/>
                  </a:cubicBezTo>
                  <a:cubicBezTo>
                    <a:pt x="25" y="173"/>
                    <a:pt x="23" y="174"/>
                    <a:pt x="22" y="174"/>
                  </a:cubicBezTo>
                  <a:close/>
                  <a:moveTo>
                    <a:pt x="7" y="168"/>
                  </a:moveTo>
                  <a:cubicBezTo>
                    <a:pt x="18" y="168"/>
                    <a:pt x="18" y="168"/>
                    <a:pt x="18" y="16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7" y="168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3" name="Freeform 462"/>
            <p:cNvSpPr>
              <a:spLocks noEditPoints="1"/>
            </p:cNvSpPr>
            <p:nvPr>
              <p:custDataLst>
                <p:tags r:id="rId458"/>
              </p:custDataLst>
            </p:nvPr>
          </p:nvSpPr>
          <p:spPr bwMode="auto">
            <a:xfrm>
              <a:off x="5449889" y="5411787"/>
              <a:ext cx="41275" cy="157163"/>
            </a:xfrm>
            <a:custGeom>
              <a:avLst/>
              <a:gdLst>
                <a:gd name="T0" fmla="*/ 21 w 24"/>
                <a:gd name="T1" fmla="*/ 92 h 92"/>
                <a:gd name="T2" fmla="*/ 3 w 24"/>
                <a:gd name="T3" fmla="*/ 92 h 92"/>
                <a:gd name="T4" fmla="*/ 0 w 24"/>
                <a:gd name="T5" fmla="*/ 89 h 92"/>
                <a:gd name="T6" fmla="*/ 0 w 24"/>
                <a:gd name="T7" fmla="*/ 3 h 92"/>
                <a:gd name="T8" fmla="*/ 3 w 24"/>
                <a:gd name="T9" fmla="*/ 0 h 92"/>
                <a:gd name="T10" fmla="*/ 21 w 24"/>
                <a:gd name="T11" fmla="*/ 0 h 92"/>
                <a:gd name="T12" fmla="*/ 24 w 24"/>
                <a:gd name="T13" fmla="*/ 3 h 92"/>
                <a:gd name="T14" fmla="*/ 24 w 24"/>
                <a:gd name="T15" fmla="*/ 89 h 92"/>
                <a:gd name="T16" fmla="*/ 21 w 24"/>
                <a:gd name="T17" fmla="*/ 92 h 92"/>
                <a:gd name="T18" fmla="*/ 6 w 24"/>
                <a:gd name="T19" fmla="*/ 86 h 92"/>
                <a:gd name="T20" fmla="*/ 18 w 24"/>
                <a:gd name="T21" fmla="*/ 86 h 92"/>
                <a:gd name="T22" fmla="*/ 18 w 24"/>
                <a:gd name="T23" fmla="*/ 6 h 92"/>
                <a:gd name="T24" fmla="*/ 6 w 24"/>
                <a:gd name="T25" fmla="*/ 6 h 92"/>
                <a:gd name="T26" fmla="*/ 6 w 24"/>
                <a:gd name="T27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92">
                  <a:moveTo>
                    <a:pt x="21" y="92"/>
                  </a:moveTo>
                  <a:cubicBezTo>
                    <a:pt x="3" y="92"/>
                    <a:pt x="3" y="92"/>
                    <a:pt x="3" y="92"/>
                  </a:cubicBezTo>
                  <a:cubicBezTo>
                    <a:pt x="1" y="92"/>
                    <a:pt x="0" y="91"/>
                    <a:pt x="0" y="8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4" y="1"/>
                    <a:pt x="24" y="3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91"/>
                    <a:pt x="23" y="92"/>
                    <a:pt x="21" y="92"/>
                  </a:cubicBezTo>
                  <a:close/>
                  <a:moveTo>
                    <a:pt x="6" y="86"/>
                  </a:moveTo>
                  <a:cubicBezTo>
                    <a:pt x="18" y="86"/>
                    <a:pt x="18" y="86"/>
                    <a:pt x="18" y="8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86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4" name="Freeform 463"/>
            <p:cNvSpPr>
              <a:spLocks noEditPoints="1"/>
            </p:cNvSpPr>
            <p:nvPr>
              <p:custDataLst>
                <p:tags r:id="rId459"/>
              </p:custDataLst>
            </p:nvPr>
          </p:nvSpPr>
          <p:spPr bwMode="auto">
            <a:xfrm>
              <a:off x="5510214" y="5411787"/>
              <a:ext cx="42863" cy="57150"/>
            </a:xfrm>
            <a:custGeom>
              <a:avLst/>
              <a:gdLst>
                <a:gd name="T0" fmla="*/ 21 w 25"/>
                <a:gd name="T1" fmla="*/ 34 h 34"/>
                <a:gd name="T2" fmla="*/ 3 w 25"/>
                <a:gd name="T3" fmla="*/ 34 h 34"/>
                <a:gd name="T4" fmla="*/ 0 w 25"/>
                <a:gd name="T5" fmla="*/ 30 h 34"/>
                <a:gd name="T6" fmla="*/ 0 w 25"/>
                <a:gd name="T7" fmla="*/ 3 h 34"/>
                <a:gd name="T8" fmla="*/ 3 w 25"/>
                <a:gd name="T9" fmla="*/ 0 h 34"/>
                <a:gd name="T10" fmla="*/ 21 w 25"/>
                <a:gd name="T11" fmla="*/ 0 h 34"/>
                <a:gd name="T12" fmla="*/ 25 w 25"/>
                <a:gd name="T13" fmla="*/ 3 h 34"/>
                <a:gd name="T14" fmla="*/ 25 w 25"/>
                <a:gd name="T15" fmla="*/ 30 h 34"/>
                <a:gd name="T16" fmla="*/ 21 w 25"/>
                <a:gd name="T17" fmla="*/ 34 h 34"/>
                <a:gd name="T18" fmla="*/ 7 w 25"/>
                <a:gd name="T19" fmla="*/ 27 h 34"/>
                <a:gd name="T20" fmla="*/ 18 w 25"/>
                <a:gd name="T21" fmla="*/ 27 h 34"/>
                <a:gd name="T22" fmla="*/ 18 w 25"/>
                <a:gd name="T23" fmla="*/ 6 h 34"/>
                <a:gd name="T24" fmla="*/ 7 w 25"/>
                <a:gd name="T25" fmla="*/ 6 h 34"/>
                <a:gd name="T26" fmla="*/ 7 w 25"/>
                <a:gd name="T27" fmla="*/ 2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4">
                  <a:moveTo>
                    <a:pt x="21" y="34"/>
                  </a:moveTo>
                  <a:cubicBezTo>
                    <a:pt x="3" y="34"/>
                    <a:pt x="3" y="34"/>
                    <a:pt x="3" y="34"/>
                  </a:cubicBezTo>
                  <a:cubicBezTo>
                    <a:pt x="1" y="34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2"/>
                    <a:pt x="23" y="34"/>
                    <a:pt x="21" y="34"/>
                  </a:cubicBezTo>
                  <a:close/>
                  <a:moveTo>
                    <a:pt x="7" y="27"/>
                  </a:moveTo>
                  <a:cubicBezTo>
                    <a:pt x="18" y="27"/>
                    <a:pt x="18" y="27"/>
                    <a:pt x="18" y="2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7" y="27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5" name="Freeform 464"/>
            <p:cNvSpPr>
              <a:spLocks noEditPoints="1"/>
            </p:cNvSpPr>
            <p:nvPr>
              <p:custDataLst>
                <p:tags r:id="rId460"/>
              </p:custDataLst>
            </p:nvPr>
          </p:nvSpPr>
          <p:spPr bwMode="auto">
            <a:xfrm>
              <a:off x="5572126" y="5411787"/>
              <a:ext cx="42863" cy="228600"/>
            </a:xfrm>
            <a:custGeom>
              <a:avLst/>
              <a:gdLst>
                <a:gd name="T0" fmla="*/ 22 w 25"/>
                <a:gd name="T1" fmla="*/ 134 h 134"/>
                <a:gd name="T2" fmla="*/ 4 w 25"/>
                <a:gd name="T3" fmla="*/ 134 h 134"/>
                <a:gd name="T4" fmla="*/ 0 w 25"/>
                <a:gd name="T5" fmla="*/ 131 h 134"/>
                <a:gd name="T6" fmla="*/ 0 w 25"/>
                <a:gd name="T7" fmla="*/ 3 h 134"/>
                <a:gd name="T8" fmla="*/ 4 w 25"/>
                <a:gd name="T9" fmla="*/ 0 h 134"/>
                <a:gd name="T10" fmla="*/ 22 w 25"/>
                <a:gd name="T11" fmla="*/ 0 h 134"/>
                <a:gd name="T12" fmla="*/ 25 w 25"/>
                <a:gd name="T13" fmla="*/ 3 h 134"/>
                <a:gd name="T14" fmla="*/ 25 w 25"/>
                <a:gd name="T15" fmla="*/ 131 h 134"/>
                <a:gd name="T16" fmla="*/ 22 w 25"/>
                <a:gd name="T17" fmla="*/ 134 h 134"/>
                <a:gd name="T18" fmla="*/ 7 w 25"/>
                <a:gd name="T19" fmla="*/ 128 h 134"/>
                <a:gd name="T20" fmla="*/ 19 w 25"/>
                <a:gd name="T21" fmla="*/ 128 h 134"/>
                <a:gd name="T22" fmla="*/ 19 w 25"/>
                <a:gd name="T23" fmla="*/ 6 h 134"/>
                <a:gd name="T24" fmla="*/ 7 w 25"/>
                <a:gd name="T25" fmla="*/ 6 h 134"/>
                <a:gd name="T26" fmla="*/ 7 w 25"/>
                <a:gd name="T27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34">
                  <a:moveTo>
                    <a:pt x="22" y="134"/>
                  </a:moveTo>
                  <a:cubicBezTo>
                    <a:pt x="4" y="134"/>
                    <a:pt x="4" y="134"/>
                    <a:pt x="4" y="134"/>
                  </a:cubicBezTo>
                  <a:cubicBezTo>
                    <a:pt x="2" y="134"/>
                    <a:pt x="0" y="133"/>
                    <a:pt x="0" y="13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3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5" y="133"/>
                    <a:pt x="24" y="134"/>
                    <a:pt x="22" y="134"/>
                  </a:cubicBezTo>
                  <a:close/>
                  <a:moveTo>
                    <a:pt x="7" y="128"/>
                  </a:moveTo>
                  <a:cubicBezTo>
                    <a:pt x="19" y="128"/>
                    <a:pt x="19" y="128"/>
                    <a:pt x="19" y="12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7" y="128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6" name="Freeform 465"/>
            <p:cNvSpPr>
              <a:spLocks noEditPoints="1"/>
            </p:cNvSpPr>
            <p:nvPr>
              <p:custDataLst>
                <p:tags r:id="rId461"/>
              </p:custDataLst>
            </p:nvPr>
          </p:nvSpPr>
          <p:spPr bwMode="auto">
            <a:xfrm>
              <a:off x="5635626" y="5411787"/>
              <a:ext cx="42863" cy="180975"/>
            </a:xfrm>
            <a:custGeom>
              <a:avLst/>
              <a:gdLst>
                <a:gd name="T0" fmla="*/ 21 w 25"/>
                <a:gd name="T1" fmla="*/ 106 h 106"/>
                <a:gd name="T2" fmla="*/ 3 w 25"/>
                <a:gd name="T3" fmla="*/ 106 h 106"/>
                <a:gd name="T4" fmla="*/ 0 w 25"/>
                <a:gd name="T5" fmla="*/ 103 h 106"/>
                <a:gd name="T6" fmla="*/ 0 w 25"/>
                <a:gd name="T7" fmla="*/ 3 h 106"/>
                <a:gd name="T8" fmla="*/ 3 w 25"/>
                <a:gd name="T9" fmla="*/ 0 h 106"/>
                <a:gd name="T10" fmla="*/ 21 w 25"/>
                <a:gd name="T11" fmla="*/ 0 h 106"/>
                <a:gd name="T12" fmla="*/ 25 w 25"/>
                <a:gd name="T13" fmla="*/ 3 h 106"/>
                <a:gd name="T14" fmla="*/ 25 w 25"/>
                <a:gd name="T15" fmla="*/ 103 h 106"/>
                <a:gd name="T16" fmla="*/ 21 w 25"/>
                <a:gd name="T17" fmla="*/ 106 h 106"/>
                <a:gd name="T18" fmla="*/ 6 w 25"/>
                <a:gd name="T19" fmla="*/ 99 h 106"/>
                <a:gd name="T20" fmla="*/ 18 w 25"/>
                <a:gd name="T21" fmla="*/ 99 h 106"/>
                <a:gd name="T22" fmla="*/ 18 w 25"/>
                <a:gd name="T23" fmla="*/ 6 h 106"/>
                <a:gd name="T24" fmla="*/ 6 w 25"/>
                <a:gd name="T25" fmla="*/ 6 h 106"/>
                <a:gd name="T26" fmla="*/ 6 w 25"/>
                <a:gd name="T27" fmla="*/ 9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06">
                  <a:moveTo>
                    <a:pt x="21" y="106"/>
                  </a:moveTo>
                  <a:cubicBezTo>
                    <a:pt x="3" y="106"/>
                    <a:pt x="3" y="106"/>
                    <a:pt x="3" y="106"/>
                  </a:cubicBezTo>
                  <a:cubicBezTo>
                    <a:pt x="1" y="106"/>
                    <a:pt x="0" y="105"/>
                    <a:pt x="0" y="10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3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5" y="105"/>
                    <a:pt x="23" y="106"/>
                    <a:pt x="21" y="106"/>
                  </a:cubicBezTo>
                  <a:close/>
                  <a:moveTo>
                    <a:pt x="6" y="99"/>
                  </a:moveTo>
                  <a:cubicBezTo>
                    <a:pt x="18" y="99"/>
                    <a:pt x="18" y="99"/>
                    <a:pt x="18" y="99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99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7" name="Freeform 466"/>
            <p:cNvSpPr>
              <a:spLocks noEditPoints="1"/>
            </p:cNvSpPr>
            <p:nvPr>
              <p:custDataLst>
                <p:tags r:id="rId462"/>
              </p:custDataLst>
            </p:nvPr>
          </p:nvSpPr>
          <p:spPr bwMode="auto">
            <a:xfrm>
              <a:off x="5697539" y="5411787"/>
              <a:ext cx="42863" cy="55563"/>
            </a:xfrm>
            <a:custGeom>
              <a:avLst/>
              <a:gdLst>
                <a:gd name="T0" fmla="*/ 22 w 25"/>
                <a:gd name="T1" fmla="*/ 33 h 33"/>
                <a:gd name="T2" fmla="*/ 4 w 25"/>
                <a:gd name="T3" fmla="*/ 33 h 33"/>
                <a:gd name="T4" fmla="*/ 0 w 25"/>
                <a:gd name="T5" fmla="*/ 30 h 33"/>
                <a:gd name="T6" fmla="*/ 0 w 25"/>
                <a:gd name="T7" fmla="*/ 3 h 33"/>
                <a:gd name="T8" fmla="*/ 4 w 25"/>
                <a:gd name="T9" fmla="*/ 0 h 33"/>
                <a:gd name="T10" fmla="*/ 22 w 25"/>
                <a:gd name="T11" fmla="*/ 0 h 33"/>
                <a:gd name="T12" fmla="*/ 25 w 25"/>
                <a:gd name="T13" fmla="*/ 3 h 33"/>
                <a:gd name="T14" fmla="*/ 25 w 25"/>
                <a:gd name="T15" fmla="*/ 30 h 33"/>
                <a:gd name="T16" fmla="*/ 22 w 25"/>
                <a:gd name="T17" fmla="*/ 33 h 33"/>
                <a:gd name="T18" fmla="*/ 7 w 25"/>
                <a:gd name="T19" fmla="*/ 27 h 33"/>
                <a:gd name="T20" fmla="*/ 19 w 25"/>
                <a:gd name="T21" fmla="*/ 27 h 33"/>
                <a:gd name="T22" fmla="*/ 19 w 25"/>
                <a:gd name="T23" fmla="*/ 6 h 33"/>
                <a:gd name="T24" fmla="*/ 7 w 25"/>
                <a:gd name="T25" fmla="*/ 6 h 33"/>
                <a:gd name="T26" fmla="*/ 7 w 25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3">
                  <a:moveTo>
                    <a:pt x="22" y="33"/>
                  </a:move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2"/>
                    <a:pt x="24" y="33"/>
                    <a:pt x="22" y="33"/>
                  </a:cubicBezTo>
                  <a:close/>
                  <a:moveTo>
                    <a:pt x="7" y="27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7" y="27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8" name="Freeform 467"/>
            <p:cNvSpPr>
              <a:spLocks noEditPoints="1"/>
            </p:cNvSpPr>
            <p:nvPr>
              <p:custDataLst>
                <p:tags r:id="rId463"/>
              </p:custDataLst>
            </p:nvPr>
          </p:nvSpPr>
          <p:spPr bwMode="auto">
            <a:xfrm>
              <a:off x="5761039" y="5411787"/>
              <a:ext cx="42863" cy="22225"/>
            </a:xfrm>
            <a:custGeom>
              <a:avLst/>
              <a:gdLst>
                <a:gd name="T0" fmla="*/ 21 w 25"/>
                <a:gd name="T1" fmla="*/ 13 h 13"/>
                <a:gd name="T2" fmla="*/ 3 w 25"/>
                <a:gd name="T3" fmla="*/ 13 h 13"/>
                <a:gd name="T4" fmla="*/ 0 w 25"/>
                <a:gd name="T5" fmla="*/ 10 h 13"/>
                <a:gd name="T6" fmla="*/ 0 w 25"/>
                <a:gd name="T7" fmla="*/ 3 h 13"/>
                <a:gd name="T8" fmla="*/ 3 w 25"/>
                <a:gd name="T9" fmla="*/ 0 h 13"/>
                <a:gd name="T10" fmla="*/ 21 w 25"/>
                <a:gd name="T11" fmla="*/ 0 h 13"/>
                <a:gd name="T12" fmla="*/ 25 w 25"/>
                <a:gd name="T13" fmla="*/ 3 h 13"/>
                <a:gd name="T14" fmla="*/ 25 w 25"/>
                <a:gd name="T15" fmla="*/ 10 h 13"/>
                <a:gd name="T16" fmla="*/ 21 w 25"/>
                <a:gd name="T17" fmla="*/ 13 h 13"/>
                <a:gd name="T18" fmla="*/ 6 w 25"/>
                <a:gd name="T19" fmla="*/ 7 h 13"/>
                <a:gd name="T20" fmla="*/ 18 w 25"/>
                <a:gd name="T21" fmla="*/ 7 h 13"/>
                <a:gd name="T22" fmla="*/ 18 w 25"/>
                <a:gd name="T23" fmla="*/ 6 h 13"/>
                <a:gd name="T24" fmla="*/ 6 w 25"/>
                <a:gd name="T25" fmla="*/ 6 h 13"/>
                <a:gd name="T26" fmla="*/ 6 w 25"/>
                <a:gd name="T2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3">
                  <a:moveTo>
                    <a:pt x="21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1" y="13"/>
                    <a:pt x="0" y="12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3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2"/>
                    <a:pt x="23" y="13"/>
                    <a:pt x="21" y="13"/>
                  </a:cubicBezTo>
                  <a:close/>
                  <a:moveTo>
                    <a:pt x="6" y="7"/>
                  </a:move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7"/>
                  </a:lnTo>
                  <a:close/>
                </a:path>
              </a:pathLst>
            </a:custGeom>
            <a:solidFill>
              <a:srgbClr val="E9B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9" name="Freeform 468"/>
            <p:cNvSpPr/>
            <p:nvPr>
              <p:custDataLst>
                <p:tags r:id="rId464"/>
              </p:custDataLst>
            </p:nvPr>
          </p:nvSpPr>
          <p:spPr bwMode="auto">
            <a:xfrm>
              <a:off x="5727701" y="5373687"/>
              <a:ext cx="246063" cy="25400"/>
            </a:xfrm>
            <a:custGeom>
              <a:avLst/>
              <a:gdLst>
                <a:gd name="T0" fmla="*/ 144 w 144"/>
                <a:gd name="T1" fmla="*/ 0 h 15"/>
                <a:gd name="T2" fmla="*/ 0 w 144"/>
                <a:gd name="T3" fmla="*/ 0 h 15"/>
                <a:gd name="T4" fmla="*/ 15 w 144"/>
                <a:gd name="T5" fmla="*/ 15 h 15"/>
                <a:gd name="T6" fmla="*/ 129 w 144"/>
                <a:gd name="T7" fmla="*/ 15 h 15"/>
                <a:gd name="T8" fmla="*/ 144 w 144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">
                  <a:moveTo>
                    <a:pt x="1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7" y="15"/>
                    <a:pt x="15" y="15"/>
                  </a:cubicBezTo>
                  <a:cubicBezTo>
                    <a:pt x="129" y="15"/>
                    <a:pt x="129" y="15"/>
                    <a:pt x="129" y="15"/>
                  </a:cubicBezTo>
                  <a:cubicBezTo>
                    <a:pt x="137" y="15"/>
                    <a:pt x="144" y="8"/>
                    <a:pt x="144" y="0"/>
                  </a:cubicBezTo>
                </a:path>
              </a:pathLst>
            </a:custGeom>
            <a:solidFill>
              <a:srgbClr val="FC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0" name="Freeform 469"/>
            <p:cNvSpPr/>
            <p:nvPr>
              <p:custDataLst>
                <p:tags r:id="rId465"/>
              </p:custDataLst>
            </p:nvPr>
          </p:nvSpPr>
          <p:spPr bwMode="auto">
            <a:xfrm>
              <a:off x="5162551" y="4440237"/>
              <a:ext cx="1376363" cy="933450"/>
            </a:xfrm>
            <a:custGeom>
              <a:avLst/>
              <a:gdLst>
                <a:gd name="T0" fmla="*/ 412 w 802"/>
                <a:gd name="T1" fmla="*/ 545 h 545"/>
                <a:gd name="T2" fmla="*/ 0 w 802"/>
                <a:gd name="T3" fmla="*/ 545 h 545"/>
                <a:gd name="T4" fmla="*/ 0 w 802"/>
                <a:gd name="T5" fmla="*/ 28 h 545"/>
                <a:gd name="T6" fmla="*/ 28 w 802"/>
                <a:gd name="T7" fmla="*/ 0 h 545"/>
                <a:gd name="T8" fmla="*/ 412 w 802"/>
                <a:gd name="T9" fmla="*/ 0 h 545"/>
                <a:gd name="T10" fmla="*/ 774 w 802"/>
                <a:gd name="T11" fmla="*/ 0 h 545"/>
                <a:gd name="T12" fmla="*/ 802 w 802"/>
                <a:gd name="T13" fmla="*/ 28 h 545"/>
                <a:gd name="T14" fmla="*/ 802 w 802"/>
                <a:gd name="T15" fmla="*/ 545 h 545"/>
                <a:gd name="T16" fmla="*/ 412 w 802"/>
                <a:gd name="T17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2" h="545">
                  <a:moveTo>
                    <a:pt x="412" y="545"/>
                  </a:moveTo>
                  <a:cubicBezTo>
                    <a:pt x="0" y="545"/>
                    <a:pt x="0" y="545"/>
                    <a:pt x="0" y="54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774" y="0"/>
                    <a:pt x="774" y="0"/>
                    <a:pt x="774" y="0"/>
                  </a:cubicBezTo>
                  <a:cubicBezTo>
                    <a:pt x="789" y="0"/>
                    <a:pt x="802" y="13"/>
                    <a:pt x="802" y="28"/>
                  </a:cubicBezTo>
                  <a:cubicBezTo>
                    <a:pt x="802" y="545"/>
                    <a:pt x="802" y="545"/>
                    <a:pt x="802" y="545"/>
                  </a:cubicBezTo>
                  <a:cubicBezTo>
                    <a:pt x="412" y="545"/>
                    <a:pt x="412" y="545"/>
                    <a:pt x="412" y="545"/>
                  </a:cubicBezTo>
                </a:path>
              </a:pathLst>
            </a:custGeom>
            <a:solidFill>
              <a:srgbClr val="363D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1" name="Rectangle 470"/>
            <p:cNvSpPr>
              <a:spLocks noChangeArrowheads="1"/>
            </p:cNvSpPr>
            <p:nvPr>
              <p:custDataLst>
                <p:tags r:id="rId466"/>
              </p:custDataLst>
            </p:nvPr>
          </p:nvSpPr>
          <p:spPr bwMode="auto">
            <a:xfrm>
              <a:off x="5214939" y="4497387"/>
              <a:ext cx="1271588" cy="819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" name="Rectangle 471"/>
            <p:cNvSpPr>
              <a:spLocks noChangeArrowheads="1"/>
            </p:cNvSpPr>
            <p:nvPr>
              <p:custDataLst>
                <p:tags r:id="rId467"/>
              </p:custDataLst>
            </p:nvPr>
          </p:nvSpPr>
          <p:spPr bwMode="auto">
            <a:xfrm>
              <a:off x="5214939" y="4497387"/>
              <a:ext cx="1271588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" name="Freeform 472"/>
            <p:cNvSpPr/>
            <p:nvPr>
              <p:custDataLst>
                <p:tags r:id="rId468"/>
              </p:custDataLst>
            </p:nvPr>
          </p:nvSpPr>
          <p:spPr bwMode="auto">
            <a:xfrm>
              <a:off x="6007101" y="4786312"/>
              <a:ext cx="460375" cy="527050"/>
            </a:xfrm>
            <a:custGeom>
              <a:avLst/>
              <a:gdLst>
                <a:gd name="T0" fmla="*/ 269 w 269"/>
                <a:gd name="T1" fmla="*/ 308 h 308"/>
                <a:gd name="T2" fmla="*/ 191 w 269"/>
                <a:gd name="T3" fmla="*/ 121 h 308"/>
                <a:gd name="T4" fmla="*/ 76 w 269"/>
                <a:gd name="T5" fmla="*/ 97 h 308"/>
                <a:gd name="T6" fmla="*/ 0 w 269"/>
                <a:gd name="T7" fmla="*/ 308 h 308"/>
                <a:gd name="T8" fmla="*/ 269 w 269"/>
                <a:gd name="T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308">
                  <a:moveTo>
                    <a:pt x="269" y="308"/>
                  </a:moveTo>
                  <a:cubicBezTo>
                    <a:pt x="269" y="308"/>
                    <a:pt x="200" y="241"/>
                    <a:pt x="191" y="121"/>
                  </a:cubicBezTo>
                  <a:cubicBezTo>
                    <a:pt x="183" y="0"/>
                    <a:pt x="91" y="5"/>
                    <a:pt x="76" y="97"/>
                  </a:cubicBezTo>
                  <a:cubicBezTo>
                    <a:pt x="61" y="190"/>
                    <a:pt x="45" y="285"/>
                    <a:pt x="0" y="308"/>
                  </a:cubicBezTo>
                  <a:cubicBezTo>
                    <a:pt x="269" y="308"/>
                    <a:pt x="269" y="308"/>
                    <a:pt x="269" y="308"/>
                  </a:cubicBezTo>
                </a:path>
              </a:pathLst>
            </a:custGeom>
            <a:solidFill>
              <a:srgbClr val="87CE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" name="Freeform 473"/>
            <p:cNvSpPr/>
            <p:nvPr>
              <p:custDataLst>
                <p:tags r:id="rId469"/>
              </p:custDataLst>
            </p:nvPr>
          </p:nvSpPr>
          <p:spPr bwMode="auto">
            <a:xfrm>
              <a:off x="5775326" y="4991099"/>
              <a:ext cx="330200" cy="322263"/>
            </a:xfrm>
            <a:custGeom>
              <a:avLst/>
              <a:gdLst>
                <a:gd name="T0" fmla="*/ 133 w 193"/>
                <a:gd name="T1" fmla="*/ 0 h 188"/>
                <a:gd name="T2" fmla="*/ 76 w 193"/>
                <a:gd name="T3" fmla="*/ 46 h 188"/>
                <a:gd name="T4" fmla="*/ 65 w 193"/>
                <a:gd name="T5" fmla="*/ 90 h 188"/>
                <a:gd name="T6" fmla="*/ 131 w 193"/>
                <a:gd name="T7" fmla="*/ 188 h 188"/>
                <a:gd name="T8" fmla="*/ 0 w 193"/>
                <a:gd name="T9" fmla="*/ 188 h 188"/>
                <a:gd name="T10" fmla="*/ 0 w 193"/>
                <a:gd name="T11" fmla="*/ 188 h 188"/>
                <a:gd name="T12" fmla="*/ 135 w 193"/>
                <a:gd name="T13" fmla="*/ 188 h 188"/>
                <a:gd name="T14" fmla="*/ 193 w 193"/>
                <a:gd name="T15" fmla="*/ 73 h 188"/>
                <a:gd name="T16" fmla="*/ 191 w 193"/>
                <a:gd name="T17" fmla="*/ 61 h 188"/>
                <a:gd name="T18" fmla="*/ 133 w 193"/>
                <a:gd name="T1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88">
                  <a:moveTo>
                    <a:pt x="133" y="0"/>
                  </a:moveTo>
                  <a:cubicBezTo>
                    <a:pt x="108" y="0"/>
                    <a:pt x="83" y="16"/>
                    <a:pt x="76" y="46"/>
                  </a:cubicBezTo>
                  <a:cubicBezTo>
                    <a:pt x="72" y="61"/>
                    <a:pt x="69" y="75"/>
                    <a:pt x="65" y="90"/>
                  </a:cubicBezTo>
                  <a:cubicBezTo>
                    <a:pt x="91" y="153"/>
                    <a:pt x="131" y="188"/>
                    <a:pt x="131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35" y="188"/>
                    <a:pt x="135" y="188"/>
                    <a:pt x="135" y="188"/>
                  </a:cubicBezTo>
                  <a:cubicBezTo>
                    <a:pt x="164" y="173"/>
                    <a:pt x="181" y="128"/>
                    <a:pt x="193" y="73"/>
                  </a:cubicBezTo>
                  <a:cubicBezTo>
                    <a:pt x="192" y="69"/>
                    <a:pt x="192" y="66"/>
                    <a:pt x="191" y="61"/>
                  </a:cubicBezTo>
                  <a:cubicBezTo>
                    <a:pt x="187" y="19"/>
                    <a:pt x="160" y="0"/>
                    <a:pt x="133" y="0"/>
                  </a:cubicBezTo>
                </a:path>
              </a:pathLst>
            </a:custGeom>
            <a:solidFill>
              <a:srgbClr val="57B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" name="Freeform 474"/>
            <p:cNvSpPr/>
            <p:nvPr>
              <p:custDataLst>
                <p:tags r:id="rId470"/>
              </p:custDataLst>
            </p:nvPr>
          </p:nvSpPr>
          <p:spPr bwMode="auto">
            <a:xfrm>
              <a:off x="6007101" y="5116512"/>
              <a:ext cx="228600" cy="196850"/>
            </a:xfrm>
            <a:custGeom>
              <a:avLst/>
              <a:gdLst>
                <a:gd name="T0" fmla="*/ 58 w 134"/>
                <a:gd name="T1" fmla="*/ 0 h 115"/>
                <a:gd name="T2" fmla="*/ 0 w 134"/>
                <a:gd name="T3" fmla="*/ 115 h 115"/>
                <a:gd name="T4" fmla="*/ 134 w 134"/>
                <a:gd name="T5" fmla="*/ 115 h 115"/>
                <a:gd name="T6" fmla="*/ 58 w 134"/>
                <a:gd name="T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15">
                  <a:moveTo>
                    <a:pt x="58" y="0"/>
                  </a:moveTo>
                  <a:cubicBezTo>
                    <a:pt x="46" y="55"/>
                    <a:pt x="29" y="100"/>
                    <a:pt x="0" y="115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134" y="115"/>
                    <a:pt x="72" y="74"/>
                    <a:pt x="58" y="0"/>
                  </a:cubicBezTo>
                </a:path>
              </a:pathLst>
            </a:custGeom>
            <a:solidFill>
              <a:srgbClr val="38A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" name="Freeform 475"/>
            <p:cNvSpPr/>
            <p:nvPr>
              <p:custDataLst>
                <p:tags r:id="rId471"/>
              </p:custDataLst>
            </p:nvPr>
          </p:nvSpPr>
          <p:spPr bwMode="auto">
            <a:xfrm>
              <a:off x="5235576" y="5089524"/>
              <a:ext cx="460375" cy="223838"/>
            </a:xfrm>
            <a:custGeom>
              <a:avLst/>
              <a:gdLst>
                <a:gd name="T0" fmla="*/ 133 w 269"/>
                <a:gd name="T1" fmla="*/ 0 h 131"/>
                <a:gd name="T2" fmla="*/ 76 w 269"/>
                <a:gd name="T3" fmla="*/ 32 h 131"/>
                <a:gd name="T4" fmla="*/ 0 w 269"/>
                <a:gd name="T5" fmla="*/ 131 h 131"/>
                <a:gd name="T6" fmla="*/ 269 w 269"/>
                <a:gd name="T7" fmla="*/ 131 h 131"/>
                <a:gd name="T8" fmla="*/ 269 w 269"/>
                <a:gd name="T9" fmla="*/ 131 h 131"/>
                <a:gd name="T10" fmla="*/ 140 w 269"/>
                <a:gd name="T11" fmla="*/ 131 h 131"/>
                <a:gd name="T12" fmla="*/ 195 w 269"/>
                <a:gd name="T13" fmla="*/ 56 h 131"/>
                <a:gd name="T14" fmla="*/ 191 w 269"/>
                <a:gd name="T15" fmla="*/ 43 h 131"/>
                <a:gd name="T16" fmla="*/ 133 w 269"/>
                <a:gd name="T1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9" h="131">
                  <a:moveTo>
                    <a:pt x="133" y="0"/>
                  </a:moveTo>
                  <a:cubicBezTo>
                    <a:pt x="108" y="0"/>
                    <a:pt x="83" y="11"/>
                    <a:pt x="76" y="32"/>
                  </a:cubicBezTo>
                  <a:cubicBezTo>
                    <a:pt x="61" y="75"/>
                    <a:pt x="45" y="120"/>
                    <a:pt x="0" y="131"/>
                  </a:cubicBezTo>
                  <a:cubicBezTo>
                    <a:pt x="269" y="131"/>
                    <a:pt x="269" y="131"/>
                    <a:pt x="269" y="131"/>
                  </a:cubicBezTo>
                  <a:cubicBezTo>
                    <a:pt x="269" y="131"/>
                    <a:pt x="269" y="131"/>
                    <a:pt x="269" y="131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165" y="120"/>
                    <a:pt x="182" y="92"/>
                    <a:pt x="195" y="56"/>
                  </a:cubicBezTo>
                  <a:cubicBezTo>
                    <a:pt x="193" y="52"/>
                    <a:pt x="192" y="47"/>
                    <a:pt x="191" y="43"/>
                  </a:cubicBezTo>
                  <a:cubicBezTo>
                    <a:pt x="187" y="13"/>
                    <a:pt x="160" y="0"/>
                    <a:pt x="133" y="0"/>
                  </a:cubicBezTo>
                </a:path>
              </a:pathLst>
            </a:custGeom>
            <a:solidFill>
              <a:srgbClr val="4AA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" name="Freeform 476"/>
            <p:cNvSpPr/>
            <p:nvPr>
              <p:custDataLst>
                <p:tags r:id="rId472"/>
              </p:custDataLst>
            </p:nvPr>
          </p:nvSpPr>
          <p:spPr bwMode="auto">
            <a:xfrm>
              <a:off x="5568951" y="4830762"/>
              <a:ext cx="317500" cy="482600"/>
            </a:xfrm>
            <a:custGeom>
              <a:avLst/>
              <a:gdLst>
                <a:gd name="T0" fmla="*/ 96 w 185"/>
                <a:gd name="T1" fmla="*/ 0 h 282"/>
                <a:gd name="T2" fmla="*/ 32 w 185"/>
                <a:gd name="T3" fmla="*/ 69 h 282"/>
                <a:gd name="T4" fmla="*/ 0 w 185"/>
                <a:gd name="T5" fmla="*/ 207 h 282"/>
                <a:gd name="T6" fmla="*/ 74 w 185"/>
                <a:gd name="T7" fmla="*/ 282 h 282"/>
                <a:gd name="T8" fmla="*/ 120 w 185"/>
                <a:gd name="T9" fmla="*/ 282 h 282"/>
                <a:gd name="T10" fmla="*/ 185 w 185"/>
                <a:gd name="T11" fmla="*/ 184 h 282"/>
                <a:gd name="T12" fmla="*/ 163 w 185"/>
                <a:gd name="T13" fmla="*/ 92 h 282"/>
                <a:gd name="T14" fmla="*/ 96 w 185"/>
                <a:gd name="T15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5" h="282">
                  <a:moveTo>
                    <a:pt x="96" y="0"/>
                  </a:moveTo>
                  <a:cubicBezTo>
                    <a:pt x="68" y="0"/>
                    <a:pt x="40" y="24"/>
                    <a:pt x="32" y="69"/>
                  </a:cubicBezTo>
                  <a:cubicBezTo>
                    <a:pt x="23" y="118"/>
                    <a:pt x="14" y="168"/>
                    <a:pt x="0" y="207"/>
                  </a:cubicBezTo>
                  <a:cubicBezTo>
                    <a:pt x="16" y="255"/>
                    <a:pt x="74" y="282"/>
                    <a:pt x="74" y="282"/>
                  </a:cubicBezTo>
                  <a:cubicBezTo>
                    <a:pt x="120" y="282"/>
                    <a:pt x="120" y="282"/>
                    <a:pt x="120" y="282"/>
                  </a:cubicBezTo>
                  <a:cubicBezTo>
                    <a:pt x="155" y="270"/>
                    <a:pt x="172" y="230"/>
                    <a:pt x="185" y="184"/>
                  </a:cubicBezTo>
                  <a:cubicBezTo>
                    <a:pt x="174" y="158"/>
                    <a:pt x="166" y="127"/>
                    <a:pt x="163" y="92"/>
                  </a:cubicBezTo>
                  <a:cubicBezTo>
                    <a:pt x="158" y="29"/>
                    <a:pt x="127" y="0"/>
                    <a:pt x="96" y="0"/>
                  </a:cubicBezTo>
                </a:path>
              </a:pathLst>
            </a:custGeom>
            <a:solidFill>
              <a:srgbClr val="A5D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" name="Freeform 477"/>
            <p:cNvSpPr/>
            <p:nvPr>
              <p:custDataLst>
                <p:tags r:id="rId473"/>
              </p:custDataLst>
            </p:nvPr>
          </p:nvSpPr>
          <p:spPr bwMode="auto">
            <a:xfrm>
              <a:off x="5775326" y="5145087"/>
              <a:ext cx="223838" cy="168275"/>
            </a:xfrm>
            <a:custGeom>
              <a:avLst/>
              <a:gdLst>
                <a:gd name="T0" fmla="*/ 65 w 131"/>
                <a:gd name="T1" fmla="*/ 0 h 98"/>
                <a:gd name="T2" fmla="*/ 0 w 131"/>
                <a:gd name="T3" fmla="*/ 98 h 98"/>
                <a:gd name="T4" fmla="*/ 131 w 131"/>
                <a:gd name="T5" fmla="*/ 98 h 98"/>
                <a:gd name="T6" fmla="*/ 65 w 131"/>
                <a:gd name="T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98">
                  <a:moveTo>
                    <a:pt x="65" y="0"/>
                  </a:moveTo>
                  <a:cubicBezTo>
                    <a:pt x="52" y="46"/>
                    <a:pt x="35" y="86"/>
                    <a:pt x="0" y="98"/>
                  </a:cubicBezTo>
                  <a:cubicBezTo>
                    <a:pt x="131" y="98"/>
                    <a:pt x="131" y="98"/>
                    <a:pt x="131" y="98"/>
                  </a:cubicBezTo>
                  <a:cubicBezTo>
                    <a:pt x="131" y="98"/>
                    <a:pt x="91" y="63"/>
                    <a:pt x="65" y="0"/>
                  </a:cubicBezTo>
                </a:path>
              </a:pathLst>
            </a:custGeom>
            <a:solidFill>
              <a:srgbClr val="7BC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" name="Freeform 478"/>
            <p:cNvSpPr/>
            <p:nvPr>
              <p:custDataLst>
                <p:tags r:id="rId474"/>
              </p:custDataLst>
            </p:nvPr>
          </p:nvSpPr>
          <p:spPr bwMode="auto">
            <a:xfrm>
              <a:off x="5475289" y="5184774"/>
              <a:ext cx="220663" cy="128588"/>
            </a:xfrm>
            <a:custGeom>
              <a:avLst/>
              <a:gdLst>
                <a:gd name="T0" fmla="*/ 55 w 129"/>
                <a:gd name="T1" fmla="*/ 0 h 75"/>
                <a:gd name="T2" fmla="*/ 0 w 129"/>
                <a:gd name="T3" fmla="*/ 75 h 75"/>
                <a:gd name="T4" fmla="*/ 129 w 129"/>
                <a:gd name="T5" fmla="*/ 75 h 75"/>
                <a:gd name="T6" fmla="*/ 55 w 129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75">
                  <a:moveTo>
                    <a:pt x="55" y="0"/>
                  </a:moveTo>
                  <a:cubicBezTo>
                    <a:pt x="42" y="36"/>
                    <a:pt x="25" y="64"/>
                    <a:pt x="0" y="75"/>
                  </a:cubicBezTo>
                  <a:cubicBezTo>
                    <a:pt x="129" y="75"/>
                    <a:pt x="129" y="75"/>
                    <a:pt x="129" y="75"/>
                  </a:cubicBezTo>
                  <a:cubicBezTo>
                    <a:pt x="129" y="75"/>
                    <a:pt x="71" y="48"/>
                    <a:pt x="55" y="0"/>
                  </a:cubicBezTo>
                </a:path>
              </a:pathLst>
            </a:custGeom>
            <a:solidFill>
              <a:srgbClr val="78C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" name="Freeform 479"/>
            <p:cNvSpPr/>
            <p:nvPr>
              <p:custDataLst>
                <p:tags r:id="rId475"/>
              </p:custDataLst>
            </p:nvPr>
          </p:nvSpPr>
          <p:spPr bwMode="auto">
            <a:xfrm>
              <a:off x="5356226" y="4937124"/>
              <a:ext cx="214313" cy="58738"/>
            </a:xfrm>
            <a:custGeom>
              <a:avLst/>
              <a:gdLst>
                <a:gd name="T0" fmla="*/ 108 w 125"/>
                <a:gd name="T1" fmla="*/ 35 h 35"/>
                <a:gd name="T2" fmla="*/ 17 w 125"/>
                <a:gd name="T3" fmla="*/ 35 h 35"/>
                <a:gd name="T4" fmla="*/ 0 w 125"/>
                <a:gd name="T5" fmla="*/ 19 h 35"/>
                <a:gd name="T6" fmla="*/ 0 w 125"/>
                <a:gd name="T7" fmla="*/ 16 h 35"/>
                <a:gd name="T8" fmla="*/ 17 w 125"/>
                <a:gd name="T9" fmla="*/ 0 h 35"/>
                <a:gd name="T10" fmla="*/ 108 w 125"/>
                <a:gd name="T11" fmla="*/ 0 h 35"/>
                <a:gd name="T12" fmla="*/ 125 w 125"/>
                <a:gd name="T13" fmla="*/ 16 h 35"/>
                <a:gd name="T14" fmla="*/ 125 w 125"/>
                <a:gd name="T15" fmla="*/ 19 h 35"/>
                <a:gd name="T16" fmla="*/ 108 w 125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35">
                  <a:moveTo>
                    <a:pt x="108" y="35"/>
                  </a:moveTo>
                  <a:cubicBezTo>
                    <a:pt x="17" y="35"/>
                    <a:pt x="17" y="35"/>
                    <a:pt x="17" y="35"/>
                  </a:cubicBezTo>
                  <a:cubicBezTo>
                    <a:pt x="8" y="35"/>
                    <a:pt x="0" y="28"/>
                    <a:pt x="0" y="1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25" y="7"/>
                    <a:pt x="125" y="16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5" y="28"/>
                    <a:pt x="117" y="35"/>
                    <a:pt x="108" y="35"/>
                  </a:cubicBezTo>
                  <a:close/>
                </a:path>
              </a:pathLst>
            </a:cu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" name="Freeform 480"/>
            <p:cNvSpPr/>
            <p:nvPr>
              <p:custDataLst>
                <p:tags r:id="rId476"/>
              </p:custDataLst>
            </p:nvPr>
          </p:nvSpPr>
          <p:spPr bwMode="auto">
            <a:xfrm>
              <a:off x="5911851" y="4835524"/>
              <a:ext cx="214313" cy="60325"/>
            </a:xfrm>
            <a:custGeom>
              <a:avLst/>
              <a:gdLst>
                <a:gd name="T0" fmla="*/ 108 w 125"/>
                <a:gd name="T1" fmla="*/ 35 h 35"/>
                <a:gd name="T2" fmla="*/ 16 w 125"/>
                <a:gd name="T3" fmla="*/ 35 h 35"/>
                <a:gd name="T4" fmla="*/ 0 w 125"/>
                <a:gd name="T5" fmla="*/ 18 h 35"/>
                <a:gd name="T6" fmla="*/ 0 w 125"/>
                <a:gd name="T7" fmla="*/ 16 h 35"/>
                <a:gd name="T8" fmla="*/ 16 w 125"/>
                <a:gd name="T9" fmla="*/ 0 h 35"/>
                <a:gd name="T10" fmla="*/ 108 w 125"/>
                <a:gd name="T11" fmla="*/ 0 h 35"/>
                <a:gd name="T12" fmla="*/ 125 w 125"/>
                <a:gd name="T13" fmla="*/ 16 h 35"/>
                <a:gd name="T14" fmla="*/ 125 w 125"/>
                <a:gd name="T15" fmla="*/ 18 h 35"/>
                <a:gd name="T16" fmla="*/ 108 w 125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35">
                  <a:moveTo>
                    <a:pt x="108" y="35"/>
                  </a:moveTo>
                  <a:cubicBezTo>
                    <a:pt x="16" y="35"/>
                    <a:pt x="16" y="35"/>
                    <a:pt x="16" y="35"/>
                  </a:cubicBezTo>
                  <a:cubicBezTo>
                    <a:pt x="7" y="35"/>
                    <a:pt x="0" y="27"/>
                    <a:pt x="0" y="1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25" y="7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27"/>
                    <a:pt x="117" y="35"/>
                    <a:pt x="108" y="35"/>
                  </a:cubicBezTo>
                  <a:close/>
                </a:path>
              </a:pathLst>
            </a:cu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" name="Freeform 481"/>
            <p:cNvSpPr/>
            <p:nvPr>
              <p:custDataLst>
                <p:tags r:id="rId477"/>
              </p:custDataLst>
            </p:nvPr>
          </p:nvSpPr>
          <p:spPr bwMode="auto">
            <a:xfrm>
              <a:off x="6149976" y="4684712"/>
              <a:ext cx="212725" cy="60325"/>
            </a:xfrm>
            <a:custGeom>
              <a:avLst/>
              <a:gdLst>
                <a:gd name="T0" fmla="*/ 108 w 124"/>
                <a:gd name="T1" fmla="*/ 35 h 35"/>
                <a:gd name="T2" fmla="*/ 16 w 124"/>
                <a:gd name="T3" fmla="*/ 35 h 35"/>
                <a:gd name="T4" fmla="*/ 0 w 124"/>
                <a:gd name="T5" fmla="*/ 19 h 35"/>
                <a:gd name="T6" fmla="*/ 0 w 124"/>
                <a:gd name="T7" fmla="*/ 16 h 35"/>
                <a:gd name="T8" fmla="*/ 16 w 124"/>
                <a:gd name="T9" fmla="*/ 0 h 35"/>
                <a:gd name="T10" fmla="*/ 108 w 124"/>
                <a:gd name="T11" fmla="*/ 0 h 35"/>
                <a:gd name="T12" fmla="*/ 124 w 124"/>
                <a:gd name="T13" fmla="*/ 16 h 35"/>
                <a:gd name="T14" fmla="*/ 124 w 124"/>
                <a:gd name="T15" fmla="*/ 19 h 35"/>
                <a:gd name="T16" fmla="*/ 108 w 124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35">
                  <a:moveTo>
                    <a:pt x="108" y="35"/>
                  </a:moveTo>
                  <a:cubicBezTo>
                    <a:pt x="16" y="35"/>
                    <a:pt x="16" y="35"/>
                    <a:pt x="16" y="35"/>
                  </a:cubicBezTo>
                  <a:cubicBezTo>
                    <a:pt x="7" y="35"/>
                    <a:pt x="0" y="28"/>
                    <a:pt x="0" y="1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24" y="7"/>
                    <a:pt x="124" y="16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24" y="28"/>
                    <a:pt x="117" y="35"/>
                    <a:pt x="108" y="35"/>
                  </a:cubicBezTo>
                  <a:close/>
                </a:path>
              </a:pathLst>
            </a:custGeom>
            <a:solidFill>
              <a:srgbClr val="E6E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" name="Freeform 482"/>
            <p:cNvSpPr/>
            <p:nvPr>
              <p:custDataLst>
                <p:tags r:id="rId478"/>
              </p:custDataLst>
            </p:nvPr>
          </p:nvSpPr>
          <p:spPr bwMode="auto">
            <a:xfrm>
              <a:off x="5078414" y="5378449"/>
              <a:ext cx="1544638" cy="39688"/>
            </a:xfrm>
            <a:custGeom>
              <a:avLst/>
              <a:gdLst>
                <a:gd name="T0" fmla="*/ 0 w 900"/>
                <a:gd name="T1" fmla="*/ 0 h 23"/>
                <a:gd name="T2" fmla="*/ 112 w 900"/>
                <a:gd name="T3" fmla="*/ 23 h 23"/>
                <a:gd name="T4" fmla="*/ 788 w 900"/>
                <a:gd name="T5" fmla="*/ 23 h 23"/>
                <a:gd name="T6" fmla="*/ 900 w 900"/>
                <a:gd name="T7" fmla="*/ 0 h 23"/>
                <a:gd name="T8" fmla="*/ 0 w 900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23">
                  <a:moveTo>
                    <a:pt x="0" y="0"/>
                  </a:moveTo>
                  <a:cubicBezTo>
                    <a:pt x="34" y="15"/>
                    <a:pt x="72" y="23"/>
                    <a:pt x="112" y="23"/>
                  </a:cubicBezTo>
                  <a:cubicBezTo>
                    <a:pt x="788" y="23"/>
                    <a:pt x="788" y="23"/>
                    <a:pt x="788" y="23"/>
                  </a:cubicBezTo>
                  <a:cubicBezTo>
                    <a:pt x="828" y="23"/>
                    <a:pt x="865" y="15"/>
                    <a:pt x="9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BC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" name="Rectangle 483"/>
            <p:cNvSpPr>
              <a:spLocks noChangeArrowheads="1"/>
            </p:cNvSpPr>
            <p:nvPr>
              <p:custDataLst>
                <p:tags r:id="rId479"/>
              </p:custDataLst>
            </p:nvPr>
          </p:nvSpPr>
          <p:spPr bwMode="auto">
            <a:xfrm>
              <a:off x="5078414" y="5354637"/>
              <a:ext cx="1544638" cy="23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5" name="Rectangle 484"/>
            <p:cNvSpPr>
              <a:spLocks noChangeArrowheads="1"/>
            </p:cNvSpPr>
            <p:nvPr>
              <p:custDataLst>
                <p:tags r:id="rId480"/>
              </p:custDataLst>
            </p:nvPr>
          </p:nvSpPr>
          <p:spPr bwMode="auto">
            <a:xfrm>
              <a:off x="5716589" y="5354637"/>
              <a:ext cx="268288" cy="11113"/>
            </a:xfrm>
            <a:prstGeom prst="rect">
              <a:avLst/>
            </a:prstGeom>
            <a:solidFill>
              <a:srgbClr val="CBC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6" name="Freeform 485"/>
            <p:cNvSpPr/>
            <p:nvPr>
              <p:custDataLst>
                <p:tags r:id="rId481"/>
              </p:custDataLst>
            </p:nvPr>
          </p:nvSpPr>
          <p:spPr bwMode="auto">
            <a:xfrm>
              <a:off x="6437314" y="5818187"/>
              <a:ext cx="193675" cy="88900"/>
            </a:xfrm>
            <a:custGeom>
              <a:avLst/>
              <a:gdLst>
                <a:gd name="T0" fmla="*/ 7 w 113"/>
                <a:gd name="T1" fmla="*/ 0 h 52"/>
                <a:gd name="T2" fmla="*/ 0 w 113"/>
                <a:gd name="T3" fmla="*/ 19 h 52"/>
                <a:gd name="T4" fmla="*/ 21 w 113"/>
                <a:gd name="T5" fmla="*/ 32 h 52"/>
                <a:gd name="T6" fmla="*/ 105 w 113"/>
                <a:gd name="T7" fmla="*/ 50 h 52"/>
                <a:gd name="T8" fmla="*/ 104 w 113"/>
                <a:gd name="T9" fmla="*/ 32 h 52"/>
                <a:gd name="T10" fmla="*/ 51 w 113"/>
                <a:gd name="T11" fmla="*/ 3 h 52"/>
                <a:gd name="T12" fmla="*/ 7 w 113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52">
                  <a:moveTo>
                    <a:pt x="7" y="0"/>
                  </a:moveTo>
                  <a:cubicBezTo>
                    <a:pt x="7" y="0"/>
                    <a:pt x="0" y="10"/>
                    <a:pt x="0" y="19"/>
                  </a:cubicBezTo>
                  <a:cubicBezTo>
                    <a:pt x="0" y="28"/>
                    <a:pt x="9" y="30"/>
                    <a:pt x="21" y="32"/>
                  </a:cubicBezTo>
                  <a:cubicBezTo>
                    <a:pt x="34" y="35"/>
                    <a:pt x="96" y="52"/>
                    <a:pt x="105" y="50"/>
                  </a:cubicBezTo>
                  <a:cubicBezTo>
                    <a:pt x="113" y="47"/>
                    <a:pt x="112" y="38"/>
                    <a:pt x="104" y="32"/>
                  </a:cubicBezTo>
                  <a:cubicBezTo>
                    <a:pt x="96" y="25"/>
                    <a:pt x="62" y="6"/>
                    <a:pt x="51" y="3"/>
                  </a:cubicBezTo>
                  <a:cubicBezTo>
                    <a:pt x="39" y="1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74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7" name="Freeform 486"/>
            <p:cNvSpPr/>
            <p:nvPr>
              <p:custDataLst>
                <p:tags r:id="rId482"/>
              </p:custDataLst>
            </p:nvPr>
          </p:nvSpPr>
          <p:spPr bwMode="auto">
            <a:xfrm>
              <a:off x="6704014" y="5835649"/>
              <a:ext cx="212725" cy="66675"/>
            </a:xfrm>
            <a:custGeom>
              <a:avLst/>
              <a:gdLst>
                <a:gd name="T0" fmla="*/ 8 w 124"/>
                <a:gd name="T1" fmla="*/ 6 h 39"/>
                <a:gd name="T2" fmla="*/ 4 w 124"/>
                <a:gd name="T3" fmla="*/ 30 h 39"/>
                <a:gd name="T4" fmla="*/ 39 w 124"/>
                <a:gd name="T5" fmla="*/ 37 h 39"/>
                <a:gd name="T6" fmla="*/ 117 w 124"/>
                <a:gd name="T7" fmla="*/ 34 h 39"/>
                <a:gd name="T8" fmla="*/ 112 w 124"/>
                <a:gd name="T9" fmla="*/ 17 h 39"/>
                <a:gd name="T10" fmla="*/ 53 w 124"/>
                <a:gd name="T11" fmla="*/ 0 h 39"/>
                <a:gd name="T12" fmla="*/ 8 w 124"/>
                <a:gd name="T13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39">
                  <a:moveTo>
                    <a:pt x="8" y="6"/>
                  </a:moveTo>
                  <a:cubicBezTo>
                    <a:pt x="8" y="6"/>
                    <a:pt x="0" y="25"/>
                    <a:pt x="4" y="30"/>
                  </a:cubicBezTo>
                  <a:cubicBezTo>
                    <a:pt x="7" y="35"/>
                    <a:pt x="34" y="37"/>
                    <a:pt x="39" y="37"/>
                  </a:cubicBezTo>
                  <a:cubicBezTo>
                    <a:pt x="67" y="39"/>
                    <a:pt x="117" y="34"/>
                    <a:pt x="117" y="34"/>
                  </a:cubicBezTo>
                  <a:cubicBezTo>
                    <a:pt x="117" y="34"/>
                    <a:pt x="124" y="19"/>
                    <a:pt x="112" y="17"/>
                  </a:cubicBezTo>
                  <a:cubicBezTo>
                    <a:pt x="99" y="14"/>
                    <a:pt x="53" y="0"/>
                    <a:pt x="53" y="0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74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8" name="Freeform 487"/>
            <p:cNvSpPr/>
            <p:nvPr>
              <p:custDataLst>
                <p:tags r:id="rId483"/>
              </p:custDataLst>
            </p:nvPr>
          </p:nvSpPr>
          <p:spPr bwMode="auto">
            <a:xfrm>
              <a:off x="6446839" y="5775324"/>
              <a:ext cx="77788" cy="73025"/>
            </a:xfrm>
            <a:custGeom>
              <a:avLst/>
              <a:gdLst>
                <a:gd name="T0" fmla="*/ 5 w 45"/>
                <a:gd name="T1" fmla="*/ 0 h 42"/>
                <a:gd name="T2" fmla="*/ 1 w 45"/>
                <a:gd name="T3" fmla="*/ 25 h 42"/>
                <a:gd name="T4" fmla="*/ 37 w 45"/>
                <a:gd name="T5" fmla="*/ 38 h 42"/>
                <a:gd name="T6" fmla="*/ 45 w 45"/>
                <a:gd name="T7" fmla="*/ 28 h 42"/>
                <a:gd name="T8" fmla="*/ 43 w 45"/>
                <a:gd name="T9" fmla="*/ 6 h 42"/>
                <a:gd name="T10" fmla="*/ 5 w 45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2">
                  <a:moveTo>
                    <a:pt x="5" y="0"/>
                  </a:moveTo>
                  <a:cubicBezTo>
                    <a:pt x="5" y="0"/>
                    <a:pt x="0" y="19"/>
                    <a:pt x="1" y="25"/>
                  </a:cubicBezTo>
                  <a:cubicBezTo>
                    <a:pt x="2" y="31"/>
                    <a:pt x="33" y="42"/>
                    <a:pt x="37" y="38"/>
                  </a:cubicBezTo>
                  <a:cubicBezTo>
                    <a:pt x="37" y="38"/>
                    <a:pt x="35" y="27"/>
                    <a:pt x="45" y="28"/>
                  </a:cubicBezTo>
                  <a:cubicBezTo>
                    <a:pt x="43" y="6"/>
                    <a:pt x="43" y="6"/>
                    <a:pt x="43" y="6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C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9" name="Freeform 488"/>
            <p:cNvSpPr/>
            <p:nvPr>
              <p:custDataLst>
                <p:tags r:id="rId484"/>
              </p:custDataLst>
            </p:nvPr>
          </p:nvSpPr>
          <p:spPr bwMode="auto">
            <a:xfrm>
              <a:off x="6715126" y="5795962"/>
              <a:ext cx="80963" cy="68263"/>
            </a:xfrm>
            <a:custGeom>
              <a:avLst/>
              <a:gdLst>
                <a:gd name="T0" fmla="*/ 2 w 47"/>
                <a:gd name="T1" fmla="*/ 2 h 40"/>
                <a:gd name="T2" fmla="*/ 2 w 47"/>
                <a:gd name="T3" fmla="*/ 29 h 40"/>
                <a:gd name="T4" fmla="*/ 41 w 47"/>
                <a:gd name="T5" fmla="*/ 34 h 40"/>
                <a:gd name="T6" fmla="*/ 47 w 47"/>
                <a:gd name="T7" fmla="*/ 23 h 40"/>
                <a:gd name="T8" fmla="*/ 33 w 47"/>
                <a:gd name="T9" fmla="*/ 0 h 40"/>
                <a:gd name="T10" fmla="*/ 2 w 47"/>
                <a:gd name="T11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0">
                  <a:moveTo>
                    <a:pt x="2" y="2"/>
                  </a:moveTo>
                  <a:cubicBezTo>
                    <a:pt x="2" y="2"/>
                    <a:pt x="0" y="23"/>
                    <a:pt x="2" y="29"/>
                  </a:cubicBezTo>
                  <a:cubicBezTo>
                    <a:pt x="3" y="35"/>
                    <a:pt x="36" y="40"/>
                    <a:pt x="41" y="34"/>
                  </a:cubicBezTo>
                  <a:cubicBezTo>
                    <a:pt x="46" y="28"/>
                    <a:pt x="38" y="22"/>
                    <a:pt x="47" y="23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rgbClr val="FFC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0" name="Freeform 489"/>
            <p:cNvSpPr/>
            <p:nvPr>
              <p:custDataLst>
                <p:tags r:id="rId485"/>
              </p:custDataLst>
            </p:nvPr>
          </p:nvSpPr>
          <p:spPr bwMode="auto">
            <a:xfrm>
              <a:off x="6440489" y="3897312"/>
              <a:ext cx="200025" cy="282575"/>
            </a:xfrm>
            <a:custGeom>
              <a:avLst/>
              <a:gdLst>
                <a:gd name="T0" fmla="*/ 70 w 117"/>
                <a:gd name="T1" fmla="*/ 87 h 165"/>
                <a:gd name="T2" fmla="*/ 77 w 117"/>
                <a:gd name="T3" fmla="*/ 65 h 165"/>
                <a:gd name="T4" fmla="*/ 113 w 117"/>
                <a:gd name="T5" fmla="*/ 24 h 165"/>
                <a:gd name="T6" fmla="*/ 95 w 117"/>
                <a:gd name="T7" fmla="*/ 1 h 165"/>
                <a:gd name="T8" fmla="*/ 66 w 117"/>
                <a:gd name="T9" fmla="*/ 4 h 165"/>
                <a:gd name="T10" fmla="*/ 39 w 117"/>
                <a:gd name="T11" fmla="*/ 18 h 165"/>
                <a:gd name="T12" fmla="*/ 19 w 117"/>
                <a:gd name="T13" fmla="*/ 38 h 165"/>
                <a:gd name="T14" fmla="*/ 3 w 117"/>
                <a:gd name="T15" fmla="*/ 58 h 165"/>
                <a:gd name="T16" fmla="*/ 13 w 117"/>
                <a:gd name="T17" fmla="*/ 95 h 165"/>
                <a:gd name="T18" fmla="*/ 22 w 117"/>
                <a:gd name="T19" fmla="*/ 132 h 165"/>
                <a:gd name="T20" fmla="*/ 74 w 117"/>
                <a:gd name="T21" fmla="*/ 160 h 165"/>
                <a:gd name="T22" fmla="*/ 79 w 117"/>
                <a:gd name="T23" fmla="*/ 130 h 165"/>
                <a:gd name="T24" fmla="*/ 63 w 117"/>
                <a:gd name="T25" fmla="*/ 109 h 165"/>
                <a:gd name="T26" fmla="*/ 83 w 117"/>
                <a:gd name="T27" fmla="*/ 113 h 165"/>
                <a:gd name="T28" fmla="*/ 70 w 117"/>
                <a:gd name="T29" fmla="*/ 8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65">
                  <a:moveTo>
                    <a:pt x="70" y="87"/>
                  </a:moveTo>
                  <a:cubicBezTo>
                    <a:pt x="63" y="84"/>
                    <a:pt x="66" y="71"/>
                    <a:pt x="77" y="65"/>
                  </a:cubicBezTo>
                  <a:cubicBezTo>
                    <a:pt x="89" y="58"/>
                    <a:pt x="110" y="40"/>
                    <a:pt x="113" y="24"/>
                  </a:cubicBezTo>
                  <a:cubicBezTo>
                    <a:pt x="117" y="9"/>
                    <a:pt x="105" y="0"/>
                    <a:pt x="95" y="1"/>
                  </a:cubicBezTo>
                  <a:cubicBezTo>
                    <a:pt x="86" y="2"/>
                    <a:pt x="76" y="9"/>
                    <a:pt x="66" y="4"/>
                  </a:cubicBezTo>
                  <a:cubicBezTo>
                    <a:pt x="57" y="0"/>
                    <a:pt x="40" y="7"/>
                    <a:pt x="39" y="18"/>
                  </a:cubicBezTo>
                  <a:cubicBezTo>
                    <a:pt x="38" y="28"/>
                    <a:pt x="27" y="36"/>
                    <a:pt x="19" y="38"/>
                  </a:cubicBezTo>
                  <a:cubicBezTo>
                    <a:pt x="11" y="39"/>
                    <a:pt x="2" y="40"/>
                    <a:pt x="3" y="58"/>
                  </a:cubicBezTo>
                  <a:cubicBezTo>
                    <a:pt x="4" y="77"/>
                    <a:pt x="14" y="78"/>
                    <a:pt x="13" y="95"/>
                  </a:cubicBezTo>
                  <a:cubicBezTo>
                    <a:pt x="12" y="111"/>
                    <a:pt x="0" y="112"/>
                    <a:pt x="22" y="132"/>
                  </a:cubicBezTo>
                  <a:cubicBezTo>
                    <a:pt x="44" y="152"/>
                    <a:pt x="67" y="165"/>
                    <a:pt x="74" y="160"/>
                  </a:cubicBezTo>
                  <a:cubicBezTo>
                    <a:pt x="80" y="155"/>
                    <a:pt x="79" y="130"/>
                    <a:pt x="79" y="130"/>
                  </a:cubicBezTo>
                  <a:cubicBezTo>
                    <a:pt x="79" y="130"/>
                    <a:pt x="56" y="121"/>
                    <a:pt x="63" y="109"/>
                  </a:cubicBezTo>
                  <a:cubicBezTo>
                    <a:pt x="70" y="97"/>
                    <a:pt x="83" y="113"/>
                    <a:pt x="83" y="113"/>
                  </a:cubicBezTo>
                  <a:cubicBezTo>
                    <a:pt x="83" y="113"/>
                    <a:pt x="85" y="93"/>
                    <a:pt x="70" y="87"/>
                  </a:cubicBezTo>
                  <a:close/>
                </a:path>
              </a:pathLst>
            </a:custGeom>
            <a:solidFill>
              <a:srgbClr val="0D1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1" name="Freeform 490"/>
            <p:cNvSpPr/>
            <p:nvPr>
              <p:custDataLst>
                <p:tags r:id="rId486"/>
              </p:custDataLst>
            </p:nvPr>
          </p:nvSpPr>
          <p:spPr bwMode="auto">
            <a:xfrm>
              <a:off x="6518276" y="3975099"/>
              <a:ext cx="160338" cy="277813"/>
            </a:xfrm>
            <a:custGeom>
              <a:avLst/>
              <a:gdLst>
                <a:gd name="T0" fmla="*/ 17 w 94"/>
                <a:gd name="T1" fmla="*/ 151 h 162"/>
                <a:gd name="T2" fmla="*/ 26 w 94"/>
                <a:gd name="T3" fmla="*/ 140 h 162"/>
                <a:gd name="T4" fmla="*/ 26 w 94"/>
                <a:gd name="T5" fmla="*/ 104 h 162"/>
                <a:gd name="T6" fmla="*/ 0 w 94"/>
                <a:gd name="T7" fmla="*/ 55 h 162"/>
                <a:gd name="T8" fmla="*/ 35 w 94"/>
                <a:gd name="T9" fmla="*/ 0 h 162"/>
                <a:gd name="T10" fmla="*/ 50 w 94"/>
                <a:gd name="T11" fmla="*/ 4 h 162"/>
                <a:gd name="T12" fmla="*/ 83 w 94"/>
                <a:gd name="T13" fmla="*/ 30 h 162"/>
                <a:gd name="T14" fmla="*/ 82 w 94"/>
                <a:gd name="T15" fmla="*/ 39 h 162"/>
                <a:gd name="T16" fmla="*/ 92 w 94"/>
                <a:gd name="T17" fmla="*/ 61 h 162"/>
                <a:gd name="T18" fmla="*/ 78 w 94"/>
                <a:gd name="T19" fmla="*/ 106 h 162"/>
                <a:gd name="T20" fmla="*/ 90 w 94"/>
                <a:gd name="T21" fmla="*/ 152 h 162"/>
                <a:gd name="T22" fmla="*/ 70 w 94"/>
                <a:gd name="T23" fmla="*/ 162 h 162"/>
                <a:gd name="T24" fmla="*/ 17 w 94"/>
                <a:gd name="T25" fmla="*/ 15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62">
                  <a:moveTo>
                    <a:pt x="17" y="151"/>
                  </a:moveTo>
                  <a:cubicBezTo>
                    <a:pt x="17" y="151"/>
                    <a:pt x="23" y="152"/>
                    <a:pt x="26" y="140"/>
                  </a:cubicBezTo>
                  <a:cubicBezTo>
                    <a:pt x="29" y="127"/>
                    <a:pt x="26" y="104"/>
                    <a:pt x="26" y="10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4"/>
                    <a:pt x="80" y="25"/>
                    <a:pt x="83" y="30"/>
                  </a:cubicBezTo>
                  <a:cubicBezTo>
                    <a:pt x="86" y="35"/>
                    <a:pt x="82" y="39"/>
                    <a:pt x="82" y="39"/>
                  </a:cubicBezTo>
                  <a:cubicBezTo>
                    <a:pt x="82" y="39"/>
                    <a:pt x="94" y="45"/>
                    <a:pt x="92" y="61"/>
                  </a:cubicBezTo>
                  <a:cubicBezTo>
                    <a:pt x="91" y="76"/>
                    <a:pt x="80" y="99"/>
                    <a:pt x="78" y="106"/>
                  </a:cubicBezTo>
                  <a:cubicBezTo>
                    <a:pt x="77" y="113"/>
                    <a:pt x="76" y="142"/>
                    <a:pt x="90" y="152"/>
                  </a:cubicBezTo>
                  <a:cubicBezTo>
                    <a:pt x="90" y="152"/>
                    <a:pt x="91" y="162"/>
                    <a:pt x="70" y="162"/>
                  </a:cubicBezTo>
                  <a:cubicBezTo>
                    <a:pt x="48" y="161"/>
                    <a:pt x="19" y="155"/>
                    <a:pt x="17" y="151"/>
                  </a:cubicBezTo>
                  <a:close/>
                </a:path>
              </a:pathLst>
            </a:custGeom>
            <a:solidFill>
              <a:srgbClr val="FFC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2" name="Freeform 491"/>
            <p:cNvSpPr/>
            <p:nvPr>
              <p:custDataLst>
                <p:tags r:id="rId487"/>
              </p:custDataLst>
            </p:nvPr>
          </p:nvSpPr>
          <p:spPr bwMode="auto">
            <a:xfrm>
              <a:off x="6434139" y="4794249"/>
              <a:ext cx="239713" cy="1014413"/>
            </a:xfrm>
            <a:custGeom>
              <a:avLst/>
              <a:gdLst>
                <a:gd name="T0" fmla="*/ 5 w 140"/>
                <a:gd name="T1" fmla="*/ 576 h 592"/>
                <a:gd name="T2" fmla="*/ 13 w 140"/>
                <a:gd name="T3" fmla="*/ 474 h 592"/>
                <a:gd name="T4" fmla="*/ 47 w 140"/>
                <a:gd name="T5" fmla="*/ 280 h 592"/>
                <a:gd name="T6" fmla="*/ 47 w 140"/>
                <a:gd name="T7" fmla="*/ 113 h 592"/>
                <a:gd name="T8" fmla="*/ 31 w 140"/>
                <a:gd name="T9" fmla="*/ 11 h 592"/>
                <a:gd name="T10" fmla="*/ 54 w 140"/>
                <a:gd name="T11" fmla="*/ 41 h 592"/>
                <a:gd name="T12" fmla="*/ 90 w 140"/>
                <a:gd name="T13" fmla="*/ 143 h 592"/>
                <a:gd name="T14" fmla="*/ 138 w 140"/>
                <a:gd name="T15" fmla="*/ 300 h 592"/>
                <a:gd name="T16" fmla="*/ 65 w 140"/>
                <a:gd name="T17" fmla="*/ 580 h 592"/>
                <a:gd name="T18" fmla="*/ 5 w 140"/>
                <a:gd name="T19" fmla="*/ 576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592">
                  <a:moveTo>
                    <a:pt x="5" y="576"/>
                  </a:moveTo>
                  <a:cubicBezTo>
                    <a:pt x="0" y="573"/>
                    <a:pt x="10" y="520"/>
                    <a:pt x="13" y="474"/>
                  </a:cubicBezTo>
                  <a:cubicBezTo>
                    <a:pt x="17" y="428"/>
                    <a:pt x="42" y="312"/>
                    <a:pt x="47" y="280"/>
                  </a:cubicBezTo>
                  <a:cubicBezTo>
                    <a:pt x="53" y="248"/>
                    <a:pt x="58" y="146"/>
                    <a:pt x="47" y="113"/>
                  </a:cubicBezTo>
                  <a:cubicBezTo>
                    <a:pt x="37" y="79"/>
                    <a:pt x="14" y="21"/>
                    <a:pt x="31" y="11"/>
                  </a:cubicBezTo>
                  <a:cubicBezTo>
                    <a:pt x="49" y="0"/>
                    <a:pt x="54" y="41"/>
                    <a:pt x="54" y="41"/>
                  </a:cubicBezTo>
                  <a:cubicBezTo>
                    <a:pt x="54" y="41"/>
                    <a:pt x="72" y="105"/>
                    <a:pt x="90" y="143"/>
                  </a:cubicBezTo>
                  <a:cubicBezTo>
                    <a:pt x="108" y="180"/>
                    <a:pt x="136" y="280"/>
                    <a:pt x="138" y="300"/>
                  </a:cubicBezTo>
                  <a:cubicBezTo>
                    <a:pt x="140" y="319"/>
                    <a:pt x="79" y="567"/>
                    <a:pt x="65" y="580"/>
                  </a:cubicBezTo>
                  <a:cubicBezTo>
                    <a:pt x="51" y="592"/>
                    <a:pt x="28" y="590"/>
                    <a:pt x="5" y="576"/>
                  </a:cubicBezTo>
                  <a:close/>
                </a:path>
              </a:pathLst>
            </a:custGeom>
            <a:solidFill>
              <a:srgbClr val="1A3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3" name="Freeform 492"/>
            <p:cNvSpPr/>
            <p:nvPr>
              <p:custDataLst>
                <p:tags r:id="rId488"/>
              </p:custDataLst>
            </p:nvPr>
          </p:nvSpPr>
          <p:spPr bwMode="auto">
            <a:xfrm>
              <a:off x="6499226" y="4787899"/>
              <a:ext cx="358775" cy="1036638"/>
            </a:xfrm>
            <a:custGeom>
              <a:avLst/>
              <a:gdLst>
                <a:gd name="T0" fmla="*/ 164 w 209"/>
                <a:gd name="T1" fmla="*/ 24 h 605"/>
                <a:gd name="T2" fmla="*/ 172 w 209"/>
                <a:gd name="T3" fmla="*/ 63 h 605"/>
                <a:gd name="T4" fmla="*/ 200 w 209"/>
                <a:gd name="T5" fmla="*/ 247 h 605"/>
                <a:gd name="T6" fmla="*/ 205 w 209"/>
                <a:gd name="T7" fmla="*/ 380 h 605"/>
                <a:gd name="T8" fmla="*/ 188 w 209"/>
                <a:gd name="T9" fmla="*/ 594 h 605"/>
                <a:gd name="T10" fmla="*/ 113 w 209"/>
                <a:gd name="T11" fmla="*/ 587 h 605"/>
                <a:gd name="T12" fmla="*/ 109 w 209"/>
                <a:gd name="T13" fmla="*/ 323 h 605"/>
                <a:gd name="T14" fmla="*/ 84 w 209"/>
                <a:gd name="T15" fmla="*/ 291 h 605"/>
                <a:gd name="T16" fmla="*/ 4 w 209"/>
                <a:gd name="T17" fmla="*/ 54 h 605"/>
                <a:gd name="T18" fmla="*/ 0 w 209"/>
                <a:gd name="T19" fmla="*/ 0 h 605"/>
                <a:gd name="T20" fmla="*/ 164 w 209"/>
                <a:gd name="T21" fmla="*/ 2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605">
                  <a:moveTo>
                    <a:pt x="164" y="24"/>
                  </a:moveTo>
                  <a:cubicBezTo>
                    <a:pt x="164" y="24"/>
                    <a:pt x="172" y="29"/>
                    <a:pt x="172" y="63"/>
                  </a:cubicBezTo>
                  <a:cubicBezTo>
                    <a:pt x="172" y="97"/>
                    <a:pt x="197" y="206"/>
                    <a:pt x="200" y="247"/>
                  </a:cubicBezTo>
                  <a:cubicBezTo>
                    <a:pt x="204" y="288"/>
                    <a:pt x="209" y="316"/>
                    <a:pt x="205" y="380"/>
                  </a:cubicBezTo>
                  <a:cubicBezTo>
                    <a:pt x="202" y="445"/>
                    <a:pt x="207" y="587"/>
                    <a:pt x="188" y="594"/>
                  </a:cubicBezTo>
                  <a:cubicBezTo>
                    <a:pt x="168" y="602"/>
                    <a:pt x="122" y="605"/>
                    <a:pt x="113" y="587"/>
                  </a:cubicBezTo>
                  <a:cubicBezTo>
                    <a:pt x="104" y="569"/>
                    <a:pt x="97" y="343"/>
                    <a:pt x="109" y="323"/>
                  </a:cubicBezTo>
                  <a:cubicBezTo>
                    <a:pt x="84" y="291"/>
                    <a:pt x="84" y="291"/>
                    <a:pt x="84" y="291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4" y="24"/>
                  </a:lnTo>
                  <a:close/>
                </a:path>
              </a:pathLst>
            </a:custGeom>
            <a:solidFill>
              <a:srgbClr val="2B4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4" name="Freeform 493"/>
            <p:cNvSpPr/>
            <p:nvPr>
              <p:custDataLst>
                <p:tags r:id="rId489"/>
              </p:custDataLst>
            </p:nvPr>
          </p:nvSpPr>
          <p:spPr bwMode="auto">
            <a:xfrm>
              <a:off x="6430964" y="4027487"/>
              <a:ext cx="28575" cy="42863"/>
            </a:xfrm>
            <a:custGeom>
              <a:avLst/>
              <a:gdLst>
                <a:gd name="T0" fmla="*/ 14 w 17"/>
                <a:gd name="T1" fmla="*/ 10 h 25"/>
                <a:gd name="T2" fmla="*/ 13 w 17"/>
                <a:gd name="T3" fmla="*/ 24 h 25"/>
                <a:gd name="T4" fmla="*/ 3 w 17"/>
                <a:gd name="T5" fmla="*/ 15 h 25"/>
                <a:gd name="T6" fmla="*/ 4 w 17"/>
                <a:gd name="T7" fmla="*/ 1 h 25"/>
                <a:gd name="T8" fmla="*/ 14 w 17"/>
                <a:gd name="T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5">
                  <a:moveTo>
                    <a:pt x="14" y="10"/>
                  </a:moveTo>
                  <a:cubicBezTo>
                    <a:pt x="17" y="17"/>
                    <a:pt x="16" y="23"/>
                    <a:pt x="13" y="24"/>
                  </a:cubicBezTo>
                  <a:cubicBezTo>
                    <a:pt x="10" y="25"/>
                    <a:pt x="5" y="21"/>
                    <a:pt x="3" y="15"/>
                  </a:cubicBezTo>
                  <a:cubicBezTo>
                    <a:pt x="0" y="8"/>
                    <a:pt x="1" y="2"/>
                    <a:pt x="4" y="1"/>
                  </a:cubicBezTo>
                  <a:cubicBezTo>
                    <a:pt x="7" y="0"/>
                    <a:pt x="12" y="4"/>
                    <a:pt x="14" y="10"/>
                  </a:cubicBezTo>
                  <a:close/>
                </a:path>
              </a:pathLst>
            </a:custGeom>
            <a:solidFill>
              <a:srgbClr val="0D1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5" name="Freeform 494"/>
            <p:cNvSpPr/>
            <p:nvPr>
              <p:custDataLst>
                <p:tags r:id="rId490"/>
              </p:custDataLst>
            </p:nvPr>
          </p:nvSpPr>
          <p:spPr bwMode="auto">
            <a:xfrm>
              <a:off x="6459539" y="4230687"/>
              <a:ext cx="349250" cy="641350"/>
            </a:xfrm>
            <a:custGeom>
              <a:avLst/>
              <a:gdLst>
                <a:gd name="T0" fmla="*/ 51 w 204"/>
                <a:gd name="T1" fmla="*/ 2 h 374"/>
                <a:gd name="T2" fmla="*/ 16 w 204"/>
                <a:gd name="T3" fmla="*/ 51 h 374"/>
                <a:gd name="T4" fmla="*/ 4 w 204"/>
                <a:gd name="T5" fmla="*/ 183 h 374"/>
                <a:gd name="T6" fmla="*/ 4 w 204"/>
                <a:gd name="T7" fmla="*/ 341 h 374"/>
                <a:gd name="T8" fmla="*/ 39 w 204"/>
                <a:gd name="T9" fmla="*/ 370 h 374"/>
                <a:gd name="T10" fmla="*/ 187 w 204"/>
                <a:gd name="T11" fmla="*/ 349 h 374"/>
                <a:gd name="T12" fmla="*/ 187 w 204"/>
                <a:gd name="T13" fmla="*/ 277 h 374"/>
                <a:gd name="T14" fmla="*/ 177 w 204"/>
                <a:gd name="T15" fmla="*/ 113 h 374"/>
                <a:gd name="T16" fmla="*/ 124 w 204"/>
                <a:gd name="T17" fmla="*/ 3 h 374"/>
                <a:gd name="T18" fmla="*/ 51 w 204"/>
                <a:gd name="T19" fmla="*/ 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374">
                  <a:moveTo>
                    <a:pt x="51" y="2"/>
                  </a:moveTo>
                  <a:cubicBezTo>
                    <a:pt x="51" y="2"/>
                    <a:pt x="26" y="18"/>
                    <a:pt x="16" y="51"/>
                  </a:cubicBezTo>
                  <a:cubicBezTo>
                    <a:pt x="6" y="84"/>
                    <a:pt x="6" y="128"/>
                    <a:pt x="4" y="183"/>
                  </a:cubicBezTo>
                  <a:cubicBezTo>
                    <a:pt x="3" y="238"/>
                    <a:pt x="0" y="317"/>
                    <a:pt x="4" y="341"/>
                  </a:cubicBezTo>
                  <a:cubicBezTo>
                    <a:pt x="9" y="364"/>
                    <a:pt x="10" y="365"/>
                    <a:pt x="39" y="370"/>
                  </a:cubicBezTo>
                  <a:cubicBezTo>
                    <a:pt x="68" y="374"/>
                    <a:pt x="169" y="372"/>
                    <a:pt x="187" y="349"/>
                  </a:cubicBezTo>
                  <a:cubicBezTo>
                    <a:pt x="204" y="326"/>
                    <a:pt x="187" y="296"/>
                    <a:pt x="187" y="277"/>
                  </a:cubicBezTo>
                  <a:cubicBezTo>
                    <a:pt x="187" y="258"/>
                    <a:pt x="190" y="162"/>
                    <a:pt x="177" y="113"/>
                  </a:cubicBezTo>
                  <a:cubicBezTo>
                    <a:pt x="164" y="64"/>
                    <a:pt x="147" y="5"/>
                    <a:pt x="124" y="3"/>
                  </a:cubicBezTo>
                  <a:cubicBezTo>
                    <a:pt x="101" y="0"/>
                    <a:pt x="51" y="2"/>
                    <a:pt x="51" y="2"/>
                  </a:cubicBezTo>
                  <a:close/>
                </a:path>
              </a:pathLst>
            </a:custGeom>
            <a:solidFill>
              <a:srgbClr val="EF3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6" name="Freeform 495"/>
            <p:cNvSpPr/>
            <p:nvPr>
              <p:custDataLst>
                <p:tags r:id="rId491"/>
              </p:custDataLst>
            </p:nvPr>
          </p:nvSpPr>
          <p:spPr bwMode="auto">
            <a:xfrm>
              <a:off x="6583364" y="4756149"/>
              <a:ext cx="158750" cy="180975"/>
            </a:xfrm>
            <a:custGeom>
              <a:avLst/>
              <a:gdLst>
                <a:gd name="T0" fmla="*/ 93 w 93"/>
                <a:gd name="T1" fmla="*/ 73 h 105"/>
                <a:gd name="T2" fmla="*/ 76 w 93"/>
                <a:gd name="T3" fmla="*/ 105 h 105"/>
                <a:gd name="T4" fmla="*/ 0 w 93"/>
                <a:gd name="T5" fmla="*/ 10 h 105"/>
                <a:gd name="T6" fmla="*/ 48 w 93"/>
                <a:gd name="T7" fmla="*/ 0 h 105"/>
                <a:gd name="T8" fmla="*/ 93 w 93"/>
                <a:gd name="T9" fmla="*/ 7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05">
                  <a:moveTo>
                    <a:pt x="93" y="73"/>
                  </a:moveTo>
                  <a:cubicBezTo>
                    <a:pt x="93" y="73"/>
                    <a:pt x="83" y="103"/>
                    <a:pt x="76" y="105"/>
                  </a:cubicBezTo>
                  <a:cubicBezTo>
                    <a:pt x="76" y="105"/>
                    <a:pt x="13" y="52"/>
                    <a:pt x="0" y="1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71" y="55"/>
                    <a:pt x="93" y="73"/>
                  </a:cubicBezTo>
                  <a:close/>
                </a:path>
              </a:pathLst>
            </a:custGeom>
            <a:solidFill>
              <a:srgbClr val="FFC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7" name="Freeform 496"/>
            <p:cNvSpPr/>
            <p:nvPr>
              <p:custDataLst>
                <p:tags r:id="rId492"/>
              </p:custDataLst>
            </p:nvPr>
          </p:nvSpPr>
          <p:spPr bwMode="auto">
            <a:xfrm>
              <a:off x="6502401" y="4319587"/>
              <a:ext cx="206375" cy="495300"/>
            </a:xfrm>
            <a:custGeom>
              <a:avLst/>
              <a:gdLst>
                <a:gd name="T0" fmla="*/ 36 w 120"/>
                <a:gd name="T1" fmla="*/ 8 h 289"/>
                <a:gd name="T2" fmla="*/ 5 w 120"/>
                <a:gd name="T3" fmla="*/ 95 h 289"/>
                <a:gd name="T4" fmla="*/ 32 w 120"/>
                <a:gd name="T5" fmla="*/ 277 h 289"/>
                <a:gd name="T6" fmla="*/ 76 w 120"/>
                <a:gd name="T7" fmla="*/ 273 h 289"/>
                <a:gd name="T8" fmla="*/ 117 w 120"/>
                <a:gd name="T9" fmla="*/ 239 h 289"/>
                <a:gd name="T10" fmla="*/ 81 w 120"/>
                <a:gd name="T11" fmla="*/ 126 h 289"/>
                <a:gd name="T12" fmla="*/ 36 w 120"/>
                <a:gd name="T13" fmla="*/ 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289">
                  <a:moveTo>
                    <a:pt x="36" y="8"/>
                  </a:moveTo>
                  <a:cubicBezTo>
                    <a:pt x="36" y="8"/>
                    <a:pt x="0" y="0"/>
                    <a:pt x="5" y="95"/>
                  </a:cubicBezTo>
                  <a:cubicBezTo>
                    <a:pt x="11" y="189"/>
                    <a:pt x="13" y="265"/>
                    <a:pt x="32" y="277"/>
                  </a:cubicBezTo>
                  <a:cubicBezTo>
                    <a:pt x="50" y="289"/>
                    <a:pt x="62" y="274"/>
                    <a:pt x="76" y="273"/>
                  </a:cubicBezTo>
                  <a:cubicBezTo>
                    <a:pt x="91" y="271"/>
                    <a:pt x="120" y="265"/>
                    <a:pt x="117" y="239"/>
                  </a:cubicBezTo>
                  <a:cubicBezTo>
                    <a:pt x="114" y="213"/>
                    <a:pt x="72" y="155"/>
                    <a:pt x="81" y="126"/>
                  </a:cubicBezTo>
                  <a:cubicBezTo>
                    <a:pt x="89" y="97"/>
                    <a:pt x="98" y="6"/>
                    <a:pt x="36" y="8"/>
                  </a:cubicBezTo>
                  <a:close/>
                </a:path>
              </a:pathLst>
            </a:custGeom>
            <a:solidFill>
              <a:srgbClr val="FF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8" name="Freeform 497"/>
            <p:cNvSpPr/>
            <p:nvPr>
              <p:custDataLst>
                <p:tags r:id="rId493"/>
              </p:custDataLst>
            </p:nvPr>
          </p:nvSpPr>
          <p:spPr bwMode="auto">
            <a:xfrm>
              <a:off x="4530726" y="5381624"/>
              <a:ext cx="346075" cy="317500"/>
            </a:xfrm>
            <a:custGeom>
              <a:avLst/>
              <a:gdLst>
                <a:gd name="T0" fmla="*/ 41 w 202"/>
                <a:gd name="T1" fmla="*/ 177 h 185"/>
                <a:gd name="T2" fmla="*/ 76 w 202"/>
                <a:gd name="T3" fmla="*/ 113 h 185"/>
                <a:gd name="T4" fmla="*/ 169 w 202"/>
                <a:gd name="T5" fmla="*/ 55 h 185"/>
                <a:gd name="T6" fmla="*/ 173 w 202"/>
                <a:gd name="T7" fmla="*/ 20 h 185"/>
                <a:gd name="T8" fmla="*/ 86 w 202"/>
                <a:gd name="T9" fmla="*/ 20 h 185"/>
                <a:gd name="T10" fmla="*/ 0 w 202"/>
                <a:gd name="T11" fmla="*/ 147 h 185"/>
                <a:gd name="T12" fmla="*/ 12 w 202"/>
                <a:gd name="T13" fmla="*/ 185 h 185"/>
                <a:gd name="T14" fmla="*/ 41 w 202"/>
                <a:gd name="T15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5">
                  <a:moveTo>
                    <a:pt x="41" y="177"/>
                  </a:moveTo>
                  <a:cubicBezTo>
                    <a:pt x="41" y="177"/>
                    <a:pt x="56" y="128"/>
                    <a:pt x="76" y="113"/>
                  </a:cubicBezTo>
                  <a:cubicBezTo>
                    <a:pt x="96" y="99"/>
                    <a:pt x="137" y="58"/>
                    <a:pt x="169" y="55"/>
                  </a:cubicBezTo>
                  <a:cubicBezTo>
                    <a:pt x="202" y="51"/>
                    <a:pt x="190" y="26"/>
                    <a:pt x="173" y="20"/>
                  </a:cubicBezTo>
                  <a:cubicBezTo>
                    <a:pt x="157" y="13"/>
                    <a:pt x="108" y="0"/>
                    <a:pt x="86" y="20"/>
                  </a:cubicBezTo>
                  <a:cubicBezTo>
                    <a:pt x="65" y="41"/>
                    <a:pt x="0" y="144"/>
                    <a:pt x="0" y="147"/>
                  </a:cubicBezTo>
                  <a:cubicBezTo>
                    <a:pt x="0" y="149"/>
                    <a:pt x="12" y="185"/>
                    <a:pt x="12" y="185"/>
                  </a:cubicBezTo>
                  <a:lnTo>
                    <a:pt x="41" y="177"/>
                  </a:lnTo>
                  <a:close/>
                </a:path>
              </a:pathLst>
            </a:custGeom>
            <a:solidFill>
              <a:srgbClr val="FFD2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9" name="Freeform 498"/>
            <p:cNvSpPr/>
            <p:nvPr>
              <p:custDataLst>
                <p:tags r:id="rId494"/>
              </p:custDataLst>
            </p:nvPr>
          </p:nvSpPr>
          <p:spPr bwMode="auto">
            <a:xfrm>
              <a:off x="4556126" y="5432424"/>
              <a:ext cx="220663" cy="249238"/>
            </a:xfrm>
            <a:custGeom>
              <a:avLst/>
              <a:gdLst>
                <a:gd name="T0" fmla="*/ 4 w 129"/>
                <a:gd name="T1" fmla="*/ 146 h 146"/>
                <a:gd name="T2" fmla="*/ 0 w 129"/>
                <a:gd name="T3" fmla="*/ 146 h 146"/>
                <a:gd name="T4" fmla="*/ 129 w 129"/>
                <a:gd name="T5" fmla="*/ 0 h 146"/>
                <a:gd name="T6" fmla="*/ 129 w 129"/>
                <a:gd name="T7" fmla="*/ 4 h 146"/>
                <a:gd name="T8" fmla="*/ 4 w 12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46">
                  <a:moveTo>
                    <a:pt x="4" y="146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4"/>
                    <a:pt x="24" y="14"/>
                    <a:pt x="129" y="0"/>
                  </a:cubicBezTo>
                  <a:cubicBezTo>
                    <a:pt x="129" y="4"/>
                    <a:pt x="129" y="4"/>
                    <a:pt x="129" y="4"/>
                  </a:cubicBezTo>
                  <a:cubicBezTo>
                    <a:pt x="27" y="17"/>
                    <a:pt x="4" y="145"/>
                    <a:pt x="4" y="146"/>
                  </a:cubicBezTo>
                  <a:close/>
                </a:path>
              </a:pathLst>
            </a:custGeom>
            <a:solidFill>
              <a:srgbClr val="DD96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0" name="Freeform 499"/>
            <p:cNvSpPr/>
            <p:nvPr>
              <p:custDataLst>
                <p:tags r:id="rId495"/>
              </p:custDataLst>
            </p:nvPr>
          </p:nvSpPr>
          <p:spPr bwMode="auto">
            <a:xfrm>
              <a:off x="4462464" y="5114924"/>
              <a:ext cx="250825" cy="566738"/>
            </a:xfrm>
            <a:custGeom>
              <a:avLst/>
              <a:gdLst>
                <a:gd name="T0" fmla="*/ 54 w 146"/>
                <a:gd name="T1" fmla="*/ 9 h 331"/>
                <a:gd name="T2" fmla="*/ 43 w 146"/>
                <a:gd name="T3" fmla="*/ 31 h 331"/>
                <a:gd name="T4" fmla="*/ 54 w 146"/>
                <a:gd name="T5" fmla="*/ 127 h 331"/>
                <a:gd name="T6" fmla="*/ 11 w 146"/>
                <a:gd name="T7" fmla="*/ 200 h 331"/>
                <a:gd name="T8" fmla="*/ 3 w 146"/>
                <a:gd name="T9" fmla="*/ 241 h 331"/>
                <a:gd name="T10" fmla="*/ 30 w 146"/>
                <a:gd name="T11" fmla="*/ 330 h 331"/>
                <a:gd name="T12" fmla="*/ 56 w 146"/>
                <a:gd name="T13" fmla="*/ 331 h 331"/>
                <a:gd name="T14" fmla="*/ 67 w 146"/>
                <a:gd name="T15" fmla="*/ 284 h 331"/>
                <a:gd name="T16" fmla="*/ 135 w 146"/>
                <a:gd name="T17" fmla="*/ 186 h 331"/>
                <a:gd name="T18" fmla="*/ 121 w 146"/>
                <a:gd name="T19" fmla="*/ 72 h 331"/>
                <a:gd name="T20" fmla="*/ 54 w 146"/>
                <a:gd name="T21" fmla="*/ 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331">
                  <a:moveTo>
                    <a:pt x="54" y="9"/>
                  </a:moveTo>
                  <a:cubicBezTo>
                    <a:pt x="54" y="9"/>
                    <a:pt x="36" y="0"/>
                    <a:pt x="43" y="31"/>
                  </a:cubicBezTo>
                  <a:cubicBezTo>
                    <a:pt x="50" y="61"/>
                    <a:pt x="66" y="89"/>
                    <a:pt x="54" y="127"/>
                  </a:cubicBezTo>
                  <a:cubicBezTo>
                    <a:pt x="43" y="166"/>
                    <a:pt x="28" y="178"/>
                    <a:pt x="11" y="200"/>
                  </a:cubicBezTo>
                  <a:cubicBezTo>
                    <a:pt x="0" y="216"/>
                    <a:pt x="0" y="218"/>
                    <a:pt x="3" y="241"/>
                  </a:cubicBezTo>
                  <a:cubicBezTo>
                    <a:pt x="5" y="263"/>
                    <a:pt x="30" y="330"/>
                    <a:pt x="30" y="330"/>
                  </a:cubicBezTo>
                  <a:cubicBezTo>
                    <a:pt x="56" y="331"/>
                    <a:pt x="56" y="331"/>
                    <a:pt x="56" y="331"/>
                  </a:cubicBezTo>
                  <a:cubicBezTo>
                    <a:pt x="56" y="331"/>
                    <a:pt x="52" y="296"/>
                    <a:pt x="67" y="284"/>
                  </a:cubicBezTo>
                  <a:cubicBezTo>
                    <a:pt x="82" y="273"/>
                    <a:pt x="131" y="208"/>
                    <a:pt x="135" y="186"/>
                  </a:cubicBezTo>
                  <a:cubicBezTo>
                    <a:pt x="140" y="164"/>
                    <a:pt x="146" y="118"/>
                    <a:pt x="121" y="72"/>
                  </a:cubicBezTo>
                  <a:cubicBezTo>
                    <a:pt x="97" y="26"/>
                    <a:pt x="61" y="12"/>
                    <a:pt x="54" y="9"/>
                  </a:cubicBezTo>
                  <a:close/>
                </a:path>
              </a:pathLst>
            </a:custGeom>
            <a:solidFill>
              <a:srgbClr val="63E3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1" name="Freeform 500"/>
            <p:cNvSpPr/>
            <p:nvPr>
              <p:custDataLst>
                <p:tags r:id="rId496"/>
              </p:custDataLst>
            </p:nvPr>
          </p:nvSpPr>
          <p:spPr bwMode="auto">
            <a:xfrm>
              <a:off x="4497389" y="5224462"/>
              <a:ext cx="142875" cy="465138"/>
            </a:xfrm>
            <a:custGeom>
              <a:avLst/>
              <a:gdLst>
                <a:gd name="T0" fmla="*/ 20 w 83"/>
                <a:gd name="T1" fmla="*/ 272 h 272"/>
                <a:gd name="T2" fmla="*/ 32 w 83"/>
                <a:gd name="T3" fmla="*/ 161 h 272"/>
                <a:gd name="T4" fmla="*/ 41 w 83"/>
                <a:gd name="T5" fmla="*/ 151 h 272"/>
                <a:gd name="T6" fmla="*/ 78 w 83"/>
                <a:gd name="T7" fmla="*/ 79 h 272"/>
                <a:gd name="T8" fmla="*/ 57 w 83"/>
                <a:gd name="T9" fmla="*/ 1 h 272"/>
                <a:gd name="T10" fmla="*/ 61 w 83"/>
                <a:gd name="T11" fmla="*/ 0 h 272"/>
                <a:gd name="T12" fmla="*/ 82 w 83"/>
                <a:gd name="T13" fmla="*/ 79 h 272"/>
                <a:gd name="T14" fmla="*/ 44 w 83"/>
                <a:gd name="T15" fmla="*/ 154 h 272"/>
                <a:gd name="T16" fmla="*/ 34 w 83"/>
                <a:gd name="T17" fmla="*/ 164 h 272"/>
                <a:gd name="T18" fmla="*/ 24 w 83"/>
                <a:gd name="T19" fmla="*/ 271 h 272"/>
                <a:gd name="T20" fmla="*/ 20 w 83"/>
                <a:gd name="T21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272">
                  <a:moveTo>
                    <a:pt x="20" y="272"/>
                  </a:moveTo>
                  <a:cubicBezTo>
                    <a:pt x="20" y="269"/>
                    <a:pt x="0" y="195"/>
                    <a:pt x="32" y="161"/>
                  </a:cubicBezTo>
                  <a:cubicBezTo>
                    <a:pt x="35" y="157"/>
                    <a:pt x="38" y="154"/>
                    <a:pt x="41" y="151"/>
                  </a:cubicBezTo>
                  <a:cubicBezTo>
                    <a:pt x="66" y="124"/>
                    <a:pt x="78" y="112"/>
                    <a:pt x="78" y="79"/>
                  </a:cubicBezTo>
                  <a:cubicBezTo>
                    <a:pt x="79" y="42"/>
                    <a:pt x="58" y="2"/>
                    <a:pt x="57" y="1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2" y="1"/>
                    <a:pt x="83" y="41"/>
                    <a:pt x="82" y="79"/>
                  </a:cubicBezTo>
                  <a:cubicBezTo>
                    <a:pt x="82" y="114"/>
                    <a:pt x="69" y="127"/>
                    <a:pt x="44" y="154"/>
                  </a:cubicBezTo>
                  <a:cubicBezTo>
                    <a:pt x="41" y="157"/>
                    <a:pt x="38" y="160"/>
                    <a:pt x="34" y="164"/>
                  </a:cubicBezTo>
                  <a:cubicBezTo>
                    <a:pt x="4" y="196"/>
                    <a:pt x="24" y="271"/>
                    <a:pt x="24" y="271"/>
                  </a:cubicBezTo>
                  <a:lnTo>
                    <a:pt x="20" y="272"/>
                  </a:lnTo>
                  <a:close/>
                </a:path>
              </a:pathLst>
            </a:custGeom>
            <a:solidFill>
              <a:srgbClr val="25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2" name="Freeform 501"/>
            <p:cNvSpPr/>
            <p:nvPr>
              <p:custDataLst>
                <p:tags r:id="rId497"/>
              </p:custDataLst>
            </p:nvPr>
          </p:nvSpPr>
          <p:spPr bwMode="auto">
            <a:xfrm>
              <a:off x="4332289" y="5468937"/>
              <a:ext cx="209550" cy="211138"/>
            </a:xfrm>
            <a:custGeom>
              <a:avLst/>
              <a:gdLst>
                <a:gd name="T0" fmla="*/ 62 w 122"/>
                <a:gd name="T1" fmla="*/ 11 h 123"/>
                <a:gd name="T2" fmla="*/ 12 w 122"/>
                <a:gd name="T3" fmla="*/ 10 h 123"/>
                <a:gd name="T4" fmla="*/ 20 w 122"/>
                <a:gd name="T5" fmla="*/ 55 h 123"/>
                <a:gd name="T6" fmla="*/ 67 w 122"/>
                <a:gd name="T7" fmla="*/ 75 h 123"/>
                <a:gd name="T8" fmla="*/ 105 w 122"/>
                <a:gd name="T9" fmla="*/ 123 h 123"/>
                <a:gd name="T10" fmla="*/ 117 w 122"/>
                <a:gd name="T11" fmla="*/ 123 h 123"/>
                <a:gd name="T12" fmla="*/ 62 w 122"/>
                <a:gd name="T13" fmla="*/ 1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23">
                  <a:moveTo>
                    <a:pt x="62" y="11"/>
                  </a:moveTo>
                  <a:cubicBezTo>
                    <a:pt x="62" y="11"/>
                    <a:pt x="20" y="0"/>
                    <a:pt x="12" y="10"/>
                  </a:cubicBezTo>
                  <a:cubicBezTo>
                    <a:pt x="5" y="20"/>
                    <a:pt x="0" y="39"/>
                    <a:pt x="20" y="55"/>
                  </a:cubicBezTo>
                  <a:cubicBezTo>
                    <a:pt x="40" y="70"/>
                    <a:pt x="57" y="68"/>
                    <a:pt x="67" y="75"/>
                  </a:cubicBezTo>
                  <a:cubicBezTo>
                    <a:pt x="77" y="82"/>
                    <a:pt x="104" y="109"/>
                    <a:pt x="105" y="123"/>
                  </a:cubicBezTo>
                  <a:cubicBezTo>
                    <a:pt x="117" y="123"/>
                    <a:pt x="117" y="123"/>
                    <a:pt x="117" y="123"/>
                  </a:cubicBezTo>
                  <a:cubicBezTo>
                    <a:pt x="117" y="123"/>
                    <a:pt x="122" y="31"/>
                    <a:pt x="62" y="11"/>
                  </a:cubicBezTo>
                  <a:close/>
                </a:path>
              </a:pathLst>
            </a:custGeom>
            <a:solidFill>
              <a:srgbClr val="254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3" name="Freeform 502"/>
            <p:cNvSpPr/>
            <p:nvPr>
              <p:custDataLst>
                <p:tags r:id="rId498"/>
              </p:custDataLst>
            </p:nvPr>
          </p:nvSpPr>
          <p:spPr bwMode="auto">
            <a:xfrm>
              <a:off x="4449764" y="5680074"/>
              <a:ext cx="211138" cy="219075"/>
            </a:xfrm>
            <a:custGeom>
              <a:avLst/>
              <a:gdLst>
                <a:gd name="T0" fmla="*/ 0 w 133"/>
                <a:gd name="T1" fmla="*/ 0 h 138"/>
                <a:gd name="T2" fmla="*/ 133 w 133"/>
                <a:gd name="T3" fmla="*/ 0 h 138"/>
                <a:gd name="T4" fmla="*/ 119 w 133"/>
                <a:gd name="T5" fmla="*/ 138 h 138"/>
                <a:gd name="T6" fmla="*/ 14 w 133"/>
                <a:gd name="T7" fmla="*/ 137 h 138"/>
                <a:gd name="T8" fmla="*/ 0 w 133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8">
                  <a:moveTo>
                    <a:pt x="0" y="0"/>
                  </a:moveTo>
                  <a:lnTo>
                    <a:pt x="133" y="0"/>
                  </a:lnTo>
                  <a:lnTo>
                    <a:pt x="119" y="138"/>
                  </a:lnTo>
                  <a:lnTo>
                    <a:pt x="14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4C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4" name="Freeform 503"/>
            <p:cNvSpPr/>
            <p:nvPr>
              <p:custDataLst>
                <p:tags r:id="rId499"/>
              </p:custDataLst>
            </p:nvPr>
          </p:nvSpPr>
          <p:spPr bwMode="auto">
            <a:xfrm>
              <a:off x="4392614" y="5526087"/>
              <a:ext cx="141288" cy="153988"/>
            </a:xfrm>
            <a:custGeom>
              <a:avLst/>
              <a:gdLst>
                <a:gd name="T0" fmla="*/ 79 w 82"/>
                <a:gd name="T1" fmla="*/ 90 h 90"/>
                <a:gd name="T2" fmla="*/ 75 w 82"/>
                <a:gd name="T3" fmla="*/ 90 h 90"/>
                <a:gd name="T4" fmla="*/ 57 w 82"/>
                <a:gd name="T5" fmla="*/ 43 h 90"/>
                <a:gd name="T6" fmla="*/ 0 w 82"/>
                <a:gd name="T7" fmla="*/ 4 h 90"/>
                <a:gd name="T8" fmla="*/ 1 w 82"/>
                <a:gd name="T9" fmla="*/ 0 h 90"/>
                <a:gd name="T10" fmla="*/ 61 w 82"/>
                <a:gd name="T11" fmla="*/ 41 h 90"/>
                <a:gd name="T12" fmla="*/ 79 w 82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90">
                  <a:moveTo>
                    <a:pt x="79" y="90"/>
                  </a:move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7" y="76"/>
                    <a:pt x="57" y="43"/>
                  </a:cubicBezTo>
                  <a:cubicBezTo>
                    <a:pt x="37" y="9"/>
                    <a:pt x="1" y="4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9" y="6"/>
                    <a:pt x="61" y="41"/>
                  </a:cubicBezTo>
                  <a:cubicBezTo>
                    <a:pt x="82" y="75"/>
                    <a:pt x="79" y="89"/>
                    <a:pt x="79" y="90"/>
                  </a:cubicBezTo>
                  <a:close/>
                </a:path>
              </a:pathLst>
            </a:custGeom>
            <a:solidFill>
              <a:srgbClr val="667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5" name="Oval 507"/>
            <p:cNvSpPr>
              <a:spLocks noChangeArrowheads="1"/>
            </p:cNvSpPr>
            <p:nvPr>
              <p:custDataLst>
                <p:tags r:id="rId500"/>
              </p:custDataLst>
            </p:nvPr>
          </p:nvSpPr>
          <p:spPr bwMode="auto">
            <a:xfrm>
              <a:off x="10923588" y="1635125"/>
              <a:ext cx="484188" cy="468313"/>
            </a:xfrm>
            <a:prstGeom prst="ellipse">
              <a:avLst/>
            </a:prstGeom>
            <a:solidFill>
              <a:srgbClr val="FFD3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6" name="Oval 508"/>
            <p:cNvSpPr>
              <a:spLocks noChangeArrowheads="1"/>
            </p:cNvSpPr>
            <p:nvPr>
              <p:custDataLst>
                <p:tags r:id="rId501"/>
              </p:custDataLst>
            </p:nvPr>
          </p:nvSpPr>
          <p:spPr bwMode="auto">
            <a:xfrm>
              <a:off x="11210925" y="1751013"/>
              <a:ext cx="166688" cy="161925"/>
            </a:xfrm>
            <a:prstGeom prst="ellipse">
              <a:avLst/>
            </a:prstGeom>
            <a:solidFill>
              <a:srgbClr val="F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7" name="Oval 509"/>
            <p:cNvSpPr>
              <a:spLocks noChangeArrowheads="1"/>
            </p:cNvSpPr>
            <p:nvPr>
              <p:custDataLst>
                <p:tags r:id="rId502"/>
              </p:custDataLst>
            </p:nvPr>
          </p:nvSpPr>
          <p:spPr bwMode="auto">
            <a:xfrm>
              <a:off x="11279188" y="1658938"/>
              <a:ext cx="168275" cy="160338"/>
            </a:xfrm>
            <a:prstGeom prst="ellipse">
              <a:avLst/>
            </a:prstGeom>
            <a:solidFill>
              <a:srgbClr val="F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8" name="Oval 510"/>
            <p:cNvSpPr>
              <a:spLocks noChangeArrowheads="1"/>
            </p:cNvSpPr>
            <p:nvPr>
              <p:custDataLst>
                <p:tags r:id="rId503"/>
              </p:custDataLst>
            </p:nvPr>
          </p:nvSpPr>
          <p:spPr bwMode="auto">
            <a:xfrm>
              <a:off x="11553825" y="1751013"/>
              <a:ext cx="166688" cy="161925"/>
            </a:xfrm>
            <a:prstGeom prst="ellipse">
              <a:avLst/>
            </a:prstGeom>
            <a:solidFill>
              <a:srgbClr val="F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9" name="Oval 511"/>
            <p:cNvSpPr>
              <a:spLocks noChangeArrowheads="1"/>
            </p:cNvSpPr>
            <p:nvPr>
              <p:custDataLst>
                <p:tags r:id="rId504"/>
              </p:custDataLst>
            </p:nvPr>
          </p:nvSpPr>
          <p:spPr bwMode="auto">
            <a:xfrm>
              <a:off x="11396663" y="1581150"/>
              <a:ext cx="268288" cy="258763"/>
            </a:xfrm>
            <a:prstGeom prst="ellipse">
              <a:avLst/>
            </a:prstGeom>
            <a:solidFill>
              <a:srgbClr val="F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0" name="Rectangle 512"/>
            <p:cNvSpPr>
              <a:spLocks noChangeArrowheads="1"/>
            </p:cNvSpPr>
            <p:nvPr>
              <p:custDataLst>
                <p:tags r:id="rId505"/>
              </p:custDataLst>
            </p:nvPr>
          </p:nvSpPr>
          <p:spPr bwMode="auto">
            <a:xfrm>
              <a:off x="11303000" y="1765300"/>
              <a:ext cx="344488" cy="147638"/>
            </a:xfrm>
            <a:prstGeom prst="rect">
              <a:avLst/>
            </a:prstGeom>
            <a:solidFill>
              <a:srgbClr val="F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021" name="组合 1020"/>
            <p:cNvGrpSpPr/>
            <p:nvPr/>
          </p:nvGrpSpPr>
          <p:grpSpPr>
            <a:xfrm>
              <a:off x="8537577" y="1523435"/>
              <a:ext cx="217488" cy="141009"/>
              <a:chOff x="6453189" y="1042987"/>
              <a:chExt cx="577850" cy="374651"/>
            </a:xfrm>
          </p:grpSpPr>
          <p:sp>
            <p:nvSpPr>
              <p:cNvPr id="1022" name="Oval 8"/>
              <p:cNvSpPr>
                <a:spLocks noChangeArrowheads="1"/>
              </p:cNvSpPr>
              <p:nvPr>
                <p:custDataLst>
                  <p:tags r:id="rId506"/>
                </p:custDataLst>
              </p:nvPr>
            </p:nvSpPr>
            <p:spPr bwMode="auto">
              <a:xfrm>
                <a:off x="6453189" y="1235075"/>
                <a:ext cx="187325" cy="182563"/>
              </a:xfrm>
              <a:prstGeom prst="ellipse">
                <a:avLst/>
              </a:prstGeom>
              <a:solidFill>
                <a:srgbClr val="FF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23" name="Oval 9"/>
              <p:cNvSpPr>
                <a:spLocks noChangeArrowheads="1"/>
              </p:cNvSpPr>
              <p:nvPr>
                <p:custDataLst>
                  <p:tags r:id="rId507"/>
                </p:custDataLst>
              </p:nvPr>
            </p:nvSpPr>
            <p:spPr bwMode="auto">
              <a:xfrm>
                <a:off x="6529389" y="1130300"/>
                <a:ext cx="190500" cy="182563"/>
              </a:xfrm>
              <a:prstGeom prst="ellipse">
                <a:avLst/>
              </a:prstGeom>
              <a:solidFill>
                <a:srgbClr val="FF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24" name="Oval 10"/>
              <p:cNvSpPr>
                <a:spLocks noChangeArrowheads="1"/>
              </p:cNvSpPr>
              <p:nvPr>
                <p:custDataLst>
                  <p:tags r:id="rId508"/>
                </p:custDataLst>
              </p:nvPr>
            </p:nvSpPr>
            <p:spPr bwMode="auto">
              <a:xfrm>
                <a:off x="6840539" y="1235075"/>
                <a:ext cx="190500" cy="182563"/>
              </a:xfrm>
              <a:prstGeom prst="ellipse">
                <a:avLst/>
              </a:prstGeom>
              <a:solidFill>
                <a:srgbClr val="FF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25" name="Oval 11"/>
              <p:cNvSpPr>
                <a:spLocks noChangeArrowheads="1"/>
              </p:cNvSpPr>
              <p:nvPr>
                <p:custDataLst>
                  <p:tags r:id="rId509"/>
                </p:custDataLst>
              </p:nvPr>
            </p:nvSpPr>
            <p:spPr bwMode="auto">
              <a:xfrm>
                <a:off x="6662739" y="1042987"/>
                <a:ext cx="304800" cy="295275"/>
              </a:xfrm>
              <a:prstGeom prst="ellipse">
                <a:avLst/>
              </a:prstGeom>
              <a:solidFill>
                <a:srgbClr val="FF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26" name="Rectangle 12"/>
              <p:cNvSpPr>
                <a:spLocks noChangeArrowheads="1"/>
              </p:cNvSpPr>
              <p:nvPr>
                <p:custDataLst>
                  <p:tags r:id="rId510"/>
                </p:custDataLst>
              </p:nvPr>
            </p:nvSpPr>
            <p:spPr bwMode="auto">
              <a:xfrm>
                <a:off x="6556376" y="1254125"/>
                <a:ext cx="392113" cy="163513"/>
              </a:xfrm>
              <a:prstGeom prst="rect">
                <a:avLst/>
              </a:prstGeom>
              <a:solidFill>
                <a:srgbClr val="FF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11"/>
            </p:custDataLst>
          </p:nvPr>
        </p:nvSpPr>
        <p:spPr>
          <a:xfrm>
            <a:off x="6857402" y="1998670"/>
            <a:ext cx="4890650" cy="1580100"/>
          </a:xfrm>
        </p:spPr>
        <p:txBody>
          <a:bodyPr rIns="9000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8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5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5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5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5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18" Type="http://schemas.openxmlformats.org/officeDocument/2006/relationships/tags" Target="../tags/tag2073.xml"/><Relationship Id="rId17" Type="http://schemas.openxmlformats.org/officeDocument/2006/relationships/tags" Target="../tags/tag2072.xml"/><Relationship Id="rId16" Type="http://schemas.openxmlformats.org/officeDocument/2006/relationships/tags" Target="../tags/tag2071.xml"/><Relationship Id="rId15" Type="http://schemas.openxmlformats.org/officeDocument/2006/relationships/tags" Target="../tags/tag2070.xml"/><Relationship Id="rId14" Type="http://schemas.openxmlformats.org/officeDocument/2006/relationships/tags" Target="../tags/tag2069.xml"/><Relationship Id="rId13" Type="http://schemas.openxmlformats.org/officeDocument/2006/relationships/tags" Target="../tags/tag2068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1.xml"/><Relationship Id="rId5" Type="http://schemas.openxmlformats.org/officeDocument/2006/relationships/tags" Target="../tags/tag2078.xml"/><Relationship Id="rId4" Type="http://schemas.openxmlformats.org/officeDocument/2006/relationships/tags" Target="../tags/tag2077.xml"/><Relationship Id="rId3" Type="http://schemas.openxmlformats.org/officeDocument/2006/relationships/tags" Target="../tags/tag2076.xml"/><Relationship Id="rId2" Type="http://schemas.openxmlformats.org/officeDocument/2006/relationships/tags" Target="../tags/tag2075.xml"/><Relationship Id="rId1" Type="http://schemas.openxmlformats.org/officeDocument/2006/relationships/tags" Target="../tags/tag207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110.xml"/><Relationship Id="rId8" Type="http://schemas.openxmlformats.org/officeDocument/2006/relationships/tags" Target="../tags/tag2109.xml"/><Relationship Id="rId7" Type="http://schemas.openxmlformats.org/officeDocument/2006/relationships/tags" Target="../tags/tag2108.xml"/><Relationship Id="rId6" Type="http://schemas.openxmlformats.org/officeDocument/2006/relationships/tags" Target="../tags/tag2107.xml"/><Relationship Id="rId5" Type="http://schemas.openxmlformats.org/officeDocument/2006/relationships/tags" Target="../tags/tag2106.xml"/><Relationship Id="rId4" Type="http://schemas.openxmlformats.org/officeDocument/2006/relationships/tags" Target="../tags/tag2105.xml"/><Relationship Id="rId3" Type="http://schemas.openxmlformats.org/officeDocument/2006/relationships/tags" Target="../tags/tag2104.xml"/><Relationship Id="rId2" Type="http://schemas.openxmlformats.org/officeDocument/2006/relationships/tags" Target="../tags/tag2103.xml"/><Relationship Id="rId17" Type="http://schemas.openxmlformats.org/officeDocument/2006/relationships/slideLayout" Target="../slideLayouts/slideLayout12.xml"/><Relationship Id="rId16" Type="http://schemas.openxmlformats.org/officeDocument/2006/relationships/tags" Target="../tags/tag2117.xml"/><Relationship Id="rId15" Type="http://schemas.openxmlformats.org/officeDocument/2006/relationships/tags" Target="../tags/tag2116.xml"/><Relationship Id="rId14" Type="http://schemas.openxmlformats.org/officeDocument/2006/relationships/tags" Target="../tags/tag2115.xml"/><Relationship Id="rId13" Type="http://schemas.openxmlformats.org/officeDocument/2006/relationships/tags" Target="../tags/tag2114.xml"/><Relationship Id="rId12" Type="http://schemas.openxmlformats.org/officeDocument/2006/relationships/tags" Target="../tags/tag2113.xml"/><Relationship Id="rId11" Type="http://schemas.openxmlformats.org/officeDocument/2006/relationships/tags" Target="../tags/tag2112.xml"/><Relationship Id="rId10" Type="http://schemas.openxmlformats.org/officeDocument/2006/relationships/tags" Target="../tags/tag2111.xml"/><Relationship Id="rId1" Type="http://schemas.openxmlformats.org/officeDocument/2006/relationships/tags" Target="../tags/tag210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126.xml"/><Relationship Id="rId8" Type="http://schemas.openxmlformats.org/officeDocument/2006/relationships/tags" Target="../tags/tag2125.xml"/><Relationship Id="rId7" Type="http://schemas.openxmlformats.org/officeDocument/2006/relationships/tags" Target="../tags/tag2124.xml"/><Relationship Id="rId6" Type="http://schemas.openxmlformats.org/officeDocument/2006/relationships/tags" Target="../tags/tag2123.xml"/><Relationship Id="rId5" Type="http://schemas.openxmlformats.org/officeDocument/2006/relationships/tags" Target="../tags/tag2122.xml"/><Relationship Id="rId4" Type="http://schemas.openxmlformats.org/officeDocument/2006/relationships/tags" Target="../tags/tag2121.xml"/><Relationship Id="rId3" Type="http://schemas.openxmlformats.org/officeDocument/2006/relationships/tags" Target="../tags/tag2120.xml"/><Relationship Id="rId2" Type="http://schemas.openxmlformats.org/officeDocument/2006/relationships/tags" Target="../tags/tag2119.xml"/><Relationship Id="rId16" Type="http://schemas.openxmlformats.org/officeDocument/2006/relationships/slideLayout" Target="../slideLayouts/slideLayout12.xml"/><Relationship Id="rId15" Type="http://schemas.openxmlformats.org/officeDocument/2006/relationships/tags" Target="../tags/tag2132.xml"/><Relationship Id="rId14" Type="http://schemas.openxmlformats.org/officeDocument/2006/relationships/tags" Target="../tags/tag2131.xml"/><Relationship Id="rId13" Type="http://schemas.openxmlformats.org/officeDocument/2006/relationships/tags" Target="../tags/tag2130.xml"/><Relationship Id="rId12" Type="http://schemas.openxmlformats.org/officeDocument/2006/relationships/tags" Target="../tags/tag2129.xml"/><Relationship Id="rId11" Type="http://schemas.openxmlformats.org/officeDocument/2006/relationships/tags" Target="../tags/tag2128.xml"/><Relationship Id="rId10" Type="http://schemas.openxmlformats.org/officeDocument/2006/relationships/tags" Target="../tags/tag2127.xml"/><Relationship Id="rId1" Type="http://schemas.openxmlformats.org/officeDocument/2006/relationships/tags" Target="../tags/tag21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3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144.xml"/><Relationship Id="rId8" Type="http://schemas.openxmlformats.org/officeDocument/2006/relationships/tags" Target="../tags/tag2143.xml"/><Relationship Id="rId7" Type="http://schemas.openxmlformats.org/officeDocument/2006/relationships/tags" Target="../tags/tag2142.xml"/><Relationship Id="rId6" Type="http://schemas.openxmlformats.org/officeDocument/2006/relationships/tags" Target="../tags/tag2141.xml"/><Relationship Id="rId5" Type="http://schemas.openxmlformats.org/officeDocument/2006/relationships/tags" Target="../tags/tag2140.xml"/><Relationship Id="rId4" Type="http://schemas.openxmlformats.org/officeDocument/2006/relationships/tags" Target="../tags/tag2139.xml"/><Relationship Id="rId3" Type="http://schemas.openxmlformats.org/officeDocument/2006/relationships/tags" Target="../tags/tag2138.xml"/><Relationship Id="rId2" Type="http://schemas.openxmlformats.org/officeDocument/2006/relationships/tags" Target="../tags/tag2137.xml"/><Relationship Id="rId16" Type="http://schemas.openxmlformats.org/officeDocument/2006/relationships/slideLayout" Target="../slideLayouts/slideLayout12.xml"/><Relationship Id="rId15" Type="http://schemas.openxmlformats.org/officeDocument/2006/relationships/tags" Target="../tags/tag2150.xml"/><Relationship Id="rId14" Type="http://schemas.openxmlformats.org/officeDocument/2006/relationships/tags" Target="../tags/tag2149.xml"/><Relationship Id="rId13" Type="http://schemas.openxmlformats.org/officeDocument/2006/relationships/tags" Target="../tags/tag2148.xml"/><Relationship Id="rId12" Type="http://schemas.openxmlformats.org/officeDocument/2006/relationships/tags" Target="../tags/tag2147.xml"/><Relationship Id="rId11" Type="http://schemas.openxmlformats.org/officeDocument/2006/relationships/tags" Target="../tags/tag2146.xml"/><Relationship Id="rId10" Type="http://schemas.openxmlformats.org/officeDocument/2006/relationships/tags" Target="../tags/tag2145.xml"/><Relationship Id="rId1" Type="http://schemas.openxmlformats.org/officeDocument/2006/relationships/tags" Target="../tags/tag21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5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160.xml"/><Relationship Id="rId8" Type="http://schemas.openxmlformats.org/officeDocument/2006/relationships/tags" Target="../tags/tag2159.xml"/><Relationship Id="rId7" Type="http://schemas.openxmlformats.org/officeDocument/2006/relationships/tags" Target="../tags/tag2158.xml"/><Relationship Id="rId6" Type="http://schemas.openxmlformats.org/officeDocument/2006/relationships/tags" Target="../tags/tag2157.xml"/><Relationship Id="rId5" Type="http://schemas.openxmlformats.org/officeDocument/2006/relationships/tags" Target="../tags/tag2156.xml"/><Relationship Id="rId4" Type="http://schemas.openxmlformats.org/officeDocument/2006/relationships/tags" Target="../tags/tag2155.xml"/><Relationship Id="rId3" Type="http://schemas.openxmlformats.org/officeDocument/2006/relationships/tags" Target="../tags/tag2154.xml"/><Relationship Id="rId2" Type="http://schemas.openxmlformats.org/officeDocument/2006/relationships/tags" Target="../tags/tag2153.xml"/><Relationship Id="rId19" Type="http://schemas.openxmlformats.org/officeDocument/2006/relationships/slideLayout" Target="../slideLayouts/slideLayout12.xml"/><Relationship Id="rId18" Type="http://schemas.openxmlformats.org/officeDocument/2006/relationships/tags" Target="../tags/tag2169.xml"/><Relationship Id="rId17" Type="http://schemas.openxmlformats.org/officeDocument/2006/relationships/tags" Target="../tags/tag2168.xml"/><Relationship Id="rId16" Type="http://schemas.openxmlformats.org/officeDocument/2006/relationships/tags" Target="../tags/tag2167.xml"/><Relationship Id="rId15" Type="http://schemas.openxmlformats.org/officeDocument/2006/relationships/tags" Target="../tags/tag2166.xml"/><Relationship Id="rId14" Type="http://schemas.openxmlformats.org/officeDocument/2006/relationships/tags" Target="../tags/tag2165.xml"/><Relationship Id="rId13" Type="http://schemas.openxmlformats.org/officeDocument/2006/relationships/tags" Target="../tags/tag2164.xml"/><Relationship Id="rId12" Type="http://schemas.openxmlformats.org/officeDocument/2006/relationships/tags" Target="../tags/tag2163.xml"/><Relationship Id="rId11" Type="http://schemas.openxmlformats.org/officeDocument/2006/relationships/tags" Target="../tags/tag2162.xml"/><Relationship Id="rId10" Type="http://schemas.openxmlformats.org/officeDocument/2006/relationships/tags" Target="../tags/tag2161.xml"/><Relationship Id="rId1" Type="http://schemas.openxmlformats.org/officeDocument/2006/relationships/tags" Target="../tags/tag215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7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7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79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2180.xml"/><Relationship Id="rId8" Type="http://schemas.openxmlformats.org/officeDocument/2006/relationships/tags" Target="../tags/tag2179.xml"/><Relationship Id="rId7" Type="http://schemas.openxmlformats.org/officeDocument/2006/relationships/tags" Target="../tags/tag2178.xml"/><Relationship Id="rId6" Type="http://schemas.openxmlformats.org/officeDocument/2006/relationships/tags" Target="../tags/tag2177.xml"/><Relationship Id="rId5" Type="http://schemas.openxmlformats.org/officeDocument/2006/relationships/tags" Target="../tags/tag2176.xml"/><Relationship Id="rId4" Type="http://schemas.openxmlformats.org/officeDocument/2006/relationships/tags" Target="../tags/tag2175.xml"/><Relationship Id="rId3" Type="http://schemas.openxmlformats.org/officeDocument/2006/relationships/tags" Target="../tags/tag2174.xml"/><Relationship Id="rId20" Type="http://schemas.openxmlformats.org/officeDocument/2006/relationships/slideLayout" Target="../slideLayouts/slideLayout12.xml"/><Relationship Id="rId2" Type="http://schemas.openxmlformats.org/officeDocument/2006/relationships/tags" Target="../tags/tag2173.xml"/><Relationship Id="rId19" Type="http://schemas.openxmlformats.org/officeDocument/2006/relationships/tags" Target="../tags/tag2190.xml"/><Relationship Id="rId18" Type="http://schemas.openxmlformats.org/officeDocument/2006/relationships/tags" Target="../tags/tag2189.xml"/><Relationship Id="rId17" Type="http://schemas.openxmlformats.org/officeDocument/2006/relationships/tags" Target="../tags/tag2188.xml"/><Relationship Id="rId16" Type="http://schemas.openxmlformats.org/officeDocument/2006/relationships/tags" Target="../tags/tag2187.xml"/><Relationship Id="rId15" Type="http://schemas.openxmlformats.org/officeDocument/2006/relationships/tags" Target="../tags/tag2186.xml"/><Relationship Id="rId14" Type="http://schemas.openxmlformats.org/officeDocument/2006/relationships/tags" Target="../tags/tag2185.xml"/><Relationship Id="rId13" Type="http://schemas.openxmlformats.org/officeDocument/2006/relationships/tags" Target="../tags/tag2184.xml"/><Relationship Id="rId12" Type="http://schemas.openxmlformats.org/officeDocument/2006/relationships/tags" Target="../tags/tag2183.xml"/><Relationship Id="rId11" Type="http://schemas.openxmlformats.org/officeDocument/2006/relationships/tags" Target="../tags/tag2182.xml"/><Relationship Id="rId10" Type="http://schemas.openxmlformats.org/officeDocument/2006/relationships/tags" Target="../tags/tag2181.xml"/><Relationship Id="rId1" Type="http://schemas.openxmlformats.org/officeDocument/2006/relationships/tags" Target="../tags/tag217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9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8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8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8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8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8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8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094.xml"/><Relationship Id="rId8" Type="http://schemas.openxmlformats.org/officeDocument/2006/relationships/tags" Target="../tags/tag2093.xml"/><Relationship Id="rId7" Type="http://schemas.openxmlformats.org/officeDocument/2006/relationships/tags" Target="../tags/tag2092.xml"/><Relationship Id="rId6" Type="http://schemas.openxmlformats.org/officeDocument/2006/relationships/tags" Target="../tags/tag2091.xml"/><Relationship Id="rId5" Type="http://schemas.openxmlformats.org/officeDocument/2006/relationships/tags" Target="../tags/tag2090.xml"/><Relationship Id="rId4" Type="http://schemas.openxmlformats.org/officeDocument/2006/relationships/tags" Target="../tags/tag2089.xml"/><Relationship Id="rId3" Type="http://schemas.openxmlformats.org/officeDocument/2006/relationships/tags" Target="../tags/tag2088.xml"/><Relationship Id="rId2" Type="http://schemas.openxmlformats.org/officeDocument/2006/relationships/tags" Target="../tags/tag2087.xml"/><Relationship Id="rId17" Type="http://schemas.openxmlformats.org/officeDocument/2006/relationships/slideLayout" Target="../slideLayouts/slideLayout12.xml"/><Relationship Id="rId16" Type="http://schemas.openxmlformats.org/officeDocument/2006/relationships/tags" Target="../tags/tag2101.xml"/><Relationship Id="rId15" Type="http://schemas.openxmlformats.org/officeDocument/2006/relationships/tags" Target="../tags/tag2100.xml"/><Relationship Id="rId14" Type="http://schemas.openxmlformats.org/officeDocument/2006/relationships/tags" Target="../tags/tag2099.xml"/><Relationship Id="rId13" Type="http://schemas.openxmlformats.org/officeDocument/2006/relationships/tags" Target="../tags/tag2098.xml"/><Relationship Id="rId12" Type="http://schemas.openxmlformats.org/officeDocument/2006/relationships/tags" Target="../tags/tag2097.xml"/><Relationship Id="rId11" Type="http://schemas.openxmlformats.org/officeDocument/2006/relationships/tags" Target="../tags/tag2096.xml"/><Relationship Id="rId10" Type="http://schemas.openxmlformats.org/officeDocument/2006/relationships/tags" Target="../tags/tag2095.xml"/><Relationship Id="rId1" Type="http://schemas.openxmlformats.org/officeDocument/2006/relationships/tags" Target="../tags/tag20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杏苗圃公众号功能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汇报人姓名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6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汇报日期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杏苗圃公众号结构：《我的宝宝》菜单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1" name="矩形: 圆角 10"/>
          <p:cNvSpPr/>
          <p:nvPr>
            <p:custDataLst>
              <p:tags r:id="rId1"/>
            </p:custDataLst>
          </p:nvPr>
        </p:nvSpPr>
        <p:spPr>
          <a:xfrm>
            <a:off x="5107230" y="1913142"/>
            <a:ext cx="1617988" cy="1027423"/>
          </a:xfrm>
          <a:prstGeom prst="roundRect">
            <a:avLst>
              <a:gd name="adj" fmla="val 10000"/>
            </a:avLst>
          </a:prstGeom>
          <a:solidFill>
            <a:srgbClr val="FFFFFF">
              <a:lumMod val="65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FFFFFF">
              <a:hueOff val="0"/>
              <a:satOff val="0"/>
              <a:lumOff val="0"/>
              <a:alphaOff val="0"/>
            </a:srgbClr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p>
            <a:endParaRPr lang="zh-CN" altLang="en-US"/>
          </a:p>
        </p:txBody>
      </p:sp>
      <p:sp>
        <p:nvSpPr>
          <p:cNvPr id="12" name="任意多边形: 形状 11"/>
          <p:cNvSpPr/>
          <p:nvPr>
            <p:custDataLst>
              <p:tags r:id="rId2"/>
            </p:custDataLst>
          </p:nvPr>
        </p:nvSpPr>
        <p:spPr>
          <a:xfrm>
            <a:off x="5287006" y="2083929"/>
            <a:ext cx="1617988" cy="1027423"/>
          </a:xfrm>
          <a:custGeom>
            <a:avLst/>
            <a:gdLst>
              <a:gd name="connsiteX0" fmla="*/ 0 w 2089546"/>
              <a:gd name="connsiteY0" fmla="*/ 132686 h 1326862"/>
              <a:gd name="connsiteX1" fmla="*/ 132686 w 2089546"/>
              <a:gd name="connsiteY1" fmla="*/ 0 h 1326862"/>
              <a:gd name="connsiteX2" fmla="*/ 1956860 w 2089546"/>
              <a:gd name="connsiteY2" fmla="*/ 0 h 1326862"/>
              <a:gd name="connsiteX3" fmla="*/ 2089546 w 2089546"/>
              <a:gd name="connsiteY3" fmla="*/ 132686 h 1326862"/>
              <a:gd name="connsiteX4" fmla="*/ 2089546 w 2089546"/>
              <a:gd name="connsiteY4" fmla="*/ 1194176 h 1326862"/>
              <a:gd name="connsiteX5" fmla="*/ 1956860 w 2089546"/>
              <a:gd name="connsiteY5" fmla="*/ 1326862 h 1326862"/>
              <a:gd name="connsiteX6" fmla="*/ 132686 w 2089546"/>
              <a:gd name="connsiteY6" fmla="*/ 1326862 h 1326862"/>
              <a:gd name="connsiteX7" fmla="*/ 0 w 2089546"/>
              <a:gd name="connsiteY7" fmla="*/ 1194176 h 1326862"/>
              <a:gd name="connsiteX8" fmla="*/ 0 w 2089546"/>
              <a:gd name="connsiteY8" fmla="*/ 132686 h 132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546" h="1326862">
                <a:moveTo>
                  <a:pt x="0" y="132686"/>
                </a:moveTo>
                <a:cubicBezTo>
                  <a:pt x="0" y="59406"/>
                  <a:pt x="59406" y="0"/>
                  <a:pt x="132686" y="0"/>
                </a:cubicBezTo>
                <a:lnTo>
                  <a:pt x="1956860" y="0"/>
                </a:lnTo>
                <a:cubicBezTo>
                  <a:pt x="2030140" y="0"/>
                  <a:pt x="2089546" y="59406"/>
                  <a:pt x="2089546" y="132686"/>
                </a:cubicBezTo>
                <a:lnTo>
                  <a:pt x="2089546" y="1194176"/>
                </a:lnTo>
                <a:cubicBezTo>
                  <a:pt x="2089546" y="1267456"/>
                  <a:pt x="2030140" y="1326862"/>
                  <a:pt x="1956860" y="1326862"/>
                </a:cubicBezTo>
                <a:lnTo>
                  <a:pt x="132686" y="1326862"/>
                </a:lnTo>
                <a:cubicBezTo>
                  <a:pt x="59406" y="1326862"/>
                  <a:pt x="0" y="1267456"/>
                  <a:pt x="0" y="1194176"/>
                </a:cubicBezTo>
                <a:lnTo>
                  <a:pt x="0" y="13268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hueOff val="0"/>
              <a:satOff val="0"/>
              <a:lumOff val="0"/>
              <a:alphaOff val="0"/>
            </a:srgbClr>
          </a:lnRef>
          <a:fillRef idx="1">
            <a:sysClr val="window" lastClr="FFFFFF">
              <a:alpha val="90000"/>
              <a:hueOff val="0"/>
              <a:satOff val="0"/>
              <a:lumOff val="0"/>
              <a:alphaOff val="0"/>
            </a:sysClr>
          </a:fillRef>
          <a:effectRef idx="0">
            <a:sysClr val="window" lastClr="FFFFFF">
              <a:alpha val="90000"/>
              <a:hueOff val="0"/>
              <a:satOff val="0"/>
              <a:lumOff val="0"/>
              <a:alphaOff val="0"/>
            </a:sys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 spcFirstLastPara="0" vert="horz" wrap="square" lIns="240792" tIns="240792" rIns="240792" bIns="240792" numCol="1" spcCol="1270" anchor="ctr" anchorCtr="0">
            <a:noAutofit/>
          </a:bodyPr>
          <a:p>
            <a:pPr marL="0" lvl="0" indent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300" kern="1200"/>
          </a:p>
        </p:txBody>
      </p:sp>
      <p:sp>
        <p:nvSpPr>
          <p:cNvPr id="29" name="文本框 28"/>
          <p:cNvSpPr txBox="1"/>
          <p:nvPr>
            <p:custDataLst>
              <p:tags r:id="rId3"/>
            </p:custDataLst>
          </p:nvPr>
        </p:nvSpPr>
        <p:spPr>
          <a:xfrm>
            <a:off x="5287007" y="2413609"/>
            <a:ext cx="16179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ysClr val="window" lastClr="FFFFFF">
                    <a:lumMod val="50000"/>
                  </a:sysClr>
                </a:solidFill>
              </a:rPr>
              <a:t>我的宝宝</a:t>
            </a:r>
            <a:endParaRPr lang="zh-CN" altLang="en-US" dirty="0">
              <a:solidFill>
                <a:sysClr val="window" lastClr="FFFFFF">
                  <a:lumMod val="50000"/>
                </a:sysClr>
              </a:solidFill>
            </a:endParaRPr>
          </a:p>
        </p:txBody>
      </p:sp>
      <p:sp>
        <p:nvSpPr>
          <p:cNvPr id="23" name="任意多边形: 形状 22"/>
          <p:cNvSpPr/>
          <p:nvPr>
            <p:custDataLst>
              <p:tags r:id="rId4"/>
            </p:custDataLst>
          </p:nvPr>
        </p:nvSpPr>
        <p:spPr>
          <a:xfrm>
            <a:off x="6059063" y="3116561"/>
            <a:ext cx="2825825" cy="6300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5629"/>
                </a:lnTo>
                <a:lnTo>
                  <a:pt x="2825825" y="375629"/>
                </a:lnTo>
                <a:lnTo>
                  <a:pt x="2825825" y="630088"/>
                </a:lnTo>
              </a:path>
            </a:pathLst>
          </a:custGeom>
          <a:noFill/>
          <a:ln w="28575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shade val="60000"/>
              <a:hueOff val="0"/>
              <a:satOff val="0"/>
              <a:lumOff val="0"/>
              <a:alphaOff val="0"/>
            </a:srgbClr>
          </a:lnRef>
          <a:fillRef idx="0">
            <a:scrgbClr r="0" g="0" b="0"/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/>
          <a:p>
            <a:endParaRPr lang="zh-CN" altLang="en-US"/>
          </a:p>
        </p:txBody>
      </p:sp>
      <p:sp>
        <p:nvSpPr>
          <p:cNvPr id="26" name="任意多边形: 形状 25"/>
          <p:cNvSpPr/>
          <p:nvPr>
            <p:custDataLst>
              <p:tags r:id="rId5"/>
            </p:custDataLst>
          </p:nvPr>
        </p:nvSpPr>
        <p:spPr>
          <a:xfrm>
            <a:off x="6013339" y="3116561"/>
            <a:ext cx="91440" cy="6300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630088"/>
                </a:lnTo>
              </a:path>
            </a:pathLst>
          </a:custGeom>
          <a:noFill/>
          <a:ln w="28575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shade val="60000"/>
              <a:hueOff val="0"/>
              <a:satOff val="0"/>
              <a:lumOff val="0"/>
              <a:alphaOff val="0"/>
            </a:srgbClr>
          </a:lnRef>
          <a:fillRef idx="0">
            <a:scrgbClr r="0" g="0" b="0"/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/>
          <a:p>
            <a:endParaRPr lang="zh-CN" altLang="en-US"/>
          </a:p>
        </p:txBody>
      </p:sp>
      <p:sp>
        <p:nvSpPr>
          <p:cNvPr id="27" name="任意多边形: 形状 26"/>
          <p:cNvSpPr/>
          <p:nvPr>
            <p:custDataLst>
              <p:tags r:id="rId6"/>
            </p:custDataLst>
          </p:nvPr>
        </p:nvSpPr>
        <p:spPr>
          <a:xfrm>
            <a:off x="3233234" y="3116561"/>
            <a:ext cx="2825825" cy="6300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825825" y="0"/>
                </a:moveTo>
                <a:lnTo>
                  <a:pt x="2825825" y="375629"/>
                </a:lnTo>
                <a:lnTo>
                  <a:pt x="0" y="375629"/>
                </a:lnTo>
                <a:lnTo>
                  <a:pt x="0" y="630088"/>
                </a:lnTo>
              </a:path>
            </a:pathLst>
          </a:custGeom>
          <a:noFill/>
          <a:ln w="28575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shade val="60000"/>
              <a:hueOff val="0"/>
              <a:satOff val="0"/>
              <a:lumOff val="0"/>
              <a:alphaOff val="0"/>
            </a:srgbClr>
          </a:lnRef>
          <a:fillRef idx="0">
            <a:scrgbClr r="0" g="0" b="0"/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/>
          <a:p>
            <a:endParaRPr lang="zh-CN" altLang="en-US"/>
          </a:p>
        </p:txBody>
      </p:sp>
      <p:sp>
        <p:nvSpPr>
          <p:cNvPr id="32" name="矩形: 圆角 31"/>
          <p:cNvSpPr/>
          <p:nvPr>
            <p:custDataLst>
              <p:tags r:id="rId7"/>
            </p:custDataLst>
          </p:nvPr>
        </p:nvSpPr>
        <p:spPr>
          <a:xfrm>
            <a:off x="5107230" y="3746649"/>
            <a:ext cx="1617988" cy="1027423"/>
          </a:xfrm>
          <a:prstGeom prst="roundRect">
            <a:avLst>
              <a:gd name="adj" fmla="val 10000"/>
            </a:avLst>
          </a:prstGeom>
          <a:solidFill>
            <a:srgbClr val="FFFFFF">
              <a:lumMod val="65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FFFFFF">
              <a:hueOff val="0"/>
              <a:satOff val="0"/>
              <a:lumOff val="0"/>
              <a:alphaOff val="0"/>
            </a:srgbClr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p>
            <a:endParaRPr lang="zh-CN" altLang="en-US"/>
          </a:p>
        </p:txBody>
      </p:sp>
      <p:sp>
        <p:nvSpPr>
          <p:cNvPr id="33" name="任意多边形: 形状 32"/>
          <p:cNvSpPr/>
          <p:nvPr>
            <p:custDataLst>
              <p:tags r:id="rId8"/>
            </p:custDataLst>
          </p:nvPr>
        </p:nvSpPr>
        <p:spPr>
          <a:xfrm>
            <a:off x="5287006" y="3917436"/>
            <a:ext cx="1617988" cy="1027423"/>
          </a:xfrm>
          <a:custGeom>
            <a:avLst/>
            <a:gdLst>
              <a:gd name="connsiteX0" fmla="*/ 0 w 2089546"/>
              <a:gd name="connsiteY0" fmla="*/ 132686 h 1326862"/>
              <a:gd name="connsiteX1" fmla="*/ 132686 w 2089546"/>
              <a:gd name="connsiteY1" fmla="*/ 0 h 1326862"/>
              <a:gd name="connsiteX2" fmla="*/ 1956860 w 2089546"/>
              <a:gd name="connsiteY2" fmla="*/ 0 h 1326862"/>
              <a:gd name="connsiteX3" fmla="*/ 2089546 w 2089546"/>
              <a:gd name="connsiteY3" fmla="*/ 132686 h 1326862"/>
              <a:gd name="connsiteX4" fmla="*/ 2089546 w 2089546"/>
              <a:gd name="connsiteY4" fmla="*/ 1194176 h 1326862"/>
              <a:gd name="connsiteX5" fmla="*/ 1956860 w 2089546"/>
              <a:gd name="connsiteY5" fmla="*/ 1326862 h 1326862"/>
              <a:gd name="connsiteX6" fmla="*/ 132686 w 2089546"/>
              <a:gd name="connsiteY6" fmla="*/ 1326862 h 1326862"/>
              <a:gd name="connsiteX7" fmla="*/ 0 w 2089546"/>
              <a:gd name="connsiteY7" fmla="*/ 1194176 h 1326862"/>
              <a:gd name="connsiteX8" fmla="*/ 0 w 2089546"/>
              <a:gd name="connsiteY8" fmla="*/ 132686 h 132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546" h="1326862">
                <a:moveTo>
                  <a:pt x="0" y="132686"/>
                </a:moveTo>
                <a:cubicBezTo>
                  <a:pt x="0" y="59406"/>
                  <a:pt x="59406" y="0"/>
                  <a:pt x="132686" y="0"/>
                </a:cubicBezTo>
                <a:lnTo>
                  <a:pt x="1956860" y="0"/>
                </a:lnTo>
                <a:cubicBezTo>
                  <a:pt x="2030140" y="0"/>
                  <a:pt x="2089546" y="59406"/>
                  <a:pt x="2089546" y="132686"/>
                </a:cubicBezTo>
                <a:lnTo>
                  <a:pt x="2089546" y="1194176"/>
                </a:lnTo>
                <a:cubicBezTo>
                  <a:pt x="2089546" y="1267456"/>
                  <a:pt x="2030140" y="1326862"/>
                  <a:pt x="1956860" y="1326862"/>
                </a:cubicBezTo>
                <a:lnTo>
                  <a:pt x="132686" y="1326862"/>
                </a:lnTo>
                <a:cubicBezTo>
                  <a:pt x="59406" y="1326862"/>
                  <a:pt x="0" y="1267456"/>
                  <a:pt x="0" y="1194176"/>
                </a:cubicBezTo>
                <a:lnTo>
                  <a:pt x="0" y="13268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hueOff val="0"/>
              <a:satOff val="0"/>
              <a:lumOff val="0"/>
              <a:alphaOff val="0"/>
            </a:srgbClr>
          </a:lnRef>
          <a:fillRef idx="1">
            <a:sysClr val="window" lastClr="FFFFFF">
              <a:alpha val="90000"/>
              <a:hueOff val="0"/>
              <a:satOff val="0"/>
              <a:lumOff val="0"/>
              <a:alphaOff val="0"/>
            </a:sysClr>
          </a:fillRef>
          <a:effectRef idx="0">
            <a:sysClr val="window" lastClr="FFFFFF">
              <a:alpha val="90000"/>
              <a:hueOff val="0"/>
              <a:satOff val="0"/>
              <a:lumOff val="0"/>
              <a:alphaOff val="0"/>
            </a:sys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 spcFirstLastPara="0" vert="horz" wrap="square" lIns="240792" tIns="240792" rIns="240792" bIns="240792" numCol="1" spcCol="1270" anchor="ctr" anchorCtr="0">
            <a:noAutofit/>
          </a:bodyPr>
          <a:p>
            <a:pPr marL="0" lvl="0" indent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300" kern="1200"/>
          </a:p>
        </p:txBody>
      </p:sp>
      <p:sp>
        <p:nvSpPr>
          <p:cNvPr id="34" name="文本框 33"/>
          <p:cNvSpPr txBox="1"/>
          <p:nvPr>
            <p:custDataLst>
              <p:tags r:id="rId9"/>
            </p:custDataLst>
          </p:nvPr>
        </p:nvSpPr>
        <p:spPr>
          <a:xfrm>
            <a:off x="5287007" y="4246481"/>
            <a:ext cx="16179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ysClr val="window" lastClr="FFFFFF">
                    <a:lumMod val="50000"/>
                  </a:sysClr>
                </a:solidFill>
              </a:rPr>
              <a:t>疾病和预防</a:t>
            </a:r>
            <a:endParaRPr lang="zh-CN" altLang="en-US" dirty="0">
              <a:solidFill>
                <a:sysClr val="window" lastClr="FFFFFF">
                  <a:lumMod val="50000"/>
                </a:sysClr>
              </a:solidFill>
            </a:endParaRPr>
          </a:p>
        </p:txBody>
      </p:sp>
      <p:sp>
        <p:nvSpPr>
          <p:cNvPr id="35" name="矩形: 圆角 34"/>
          <p:cNvSpPr/>
          <p:nvPr>
            <p:custDataLst>
              <p:tags r:id="rId10"/>
            </p:custDataLst>
          </p:nvPr>
        </p:nvSpPr>
        <p:spPr>
          <a:xfrm>
            <a:off x="2770134" y="3746649"/>
            <a:ext cx="1617988" cy="1027423"/>
          </a:xfrm>
          <a:prstGeom prst="roundRect">
            <a:avLst>
              <a:gd name="adj" fmla="val 10000"/>
            </a:avLst>
          </a:prstGeom>
          <a:solidFill>
            <a:srgbClr val="FFFFFF">
              <a:lumMod val="65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FFFFFF">
              <a:hueOff val="0"/>
              <a:satOff val="0"/>
              <a:lumOff val="0"/>
              <a:alphaOff val="0"/>
            </a:srgbClr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p>
            <a:endParaRPr lang="zh-CN" altLang="en-US"/>
          </a:p>
        </p:txBody>
      </p:sp>
      <p:sp>
        <p:nvSpPr>
          <p:cNvPr id="36" name="任意多边形: 形状 35"/>
          <p:cNvSpPr/>
          <p:nvPr>
            <p:custDataLst>
              <p:tags r:id="rId11"/>
            </p:custDataLst>
          </p:nvPr>
        </p:nvSpPr>
        <p:spPr>
          <a:xfrm>
            <a:off x="2949910" y="3917436"/>
            <a:ext cx="1617988" cy="1027423"/>
          </a:xfrm>
          <a:custGeom>
            <a:avLst/>
            <a:gdLst>
              <a:gd name="connsiteX0" fmla="*/ 0 w 2089546"/>
              <a:gd name="connsiteY0" fmla="*/ 132686 h 1326862"/>
              <a:gd name="connsiteX1" fmla="*/ 132686 w 2089546"/>
              <a:gd name="connsiteY1" fmla="*/ 0 h 1326862"/>
              <a:gd name="connsiteX2" fmla="*/ 1956860 w 2089546"/>
              <a:gd name="connsiteY2" fmla="*/ 0 h 1326862"/>
              <a:gd name="connsiteX3" fmla="*/ 2089546 w 2089546"/>
              <a:gd name="connsiteY3" fmla="*/ 132686 h 1326862"/>
              <a:gd name="connsiteX4" fmla="*/ 2089546 w 2089546"/>
              <a:gd name="connsiteY4" fmla="*/ 1194176 h 1326862"/>
              <a:gd name="connsiteX5" fmla="*/ 1956860 w 2089546"/>
              <a:gd name="connsiteY5" fmla="*/ 1326862 h 1326862"/>
              <a:gd name="connsiteX6" fmla="*/ 132686 w 2089546"/>
              <a:gd name="connsiteY6" fmla="*/ 1326862 h 1326862"/>
              <a:gd name="connsiteX7" fmla="*/ 0 w 2089546"/>
              <a:gd name="connsiteY7" fmla="*/ 1194176 h 1326862"/>
              <a:gd name="connsiteX8" fmla="*/ 0 w 2089546"/>
              <a:gd name="connsiteY8" fmla="*/ 132686 h 132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546" h="1326862">
                <a:moveTo>
                  <a:pt x="0" y="132686"/>
                </a:moveTo>
                <a:cubicBezTo>
                  <a:pt x="0" y="59406"/>
                  <a:pt x="59406" y="0"/>
                  <a:pt x="132686" y="0"/>
                </a:cubicBezTo>
                <a:lnTo>
                  <a:pt x="1956860" y="0"/>
                </a:lnTo>
                <a:cubicBezTo>
                  <a:pt x="2030140" y="0"/>
                  <a:pt x="2089546" y="59406"/>
                  <a:pt x="2089546" y="132686"/>
                </a:cubicBezTo>
                <a:lnTo>
                  <a:pt x="2089546" y="1194176"/>
                </a:lnTo>
                <a:cubicBezTo>
                  <a:pt x="2089546" y="1267456"/>
                  <a:pt x="2030140" y="1326862"/>
                  <a:pt x="1956860" y="1326862"/>
                </a:cubicBezTo>
                <a:lnTo>
                  <a:pt x="132686" y="1326862"/>
                </a:lnTo>
                <a:cubicBezTo>
                  <a:pt x="59406" y="1326862"/>
                  <a:pt x="0" y="1267456"/>
                  <a:pt x="0" y="1194176"/>
                </a:cubicBezTo>
                <a:lnTo>
                  <a:pt x="0" y="13268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hueOff val="0"/>
              <a:satOff val="0"/>
              <a:lumOff val="0"/>
              <a:alphaOff val="0"/>
            </a:srgbClr>
          </a:lnRef>
          <a:fillRef idx="1">
            <a:sysClr val="window" lastClr="FFFFFF">
              <a:alpha val="90000"/>
              <a:hueOff val="0"/>
              <a:satOff val="0"/>
              <a:lumOff val="0"/>
              <a:alphaOff val="0"/>
            </a:sysClr>
          </a:fillRef>
          <a:effectRef idx="0">
            <a:sysClr val="window" lastClr="FFFFFF">
              <a:alpha val="90000"/>
              <a:hueOff val="0"/>
              <a:satOff val="0"/>
              <a:lumOff val="0"/>
              <a:alphaOff val="0"/>
            </a:sys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 spcFirstLastPara="0" vert="horz" wrap="square" lIns="240792" tIns="240792" rIns="240792" bIns="240792" numCol="1" spcCol="1270" anchor="ctr" anchorCtr="0">
            <a:noAutofit/>
          </a:bodyPr>
          <a:p>
            <a:pPr marL="0" lvl="0" indent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300" kern="1200"/>
          </a:p>
        </p:txBody>
      </p:sp>
      <p:sp>
        <p:nvSpPr>
          <p:cNvPr id="37" name="文本框 36"/>
          <p:cNvSpPr txBox="1"/>
          <p:nvPr>
            <p:custDataLst>
              <p:tags r:id="rId12"/>
            </p:custDataLst>
          </p:nvPr>
        </p:nvSpPr>
        <p:spPr>
          <a:xfrm>
            <a:off x="2949911" y="4246481"/>
            <a:ext cx="16179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ysClr val="window" lastClr="FFFFFF">
                    <a:lumMod val="50000"/>
                  </a:sysClr>
                </a:solidFill>
              </a:rPr>
              <a:t>生长发育</a:t>
            </a:r>
            <a:endParaRPr lang="zh-CN" altLang="en-US" dirty="0">
              <a:solidFill>
                <a:sysClr val="window" lastClr="FFFFFF">
                  <a:lumMod val="50000"/>
                </a:sysClr>
              </a:solidFill>
            </a:endParaRPr>
          </a:p>
        </p:txBody>
      </p:sp>
      <p:sp>
        <p:nvSpPr>
          <p:cNvPr id="42" name="矩形: 圆角 41"/>
          <p:cNvSpPr/>
          <p:nvPr>
            <p:custDataLst>
              <p:tags r:id="rId13"/>
            </p:custDataLst>
          </p:nvPr>
        </p:nvSpPr>
        <p:spPr>
          <a:xfrm>
            <a:off x="7624102" y="3746649"/>
            <a:ext cx="1617988" cy="1027423"/>
          </a:xfrm>
          <a:prstGeom prst="roundRect">
            <a:avLst>
              <a:gd name="adj" fmla="val 10000"/>
            </a:avLst>
          </a:prstGeom>
          <a:solidFill>
            <a:srgbClr val="FFFFFF">
              <a:lumMod val="65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FFFFFF">
              <a:hueOff val="0"/>
              <a:satOff val="0"/>
              <a:lumOff val="0"/>
              <a:alphaOff val="0"/>
            </a:srgbClr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p>
            <a:endParaRPr lang="zh-CN" altLang="en-US"/>
          </a:p>
        </p:txBody>
      </p:sp>
      <p:sp>
        <p:nvSpPr>
          <p:cNvPr id="43" name="任意多边形: 形状 42"/>
          <p:cNvSpPr/>
          <p:nvPr>
            <p:custDataLst>
              <p:tags r:id="rId14"/>
            </p:custDataLst>
          </p:nvPr>
        </p:nvSpPr>
        <p:spPr>
          <a:xfrm>
            <a:off x="7803878" y="3917436"/>
            <a:ext cx="1617988" cy="1027423"/>
          </a:xfrm>
          <a:custGeom>
            <a:avLst/>
            <a:gdLst>
              <a:gd name="connsiteX0" fmla="*/ 0 w 2089546"/>
              <a:gd name="connsiteY0" fmla="*/ 132686 h 1326862"/>
              <a:gd name="connsiteX1" fmla="*/ 132686 w 2089546"/>
              <a:gd name="connsiteY1" fmla="*/ 0 h 1326862"/>
              <a:gd name="connsiteX2" fmla="*/ 1956860 w 2089546"/>
              <a:gd name="connsiteY2" fmla="*/ 0 h 1326862"/>
              <a:gd name="connsiteX3" fmla="*/ 2089546 w 2089546"/>
              <a:gd name="connsiteY3" fmla="*/ 132686 h 1326862"/>
              <a:gd name="connsiteX4" fmla="*/ 2089546 w 2089546"/>
              <a:gd name="connsiteY4" fmla="*/ 1194176 h 1326862"/>
              <a:gd name="connsiteX5" fmla="*/ 1956860 w 2089546"/>
              <a:gd name="connsiteY5" fmla="*/ 1326862 h 1326862"/>
              <a:gd name="connsiteX6" fmla="*/ 132686 w 2089546"/>
              <a:gd name="connsiteY6" fmla="*/ 1326862 h 1326862"/>
              <a:gd name="connsiteX7" fmla="*/ 0 w 2089546"/>
              <a:gd name="connsiteY7" fmla="*/ 1194176 h 1326862"/>
              <a:gd name="connsiteX8" fmla="*/ 0 w 2089546"/>
              <a:gd name="connsiteY8" fmla="*/ 132686 h 132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546" h="1326862">
                <a:moveTo>
                  <a:pt x="0" y="132686"/>
                </a:moveTo>
                <a:cubicBezTo>
                  <a:pt x="0" y="59406"/>
                  <a:pt x="59406" y="0"/>
                  <a:pt x="132686" y="0"/>
                </a:cubicBezTo>
                <a:lnTo>
                  <a:pt x="1956860" y="0"/>
                </a:lnTo>
                <a:cubicBezTo>
                  <a:pt x="2030140" y="0"/>
                  <a:pt x="2089546" y="59406"/>
                  <a:pt x="2089546" y="132686"/>
                </a:cubicBezTo>
                <a:lnTo>
                  <a:pt x="2089546" y="1194176"/>
                </a:lnTo>
                <a:cubicBezTo>
                  <a:pt x="2089546" y="1267456"/>
                  <a:pt x="2030140" y="1326862"/>
                  <a:pt x="1956860" y="1326862"/>
                </a:cubicBezTo>
                <a:lnTo>
                  <a:pt x="132686" y="1326862"/>
                </a:lnTo>
                <a:cubicBezTo>
                  <a:pt x="59406" y="1326862"/>
                  <a:pt x="0" y="1267456"/>
                  <a:pt x="0" y="1194176"/>
                </a:cubicBezTo>
                <a:lnTo>
                  <a:pt x="0" y="13268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hueOff val="0"/>
              <a:satOff val="0"/>
              <a:lumOff val="0"/>
              <a:alphaOff val="0"/>
            </a:srgbClr>
          </a:lnRef>
          <a:fillRef idx="1">
            <a:sysClr val="window" lastClr="FFFFFF">
              <a:alpha val="90000"/>
              <a:hueOff val="0"/>
              <a:satOff val="0"/>
              <a:lumOff val="0"/>
              <a:alphaOff val="0"/>
            </a:sysClr>
          </a:fillRef>
          <a:effectRef idx="0">
            <a:sysClr val="window" lastClr="FFFFFF">
              <a:alpha val="90000"/>
              <a:hueOff val="0"/>
              <a:satOff val="0"/>
              <a:lumOff val="0"/>
              <a:alphaOff val="0"/>
            </a:sys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 spcFirstLastPara="0" vert="horz" wrap="square" lIns="240792" tIns="240792" rIns="240792" bIns="240792" numCol="1" spcCol="1270" anchor="ctr" anchorCtr="0">
            <a:noAutofit/>
          </a:bodyPr>
          <a:p>
            <a:pPr marL="0" lvl="0" indent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300" kern="1200"/>
          </a:p>
        </p:txBody>
      </p:sp>
      <p:sp>
        <p:nvSpPr>
          <p:cNvPr id="44" name="文本框 43"/>
          <p:cNvSpPr txBox="1"/>
          <p:nvPr>
            <p:custDataLst>
              <p:tags r:id="rId15"/>
            </p:custDataLst>
          </p:nvPr>
        </p:nvSpPr>
        <p:spPr>
          <a:xfrm>
            <a:off x="7803879" y="4246481"/>
            <a:ext cx="16179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ysClr val="window" lastClr="FFFFFF">
                    <a:lumMod val="50000"/>
                  </a:sysClr>
                </a:solidFill>
              </a:rPr>
              <a:t>智慧早教</a:t>
            </a:r>
            <a:endParaRPr lang="zh-CN" altLang="en-US" dirty="0">
              <a:solidFill>
                <a:sysClr val="window" lastClr="FFFFFF">
                  <a:lumMod val="50000"/>
                </a:sysClr>
              </a:solidFill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960" y="202565"/>
            <a:ext cx="10440035" cy="661035"/>
          </a:xfrm>
        </p:spPr>
        <p:txBody>
          <a:bodyPr>
            <a:normAutofit fontScale="90000"/>
          </a:bodyPr>
          <a:p>
            <a:r>
              <a:rPr lang="zh-CN" altLang="en-US"/>
              <a:t>杏苗圃公众号结构：我的宝宝</a:t>
            </a:r>
            <a:r>
              <a:rPr lang="en-US" altLang="zh-CN"/>
              <a:t>-</a:t>
            </a:r>
            <a:r>
              <a:rPr lang="zh-CN" altLang="en-US"/>
              <a:t>生长发育菜单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50" y="992505"/>
            <a:ext cx="10440000" cy="4320000"/>
          </a:xfrm>
        </p:spPr>
        <p:txBody>
          <a:bodyPr/>
          <a:p>
            <a:endParaRPr lang="zh-CN" altLang="en-US"/>
          </a:p>
        </p:txBody>
      </p:sp>
      <p:sp>
        <p:nvSpPr>
          <p:cNvPr id="11" name="矩形: 圆角 10"/>
          <p:cNvSpPr/>
          <p:nvPr>
            <p:custDataLst>
              <p:tags r:id="rId1"/>
            </p:custDataLst>
          </p:nvPr>
        </p:nvSpPr>
        <p:spPr>
          <a:xfrm>
            <a:off x="5107230" y="1913142"/>
            <a:ext cx="1617988" cy="1027423"/>
          </a:xfrm>
          <a:prstGeom prst="roundRect">
            <a:avLst>
              <a:gd name="adj" fmla="val 10000"/>
            </a:avLst>
          </a:prstGeom>
          <a:solidFill>
            <a:srgbClr val="FFFFFF">
              <a:lumMod val="65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FFFFFF">
              <a:hueOff val="0"/>
              <a:satOff val="0"/>
              <a:lumOff val="0"/>
              <a:alphaOff val="0"/>
            </a:srgbClr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p>
            <a:endParaRPr lang="zh-CN" altLang="en-US"/>
          </a:p>
        </p:txBody>
      </p:sp>
      <p:sp>
        <p:nvSpPr>
          <p:cNvPr id="12" name="任意多边形: 形状 11"/>
          <p:cNvSpPr/>
          <p:nvPr>
            <p:custDataLst>
              <p:tags r:id="rId2"/>
            </p:custDataLst>
          </p:nvPr>
        </p:nvSpPr>
        <p:spPr>
          <a:xfrm>
            <a:off x="5287006" y="2083929"/>
            <a:ext cx="1617988" cy="1027423"/>
          </a:xfrm>
          <a:custGeom>
            <a:avLst/>
            <a:gdLst>
              <a:gd name="connsiteX0" fmla="*/ 0 w 2089546"/>
              <a:gd name="connsiteY0" fmla="*/ 132686 h 1326862"/>
              <a:gd name="connsiteX1" fmla="*/ 132686 w 2089546"/>
              <a:gd name="connsiteY1" fmla="*/ 0 h 1326862"/>
              <a:gd name="connsiteX2" fmla="*/ 1956860 w 2089546"/>
              <a:gd name="connsiteY2" fmla="*/ 0 h 1326862"/>
              <a:gd name="connsiteX3" fmla="*/ 2089546 w 2089546"/>
              <a:gd name="connsiteY3" fmla="*/ 132686 h 1326862"/>
              <a:gd name="connsiteX4" fmla="*/ 2089546 w 2089546"/>
              <a:gd name="connsiteY4" fmla="*/ 1194176 h 1326862"/>
              <a:gd name="connsiteX5" fmla="*/ 1956860 w 2089546"/>
              <a:gd name="connsiteY5" fmla="*/ 1326862 h 1326862"/>
              <a:gd name="connsiteX6" fmla="*/ 132686 w 2089546"/>
              <a:gd name="connsiteY6" fmla="*/ 1326862 h 1326862"/>
              <a:gd name="connsiteX7" fmla="*/ 0 w 2089546"/>
              <a:gd name="connsiteY7" fmla="*/ 1194176 h 1326862"/>
              <a:gd name="connsiteX8" fmla="*/ 0 w 2089546"/>
              <a:gd name="connsiteY8" fmla="*/ 132686 h 132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546" h="1326862">
                <a:moveTo>
                  <a:pt x="0" y="132686"/>
                </a:moveTo>
                <a:cubicBezTo>
                  <a:pt x="0" y="59406"/>
                  <a:pt x="59406" y="0"/>
                  <a:pt x="132686" y="0"/>
                </a:cubicBezTo>
                <a:lnTo>
                  <a:pt x="1956860" y="0"/>
                </a:lnTo>
                <a:cubicBezTo>
                  <a:pt x="2030140" y="0"/>
                  <a:pt x="2089546" y="59406"/>
                  <a:pt x="2089546" y="132686"/>
                </a:cubicBezTo>
                <a:lnTo>
                  <a:pt x="2089546" y="1194176"/>
                </a:lnTo>
                <a:cubicBezTo>
                  <a:pt x="2089546" y="1267456"/>
                  <a:pt x="2030140" y="1326862"/>
                  <a:pt x="1956860" y="1326862"/>
                </a:cubicBezTo>
                <a:lnTo>
                  <a:pt x="132686" y="1326862"/>
                </a:lnTo>
                <a:cubicBezTo>
                  <a:pt x="59406" y="1326862"/>
                  <a:pt x="0" y="1267456"/>
                  <a:pt x="0" y="1194176"/>
                </a:cubicBezTo>
                <a:lnTo>
                  <a:pt x="0" y="13268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hueOff val="0"/>
              <a:satOff val="0"/>
              <a:lumOff val="0"/>
              <a:alphaOff val="0"/>
            </a:srgbClr>
          </a:lnRef>
          <a:fillRef idx="1">
            <a:sysClr val="window" lastClr="FFFFFF">
              <a:alpha val="90000"/>
              <a:hueOff val="0"/>
              <a:satOff val="0"/>
              <a:lumOff val="0"/>
              <a:alphaOff val="0"/>
            </a:sysClr>
          </a:fillRef>
          <a:effectRef idx="0">
            <a:sysClr val="window" lastClr="FFFFFF">
              <a:alpha val="90000"/>
              <a:hueOff val="0"/>
              <a:satOff val="0"/>
              <a:lumOff val="0"/>
              <a:alphaOff val="0"/>
            </a:sys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 spcFirstLastPara="0" vert="horz" wrap="square" lIns="240792" tIns="240792" rIns="240792" bIns="240792" numCol="1" spcCol="1270" anchor="ctr" anchorCtr="0">
            <a:noAutofit/>
          </a:bodyPr>
          <a:p>
            <a:pPr marL="0" lvl="0" indent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300" kern="1200"/>
          </a:p>
        </p:txBody>
      </p:sp>
      <p:sp>
        <p:nvSpPr>
          <p:cNvPr id="29" name="文本框 28"/>
          <p:cNvSpPr txBox="1"/>
          <p:nvPr>
            <p:custDataLst>
              <p:tags r:id="rId3"/>
            </p:custDataLst>
          </p:nvPr>
        </p:nvSpPr>
        <p:spPr>
          <a:xfrm>
            <a:off x="5287007" y="2413609"/>
            <a:ext cx="16179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ysClr val="window" lastClr="FFFFFF">
                    <a:lumMod val="50000"/>
                  </a:sysClr>
                </a:solidFill>
              </a:rPr>
              <a:t>生长发育</a:t>
            </a:r>
            <a:endParaRPr lang="zh-CN" altLang="en-US" dirty="0">
              <a:solidFill>
                <a:sysClr val="window" lastClr="FFFFFF">
                  <a:lumMod val="50000"/>
                </a:sysClr>
              </a:solidFill>
            </a:endParaRPr>
          </a:p>
        </p:txBody>
      </p:sp>
      <p:sp>
        <p:nvSpPr>
          <p:cNvPr id="23" name="任意多边形: 形状 22"/>
          <p:cNvSpPr/>
          <p:nvPr>
            <p:custDataLst>
              <p:tags r:id="rId4"/>
            </p:custDataLst>
          </p:nvPr>
        </p:nvSpPr>
        <p:spPr>
          <a:xfrm>
            <a:off x="6059063" y="3116561"/>
            <a:ext cx="2825825" cy="6300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5629"/>
                </a:lnTo>
                <a:lnTo>
                  <a:pt x="2825825" y="375629"/>
                </a:lnTo>
                <a:lnTo>
                  <a:pt x="2825825" y="630088"/>
                </a:lnTo>
              </a:path>
            </a:pathLst>
          </a:custGeom>
          <a:noFill/>
          <a:ln w="28575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shade val="60000"/>
              <a:hueOff val="0"/>
              <a:satOff val="0"/>
              <a:lumOff val="0"/>
              <a:alphaOff val="0"/>
            </a:srgbClr>
          </a:lnRef>
          <a:fillRef idx="0">
            <a:scrgbClr r="0" g="0" b="0"/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/>
          <a:p>
            <a:endParaRPr lang="zh-CN" altLang="en-US"/>
          </a:p>
        </p:txBody>
      </p:sp>
      <p:sp>
        <p:nvSpPr>
          <p:cNvPr id="26" name="任意多边形: 形状 25"/>
          <p:cNvSpPr/>
          <p:nvPr>
            <p:custDataLst>
              <p:tags r:id="rId5"/>
            </p:custDataLst>
          </p:nvPr>
        </p:nvSpPr>
        <p:spPr>
          <a:xfrm>
            <a:off x="6013339" y="3116561"/>
            <a:ext cx="91440" cy="6300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630088"/>
                </a:lnTo>
              </a:path>
            </a:pathLst>
          </a:custGeom>
          <a:noFill/>
          <a:ln w="28575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shade val="60000"/>
              <a:hueOff val="0"/>
              <a:satOff val="0"/>
              <a:lumOff val="0"/>
              <a:alphaOff val="0"/>
            </a:srgbClr>
          </a:lnRef>
          <a:fillRef idx="0">
            <a:scrgbClr r="0" g="0" b="0"/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/>
          <a:p>
            <a:endParaRPr lang="zh-CN" altLang="en-US"/>
          </a:p>
        </p:txBody>
      </p:sp>
      <p:sp>
        <p:nvSpPr>
          <p:cNvPr id="27" name="任意多边形: 形状 26"/>
          <p:cNvSpPr/>
          <p:nvPr>
            <p:custDataLst>
              <p:tags r:id="rId6"/>
            </p:custDataLst>
          </p:nvPr>
        </p:nvSpPr>
        <p:spPr>
          <a:xfrm>
            <a:off x="3233234" y="3116561"/>
            <a:ext cx="2825825" cy="6300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825825" y="0"/>
                </a:moveTo>
                <a:lnTo>
                  <a:pt x="2825825" y="375629"/>
                </a:lnTo>
                <a:lnTo>
                  <a:pt x="0" y="375629"/>
                </a:lnTo>
                <a:lnTo>
                  <a:pt x="0" y="630088"/>
                </a:lnTo>
              </a:path>
            </a:pathLst>
          </a:custGeom>
          <a:noFill/>
          <a:ln w="28575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shade val="60000"/>
              <a:hueOff val="0"/>
              <a:satOff val="0"/>
              <a:lumOff val="0"/>
              <a:alphaOff val="0"/>
            </a:srgbClr>
          </a:lnRef>
          <a:fillRef idx="0">
            <a:scrgbClr r="0" g="0" b="0"/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/>
          <a:p>
            <a:endParaRPr lang="zh-CN" altLang="en-US"/>
          </a:p>
        </p:txBody>
      </p:sp>
      <p:sp>
        <p:nvSpPr>
          <p:cNvPr id="32" name="矩形: 圆角 31"/>
          <p:cNvSpPr/>
          <p:nvPr>
            <p:custDataLst>
              <p:tags r:id="rId7"/>
            </p:custDataLst>
          </p:nvPr>
        </p:nvSpPr>
        <p:spPr>
          <a:xfrm>
            <a:off x="5107230" y="3746649"/>
            <a:ext cx="1617988" cy="1027423"/>
          </a:xfrm>
          <a:prstGeom prst="roundRect">
            <a:avLst>
              <a:gd name="adj" fmla="val 10000"/>
            </a:avLst>
          </a:prstGeom>
          <a:solidFill>
            <a:srgbClr val="FFFFFF">
              <a:lumMod val="65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FFFFFF">
              <a:hueOff val="0"/>
              <a:satOff val="0"/>
              <a:lumOff val="0"/>
              <a:alphaOff val="0"/>
            </a:srgbClr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p>
            <a:endParaRPr lang="zh-CN" altLang="en-US"/>
          </a:p>
        </p:txBody>
      </p:sp>
      <p:sp>
        <p:nvSpPr>
          <p:cNvPr id="33" name="任意多边形: 形状 32"/>
          <p:cNvSpPr/>
          <p:nvPr>
            <p:custDataLst>
              <p:tags r:id="rId8"/>
            </p:custDataLst>
          </p:nvPr>
        </p:nvSpPr>
        <p:spPr>
          <a:xfrm>
            <a:off x="5287006" y="3917436"/>
            <a:ext cx="1617988" cy="1027423"/>
          </a:xfrm>
          <a:custGeom>
            <a:avLst/>
            <a:gdLst>
              <a:gd name="connsiteX0" fmla="*/ 0 w 2089546"/>
              <a:gd name="connsiteY0" fmla="*/ 132686 h 1326862"/>
              <a:gd name="connsiteX1" fmla="*/ 132686 w 2089546"/>
              <a:gd name="connsiteY1" fmla="*/ 0 h 1326862"/>
              <a:gd name="connsiteX2" fmla="*/ 1956860 w 2089546"/>
              <a:gd name="connsiteY2" fmla="*/ 0 h 1326862"/>
              <a:gd name="connsiteX3" fmla="*/ 2089546 w 2089546"/>
              <a:gd name="connsiteY3" fmla="*/ 132686 h 1326862"/>
              <a:gd name="connsiteX4" fmla="*/ 2089546 w 2089546"/>
              <a:gd name="connsiteY4" fmla="*/ 1194176 h 1326862"/>
              <a:gd name="connsiteX5" fmla="*/ 1956860 w 2089546"/>
              <a:gd name="connsiteY5" fmla="*/ 1326862 h 1326862"/>
              <a:gd name="connsiteX6" fmla="*/ 132686 w 2089546"/>
              <a:gd name="connsiteY6" fmla="*/ 1326862 h 1326862"/>
              <a:gd name="connsiteX7" fmla="*/ 0 w 2089546"/>
              <a:gd name="connsiteY7" fmla="*/ 1194176 h 1326862"/>
              <a:gd name="connsiteX8" fmla="*/ 0 w 2089546"/>
              <a:gd name="connsiteY8" fmla="*/ 132686 h 132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546" h="1326862">
                <a:moveTo>
                  <a:pt x="0" y="132686"/>
                </a:moveTo>
                <a:cubicBezTo>
                  <a:pt x="0" y="59406"/>
                  <a:pt x="59406" y="0"/>
                  <a:pt x="132686" y="0"/>
                </a:cubicBezTo>
                <a:lnTo>
                  <a:pt x="1956860" y="0"/>
                </a:lnTo>
                <a:cubicBezTo>
                  <a:pt x="2030140" y="0"/>
                  <a:pt x="2089546" y="59406"/>
                  <a:pt x="2089546" y="132686"/>
                </a:cubicBezTo>
                <a:lnTo>
                  <a:pt x="2089546" y="1194176"/>
                </a:lnTo>
                <a:cubicBezTo>
                  <a:pt x="2089546" y="1267456"/>
                  <a:pt x="2030140" y="1326862"/>
                  <a:pt x="1956860" y="1326862"/>
                </a:cubicBezTo>
                <a:lnTo>
                  <a:pt x="132686" y="1326862"/>
                </a:lnTo>
                <a:cubicBezTo>
                  <a:pt x="59406" y="1326862"/>
                  <a:pt x="0" y="1267456"/>
                  <a:pt x="0" y="1194176"/>
                </a:cubicBezTo>
                <a:lnTo>
                  <a:pt x="0" y="13268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hueOff val="0"/>
              <a:satOff val="0"/>
              <a:lumOff val="0"/>
              <a:alphaOff val="0"/>
            </a:srgbClr>
          </a:lnRef>
          <a:fillRef idx="1">
            <a:sysClr val="window" lastClr="FFFFFF">
              <a:alpha val="90000"/>
              <a:hueOff val="0"/>
              <a:satOff val="0"/>
              <a:lumOff val="0"/>
              <a:alphaOff val="0"/>
            </a:sysClr>
          </a:fillRef>
          <a:effectRef idx="0">
            <a:sysClr val="window" lastClr="FFFFFF">
              <a:alpha val="90000"/>
              <a:hueOff val="0"/>
              <a:satOff val="0"/>
              <a:lumOff val="0"/>
              <a:alphaOff val="0"/>
            </a:sys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 spcFirstLastPara="0" vert="horz" wrap="square" lIns="240792" tIns="240792" rIns="240792" bIns="240792" numCol="1" spcCol="1270" anchor="ctr" anchorCtr="0">
            <a:noAutofit/>
          </a:bodyPr>
          <a:p>
            <a:pPr marL="0" lvl="0" indent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300" kern="1200"/>
          </a:p>
        </p:txBody>
      </p:sp>
      <p:sp>
        <p:nvSpPr>
          <p:cNvPr id="34" name="文本框 33"/>
          <p:cNvSpPr txBox="1"/>
          <p:nvPr>
            <p:custDataLst>
              <p:tags r:id="rId9"/>
            </p:custDataLst>
          </p:nvPr>
        </p:nvSpPr>
        <p:spPr>
          <a:xfrm>
            <a:off x="5287007" y="4246481"/>
            <a:ext cx="16179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ysClr val="window" lastClr="FFFFFF">
                    <a:lumMod val="50000"/>
                  </a:sysClr>
                </a:solidFill>
              </a:rPr>
              <a:t>营养和喂养</a:t>
            </a:r>
            <a:endParaRPr lang="zh-CN" altLang="en-US" dirty="0">
              <a:solidFill>
                <a:sysClr val="window" lastClr="FFFFFF">
                  <a:lumMod val="50000"/>
                </a:sysClr>
              </a:solidFill>
            </a:endParaRPr>
          </a:p>
        </p:txBody>
      </p:sp>
      <p:sp>
        <p:nvSpPr>
          <p:cNvPr id="35" name="矩形: 圆角 34"/>
          <p:cNvSpPr/>
          <p:nvPr>
            <p:custDataLst>
              <p:tags r:id="rId10"/>
            </p:custDataLst>
          </p:nvPr>
        </p:nvSpPr>
        <p:spPr>
          <a:xfrm>
            <a:off x="2770134" y="3746649"/>
            <a:ext cx="1617988" cy="1027423"/>
          </a:xfrm>
          <a:prstGeom prst="roundRect">
            <a:avLst>
              <a:gd name="adj" fmla="val 10000"/>
            </a:avLst>
          </a:prstGeom>
          <a:solidFill>
            <a:srgbClr val="FFFFFF">
              <a:lumMod val="65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FFFFFF">
              <a:hueOff val="0"/>
              <a:satOff val="0"/>
              <a:lumOff val="0"/>
              <a:alphaOff val="0"/>
            </a:srgbClr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p>
            <a:endParaRPr lang="zh-CN" altLang="en-US"/>
          </a:p>
        </p:txBody>
      </p:sp>
      <p:sp>
        <p:nvSpPr>
          <p:cNvPr id="36" name="任意多边形: 形状 35"/>
          <p:cNvSpPr/>
          <p:nvPr>
            <p:custDataLst>
              <p:tags r:id="rId11"/>
            </p:custDataLst>
          </p:nvPr>
        </p:nvSpPr>
        <p:spPr>
          <a:xfrm>
            <a:off x="2949910" y="3917436"/>
            <a:ext cx="1617988" cy="1027423"/>
          </a:xfrm>
          <a:custGeom>
            <a:avLst/>
            <a:gdLst>
              <a:gd name="connsiteX0" fmla="*/ 0 w 2089546"/>
              <a:gd name="connsiteY0" fmla="*/ 132686 h 1326862"/>
              <a:gd name="connsiteX1" fmla="*/ 132686 w 2089546"/>
              <a:gd name="connsiteY1" fmla="*/ 0 h 1326862"/>
              <a:gd name="connsiteX2" fmla="*/ 1956860 w 2089546"/>
              <a:gd name="connsiteY2" fmla="*/ 0 h 1326862"/>
              <a:gd name="connsiteX3" fmla="*/ 2089546 w 2089546"/>
              <a:gd name="connsiteY3" fmla="*/ 132686 h 1326862"/>
              <a:gd name="connsiteX4" fmla="*/ 2089546 w 2089546"/>
              <a:gd name="connsiteY4" fmla="*/ 1194176 h 1326862"/>
              <a:gd name="connsiteX5" fmla="*/ 1956860 w 2089546"/>
              <a:gd name="connsiteY5" fmla="*/ 1326862 h 1326862"/>
              <a:gd name="connsiteX6" fmla="*/ 132686 w 2089546"/>
              <a:gd name="connsiteY6" fmla="*/ 1326862 h 1326862"/>
              <a:gd name="connsiteX7" fmla="*/ 0 w 2089546"/>
              <a:gd name="connsiteY7" fmla="*/ 1194176 h 1326862"/>
              <a:gd name="connsiteX8" fmla="*/ 0 w 2089546"/>
              <a:gd name="connsiteY8" fmla="*/ 132686 h 132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546" h="1326862">
                <a:moveTo>
                  <a:pt x="0" y="132686"/>
                </a:moveTo>
                <a:cubicBezTo>
                  <a:pt x="0" y="59406"/>
                  <a:pt x="59406" y="0"/>
                  <a:pt x="132686" y="0"/>
                </a:cubicBezTo>
                <a:lnTo>
                  <a:pt x="1956860" y="0"/>
                </a:lnTo>
                <a:cubicBezTo>
                  <a:pt x="2030140" y="0"/>
                  <a:pt x="2089546" y="59406"/>
                  <a:pt x="2089546" y="132686"/>
                </a:cubicBezTo>
                <a:lnTo>
                  <a:pt x="2089546" y="1194176"/>
                </a:lnTo>
                <a:cubicBezTo>
                  <a:pt x="2089546" y="1267456"/>
                  <a:pt x="2030140" y="1326862"/>
                  <a:pt x="1956860" y="1326862"/>
                </a:cubicBezTo>
                <a:lnTo>
                  <a:pt x="132686" y="1326862"/>
                </a:lnTo>
                <a:cubicBezTo>
                  <a:pt x="59406" y="1326862"/>
                  <a:pt x="0" y="1267456"/>
                  <a:pt x="0" y="1194176"/>
                </a:cubicBezTo>
                <a:lnTo>
                  <a:pt x="0" y="13268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hueOff val="0"/>
              <a:satOff val="0"/>
              <a:lumOff val="0"/>
              <a:alphaOff val="0"/>
            </a:srgbClr>
          </a:lnRef>
          <a:fillRef idx="1">
            <a:sysClr val="window" lastClr="FFFFFF">
              <a:alpha val="90000"/>
              <a:hueOff val="0"/>
              <a:satOff val="0"/>
              <a:lumOff val="0"/>
              <a:alphaOff val="0"/>
            </a:sysClr>
          </a:fillRef>
          <a:effectRef idx="0">
            <a:sysClr val="window" lastClr="FFFFFF">
              <a:alpha val="90000"/>
              <a:hueOff val="0"/>
              <a:satOff val="0"/>
              <a:lumOff val="0"/>
              <a:alphaOff val="0"/>
            </a:sys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 spcFirstLastPara="0" vert="horz" wrap="square" lIns="240792" tIns="240792" rIns="240792" bIns="240792" numCol="1" spcCol="1270" anchor="ctr" anchorCtr="0">
            <a:noAutofit/>
          </a:bodyPr>
          <a:p>
            <a:pPr marL="0" lvl="0" indent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kern="1200"/>
              <a:t>身高体重自测</a:t>
            </a:r>
            <a:endParaRPr lang="zh-CN" altLang="en-US" sz="2400" kern="1200"/>
          </a:p>
        </p:txBody>
      </p:sp>
      <p:sp>
        <p:nvSpPr>
          <p:cNvPr id="42" name="矩形: 圆角 41"/>
          <p:cNvSpPr/>
          <p:nvPr>
            <p:custDataLst>
              <p:tags r:id="rId12"/>
            </p:custDataLst>
          </p:nvPr>
        </p:nvSpPr>
        <p:spPr>
          <a:xfrm>
            <a:off x="7624102" y="3746649"/>
            <a:ext cx="1617988" cy="1027423"/>
          </a:xfrm>
          <a:prstGeom prst="roundRect">
            <a:avLst>
              <a:gd name="adj" fmla="val 10000"/>
            </a:avLst>
          </a:prstGeom>
          <a:solidFill>
            <a:srgbClr val="FFFFFF">
              <a:lumMod val="65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FFFFFF">
              <a:hueOff val="0"/>
              <a:satOff val="0"/>
              <a:lumOff val="0"/>
              <a:alphaOff val="0"/>
            </a:srgbClr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p>
            <a:endParaRPr lang="zh-CN" altLang="en-US"/>
          </a:p>
        </p:txBody>
      </p:sp>
      <p:sp>
        <p:nvSpPr>
          <p:cNvPr id="43" name="任意多边形: 形状 42"/>
          <p:cNvSpPr/>
          <p:nvPr>
            <p:custDataLst>
              <p:tags r:id="rId13"/>
            </p:custDataLst>
          </p:nvPr>
        </p:nvSpPr>
        <p:spPr>
          <a:xfrm>
            <a:off x="7803878" y="3917436"/>
            <a:ext cx="1617988" cy="1027423"/>
          </a:xfrm>
          <a:custGeom>
            <a:avLst/>
            <a:gdLst>
              <a:gd name="connsiteX0" fmla="*/ 0 w 2089546"/>
              <a:gd name="connsiteY0" fmla="*/ 132686 h 1326862"/>
              <a:gd name="connsiteX1" fmla="*/ 132686 w 2089546"/>
              <a:gd name="connsiteY1" fmla="*/ 0 h 1326862"/>
              <a:gd name="connsiteX2" fmla="*/ 1956860 w 2089546"/>
              <a:gd name="connsiteY2" fmla="*/ 0 h 1326862"/>
              <a:gd name="connsiteX3" fmla="*/ 2089546 w 2089546"/>
              <a:gd name="connsiteY3" fmla="*/ 132686 h 1326862"/>
              <a:gd name="connsiteX4" fmla="*/ 2089546 w 2089546"/>
              <a:gd name="connsiteY4" fmla="*/ 1194176 h 1326862"/>
              <a:gd name="connsiteX5" fmla="*/ 1956860 w 2089546"/>
              <a:gd name="connsiteY5" fmla="*/ 1326862 h 1326862"/>
              <a:gd name="connsiteX6" fmla="*/ 132686 w 2089546"/>
              <a:gd name="connsiteY6" fmla="*/ 1326862 h 1326862"/>
              <a:gd name="connsiteX7" fmla="*/ 0 w 2089546"/>
              <a:gd name="connsiteY7" fmla="*/ 1194176 h 1326862"/>
              <a:gd name="connsiteX8" fmla="*/ 0 w 2089546"/>
              <a:gd name="connsiteY8" fmla="*/ 132686 h 132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546" h="1326862">
                <a:moveTo>
                  <a:pt x="0" y="132686"/>
                </a:moveTo>
                <a:cubicBezTo>
                  <a:pt x="0" y="59406"/>
                  <a:pt x="59406" y="0"/>
                  <a:pt x="132686" y="0"/>
                </a:cubicBezTo>
                <a:lnTo>
                  <a:pt x="1956860" y="0"/>
                </a:lnTo>
                <a:cubicBezTo>
                  <a:pt x="2030140" y="0"/>
                  <a:pt x="2089546" y="59406"/>
                  <a:pt x="2089546" y="132686"/>
                </a:cubicBezTo>
                <a:lnTo>
                  <a:pt x="2089546" y="1194176"/>
                </a:lnTo>
                <a:cubicBezTo>
                  <a:pt x="2089546" y="1267456"/>
                  <a:pt x="2030140" y="1326862"/>
                  <a:pt x="1956860" y="1326862"/>
                </a:cubicBezTo>
                <a:lnTo>
                  <a:pt x="132686" y="1326862"/>
                </a:lnTo>
                <a:cubicBezTo>
                  <a:pt x="59406" y="1326862"/>
                  <a:pt x="0" y="1267456"/>
                  <a:pt x="0" y="1194176"/>
                </a:cubicBezTo>
                <a:lnTo>
                  <a:pt x="0" y="13268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hueOff val="0"/>
              <a:satOff val="0"/>
              <a:lumOff val="0"/>
              <a:alphaOff val="0"/>
            </a:srgbClr>
          </a:lnRef>
          <a:fillRef idx="1">
            <a:sysClr val="window" lastClr="FFFFFF">
              <a:alpha val="90000"/>
              <a:hueOff val="0"/>
              <a:satOff val="0"/>
              <a:lumOff val="0"/>
              <a:alphaOff val="0"/>
            </a:sysClr>
          </a:fillRef>
          <a:effectRef idx="0">
            <a:sysClr val="window" lastClr="FFFFFF">
              <a:alpha val="90000"/>
              <a:hueOff val="0"/>
              <a:satOff val="0"/>
              <a:lumOff val="0"/>
              <a:alphaOff val="0"/>
            </a:sys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 spcFirstLastPara="0" vert="horz" wrap="square" lIns="240792" tIns="240792" rIns="240792" bIns="240792" numCol="1" spcCol="1270" anchor="ctr" anchorCtr="0">
            <a:noAutofit/>
          </a:bodyPr>
          <a:p>
            <a:pPr marL="0" lvl="0" indent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300" kern="1200"/>
          </a:p>
        </p:txBody>
      </p:sp>
      <p:sp>
        <p:nvSpPr>
          <p:cNvPr id="44" name="文本框 43"/>
          <p:cNvSpPr txBox="1"/>
          <p:nvPr>
            <p:custDataLst>
              <p:tags r:id="rId14"/>
            </p:custDataLst>
          </p:nvPr>
        </p:nvSpPr>
        <p:spPr>
          <a:xfrm>
            <a:off x="7803879" y="4246481"/>
            <a:ext cx="16179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ysClr val="window" lastClr="FFFFFF">
                    <a:lumMod val="50000"/>
                  </a:sysClr>
                </a:solidFill>
              </a:rPr>
              <a:t>专家食谱</a:t>
            </a:r>
            <a:endParaRPr lang="zh-CN" altLang="en-US" dirty="0">
              <a:solidFill>
                <a:sysClr val="window" lastClr="FFFFFF">
                  <a:lumMod val="50000"/>
                </a:sysClr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768350" y="5508625"/>
            <a:ext cx="10440035" cy="96393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 fontScale="35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/>
              <a:t>身高体重自测：</a:t>
            </a:r>
            <a:r>
              <a:rPr lang="en-US" altLang="zh-CN"/>
              <a:t>1.</a:t>
            </a:r>
            <a:r>
              <a:rPr lang="zh-CN" altLang="en-US"/>
              <a:t>测试程序：导入世卫组织儿童生长发育曲线，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家长注册时填入儿童性别、出生日期，出生体重。昵称。</a:t>
            </a:r>
            <a:r>
              <a:rPr lang="en-US" altLang="zh-CN"/>
              <a:t>3.</a:t>
            </a:r>
            <a:r>
              <a:rPr lang="zh-CN" altLang="en-US"/>
              <a:t>家长随时自行填入儿童身高体重数据。系统根据生长发育曲线图，给出评价结果用</a:t>
            </a:r>
            <a:r>
              <a:rPr lang="en-US" altLang="zh-CN"/>
              <a:t>5</a:t>
            </a:r>
            <a:r>
              <a:rPr lang="zh-CN" altLang="en-US"/>
              <a:t>个高矮、胖瘦图形标识，并给出喂养建议。例如：添加珂莱贝营养包，增加蛋白质摄入。等。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960" y="202565"/>
            <a:ext cx="10440035" cy="661035"/>
          </a:xfrm>
        </p:spPr>
        <p:txBody>
          <a:bodyPr>
            <a:normAutofit fontScale="90000"/>
          </a:bodyPr>
          <a:p>
            <a:r>
              <a:rPr lang="zh-CN" altLang="en-US"/>
              <a:t>杏苗圃公众号结构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393700" y="1280795"/>
            <a:ext cx="10440035" cy="2926715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 fontScale="55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/>
              <a:t>身高体重自测：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测试程序：导入世卫组织儿童生长发育曲线，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家长注册时填入儿童性别、出生日期，出生体重。昵称。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家长随时自行填入儿童身高体重数据。系统根据生长发育曲线图，给出评价结果用</a:t>
            </a:r>
            <a:r>
              <a:rPr lang="en-US" altLang="zh-CN"/>
              <a:t>5</a:t>
            </a:r>
            <a:r>
              <a:rPr lang="zh-CN" altLang="en-US"/>
              <a:t>个高矮、胖瘦图形标识，并给出喂养建议。例如：添加珂莱贝营养包，增加蛋白质摄入。等。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960" y="202565"/>
            <a:ext cx="10440035" cy="661035"/>
          </a:xfrm>
        </p:spPr>
        <p:txBody>
          <a:bodyPr>
            <a:normAutofit fontScale="90000"/>
          </a:bodyPr>
          <a:p>
            <a:r>
              <a:rPr lang="zh-CN" altLang="en-US"/>
              <a:t>杏苗圃公众号结构：我的宝宝</a:t>
            </a:r>
            <a:r>
              <a:rPr lang="en-US" altLang="zh-CN"/>
              <a:t>-</a:t>
            </a:r>
            <a:r>
              <a:rPr lang="zh-CN" altLang="en-US"/>
              <a:t>营养和喂养菜单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393700" y="1280795"/>
            <a:ext cx="10440035" cy="2926715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 fontScale="85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/>
              <a:t>营养和喂养：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营养喂养基本知识、辅食添加知识。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个性化喂养知识：根据测试结果，给出喂养建议。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个性化喂养知识：家长自行搜素相关内容。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960" y="202565"/>
            <a:ext cx="10440035" cy="661035"/>
          </a:xfrm>
        </p:spPr>
        <p:txBody>
          <a:bodyPr>
            <a:normAutofit fontScale="90000"/>
          </a:bodyPr>
          <a:p>
            <a:r>
              <a:rPr lang="zh-CN" altLang="en-US"/>
              <a:t>杏苗圃公众号结构：我的宝宝</a:t>
            </a:r>
            <a:r>
              <a:rPr lang="en-US" altLang="zh-CN"/>
              <a:t>-</a:t>
            </a:r>
            <a:r>
              <a:rPr lang="zh-CN" altLang="en-US"/>
              <a:t>超级</a:t>
            </a:r>
            <a:r>
              <a:rPr lang="zh-CN" altLang="en-US"/>
              <a:t>食谱菜单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393700" y="1280795"/>
            <a:ext cx="10440035" cy="2926715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/>
              <a:t>宝宝食谱：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食谱推荐。专家推荐食谱，按年龄增长不同。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营养素补充建议。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960" y="202565"/>
            <a:ext cx="10440035" cy="661035"/>
          </a:xfrm>
        </p:spPr>
        <p:txBody>
          <a:bodyPr>
            <a:normAutofit fontScale="90000"/>
          </a:bodyPr>
          <a:p>
            <a:r>
              <a:rPr lang="zh-CN" altLang="en-US"/>
              <a:t>杏苗圃公众号结构：我的宝宝</a:t>
            </a:r>
            <a:r>
              <a:rPr lang="en-US" altLang="zh-CN"/>
              <a:t>-</a:t>
            </a:r>
            <a:r>
              <a:rPr lang="zh-CN" altLang="en-US"/>
              <a:t>智慧早教</a:t>
            </a:r>
            <a:r>
              <a:rPr lang="zh-CN" altLang="en-US"/>
              <a:t>菜单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50" y="992505"/>
            <a:ext cx="10440000" cy="4320000"/>
          </a:xfrm>
        </p:spPr>
        <p:txBody>
          <a:bodyPr/>
          <a:p>
            <a:endParaRPr lang="zh-CN" altLang="en-US"/>
          </a:p>
        </p:txBody>
      </p:sp>
      <p:sp>
        <p:nvSpPr>
          <p:cNvPr id="11" name="矩形: 圆角 10"/>
          <p:cNvSpPr/>
          <p:nvPr>
            <p:custDataLst>
              <p:tags r:id="rId1"/>
            </p:custDataLst>
          </p:nvPr>
        </p:nvSpPr>
        <p:spPr>
          <a:xfrm>
            <a:off x="5107230" y="1913142"/>
            <a:ext cx="1617988" cy="1027423"/>
          </a:xfrm>
          <a:prstGeom prst="roundRect">
            <a:avLst>
              <a:gd name="adj" fmla="val 10000"/>
            </a:avLst>
          </a:prstGeom>
          <a:solidFill>
            <a:srgbClr val="FFFFFF">
              <a:lumMod val="65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FFFFFF">
              <a:hueOff val="0"/>
              <a:satOff val="0"/>
              <a:lumOff val="0"/>
              <a:alphaOff val="0"/>
            </a:srgbClr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p>
            <a:endParaRPr lang="zh-CN" altLang="en-US"/>
          </a:p>
        </p:txBody>
      </p:sp>
      <p:sp>
        <p:nvSpPr>
          <p:cNvPr id="12" name="任意多边形: 形状 11"/>
          <p:cNvSpPr/>
          <p:nvPr>
            <p:custDataLst>
              <p:tags r:id="rId2"/>
            </p:custDataLst>
          </p:nvPr>
        </p:nvSpPr>
        <p:spPr>
          <a:xfrm>
            <a:off x="5287006" y="2083929"/>
            <a:ext cx="1617988" cy="1027423"/>
          </a:xfrm>
          <a:custGeom>
            <a:avLst/>
            <a:gdLst>
              <a:gd name="connsiteX0" fmla="*/ 0 w 2089546"/>
              <a:gd name="connsiteY0" fmla="*/ 132686 h 1326862"/>
              <a:gd name="connsiteX1" fmla="*/ 132686 w 2089546"/>
              <a:gd name="connsiteY1" fmla="*/ 0 h 1326862"/>
              <a:gd name="connsiteX2" fmla="*/ 1956860 w 2089546"/>
              <a:gd name="connsiteY2" fmla="*/ 0 h 1326862"/>
              <a:gd name="connsiteX3" fmla="*/ 2089546 w 2089546"/>
              <a:gd name="connsiteY3" fmla="*/ 132686 h 1326862"/>
              <a:gd name="connsiteX4" fmla="*/ 2089546 w 2089546"/>
              <a:gd name="connsiteY4" fmla="*/ 1194176 h 1326862"/>
              <a:gd name="connsiteX5" fmla="*/ 1956860 w 2089546"/>
              <a:gd name="connsiteY5" fmla="*/ 1326862 h 1326862"/>
              <a:gd name="connsiteX6" fmla="*/ 132686 w 2089546"/>
              <a:gd name="connsiteY6" fmla="*/ 1326862 h 1326862"/>
              <a:gd name="connsiteX7" fmla="*/ 0 w 2089546"/>
              <a:gd name="connsiteY7" fmla="*/ 1194176 h 1326862"/>
              <a:gd name="connsiteX8" fmla="*/ 0 w 2089546"/>
              <a:gd name="connsiteY8" fmla="*/ 132686 h 132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546" h="1326862">
                <a:moveTo>
                  <a:pt x="0" y="132686"/>
                </a:moveTo>
                <a:cubicBezTo>
                  <a:pt x="0" y="59406"/>
                  <a:pt x="59406" y="0"/>
                  <a:pt x="132686" y="0"/>
                </a:cubicBezTo>
                <a:lnTo>
                  <a:pt x="1956860" y="0"/>
                </a:lnTo>
                <a:cubicBezTo>
                  <a:pt x="2030140" y="0"/>
                  <a:pt x="2089546" y="59406"/>
                  <a:pt x="2089546" y="132686"/>
                </a:cubicBezTo>
                <a:lnTo>
                  <a:pt x="2089546" y="1194176"/>
                </a:lnTo>
                <a:cubicBezTo>
                  <a:pt x="2089546" y="1267456"/>
                  <a:pt x="2030140" y="1326862"/>
                  <a:pt x="1956860" y="1326862"/>
                </a:cubicBezTo>
                <a:lnTo>
                  <a:pt x="132686" y="1326862"/>
                </a:lnTo>
                <a:cubicBezTo>
                  <a:pt x="59406" y="1326862"/>
                  <a:pt x="0" y="1267456"/>
                  <a:pt x="0" y="1194176"/>
                </a:cubicBezTo>
                <a:lnTo>
                  <a:pt x="0" y="13268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hueOff val="0"/>
              <a:satOff val="0"/>
              <a:lumOff val="0"/>
              <a:alphaOff val="0"/>
            </a:srgbClr>
          </a:lnRef>
          <a:fillRef idx="1">
            <a:sysClr val="window" lastClr="FFFFFF">
              <a:alpha val="90000"/>
              <a:hueOff val="0"/>
              <a:satOff val="0"/>
              <a:lumOff val="0"/>
              <a:alphaOff val="0"/>
            </a:sysClr>
          </a:fillRef>
          <a:effectRef idx="0">
            <a:sysClr val="window" lastClr="FFFFFF">
              <a:alpha val="90000"/>
              <a:hueOff val="0"/>
              <a:satOff val="0"/>
              <a:lumOff val="0"/>
              <a:alphaOff val="0"/>
            </a:sys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 spcFirstLastPara="0" vert="horz" wrap="square" lIns="240792" tIns="240792" rIns="240792" bIns="240792" numCol="1" spcCol="1270" anchor="ctr" anchorCtr="0">
            <a:noAutofit/>
          </a:bodyPr>
          <a:p>
            <a:pPr marL="0" lvl="0" indent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300" kern="1200"/>
          </a:p>
        </p:txBody>
      </p:sp>
      <p:sp>
        <p:nvSpPr>
          <p:cNvPr id="29" name="文本框 28"/>
          <p:cNvSpPr txBox="1"/>
          <p:nvPr>
            <p:custDataLst>
              <p:tags r:id="rId3"/>
            </p:custDataLst>
          </p:nvPr>
        </p:nvSpPr>
        <p:spPr>
          <a:xfrm>
            <a:off x="5287007" y="2413609"/>
            <a:ext cx="16179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ysClr val="window" lastClr="FFFFFF">
                    <a:lumMod val="50000"/>
                  </a:sysClr>
                </a:solidFill>
              </a:rPr>
              <a:t>智慧早教</a:t>
            </a:r>
            <a:endParaRPr lang="zh-CN" altLang="en-US" dirty="0">
              <a:solidFill>
                <a:sysClr val="window" lastClr="FFFFFF">
                  <a:lumMod val="50000"/>
                </a:sysClr>
              </a:solidFill>
            </a:endParaRPr>
          </a:p>
        </p:txBody>
      </p:sp>
      <p:sp>
        <p:nvSpPr>
          <p:cNvPr id="23" name="任意多边形: 形状 22"/>
          <p:cNvSpPr/>
          <p:nvPr>
            <p:custDataLst>
              <p:tags r:id="rId4"/>
            </p:custDataLst>
          </p:nvPr>
        </p:nvSpPr>
        <p:spPr>
          <a:xfrm>
            <a:off x="6059063" y="3116561"/>
            <a:ext cx="2825825" cy="6300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5629"/>
                </a:lnTo>
                <a:lnTo>
                  <a:pt x="2825825" y="375629"/>
                </a:lnTo>
                <a:lnTo>
                  <a:pt x="2825825" y="630088"/>
                </a:lnTo>
              </a:path>
            </a:pathLst>
          </a:custGeom>
          <a:noFill/>
          <a:ln w="28575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shade val="60000"/>
              <a:hueOff val="0"/>
              <a:satOff val="0"/>
              <a:lumOff val="0"/>
              <a:alphaOff val="0"/>
            </a:srgbClr>
          </a:lnRef>
          <a:fillRef idx="0">
            <a:scrgbClr r="0" g="0" b="0"/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/>
          <a:p>
            <a:endParaRPr lang="zh-CN" altLang="en-US"/>
          </a:p>
        </p:txBody>
      </p:sp>
      <p:sp>
        <p:nvSpPr>
          <p:cNvPr id="26" name="任意多边形: 形状 25"/>
          <p:cNvSpPr/>
          <p:nvPr>
            <p:custDataLst>
              <p:tags r:id="rId5"/>
            </p:custDataLst>
          </p:nvPr>
        </p:nvSpPr>
        <p:spPr>
          <a:xfrm>
            <a:off x="6013339" y="3116561"/>
            <a:ext cx="91440" cy="6300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630088"/>
                </a:lnTo>
              </a:path>
            </a:pathLst>
          </a:custGeom>
          <a:noFill/>
          <a:ln w="28575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shade val="60000"/>
              <a:hueOff val="0"/>
              <a:satOff val="0"/>
              <a:lumOff val="0"/>
              <a:alphaOff val="0"/>
            </a:srgbClr>
          </a:lnRef>
          <a:fillRef idx="0">
            <a:scrgbClr r="0" g="0" b="0"/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/>
          <a:p>
            <a:endParaRPr lang="zh-CN" altLang="en-US"/>
          </a:p>
        </p:txBody>
      </p:sp>
      <p:sp>
        <p:nvSpPr>
          <p:cNvPr id="27" name="任意多边形: 形状 26"/>
          <p:cNvSpPr/>
          <p:nvPr>
            <p:custDataLst>
              <p:tags r:id="rId6"/>
            </p:custDataLst>
          </p:nvPr>
        </p:nvSpPr>
        <p:spPr>
          <a:xfrm>
            <a:off x="3233234" y="3116561"/>
            <a:ext cx="2825825" cy="6300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825825" y="0"/>
                </a:moveTo>
                <a:lnTo>
                  <a:pt x="2825825" y="375629"/>
                </a:lnTo>
                <a:lnTo>
                  <a:pt x="0" y="375629"/>
                </a:lnTo>
                <a:lnTo>
                  <a:pt x="0" y="630088"/>
                </a:lnTo>
              </a:path>
            </a:pathLst>
          </a:custGeom>
          <a:noFill/>
          <a:ln w="28575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shade val="60000"/>
              <a:hueOff val="0"/>
              <a:satOff val="0"/>
              <a:lumOff val="0"/>
              <a:alphaOff val="0"/>
            </a:srgbClr>
          </a:lnRef>
          <a:fillRef idx="0">
            <a:scrgbClr r="0" g="0" b="0"/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/>
          <a:p>
            <a:endParaRPr lang="zh-CN" altLang="en-US"/>
          </a:p>
        </p:txBody>
      </p:sp>
      <p:sp>
        <p:nvSpPr>
          <p:cNvPr id="32" name="矩形: 圆角 31"/>
          <p:cNvSpPr/>
          <p:nvPr>
            <p:custDataLst>
              <p:tags r:id="rId7"/>
            </p:custDataLst>
          </p:nvPr>
        </p:nvSpPr>
        <p:spPr>
          <a:xfrm>
            <a:off x="5107230" y="3746649"/>
            <a:ext cx="1617988" cy="1027423"/>
          </a:xfrm>
          <a:prstGeom prst="roundRect">
            <a:avLst>
              <a:gd name="adj" fmla="val 10000"/>
            </a:avLst>
          </a:prstGeom>
          <a:solidFill>
            <a:srgbClr val="FFFFFF">
              <a:lumMod val="65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FFFFFF">
              <a:hueOff val="0"/>
              <a:satOff val="0"/>
              <a:lumOff val="0"/>
              <a:alphaOff val="0"/>
            </a:srgbClr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p>
            <a:endParaRPr lang="zh-CN" altLang="en-US"/>
          </a:p>
        </p:txBody>
      </p:sp>
      <p:sp>
        <p:nvSpPr>
          <p:cNvPr id="33" name="任意多边形: 形状 32"/>
          <p:cNvSpPr/>
          <p:nvPr>
            <p:custDataLst>
              <p:tags r:id="rId8"/>
            </p:custDataLst>
          </p:nvPr>
        </p:nvSpPr>
        <p:spPr>
          <a:xfrm>
            <a:off x="5287006" y="3917436"/>
            <a:ext cx="1617988" cy="1027423"/>
          </a:xfrm>
          <a:custGeom>
            <a:avLst/>
            <a:gdLst>
              <a:gd name="connsiteX0" fmla="*/ 0 w 2089546"/>
              <a:gd name="connsiteY0" fmla="*/ 132686 h 1326862"/>
              <a:gd name="connsiteX1" fmla="*/ 132686 w 2089546"/>
              <a:gd name="connsiteY1" fmla="*/ 0 h 1326862"/>
              <a:gd name="connsiteX2" fmla="*/ 1956860 w 2089546"/>
              <a:gd name="connsiteY2" fmla="*/ 0 h 1326862"/>
              <a:gd name="connsiteX3" fmla="*/ 2089546 w 2089546"/>
              <a:gd name="connsiteY3" fmla="*/ 132686 h 1326862"/>
              <a:gd name="connsiteX4" fmla="*/ 2089546 w 2089546"/>
              <a:gd name="connsiteY4" fmla="*/ 1194176 h 1326862"/>
              <a:gd name="connsiteX5" fmla="*/ 1956860 w 2089546"/>
              <a:gd name="connsiteY5" fmla="*/ 1326862 h 1326862"/>
              <a:gd name="connsiteX6" fmla="*/ 132686 w 2089546"/>
              <a:gd name="connsiteY6" fmla="*/ 1326862 h 1326862"/>
              <a:gd name="connsiteX7" fmla="*/ 0 w 2089546"/>
              <a:gd name="connsiteY7" fmla="*/ 1194176 h 1326862"/>
              <a:gd name="connsiteX8" fmla="*/ 0 w 2089546"/>
              <a:gd name="connsiteY8" fmla="*/ 132686 h 132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546" h="1326862">
                <a:moveTo>
                  <a:pt x="0" y="132686"/>
                </a:moveTo>
                <a:cubicBezTo>
                  <a:pt x="0" y="59406"/>
                  <a:pt x="59406" y="0"/>
                  <a:pt x="132686" y="0"/>
                </a:cubicBezTo>
                <a:lnTo>
                  <a:pt x="1956860" y="0"/>
                </a:lnTo>
                <a:cubicBezTo>
                  <a:pt x="2030140" y="0"/>
                  <a:pt x="2089546" y="59406"/>
                  <a:pt x="2089546" y="132686"/>
                </a:cubicBezTo>
                <a:lnTo>
                  <a:pt x="2089546" y="1194176"/>
                </a:lnTo>
                <a:cubicBezTo>
                  <a:pt x="2089546" y="1267456"/>
                  <a:pt x="2030140" y="1326862"/>
                  <a:pt x="1956860" y="1326862"/>
                </a:cubicBezTo>
                <a:lnTo>
                  <a:pt x="132686" y="1326862"/>
                </a:lnTo>
                <a:cubicBezTo>
                  <a:pt x="59406" y="1326862"/>
                  <a:pt x="0" y="1267456"/>
                  <a:pt x="0" y="1194176"/>
                </a:cubicBezTo>
                <a:lnTo>
                  <a:pt x="0" y="13268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hueOff val="0"/>
              <a:satOff val="0"/>
              <a:lumOff val="0"/>
              <a:alphaOff val="0"/>
            </a:srgbClr>
          </a:lnRef>
          <a:fillRef idx="1">
            <a:sysClr val="window" lastClr="FFFFFF">
              <a:alpha val="90000"/>
              <a:hueOff val="0"/>
              <a:satOff val="0"/>
              <a:lumOff val="0"/>
              <a:alphaOff val="0"/>
            </a:sysClr>
          </a:fillRef>
          <a:effectRef idx="0">
            <a:sysClr val="window" lastClr="FFFFFF">
              <a:alpha val="90000"/>
              <a:hueOff val="0"/>
              <a:satOff val="0"/>
              <a:lumOff val="0"/>
              <a:alphaOff val="0"/>
            </a:sys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 spcFirstLastPara="0" vert="horz" wrap="square" lIns="240792" tIns="240792" rIns="240792" bIns="240792" numCol="1" spcCol="1270" anchor="ctr" anchorCtr="0">
            <a:noAutofit/>
          </a:bodyPr>
          <a:p>
            <a:pPr marL="0" lvl="0" indent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300" kern="1200"/>
          </a:p>
        </p:txBody>
      </p:sp>
      <p:sp>
        <p:nvSpPr>
          <p:cNvPr id="34" name="文本框 33"/>
          <p:cNvSpPr txBox="1"/>
          <p:nvPr>
            <p:custDataLst>
              <p:tags r:id="rId9"/>
            </p:custDataLst>
          </p:nvPr>
        </p:nvSpPr>
        <p:spPr>
          <a:xfrm>
            <a:off x="5287007" y="4246481"/>
            <a:ext cx="16179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ysClr val="window" lastClr="FFFFFF">
                    <a:lumMod val="50000"/>
                  </a:sysClr>
                </a:solidFill>
              </a:rPr>
              <a:t>早教课堂</a:t>
            </a:r>
            <a:endParaRPr lang="zh-CN" altLang="en-US" dirty="0">
              <a:solidFill>
                <a:sysClr val="window" lastClr="FFFFFF">
                  <a:lumMod val="50000"/>
                </a:sysClr>
              </a:solidFill>
            </a:endParaRPr>
          </a:p>
        </p:txBody>
      </p:sp>
      <p:sp>
        <p:nvSpPr>
          <p:cNvPr id="35" name="矩形: 圆角 34"/>
          <p:cNvSpPr/>
          <p:nvPr>
            <p:custDataLst>
              <p:tags r:id="rId10"/>
            </p:custDataLst>
          </p:nvPr>
        </p:nvSpPr>
        <p:spPr>
          <a:xfrm>
            <a:off x="2770134" y="3746649"/>
            <a:ext cx="1617988" cy="1027423"/>
          </a:xfrm>
          <a:prstGeom prst="roundRect">
            <a:avLst>
              <a:gd name="adj" fmla="val 10000"/>
            </a:avLst>
          </a:prstGeom>
          <a:solidFill>
            <a:srgbClr val="FFFFFF">
              <a:lumMod val="65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FFFFFF">
              <a:hueOff val="0"/>
              <a:satOff val="0"/>
              <a:lumOff val="0"/>
              <a:alphaOff val="0"/>
            </a:srgbClr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p>
            <a:endParaRPr lang="zh-CN" altLang="en-US"/>
          </a:p>
        </p:txBody>
      </p:sp>
      <p:sp>
        <p:nvSpPr>
          <p:cNvPr id="36" name="任意多边形: 形状 35"/>
          <p:cNvSpPr/>
          <p:nvPr>
            <p:custDataLst>
              <p:tags r:id="rId11"/>
            </p:custDataLst>
          </p:nvPr>
        </p:nvSpPr>
        <p:spPr>
          <a:xfrm>
            <a:off x="2949910" y="3917436"/>
            <a:ext cx="1617988" cy="1027423"/>
          </a:xfrm>
          <a:custGeom>
            <a:avLst/>
            <a:gdLst>
              <a:gd name="connsiteX0" fmla="*/ 0 w 2089546"/>
              <a:gd name="connsiteY0" fmla="*/ 132686 h 1326862"/>
              <a:gd name="connsiteX1" fmla="*/ 132686 w 2089546"/>
              <a:gd name="connsiteY1" fmla="*/ 0 h 1326862"/>
              <a:gd name="connsiteX2" fmla="*/ 1956860 w 2089546"/>
              <a:gd name="connsiteY2" fmla="*/ 0 h 1326862"/>
              <a:gd name="connsiteX3" fmla="*/ 2089546 w 2089546"/>
              <a:gd name="connsiteY3" fmla="*/ 132686 h 1326862"/>
              <a:gd name="connsiteX4" fmla="*/ 2089546 w 2089546"/>
              <a:gd name="connsiteY4" fmla="*/ 1194176 h 1326862"/>
              <a:gd name="connsiteX5" fmla="*/ 1956860 w 2089546"/>
              <a:gd name="connsiteY5" fmla="*/ 1326862 h 1326862"/>
              <a:gd name="connsiteX6" fmla="*/ 132686 w 2089546"/>
              <a:gd name="connsiteY6" fmla="*/ 1326862 h 1326862"/>
              <a:gd name="connsiteX7" fmla="*/ 0 w 2089546"/>
              <a:gd name="connsiteY7" fmla="*/ 1194176 h 1326862"/>
              <a:gd name="connsiteX8" fmla="*/ 0 w 2089546"/>
              <a:gd name="connsiteY8" fmla="*/ 132686 h 132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546" h="1326862">
                <a:moveTo>
                  <a:pt x="0" y="132686"/>
                </a:moveTo>
                <a:cubicBezTo>
                  <a:pt x="0" y="59406"/>
                  <a:pt x="59406" y="0"/>
                  <a:pt x="132686" y="0"/>
                </a:cubicBezTo>
                <a:lnTo>
                  <a:pt x="1956860" y="0"/>
                </a:lnTo>
                <a:cubicBezTo>
                  <a:pt x="2030140" y="0"/>
                  <a:pt x="2089546" y="59406"/>
                  <a:pt x="2089546" y="132686"/>
                </a:cubicBezTo>
                <a:lnTo>
                  <a:pt x="2089546" y="1194176"/>
                </a:lnTo>
                <a:cubicBezTo>
                  <a:pt x="2089546" y="1267456"/>
                  <a:pt x="2030140" y="1326862"/>
                  <a:pt x="1956860" y="1326862"/>
                </a:cubicBezTo>
                <a:lnTo>
                  <a:pt x="132686" y="1326862"/>
                </a:lnTo>
                <a:cubicBezTo>
                  <a:pt x="59406" y="1326862"/>
                  <a:pt x="0" y="1267456"/>
                  <a:pt x="0" y="1194176"/>
                </a:cubicBezTo>
                <a:lnTo>
                  <a:pt x="0" y="13268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hueOff val="0"/>
              <a:satOff val="0"/>
              <a:lumOff val="0"/>
              <a:alphaOff val="0"/>
            </a:srgbClr>
          </a:lnRef>
          <a:fillRef idx="1">
            <a:sysClr val="window" lastClr="FFFFFF">
              <a:alpha val="90000"/>
              <a:hueOff val="0"/>
              <a:satOff val="0"/>
              <a:lumOff val="0"/>
              <a:alphaOff val="0"/>
            </a:sysClr>
          </a:fillRef>
          <a:effectRef idx="0">
            <a:sysClr val="window" lastClr="FFFFFF">
              <a:alpha val="90000"/>
              <a:hueOff val="0"/>
              <a:satOff val="0"/>
              <a:lumOff val="0"/>
              <a:alphaOff val="0"/>
            </a:sys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 spcFirstLastPara="0" vert="horz" wrap="square" lIns="240792" tIns="240792" rIns="240792" bIns="240792" numCol="1" spcCol="1270" anchor="ctr" anchorCtr="0">
            <a:noAutofit/>
          </a:bodyPr>
          <a:p>
            <a:pPr marL="0" lvl="0" indent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kern="1200"/>
              <a:t>早期发展自测</a:t>
            </a:r>
            <a:endParaRPr lang="zh-CN" altLang="en-US" sz="2400" kern="1200"/>
          </a:p>
        </p:txBody>
      </p:sp>
      <p:sp>
        <p:nvSpPr>
          <p:cNvPr id="42" name="矩形: 圆角 41"/>
          <p:cNvSpPr/>
          <p:nvPr>
            <p:custDataLst>
              <p:tags r:id="rId12"/>
            </p:custDataLst>
          </p:nvPr>
        </p:nvSpPr>
        <p:spPr>
          <a:xfrm>
            <a:off x="7624102" y="3746649"/>
            <a:ext cx="1617988" cy="1027423"/>
          </a:xfrm>
          <a:prstGeom prst="roundRect">
            <a:avLst>
              <a:gd name="adj" fmla="val 10000"/>
            </a:avLst>
          </a:prstGeom>
          <a:solidFill>
            <a:srgbClr val="FFFFFF">
              <a:lumMod val="65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FFFFFF">
              <a:hueOff val="0"/>
              <a:satOff val="0"/>
              <a:lumOff val="0"/>
              <a:alphaOff val="0"/>
            </a:srgbClr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p>
            <a:endParaRPr lang="zh-CN" altLang="en-US"/>
          </a:p>
        </p:txBody>
      </p:sp>
      <p:sp>
        <p:nvSpPr>
          <p:cNvPr id="43" name="任意多边形: 形状 42"/>
          <p:cNvSpPr/>
          <p:nvPr>
            <p:custDataLst>
              <p:tags r:id="rId13"/>
            </p:custDataLst>
          </p:nvPr>
        </p:nvSpPr>
        <p:spPr>
          <a:xfrm>
            <a:off x="7803878" y="3917436"/>
            <a:ext cx="1617988" cy="1027423"/>
          </a:xfrm>
          <a:custGeom>
            <a:avLst/>
            <a:gdLst>
              <a:gd name="connsiteX0" fmla="*/ 0 w 2089546"/>
              <a:gd name="connsiteY0" fmla="*/ 132686 h 1326862"/>
              <a:gd name="connsiteX1" fmla="*/ 132686 w 2089546"/>
              <a:gd name="connsiteY1" fmla="*/ 0 h 1326862"/>
              <a:gd name="connsiteX2" fmla="*/ 1956860 w 2089546"/>
              <a:gd name="connsiteY2" fmla="*/ 0 h 1326862"/>
              <a:gd name="connsiteX3" fmla="*/ 2089546 w 2089546"/>
              <a:gd name="connsiteY3" fmla="*/ 132686 h 1326862"/>
              <a:gd name="connsiteX4" fmla="*/ 2089546 w 2089546"/>
              <a:gd name="connsiteY4" fmla="*/ 1194176 h 1326862"/>
              <a:gd name="connsiteX5" fmla="*/ 1956860 w 2089546"/>
              <a:gd name="connsiteY5" fmla="*/ 1326862 h 1326862"/>
              <a:gd name="connsiteX6" fmla="*/ 132686 w 2089546"/>
              <a:gd name="connsiteY6" fmla="*/ 1326862 h 1326862"/>
              <a:gd name="connsiteX7" fmla="*/ 0 w 2089546"/>
              <a:gd name="connsiteY7" fmla="*/ 1194176 h 1326862"/>
              <a:gd name="connsiteX8" fmla="*/ 0 w 2089546"/>
              <a:gd name="connsiteY8" fmla="*/ 132686 h 132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546" h="1326862">
                <a:moveTo>
                  <a:pt x="0" y="132686"/>
                </a:moveTo>
                <a:cubicBezTo>
                  <a:pt x="0" y="59406"/>
                  <a:pt x="59406" y="0"/>
                  <a:pt x="132686" y="0"/>
                </a:cubicBezTo>
                <a:lnTo>
                  <a:pt x="1956860" y="0"/>
                </a:lnTo>
                <a:cubicBezTo>
                  <a:pt x="2030140" y="0"/>
                  <a:pt x="2089546" y="59406"/>
                  <a:pt x="2089546" y="132686"/>
                </a:cubicBezTo>
                <a:lnTo>
                  <a:pt x="2089546" y="1194176"/>
                </a:lnTo>
                <a:cubicBezTo>
                  <a:pt x="2089546" y="1267456"/>
                  <a:pt x="2030140" y="1326862"/>
                  <a:pt x="1956860" y="1326862"/>
                </a:cubicBezTo>
                <a:lnTo>
                  <a:pt x="132686" y="1326862"/>
                </a:lnTo>
                <a:cubicBezTo>
                  <a:pt x="59406" y="1326862"/>
                  <a:pt x="0" y="1267456"/>
                  <a:pt x="0" y="1194176"/>
                </a:cubicBezTo>
                <a:lnTo>
                  <a:pt x="0" y="13268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hueOff val="0"/>
              <a:satOff val="0"/>
              <a:lumOff val="0"/>
              <a:alphaOff val="0"/>
            </a:srgbClr>
          </a:lnRef>
          <a:fillRef idx="1">
            <a:sysClr val="window" lastClr="FFFFFF">
              <a:alpha val="90000"/>
              <a:hueOff val="0"/>
              <a:satOff val="0"/>
              <a:lumOff val="0"/>
              <a:alphaOff val="0"/>
            </a:sysClr>
          </a:fillRef>
          <a:effectRef idx="0">
            <a:sysClr val="window" lastClr="FFFFFF">
              <a:alpha val="90000"/>
              <a:hueOff val="0"/>
              <a:satOff val="0"/>
              <a:lumOff val="0"/>
              <a:alphaOff val="0"/>
            </a:sys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 spcFirstLastPara="0" vert="horz" wrap="square" lIns="240792" tIns="240792" rIns="240792" bIns="240792" numCol="1" spcCol="1270" anchor="ctr" anchorCtr="0">
            <a:noAutofit/>
          </a:bodyPr>
          <a:p>
            <a:pPr marL="0" lvl="0" indent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300" kern="1200"/>
          </a:p>
        </p:txBody>
      </p:sp>
      <p:sp>
        <p:nvSpPr>
          <p:cNvPr id="44" name="文本框 43"/>
          <p:cNvSpPr txBox="1"/>
          <p:nvPr>
            <p:custDataLst>
              <p:tags r:id="rId14"/>
            </p:custDataLst>
          </p:nvPr>
        </p:nvSpPr>
        <p:spPr>
          <a:xfrm>
            <a:off x="7803879" y="4246481"/>
            <a:ext cx="16179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ysClr val="window" lastClr="FFFFFF">
                    <a:lumMod val="50000"/>
                  </a:sysClr>
                </a:solidFill>
              </a:rPr>
              <a:t>会员课程专区</a:t>
            </a:r>
            <a:endParaRPr lang="zh-CN" altLang="en-US" dirty="0">
              <a:solidFill>
                <a:sysClr val="window" lastClr="FFFFFF">
                  <a:lumMod val="50000"/>
                </a:sysClr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768350" y="5508625"/>
            <a:ext cx="10440035" cy="96393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 fontScale="35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/>
              <a:t>早期发展自测：</a:t>
            </a:r>
            <a:r>
              <a:rPr lang="en-US" altLang="zh-CN"/>
              <a:t>1.</a:t>
            </a:r>
            <a:r>
              <a:rPr lang="zh-CN" altLang="en-US"/>
              <a:t>测试程序：根据儿童早期生长发育标准，家长按要求填写指标，程序自动给出结果及建议。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免费课堂：早教基本知识，视频和文库，免费阅读。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会员专区：付费早教课程。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960" y="202565"/>
            <a:ext cx="10440035" cy="661035"/>
          </a:xfrm>
        </p:spPr>
        <p:txBody>
          <a:bodyPr>
            <a:normAutofit fontScale="90000"/>
          </a:bodyPr>
          <a:p>
            <a:r>
              <a:rPr lang="zh-CN" altLang="en-US"/>
              <a:t>杏苗圃公众号结构：我的宝宝</a:t>
            </a:r>
            <a:r>
              <a:rPr lang="en-US" altLang="zh-CN"/>
              <a:t>-</a:t>
            </a:r>
            <a:r>
              <a:rPr lang="zh-CN" altLang="en-US"/>
              <a:t>智慧早教</a:t>
            </a:r>
            <a:r>
              <a:rPr lang="zh-CN" altLang="en-US"/>
              <a:t>菜单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393700" y="1280795"/>
            <a:ext cx="10440035" cy="2926715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食谱推荐。专家推荐食谱，按年龄增长不同。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营养素补充建议。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杏苗圃公众号结构：我的医生菜单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1" name="矩形: 圆角 10"/>
          <p:cNvSpPr/>
          <p:nvPr>
            <p:custDataLst>
              <p:tags r:id="rId1"/>
            </p:custDataLst>
          </p:nvPr>
        </p:nvSpPr>
        <p:spPr>
          <a:xfrm>
            <a:off x="5095165" y="1901077"/>
            <a:ext cx="1617988" cy="1027423"/>
          </a:xfrm>
          <a:prstGeom prst="roundRect">
            <a:avLst>
              <a:gd name="adj" fmla="val 10000"/>
            </a:avLst>
          </a:prstGeom>
          <a:solidFill>
            <a:srgbClr val="FFFFFF">
              <a:lumMod val="65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FFFFFF">
              <a:hueOff val="0"/>
              <a:satOff val="0"/>
              <a:lumOff val="0"/>
              <a:alphaOff val="0"/>
            </a:srgbClr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p>
            <a:endParaRPr lang="zh-CN" altLang="en-US"/>
          </a:p>
        </p:txBody>
      </p:sp>
      <p:sp>
        <p:nvSpPr>
          <p:cNvPr id="12" name="任意多边形: 形状 11"/>
          <p:cNvSpPr/>
          <p:nvPr>
            <p:custDataLst>
              <p:tags r:id="rId2"/>
            </p:custDataLst>
          </p:nvPr>
        </p:nvSpPr>
        <p:spPr>
          <a:xfrm>
            <a:off x="5274941" y="2076944"/>
            <a:ext cx="1617988" cy="1027423"/>
          </a:xfrm>
          <a:custGeom>
            <a:avLst/>
            <a:gdLst>
              <a:gd name="connsiteX0" fmla="*/ 0 w 2089546"/>
              <a:gd name="connsiteY0" fmla="*/ 132686 h 1326862"/>
              <a:gd name="connsiteX1" fmla="*/ 132686 w 2089546"/>
              <a:gd name="connsiteY1" fmla="*/ 0 h 1326862"/>
              <a:gd name="connsiteX2" fmla="*/ 1956860 w 2089546"/>
              <a:gd name="connsiteY2" fmla="*/ 0 h 1326862"/>
              <a:gd name="connsiteX3" fmla="*/ 2089546 w 2089546"/>
              <a:gd name="connsiteY3" fmla="*/ 132686 h 1326862"/>
              <a:gd name="connsiteX4" fmla="*/ 2089546 w 2089546"/>
              <a:gd name="connsiteY4" fmla="*/ 1194176 h 1326862"/>
              <a:gd name="connsiteX5" fmla="*/ 1956860 w 2089546"/>
              <a:gd name="connsiteY5" fmla="*/ 1326862 h 1326862"/>
              <a:gd name="connsiteX6" fmla="*/ 132686 w 2089546"/>
              <a:gd name="connsiteY6" fmla="*/ 1326862 h 1326862"/>
              <a:gd name="connsiteX7" fmla="*/ 0 w 2089546"/>
              <a:gd name="connsiteY7" fmla="*/ 1194176 h 1326862"/>
              <a:gd name="connsiteX8" fmla="*/ 0 w 2089546"/>
              <a:gd name="connsiteY8" fmla="*/ 132686 h 132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546" h="1326862">
                <a:moveTo>
                  <a:pt x="0" y="132686"/>
                </a:moveTo>
                <a:cubicBezTo>
                  <a:pt x="0" y="59406"/>
                  <a:pt x="59406" y="0"/>
                  <a:pt x="132686" y="0"/>
                </a:cubicBezTo>
                <a:lnTo>
                  <a:pt x="1956860" y="0"/>
                </a:lnTo>
                <a:cubicBezTo>
                  <a:pt x="2030140" y="0"/>
                  <a:pt x="2089546" y="59406"/>
                  <a:pt x="2089546" y="132686"/>
                </a:cubicBezTo>
                <a:lnTo>
                  <a:pt x="2089546" y="1194176"/>
                </a:lnTo>
                <a:cubicBezTo>
                  <a:pt x="2089546" y="1267456"/>
                  <a:pt x="2030140" y="1326862"/>
                  <a:pt x="1956860" y="1326862"/>
                </a:cubicBezTo>
                <a:lnTo>
                  <a:pt x="132686" y="1326862"/>
                </a:lnTo>
                <a:cubicBezTo>
                  <a:pt x="59406" y="1326862"/>
                  <a:pt x="0" y="1267456"/>
                  <a:pt x="0" y="1194176"/>
                </a:cubicBezTo>
                <a:lnTo>
                  <a:pt x="0" y="13268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hueOff val="0"/>
              <a:satOff val="0"/>
              <a:lumOff val="0"/>
              <a:alphaOff val="0"/>
            </a:srgbClr>
          </a:lnRef>
          <a:fillRef idx="1">
            <a:sysClr val="window" lastClr="FFFFFF">
              <a:alpha val="90000"/>
              <a:hueOff val="0"/>
              <a:satOff val="0"/>
              <a:lumOff val="0"/>
              <a:alphaOff val="0"/>
            </a:sysClr>
          </a:fillRef>
          <a:effectRef idx="0">
            <a:sysClr val="window" lastClr="FFFFFF">
              <a:alpha val="90000"/>
              <a:hueOff val="0"/>
              <a:satOff val="0"/>
              <a:lumOff val="0"/>
              <a:alphaOff val="0"/>
            </a:sys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 spcFirstLastPara="0" vert="horz" wrap="square" lIns="240792" tIns="240792" rIns="240792" bIns="240792" numCol="1" spcCol="1270" anchor="ctr" anchorCtr="0">
            <a:noAutofit/>
          </a:bodyPr>
          <a:p>
            <a:pPr marL="0" lvl="0" indent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300" kern="1200"/>
          </a:p>
        </p:txBody>
      </p:sp>
      <p:sp>
        <p:nvSpPr>
          <p:cNvPr id="29" name="文本框 28"/>
          <p:cNvSpPr txBox="1"/>
          <p:nvPr>
            <p:custDataLst>
              <p:tags r:id="rId3"/>
            </p:custDataLst>
          </p:nvPr>
        </p:nvSpPr>
        <p:spPr>
          <a:xfrm>
            <a:off x="5274942" y="2401544"/>
            <a:ext cx="16179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ysClr val="window" lastClr="FFFFFF">
                    <a:lumMod val="50000"/>
                  </a:sysClr>
                </a:solidFill>
              </a:rPr>
              <a:t>我的医生</a:t>
            </a:r>
            <a:endParaRPr lang="zh-CN" altLang="en-US" dirty="0">
              <a:solidFill>
                <a:sysClr val="window" lastClr="FFFFFF">
                  <a:lumMod val="50000"/>
                </a:sysClr>
              </a:solidFill>
            </a:endParaRPr>
          </a:p>
        </p:txBody>
      </p:sp>
      <p:sp>
        <p:nvSpPr>
          <p:cNvPr id="23" name="任意多边形: 形状 22"/>
          <p:cNvSpPr/>
          <p:nvPr>
            <p:custDataLst>
              <p:tags r:id="rId4"/>
            </p:custDataLst>
          </p:nvPr>
        </p:nvSpPr>
        <p:spPr>
          <a:xfrm>
            <a:off x="6046998" y="3104496"/>
            <a:ext cx="2825825" cy="6300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5629"/>
                </a:lnTo>
                <a:lnTo>
                  <a:pt x="2825825" y="375629"/>
                </a:lnTo>
                <a:lnTo>
                  <a:pt x="2825825" y="630088"/>
                </a:lnTo>
              </a:path>
            </a:pathLst>
          </a:custGeom>
          <a:noFill/>
          <a:ln w="28575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shade val="60000"/>
              <a:hueOff val="0"/>
              <a:satOff val="0"/>
              <a:lumOff val="0"/>
              <a:alphaOff val="0"/>
            </a:srgbClr>
          </a:lnRef>
          <a:fillRef idx="0">
            <a:scrgbClr r="0" g="0" b="0"/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/>
          <a:p>
            <a:endParaRPr lang="zh-CN" altLang="en-US"/>
          </a:p>
        </p:txBody>
      </p:sp>
      <p:sp>
        <p:nvSpPr>
          <p:cNvPr id="26" name="任意多边形: 形状 25"/>
          <p:cNvSpPr/>
          <p:nvPr>
            <p:custDataLst>
              <p:tags r:id="rId5"/>
            </p:custDataLst>
          </p:nvPr>
        </p:nvSpPr>
        <p:spPr>
          <a:xfrm>
            <a:off x="6001274" y="3104496"/>
            <a:ext cx="91440" cy="6300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630088"/>
                </a:lnTo>
              </a:path>
            </a:pathLst>
          </a:custGeom>
          <a:noFill/>
          <a:ln w="28575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shade val="60000"/>
              <a:hueOff val="0"/>
              <a:satOff val="0"/>
              <a:lumOff val="0"/>
              <a:alphaOff val="0"/>
            </a:srgbClr>
          </a:lnRef>
          <a:fillRef idx="0">
            <a:scrgbClr r="0" g="0" b="0"/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/>
          <a:p>
            <a:endParaRPr lang="zh-CN" altLang="en-US"/>
          </a:p>
        </p:txBody>
      </p:sp>
      <p:sp>
        <p:nvSpPr>
          <p:cNvPr id="27" name="任意多边形: 形状 26"/>
          <p:cNvSpPr/>
          <p:nvPr>
            <p:custDataLst>
              <p:tags r:id="rId6"/>
            </p:custDataLst>
          </p:nvPr>
        </p:nvSpPr>
        <p:spPr>
          <a:xfrm>
            <a:off x="3221169" y="3104496"/>
            <a:ext cx="2825825" cy="6300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825825" y="0"/>
                </a:moveTo>
                <a:lnTo>
                  <a:pt x="2825825" y="375629"/>
                </a:lnTo>
                <a:lnTo>
                  <a:pt x="0" y="375629"/>
                </a:lnTo>
                <a:lnTo>
                  <a:pt x="0" y="630088"/>
                </a:lnTo>
              </a:path>
            </a:pathLst>
          </a:custGeom>
          <a:noFill/>
          <a:ln w="28575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shade val="60000"/>
              <a:hueOff val="0"/>
              <a:satOff val="0"/>
              <a:lumOff val="0"/>
              <a:alphaOff val="0"/>
            </a:srgbClr>
          </a:lnRef>
          <a:fillRef idx="0">
            <a:scrgbClr r="0" g="0" b="0"/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/>
          <a:p>
            <a:endParaRPr lang="zh-CN" altLang="en-US"/>
          </a:p>
        </p:txBody>
      </p:sp>
      <p:sp>
        <p:nvSpPr>
          <p:cNvPr id="32" name="矩形: 圆角 31"/>
          <p:cNvSpPr/>
          <p:nvPr>
            <p:custDataLst>
              <p:tags r:id="rId7"/>
            </p:custDataLst>
          </p:nvPr>
        </p:nvSpPr>
        <p:spPr>
          <a:xfrm>
            <a:off x="5095165" y="3734584"/>
            <a:ext cx="1617988" cy="1027423"/>
          </a:xfrm>
          <a:prstGeom prst="roundRect">
            <a:avLst>
              <a:gd name="adj" fmla="val 10000"/>
            </a:avLst>
          </a:prstGeom>
          <a:solidFill>
            <a:srgbClr val="FFFFFF">
              <a:lumMod val="65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FFFFFF">
              <a:hueOff val="0"/>
              <a:satOff val="0"/>
              <a:lumOff val="0"/>
              <a:alphaOff val="0"/>
            </a:srgbClr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p>
            <a:endParaRPr lang="zh-CN" altLang="en-US"/>
          </a:p>
        </p:txBody>
      </p:sp>
      <p:sp>
        <p:nvSpPr>
          <p:cNvPr id="33" name="任意多边形: 形状 32"/>
          <p:cNvSpPr/>
          <p:nvPr>
            <p:custDataLst>
              <p:tags r:id="rId8"/>
            </p:custDataLst>
          </p:nvPr>
        </p:nvSpPr>
        <p:spPr>
          <a:xfrm>
            <a:off x="5274941" y="3905371"/>
            <a:ext cx="1617988" cy="1027423"/>
          </a:xfrm>
          <a:custGeom>
            <a:avLst/>
            <a:gdLst>
              <a:gd name="connsiteX0" fmla="*/ 0 w 2089546"/>
              <a:gd name="connsiteY0" fmla="*/ 132686 h 1326862"/>
              <a:gd name="connsiteX1" fmla="*/ 132686 w 2089546"/>
              <a:gd name="connsiteY1" fmla="*/ 0 h 1326862"/>
              <a:gd name="connsiteX2" fmla="*/ 1956860 w 2089546"/>
              <a:gd name="connsiteY2" fmla="*/ 0 h 1326862"/>
              <a:gd name="connsiteX3" fmla="*/ 2089546 w 2089546"/>
              <a:gd name="connsiteY3" fmla="*/ 132686 h 1326862"/>
              <a:gd name="connsiteX4" fmla="*/ 2089546 w 2089546"/>
              <a:gd name="connsiteY4" fmla="*/ 1194176 h 1326862"/>
              <a:gd name="connsiteX5" fmla="*/ 1956860 w 2089546"/>
              <a:gd name="connsiteY5" fmla="*/ 1326862 h 1326862"/>
              <a:gd name="connsiteX6" fmla="*/ 132686 w 2089546"/>
              <a:gd name="connsiteY6" fmla="*/ 1326862 h 1326862"/>
              <a:gd name="connsiteX7" fmla="*/ 0 w 2089546"/>
              <a:gd name="connsiteY7" fmla="*/ 1194176 h 1326862"/>
              <a:gd name="connsiteX8" fmla="*/ 0 w 2089546"/>
              <a:gd name="connsiteY8" fmla="*/ 132686 h 132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546" h="1326862">
                <a:moveTo>
                  <a:pt x="0" y="132686"/>
                </a:moveTo>
                <a:cubicBezTo>
                  <a:pt x="0" y="59406"/>
                  <a:pt x="59406" y="0"/>
                  <a:pt x="132686" y="0"/>
                </a:cubicBezTo>
                <a:lnTo>
                  <a:pt x="1956860" y="0"/>
                </a:lnTo>
                <a:cubicBezTo>
                  <a:pt x="2030140" y="0"/>
                  <a:pt x="2089546" y="59406"/>
                  <a:pt x="2089546" y="132686"/>
                </a:cubicBezTo>
                <a:lnTo>
                  <a:pt x="2089546" y="1194176"/>
                </a:lnTo>
                <a:cubicBezTo>
                  <a:pt x="2089546" y="1267456"/>
                  <a:pt x="2030140" y="1326862"/>
                  <a:pt x="1956860" y="1326862"/>
                </a:cubicBezTo>
                <a:lnTo>
                  <a:pt x="132686" y="1326862"/>
                </a:lnTo>
                <a:cubicBezTo>
                  <a:pt x="59406" y="1326862"/>
                  <a:pt x="0" y="1267456"/>
                  <a:pt x="0" y="1194176"/>
                </a:cubicBezTo>
                <a:lnTo>
                  <a:pt x="0" y="13268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hueOff val="0"/>
              <a:satOff val="0"/>
              <a:lumOff val="0"/>
              <a:alphaOff val="0"/>
            </a:srgbClr>
          </a:lnRef>
          <a:fillRef idx="1">
            <a:sysClr val="window" lastClr="FFFFFF">
              <a:alpha val="90000"/>
              <a:hueOff val="0"/>
              <a:satOff val="0"/>
              <a:lumOff val="0"/>
              <a:alphaOff val="0"/>
            </a:sysClr>
          </a:fillRef>
          <a:effectRef idx="0">
            <a:sysClr val="window" lastClr="FFFFFF">
              <a:alpha val="90000"/>
              <a:hueOff val="0"/>
              <a:satOff val="0"/>
              <a:lumOff val="0"/>
              <a:alphaOff val="0"/>
            </a:sys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 spcFirstLastPara="0" vert="horz" wrap="square" lIns="240792" tIns="240792" rIns="240792" bIns="240792" numCol="1" spcCol="1270" anchor="ctr" anchorCtr="0">
            <a:noAutofit/>
          </a:bodyPr>
          <a:p>
            <a:pPr marL="0" lvl="0" indent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300" kern="1200"/>
          </a:p>
        </p:txBody>
      </p:sp>
      <p:sp>
        <p:nvSpPr>
          <p:cNvPr id="34" name="文本框 33"/>
          <p:cNvSpPr txBox="1"/>
          <p:nvPr>
            <p:custDataLst>
              <p:tags r:id="rId9"/>
            </p:custDataLst>
          </p:nvPr>
        </p:nvSpPr>
        <p:spPr>
          <a:xfrm>
            <a:off x="5274942" y="4234416"/>
            <a:ext cx="161798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ysClr val="window" lastClr="FFFFFF">
                    <a:lumMod val="50000"/>
                  </a:sysClr>
                </a:solidFill>
              </a:rPr>
              <a:t>常见问题家庭处理</a:t>
            </a:r>
            <a:endParaRPr lang="zh-CN" altLang="en-US" dirty="0">
              <a:solidFill>
                <a:sysClr val="window" lastClr="FFFFFF">
                  <a:lumMod val="50000"/>
                </a:sysClr>
              </a:solidFill>
            </a:endParaRPr>
          </a:p>
        </p:txBody>
      </p:sp>
      <p:sp>
        <p:nvSpPr>
          <p:cNvPr id="35" name="矩形: 圆角 34"/>
          <p:cNvSpPr/>
          <p:nvPr>
            <p:custDataLst>
              <p:tags r:id="rId10"/>
            </p:custDataLst>
          </p:nvPr>
        </p:nvSpPr>
        <p:spPr>
          <a:xfrm>
            <a:off x="2758069" y="3734584"/>
            <a:ext cx="1617988" cy="1027423"/>
          </a:xfrm>
          <a:prstGeom prst="roundRect">
            <a:avLst>
              <a:gd name="adj" fmla="val 10000"/>
            </a:avLst>
          </a:prstGeom>
          <a:solidFill>
            <a:srgbClr val="FFFFFF">
              <a:lumMod val="65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FFFFFF">
              <a:hueOff val="0"/>
              <a:satOff val="0"/>
              <a:lumOff val="0"/>
              <a:alphaOff val="0"/>
            </a:srgbClr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p>
            <a:endParaRPr lang="zh-CN" altLang="en-US"/>
          </a:p>
        </p:txBody>
      </p:sp>
      <p:sp>
        <p:nvSpPr>
          <p:cNvPr id="36" name="任意多边形: 形状 35"/>
          <p:cNvSpPr/>
          <p:nvPr>
            <p:custDataLst>
              <p:tags r:id="rId11"/>
            </p:custDataLst>
          </p:nvPr>
        </p:nvSpPr>
        <p:spPr>
          <a:xfrm>
            <a:off x="2937845" y="3905371"/>
            <a:ext cx="1617988" cy="1027423"/>
          </a:xfrm>
          <a:custGeom>
            <a:avLst/>
            <a:gdLst>
              <a:gd name="connsiteX0" fmla="*/ 0 w 2089546"/>
              <a:gd name="connsiteY0" fmla="*/ 132686 h 1326862"/>
              <a:gd name="connsiteX1" fmla="*/ 132686 w 2089546"/>
              <a:gd name="connsiteY1" fmla="*/ 0 h 1326862"/>
              <a:gd name="connsiteX2" fmla="*/ 1956860 w 2089546"/>
              <a:gd name="connsiteY2" fmla="*/ 0 h 1326862"/>
              <a:gd name="connsiteX3" fmla="*/ 2089546 w 2089546"/>
              <a:gd name="connsiteY3" fmla="*/ 132686 h 1326862"/>
              <a:gd name="connsiteX4" fmla="*/ 2089546 w 2089546"/>
              <a:gd name="connsiteY4" fmla="*/ 1194176 h 1326862"/>
              <a:gd name="connsiteX5" fmla="*/ 1956860 w 2089546"/>
              <a:gd name="connsiteY5" fmla="*/ 1326862 h 1326862"/>
              <a:gd name="connsiteX6" fmla="*/ 132686 w 2089546"/>
              <a:gd name="connsiteY6" fmla="*/ 1326862 h 1326862"/>
              <a:gd name="connsiteX7" fmla="*/ 0 w 2089546"/>
              <a:gd name="connsiteY7" fmla="*/ 1194176 h 1326862"/>
              <a:gd name="connsiteX8" fmla="*/ 0 w 2089546"/>
              <a:gd name="connsiteY8" fmla="*/ 132686 h 132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546" h="1326862">
                <a:moveTo>
                  <a:pt x="0" y="132686"/>
                </a:moveTo>
                <a:cubicBezTo>
                  <a:pt x="0" y="59406"/>
                  <a:pt x="59406" y="0"/>
                  <a:pt x="132686" y="0"/>
                </a:cubicBezTo>
                <a:lnTo>
                  <a:pt x="1956860" y="0"/>
                </a:lnTo>
                <a:cubicBezTo>
                  <a:pt x="2030140" y="0"/>
                  <a:pt x="2089546" y="59406"/>
                  <a:pt x="2089546" y="132686"/>
                </a:cubicBezTo>
                <a:lnTo>
                  <a:pt x="2089546" y="1194176"/>
                </a:lnTo>
                <a:cubicBezTo>
                  <a:pt x="2089546" y="1267456"/>
                  <a:pt x="2030140" y="1326862"/>
                  <a:pt x="1956860" y="1326862"/>
                </a:cubicBezTo>
                <a:lnTo>
                  <a:pt x="132686" y="1326862"/>
                </a:lnTo>
                <a:cubicBezTo>
                  <a:pt x="59406" y="1326862"/>
                  <a:pt x="0" y="1267456"/>
                  <a:pt x="0" y="1194176"/>
                </a:cubicBezTo>
                <a:lnTo>
                  <a:pt x="0" y="13268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hueOff val="0"/>
              <a:satOff val="0"/>
              <a:lumOff val="0"/>
              <a:alphaOff val="0"/>
            </a:srgbClr>
          </a:lnRef>
          <a:fillRef idx="1">
            <a:sysClr val="window" lastClr="FFFFFF">
              <a:alpha val="90000"/>
              <a:hueOff val="0"/>
              <a:satOff val="0"/>
              <a:lumOff val="0"/>
              <a:alphaOff val="0"/>
            </a:sysClr>
          </a:fillRef>
          <a:effectRef idx="0">
            <a:sysClr val="window" lastClr="FFFFFF">
              <a:alpha val="90000"/>
              <a:hueOff val="0"/>
              <a:satOff val="0"/>
              <a:lumOff val="0"/>
              <a:alphaOff val="0"/>
            </a:sys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 spcFirstLastPara="0" vert="horz" wrap="square" lIns="240792" tIns="240792" rIns="240792" bIns="240792" numCol="1" spcCol="1270" anchor="ctr" anchorCtr="0">
            <a:noAutofit/>
          </a:bodyPr>
          <a:p>
            <a:pPr marL="0" lvl="0" indent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300" kern="1200"/>
          </a:p>
        </p:txBody>
      </p:sp>
      <p:sp>
        <p:nvSpPr>
          <p:cNvPr id="37" name="文本框 36"/>
          <p:cNvSpPr txBox="1"/>
          <p:nvPr>
            <p:custDataLst>
              <p:tags r:id="rId12"/>
            </p:custDataLst>
          </p:nvPr>
        </p:nvSpPr>
        <p:spPr>
          <a:xfrm>
            <a:off x="2937846" y="4234416"/>
            <a:ext cx="16179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ysClr val="window" lastClr="FFFFFF">
                    <a:lumMod val="50000"/>
                  </a:sysClr>
                </a:solidFill>
              </a:rPr>
              <a:t>计免日历</a:t>
            </a:r>
            <a:endParaRPr lang="zh-CN" altLang="en-US" dirty="0">
              <a:solidFill>
                <a:sysClr val="window" lastClr="FFFFFF">
                  <a:lumMod val="50000"/>
                </a:sysClr>
              </a:solidFill>
            </a:endParaRPr>
          </a:p>
        </p:txBody>
      </p:sp>
      <p:sp>
        <p:nvSpPr>
          <p:cNvPr id="42" name="矩形: 圆角 41"/>
          <p:cNvSpPr/>
          <p:nvPr>
            <p:custDataLst>
              <p:tags r:id="rId13"/>
            </p:custDataLst>
          </p:nvPr>
        </p:nvSpPr>
        <p:spPr>
          <a:xfrm>
            <a:off x="7612037" y="3734584"/>
            <a:ext cx="1617988" cy="1027423"/>
          </a:xfrm>
          <a:prstGeom prst="roundRect">
            <a:avLst>
              <a:gd name="adj" fmla="val 10000"/>
            </a:avLst>
          </a:prstGeom>
          <a:solidFill>
            <a:srgbClr val="FFFFFF">
              <a:lumMod val="65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FFFFFF">
              <a:hueOff val="0"/>
              <a:satOff val="0"/>
              <a:lumOff val="0"/>
              <a:alphaOff val="0"/>
            </a:srgbClr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p>
            <a:endParaRPr lang="zh-CN" altLang="en-US"/>
          </a:p>
        </p:txBody>
      </p:sp>
      <p:sp>
        <p:nvSpPr>
          <p:cNvPr id="43" name="任意多边形: 形状 42"/>
          <p:cNvSpPr/>
          <p:nvPr>
            <p:custDataLst>
              <p:tags r:id="rId14"/>
            </p:custDataLst>
          </p:nvPr>
        </p:nvSpPr>
        <p:spPr>
          <a:xfrm>
            <a:off x="7791813" y="3905371"/>
            <a:ext cx="1617988" cy="1027423"/>
          </a:xfrm>
          <a:custGeom>
            <a:avLst/>
            <a:gdLst>
              <a:gd name="connsiteX0" fmla="*/ 0 w 2089546"/>
              <a:gd name="connsiteY0" fmla="*/ 132686 h 1326862"/>
              <a:gd name="connsiteX1" fmla="*/ 132686 w 2089546"/>
              <a:gd name="connsiteY1" fmla="*/ 0 h 1326862"/>
              <a:gd name="connsiteX2" fmla="*/ 1956860 w 2089546"/>
              <a:gd name="connsiteY2" fmla="*/ 0 h 1326862"/>
              <a:gd name="connsiteX3" fmla="*/ 2089546 w 2089546"/>
              <a:gd name="connsiteY3" fmla="*/ 132686 h 1326862"/>
              <a:gd name="connsiteX4" fmla="*/ 2089546 w 2089546"/>
              <a:gd name="connsiteY4" fmla="*/ 1194176 h 1326862"/>
              <a:gd name="connsiteX5" fmla="*/ 1956860 w 2089546"/>
              <a:gd name="connsiteY5" fmla="*/ 1326862 h 1326862"/>
              <a:gd name="connsiteX6" fmla="*/ 132686 w 2089546"/>
              <a:gd name="connsiteY6" fmla="*/ 1326862 h 1326862"/>
              <a:gd name="connsiteX7" fmla="*/ 0 w 2089546"/>
              <a:gd name="connsiteY7" fmla="*/ 1194176 h 1326862"/>
              <a:gd name="connsiteX8" fmla="*/ 0 w 2089546"/>
              <a:gd name="connsiteY8" fmla="*/ 132686 h 132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546" h="1326862">
                <a:moveTo>
                  <a:pt x="0" y="132686"/>
                </a:moveTo>
                <a:cubicBezTo>
                  <a:pt x="0" y="59406"/>
                  <a:pt x="59406" y="0"/>
                  <a:pt x="132686" y="0"/>
                </a:cubicBezTo>
                <a:lnTo>
                  <a:pt x="1956860" y="0"/>
                </a:lnTo>
                <a:cubicBezTo>
                  <a:pt x="2030140" y="0"/>
                  <a:pt x="2089546" y="59406"/>
                  <a:pt x="2089546" y="132686"/>
                </a:cubicBezTo>
                <a:lnTo>
                  <a:pt x="2089546" y="1194176"/>
                </a:lnTo>
                <a:cubicBezTo>
                  <a:pt x="2089546" y="1267456"/>
                  <a:pt x="2030140" y="1326862"/>
                  <a:pt x="1956860" y="1326862"/>
                </a:cubicBezTo>
                <a:lnTo>
                  <a:pt x="132686" y="1326862"/>
                </a:lnTo>
                <a:cubicBezTo>
                  <a:pt x="59406" y="1326862"/>
                  <a:pt x="0" y="1267456"/>
                  <a:pt x="0" y="1194176"/>
                </a:cubicBezTo>
                <a:lnTo>
                  <a:pt x="0" y="13268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hueOff val="0"/>
              <a:satOff val="0"/>
              <a:lumOff val="0"/>
              <a:alphaOff val="0"/>
            </a:srgbClr>
          </a:lnRef>
          <a:fillRef idx="1">
            <a:sysClr val="window" lastClr="FFFFFF">
              <a:alpha val="90000"/>
              <a:hueOff val="0"/>
              <a:satOff val="0"/>
              <a:lumOff val="0"/>
              <a:alphaOff val="0"/>
            </a:sysClr>
          </a:fillRef>
          <a:effectRef idx="0">
            <a:sysClr val="window" lastClr="FFFFFF">
              <a:alpha val="90000"/>
              <a:hueOff val="0"/>
              <a:satOff val="0"/>
              <a:lumOff val="0"/>
              <a:alphaOff val="0"/>
            </a:sys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 spcFirstLastPara="0" vert="horz" wrap="square" lIns="240792" tIns="240792" rIns="240792" bIns="240792" numCol="1" spcCol="1270" anchor="ctr" anchorCtr="0">
            <a:noAutofit/>
          </a:bodyPr>
          <a:p>
            <a:pPr marL="0" lvl="0" indent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300" kern="1200"/>
          </a:p>
        </p:txBody>
      </p:sp>
      <p:sp>
        <p:nvSpPr>
          <p:cNvPr id="44" name="文本框 43"/>
          <p:cNvSpPr txBox="1"/>
          <p:nvPr>
            <p:custDataLst>
              <p:tags r:id="rId15"/>
            </p:custDataLst>
          </p:nvPr>
        </p:nvSpPr>
        <p:spPr>
          <a:xfrm>
            <a:off x="7791814" y="4234416"/>
            <a:ext cx="16179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ysClr val="window" lastClr="FFFFFF">
                    <a:lumMod val="50000"/>
                  </a:sysClr>
                </a:solidFill>
              </a:rPr>
              <a:t>在线咨询</a:t>
            </a:r>
            <a:endParaRPr lang="zh-CN" altLang="en-US" dirty="0">
              <a:solidFill>
                <a:sysClr val="window" lastClr="FFFFFF">
                  <a:lumMod val="50000"/>
                </a:sysClr>
              </a:solidFill>
            </a:endParaRPr>
          </a:p>
        </p:txBody>
      </p:sp>
      <p:sp>
        <p:nvSpPr>
          <p:cNvPr id="39" name="任意多边形: 形状 42"/>
          <p:cNvSpPr/>
          <p:nvPr>
            <p:custDataLst>
              <p:tags r:id="rId16"/>
            </p:custDataLst>
          </p:nvPr>
        </p:nvSpPr>
        <p:spPr>
          <a:xfrm>
            <a:off x="9890488" y="3905371"/>
            <a:ext cx="1617988" cy="1027423"/>
          </a:xfrm>
          <a:custGeom>
            <a:avLst/>
            <a:gdLst>
              <a:gd name="connsiteX0" fmla="*/ 0 w 2089546"/>
              <a:gd name="connsiteY0" fmla="*/ 132686 h 1326862"/>
              <a:gd name="connsiteX1" fmla="*/ 132686 w 2089546"/>
              <a:gd name="connsiteY1" fmla="*/ 0 h 1326862"/>
              <a:gd name="connsiteX2" fmla="*/ 1956860 w 2089546"/>
              <a:gd name="connsiteY2" fmla="*/ 0 h 1326862"/>
              <a:gd name="connsiteX3" fmla="*/ 2089546 w 2089546"/>
              <a:gd name="connsiteY3" fmla="*/ 132686 h 1326862"/>
              <a:gd name="connsiteX4" fmla="*/ 2089546 w 2089546"/>
              <a:gd name="connsiteY4" fmla="*/ 1194176 h 1326862"/>
              <a:gd name="connsiteX5" fmla="*/ 1956860 w 2089546"/>
              <a:gd name="connsiteY5" fmla="*/ 1326862 h 1326862"/>
              <a:gd name="connsiteX6" fmla="*/ 132686 w 2089546"/>
              <a:gd name="connsiteY6" fmla="*/ 1326862 h 1326862"/>
              <a:gd name="connsiteX7" fmla="*/ 0 w 2089546"/>
              <a:gd name="connsiteY7" fmla="*/ 1194176 h 1326862"/>
              <a:gd name="connsiteX8" fmla="*/ 0 w 2089546"/>
              <a:gd name="connsiteY8" fmla="*/ 132686 h 132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546" h="1326862">
                <a:moveTo>
                  <a:pt x="0" y="132686"/>
                </a:moveTo>
                <a:cubicBezTo>
                  <a:pt x="0" y="59406"/>
                  <a:pt x="59406" y="0"/>
                  <a:pt x="132686" y="0"/>
                </a:cubicBezTo>
                <a:lnTo>
                  <a:pt x="1956860" y="0"/>
                </a:lnTo>
                <a:cubicBezTo>
                  <a:pt x="2030140" y="0"/>
                  <a:pt x="2089546" y="59406"/>
                  <a:pt x="2089546" y="132686"/>
                </a:cubicBezTo>
                <a:lnTo>
                  <a:pt x="2089546" y="1194176"/>
                </a:lnTo>
                <a:cubicBezTo>
                  <a:pt x="2089546" y="1267456"/>
                  <a:pt x="2030140" y="1326862"/>
                  <a:pt x="1956860" y="1326862"/>
                </a:cubicBezTo>
                <a:lnTo>
                  <a:pt x="132686" y="1326862"/>
                </a:lnTo>
                <a:cubicBezTo>
                  <a:pt x="59406" y="1326862"/>
                  <a:pt x="0" y="1267456"/>
                  <a:pt x="0" y="1194176"/>
                </a:cubicBezTo>
                <a:lnTo>
                  <a:pt x="0" y="13268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hueOff val="0"/>
              <a:satOff val="0"/>
              <a:lumOff val="0"/>
              <a:alphaOff val="0"/>
            </a:srgbClr>
          </a:lnRef>
          <a:fillRef idx="1">
            <a:sysClr val="window" lastClr="FFFFFF">
              <a:alpha val="90000"/>
              <a:hueOff val="0"/>
              <a:satOff val="0"/>
              <a:lumOff val="0"/>
              <a:alphaOff val="0"/>
            </a:sysClr>
          </a:fillRef>
          <a:effectRef idx="0">
            <a:sysClr val="window" lastClr="FFFFFF">
              <a:alpha val="90000"/>
              <a:hueOff val="0"/>
              <a:satOff val="0"/>
              <a:lumOff val="0"/>
              <a:alphaOff val="0"/>
            </a:sys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 spcFirstLastPara="0" vert="horz" wrap="square" lIns="240792" tIns="240792" rIns="240792" bIns="240792" numCol="1" spcCol="1270" anchor="ctr" anchorCtr="0">
            <a:noAutofit/>
          </a:bodyPr>
          <a:p>
            <a:pPr marL="0" lvl="0" indent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kern="1200"/>
              <a:t>育儿课程（视屏）</a:t>
            </a:r>
            <a:endParaRPr lang="zh-CN" altLang="en-US" sz="2400" kern="1200"/>
          </a:p>
        </p:txBody>
      </p:sp>
      <p:sp>
        <p:nvSpPr>
          <p:cNvPr id="40" name="任意多边形: 形状 22"/>
          <p:cNvSpPr/>
          <p:nvPr>
            <p:custDataLst>
              <p:tags r:id="rId17"/>
            </p:custDataLst>
          </p:nvPr>
        </p:nvSpPr>
        <p:spPr>
          <a:xfrm>
            <a:off x="8063123" y="3114021"/>
            <a:ext cx="2825825" cy="6300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5629"/>
                </a:lnTo>
                <a:lnTo>
                  <a:pt x="2825825" y="375629"/>
                </a:lnTo>
                <a:lnTo>
                  <a:pt x="2825825" y="630088"/>
                </a:lnTo>
              </a:path>
            </a:pathLst>
          </a:custGeom>
          <a:noFill/>
          <a:ln w="28575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shade val="60000"/>
              <a:hueOff val="0"/>
              <a:satOff val="0"/>
              <a:lumOff val="0"/>
              <a:alphaOff val="0"/>
            </a:srgbClr>
          </a:lnRef>
          <a:fillRef idx="0">
            <a:scrgbClr r="0" g="0" b="0"/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/>
          <a:p>
            <a:endParaRPr lang="zh-CN" altLang="en-US"/>
          </a:p>
        </p:txBody>
      </p:sp>
    </p:spTree>
    <p:custDataLst>
      <p:tags r:id="rId18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我的医生</a:t>
            </a:r>
            <a:r>
              <a:rPr lang="en-US" altLang="zh-CN"/>
              <a:t>-</a:t>
            </a:r>
            <a:r>
              <a:rPr lang="zh-CN" altLang="en-US"/>
              <a:t>计免日历菜单功能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根据注册信息，出生日期，系统按国家要求设定计免日期，在公众号给与红色数字提醒打预防针日期。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我的医生</a:t>
            </a:r>
            <a:r>
              <a:rPr lang="en-US" altLang="zh-CN"/>
              <a:t>-</a:t>
            </a:r>
            <a:r>
              <a:rPr lang="zh-CN" altLang="en-US"/>
              <a:t>常见问题家庭处理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建立常见儿童疾病和急症文库，并链接专业期刊，家长可日常学习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家长可搜素相关关键字问题答案。例如</a:t>
            </a:r>
            <a:r>
              <a:rPr lang="en-US" altLang="zh-CN"/>
              <a:t>:</a:t>
            </a:r>
            <a:r>
              <a:rPr lang="zh-CN" altLang="en-US"/>
              <a:t>发热怎么处理，呕吐怎么处理等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738505"/>
            <a:ext cx="10440035" cy="1428750"/>
          </a:xfrm>
        </p:spPr>
        <p:txBody>
          <a:bodyPr>
            <a:normAutofit fontScale="90000"/>
          </a:bodyPr>
          <a:p>
            <a:r>
              <a:rPr lang="zh-CN" altLang="en-US"/>
              <a:t>我们的使命：传播科学健康理念，让普通大众得到专业健康服务，打造健康美好生活。</a:t>
            </a:r>
            <a:br>
              <a:rPr lang="zh-CN" altLang="en-US"/>
            </a:br>
            <a:r>
              <a:rPr lang="zh-CN" altLang="en-US"/>
              <a:t>我们的愿景：成为专业人员与普通大众健康教育、服务领域的首选沟通平台。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6450" y="4046220"/>
            <a:ext cx="10509885" cy="2125980"/>
          </a:xfrm>
        </p:spPr>
        <p:txBody>
          <a:bodyPr/>
          <a:p>
            <a:r>
              <a:rPr lang="zh-CN" altLang="en-US"/>
              <a:t>提供专业知识：荟萃医疗专业人员</a:t>
            </a:r>
            <a:endParaRPr lang="zh-CN" altLang="en-US"/>
          </a:p>
          <a:p>
            <a:r>
              <a:rPr lang="zh-CN" altLang="en-US"/>
              <a:t>打造专业平台：专注于健康教育及信息服务、优质产品线上销售。</a:t>
            </a:r>
            <a:endParaRPr lang="zh-CN" altLang="en-US"/>
          </a:p>
          <a:p>
            <a:r>
              <a:rPr lang="zh-CN" altLang="en-US"/>
              <a:t>提供专业服务：专业的物流配送。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杏苗圃公众号结构：我的医生菜单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1" name="矩形: 圆角 10"/>
          <p:cNvSpPr/>
          <p:nvPr>
            <p:custDataLst>
              <p:tags r:id="rId1"/>
            </p:custDataLst>
          </p:nvPr>
        </p:nvSpPr>
        <p:spPr>
          <a:xfrm>
            <a:off x="5095165" y="1901077"/>
            <a:ext cx="1617988" cy="1027423"/>
          </a:xfrm>
          <a:prstGeom prst="roundRect">
            <a:avLst>
              <a:gd name="adj" fmla="val 10000"/>
            </a:avLst>
          </a:prstGeom>
          <a:solidFill>
            <a:srgbClr val="FFFFFF">
              <a:lumMod val="65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FFFFFF">
              <a:hueOff val="0"/>
              <a:satOff val="0"/>
              <a:lumOff val="0"/>
              <a:alphaOff val="0"/>
            </a:srgbClr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p>
            <a:endParaRPr lang="zh-CN" altLang="en-US"/>
          </a:p>
        </p:txBody>
      </p:sp>
      <p:sp>
        <p:nvSpPr>
          <p:cNvPr id="12" name="任意多边形: 形状 11"/>
          <p:cNvSpPr/>
          <p:nvPr>
            <p:custDataLst>
              <p:tags r:id="rId2"/>
            </p:custDataLst>
          </p:nvPr>
        </p:nvSpPr>
        <p:spPr>
          <a:xfrm>
            <a:off x="5274941" y="2076944"/>
            <a:ext cx="1617988" cy="1027423"/>
          </a:xfrm>
          <a:custGeom>
            <a:avLst/>
            <a:gdLst>
              <a:gd name="connsiteX0" fmla="*/ 0 w 2089546"/>
              <a:gd name="connsiteY0" fmla="*/ 132686 h 1326862"/>
              <a:gd name="connsiteX1" fmla="*/ 132686 w 2089546"/>
              <a:gd name="connsiteY1" fmla="*/ 0 h 1326862"/>
              <a:gd name="connsiteX2" fmla="*/ 1956860 w 2089546"/>
              <a:gd name="connsiteY2" fmla="*/ 0 h 1326862"/>
              <a:gd name="connsiteX3" fmla="*/ 2089546 w 2089546"/>
              <a:gd name="connsiteY3" fmla="*/ 132686 h 1326862"/>
              <a:gd name="connsiteX4" fmla="*/ 2089546 w 2089546"/>
              <a:gd name="connsiteY4" fmla="*/ 1194176 h 1326862"/>
              <a:gd name="connsiteX5" fmla="*/ 1956860 w 2089546"/>
              <a:gd name="connsiteY5" fmla="*/ 1326862 h 1326862"/>
              <a:gd name="connsiteX6" fmla="*/ 132686 w 2089546"/>
              <a:gd name="connsiteY6" fmla="*/ 1326862 h 1326862"/>
              <a:gd name="connsiteX7" fmla="*/ 0 w 2089546"/>
              <a:gd name="connsiteY7" fmla="*/ 1194176 h 1326862"/>
              <a:gd name="connsiteX8" fmla="*/ 0 w 2089546"/>
              <a:gd name="connsiteY8" fmla="*/ 132686 h 132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546" h="1326862">
                <a:moveTo>
                  <a:pt x="0" y="132686"/>
                </a:moveTo>
                <a:cubicBezTo>
                  <a:pt x="0" y="59406"/>
                  <a:pt x="59406" y="0"/>
                  <a:pt x="132686" y="0"/>
                </a:cubicBezTo>
                <a:lnTo>
                  <a:pt x="1956860" y="0"/>
                </a:lnTo>
                <a:cubicBezTo>
                  <a:pt x="2030140" y="0"/>
                  <a:pt x="2089546" y="59406"/>
                  <a:pt x="2089546" y="132686"/>
                </a:cubicBezTo>
                <a:lnTo>
                  <a:pt x="2089546" y="1194176"/>
                </a:lnTo>
                <a:cubicBezTo>
                  <a:pt x="2089546" y="1267456"/>
                  <a:pt x="2030140" y="1326862"/>
                  <a:pt x="1956860" y="1326862"/>
                </a:cubicBezTo>
                <a:lnTo>
                  <a:pt x="132686" y="1326862"/>
                </a:lnTo>
                <a:cubicBezTo>
                  <a:pt x="59406" y="1326862"/>
                  <a:pt x="0" y="1267456"/>
                  <a:pt x="0" y="1194176"/>
                </a:cubicBezTo>
                <a:lnTo>
                  <a:pt x="0" y="13268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hueOff val="0"/>
              <a:satOff val="0"/>
              <a:lumOff val="0"/>
              <a:alphaOff val="0"/>
            </a:srgbClr>
          </a:lnRef>
          <a:fillRef idx="1">
            <a:sysClr val="window" lastClr="FFFFFF">
              <a:alpha val="90000"/>
              <a:hueOff val="0"/>
              <a:satOff val="0"/>
              <a:lumOff val="0"/>
              <a:alphaOff val="0"/>
            </a:sysClr>
          </a:fillRef>
          <a:effectRef idx="0">
            <a:sysClr val="window" lastClr="FFFFFF">
              <a:alpha val="90000"/>
              <a:hueOff val="0"/>
              <a:satOff val="0"/>
              <a:lumOff val="0"/>
              <a:alphaOff val="0"/>
            </a:sys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 spcFirstLastPara="0" vert="horz" wrap="square" lIns="240792" tIns="240792" rIns="240792" bIns="240792" numCol="1" spcCol="1270" anchor="ctr" anchorCtr="0">
            <a:noAutofit/>
          </a:bodyPr>
          <a:p>
            <a:pPr marL="0" lvl="0" indent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300" kern="1200"/>
          </a:p>
        </p:txBody>
      </p:sp>
      <p:sp>
        <p:nvSpPr>
          <p:cNvPr id="29" name="文本框 28"/>
          <p:cNvSpPr txBox="1"/>
          <p:nvPr>
            <p:custDataLst>
              <p:tags r:id="rId3"/>
            </p:custDataLst>
          </p:nvPr>
        </p:nvSpPr>
        <p:spPr>
          <a:xfrm>
            <a:off x="5274942" y="2401544"/>
            <a:ext cx="16179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ysClr val="window" lastClr="FFFFFF">
                    <a:lumMod val="50000"/>
                  </a:sysClr>
                </a:solidFill>
              </a:rPr>
              <a:t>我的医生</a:t>
            </a:r>
            <a:endParaRPr lang="zh-CN" altLang="en-US" dirty="0">
              <a:solidFill>
                <a:sysClr val="window" lastClr="FFFFFF">
                  <a:lumMod val="50000"/>
                </a:sysClr>
              </a:solidFill>
            </a:endParaRPr>
          </a:p>
        </p:txBody>
      </p:sp>
      <p:sp>
        <p:nvSpPr>
          <p:cNvPr id="23" name="任意多边形: 形状 22"/>
          <p:cNvSpPr/>
          <p:nvPr>
            <p:custDataLst>
              <p:tags r:id="rId4"/>
            </p:custDataLst>
          </p:nvPr>
        </p:nvSpPr>
        <p:spPr>
          <a:xfrm>
            <a:off x="6046998" y="3104496"/>
            <a:ext cx="2825825" cy="6300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5629"/>
                </a:lnTo>
                <a:lnTo>
                  <a:pt x="2825825" y="375629"/>
                </a:lnTo>
                <a:lnTo>
                  <a:pt x="2825825" y="630088"/>
                </a:lnTo>
              </a:path>
            </a:pathLst>
          </a:custGeom>
          <a:noFill/>
          <a:ln w="28575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shade val="60000"/>
              <a:hueOff val="0"/>
              <a:satOff val="0"/>
              <a:lumOff val="0"/>
              <a:alphaOff val="0"/>
            </a:srgbClr>
          </a:lnRef>
          <a:fillRef idx="0">
            <a:scrgbClr r="0" g="0" b="0"/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/>
          <a:p>
            <a:endParaRPr lang="zh-CN" altLang="en-US"/>
          </a:p>
        </p:txBody>
      </p:sp>
      <p:sp>
        <p:nvSpPr>
          <p:cNvPr id="26" name="任意多边形: 形状 25"/>
          <p:cNvSpPr/>
          <p:nvPr>
            <p:custDataLst>
              <p:tags r:id="rId5"/>
            </p:custDataLst>
          </p:nvPr>
        </p:nvSpPr>
        <p:spPr>
          <a:xfrm>
            <a:off x="6001274" y="3104496"/>
            <a:ext cx="91440" cy="6300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630088"/>
                </a:lnTo>
              </a:path>
            </a:pathLst>
          </a:custGeom>
          <a:noFill/>
          <a:ln w="28575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shade val="60000"/>
              <a:hueOff val="0"/>
              <a:satOff val="0"/>
              <a:lumOff val="0"/>
              <a:alphaOff val="0"/>
            </a:srgbClr>
          </a:lnRef>
          <a:fillRef idx="0">
            <a:scrgbClr r="0" g="0" b="0"/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/>
          <a:p>
            <a:endParaRPr lang="zh-CN" altLang="en-US"/>
          </a:p>
        </p:txBody>
      </p:sp>
      <p:sp>
        <p:nvSpPr>
          <p:cNvPr id="27" name="任意多边形: 形状 26"/>
          <p:cNvSpPr/>
          <p:nvPr>
            <p:custDataLst>
              <p:tags r:id="rId6"/>
            </p:custDataLst>
          </p:nvPr>
        </p:nvSpPr>
        <p:spPr>
          <a:xfrm>
            <a:off x="3221169" y="3104496"/>
            <a:ext cx="2825825" cy="6300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825825" y="0"/>
                </a:moveTo>
                <a:lnTo>
                  <a:pt x="2825825" y="375629"/>
                </a:lnTo>
                <a:lnTo>
                  <a:pt x="0" y="375629"/>
                </a:lnTo>
                <a:lnTo>
                  <a:pt x="0" y="630088"/>
                </a:lnTo>
              </a:path>
            </a:pathLst>
          </a:custGeom>
          <a:noFill/>
          <a:ln w="28575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shade val="60000"/>
              <a:hueOff val="0"/>
              <a:satOff val="0"/>
              <a:lumOff val="0"/>
              <a:alphaOff val="0"/>
            </a:srgbClr>
          </a:lnRef>
          <a:fillRef idx="0">
            <a:scrgbClr r="0" g="0" b="0"/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/>
          <a:p>
            <a:endParaRPr lang="zh-CN" altLang="en-US"/>
          </a:p>
        </p:txBody>
      </p:sp>
      <p:sp>
        <p:nvSpPr>
          <p:cNvPr id="32" name="矩形: 圆角 31"/>
          <p:cNvSpPr/>
          <p:nvPr>
            <p:custDataLst>
              <p:tags r:id="rId7"/>
            </p:custDataLst>
          </p:nvPr>
        </p:nvSpPr>
        <p:spPr>
          <a:xfrm>
            <a:off x="5095165" y="3734584"/>
            <a:ext cx="1617988" cy="1027423"/>
          </a:xfrm>
          <a:prstGeom prst="roundRect">
            <a:avLst>
              <a:gd name="adj" fmla="val 10000"/>
            </a:avLst>
          </a:prstGeom>
          <a:solidFill>
            <a:srgbClr val="FFFFFF">
              <a:lumMod val="65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FFFFFF">
              <a:hueOff val="0"/>
              <a:satOff val="0"/>
              <a:lumOff val="0"/>
              <a:alphaOff val="0"/>
            </a:srgbClr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p>
            <a:endParaRPr lang="zh-CN" altLang="en-US"/>
          </a:p>
        </p:txBody>
      </p:sp>
      <p:sp>
        <p:nvSpPr>
          <p:cNvPr id="33" name="任意多边形: 形状 32"/>
          <p:cNvSpPr/>
          <p:nvPr>
            <p:custDataLst>
              <p:tags r:id="rId8"/>
            </p:custDataLst>
          </p:nvPr>
        </p:nvSpPr>
        <p:spPr>
          <a:xfrm>
            <a:off x="5274941" y="3905371"/>
            <a:ext cx="1617988" cy="1027423"/>
          </a:xfrm>
          <a:custGeom>
            <a:avLst/>
            <a:gdLst>
              <a:gd name="connsiteX0" fmla="*/ 0 w 2089546"/>
              <a:gd name="connsiteY0" fmla="*/ 132686 h 1326862"/>
              <a:gd name="connsiteX1" fmla="*/ 132686 w 2089546"/>
              <a:gd name="connsiteY1" fmla="*/ 0 h 1326862"/>
              <a:gd name="connsiteX2" fmla="*/ 1956860 w 2089546"/>
              <a:gd name="connsiteY2" fmla="*/ 0 h 1326862"/>
              <a:gd name="connsiteX3" fmla="*/ 2089546 w 2089546"/>
              <a:gd name="connsiteY3" fmla="*/ 132686 h 1326862"/>
              <a:gd name="connsiteX4" fmla="*/ 2089546 w 2089546"/>
              <a:gd name="connsiteY4" fmla="*/ 1194176 h 1326862"/>
              <a:gd name="connsiteX5" fmla="*/ 1956860 w 2089546"/>
              <a:gd name="connsiteY5" fmla="*/ 1326862 h 1326862"/>
              <a:gd name="connsiteX6" fmla="*/ 132686 w 2089546"/>
              <a:gd name="connsiteY6" fmla="*/ 1326862 h 1326862"/>
              <a:gd name="connsiteX7" fmla="*/ 0 w 2089546"/>
              <a:gd name="connsiteY7" fmla="*/ 1194176 h 1326862"/>
              <a:gd name="connsiteX8" fmla="*/ 0 w 2089546"/>
              <a:gd name="connsiteY8" fmla="*/ 132686 h 132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546" h="1326862">
                <a:moveTo>
                  <a:pt x="0" y="132686"/>
                </a:moveTo>
                <a:cubicBezTo>
                  <a:pt x="0" y="59406"/>
                  <a:pt x="59406" y="0"/>
                  <a:pt x="132686" y="0"/>
                </a:cubicBezTo>
                <a:lnTo>
                  <a:pt x="1956860" y="0"/>
                </a:lnTo>
                <a:cubicBezTo>
                  <a:pt x="2030140" y="0"/>
                  <a:pt x="2089546" y="59406"/>
                  <a:pt x="2089546" y="132686"/>
                </a:cubicBezTo>
                <a:lnTo>
                  <a:pt x="2089546" y="1194176"/>
                </a:lnTo>
                <a:cubicBezTo>
                  <a:pt x="2089546" y="1267456"/>
                  <a:pt x="2030140" y="1326862"/>
                  <a:pt x="1956860" y="1326862"/>
                </a:cubicBezTo>
                <a:lnTo>
                  <a:pt x="132686" y="1326862"/>
                </a:lnTo>
                <a:cubicBezTo>
                  <a:pt x="59406" y="1326862"/>
                  <a:pt x="0" y="1267456"/>
                  <a:pt x="0" y="1194176"/>
                </a:cubicBezTo>
                <a:lnTo>
                  <a:pt x="0" y="13268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hueOff val="0"/>
              <a:satOff val="0"/>
              <a:lumOff val="0"/>
              <a:alphaOff val="0"/>
            </a:srgbClr>
          </a:lnRef>
          <a:fillRef idx="1">
            <a:sysClr val="window" lastClr="FFFFFF">
              <a:alpha val="90000"/>
              <a:hueOff val="0"/>
              <a:satOff val="0"/>
              <a:lumOff val="0"/>
              <a:alphaOff val="0"/>
            </a:sysClr>
          </a:fillRef>
          <a:effectRef idx="0">
            <a:sysClr val="window" lastClr="FFFFFF">
              <a:alpha val="90000"/>
              <a:hueOff val="0"/>
              <a:satOff val="0"/>
              <a:lumOff val="0"/>
              <a:alphaOff val="0"/>
            </a:sys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 spcFirstLastPara="0" vert="horz" wrap="square" lIns="240792" tIns="240792" rIns="240792" bIns="240792" numCol="1" spcCol="1270" anchor="ctr" anchorCtr="0">
            <a:noAutofit/>
          </a:bodyPr>
          <a:p>
            <a:pPr marL="0" lvl="0" indent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300" kern="1200"/>
          </a:p>
        </p:txBody>
      </p:sp>
      <p:sp>
        <p:nvSpPr>
          <p:cNvPr id="34" name="文本框 33"/>
          <p:cNvSpPr txBox="1"/>
          <p:nvPr>
            <p:custDataLst>
              <p:tags r:id="rId9"/>
            </p:custDataLst>
          </p:nvPr>
        </p:nvSpPr>
        <p:spPr>
          <a:xfrm>
            <a:off x="5274942" y="4234416"/>
            <a:ext cx="161798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ysClr val="window" lastClr="FFFFFF">
                    <a:lumMod val="50000"/>
                  </a:sysClr>
                </a:solidFill>
              </a:rPr>
              <a:t>常见问题家庭处理</a:t>
            </a:r>
            <a:endParaRPr lang="zh-CN" altLang="en-US" dirty="0">
              <a:solidFill>
                <a:sysClr val="window" lastClr="FFFFFF">
                  <a:lumMod val="50000"/>
                </a:sysClr>
              </a:solidFill>
            </a:endParaRPr>
          </a:p>
        </p:txBody>
      </p:sp>
      <p:sp>
        <p:nvSpPr>
          <p:cNvPr id="35" name="矩形: 圆角 34"/>
          <p:cNvSpPr/>
          <p:nvPr>
            <p:custDataLst>
              <p:tags r:id="rId10"/>
            </p:custDataLst>
          </p:nvPr>
        </p:nvSpPr>
        <p:spPr>
          <a:xfrm>
            <a:off x="2758069" y="3734584"/>
            <a:ext cx="1617988" cy="1027423"/>
          </a:xfrm>
          <a:prstGeom prst="roundRect">
            <a:avLst>
              <a:gd name="adj" fmla="val 10000"/>
            </a:avLst>
          </a:prstGeom>
          <a:solidFill>
            <a:srgbClr val="FFFFFF">
              <a:lumMod val="65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FFFFFF">
              <a:hueOff val="0"/>
              <a:satOff val="0"/>
              <a:lumOff val="0"/>
              <a:alphaOff val="0"/>
            </a:srgbClr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p>
            <a:endParaRPr lang="zh-CN" altLang="en-US"/>
          </a:p>
        </p:txBody>
      </p:sp>
      <p:sp>
        <p:nvSpPr>
          <p:cNvPr id="36" name="任意多边形: 形状 35"/>
          <p:cNvSpPr/>
          <p:nvPr>
            <p:custDataLst>
              <p:tags r:id="rId11"/>
            </p:custDataLst>
          </p:nvPr>
        </p:nvSpPr>
        <p:spPr>
          <a:xfrm>
            <a:off x="2937845" y="3905371"/>
            <a:ext cx="1617988" cy="1027423"/>
          </a:xfrm>
          <a:custGeom>
            <a:avLst/>
            <a:gdLst>
              <a:gd name="connsiteX0" fmla="*/ 0 w 2089546"/>
              <a:gd name="connsiteY0" fmla="*/ 132686 h 1326862"/>
              <a:gd name="connsiteX1" fmla="*/ 132686 w 2089546"/>
              <a:gd name="connsiteY1" fmla="*/ 0 h 1326862"/>
              <a:gd name="connsiteX2" fmla="*/ 1956860 w 2089546"/>
              <a:gd name="connsiteY2" fmla="*/ 0 h 1326862"/>
              <a:gd name="connsiteX3" fmla="*/ 2089546 w 2089546"/>
              <a:gd name="connsiteY3" fmla="*/ 132686 h 1326862"/>
              <a:gd name="connsiteX4" fmla="*/ 2089546 w 2089546"/>
              <a:gd name="connsiteY4" fmla="*/ 1194176 h 1326862"/>
              <a:gd name="connsiteX5" fmla="*/ 1956860 w 2089546"/>
              <a:gd name="connsiteY5" fmla="*/ 1326862 h 1326862"/>
              <a:gd name="connsiteX6" fmla="*/ 132686 w 2089546"/>
              <a:gd name="connsiteY6" fmla="*/ 1326862 h 1326862"/>
              <a:gd name="connsiteX7" fmla="*/ 0 w 2089546"/>
              <a:gd name="connsiteY7" fmla="*/ 1194176 h 1326862"/>
              <a:gd name="connsiteX8" fmla="*/ 0 w 2089546"/>
              <a:gd name="connsiteY8" fmla="*/ 132686 h 132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546" h="1326862">
                <a:moveTo>
                  <a:pt x="0" y="132686"/>
                </a:moveTo>
                <a:cubicBezTo>
                  <a:pt x="0" y="59406"/>
                  <a:pt x="59406" y="0"/>
                  <a:pt x="132686" y="0"/>
                </a:cubicBezTo>
                <a:lnTo>
                  <a:pt x="1956860" y="0"/>
                </a:lnTo>
                <a:cubicBezTo>
                  <a:pt x="2030140" y="0"/>
                  <a:pt x="2089546" y="59406"/>
                  <a:pt x="2089546" y="132686"/>
                </a:cubicBezTo>
                <a:lnTo>
                  <a:pt x="2089546" y="1194176"/>
                </a:lnTo>
                <a:cubicBezTo>
                  <a:pt x="2089546" y="1267456"/>
                  <a:pt x="2030140" y="1326862"/>
                  <a:pt x="1956860" y="1326862"/>
                </a:cubicBezTo>
                <a:lnTo>
                  <a:pt x="132686" y="1326862"/>
                </a:lnTo>
                <a:cubicBezTo>
                  <a:pt x="59406" y="1326862"/>
                  <a:pt x="0" y="1267456"/>
                  <a:pt x="0" y="1194176"/>
                </a:cubicBezTo>
                <a:lnTo>
                  <a:pt x="0" y="13268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hueOff val="0"/>
              <a:satOff val="0"/>
              <a:lumOff val="0"/>
              <a:alphaOff val="0"/>
            </a:srgbClr>
          </a:lnRef>
          <a:fillRef idx="1">
            <a:sysClr val="window" lastClr="FFFFFF">
              <a:alpha val="90000"/>
              <a:hueOff val="0"/>
              <a:satOff val="0"/>
              <a:lumOff val="0"/>
              <a:alphaOff val="0"/>
            </a:sysClr>
          </a:fillRef>
          <a:effectRef idx="0">
            <a:sysClr val="window" lastClr="FFFFFF">
              <a:alpha val="90000"/>
              <a:hueOff val="0"/>
              <a:satOff val="0"/>
              <a:lumOff val="0"/>
              <a:alphaOff val="0"/>
            </a:sys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 spcFirstLastPara="0" vert="horz" wrap="square" lIns="240792" tIns="240792" rIns="240792" bIns="240792" numCol="1" spcCol="1270" anchor="ctr" anchorCtr="0">
            <a:noAutofit/>
          </a:bodyPr>
          <a:p>
            <a:pPr marL="0" lvl="0" indent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300" kern="1200"/>
          </a:p>
        </p:txBody>
      </p:sp>
      <p:sp>
        <p:nvSpPr>
          <p:cNvPr id="37" name="文本框 36"/>
          <p:cNvSpPr txBox="1"/>
          <p:nvPr>
            <p:custDataLst>
              <p:tags r:id="rId12"/>
            </p:custDataLst>
          </p:nvPr>
        </p:nvSpPr>
        <p:spPr>
          <a:xfrm>
            <a:off x="2937846" y="4234416"/>
            <a:ext cx="16179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ysClr val="window" lastClr="FFFFFF">
                    <a:lumMod val="50000"/>
                  </a:sysClr>
                </a:solidFill>
              </a:rPr>
              <a:t>计免日历</a:t>
            </a:r>
            <a:endParaRPr lang="zh-CN" altLang="en-US" dirty="0">
              <a:solidFill>
                <a:sysClr val="window" lastClr="FFFFFF">
                  <a:lumMod val="50000"/>
                </a:sysClr>
              </a:solidFill>
            </a:endParaRPr>
          </a:p>
        </p:txBody>
      </p:sp>
      <p:sp>
        <p:nvSpPr>
          <p:cNvPr id="42" name="矩形: 圆角 41"/>
          <p:cNvSpPr/>
          <p:nvPr>
            <p:custDataLst>
              <p:tags r:id="rId13"/>
            </p:custDataLst>
          </p:nvPr>
        </p:nvSpPr>
        <p:spPr>
          <a:xfrm>
            <a:off x="7612037" y="3734584"/>
            <a:ext cx="1617988" cy="1027423"/>
          </a:xfrm>
          <a:prstGeom prst="roundRect">
            <a:avLst>
              <a:gd name="adj" fmla="val 10000"/>
            </a:avLst>
          </a:prstGeom>
          <a:solidFill>
            <a:srgbClr val="FFFFFF">
              <a:lumMod val="65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FFFFFF">
              <a:hueOff val="0"/>
              <a:satOff val="0"/>
              <a:lumOff val="0"/>
              <a:alphaOff val="0"/>
            </a:srgbClr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p>
            <a:endParaRPr lang="zh-CN" altLang="en-US"/>
          </a:p>
        </p:txBody>
      </p:sp>
      <p:sp>
        <p:nvSpPr>
          <p:cNvPr id="43" name="任意多边形: 形状 42"/>
          <p:cNvSpPr/>
          <p:nvPr>
            <p:custDataLst>
              <p:tags r:id="rId14"/>
            </p:custDataLst>
          </p:nvPr>
        </p:nvSpPr>
        <p:spPr>
          <a:xfrm>
            <a:off x="7791813" y="3905371"/>
            <a:ext cx="1617988" cy="1027423"/>
          </a:xfrm>
          <a:custGeom>
            <a:avLst/>
            <a:gdLst>
              <a:gd name="connsiteX0" fmla="*/ 0 w 2089546"/>
              <a:gd name="connsiteY0" fmla="*/ 132686 h 1326862"/>
              <a:gd name="connsiteX1" fmla="*/ 132686 w 2089546"/>
              <a:gd name="connsiteY1" fmla="*/ 0 h 1326862"/>
              <a:gd name="connsiteX2" fmla="*/ 1956860 w 2089546"/>
              <a:gd name="connsiteY2" fmla="*/ 0 h 1326862"/>
              <a:gd name="connsiteX3" fmla="*/ 2089546 w 2089546"/>
              <a:gd name="connsiteY3" fmla="*/ 132686 h 1326862"/>
              <a:gd name="connsiteX4" fmla="*/ 2089546 w 2089546"/>
              <a:gd name="connsiteY4" fmla="*/ 1194176 h 1326862"/>
              <a:gd name="connsiteX5" fmla="*/ 1956860 w 2089546"/>
              <a:gd name="connsiteY5" fmla="*/ 1326862 h 1326862"/>
              <a:gd name="connsiteX6" fmla="*/ 132686 w 2089546"/>
              <a:gd name="connsiteY6" fmla="*/ 1326862 h 1326862"/>
              <a:gd name="connsiteX7" fmla="*/ 0 w 2089546"/>
              <a:gd name="connsiteY7" fmla="*/ 1194176 h 1326862"/>
              <a:gd name="connsiteX8" fmla="*/ 0 w 2089546"/>
              <a:gd name="connsiteY8" fmla="*/ 132686 h 132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546" h="1326862">
                <a:moveTo>
                  <a:pt x="0" y="132686"/>
                </a:moveTo>
                <a:cubicBezTo>
                  <a:pt x="0" y="59406"/>
                  <a:pt x="59406" y="0"/>
                  <a:pt x="132686" y="0"/>
                </a:cubicBezTo>
                <a:lnTo>
                  <a:pt x="1956860" y="0"/>
                </a:lnTo>
                <a:cubicBezTo>
                  <a:pt x="2030140" y="0"/>
                  <a:pt x="2089546" y="59406"/>
                  <a:pt x="2089546" y="132686"/>
                </a:cubicBezTo>
                <a:lnTo>
                  <a:pt x="2089546" y="1194176"/>
                </a:lnTo>
                <a:cubicBezTo>
                  <a:pt x="2089546" y="1267456"/>
                  <a:pt x="2030140" y="1326862"/>
                  <a:pt x="1956860" y="1326862"/>
                </a:cubicBezTo>
                <a:lnTo>
                  <a:pt x="132686" y="1326862"/>
                </a:lnTo>
                <a:cubicBezTo>
                  <a:pt x="59406" y="1326862"/>
                  <a:pt x="0" y="1267456"/>
                  <a:pt x="0" y="1194176"/>
                </a:cubicBezTo>
                <a:lnTo>
                  <a:pt x="0" y="13268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hueOff val="0"/>
              <a:satOff val="0"/>
              <a:lumOff val="0"/>
              <a:alphaOff val="0"/>
            </a:srgbClr>
          </a:lnRef>
          <a:fillRef idx="1">
            <a:sysClr val="window" lastClr="FFFFFF">
              <a:alpha val="90000"/>
              <a:hueOff val="0"/>
              <a:satOff val="0"/>
              <a:lumOff val="0"/>
              <a:alphaOff val="0"/>
            </a:sysClr>
          </a:fillRef>
          <a:effectRef idx="0">
            <a:sysClr val="window" lastClr="FFFFFF">
              <a:alpha val="90000"/>
              <a:hueOff val="0"/>
              <a:satOff val="0"/>
              <a:lumOff val="0"/>
              <a:alphaOff val="0"/>
            </a:sys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 spcFirstLastPara="0" vert="horz" wrap="square" lIns="240792" tIns="240792" rIns="240792" bIns="240792" numCol="1" spcCol="1270" anchor="ctr" anchorCtr="0">
            <a:noAutofit/>
          </a:bodyPr>
          <a:p>
            <a:pPr marL="0" lvl="0" indent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300" kern="1200"/>
          </a:p>
        </p:txBody>
      </p:sp>
      <p:sp>
        <p:nvSpPr>
          <p:cNvPr id="44" name="文本框 43"/>
          <p:cNvSpPr txBox="1"/>
          <p:nvPr>
            <p:custDataLst>
              <p:tags r:id="rId15"/>
            </p:custDataLst>
          </p:nvPr>
        </p:nvSpPr>
        <p:spPr>
          <a:xfrm>
            <a:off x="7791814" y="4234416"/>
            <a:ext cx="16179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ysClr val="window" lastClr="FFFFFF">
                    <a:lumMod val="50000"/>
                  </a:sysClr>
                </a:solidFill>
              </a:rPr>
              <a:t>在线咨询</a:t>
            </a:r>
            <a:endParaRPr lang="zh-CN" altLang="en-US" dirty="0">
              <a:solidFill>
                <a:sysClr val="window" lastClr="FFFFFF">
                  <a:lumMod val="50000"/>
                </a:sysClr>
              </a:solidFill>
            </a:endParaRPr>
          </a:p>
        </p:txBody>
      </p:sp>
      <p:sp>
        <p:nvSpPr>
          <p:cNvPr id="39" name="任意多边形: 形状 42"/>
          <p:cNvSpPr/>
          <p:nvPr>
            <p:custDataLst>
              <p:tags r:id="rId16"/>
            </p:custDataLst>
          </p:nvPr>
        </p:nvSpPr>
        <p:spPr>
          <a:xfrm>
            <a:off x="9890488" y="3905371"/>
            <a:ext cx="1617988" cy="1027423"/>
          </a:xfrm>
          <a:custGeom>
            <a:avLst/>
            <a:gdLst>
              <a:gd name="connsiteX0" fmla="*/ 0 w 2089546"/>
              <a:gd name="connsiteY0" fmla="*/ 132686 h 1326862"/>
              <a:gd name="connsiteX1" fmla="*/ 132686 w 2089546"/>
              <a:gd name="connsiteY1" fmla="*/ 0 h 1326862"/>
              <a:gd name="connsiteX2" fmla="*/ 1956860 w 2089546"/>
              <a:gd name="connsiteY2" fmla="*/ 0 h 1326862"/>
              <a:gd name="connsiteX3" fmla="*/ 2089546 w 2089546"/>
              <a:gd name="connsiteY3" fmla="*/ 132686 h 1326862"/>
              <a:gd name="connsiteX4" fmla="*/ 2089546 w 2089546"/>
              <a:gd name="connsiteY4" fmla="*/ 1194176 h 1326862"/>
              <a:gd name="connsiteX5" fmla="*/ 1956860 w 2089546"/>
              <a:gd name="connsiteY5" fmla="*/ 1326862 h 1326862"/>
              <a:gd name="connsiteX6" fmla="*/ 132686 w 2089546"/>
              <a:gd name="connsiteY6" fmla="*/ 1326862 h 1326862"/>
              <a:gd name="connsiteX7" fmla="*/ 0 w 2089546"/>
              <a:gd name="connsiteY7" fmla="*/ 1194176 h 1326862"/>
              <a:gd name="connsiteX8" fmla="*/ 0 w 2089546"/>
              <a:gd name="connsiteY8" fmla="*/ 132686 h 132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546" h="1326862">
                <a:moveTo>
                  <a:pt x="0" y="132686"/>
                </a:moveTo>
                <a:cubicBezTo>
                  <a:pt x="0" y="59406"/>
                  <a:pt x="59406" y="0"/>
                  <a:pt x="132686" y="0"/>
                </a:cubicBezTo>
                <a:lnTo>
                  <a:pt x="1956860" y="0"/>
                </a:lnTo>
                <a:cubicBezTo>
                  <a:pt x="2030140" y="0"/>
                  <a:pt x="2089546" y="59406"/>
                  <a:pt x="2089546" y="132686"/>
                </a:cubicBezTo>
                <a:lnTo>
                  <a:pt x="2089546" y="1194176"/>
                </a:lnTo>
                <a:cubicBezTo>
                  <a:pt x="2089546" y="1267456"/>
                  <a:pt x="2030140" y="1326862"/>
                  <a:pt x="1956860" y="1326862"/>
                </a:cubicBezTo>
                <a:lnTo>
                  <a:pt x="132686" y="1326862"/>
                </a:lnTo>
                <a:cubicBezTo>
                  <a:pt x="59406" y="1326862"/>
                  <a:pt x="0" y="1267456"/>
                  <a:pt x="0" y="1194176"/>
                </a:cubicBezTo>
                <a:lnTo>
                  <a:pt x="0" y="13268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hueOff val="0"/>
              <a:satOff val="0"/>
              <a:lumOff val="0"/>
              <a:alphaOff val="0"/>
            </a:srgbClr>
          </a:lnRef>
          <a:fillRef idx="1">
            <a:sysClr val="window" lastClr="FFFFFF">
              <a:alpha val="90000"/>
              <a:hueOff val="0"/>
              <a:satOff val="0"/>
              <a:lumOff val="0"/>
              <a:alphaOff val="0"/>
            </a:sysClr>
          </a:fillRef>
          <a:effectRef idx="0">
            <a:sysClr val="window" lastClr="FFFFFF">
              <a:alpha val="90000"/>
              <a:hueOff val="0"/>
              <a:satOff val="0"/>
              <a:lumOff val="0"/>
              <a:alphaOff val="0"/>
            </a:sys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 spcFirstLastPara="0" vert="horz" wrap="square" lIns="240792" tIns="240792" rIns="240792" bIns="240792" numCol="1" spcCol="1270" anchor="ctr" anchorCtr="0">
            <a:noAutofit/>
          </a:bodyPr>
          <a:p>
            <a:pPr marL="0" lvl="0" indent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kern="1200"/>
              <a:t>育儿课程（视屏）</a:t>
            </a:r>
            <a:endParaRPr lang="zh-CN" altLang="en-US" sz="2400" kern="1200"/>
          </a:p>
        </p:txBody>
      </p:sp>
      <p:sp>
        <p:nvSpPr>
          <p:cNvPr id="40" name="任意多边形: 形状 22"/>
          <p:cNvSpPr/>
          <p:nvPr>
            <p:custDataLst>
              <p:tags r:id="rId17"/>
            </p:custDataLst>
          </p:nvPr>
        </p:nvSpPr>
        <p:spPr>
          <a:xfrm>
            <a:off x="8063123" y="3114021"/>
            <a:ext cx="2825825" cy="6300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5629"/>
                </a:lnTo>
                <a:lnTo>
                  <a:pt x="2825825" y="375629"/>
                </a:lnTo>
                <a:lnTo>
                  <a:pt x="2825825" y="630088"/>
                </a:lnTo>
              </a:path>
            </a:pathLst>
          </a:custGeom>
          <a:noFill/>
          <a:ln w="28575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shade val="60000"/>
              <a:hueOff val="0"/>
              <a:satOff val="0"/>
              <a:lumOff val="0"/>
              <a:alphaOff val="0"/>
            </a:srgbClr>
          </a:lnRef>
          <a:fillRef idx="0">
            <a:scrgbClr r="0" g="0" b="0"/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/>
          <a:p>
            <a:endParaRPr lang="zh-CN" altLang="en-US"/>
          </a:p>
        </p:txBody>
      </p:sp>
      <p:sp>
        <p:nvSpPr>
          <p:cNvPr id="4" name="任意多边形: 形状 35"/>
          <p:cNvSpPr/>
          <p:nvPr>
            <p:custDataLst>
              <p:tags r:id="rId18"/>
            </p:custDataLst>
          </p:nvPr>
        </p:nvSpPr>
        <p:spPr>
          <a:xfrm>
            <a:off x="9032575" y="2072126"/>
            <a:ext cx="1617988" cy="1027423"/>
          </a:xfrm>
          <a:custGeom>
            <a:avLst/>
            <a:gdLst>
              <a:gd name="connsiteX0" fmla="*/ 0 w 2089546"/>
              <a:gd name="connsiteY0" fmla="*/ 132686 h 1326862"/>
              <a:gd name="connsiteX1" fmla="*/ 132686 w 2089546"/>
              <a:gd name="connsiteY1" fmla="*/ 0 h 1326862"/>
              <a:gd name="connsiteX2" fmla="*/ 1956860 w 2089546"/>
              <a:gd name="connsiteY2" fmla="*/ 0 h 1326862"/>
              <a:gd name="connsiteX3" fmla="*/ 2089546 w 2089546"/>
              <a:gd name="connsiteY3" fmla="*/ 132686 h 1326862"/>
              <a:gd name="connsiteX4" fmla="*/ 2089546 w 2089546"/>
              <a:gd name="connsiteY4" fmla="*/ 1194176 h 1326862"/>
              <a:gd name="connsiteX5" fmla="*/ 1956860 w 2089546"/>
              <a:gd name="connsiteY5" fmla="*/ 1326862 h 1326862"/>
              <a:gd name="connsiteX6" fmla="*/ 132686 w 2089546"/>
              <a:gd name="connsiteY6" fmla="*/ 1326862 h 1326862"/>
              <a:gd name="connsiteX7" fmla="*/ 0 w 2089546"/>
              <a:gd name="connsiteY7" fmla="*/ 1194176 h 1326862"/>
              <a:gd name="connsiteX8" fmla="*/ 0 w 2089546"/>
              <a:gd name="connsiteY8" fmla="*/ 132686 h 132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546" h="1326862">
                <a:moveTo>
                  <a:pt x="0" y="132686"/>
                </a:moveTo>
                <a:cubicBezTo>
                  <a:pt x="0" y="59406"/>
                  <a:pt x="59406" y="0"/>
                  <a:pt x="132686" y="0"/>
                </a:cubicBezTo>
                <a:lnTo>
                  <a:pt x="1956860" y="0"/>
                </a:lnTo>
                <a:cubicBezTo>
                  <a:pt x="2030140" y="0"/>
                  <a:pt x="2089546" y="59406"/>
                  <a:pt x="2089546" y="132686"/>
                </a:cubicBezTo>
                <a:lnTo>
                  <a:pt x="2089546" y="1194176"/>
                </a:lnTo>
                <a:cubicBezTo>
                  <a:pt x="2089546" y="1267456"/>
                  <a:pt x="2030140" y="1326862"/>
                  <a:pt x="1956860" y="1326862"/>
                </a:cubicBezTo>
                <a:lnTo>
                  <a:pt x="132686" y="1326862"/>
                </a:lnTo>
                <a:cubicBezTo>
                  <a:pt x="59406" y="1326862"/>
                  <a:pt x="0" y="1267456"/>
                  <a:pt x="0" y="1194176"/>
                </a:cubicBezTo>
                <a:lnTo>
                  <a:pt x="0" y="13268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hueOff val="0"/>
              <a:satOff val="0"/>
              <a:lumOff val="0"/>
              <a:alphaOff val="0"/>
            </a:srgbClr>
          </a:lnRef>
          <a:fillRef idx="1">
            <a:sysClr val="window" lastClr="FFFFFF">
              <a:alpha val="90000"/>
              <a:hueOff val="0"/>
              <a:satOff val="0"/>
              <a:lumOff val="0"/>
              <a:alphaOff val="0"/>
            </a:sysClr>
          </a:fillRef>
          <a:effectRef idx="0">
            <a:sysClr val="window" lastClr="FFFFFF">
              <a:alpha val="90000"/>
              <a:hueOff val="0"/>
              <a:satOff val="0"/>
              <a:lumOff val="0"/>
              <a:alphaOff val="0"/>
            </a:sys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 spcFirstLastPara="0" vert="horz" wrap="square" lIns="240792" tIns="240792" rIns="240792" bIns="240792" numCol="1" spcCol="1270" anchor="ctr" anchorCtr="0">
            <a:noAutofit/>
          </a:bodyPr>
          <a:p>
            <a:pPr marL="0" lvl="0" indent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/>
              <a:t>专家维护入口</a:t>
            </a:r>
            <a:endParaRPr lang="zh-CN" altLang="en-US" sz="2000" kern="1200"/>
          </a:p>
        </p:txBody>
      </p:sp>
      <p:cxnSp>
        <p:nvCxnSpPr>
          <p:cNvPr id="5" name="直接连接符 4"/>
          <p:cNvCxnSpPr>
            <a:stCxn id="29" idx="3"/>
          </p:cNvCxnSpPr>
          <p:nvPr/>
        </p:nvCxnSpPr>
        <p:spPr>
          <a:xfrm flipV="1">
            <a:off x="6892925" y="2568575"/>
            <a:ext cx="2041525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9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我的医生</a:t>
            </a:r>
            <a:r>
              <a:rPr lang="en-US" altLang="zh-CN"/>
              <a:t>-</a:t>
            </a:r>
            <a:r>
              <a:rPr lang="zh-CN" altLang="en-US"/>
              <a:t>育儿视频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家长可点击观看其中视频课程。分免费和收费。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合作伙伴（医生）可自行上传视频内容。以获取积分。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>
                <a:solidFill>
                  <a:srgbClr val="FF0000"/>
                </a:solidFill>
              </a:rPr>
              <a:t>非强制性、无感性</a:t>
            </a:r>
            <a:r>
              <a:rPr lang="zh-CN" altLang="en-US"/>
              <a:t>：不强制粉丝关注平台，点开文章即锁定关系，（一次绑定永久收益）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返佣即时性</a:t>
            </a:r>
            <a:r>
              <a:rPr lang="zh-CN" altLang="en-US"/>
              <a:t>：消费者产生消费后，推广专家即可获得相应积分，积分后台划拨，一单一划，积分秒到，且粉丝无感，送货由后台处理，专业快递公司配送。）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恒久性</a:t>
            </a:r>
            <a:r>
              <a:rPr lang="zh-CN" altLang="en-US"/>
              <a:t>：一朝绑定，永久成粉丝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无风险公益性</a:t>
            </a:r>
            <a:r>
              <a:rPr lang="zh-CN" altLang="en-US"/>
              <a:t>：专业人员无需顶着被屏蔽、被嘲笑、被拉黑的风险，强刷朋友圈！无需冒着被扣“变相传销”帽子的风险去发展人头进货、更不需要送货。专业人员只需动动指头轻松分享公益健康科普文章到朋友圈、微信群或私信你认为存在潜在消费可能的粉丝，或者现身说法拍摄视频、自创文章，满足了普通人群对专业医疗健康及保健知识的需求。合理合法，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1、推广伙伴：</a:t>
            </a:r>
            <a:endParaRPr lang="zh-CN" altLang="en-US"/>
          </a:p>
          <a:p>
            <a:r>
              <a:rPr lang="zh-CN" altLang="en-US"/>
              <a:t>      面向妇产、儿科、儿保等医疗机构专业人员，或者孕产、儿童保健、儿科健护相关的公众社交大号运营者，均适合运用本项目，进行健康科普推广，及优质产品推广。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2、如何参与？</a:t>
            </a:r>
            <a:endParaRPr lang="zh-CN" altLang="en-US"/>
          </a:p>
          <a:p>
            <a:r>
              <a:rPr lang="zh-CN" altLang="en-US"/>
              <a:t>       点击下图即可进入申请入口，填写申请资料（如你顾虑被打扰或其他不安全因素，可不填写真实信息），即有机会成为我们的联营伙伴，在通过我们后台的审核后（通过后会有微信提示），我们将为您开通对应权限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     在获得权限后专业医生在专属“管理入口”下面的二级菜单将全部激活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       3.1 精品文库：这里是使用伙伴提取推广文章的专区，伙伴可以根据粉丝需求状况，选择平台产品的文章，文章内嵌下单入口。所有打开这篇文章的好友均自动成为伙伴的粉丝，后续一旦产生消费，在粉丝付款完成后，平台同时派发对应比例的推广积分，具体比例为：直接粉丝消费，按粉丝实际付款额的30%数额积分，间接粉丝消费积分比例为15%-20%，级别不同，比例不同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 3.2 伙伴招募：如专业人士发展其他合作对象，可以扫描自己专属海报，即成为你的同盟联营伙伴，就可以享受同盟联营伙伴的粉丝消费额15%-20%的积分。</a:t>
            </a:r>
            <a:endParaRPr lang="zh-CN" altLang="en-US"/>
          </a:p>
          <a:p>
            <a:r>
              <a:rPr lang="zh-CN" altLang="en-US"/>
              <a:t>       3.3 派发福利活动：合作伙伴可以向粉丝派发代金券的二维码海报，以回馈消费者。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  3.4 社区推广：平台为了帮伙伴持久吸附、驻留粉丝，设立了一个孕育百科公益福利社区，位置在公众号底部菜单的“福利社区”下面，这个菜单下面设有一个可以与社区实时无缝互动的惠购商城，便于伙伴将粉丝转化为用户。</a:t>
            </a:r>
            <a:endParaRPr lang="zh-CN" altLang="en-US"/>
          </a:p>
          <a:p>
            <a:r>
              <a:rPr lang="zh-CN" altLang="en-US"/>
              <a:t>       3.5 管理中心：是合作伙伴个人台账中心，在这里伙伴可以随时查询粉丝发展动态、下单动态以及积分实时变化动态。</a:t>
            </a:r>
            <a:endParaRPr lang="zh-CN" altLang="en-US"/>
          </a:p>
          <a:p>
            <a:r>
              <a:rPr lang="zh-CN" altLang="en-US"/>
              <a:t>       4、关于平台产品</a:t>
            </a:r>
            <a:endParaRPr lang="zh-CN" altLang="en-US"/>
          </a:p>
          <a:p>
            <a:r>
              <a:rPr lang="zh-CN" altLang="en-US"/>
              <a:t>      平台选品严苛，所有入选产品均由药企出品、监制、背书、生产，安全系数高、绝对高品质。且平台所选产品以孕产期不适应症辅助调理类为主，与市面广泛流通的泛补充类营养品有明显不同。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杏苗圃公众号结构：主菜单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1" name="矩形: 圆角 10"/>
          <p:cNvSpPr/>
          <p:nvPr>
            <p:custDataLst>
              <p:tags r:id="rId1"/>
            </p:custDataLst>
          </p:nvPr>
        </p:nvSpPr>
        <p:spPr>
          <a:xfrm>
            <a:off x="5107230" y="1913142"/>
            <a:ext cx="1617988" cy="1027423"/>
          </a:xfrm>
          <a:prstGeom prst="roundRect">
            <a:avLst>
              <a:gd name="adj" fmla="val 10000"/>
            </a:avLst>
          </a:prstGeom>
          <a:solidFill>
            <a:srgbClr val="FFFFFF">
              <a:lumMod val="65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FFFFFF">
              <a:hueOff val="0"/>
              <a:satOff val="0"/>
              <a:lumOff val="0"/>
              <a:alphaOff val="0"/>
            </a:srgbClr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p>
            <a:endParaRPr lang="zh-CN" altLang="en-US"/>
          </a:p>
        </p:txBody>
      </p:sp>
      <p:sp>
        <p:nvSpPr>
          <p:cNvPr id="12" name="任意多边形: 形状 11"/>
          <p:cNvSpPr/>
          <p:nvPr>
            <p:custDataLst>
              <p:tags r:id="rId2"/>
            </p:custDataLst>
          </p:nvPr>
        </p:nvSpPr>
        <p:spPr>
          <a:xfrm>
            <a:off x="5287006" y="2083929"/>
            <a:ext cx="1617988" cy="1027423"/>
          </a:xfrm>
          <a:custGeom>
            <a:avLst/>
            <a:gdLst>
              <a:gd name="connsiteX0" fmla="*/ 0 w 2089546"/>
              <a:gd name="connsiteY0" fmla="*/ 132686 h 1326862"/>
              <a:gd name="connsiteX1" fmla="*/ 132686 w 2089546"/>
              <a:gd name="connsiteY1" fmla="*/ 0 h 1326862"/>
              <a:gd name="connsiteX2" fmla="*/ 1956860 w 2089546"/>
              <a:gd name="connsiteY2" fmla="*/ 0 h 1326862"/>
              <a:gd name="connsiteX3" fmla="*/ 2089546 w 2089546"/>
              <a:gd name="connsiteY3" fmla="*/ 132686 h 1326862"/>
              <a:gd name="connsiteX4" fmla="*/ 2089546 w 2089546"/>
              <a:gd name="connsiteY4" fmla="*/ 1194176 h 1326862"/>
              <a:gd name="connsiteX5" fmla="*/ 1956860 w 2089546"/>
              <a:gd name="connsiteY5" fmla="*/ 1326862 h 1326862"/>
              <a:gd name="connsiteX6" fmla="*/ 132686 w 2089546"/>
              <a:gd name="connsiteY6" fmla="*/ 1326862 h 1326862"/>
              <a:gd name="connsiteX7" fmla="*/ 0 w 2089546"/>
              <a:gd name="connsiteY7" fmla="*/ 1194176 h 1326862"/>
              <a:gd name="connsiteX8" fmla="*/ 0 w 2089546"/>
              <a:gd name="connsiteY8" fmla="*/ 132686 h 132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546" h="1326862">
                <a:moveTo>
                  <a:pt x="0" y="132686"/>
                </a:moveTo>
                <a:cubicBezTo>
                  <a:pt x="0" y="59406"/>
                  <a:pt x="59406" y="0"/>
                  <a:pt x="132686" y="0"/>
                </a:cubicBezTo>
                <a:lnTo>
                  <a:pt x="1956860" y="0"/>
                </a:lnTo>
                <a:cubicBezTo>
                  <a:pt x="2030140" y="0"/>
                  <a:pt x="2089546" y="59406"/>
                  <a:pt x="2089546" y="132686"/>
                </a:cubicBezTo>
                <a:lnTo>
                  <a:pt x="2089546" y="1194176"/>
                </a:lnTo>
                <a:cubicBezTo>
                  <a:pt x="2089546" y="1267456"/>
                  <a:pt x="2030140" y="1326862"/>
                  <a:pt x="1956860" y="1326862"/>
                </a:cubicBezTo>
                <a:lnTo>
                  <a:pt x="132686" y="1326862"/>
                </a:lnTo>
                <a:cubicBezTo>
                  <a:pt x="59406" y="1326862"/>
                  <a:pt x="0" y="1267456"/>
                  <a:pt x="0" y="1194176"/>
                </a:cubicBezTo>
                <a:lnTo>
                  <a:pt x="0" y="13268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hueOff val="0"/>
              <a:satOff val="0"/>
              <a:lumOff val="0"/>
              <a:alphaOff val="0"/>
            </a:srgbClr>
          </a:lnRef>
          <a:fillRef idx="1">
            <a:sysClr val="window" lastClr="FFFFFF">
              <a:alpha val="90000"/>
              <a:hueOff val="0"/>
              <a:satOff val="0"/>
              <a:lumOff val="0"/>
              <a:alphaOff val="0"/>
            </a:sysClr>
          </a:fillRef>
          <a:effectRef idx="0">
            <a:sysClr val="window" lastClr="FFFFFF">
              <a:alpha val="90000"/>
              <a:hueOff val="0"/>
              <a:satOff val="0"/>
              <a:lumOff val="0"/>
              <a:alphaOff val="0"/>
            </a:sys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 spcFirstLastPara="0" vert="horz" wrap="square" lIns="240792" tIns="240792" rIns="240792" bIns="240792" numCol="1" spcCol="1270" anchor="ctr" anchorCtr="0">
            <a:noAutofit/>
          </a:bodyPr>
          <a:p>
            <a:pPr marL="0" lvl="0" indent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300" kern="1200"/>
          </a:p>
        </p:txBody>
      </p:sp>
      <p:sp>
        <p:nvSpPr>
          <p:cNvPr id="29" name="文本框 28"/>
          <p:cNvSpPr txBox="1"/>
          <p:nvPr>
            <p:custDataLst>
              <p:tags r:id="rId3"/>
            </p:custDataLst>
          </p:nvPr>
        </p:nvSpPr>
        <p:spPr>
          <a:xfrm>
            <a:off x="5287007" y="2413609"/>
            <a:ext cx="16179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ysClr val="window" lastClr="FFFFFF">
                    <a:lumMod val="50000"/>
                  </a:sysClr>
                </a:solidFill>
              </a:rPr>
              <a:t>页面内容</a:t>
            </a:r>
            <a:endParaRPr lang="zh-CN" altLang="en-US" dirty="0">
              <a:solidFill>
                <a:sysClr val="window" lastClr="FFFFFF">
                  <a:lumMod val="50000"/>
                </a:sysClr>
              </a:solidFill>
            </a:endParaRPr>
          </a:p>
        </p:txBody>
      </p:sp>
      <p:sp>
        <p:nvSpPr>
          <p:cNvPr id="23" name="任意多边形: 形状 22"/>
          <p:cNvSpPr/>
          <p:nvPr>
            <p:custDataLst>
              <p:tags r:id="rId4"/>
            </p:custDataLst>
          </p:nvPr>
        </p:nvSpPr>
        <p:spPr>
          <a:xfrm>
            <a:off x="6059063" y="3116561"/>
            <a:ext cx="2825825" cy="6300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5629"/>
                </a:lnTo>
                <a:lnTo>
                  <a:pt x="2825825" y="375629"/>
                </a:lnTo>
                <a:lnTo>
                  <a:pt x="2825825" y="630088"/>
                </a:lnTo>
              </a:path>
            </a:pathLst>
          </a:custGeom>
          <a:noFill/>
          <a:ln w="28575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shade val="60000"/>
              <a:hueOff val="0"/>
              <a:satOff val="0"/>
              <a:lumOff val="0"/>
              <a:alphaOff val="0"/>
            </a:srgbClr>
          </a:lnRef>
          <a:fillRef idx="0">
            <a:scrgbClr r="0" g="0" b="0"/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/>
          <a:p>
            <a:endParaRPr lang="zh-CN" altLang="en-US"/>
          </a:p>
        </p:txBody>
      </p:sp>
      <p:sp>
        <p:nvSpPr>
          <p:cNvPr id="26" name="任意多边形: 形状 25"/>
          <p:cNvSpPr/>
          <p:nvPr>
            <p:custDataLst>
              <p:tags r:id="rId5"/>
            </p:custDataLst>
          </p:nvPr>
        </p:nvSpPr>
        <p:spPr>
          <a:xfrm>
            <a:off x="6013339" y="3116561"/>
            <a:ext cx="91440" cy="6300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630088"/>
                </a:lnTo>
              </a:path>
            </a:pathLst>
          </a:custGeom>
          <a:noFill/>
          <a:ln w="28575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shade val="60000"/>
              <a:hueOff val="0"/>
              <a:satOff val="0"/>
              <a:lumOff val="0"/>
              <a:alphaOff val="0"/>
            </a:srgbClr>
          </a:lnRef>
          <a:fillRef idx="0">
            <a:scrgbClr r="0" g="0" b="0"/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/>
          <a:p>
            <a:endParaRPr lang="zh-CN" altLang="en-US"/>
          </a:p>
        </p:txBody>
      </p:sp>
      <p:sp>
        <p:nvSpPr>
          <p:cNvPr id="27" name="任意多边形: 形状 26"/>
          <p:cNvSpPr/>
          <p:nvPr>
            <p:custDataLst>
              <p:tags r:id="rId6"/>
            </p:custDataLst>
          </p:nvPr>
        </p:nvSpPr>
        <p:spPr>
          <a:xfrm>
            <a:off x="3233234" y="3116561"/>
            <a:ext cx="2825825" cy="6300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825825" y="0"/>
                </a:moveTo>
                <a:lnTo>
                  <a:pt x="2825825" y="375629"/>
                </a:lnTo>
                <a:lnTo>
                  <a:pt x="0" y="375629"/>
                </a:lnTo>
                <a:lnTo>
                  <a:pt x="0" y="630088"/>
                </a:lnTo>
              </a:path>
            </a:pathLst>
          </a:custGeom>
          <a:noFill/>
          <a:ln w="28575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shade val="60000"/>
              <a:hueOff val="0"/>
              <a:satOff val="0"/>
              <a:lumOff val="0"/>
              <a:alphaOff val="0"/>
            </a:srgbClr>
          </a:lnRef>
          <a:fillRef idx="0">
            <a:scrgbClr r="0" g="0" b="0"/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/>
          <a:p>
            <a:endParaRPr lang="zh-CN" altLang="en-US"/>
          </a:p>
        </p:txBody>
      </p:sp>
      <p:sp>
        <p:nvSpPr>
          <p:cNvPr id="32" name="矩形: 圆角 31"/>
          <p:cNvSpPr/>
          <p:nvPr>
            <p:custDataLst>
              <p:tags r:id="rId7"/>
            </p:custDataLst>
          </p:nvPr>
        </p:nvSpPr>
        <p:spPr>
          <a:xfrm>
            <a:off x="5107230" y="3746649"/>
            <a:ext cx="1617988" cy="1027423"/>
          </a:xfrm>
          <a:prstGeom prst="roundRect">
            <a:avLst>
              <a:gd name="adj" fmla="val 10000"/>
            </a:avLst>
          </a:prstGeom>
          <a:solidFill>
            <a:srgbClr val="FFFFFF">
              <a:lumMod val="65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FFFFFF">
              <a:hueOff val="0"/>
              <a:satOff val="0"/>
              <a:lumOff val="0"/>
              <a:alphaOff val="0"/>
            </a:srgbClr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p>
            <a:endParaRPr lang="zh-CN" altLang="en-US"/>
          </a:p>
        </p:txBody>
      </p:sp>
      <p:sp>
        <p:nvSpPr>
          <p:cNvPr id="33" name="任意多边形: 形状 32"/>
          <p:cNvSpPr/>
          <p:nvPr>
            <p:custDataLst>
              <p:tags r:id="rId8"/>
            </p:custDataLst>
          </p:nvPr>
        </p:nvSpPr>
        <p:spPr>
          <a:xfrm>
            <a:off x="5287006" y="3917436"/>
            <a:ext cx="1617988" cy="1027423"/>
          </a:xfrm>
          <a:custGeom>
            <a:avLst/>
            <a:gdLst>
              <a:gd name="connsiteX0" fmla="*/ 0 w 2089546"/>
              <a:gd name="connsiteY0" fmla="*/ 132686 h 1326862"/>
              <a:gd name="connsiteX1" fmla="*/ 132686 w 2089546"/>
              <a:gd name="connsiteY1" fmla="*/ 0 h 1326862"/>
              <a:gd name="connsiteX2" fmla="*/ 1956860 w 2089546"/>
              <a:gd name="connsiteY2" fmla="*/ 0 h 1326862"/>
              <a:gd name="connsiteX3" fmla="*/ 2089546 w 2089546"/>
              <a:gd name="connsiteY3" fmla="*/ 132686 h 1326862"/>
              <a:gd name="connsiteX4" fmla="*/ 2089546 w 2089546"/>
              <a:gd name="connsiteY4" fmla="*/ 1194176 h 1326862"/>
              <a:gd name="connsiteX5" fmla="*/ 1956860 w 2089546"/>
              <a:gd name="connsiteY5" fmla="*/ 1326862 h 1326862"/>
              <a:gd name="connsiteX6" fmla="*/ 132686 w 2089546"/>
              <a:gd name="connsiteY6" fmla="*/ 1326862 h 1326862"/>
              <a:gd name="connsiteX7" fmla="*/ 0 w 2089546"/>
              <a:gd name="connsiteY7" fmla="*/ 1194176 h 1326862"/>
              <a:gd name="connsiteX8" fmla="*/ 0 w 2089546"/>
              <a:gd name="connsiteY8" fmla="*/ 132686 h 132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546" h="1326862">
                <a:moveTo>
                  <a:pt x="0" y="132686"/>
                </a:moveTo>
                <a:cubicBezTo>
                  <a:pt x="0" y="59406"/>
                  <a:pt x="59406" y="0"/>
                  <a:pt x="132686" y="0"/>
                </a:cubicBezTo>
                <a:lnTo>
                  <a:pt x="1956860" y="0"/>
                </a:lnTo>
                <a:cubicBezTo>
                  <a:pt x="2030140" y="0"/>
                  <a:pt x="2089546" y="59406"/>
                  <a:pt x="2089546" y="132686"/>
                </a:cubicBezTo>
                <a:lnTo>
                  <a:pt x="2089546" y="1194176"/>
                </a:lnTo>
                <a:cubicBezTo>
                  <a:pt x="2089546" y="1267456"/>
                  <a:pt x="2030140" y="1326862"/>
                  <a:pt x="1956860" y="1326862"/>
                </a:cubicBezTo>
                <a:lnTo>
                  <a:pt x="132686" y="1326862"/>
                </a:lnTo>
                <a:cubicBezTo>
                  <a:pt x="59406" y="1326862"/>
                  <a:pt x="0" y="1267456"/>
                  <a:pt x="0" y="1194176"/>
                </a:cubicBezTo>
                <a:lnTo>
                  <a:pt x="0" y="13268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hueOff val="0"/>
              <a:satOff val="0"/>
              <a:lumOff val="0"/>
              <a:alphaOff val="0"/>
            </a:srgbClr>
          </a:lnRef>
          <a:fillRef idx="1">
            <a:sysClr val="window" lastClr="FFFFFF">
              <a:alpha val="90000"/>
              <a:hueOff val="0"/>
              <a:satOff val="0"/>
              <a:lumOff val="0"/>
              <a:alphaOff val="0"/>
            </a:sysClr>
          </a:fillRef>
          <a:effectRef idx="0">
            <a:sysClr val="window" lastClr="FFFFFF">
              <a:alpha val="90000"/>
              <a:hueOff val="0"/>
              <a:satOff val="0"/>
              <a:lumOff val="0"/>
              <a:alphaOff val="0"/>
            </a:sys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 spcFirstLastPara="0" vert="horz" wrap="square" lIns="240792" tIns="240792" rIns="240792" bIns="240792" numCol="1" spcCol="1270" anchor="ctr" anchorCtr="0">
            <a:noAutofit/>
          </a:bodyPr>
          <a:p>
            <a:pPr marL="0" lvl="0" indent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300" kern="1200"/>
          </a:p>
        </p:txBody>
      </p:sp>
      <p:sp>
        <p:nvSpPr>
          <p:cNvPr id="34" name="文本框 33"/>
          <p:cNvSpPr txBox="1"/>
          <p:nvPr>
            <p:custDataLst>
              <p:tags r:id="rId9"/>
            </p:custDataLst>
          </p:nvPr>
        </p:nvSpPr>
        <p:spPr>
          <a:xfrm>
            <a:off x="5287007" y="4246481"/>
            <a:ext cx="16179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ysClr val="window" lastClr="FFFFFF">
                    <a:lumMod val="50000"/>
                  </a:sysClr>
                </a:solidFill>
              </a:rPr>
              <a:t>我的医生</a:t>
            </a:r>
            <a:endParaRPr lang="zh-CN" altLang="en-US" dirty="0">
              <a:solidFill>
                <a:sysClr val="window" lastClr="FFFFFF">
                  <a:lumMod val="50000"/>
                </a:sysClr>
              </a:solidFill>
            </a:endParaRPr>
          </a:p>
        </p:txBody>
      </p:sp>
      <p:sp>
        <p:nvSpPr>
          <p:cNvPr id="35" name="矩形: 圆角 34"/>
          <p:cNvSpPr/>
          <p:nvPr>
            <p:custDataLst>
              <p:tags r:id="rId10"/>
            </p:custDataLst>
          </p:nvPr>
        </p:nvSpPr>
        <p:spPr>
          <a:xfrm>
            <a:off x="2770134" y="3746649"/>
            <a:ext cx="1617988" cy="1027423"/>
          </a:xfrm>
          <a:prstGeom prst="roundRect">
            <a:avLst>
              <a:gd name="adj" fmla="val 10000"/>
            </a:avLst>
          </a:prstGeom>
          <a:solidFill>
            <a:srgbClr val="FFFFFF">
              <a:lumMod val="65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FFFFFF">
              <a:hueOff val="0"/>
              <a:satOff val="0"/>
              <a:lumOff val="0"/>
              <a:alphaOff val="0"/>
            </a:srgbClr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p>
            <a:endParaRPr lang="zh-CN" altLang="en-US"/>
          </a:p>
        </p:txBody>
      </p:sp>
      <p:sp>
        <p:nvSpPr>
          <p:cNvPr id="36" name="任意多边形: 形状 35"/>
          <p:cNvSpPr/>
          <p:nvPr>
            <p:custDataLst>
              <p:tags r:id="rId11"/>
            </p:custDataLst>
          </p:nvPr>
        </p:nvSpPr>
        <p:spPr>
          <a:xfrm>
            <a:off x="2949910" y="3917436"/>
            <a:ext cx="1617988" cy="1027423"/>
          </a:xfrm>
          <a:custGeom>
            <a:avLst/>
            <a:gdLst>
              <a:gd name="connsiteX0" fmla="*/ 0 w 2089546"/>
              <a:gd name="connsiteY0" fmla="*/ 132686 h 1326862"/>
              <a:gd name="connsiteX1" fmla="*/ 132686 w 2089546"/>
              <a:gd name="connsiteY1" fmla="*/ 0 h 1326862"/>
              <a:gd name="connsiteX2" fmla="*/ 1956860 w 2089546"/>
              <a:gd name="connsiteY2" fmla="*/ 0 h 1326862"/>
              <a:gd name="connsiteX3" fmla="*/ 2089546 w 2089546"/>
              <a:gd name="connsiteY3" fmla="*/ 132686 h 1326862"/>
              <a:gd name="connsiteX4" fmla="*/ 2089546 w 2089546"/>
              <a:gd name="connsiteY4" fmla="*/ 1194176 h 1326862"/>
              <a:gd name="connsiteX5" fmla="*/ 1956860 w 2089546"/>
              <a:gd name="connsiteY5" fmla="*/ 1326862 h 1326862"/>
              <a:gd name="connsiteX6" fmla="*/ 132686 w 2089546"/>
              <a:gd name="connsiteY6" fmla="*/ 1326862 h 1326862"/>
              <a:gd name="connsiteX7" fmla="*/ 0 w 2089546"/>
              <a:gd name="connsiteY7" fmla="*/ 1194176 h 1326862"/>
              <a:gd name="connsiteX8" fmla="*/ 0 w 2089546"/>
              <a:gd name="connsiteY8" fmla="*/ 132686 h 132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546" h="1326862">
                <a:moveTo>
                  <a:pt x="0" y="132686"/>
                </a:moveTo>
                <a:cubicBezTo>
                  <a:pt x="0" y="59406"/>
                  <a:pt x="59406" y="0"/>
                  <a:pt x="132686" y="0"/>
                </a:cubicBezTo>
                <a:lnTo>
                  <a:pt x="1956860" y="0"/>
                </a:lnTo>
                <a:cubicBezTo>
                  <a:pt x="2030140" y="0"/>
                  <a:pt x="2089546" y="59406"/>
                  <a:pt x="2089546" y="132686"/>
                </a:cubicBezTo>
                <a:lnTo>
                  <a:pt x="2089546" y="1194176"/>
                </a:lnTo>
                <a:cubicBezTo>
                  <a:pt x="2089546" y="1267456"/>
                  <a:pt x="2030140" y="1326862"/>
                  <a:pt x="1956860" y="1326862"/>
                </a:cubicBezTo>
                <a:lnTo>
                  <a:pt x="132686" y="1326862"/>
                </a:lnTo>
                <a:cubicBezTo>
                  <a:pt x="59406" y="1326862"/>
                  <a:pt x="0" y="1267456"/>
                  <a:pt x="0" y="1194176"/>
                </a:cubicBezTo>
                <a:lnTo>
                  <a:pt x="0" y="13268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hueOff val="0"/>
              <a:satOff val="0"/>
              <a:lumOff val="0"/>
              <a:alphaOff val="0"/>
            </a:srgbClr>
          </a:lnRef>
          <a:fillRef idx="1">
            <a:sysClr val="window" lastClr="FFFFFF">
              <a:alpha val="90000"/>
              <a:hueOff val="0"/>
              <a:satOff val="0"/>
              <a:lumOff val="0"/>
              <a:alphaOff val="0"/>
            </a:sysClr>
          </a:fillRef>
          <a:effectRef idx="0">
            <a:sysClr val="window" lastClr="FFFFFF">
              <a:alpha val="90000"/>
              <a:hueOff val="0"/>
              <a:satOff val="0"/>
              <a:lumOff val="0"/>
              <a:alphaOff val="0"/>
            </a:sys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 spcFirstLastPara="0" vert="horz" wrap="square" lIns="240792" tIns="240792" rIns="240792" bIns="240792" numCol="1" spcCol="1270" anchor="ctr" anchorCtr="0">
            <a:noAutofit/>
          </a:bodyPr>
          <a:p>
            <a:pPr marL="0" lvl="0" indent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300" kern="1200"/>
          </a:p>
        </p:txBody>
      </p:sp>
      <p:sp>
        <p:nvSpPr>
          <p:cNvPr id="37" name="文本框 36"/>
          <p:cNvSpPr txBox="1"/>
          <p:nvPr>
            <p:custDataLst>
              <p:tags r:id="rId12"/>
            </p:custDataLst>
          </p:nvPr>
        </p:nvSpPr>
        <p:spPr>
          <a:xfrm>
            <a:off x="2949911" y="4246481"/>
            <a:ext cx="16179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ysClr val="window" lastClr="FFFFFF">
                    <a:lumMod val="50000"/>
                  </a:sysClr>
                </a:solidFill>
              </a:rPr>
              <a:t>我的宝宝</a:t>
            </a:r>
            <a:endParaRPr lang="zh-CN" altLang="en-US" dirty="0">
              <a:solidFill>
                <a:sysClr val="window" lastClr="FFFFFF">
                  <a:lumMod val="50000"/>
                </a:sysClr>
              </a:solidFill>
            </a:endParaRPr>
          </a:p>
        </p:txBody>
      </p:sp>
      <p:sp>
        <p:nvSpPr>
          <p:cNvPr id="42" name="矩形: 圆角 41"/>
          <p:cNvSpPr/>
          <p:nvPr>
            <p:custDataLst>
              <p:tags r:id="rId13"/>
            </p:custDataLst>
          </p:nvPr>
        </p:nvSpPr>
        <p:spPr>
          <a:xfrm>
            <a:off x="7624102" y="3746649"/>
            <a:ext cx="1617988" cy="1027423"/>
          </a:xfrm>
          <a:prstGeom prst="roundRect">
            <a:avLst>
              <a:gd name="adj" fmla="val 10000"/>
            </a:avLst>
          </a:prstGeom>
          <a:solidFill>
            <a:srgbClr val="FFFFFF">
              <a:lumMod val="65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FFFFFF">
              <a:hueOff val="0"/>
              <a:satOff val="0"/>
              <a:lumOff val="0"/>
              <a:alphaOff val="0"/>
            </a:srgbClr>
          </a:fillRef>
          <a:effectRef idx="0">
            <a:srgbClr val="FFFFFF">
              <a:hueOff val="0"/>
              <a:satOff val="0"/>
              <a:lumOff val="0"/>
              <a:alphaOff val="0"/>
            </a:srgbClr>
          </a:effectRef>
          <a:fontRef idx="minor">
            <a:sysClr val="window" lastClr="FFFFFF"/>
          </a:fontRef>
        </p:style>
        <p:txBody>
          <a:bodyPr/>
          <a:p>
            <a:endParaRPr lang="zh-CN" altLang="en-US"/>
          </a:p>
        </p:txBody>
      </p:sp>
      <p:sp>
        <p:nvSpPr>
          <p:cNvPr id="43" name="任意多边形: 形状 42"/>
          <p:cNvSpPr/>
          <p:nvPr>
            <p:custDataLst>
              <p:tags r:id="rId14"/>
            </p:custDataLst>
          </p:nvPr>
        </p:nvSpPr>
        <p:spPr>
          <a:xfrm>
            <a:off x="7803878" y="3917436"/>
            <a:ext cx="1617988" cy="1027423"/>
          </a:xfrm>
          <a:custGeom>
            <a:avLst/>
            <a:gdLst>
              <a:gd name="connsiteX0" fmla="*/ 0 w 2089546"/>
              <a:gd name="connsiteY0" fmla="*/ 132686 h 1326862"/>
              <a:gd name="connsiteX1" fmla="*/ 132686 w 2089546"/>
              <a:gd name="connsiteY1" fmla="*/ 0 h 1326862"/>
              <a:gd name="connsiteX2" fmla="*/ 1956860 w 2089546"/>
              <a:gd name="connsiteY2" fmla="*/ 0 h 1326862"/>
              <a:gd name="connsiteX3" fmla="*/ 2089546 w 2089546"/>
              <a:gd name="connsiteY3" fmla="*/ 132686 h 1326862"/>
              <a:gd name="connsiteX4" fmla="*/ 2089546 w 2089546"/>
              <a:gd name="connsiteY4" fmla="*/ 1194176 h 1326862"/>
              <a:gd name="connsiteX5" fmla="*/ 1956860 w 2089546"/>
              <a:gd name="connsiteY5" fmla="*/ 1326862 h 1326862"/>
              <a:gd name="connsiteX6" fmla="*/ 132686 w 2089546"/>
              <a:gd name="connsiteY6" fmla="*/ 1326862 h 1326862"/>
              <a:gd name="connsiteX7" fmla="*/ 0 w 2089546"/>
              <a:gd name="connsiteY7" fmla="*/ 1194176 h 1326862"/>
              <a:gd name="connsiteX8" fmla="*/ 0 w 2089546"/>
              <a:gd name="connsiteY8" fmla="*/ 132686 h 132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546" h="1326862">
                <a:moveTo>
                  <a:pt x="0" y="132686"/>
                </a:moveTo>
                <a:cubicBezTo>
                  <a:pt x="0" y="59406"/>
                  <a:pt x="59406" y="0"/>
                  <a:pt x="132686" y="0"/>
                </a:cubicBezTo>
                <a:lnTo>
                  <a:pt x="1956860" y="0"/>
                </a:lnTo>
                <a:cubicBezTo>
                  <a:pt x="2030140" y="0"/>
                  <a:pt x="2089546" y="59406"/>
                  <a:pt x="2089546" y="132686"/>
                </a:cubicBezTo>
                <a:lnTo>
                  <a:pt x="2089546" y="1194176"/>
                </a:lnTo>
                <a:cubicBezTo>
                  <a:pt x="2089546" y="1267456"/>
                  <a:pt x="2030140" y="1326862"/>
                  <a:pt x="1956860" y="1326862"/>
                </a:cubicBezTo>
                <a:lnTo>
                  <a:pt x="132686" y="1326862"/>
                </a:lnTo>
                <a:cubicBezTo>
                  <a:pt x="59406" y="1326862"/>
                  <a:pt x="0" y="1267456"/>
                  <a:pt x="0" y="1194176"/>
                </a:cubicBezTo>
                <a:lnTo>
                  <a:pt x="0" y="132686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9050">
            <a:solidFill>
              <a:srgbClr val="FFFFFF">
                <a:lumMod val="50000"/>
              </a:srgbClr>
            </a:solidFill>
          </a:ln>
        </p:spPr>
        <p:style>
          <a:lnRef idx="2">
            <a:srgbClr val="FFFFFF">
              <a:hueOff val="0"/>
              <a:satOff val="0"/>
              <a:lumOff val="0"/>
              <a:alphaOff val="0"/>
            </a:srgbClr>
          </a:lnRef>
          <a:fillRef idx="1">
            <a:sysClr val="window" lastClr="FFFFFF">
              <a:alpha val="90000"/>
              <a:hueOff val="0"/>
              <a:satOff val="0"/>
              <a:lumOff val="0"/>
              <a:alphaOff val="0"/>
            </a:sysClr>
          </a:fillRef>
          <a:effectRef idx="0">
            <a:sysClr val="window" lastClr="FFFFFF">
              <a:alpha val="90000"/>
              <a:hueOff val="0"/>
              <a:satOff val="0"/>
              <a:lumOff val="0"/>
              <a:alphaOff val="0"/>
            </a:sysClr>
          </a:effectRef>
          <a:fontRef idx="minor">
            <a:sysClr val="windowText" lastClr="000000">
              <a:hueOff val="0"/>
              <a:satOff val="0"/>
              <a:lumOff val="0"/>
              <a:alphaOff val="0"/>
            </a:sysClr>
          </a:fontRef>
        </p:style>
        <p:txBody>
          <a:bodyPr spcFirstLastPara="0" vert="horz" wrap="square" lIns="240792" tIns="240792" rIns="240792" bIns="240792" numCol="1" spcCol="1270" anchor="ctr" anchorCtr="0">
            <a:noAutofit/>
          </a:bodyPr>
          <a:p>
            <a:pPr marL="0" lvl="0" indent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300" kern="1200"/>
          </a:p>
        </p:txBody>
      </p:sp>
      <p:sp>
        <p:nvSpPr>
          <p:cNvPr id="44" name="文本框 43"/>
          <p:cNvSpPr txBox="1"/>
          <p:nvPr>
            <p:custDataLst>
              <p:tags r:id="rId15"/>
            </p:custDataLst>
          </p:nvPr>
        </p:nvSpPr>
        <p:spPr>
          <a:xfrm>
            <a:off x="7804150" y="3983355"/>
            <a:ext cx="2113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ysClr val="window" lastClr="FFFFFF">
                    <a:lumMod val="50000"/>
                  </a:sysClr>
                </a:solidFill>
              </a:rPr>
              <a:t>货仓直</a:t>
            </a:r>
            <a:endParaRPr lang="zh-CN" altLang="en-US" dirty="0">
              <a:solidFill>
                <a:sysClr val="window" lastClr="FFFFFF">
                  <a:lumMod val="50000"/>
                </a:sysClr>
              </a:solidFill>
            </a:endParaRPr>
          </a:p>
          <a:p>
            <a:pPr algn="ctr"/>
            <a:r>
              <a:rPr lang="zh-CN" altLang="en-US" dirty="0">
                <a:solidFill>
                  <a:sysClr val="window" lastClr="FFFFFF">
                    <a:lumMod val="50000"/>
                  </a:sysClr>
                </a:solidFill>
              </a:rPr>
              <a:t>供</a:t>
            </a:r>
            <a:endParaRPr lang="zh-CN" altLang="en-US" dirty="0">
              <a:solidFill>
                <a:sysClr val="window" lastClr="FFFFFF">
                  <a:lumMod val="50000"/>
                </a:sysClr>
              </a:solidFill>
            </a:endParaRPr>
          </a:p>
        </p:txBody>
      </p:sp>
    </p:spTree>
    <p:custDataLst>
      <p:tags r:id="rId1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74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64"/>
  <p:tag name="KSO_WM_UNIT_COLOR_SCHEME_PARENT_PAGE" val="2_1"/>
</p:tagLst>
</file>

<file path=ppt/tags/tag10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84"/>
  <p:tag name="KSO_WM_UNIT_COLOR_SCHEME_PARENT_PAGE" val="2_2"/>
</p:tagLst>
</file>

<file path=ppt/tags/tag10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85"/>
  <p:tag name="KSO_WM_UNIT_COLOR_SCHEME_PARENT_PAGE" val="2_2"/>
</p:tagLst>
</file>

<file path=ppt/tags/tag10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86"/>
  <p:tag name="KSO_WM_UNIT_COLOR_SCHEME_PARENT_PAGE" val="2_2"/>
</p:tagLst>
</file>

<file path=ppt/tags/tag10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87"/>
  <p:tag name="KSO_WM_UNIT_COLOR_SCHEME_PARENT_PAGE" val="2_2"/>
</p:tagLst>
</file>

<file path=ppt/tags/tag10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88"/>
  <p:tag name="KSO_WM_UNIT_COLOR_SCHEME_PARENT_PAGE" val="2_2"/>
</p:tagLst>
</file>

<file path=ppt/tags/tag10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89"/>
  <p:tag name="KSO_WM_UNIT_COLOR_SCHEME_PARENT_PAGE" val="2_2"/>
</p:tagLst>
</file>

<file path=ppt/tags/tag10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90"/>
  <p:tag name="KSO_WM_UNIT_COLOR_SCHEME_PARENT_PAGE" val="2_2"/>
</p:tagLst>
</file>

<file path=ppt/tags/tag10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91"/>
  <p:tag name="KSO_WM_UNIT_COLOR_SCHEME_PARENT_PAGE" val="2_2"/>
</p:tagLst>
</file>

<file path=ppt/tags/tag10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92"/>
  <p:tag name="KSO_WM_UNIT_COLOR_SCHEME_PARENT_PAGE" val="2_2"/>
</p:tagLst>
</file>

<file path=ppt/tags/tag10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93"/>
  <p:tag name="KSO_WM_UNIT_COLOR_SCHEME_PARENT_PAGE" val="2_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65"/>
  <p:tag name="KSO_WM_UNIT_COLOR_SCHEME_PARENT_PAGE" val="2_1"/>
</p:tagLst>
</file>

<file path=ppt/tags/tag10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94"/>
  <p:tag name="KSO_WM_UNIT_COLOR_SCHEME_PARENT_PAGE" val="2_2"/>
</p:tagLst>
</file>

<file path=ppt/tags/tag10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10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10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10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10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1016.xml><?xml version="1.0" encoding="utf-8"?>
<p:tagLst xmlns:p="http://schemas.openxmlformats.org/presentationml/2006/main">
  <p:tag name="KSO_WM_SLIDE_COLORSCHEME_VERSION" val="3.2"/>
  <p:tag name="KSO_WM_UNIT_COLOR_SCHEME_SHAPE_ID" val="495"/>
  <p:tag name="KSO_WM_UNIT_COLOR_SCHEME_PARENT_PAGE" val="2_2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35"/>
  <p:tag name="KSO_WM_UNIT_COLOR_SCHEME_PARENT_PAGE" val="2_3"/>
</p:tagLst>
</file>

<file path=ppt/tags/tag10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25"/>
  <p:tag name="KSO_WM_UNIT_COLOR_SCHEME_PARENT_PAGE" val="2_3"/>
</p:tagLst>
</file>

<file path=ppt/tags/tag10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26"/>
  <p:tag name="KSO_WM_UNIT_COLOR_SCHEME_PARENT_PAGE" val="2_3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66"/>
  <p:tag name="KSO_WM_UNIT_COLOR_SCHEME_PARENT_PAGE" val="2_1"/>
</p:tagLst>
</file>

<file path=ppt/tags/tag10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27"/>
  <p:tag name="KSO_WM_UNIT_COLOR_SCHEME_PARENT_PAGE" val="2_3"/>
</p:tagLst>
</file>

<file path=ppt/tags/tag10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34"/>
  <p:tag name="KSO_WM_UNIT_COLOR_SCHEME_PARENT_PAGE" val="2_3"/>
</p:tagLst>
</file>

<file path=ppt/tags/tag10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35"/>
  <p:tag name="KSO_WM_UNIT_COLOR_SCHEME_PARENT_PAGE" val="2_3"/>
</p:tagLst>
</file>

<file path=ppt/tags/tag10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36"/>
  <p:tag name="KSO_WM_UNIT_COLOR_SCHEME_PARENT_PAGE" val="2_3"/>
</p:tagLst>
</file>

<file path=ppt/tags/tag10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37"/>
  <p:tag name="KSO_WM_UNIT_COLOR_SCHEME_PARENT_PAGE" val="2_3"/>
</p:tagLst>
</file>

<file path=ppt/tags/tag10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38"/>
  <p:tag name="KSO_WM_UNIT_COLOR_SCHEME_PARENT_PAGE" val="2_3"/>
</p:tagLst>
</file>

<file path=ppt/tags/tag10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39"/>
  <p:tag name="KSO_WM_UNIT_COLOR_SCHEME_PARENT_PAGE" val="2_3"/>
</p:tagLst>
</file>

<file path=ppt/tags/tag10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40"/>
  <p:tag name="KSO_WM_UNIT_COLOR_SCHEME_PARENT_PAGE" val="2_3"/>
</p:tagLst>
</file>

<file path=ppt/tags/tag10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41"/>
  <p:tag name="KSO_WM_UNIT_COLOR_SCHEME_PARENT_PAGE" val="2_3"/>
</p:tagLst>
</file>

<file path=ppt/tags/tag10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42"/>
  <p:tag name="KSO_WM_UNIT_COLOR_SCHEME_PARENT_PAGE" val="2_3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67"/>
  <p:tag name="KSO_WM_UNIT_COLOR_SCHEME_PARENT_PAGE" val="2_1"/>
</p:tagLst>
</file>

<file path=ppt/tags/tag10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43"/>
  <p:tag name="KSO_WM_UNIT_COLOR_SCHEME_PARENT_PAGE" val="2_3"/>
</p:tagLst>
</file>

<file path=ppt/tags/tag10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44"/>
  <p:tag name="KSO_WM_UNIT_COLOR_SCHEME_PARENT_PAGE" val="2_3"/>
</p:tagLst>
</file>

<file path=ppt/tags/tag10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45"/>
  <p:tag name="KSO_WM_UNIT_COLOR_SCHEME_PARENT_PAGE" val="2_3"/>
</p:tagLst>
</file>

<file path=ppt/tags/tag10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46"/>
  <p:tag name="KSO_WM_UNIT_COLOR_SCHEME_PARENT_PAGE" val="2_3"/>
</p:tagLst>
</file>

<file path=ppt/tags/tag10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47"/>
  <p:tag name="KSO_WM_UNIT_COLOR_SCHEME_PARENT_PAGE" val="2_3"/>
</p:tagLst>
</file>

<file path=ppt/tags/tag10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48"/>
  <p:tag name="KSO_WM_UNIT_COLOR_SCHEME_PARENT_PAGE" val="2_3"/>
</p:tagLst>
</file>

<file path=ppt/tags/tag10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49"/>
  <p:tag name="KSO_WM_UNIT_COLOR_SCHEME_PARENT_PAGE" val="2_3"/>
</p:tagLst>
</file>

<file path=ppt/tags/tag10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50"/>
  <p:tag name="KSO_WM_UNIT_COLOR_SCHEME_PARENT_PAGE" val="2_3"/>
</p:tagLst>
</file>

<file path=ppt/tags/tag10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51"/>
  <p:tag name="KSO_WM_UNIT_COLOR_SCHEME_PARENT_PAGE" val="2_3"/>
</p:tagLst>
</file>

<file path=ppt/tags/tag10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52"/>
  <p:tag name="KSO_WM_UNIT_COLOR_SCHEME_PARENT_PAGE" val="2_3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68"/>
  <p:tag name="KSO_WM_UNIT_COLOR_SCHEME_PARENT_PAGE" val="2_1"/>
</p:tagLst>
</file>

<file path=ppt/tags/tag10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53"/>
  <p:tag name="KSO_WM_UNIT_COLOR_SCHEME_PARENT_PAGE" val="2_3"/>
</p:tagLst>
</file>

<file path=ppt/tags/tag10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54"/>
  <p:tag name="KSO_WM_UNIT_COLOR_SCHEME_PARENT_PAGE" val="2_3"/>
</p:tagLst>
</file>

<file path=ppt/tags/tag10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55"/>
  <p:tag name="KSO_WM_UNIT_COLOR_SCHEME_PARENT_PAGE" val="2_3"/>
</p:tagLst>
</file>

<file path=ppt/tags/tag10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56"/>
  <p:tag name="KSO_WM_UNIT_COLOR_SCHEME_PARENT_PAGE" val="2_3"/>
</p:tagLst>
</file>

<file path=ppt/tags/tag10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57"/>
  <p:tag name="KSO_WM_UNIT_COLOR_SCHEME_PARENT_PAGE" val="2_3"/>
</p:tagLst>
</file>

<file path=ppt/tags/tag10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58"/>
  <p:tag name="KSO_WM_UNIT_COLOR_SCHEME_PARENT_PAGE" val="2_3"/>
</p:tagLst>
</file>

<file path=ppt/tags/tag10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59"/>
  <p:tag name="KSO_WM_UNIT_COLOR_SCHEME_PARENT_PAGE" val="2_3"/>
</p:tagLst>
</file>

<file path=ppt/tags/tag10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60"/>
  <p:tag name="KSO_WM_UNIT_COLOR_SCHEME_PARENT_PAGE" val="2_3"/>
</p:tagLst>
</file>

<file path=ppt/tags/tag10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61"/>
  <p:tag name="KSO_WM_UNIT_COLOR_SCHEME_PARENT_PAGE" val="2_3"/>
</p:tagLst>
</file>

<file path=ppt/tags/tag10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62"/>
  <p:tag name="KSO_WM_UNIT_COLOR_SCHEME_PARENT_PAGE" val="2_3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69"/>
  <p:tag name="KSO_WM_UNIT_COLOR_SCHEME_PARENT_PAGE" val="2_1"/>
</p:tagLst>
</file>

<file path=ppt/tags/tag10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63"/>
  <p:tag name="KSO_WM_UNIT_COLOR_SCHEME_PARENT_PAGE" val="2_3"/>
</p:tagLst>
</file>

<file path=ppt/tags/tag10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64"/>
  <p:tag name="KSO_WM_UNIT_COLOR_SCHEME_PARENT_PAGE" val="2_3"/>
</p:tagLst>
</file>

<file path=ppt/tags/tag10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65"/>
  <p:tag name="KSO_WM_UNIT_COLOR_SCHEME_PARENT_PAGE" val="2_3"/>
</p:tagLst>
</file>

<file path=ppt/tags/tag10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66"/>
  <p:tag name="KSO_WM_UNIT_COLOR_SCHEME_PARENT_PAGE" val="2_3"/>
</p:tagLst>
</file>

<file path=ppt/tags/tag10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67"/>
  <p:tag name="KSO_WM_UNIT_COLOR_SCHEME_PARENT_PAGE" val="2_3"/>
</p:tagLst>
</file>

<file path=ppt/tags/tag10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68"/>
  <p:tag name="KSO_WM_UNIT_COLOR_SCHEME_PARENT_PAGE" val="2_3"/>
</p:tagLst>
</file>

<file path=ppt/tags/tag10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69"/>
  <p:tag name="KSO_WM_UNIT_COLOR_SCHEME_PARENT_PAGE" val="2_3"/>
</p:tagLst>
</file>

<file path=ppt/tags/tag10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70"/>
  <p:tag name="KSO_WM_UNIT_COLOR_SCHEME_PARENT_PAGE" val="2_3"/>
</p:tagLst>
</file>

<file path=ppt/tags/tag10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71"/>
  <p:tag name="KSO_WM_UNIT_COLOR_SCHEME_PARENT_PAGE" val="2_3"/>
</p:tagLst>
</file>

<file path=ppt/tags/tag10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72"/>
  <p:tag name="KSO_WM_UNIT_COLOR_SCHEME_PARENT_PAGE" val="2_3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70"/>
  <p:tag name="KSO_WM_UNIT_COLOR_SCHEME_PARENT_PAGE" val="2_1"/>
</p:tagLst>
</file>

<file path=ppt/tags/tag10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73"/>
  <p:tag name="KSO_WM_UNIT_COLOR_SCHEME_PARENT_PAGE" val="2_3"/>
</p:tagLst>
</file>

<file path=ppt/tags/tag10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74"/>
  <p:tag name="KSO_WM_UNIT_COLOR_SCHEME_PARENT_PAGE" val="2_3"/>
</p:tagLst>
</file>

<file path=ppt/tags/tag10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75"/>
  <p:tag name="KSO_WM_UNIT_COLOR_SCHEME_PARENT_PAGE" val="2_3"/>
</p:tagLst>
</file>

<file path=ppt/tags/tag10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76"/>
  <p:tag name="KSO_WM_UNIT_COLOR_SCHEME_PARENT_PAGE" val="2_3"/>
</p:tagLst>
</file>

<file path=ppt/tags/tag10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77"/>
  <p:tag name="KSO_WM_UNIT_COLOR_SCHEME_PARENT_PAGE" val="2_3"/>
</p:tagLst>
</file>

<file path=ppt/tags/tag10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78"/>
  <p:tag name="KSO_WM_UNIT_COLOR_SCHEME_PARENT_PAGE" val="2_3"/>
</p:tagLst>
</file>

<file path=ppt/tags/tag10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79"/>
  <p:tag name="KSO_WM_UNIT_COLOR_SCHEME_PARENT_PAGE" val="2_3"/>
</p:tagLst>
</file>

<file path=ppt/tags/tag10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80"/>
  <p:tag name="KSO_WM_UNIT_COLOR_SCHEME_PARENT_PAGE" val="2_3"/>
</p:tagLst>
</file>

<file path=ppt/tags/tag10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81"/>
  <p:tag name="KSO_WM_UNIT_COLOR_SCHEME_PARENT_PAGE" val="2_3"/>
</p:tagLst>
</file>

<file path=ppt/tags/tag10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82"/>
  <p:tag name="KSO_WM_UNIT_COLOR_SCHEME_PARENT_PAGE" val="2_3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71"/>
  <p:tag name="KSO_WM_UNIT_COLOR_SCHEME_PARENT_PAGE" val="2_1"/>
</p:tagLst>
</file>

<file path=ppt/tags/tag10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83"/>
  <p:tag name="KSO_WM_UNIT_COLOR_SCHEME_PARENT_PAGE" val="2_3"/>
</p:tagLst>
</file>

<file path=ppt/tags/tag10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84"/>
  <p:tag name="KSO_WM_UNIT_COLOR_SCHEME_PARENT_PAGE" val="2_3"/>
</p:tagLst>
</file>

<file path=ppt/tags/tag10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85"/>
  <p:tag name="KSO_WM_UNIT_COLOR_SCHEME_PARENT_PAGE" val="2_3"/>
</p:tagLst>
</file>

<file path=ppt/tags/tag10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86"/>
  <p:tag name="KSO_WM_UNIT_COLOR_SCHEME_PARENT_PAGE" val="2_3"/>
</p:tagLst>
</file>

<file path=ppt/tags/tag10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87"/>
  <p:tag name="KSO_WM_UNIT_COLOR_SCHEME_PARENT_PAGE" val="2_3"/>
</p:tagLst>
</file>

<file path=ppt/tags/tag10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88"/>
  <p:tag name="KSO_WM_UNIT_COLOR_SCHEME_PARENT_PAGE" val="2_3"/>
</p:tagLst>
</file>

<file path=ppt/tags/tag10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89"/>
  <p:tag name="KSO_WM_UNIT_COLOR_SCHEME_PARENT_PAGE" val="2_3"/>
</p:tagLst>
</file>

<file path=ppt/tags/tag10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90"/>
  <p:tag name="KSO_WM_UNIT_COLOR_SCHEME_PARENT_PAGE" val="2_3"/>
</p:tagLst>
</file>

<file path=ppt/tags/tag10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91"/>
  <p:tag name="KSO_WM_UNIT_COLOR_SCHEME_PARENT_PAGE" val="2_3"/>
</p:tagLst>
</file>

<file path=ppt/tags/tag10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92"/>
  <p:tag name="KSO_WM_UNIT_COLOR_SCHEME_PARENT_PAGE" val="2_3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72"/>
  <p:tag name="KSO_WM_UNIT_COLOR_SCHEME_PARENT_PAGE" val="2_1"/>
</p:tagLst>
</file>

<file path=ppt/tags/tag10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93"/>
  <p:tag name="KSO_WM_UNIT_COLOR_SCHEME_PARENT_PAGE" val="2_3"/>
</p:tagLst>
</file>

<file path=ppt/tags/tag10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94"/>
  <p:tag name="KSO_WM_UNIT_COLOR_SCHEME_PARENT_PAGE" val="2_3"/>
</p:tagLst>
</file>

<file path=ppt/tags/tag10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95"/>
  <p:tag name="KSO_WM_UNIT_COLOR_SCHEME_PARENT_PAGE" val="2_3"/>
</p:tagLst>
</file>

<file path=ppt/tags/tag10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96"/>
  <p:tag name="KSO_WM_UNIT_COLOR_SCHEME_PARENT_PAGE" val="2_3"/>
</p:tagLst>
</file>

<file path=ppt/tags/tag10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97"/>
  <p:tag name="KSO_WM_UNIT_COLOR_SCHEME_PARENT_PAGE" val="2_3"/>
</p:tagLst>
</file>

<file path=ppt/tags/tag10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98"/>
  <p:tag name="KSO_WM_UNIT_COLOR_SCHEME_PARENT_PAGE" val="2_3"/>
</p:tagLst>
</file>

<file path=ppt/tags/tag10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99"/>
  <p:tag name="KSO_WM_UNIT_COLOR_SCHEME_PARENT_PAGE" val="2_3"/>
</p:tagLst>
</file>

<file path=ppt/tags/tag10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00"/>
  <p:tag name="KSO_WM_UNIT_COLOR_SCHEME_PARENT_PAGE" val="2_3"/>
</p:tagLst>
</file>

<file path=ppt/tags/tag10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01"/>
  <p:tag name="KSO_WM_UNIT_COLOR_SCHEME_PARENT_PAGE" val="2_3"/>
</p:tagLst>
</file>

<file path=ppt/tags/tag10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02"/>
  <p:tag name="KSO_WM_UNIT_COLOR_SCHEME_PARENT_PAGE" val="2_3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73"/>
  <p:tag name="KSO_WM_UNIT_COLOR_SCHEME_PARENT_PAGE" val="2_1"/>
</p:tagLst>
</file>

<file path=ppt/tags/tag10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03"/>
  <p:tag name="KSO_WM_UNIT_COLOR_SCHEME_PARENT_PAGE" val="2_3"/>
</p:tagLst>
</file>

<file path=ppt/tags/tag10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04"/>
  <p:tag name="KSO_WM_UNIT_COLOR_SCHEME_PARENT_PAGE" val="2_3"/>
</p:tagLst>
</file>

<file path=ppt/tags/tag10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05"/>
  <p:tag name="KSO_WM_UNIT_COLOR_SCHEME_PARENT_PAGE" val="2_3"/>
</p:tagLst>
</file>

<file path=ppt/tags/tag10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06"/>
  <p:tag name="KSO_WM_UNIT_COLOR_SCHEME_PARENT_PAGE" val="2_3"/>
</p:tagLst>
</file>

<file path=ppt/tags/tag10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07"/>
  <p:tag name="KSO_WM_UNIT_COLOR_SCHEME_PARENT_PAGE" val="2_3"/>
</p:tagLst>
</file>

<file path=ppt/tags/tag10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08"/>
  <p:tag name="KSO_WM_UNIT_COLOR_SCHEME_PARENT_PAGE" val="2_3"/>
</p:tagLst>
</file>

<file path=ppt/tags/tag10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09"/>
  <p:tag name="KSO_WM_UNIT_COLOR_SCHEME_PARENT_PAGE" val="2_3"/>
</p:tagLst>
</file>

<file path=ppt/tags/tag10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10"/>
  <p:tag name="KSO_WM_UNIT_COLOR_SCHEME_PARENT_PAGE" val="2_3"/>
</p:tagLst>
</file>

<file path=ppt/tags/tag10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11"/>
  <p:tag name="KSO_WM_UNIT_COLOR_SCHEME_PARENT_PAGE" val="2_3"/>
</p:tagLst>
</file>

<file path=ppt/tags/tag10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12"/>
  <p:tag name="KSO_WM_UNIT_COLOR_SCHEME_PARENT_PAGE" val="2_3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75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74"/>
  <p:tag name="KSO_WM_UNIT_COLOR_SCHEME_PARENT_PAGE" val="2_1"/>
</p:tagLst>
</file>

<file path=ppt/tags/tag1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13"/>
  <p:tag name="KSO_WM_UNIT_COLOR_SCHEME_PARENT_PAGE" val="2_3"/>
</p:tagLst>
</file>

<file path=ppt/tags/tag1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14"/>
  <p:tag name="KSO_WM_UNIT_COLOR_SCHEME_PARENT_PAGE" val="2_3"/>
</p:tagLst>
</file>

<file path=ppt/tags/tag1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15"/>
  <p:tag name="KSO_WM_UNIT_COLOR_SCHEME_PARENT_PAGE" val="2_3"/>
</p:tagLst>
</file>

<file path=ppt/tags/tag1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16"/>
  <p:tag name="KSO_WM_UNIT_COLOR_SCHEME_PARENT_PAGE" val="2_3"/>
</p:tagLst>
</file>

<file path=ppt/tags/tag1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17"/>
  <p:tag name="KSO_WM_UNIT_COLOR_SCHEME_PARENT_PAGE" val="2_3"/>
</p:tagLst>
</file>

<file path=ppt/tags/tag1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18"/>
  <p:tag name="KSO_WM_UNIT_COLOR_SCHEME_PARENT_PAGE" val="2_3"/>
</p:tagLst>
</file>

<file path=ppt/tags/tag1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19"/>
  <p:tag name="KSO_WM_UNIT_COLOR_SCHEME_PARENT_PAGE" val="2_3"/>
</p:tagLst>
</file>

<file path=ppt/tags/tag1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20"/>
  <p:tag name="KSO_WM_UNIT_COLOR_SCHEME_PARENT_PAGE" val="2_3"/>
</p:tagLst>
</file>

<file path=ppt/tags/tag1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21"/>
  <p:tag name="KSO_WM_UNIT_COLOR_SCHEME_PARENT_PAGE" val="2_3"/>
</p:tagLst>
</file>

<file path=ppt/tags/tag1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22"/>
  <p:tag name="KSO_WM_UNIT_COLOR_SCHEME_PARENT_PAGE" val="2_3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75"/>
  <p:tag name="KSO_WM_UNIT_COLOR_SCHEME_PARENT_PAGE" val="2_1"/>
</p:tagLst>
</file>

<file path=ppt/tags/tag1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23"/>
  <p:tag name="KSO_WM_UNIT_COLOR_SCHEME_PARENT_PAGE" val="2_3"/>
</p:tagLst>
</file>

<file path=ppt/tags/tag1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24"/>
  <p:tag name="KSO_WM_UNIT_COLOR_SCHEME_PARENT_PAGE" val="2_3"/>
</p:tagLst>
</file>

<file path=ppt/tags/tag1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25"/>
  <p:tag name="KSO_WM_UNIT_COLOR_SCHEME_PARENT_PAGE" val="2_3"/>
</p:tagLst>
</file>

<file path=ppt/tags/tag1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26"/>
  <p:tag name="KSO_WM_UNIT_COLOR_SCHEME_PARENT_PAGE" val="2_3"/>
</p:tagLst>
</file>

<file path=ppt/tags/tag1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27"/>
  <p:tag name="KSO_WM_UNIT_COLOR_SCHEME_PARENT_PAGE" val="2_3"/>
</p:tagLst>
</file>

<file path=ppt/tags/tag1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28"/>
  <p:tag name="KSO_WM_UNIT_COLOR_SCHEME_PARENT_PAGE" val="2_3"/>
</p:tagLst>
</file>

<file path=ppt/tags/tag1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29"/>
  <p:tag name="KSO_WM_UNIT_COLOR_SCHEME_PARENT_PAGE" val="2_3"/>
</p:tagLst>
</file>

<file path=ppt/tags/tag1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30"/>
  <p:tag name="KSO_WM_UNIT_COLOR_SCHEME_PARENT_PAGE" val="2_3"/>
</p:tagLst>
</file>

<file path=ppt/tags/tag1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31"/>
  <p:tag name="KSO_WM_UNIT_COLOR_SCHEME_PARENT_PAGE" val="2_3"/>
</p:tagLst>
</file>

<file path=ppt/tags/tag1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32"/>
  <p:tag name="KSO_WM_UNIT_COLOR_SCHEME_PARENT_PAGE" val="2_3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76"/>
  <p:tag name="KSO_WM_UNIT_COLOR_SCHEME_PARENT_PAGE" val="2_1"/>
</p:tagLst>
</file>

<file path=ppt/tags/tag1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33"/>
  <p:tag name="KSO_WM_UNIT_COLOR_SCHEME_PARENT_PAGE" val="2_3"/>
</p:tagLst>
</file>

<file path=ppt/tags/tag1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34"/>
  <p:tag name="KSO_WM_UNIT_COLOR_SCHEME_PARENT_PAGE" val="2_3"/>
</p:tagLst>
</file>

<file path=ppt/tags/tag1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35"/>
  <p:tag name="KSO_WM_UNIT_COLOR_SCHEME_PARENT_PAGE" val="2_3"/>
</p:tagLst>
</file>

<file path=ppt/tags/tag1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36"/>
  <p:tag name="KSO_WM_UNIT_COLOR_SCHEME_PARENT_PAGE" val="2_3"/>
</p:tagLst>
</file>

<file path=ppt/tags/tag1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37"/>
  <p:tag name="KSO_WM_UNIT_COLOR_SCHEME_PARENT_PAGE" val="2_3"/>
</p:tagLst>
</file>

<file path=ppt/tags/tag1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38"/>
  <p:tag name="KSO_WM_UNIT_COLOR_SCHEME_PARENT_PAGE" val="2_3"/>
</p:tagLst>
</file>

<file path=ppt/tags/tag1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39"/>
  <p:tag name="KSO_WM_UNIT_COLOR_SCHEME_PARENT_PAGE" val="2_3"/>
</p:tagLst>
</file>

<file path=ppt/tags/tag1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40"/>
  <p:tag name="KSO_WM_UNIT_COLOR_SCHEME_PARENT_PAGE" val="2_3"/>
</p:tagLst>
</file>

<file path=ppt/tags/tag1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41"/>
  <p:tag name="KSO_WM_UNIT_COLOR_SCHEME_PARENT_PAGE" val="2_3"/>
</p:tagLst>
</file>

<file path=ppt/tags/tag1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42"/>
  <p:tag name="KSO_WM_UNIT_COLOR_SCHEME_PARENT_PAGE" val="2_3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77"/>
  <p:tag name="KSO_WM_UNIT_COLOR_SCHEME_PARENT_PAGE" val="2_1"/>
</p:tagLst>
</file>

<file path=ppt/tags/tag1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43"/>
  <p:tag name="KSO_WM_UNIT_COLOR_SCHEME_PARENT_PAGE" val="2_3"/>
</p:tagLst>
</file>

<file path=ppt/tags/tag1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44"/>
  <p:tag name="KSO_WM_UNIT_COLOR_SCHEME_PARENT_PAGE" val="2_3"/>
</p:tagLst>
</file>

<file path=ppt/tags/tag1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45"/>
  <p:tag name="KSO_WM_UNIT_COLOR_SCHEME_PARENT_PAGE" val="2_3"/>
</p:tagLst>
</file>

<file path=ppt/tags/tag1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46"/>
  <p:tag name="KSO_WM_UNIT_COLOR_SCHEME_PARENT_PAGE" val="2_3"/>
</p:tagLst>
</file>

<file path=ppt/tags/tag1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47"/>
  <p:tag name="KSO_WM_UNIT_COLOR_SCHEME_PARENT_PAGE" val="2_3"/>
</p:tagLst>
</file>

<file path=ppt/tags/tag1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48"/>
  <p:tag name="KSO_WM_UNIT_COLOR_SCHEME_PARENT_PAGE" val="2_3"/>
</p:tagLst>
</file>

<file path=ppt/tags/tag1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49"/>
  <p:tag name="KSO_WM_UNIT_COLOR_SCHEME_PARENT_PAGE" val="2_3"/>
</p:tagLst>
</file>

<file path=ppt/tags/tag1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50"/>
  <p:tag name="KSO_WM_UNIT_COLOR_SCHEME_PARENT_PAGE" val="2_3"/>
</p:tagLst>
</file>

<file path=ppt/tags/tag1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51"/>
  <p:tag name="KSO_WM_UNIT_COLOR_SCHEME_PARENT_PAGE" val="2_3"/>
</p:tagLst>
</file>

<file path=ppt/tags/tag1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52"/>
  <p:tag name="KSO_WM_UNIT_COLOR_SCHEME_PARENT_PAGE" val="2_3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78"/>
  <p:tag name="KSO_WM_UNIT_COLOR_SCHEME_PARENT_PAGE" val="2_1"/>
</p:tagLst>
</file>

<file path=ppt/tags/tag1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53"/>
  <p:tag name="KSO_WM_UNIT_COLOR_SCHEME_PARENT_PAGE" val="2_3"/>
</p:tagLst>
</file>

<file path=ppt/tags/tag1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54"/>
  <p:tag name="KSO_WM_UNIT_COLOR_SCHEME_PARENT_PAGE" val="2_3"/>
</p:tagLst>
</file>

<file path=ppt/tags/tag1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55"/>
  <p:tag name="KSO_WM_UNIT_COLOR_SCHEME_PARENT_PAGE" val="2_3"/>
</p:tagLst>
</file>

<file path=ppt/tags/tag1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56"/>
  <p:tag name="KSO_WM_UNIT_COLOR_SCHEME_PARENT_PAGE" val="2_3"/>
</p:tagLst>
</file>

<file path=ppt/tags/tag1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57"/>
  <p:tag name="KSO_WM_UNIT_COLOR_SCHEME_PARENT_PAGE" val="2_3"/>
</p:tagLst>
</file>

<file path=ppt/tags/tag1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58"/>
  <p:tag name="KSO_WM_UNIT_COLOR_SCHEME_PARENT_PAGE" val="2_3"/>
</p:tagLst>
</file>

<file path=ppt/tags/tag1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59"/>
  <p:tag name="KSO_WM_UNIT_COLOR_SCHEME_PARENT_PAGE" val="2_3"/>
</p:tagLst>
</file>

<file path=ppt/tags/tag1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60"/>
  <p:tag name="KSO_WM_UNIT_COLOR_SCHEME_PARENT_PAGE" val="2_3"/>
</p:tagLst>
</file>

<file path=ppt/tags/tag1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61"/>
  <p:tag name="KSO_WM_UNIT_COLOR_SCHEME_PARENT_PAGE" val="2_3"/>
</p:tagLst>
</file>

<file path=ppt/tags/tag1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62"/>
  <p:tag name="KSO_WM_UNIT_COLOR_SCHEME_PARENT_PAGE" val="2_3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79"/>
  <p:tag name="KSO_WM_UNIT_COLOR_SCHEME_PARENT_PAGE" val="2_1"/>
</p:tagLst>
</file>

<file path=ppt/tags/tag1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63"/>
  <p:tag name="KSO_WM_UNIT_COLOR_SCHEME_PARENT_PAGE" val="2_3"/>
</p:tagLst>
</file>

<file path=ppt/tags/tag1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64"/>
  <p:tag name="KSO_WM_UNIT_COLOR_SCHEME_PARENT_PAGE" val="2_3"/>
</p:tagLst>
</file>

<file path=ppt/tags/tag1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65"/>
  <p:tag name="KSO_WM_UNIT_COLOR_SCHEME_PARENT_PAGE" val="2_3"/>
</p:tagLst>
</file>

<file path=ppt/tags/tag1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66"/>
  <p:tag name="KSO_WM_UNIT_COLOR_SCHEME_PARENT_PAGE" val="2_3"/>
</p:tagLst>
</file>

<file path=ppt/tags/tag1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67"/>
  <p:tag name="KSO_WM_UNIT_COLOR_SCHEME_PARENT_PAGE" val="2_3"/>
</p:tagLst>
</file>

<file path=ppt/tags/tag1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68"/>
  <p:tag name="KSO_WM_UNIT_COLOR_SCHEME_PARENT_PAGE" val="2_3"/>
</p:tagLst>
</file>

<file path=ppt/tags/tag1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69"/>
  <p:tag name="KSO_WM_UNIT_COLOR_SCHEME_PARENT_PAGE" val="2_3"/>
</p:tagLst>
</file>

<file path=ppt/tags/tag1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70"/>
  <p:tag name="KSO_WM_UNIT_COLOR_SCHEME_PARENT_PAGE" val="2_3"/>
</p:tagLst>
</file>

<file path=ppt/tags/tag1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71"/>
  <p:tag name="KSO_WM_UNIT_COLOR_SCHEME_PARENT_PAGE" val="2_3"/>
</p:tagLst>
</file>

<file path=ppt/tags/tag1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72"/>
  <p:tag name="KSO_WM_UNIT_COLOR_SCHEME_PARENT_PAGE" val="2_3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80"/>
  <p:tag name="KSO_WM_UNIT_COLOR_SCHEME_PARENT_PAGE" val="2_1"/>
</p:tagLst>
</file>

<file path=ppt/tags/tag1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73"/>
  <p:tag name="KSO_WM_UNIT_COLOR_SCHEME_PARENT_PAGE" val="2_3"/>
</p:tagLst>
</file>

<file path=ppt/tags/tag1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74"/>
  <p:tag name="KSO_WM_UNIT_COLOR_SCHEME_PARENT_PAGE" val="2_3"/>
</p:tagLst>
</file>

<file path=ppt/tags/tag1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75"/>
  <p:tag name="KSO_WM_UNIT_COLOR_SCHEME_PARENT_PAGE" val="2_3"/>
</p:tagLst>
</file>

<file path=ppt/tags/tag1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76"/>
  <p:tag name="KSO_WM_UNIT_COLOR_SCHEME_PARENT_PAGE" val="2_3"/>
</p:tagLst>
</file>

<file path=ppt/tags/tag1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77"/>
  <p:tag name="KSO_WM_UNIT_COLOR_SCHEME_PARENT_PAGE" val="2_3"/>
</p:tagLst>
</file>

<file path=ppt/tags/tag1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78"/>
  <p:tag name="KSO_WM_UNIT_COLOR_SCHEME_PARENT_PAGE" val="2_3"/>
</p:tagLst>
</file>

<file path=ppt/tags/tag1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79"/>
  <p:tag name="KSO_WM_UNIT_COLOR_SCHEME_PARENT_PAGE" val="2_3"/>
</p:tagLst>
</file>

<file path=ppt/tags/tag1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80"/>
  <p:tag name="KSO_WM_UNIT_COLOR_SCHEME_PARENT_PAGE" val="2_3"/>
</p:tagLst>
</file>

<file path=ppt/tags/tag1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81"/>
  <p:tag name="KSO_WM_UNIT_COLOR_SCHEME_PARENT_PAGE" val="2_3"/>
</p:tagLst>
</file>

<file path=ppt/tags/tag1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82"/>
  <p:tag name="KSO_WM_UNIT_COLOR_SCHEME_PARENT_PAGE" val="2_3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81"/>
  <p:tag name="KSO_WM_UNIT_COLOR_SCHEME_PARENT_PAGE" val="2_1"/>
</p:tagLst>
</file>

<file path=ppt/tags/tag1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83"/>
  <p:tag name="KSO_WM_UNIT_COLOR_SCHEME_PARENT_PAGE" val="2_3"/>
</p:tagLst>
</file>

<file path=ppt/tags/tag1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84"/>
  <p:tag name="KSO_WM_UNIT_COLOR_SCHEME_PARENT_PAGE" val="2_3"/>
</p:tagLst>
</file>

<file path=ppt/tags/tag1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85"/>
  <p:tag name="KSO_WM_UNIT_COLOR_SCHEME_PARENT_PAGE" val="2_3"/>
</p:tagLst>
</file>

<file path=ppt/tags/tag1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86"/>
  <p:tag name="KSO_WM_UNIT_COLOR_SCHEME_PARENT_PAGE" val="2_3"/>
</p:tagLst>
</file>

<file path=ppt/tags/tag1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87"/>
  <p:tag name="KSO_WM_UNIT_COLOR_SCHEME_PARENT_PAGE" val="2_3"/>
</p:tagLst>
</file>

<file path=ppt/tags/tag1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88"/>
  <p:tag name="KSO_WM_UNIT_COLOR_SCHEME_PARENT_PAGE" val="2_3"/>
</p:tagLst>
</file>

<file path=ppt/tags/tag1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89"/>
  <p:tag name="KSO_WM_UNIT_COLOR_SCHEME_PARENT_PAGE" val="2_3"/>
</p:tagLst>
</file>

<file path=ppt/tags/tag1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90"/>
  <p:tag name="KSO_WM_UNIT_COLOR_SCHEME_PARENT_PAGE" val="2_3"/>
</p:tagLst>
</file>

<file path=ppt/tags/tag1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91"/>
  <p:tag name="KSO_WM_UNIT_COLOR_SCHEME_PARENT_PAGE" val="2_3"/>
</p:tagLst>
</file>

<file path=ppt/tags/tag1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92"/>
  <p:tag name="KSO_WM_UNIT_COLOR_SCHEME_PARENT_PAGE" val="2_3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82"/>
  <p:tag name="KSO_WM_UNIT_COLOR_SCHEME_PARENT_PAGE" val="2_1"/>
</p:tagLst>
</file>

<file path=ppt/tags/tag1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93"/>
  <p:tag name="KSO_WM_UNIT_COLOR_SCHEME_PARENT_PAGE" val="2_3"/>
</p:tagLst>
</file>

<file path=ppt/tags/tag1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94"/>
  <p:tag name="KSO_WM_UNIT_COLOR_SCHEME_PARENT_PAGE" val="2_3"/>
</p:tagLst>
</file>

<file path=ppt/tags/tag1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95"/>
  <p:tag name="KSO_WM_UNIT_COLOR_SCHEME_PARENT_PAGE" val="2_3"/>
</p:tagLst>
</file>

<file path=ppt/tags/tag1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96"/>
  <p:tag name="KSO_WM_UNIT_COLOR_SCHEME_PARENT_PAGE" val="2_3"/>
</p:tagLst>
</file>

<file path=ppt/tags/tag1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97"/>
  <p:tag name="KSO_WM_UNIT_COLOR_SCHEME_PARENT_PAGE" val="2_3"/>
</p:tagLst>
</file>

<file path=ppt/tags/tag1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98"/>
  <p:tag name="KSO_WM_UNIT_COLOR_SCHEME_PARENT_PAGE" val="2_3"/>
</p:tagLst>
</file>

<file path=ppt/tags/tag1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99"/>
  <p:tag name="KSO_WM_UNIT_COLOR_SCHEME_PARENT_PAGE" val="2_3"/>
</p:tagLst>
</file>

<file path=ppt/tags/tag1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00"/>
  <p:tag name="KSO_WM_UNIT_COLOR_SCHEME_PARENT_PAGE" val="2_3"/>
</p:tagLst>
</file>

<file path=ppt/tags/tag1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01"/>
  <p:tag name="KSO_WM_UNIT_COLOR_SCHEME_PARENT_PAGE" val="2_3"/>
</p:tagLst>
</file>

<file path=ppt/tags/tag1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02"/>
  <p:tag name="KSO_WM_UNIT_COLOR_SCHEME_PARENT_PAGE" val="2_3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83"/>
  <p:tag name="KSO_WM_UNIT_COLOR_SCHEME_PARENT_PAGE" val="2_1"/>
</p:tagLst>
</file>

<file path=ppt/tags/tag1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03"/>
  <p:tag name="KSO_WM_UNIT_COLOR_SCHEME_PARENT_PAGE" val="2_3"/>
</p:tagLst>
</file>

<file path=ppt/tags/tag1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04"/>
  <p:tag name="KSO_WM_UNIT_COLOR_SCHEME_PARENT_PAGE" val="2_3"/>
</p:tagLst>
</file>

<file path=ppt/tags/tag1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05"/>
  <p:tag name="KSO_WM_UNIT_COLOR_SCHEME_PARENT_PAGE" val="2_3"/>
</p:tagLst>
</file>

<file path=ppt/tags/tag1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06"/>
  <p:tag name="KSO_WM_UNIT_COLOR_SCHEME_PARENT_PAGE" val="2_3"/>
</p:tagLst>
</file>

<file path=ppt/tags/tag1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07"/>
  <p:tag name="KSO_WM_UNIT_COLOR_SCHEME_PARENT_PAGE" val="2_3"/>
</p:tagLst>
</file>

<file path=ppt/tags/tag1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08"/>
  <p:tag name="KSO_WM_UNIT_COLOR_SCHEME_PARENT_PAGE" val="2_3"/>
</p:tagLst>
</file>

<file path=ppt/tags/tag1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09"/>
  <p:tag name="KSO_WM_UNIT_COLOR_SCHEME_PARENT_PAGE" val="2_3"/>
</p:tagLst>
</file>

<file path=ppt/tags/tag1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10"/>
  <p:tag name="KSO_WM_UNIT_COLOR_SCHEME_PARENT_PAGE" val="2_3"/>
</p:tagLst>
</file>

<file path=ppt/tags/tag1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11"/>
  <p:tag name="KSO_WM_UNIT_COLOR_SCHEME_PARENT_PAGE" val="2_3"/>
</p:tagLst>
</file>

<file path=ppt/tags/tag1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12"/>
  <p:tag name="KSO_WM_UNIT_COLOR_SCHEME_PARENT_PAGE" val="2_3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76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84"/>
  <p:tag name="KSO_WM_UNIT_COLOR_SCHEME_PARENT_PAGE" val="2_1"/>
</p:tagLst>
</file>

<file path=ppt/tags/tag1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13"/>
  <p:tag name="KSO_WM_UNIT_COLOR_SCHEME_PARENT_PAGE" val="2_3"/>
</p:tagLst>
</file>

<file path=ppt/tags/tag1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14"/>
  <p:tag name="KSO_WM_UNIT_COLOR_SCHEME_PARENT_PAGE" val="2_3"/>
</p:tagLst>
</file>

<file path=ppt/tags/tag1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15"/>
  <p:tag name="KSO_WM_UNIT_COLOR_SCHEME_PARENT_PAGE" val="2_3"/>
</p:tagLst>
</file>

<file path=ppt/tags/tag1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16"/>
  <p:tag name="KSO_WM_UNIT_COLOR_SCHEME_PARENT_PAGE" val="2_3"/>
</p:tagLst>
</file>

<file path=ppt/tags/tag1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17"/>
  <p:tag name="KSO_WM_UNIT_COLOR_SCHEME_PARENT_PAGE" val="2_3"/>
</p:tagLst>
</file>

<file path=ppt/tags/tag1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18"/>
  <p:tag name="KSO_WM_UNIT_COLOR_SCHEME_PARENT_PAGE" val="2_3"/>
</p:tagLst>
</file>

<file path=ppt/tags/tag1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19"/>
  <p:tag name="KSO_WM_UNIT_COLOR_SCHEME_PARENT_PAGE" val="2_3"/>
</p:tagLst>
</file>

<file path=ppt/tags/tag1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20"/>
  <p:tag name="KSO_WM_UNIT_COLOR_SCHEME_PARENT_PAGE" val="2_3"/>
</p:tagLst>
</file>

<file path=ppt/tags/tag1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21"/>
  <p:tag name="KSO_WM_UNIT_COLOR_SCHEME_PARENT_PAGE" val="2_3"/>
</p:tagLst>
</file>

<file path=ppt/tags/tag1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22"/>
  <p:tag name="KSO_WM_UNIT_COLOR_SCHEME_PARENT_PAGE" val="2_3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85"/>
  <p:tag name="KSO_WM_UNIT_COLOR_SCHEME_PARENT_PAGE" val="2_1"/>
</p:tagLst>
</file>

<file path=ppt/tags/tag1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23"/>
  <p:tag name="KSO_WM_UNIT_COLOR_SCHEME_PARENT_PAGE" val="2_3"/>
</p:tagLst>
</file>

<file path=ppt/tags/tag1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24"/>
  <p:tag name="KSO_WM_UNIT_COLOR_SCHEME_PARENT_PAGE" val="2_3"/>
</p:tagLst>
</file>

<file path=ppt/tags/tag1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25"/>
  <p:tag name="KSO_WM_UNIT_COLOR_SCHEME_PARENT_PAGE" val="2_3"/>
</p:tagLst>
</file>

<file path=ppt/tags/tag1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26"/>
  <p:tag name="KSO_WM_UNIT_COLOR_SCHEME_PARENT_PAGE" val="2_3"/>
</p:tagLst>
</file>

<file path=ppt/tags/tag1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27"/>
  <p:tag name="KSO_WM_UNIT_COLOR_SCHEME_PARENT_PAGE" val="2_3"/>
</p:tagLst>
</file>

<file path=ppt/tags/tag1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28"/>
  <p:tag name="KSO_WM_UNIT_COLOR_SCHEME_PARENT_PAGE" val="2_3"/>
</p:tagLst>
</file>

<file path=ppt/tags/tag1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29"/>
  <p:tag name="KSO_WM_UNIT_COLOR_SCHEME_PARENT_PAGE" val="2_3"/>
</p:tagLst>
</file>

<file path=ppt/tags/tag1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30"/>
  <p:tag name="KSO_WM_UNIT_COLOR_SCHEME_PARENT_PAGE" val="2_3"/>
</p:tagLst>
</file>

<file path=ppt/tags/tag1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31"/>
  <p:tag name="KSO_WM_UNIT_COLOR_SCHEME_PARENT_PAGE" val="2_3"/>
</p:tagLst>
</file>

<file path=ppt/tags/tag1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32"/>
  <p:tag name="KSO_WM_UNIT_COLOR_SCHEME_PARENT_PAGE" val="2_3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86"/>
  <p:tag name="KSO_WM_UNIT_COLOR_SCHEME_PARENT_PAGE" val="2_1"/>
</p:tagLst>
</file>

<file path=ppt/tags/tag1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33"/>
  <p:tag name="KSO_WM_UNIT_COLOR_SCHEME_PARENT_PAGE" val="2_3"/>
</p:tagLst>
</file>

<file path=ppt/tags/tag1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34"/>
  <p:tag name="KSO_WM_UNIT_COLOR_SCHEME_PARENT_PAGE" val="2_3"/>
</p:tagLst>
</file>

<file path=ppt/tags/tag1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35"/>
  <p:tag name="KSO_WM_UNIT_COLOR_SCHEME_PARENT_PAGE" val="2_3"/>
</p:tagLst>
</file>

<file path=ppt/tags/tag1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36"/>
  <p:tag name="KSO_WM_UNIT_COLOR_SCHEME_PARENT_PAGE" val="2_3"/>
</p:tagLst>
</file>

<file path=ppt/tags/tag1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37"/>
  <p:tag name="KSO_WM_UNIT_COLOR_SCHEME_PARENT_PAGE" val="2_3"/>
</p:tagLst>
</file>

<file path=ppt/tags/tag1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38"/>
  <p:tag name="KSO_WM_UNIT_COLOR_SCHEME_PARENT_PAGE" val="2_3"/>
</p:tagLst>
</file>

<file path=ppt/tags/tag1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39"/>
  <p:tag name="KSO_WM_UNIT_COLOR_SCHEME_PARENT_PAGE" val="2_3"/>
</p:tagLst>
</file>

<file path=ppt/tags/tag1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40"/>
  <p:tag name="KSO_WM_UNIT_COLOR_SCHEME_PARENT_PAGE" val="2_3"/>
</p:tagLst>
</file>

<file path=ppt/tags/tag1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41"/>
  <p:tag name="KSO_WM_UNIT_COLOR_SCHEME_PARENT_PAGE" val="2_3"/>
</p:tagLst>
</file>

<file path=ppt/tags/tag1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42"/>
  <p:tag name="KSO_WM_UNIT_COLOR_SCHEME_PARENT_PAGE" val="2_3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87"/>
  <p:tag name="KSO_WM_UNIT_COLOR_SCHEME_PARENT_PAGE" val="2_1"/>
</p:tagLst>
</file>

<file path=ppt/tags/tag1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43"/>
  <p:tag name="KSO_WM_UNIT_COLOR_SCHEME_PARENT_PAGE" val="2_3"/>
</p:tagLst>
</file>

<file path=ppt/tags/tag1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44"/>
  <p:tag name="KSO_WM_UNIT_COLOR_SCHEME_PARENT_PAGE" val="2_3"/>
</p:tagLst>
</file>

<file path=ppt/tags/tag1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45"/>
  <p:tag name="KSO_WM_UNIT_COLOR_SCHEME_PARENT_PAGE" val="2_3"/>
</p:tagLst>
</file>

<file path=ppt/tags/tag1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46"/>
  <p:tag name="KSO_WM_UNIT_COLOR_SCHEME_PARENT_PAGE" val="2_3"/>
</p:tagLst>
</file>

<file path=ppt/tags/tag1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47"/>
  <p:tag name="KSO_WM_UNIT_COLOR_SCHEME_PARENT_PAGE" val="2_3"/>
</p:tagLst>
</file>

<file path=ppt/tags/tag1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48"/>
  <p:tag name="KSO_WM_UNIT_COLOR_SCHEME_PARENT_PAGE" val="2_3"/>
</p:tagLst>
</file>

<file path=ppt/tags/tag1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49"/>
  <p:tag name="KSO_WM_UNIT_COLOR_SCHEME_PARENT_PAGE" val="2_3"/>
</p:tagLst>
</file>

<file path=ppt/tags/tag1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50"/>
  <p:tag name="KSO_WM_UNIT_COLOR_SCHEME_PARENT_PAGE" val="2_3"/>
</p:tagLst>
</file>

<file path=ppt/tags/tag1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51"/>
  <p:tag name="KSO_WM_UNIT_COLOR_SCHEME_PARENT_PAGE" val="2_3"/>
</p:tagLst>
</file>

<file path=ppt/tags/tag1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52"/>
  <p:tag name="KSO_WM_UNIT_COLOR_SCHEME_PARENT_PAGE" val="2_3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88"/>
  <p:tag name="KSO_WM_UNIT_COLOR_SCHEME_PARENT_PAGE" val="2_1"/>
</p:tagLst>
</file>

<file path=ppt/tags/tag1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53"/>
  <p:tag name="KSO_WM_UNIT_COLOR_SCHEME_PARENT_PAGE" val="2_3"/>
</p:tagLst>
</file>

<file path=ppt/tags/tag1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54"/>
  <p:tag name="KSO_WM_UNIT_COLOR_SCHEME_PARENT_PAGE" val="2_3"/>
</p:tagLst>
</file>

<file path=ppt/tags/tag1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55"/>
  <p:tag name="KSO_WM_UNIT_COLOR_SCHEME_PARENT_PAGE" val="2_3"/>
</p:tagLst>
</file>

<file path=ppt/tags/tag1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56"/>
  <p:tag name="KSO_WM_UNIT_COLOR_SCHEME_PARENT_PAGE" val="2_3"/>
</p:tagLst>
</file>

<file path=ppt/tags/tag1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57"/>
  <p:tag name="KSO_WM_UNIT_COLOR_SCHEME_PARENT_PAGE" val="2_3"/>
</p:tagLst>
</file>

<file path=ppt/tags/tag1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58"/>
  <p:tag name="KSO_WM_UNIT_COLOR_SCHEME_PARENT_PAGE" val="2_3"/>
</p:tagLst>
</file>

<file path=ppt/tags/tag1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59"/>
  <p:tag name="KSO_WM_UNIT_COLOR_SCHEME_PARENT_PAGE" val="2_3"/>
</p:tagLst>
</file>

<file path=ppt/tags/tag1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60"/>
  <p:tag name="KSO_WM_UNIT_COLOR_SCHEME_PARENT_PAGE" val="2_3"/>
</p:tagLst>
</file>

<file path=ppt/tags/tag1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61"/>
  <p:tag name="KSO_WM_UNIT_COLOR_SCHEME_PARENT_PAGE" val="2_3"/>
</p:tagLst>
</file>

<file path=ppt/tags/tag1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62"/>
  <p:tag name="KSO_WM_UNIT_COLOR_SCHEME_PARENT_PAGE" val="2_3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89"/>
  <p:tag name="KSO_WM_UNIT_COLOR_SCHEME_PARENT_PAGE" val="2_1"/>
</p:tagLst>
</file>

<file path=ppt/tags/tag1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63"/>
  <p:tag name="KSO_WM_UNIT_COLOR_SCHEME_PARENT_PAGE" val="2_3"/>
</p:tagLst>
</file>

<file path=ppt/tags/tag1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64"/>
  <p:tag name="KSO_WM_UNIT_COLOR_SCHEME_PARENT_PAGE" val="2_3"/>
</p:tagLst>
</file>

<file path=ppt/tags/tag1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65"/>
  <p:tag name="KSO_WM_UNIT_COLOR_SCHEME_PARENT_PAGE" val="2_3"/>
</p:tagLst>
</file>

<file path=ppt/tags/tag1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66"/>
  <p:tag name="KSO_WM_UNIT_COLOR_SCHEME_PARENT_PAGE" val="2_3"/>
</p:tagLst>
</file>

<file path=ppt/tags/tag1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67"/>
  <p:tag name="KSO_WM_UNIT_COLOR_SCHEME_PARENT_PAGE" val="2_3"/>
</p:tagLst>
</file>

<file path=ppt/tags/tag1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68"/>
  <p:tag name="KSO_WM_UNIT_COLOR_SCHEME_PARENT_PAGE" val="2_3"/>
</p:tagLst>
</file>

<file path=ppt/tags/tag1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69"/>
  <p:tag name="KSO_WM_UNIT_COLOR_SCHEME_PARENT_PAGE" val="2_3"/>
</p:tagLst>
</file>

<file path=ppt/tags/tag1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70"/>
  <p:tag name="KSO_WM_UNIT_COLOR_SCHEME_PARENT_PAGE" val="2_3"/>
</p:tagLst>
</file>

<file path=ppt/tags/tag1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71"/>
  <p:tag name="KSO_WM_UNIT_COLOR_SCHEME_PARENT_PAGE" val="2_3"/>
</p:tagLst>
</file>

<file path=ppt/tags/tag1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72"/>
  <p:tag name="KSO_WM_UNIT_COLOR_SCHEME_PARENT_PAGE" val="2_3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90"/>
  <p:tag name="KSO_WM_UNIT_COLOR_SCHEME_PARENT_PAGE" val="2_1"/>
</p:tagLst>
</file>

<file path=ppt/tags/tag1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73"/>
  <p:tag name="KSO_WM_UNIT_COLOR_SCHEME_PARENT_PAGE" val="2_3"/>
</p:tagLst>
</file>

<file path=ppt/tags/tag1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74"/>
  <p:tag name="KSO_WM_UNIT_COLOR_SCHEME_PARENT_PAGE" val="2_3"/>
</p:tagLst>
</file>

<file path=ppt/tags/tag1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75"/>
  <p:tag name="KSO_WM_UNIT_COLOR_SCHEME_PARENT_PAGE" val="2_3"/>
</p:tagLst>
</file>

<file path=ppt/tags/tag1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76"/>
  <p:tag name="KSO_WM_UNIT_COLOR_SCHEME_PARENT_PAGE" val="2_3"/>
</p:tagLst>
</file>

<file path=ppt/tags/tag1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77"/>
  <p:tag name="KSO_WM_UNIT_COLOR_SCHEME_PARENT_PAGE" val="2_3"/>
</p:tagLst>
</file>

<file path=ppt/tags/tag1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78"/>
  <p:tag name="KSO_WM_UNIT_COLOR_SCHEME_PARENT_PAGE" val="2_3"/>
</p:tagLst>
</file>

<file path=ppt/tags/tag1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79"/>
  <p:tag name="KSO_WM_UNIT_COLOR_SCHEME_PARENT_PAGE" val="2_3"/>
</p:tagLst>
</file>

<file path=ppt/tags/tag1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80"/>
  <p:tag name="KSO_WM_UNIT_COLOR_SCHEME_PARENT_PAGE" val="2_3"/>
</p:tagLst>
</file>

<file path=ppt/tags/tag1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81"/>
  <p:tag name="KSO_WM_UNIT_COLOR_SCHEME_PARENT_PAGE" val="2_3"/>
</p:tagLst>
</file>

<file path=ppt/tags/tag1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82"/>
  <p:tag name="KSO_WM_UNIT_COLOR_SCHEME_PARENT_PAGE" val="2_3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91"/>
  <p:tag name="KSO_WM_UNIT_COLOR_SCHEME_PARENT_PAGE" val="2_1"/>
</p:tagLst>
</file>

<file path=ppt/tags/tag1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83"/>
  <p:tag name="KSO_WM_UNIT_COLOR_SCHEME_PARENT_PAGE" val="2_3"/>
</p:tagLst>
</file>

<file path=ppt/tags/tag1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84"/>
  <p:tag name="KSO_WM_UNIT_COLOR_SCHEME_PARENT_PAGE" val="2_3"/>
</p:tagLst>
</file>

<file path=ppt/tags/tag1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85"/>
  <p:tag name="KSO_WM_UNIT_COLOR_SCHEME_PARENT_PAGE" val="2_3"/>
</p:tagLst>
</file>

<file path=ppt/tags/tag1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86"/>
  <p:tag name="KSO_WM_UNIT_COLOR_SCHEME_PARENT_PAGE" val="2_3"/>
</p:tagLst>
</file>

<file path=ppt/tags/tag1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87"/>
  <p:tag name="KSO_WM_UNIT_COLOR_SCHEME_PARENT_PAGE" val="2_3"/>
</p:tagLst>
</file>

<file path=ppt/tags/tag1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88"/>
  <p:tag name="KSO_WM_UNIT_COLOR_SCHEME_PARENT_PAGE" val="2_3"/>
</p:tagLst>
</file>

<file path=ppt/tags/tag1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89"/>
  <p:tag name="KSO_WM_UNIT_COLOR_SCHEME_PARENT_PAGE" val="2_3"/>
</p:tagLst>
</file>

<file path=ppt/tags/tag1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90"/>
  <p:tag name="KSO_WM_UNIT_COLOR_SCHEME_PARENT_PAGE" val="2_3"/>
</p:tagLst>
</file>

<file path=ppt/tags/tag1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91"/>
  <p:tag name="KSO_WM_UNIT_COLOR_SCHEME_PARENT_PAGE" val="2_3"/>
</p:tagLst>
</file>

<file path=ppt/tags/tag1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92"/>
  <p:tag name="KSO_WM_UNIT_COLOR_SCHEME_PARENT_PAGE" val="2_3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92"/>
  <p:tag name="KSO_WM_UNIT_COLOR_SCHEME_PARENT_PAGE" val="2_1"/>
</p:tagLst>
</file>

<file path=ppt/tags/tag1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93"/>
  <p:tag name="KSO_WM_UNIT_COLOR_SCHEME_PARENT_PAGE" val="2_3"/>
</p:tagLst>
</file>

<file path=ppt/tags/tag1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94"/>
  <p:tag name="KSO_WM_UNIT_COLOR_SCHEME_PARENT_PAGE" val="2_3"/>
</p:tagLst>
</file>

<file path=ppt/tags/tag1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95"/>
  <p:tag name="KSO_WM_UNIT_COLOR_SCHEME_PARENT_PAGE" val="2_3"/>
</p:tagLst>
</file>

<file path=ppt/tags/tag1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96"/>
  <p:tag name="KSO_WM_UNIT_COLOR_SCHEME_PARENT_PAGE" val="2_3"/>
</p:tagLst>
</file>

<file path=ppt/tags/tag1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97"/>
  <p:tag name="KSO_WM_UNIT_COLOR_SCHEME_PARENT_PAGE" val="2_3"/>
</p:tagLst>
</file>

<file path=ppt/tags/tag1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98"/>
  <p:tag name="KSO_WM_UNIT_COLOR_SCHEME_PARENT_PAGE" val="2_3"/>
</p:tagLst>
</file>

<file path=ppt/tags/tag1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99"/>
  <p:tag name="KSO_WM_UNIT_COLOR_SCHEME_PARENT_PAGE" val="2_3"/>
</p:tagLst>
</file>

<file path=ppt/tags/tag1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00"/>
  <p:tag name="KSO_WM_UNIT_COLOR_SCHEME_PARENT_PAGE" val="2_3"/>
</p:tagLst>
</file>

<file path=ppt/tags/tag1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01"/>
  <p:tag name="KSO_WM_UNIT_COLOR_SCHEME_PARENT_PAGE" val="2_3"/>
</p:tagLst>
</file>

<file path=ppt/tags/tag1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02"/>
  <p:tag name="KSO_WM_UNIT_COLOR_SCHEME_PARENT_PAGE" val="2_3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93"/>
  <p:tag name="KSO_WM_UNIT_COLOR_SCHEME_PARENT_PAGE" val="2_1"/>
</p:tagLst>
</file>

<file path=ppt/tags/tag1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03"/>
  <p:tag name="KSO_WM_UNIT_COLOR_SCHEME_PARENT_PAGE" val="2_3"/>
</p:tagLst>
</file>

<file path=ppt/tags/tag1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04"/>
  <p:tag name="KSO_WM_UNIT_COLOR_SCHEME_PARENT_PAGE" val="2_3"/>
</p:tagLst>
</file>

<file path=ppt/tags/tag1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05"/>
  <p:tag name="KSO_WM_UNIT_COLOR_SCHEME_PARENT_PAGE" val="2_3"/>
</p:tagLst>
</file>

<file path=ppt/tags/tag1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06"/>
  <p:tag name="KSO_WM_UNIT_COLOR_SCHEME_PARENT_PAGE" val="2_3"/>
</p:tagLst>
</file>

<file path=ppt/tags/tag1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07"/>
  <p:tag name="KSO_WM_UNIT_COLOR_SCHEME_PARENT_PAGE" val="2_3"/>
</p:tagLst>
</file>

<file path=ppt/tags/tag1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08"/>
  <p:tag name="KSO_WM_UNIT_COLOR_SCHEME_PARENT_PAGE" val="2_3"/>
</p:tagLst>
</file>

<file path=ppt/tags/tag1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09"/>
  <p:tag name="KSO_WM_UNIT_COLOR_SCHEME_PARENT_PAGE" val="2_3"/>
</p:tagLst>
</file>

<file path=ppt/tags/tag1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10"/>
  <p:tag name="KSO_WM_UNIT_COLOR_SCHEME_PARENT_PAGE" val="2_3"/>
</p:tagLst>
</file>

<file path=ppt/tags/tag1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11"/>
  <p:tag name="KSO_WM_UNIT_COLOR_SCHEME_PARENT_PAGE" val="2_3"/>
</p:tagLst>
</file>

<file path=ppt/tags/tag1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12"/>
  <p:tag name="KSO_WM_UNIT_COLOR_SCHEME_PARENT_PAGE" val="2_3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77"/>
  <p:tag name="KSO_WM_UNIT_COLOR_SCHEME_PARENT_PAGE" val="2_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94"/>
  <p:tag name="KSO_WM_UNIT_COLOR_SCHEME_PARENT_PAGE" val="2_1"/>
</p:tagLst>
</file>

<file path=ppt/tags/tag1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13"/>
  <p:tag name="KSO_WM_UNIT_COLOR_SCHEME_PARENT_PAGE" val="2_3"/>
</p:tagLst>
</file>

<file path=ppt/tags/tag1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14"/>
  <p:tag name="KSO_WM_UNIT_COLOR_SCHEME_PARENT_PAGE" val="2_3"/>
</p:tagLst>
</file>

<file path=ppt/tags/tag1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15"/>
  <p:tag name="KSO_WM_UNIT_COLOR_SCHEME_PARENT_PAGE" val="2_3"/>
</p:tagLst>
</file>

<file path=ppt/tags/tag1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16"/>
  <p:tag name="KSO_WM_UNIT_COLOR_SCHEME_PARENT_PAGE" val="2_3"/>
</p:tagLst>
</file>

<file path=ppt/tags/tag1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17"/>
  <p:tag name="KSO_WM_UNIT_COLOR_SCHEME_PARENT_PAGE" val="2_3"/>
</p:tagLst>
</file>

<file path=ppt/tags/tag1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18"/>
  <p:tag name="KSO_WM_UNIT_COLOR_SCHEME_PARENT_PAGE" val="2_3"/>
</p:tagLst>
</file>

<file path=ppt/tags/tag1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19"/>
  <p:tag name="KSO_WM_UNIT_COLOR_SCHEME_PARENT_PAGE" val="2_3"/>
</p:tagLst>
</file>

<file path=ppt/tags/tag1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20"/>
  <p:tag name="KSO_WM_UNIT_COLOR_SCHEME_PARENT_PAGE" val="2_3"/>
</p:tagLst>
</file>

<file path=ppt/tags/tag1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21"/>
  <p:tag name="KSO_WM_UNIT_COLOR_SCHEME_PARENT_PAGE" val="2_3"/>
</p:tagLst>
</file>

<file path=ppt/tags/tag1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22"/>
  <p:tag name="KSO_WM_UNIT_COLOR_SCHEME_PARENT_PAGE" val="2_3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95"/>
  <p:tag name="KSO_WM_UNIT_COLOR_SCHEME_PARENT_PAGE" val="2_1"/>
</p:tagLst>
</file>

<file path=ppt/tags/tag1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23"/>
  <p:tag name="KSO_WM_UNIT_COLOR_SCHEME_PARENT_PAGE" val="2_3"/>
</p:tagLst>
</file>

<file path=ppt/tags/tag1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24"/>
  <p:tag name="KSO_WM_UNIT_COLOR_SCHEME_PARENT_PAGE" val="2_3"/>
</p:tagLst>
</file>

<file path=ppt/tags/tag1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25"/>
  <p:tag name="KSO_WM_UNIT_COLOR_SCHEME_PARENT_PAGE" val="2_3"/>
</p:tagLst>
</file>

<file path=ppt/tags/tag1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26"/>
  <p:tag name="KSO_WM_UNIT_COLOR_SCHEME_PARENT_PAGE" val="2_3"/>
</p:tagLst>
</file>

<file path=ppt/tags/tag1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27"/>
  <p:tag name="KSO_WM_UNIT_COLOR_SCHEME_PARENT_PAGE" val="2_3"/>
</p:tagLst>
</file>

<file path=ppt/tags/tag1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28"/>
  <p:tag name="KSO_WM_UNIT_COLOR_SCHEME_PARENT_PAGE" val="2_3"/>
</p:tagLst>
</file>

<file path=ppt/tags/tag1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29"/>
  <p:tag name="KSO_WM_UNIT_COLOR_SCHEME_PARENT_PAGE" val="2_3"/>
</p:tagLst>
</file>

<file path=ppt/tags/tag1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30"/>
  <p:tag name="KSO_WM_UNIT_COLOR_SCHEME_PARENT_PAGE" val="2_3"/>
</p:tagLst>
</file>

<file path=ppt/tags/tag1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31"/>
  <p:tag name="KSO_WM_UNIT_COLOR_SCHEME_PARENT_PAGE" val="2_3"/>
</p:tagLst>
</file>

<file path=ppt/tags/tag1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32"/>
  <p:tag name="KSO_WM_UNIT_COLOR_SCHEME_PARENT_PAGE" val="2_3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96"/>
  <p:tag name="KSO_WM_UNIT_COLOR_SCHEME_PARENT_PAGE" val="2_1"/>
</p:tagLst>
</file>

<file path=ppt/tags/tag1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33"/>
  <p:tag name="KSO_WM_UNIT_COLOR_SCHEME_PARENT_PAGE" val="2_3"/>
</p:tagLst>
</file>

<file path=ppt/tags/tag1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34"/>
  <p:tag name="KSO_WM_UNIT_COLOR_SCHEME_PARENT_PAGE" val="2_3"/>
</p:tagLst>
</file>

<file path=ppt/tags/tag1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35"/>
  <p:tag name="KSO_WM_UNIT_COLOR_SCHEME_PARENT_PAGE" val="2_3"/>
</p:tagLst>
</file>

<file path=ppt/tags/tag1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36"/>
  <p:tag name="KSO_WM_UNIT_COLOR_SCHEME_PARENT_PAGE" val="2_3"/>
</p:tagLst>
</file>

<file path=ppt/tags/tag1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37"/>
  <p:tag name="KSO_WM_UNIT_COLOR_SCHEME_PARENT_PAGE" val="2_3"/>
</p:tagLst>
</file>

<file path=ppt/tags/tag1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38"/>
  <p:tag name="KSO_WM_UNIT_COLOR_SCHEME_PARENT_PAGE" val="2_3"/>
</p:tagLst>
</file>

<file path=ppt/tags/tag1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39"/>
  <p:tag name="KSO_WM_UNIT_COLOR_SCHEME_PARENT_PAGE" val="2_3"/>
</p:tagLst>
</file>

<file path=ppt/tags/tag1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40"/>
  <p:tag name="KSO_WM_UNIT_COLOR_SCHEME_PARENT_PAGE" val="2_3"/>
</p:tagLst>
</file>

<file path=ppt/tags/tag1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41"/>
  <p:tag name="KSO_WM_UNIT_COLOR_SCHEME_PARENT_PAGE" val="2_3"/>
</p:tagLst>
</file>

<file path=ppt/tags/tag1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42"/>
  <p:tag name="KSO_WM_UNIT_COLOR_SCHEME_PARENT_PAGE" val="2_3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97"/>
  <p:tag name="KSO_WM_UNIT_COLOR_SCHEME_PARENT_PAGE" val="2_1"/>
</p:tagLst>
</file>

<file path=ppt/tags/tag1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43"/>
  <p:tag name="KSO_WM_UNIT_COLOR_SCHEME_PARENT_PAGE" val="2_3"/>
</p:tagLst>
</file>

<file path=ppt/tags/tag1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44"/>
  <p:tag name="KSO_WM_UNIT_COLOR_SCHEME_PARENT_PAGE" val="2_3"/>
</p:tagLst>
</file>

<file path=ppt/tags/tag1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45"/>
  <p:tag name="KSO_WM_UNIT_COLOR_SCHEME_PARENT_PAGE" val="2_3"/>
</p:tagLst>
</file>

<file path=ppt/tags/tag1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46"/>
  <p:tag name="KSO_WM_UNIT_COLOR_SCHEME_PARENT_PAGE" val="2_3"/>
</p:tagLst>
</file>

<file path=ppt/tags/tag1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47"/>
  <p:tag name="KSO_WM_UNIT_COLOR_SCHEME_PARENT_PAGE" val="2_3"/>
</p:tagLst>
</file>

<file path=ppt/tags/tag1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48"/>
  <p:tag name="KSO_WM_UNIT_COLOR_SCHEME_PARENT_PAGE" val="2_3"/>
</p:tagLst>
</file>

<file path=ppt/tags/tag1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49"/>
  <p:tag name="KSO_WM_UNIT_COLOR_SCHEME_PARENT_PAGE" val="2_3"/>
</p:tagLst>
</file>

<file path=ppt/tags/tag1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50"/>
  <p:tag name="KSO_WM_UNIT_COLOR_SCHEME_PARENT_PAGE" val="2_3"/>
</p:tagLst>
</file>

<file path=ppt/tags/tag1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51"/>
  <p:tag name="KSO_WM_UNIT_COLOR_SCHEME_PARENT_PAGE" val="2_3"/>
</p:tagLst>
</file>

<file path=ppt/tags/tag1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52"/>
  <p:tag name="KSO_WM_UNIT_COLOR_SCHEME_PARENT_PAGE" val="2_3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98"/>
  <p:tag name="KSO_WM_UNIT_COLOR_SCHEME_PARENT_PAGE" val="2_1"/>
</p:tagLst>
</file>

<file path=ppt/tags/tag1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53"/>
  <p:tag name="KSO_WM_UNIT_COLOR_SCHEME_PARENT_PAGE" val="2_3"/>
</p:tagLst>
</file>

<file path=ppt/tags/tag1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54"/>
  <p:tag name="KSO_WM_UNIT_COLOR_SCHEME_PARENT_PAGE" val="2_3"/>
</p:tagLst>
</file>

<file path=ppt/tags/tag1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55"/>
  <p:tag name="KSO_WM_UNIT_COLOR_SCHEME_PARENT_PAGE" val="2_3"/>
</p:tagLst>
</file>

<file path=ppt/tags/tag1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56"/>
  <p:tag name="KSO_WM_UNIT_COLOR_SCHEME_PARENT_PAGE" val="2_3"/>
</p:tagLst>
</file>

<file path=ppt/tags/tag1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57"/>
  <p:tag name="KSO_WM_UNIT_COLOR_SCHEME_PARENT_PAGE" val="2_3"/>
</p:tagLst>
</file>

<file path=ppt/tags/tag1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58"/>
  <p:tag name="KSO_WM_UNIT_COLOR_SCHEME_PARENT_PAGE" val="2_3"/>
</p:tagLst>
</file>

<file path=ppt/tags/tag1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59"/>
  <p:tag name="KSO_WM_UNIT_COLOR_SCHEME_PARENT_PAGE" val="2_3"/>
</p:tagLst>
</file>

<file path=ppt/tags/tag1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60"/>
  <p:tag name="KSO_WM_UNIT_COLOR_SCHEME_PARENT_PAGE" val="2_3"/>
</p:tagLst>
</file>

<file path=ppt/tags/tag1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61"/>
  <p:tag name="KSO_WM_UNIT_COLOR_SCHEME_PARENT_PAGE" val="2_3"/>
</p:tagLst>
</file>

<file path=ppt/tags/tag1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62"/>
  <p:tag name="KSO_WM_UNIT_COLOR_SCHEME_PARENT_PAGE" val="2_3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99"/>
  <p:tag name="KSO_WM_UNIT_COLOR_SCHEME_PARENT_PAGE" val="2_1"/>
</p:tagLst>
</file>

<file path=ppt/tags/tag1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63"/>
  <p:tag name="KSO_WM_UNIT_COLOR_SCHEME_PARENT_PAGE" val="2_3"/>
</p:tagLst>
</file>

<file path=ppt/tags/tag1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64"/>
  <p:tag name="KSO_WM_UNIT_COLOR_SCHEME_PARENT_PAGE" val="2_3"/>
</p:tagLst>
</file>

<file path=ppt/tags/tag1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65"/>
  <p:tag name="KSO_WM_UNIT_COLOR_SCHEME_PARENT_PAGE" val="2_3"/>
</p:tagLst>
</file>

<file path=ppt/tags/tag1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66"/>
  <p:tag name="KSO_WM_UNIT_COLOR_SCHEME_PARENT_PAGE" val="2_3"/>
</p:tagLst>
</file>

<file path=ppt/tags/tag1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67"/>
  <p:tag name="KSO_WM_UNIT_COLOR_SCHEME_PARENT_PAGE" val="2_3"/>
</p:tagLst>
</file>

<file path=ppt/tags/tag1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68"/>
  <p:tag name="KSO_WM_UNIT_COLOR_SCHEME_PARENT_PAGE" val="2_3"/>
</p:tagLst>
</file>

<file path=ppt/tags/tag1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69"/>
  <p:tag name="KSO_WM_UNIT_COLOR_SCHEME_PARENT_PAGE" val="2_3"/>
</p:tagLst>
</file>

<file path=ppt/tags/tag1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70"/>
  <p:tag name="KSO_WM_UNIT_COLOR_SCHEME_PARENT_PAGE" val="2_3"/>
</p:tagLst>
</file>

<file path=ppt/tags/tag1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71"/>
  <p:tag name="KSO_WM_UNIT_COLOR_SCHEME_PARENT_PAGE" val="2_3"/>
</p:tagLst>
</file>

<file path=ppt/tags/tag1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72"/>
  <p:tag name="KSO_WM_UNIT_COLOR_SCHEME_PARENT_PAGE" val="2_3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00"/>
  <p:tag name="KSO_WM_UNIT_COLOR_SCHEME_PARENT_PAGE" val="2_1"/>
</p:tagLst>
</file>

<file path=ppt/tags/tag1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73"/>
  <p:tag name="KSO_WM_UNIT_COLOR_SCHEME_PARENT_PAGE" val="2_3"/>
</p:tagLst>
</file>

<file path=ppt/tags/tag1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74"/>
  <p:tag name="KSO_WM_UNIT_COLOR_SCHEME_PARENT_PAGE" val="2_3"/>
</p:tagLst>
</file>

<file path=ppt/tags/tag1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75"/>
  <p:tag name="KSO_WM_UNIT_COLOR_SCHEME_PARENT_PAGE" val="2_3"/>
</p:tagLst>
</file>

<file path=ppt/tags/tag1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76"/>
  <p:tag name="KSO_WM_UNIT_COLOR_SCHEME_PARENT_PAGE" val="2_3"/>
</p:tagLst>
</file>

<file path=ppt/tags/tag1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77"/>
  <p:tag name="KSO_WM_UNIT_COLOR_SCHEME_PARENT_PAGE" val="2_3"/>
</p:tagLst>
</file>

<file path=ppt/tags/tag1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78"/>
  <p:tag name="KSO_WM_UNIT_COLOR_SCHEME_PARENT_PAGE" val="2_3"/>
</p:tagLst>
</file>

<file path=ppt/tags/tag1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79"/>
  <p:tag name="KSO_WM_UNIT_COLOR_SCHEME_PARENT_PAGE" val="2_3"/>
</p:tagLst>
</file>

<file path=ppt/tags/tag1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80"/>
  <p:tag name="KSO_WM_UNIT_COLOR_SCHEME_PARENT_PAGE" val="2_3"/>
</p:tagLst>
</file>

<file path=ppt/tags/tag1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81"/>
  <p:tag name="KSO_WM_UNIT_COLOR_SCHEME_PARENT_PAGE" val="2_3"/>
</p:tagLst>
</file>

<file path=ppt/tags/tag1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82"/>
  <p:tag name="KSO_WM_UNIT_COLOR_SCHEME_PARENT_PAGE" val="2_3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01"/>
  <p:tag name="KSO_WM_UNIT_COLOR_SCHEME_PARENT_PAGE" val="2_1"/>
</p:tagLst>
</file>

<file path=ppt/tags/tag1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83"/>
  <p:tag name="KSO_WM_UNIT_COLOR_SCHEME_PARENT_PAGE" val="2_3"/>
</p:tagLst>
</file>

<file path=ppt/tags/tag1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84"/>
  <p:tag name="KSO_WM_UNIT_COLOR_SCHEME_PARENT_PAGE" val="2_3"/>
</p:tagLst>
</file>

<file path=ppt/tags/tag1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85"/>
  <p:tag name="KSO_WM_UNIT_COLOR_SCHEME_PARENT_PAGE" val="2_3"/>
</p:tagLst>
</file>

<file path=ppt/tags/tag1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86"/>
  <p:tag name="KSO_WM_UNIT_COLOR_SCHEME_PARENT_PAGE" val="2_3"/>
</p:tagLst>
</file>

<file path=ppt/tags/tag1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87"/>
  <p:tag name="KSO_WM_UNIT_COLOR_SCHEME_PARENT_PAGE" val="2_3"/>
</p:tagLst>
</file>

<file path=ppt/tags/tag1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88"/>
  <p:tag name="KSO_WM_UNIT_COLOR_SCHEME_PARENT_PAGE" val="2_3"/>
</p:tagLst>
</file>

<file path=ppt/tags/tag1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89"/>
  <p:tag name="KSO_WM_UNIT_COLOR_SCHEME_PARENT_PAGE" val="2_3"/>
</p:tagLst>
</file>

<file path=ppt/tags/tag1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90"/>
  <p:tag name="KSO_WM_UNIT_COLOR_SCHEME_PARENT_PAGE" val="2_3"/>
</p:tagLst>
</file>

<file path=ppt/tags/tag1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91"/>
  <p:tag name="KSO_WM_UNIT_COLOR_SCHEME_PARENT_PAGE" val="2_3"/>
</p:tagLst>
</file>

<file path=ppt/tags/tag1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92"/>
  <p:tag name="KSO_WM_UNIT_COLOR_SCHEME_PARENT_PAGE" val="2_3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02"/>
  <p:tag name="KSO_WM_UNIT_COLOR_SCHEME_PARENT_PAGE" val="2_1"/>
</p:tagLst>
</file>

<file path=ppt/tags/tag1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93"/>
  <p:tag name="KSO_WM_UNIT_COLOR_SCHEME_PARENT_PAGE" val="2_3"/>
</p:tagLst>
</file>

<file path=ppt/tags/tag1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94"/>
  <p:tag name="KSO_WM_UNIT_COLOR_SCHEME_PARENT_PAGE" val="2_3"/>
</p:tagLst>
</file>

<file path=ppt/tags/tag1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95"/>
  <p:tag name="KSO_WM_UNIT_COLOR_SCHEME_PARENT_PAGE" val="2_3"/>
</p:tagLst>
</file>

<file path=ppt/tags/tag1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96"/>
  <p:tag name="KSO_WM_UNIT_COLOR_SCHEME_PARENT_PAGE" val="2_3"/>
</p:tagLst>
</file>

<file path=ppt/tags/tag1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97"/>
  <p:tag name="KSO_WM_UNIT_COLOR_SCHEME_PARENT_PAGE" val="2_3"/>
</p:tagLst>
</file>

<file path=ppt/tags/tag1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98"/>
  <p:tag name="KSO_WM_UNIT_COLOR_SCHEME_PARENT_PAGE" val="2_3"/>
</p:tagLst>
</file>

<file path=ppt/tags/tag1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99"/>
  <p:tag name="KSO_WM_UNIT_COLOR_SCHEME_PARENT_PAGE" val="2_3"/>
</p:tagLst>
</file>

<file path=ppt/tags/tag1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00"/>
  <p:tag name="KSO_WM_UNIT_COLOR_SCHEME_PARENT_PAGE" val="2_3"/>
</p:tagLst>
</file>

<file path=ppt/tags/tag1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01"/>
  <p:tag name="KSO_WM_UNIT_COLOR_SCHEME_PARENT_PAGE" val="2_3"/>
</p:tagLst>
</file>

<file path=ppt/tags/tag1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02"/>
  <p:tag name="KSO_WM_UNIT_COLOR_SCHEME_PARENT_PAGE" val="2_3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03"/>
  <p:tag name="KSO_WM_UNIT_COLOR_SCHEME_PARENT_PAGE" val="2_1"/>
</p:tagLst>
</file>

<file path=ppt/tags/tag1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03"/>
  <p:tag name="KSO_WM_UNIT_COLOR_SCHEME_PARENT_PAGE" val="2_3"/>
</p:tagLst>
</file>

<file path=ppt/tags/tag1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04"/>
  <p:tag name="KSO_WM_UNIT_COLOR_SCHEME_PARENT_PAGE" val="2_3"/>
</p:tagLst>
</file>

<file path=ppt/tags/tag1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05"/>
  <p:tag name="KSO_WM_UNIT_COLOR_SCHEME_PARENT_PAGE" val="2_3"/>
</p:tagLst>
</file>

<file path=ppt/tags/tag1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06"/>
  <p:tag name="KSO_WM_UNIT_COLOR_SCHEME_PARENT_PAGE" val="2_3"/>
</p:tagLst>
</file>

<file path=ppt/tags/tag1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07"/>
  <p:tag name="KSO_WM_UNIT_COLOR_SCHEME_PARENT_PAGE" val="2_3"/>
</p:tagLst>
</file>

<file path=ppt/tags/tag1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08"/>
  <p:tag name="KSO_WM_UNIT_COLOR_SCHEME_PARENT_PAGE" val="2_3"/>
</p:tagLst>
</file>

<file path=ppt/tags/tag1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09"/>
  <p:tag name="KSO_WM_UNIT_COLOR_SCHEME_PARENT_PAGE" val="2_3"/>
</p:tagLst>
</file>

<file path=ppt/tags/tag1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10"/>
  <p:tag name="KSO_WM_UNIT_COLOR_SCHEME_PARENT_PAGE" val="2_3"/>
</p:tagLst>
</file>

<file path=ppt/tags/tag1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11"/>
  <p:tag name="KSO_WM_UNIT_COLOR_SCHEME_PARENT_PAGE" val="2_3"/>
</p:tagLst>
</file>

<file path=ppt/tags/tag1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12"/>
  <p:tag name="KSO_WM_UNIT_COLOR_SCHEME_PARENT_PAGE" val="2_3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78"/>
  <p:tag name="KSO_WM_UNIT_COLOR_SCHEME_PARENT_PAGE" val="2_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04"/>
  <p:tag name="KSO_WM_UNIT_COLOR_SCHEME_PARENT_PAGE" val="2_1"/>
</p:tagLst>
</file>

<file path=ppt/tags/tag1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13"/>
  <p:tag name="KSO_WM_UNIT_COLOR_SCHEME_PARENT_PAGE" val="2_3"/>
</p:tagLst>
</file>

<file path=ppt/tags/tag1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14"/>
  <p:tag name="KSO_WM_UNIT_COLOR_SCHEME_PARENT_PAGE" val="2_3"/>
</p:tagLst>
</file>

<file path=ppt/tags/tag1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15"/>
  <p:tag name="KSO_WM_UNIT_COLOR_SCHEME_PARENT_PAGE" val="2_3"/>
</p:tagLst>
</file>

<file path=ppt/tags/tag1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16"/>
  <p:tag name="KSO_WM_UNIT_COLOR_SCHEME_PARENT_PAGE" val="2_3"/>
</p:tagLst>
</file>

<file path=ppt/tags/tag1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17"/>
  <p:tag name="KSO_WM_UNIT_COLOR_SCHEME_PARENT_PAGE" val="2_3"/>
</p:tagLst>
</file>

<file path=ppt/tags/tag1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18"/>
  <p:tag name="KSO_WM_UNIT_COLOR_SCHEME_PARENT_PAGE" val="2_3"/>
</p:tagLst>
</file>

<file path=ppt/tags/tag1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19"/>
  <p:tag name="KSO_WM_UNIT_COLOR_SCHEME_PARENT_PAGE" val="2_3"/>
</p:tagLst>
</file>

<file path=ppt/tags/tag1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20"/>
  <p:tag name="KSO_WM_UNIT_COLOR_SCHEME_PARENT_PAGE" val="2_3"/>
</p:tagLst>
</file>

<file path=ppt/tags/tag1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21"/>
  <p:tag name="KSO_WM_UNIT_COLOR_SCHEME_PARENT_PAGE" val="2_3"/>
</p:tagLst>
</file>

<file path=ppt/tags/tag1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22"/>
  <p:tag name="KSO_WM_UNIT_COLOR_SCHEME_PARENT_PAGE" val="2_3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05"/>
  <p:tag name="KSO_WM_UNIT_COLOR_SCHEME_PARENT_PAGE" val="2_1"/>
</p:tagLst>
</file>

<file path=ppt/tags/tag1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23"/>
  <p:tag name="KSO_WM_UNIT_COLOR_SCHEME_PARENT_PAGE" val="2_3"/>
</p:tagLst>
</file>

<file path=ppt/tags/tag1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24"/>
  <p:tag name="KSO_WM_UNIT_COLOR_SCHEME_PARENT_PAGE" val="2_3"/>
</p:tagLst>
</file>

<file path=ppt/tags/tag1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25"/>
  <p:tag name="KSO_WM_UNIT_COLOR_SCHEME_PARENT_PAGE" val="2_3"/>
</p:tagLst>
</file>

<file path=ppt/tags/tag1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26"/>
  <p:tag name="KSO_WM_UNIT_COLOR_SCHEME_PARENT_PAGE" val="2_3"/>
</p:tagLst>
</file>

<file path=ppt/tags/tag1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27"/>
  <p:tag name="KSO_WM_UNIT_COLOR_SCHEME_PARENT_PAGE" val="2_3"/>
</p:tagLst>
</file>

<file path=ppt/tags/tag1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28"/>
  <p:tag name="KSO_WM_UNIT_COLOR_SCHEME_PARENT_PAGE" val="2_3"/>
</p:tagLst>
</file>

<file path=ppt/tags/tag1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29"/>
  <p:tag name="KSO_WM_UNIT_COLOR_SCHEME_PARENT_PAGE" val="2_3"/>
</p:tagLst>
</file>

<file path=ppt/tags/tag1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30"/>
  <p:tag name="KSO_WM_UNIT_COLOR_SCHEME_PARENT_PAGE" val="2_3"/>
</p:tagLst>
</file>

<file path=ppt/tags/tag1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31"/>
  <p:tag name="KSO_WM_UNIT_COLOR_SCHEME_PARENT_PAGE" val="2_3"/>
</p:tagLst>
</file>

<file path=ppt/tags/tag1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32"/>
  <p:tag name="KSO_WM_UNIT_COLOR_SCHEME_PARENT_PAGE" val="2_3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06"/>
  <p:tag name="KSO_WM_UNIT_COLOR_SCHEME_PARENT_PAGE" val="2_1"/>
</p:tagLst>
</file>

<file path=ppt/tags/tag1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33"/>
  <p:tag name="KSO_WM_UNIT_COLOR_SCHEME_PARENT_PAGE" val="2_3"/>
</p:tagLst>
</file>

<file path=ppt/tags/tag1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34"/>
  <p:tag name="KSO_WM_UNIT_COLOR_SCHEME_PARENT_PAGE" val="2_3"/>
</p:tagLst>
</file>

<file path=ppt/tags/tag1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35"/>
  <p:tag name="KSO_WM_UNIT_COLOR_SCHEME_PARENT_PAGE" val="2_3"/>
</p:tagLst>
</file>

<file path=ppt/tags/tag1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36"/>
  <p:tag name="KSO_WM_UNIT_COLOR_SCHEME_PARENT_PAGE" val="2_3"/>
</p:tagLst>
</file>

<file path=ppt/tags/tag1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37"/>
  <p:tag name="KSO_WM_UNIT_COLOR_SCHEME_PARENT_PAGE" val="2_3"/>
</p:tagLst>
</file>

<file path=ppt/tags/tag1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38"/>
  <p:tag name="KSO_WM_UNIT_COLOR_SCHEME_PARENT_PAGE" val="2_3"/>
</p:tagLst>
</file>

<file path=ppt/tags/tag1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39"/>
  <p:tag name="KSO_WM_UNIT_COLOR_SCHEME_PARENT_PAGE" val="2_3"/>
</p:tagLst>
</file>

<file path=ppt/tags/tag1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40"/>
  <p:tag name="KSO_WM_UNIT_COLOR_SCHEME_PARENT_PAGE" val="2_3"/>
</p:tagLst>
</file>

<file path=ppt/tags/tag1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41"/>
  <p:tag name="KSO_WM_UNIT_COLOR_SCHEME_PARENT_PAGE" val="2_3"/>
</p:tagLst>
</file>

<file path=ppt/tags/tag1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42"/>
  <p:tag name="KSO_WM_UNIT_COLOR_SCHEME_PARENT_PAGE" val="2_3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07"/>
  <p:tag name="KSO_WM_UNIT_COLOR_SCHEME_PARENT_PAGE" val="2_1"/>
</p:tagLst>
</file>

<file path=ppt/tags/tag1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43"/>
  <p:tag name="KSO_WM_UNIT_COLOR_SCHEME_PARENT_PAGE" val="2_3"/>
</p:tagLst>
</file>

<file path=ppt/tags/tag1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44"/>
  <p:tag name="KSO_WM_UNIT_COLOR_SCHEME_PARENT_PAGE" val="2_3"/>
</p:tagLst>
</file>

<file path=ppt/tags/tag1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45"/>
  <p:tag name="KSO_WM_UNIT_COLOR_SCHEME_PARENT_PAGE" val="2_3"/>
</p:tagLst>
</file>

<file path=ppt/tags/tag1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46"/>
  <p:tag name="KSO_WM_UNIT_COLOR_SCHEME_PARENT_PAGE" val="2_3"/>
</p:tagLst>
</file>

<file path=ppt/tags/tag1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47"/>
  <p:tag name="KSO_WM_UNIT_COLOR_SCHEME_PARENT_PAGE" val="2_3"/>
</p:tagLst>
</file>

<file path=ppt/tags/tag1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48"/>
  <p:tag name="KSO_WM_UNIT_COLOR_SCHEME_PARENT_PAGE" val="2_3"/>
</p:tagLst>
</file>

<file path=ppt/tags/tag1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49"/>
  <p:tag name="KSO_WM_UNIT_COLOR_SCHEME_PARENT_PAGE" val="2_3"/>
</p:tagLst>
</file>

<file path=ppt/tags/tag1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50"/>
  <p:tag name="KSO_WM_UNIT_COLOR_SCHEME_PARENT_PAGE" val="2_3"/>
</p:tagLst>
</file>

<file path=ppt/tags/tag1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51"/>
  <p:tag name="KSO_WM_UNIT_COLOR_SCHEME_PARENT_PAGE" val="2_3"/>
</p:tagLst>
</file>

<file path=ppt/tags/tag1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52"/>
  <p:tag name="KSO_WM_UNIT_COLOR_SCHEME_PARENT_PAGE" val="2_3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08"/>
  <p:tag name="KSO_WM_UNIT_COLOR_SCHEME_PARENT_PAGE" val="2_1"/>
</p:tagLst>
</file>

<file path=ppt/tags/tag1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53"/>
  <p:tag name="KSO_WM_UNIT_COLOR_SCHEME_PARENT_PAGE" val="2_3"/>
</p:tagLst>
</file>

<file path=ppt/tags/tag1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54"/>
  <p:tag name="KSO_WM_UNIT_COLOR_SCHEME_PARENT_PAGE" val="2_3"/>
</p:tagLst>
</file>

<file path=ppt/tags/tag1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55"/>
  <p:tag name="KSO_WM_UNIT_COLOR_SCHEME_PARENT_PAGE" val="2_3"/>
</p:tagLst>
</file>

<file path=ppt/tags/tag1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56"/>
  <p:tag name="KSO_WM_UNIT_COLOR_SCHEME_PARENT_PAGE" val="2_3"/>
</p:tagLst>
</file>

<file path=ppt/tags/tag1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57"/>
  <p:tag name="KSO_WM_UNIT_COLOR_SCHEME_PARENT_PAGE" val="2_3"/>
</p:tagLst>
</file>

<file path=ppt/tags/tag1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58"/>
  <p:tag name="KSO_WM_UNIT_COLOR_SCHEME_PARENT_PAGE" val="2_3"/>
</p:tagLst>
</file>

<file path=ppt/tags/tag1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59"/>
  <p:tag name="KSO_WM_UNIT_COLOR_SCHEME_PARENT_PAGE" val="2_3"/>
</p:tagLst>
</file>

<file path=ppt/tags/tag1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60"/>
  <p:tag name="KSO_WM_UNIT_COLOR_SCHEME_PARENT_PAGE" val="2_3"/>
</p:tagLst>
</file>

<file path=ppt/tags/tag1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61"/>
  <p:tag name="KSO_WM_UNIT_COLOR_SCHEME_PARENT_PAGE" val="2_3"/>
</p:tagLst>
</file>

<file path=ppt/tags/tag1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62"/>
  <p:tag name="KSO_WM_UNIT_COLOR_SCHEME_PARENT_PAGE" val="2_3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09"/>
  <p:tag name="KSO_WM_UNIT_COLOR_SCHEME_PARENT_PAGE" val="2_1"/>
</p:tagLst>
</file>

<file path=ppt/tags/tag1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63"/>
  <p:tag name="KSO_WM_UNIT_COLOR_SCHEME_PARENT_PAGE" val="2_3"/>
</p:tagLst>
</file>

<file path=ppt/tags/tag1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64"/>
  <p:tag name="KSO_WM_UNIT_COLOR_SCHEME_PARENT_PAGE" val="2_3"/>
</p:tagLst>
</file>

<file path=ppt/tags/tag1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65"/>
  <p:tag name="KSO_WM_UNIT_COLOR_SCHEME_PARENT_PAGE" val="2_3"/>
</p:tagLst>
</file>

<file path=ppt/tags/tag1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66"/>
  <p:tag name="KSO_WM_UNIT_COLOR_SCHEME_PARENT_PAGE" val="2_3"/>
</p:tagLst>
</file>

<file path=ppt/tags/tag1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67"/>
  <p:tag name="KSO_WM_UNIT_COLOR_SCHEME_PARENT_PAGE" val="2_3"/>
</p:tagLst>
</file>

<file path=ppt/tags/tag1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68"/>
  <p:tag name="KSO_WM_UNIT_COLOR_SCHEME_PARENT_PAGE" val="2_3"/>
</p:tagLst>
</file>

<file path=ppt/tags/tag1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69"/>
  <p:tag name="KSO_WM_UNIT_COLOR_SCHEME_PARENT_PAGE" val="2_3"/>
</p:tagLst>
</file>

<file path=ppt/tags/tag1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70"/>
  <p:tag name="KSO_WM_UNIT_COLOR_SCHEME_PARENT_PAGE" val="2_3"/>
</p:tagLst>
</file>

<file path=ppt/tags/tag1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71"/>
  <p:tag name="KSO_WM_UNIT_COLOR_SCHEME_PARENT_PAGE" val="2_3"/>
</p:tagLst>
</file>

<file path=ppt/tags/tag1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72"/>
  <p:tag name="KSO_WM_UNIT_COLOR_SCHEME_PARENT_PAGE" val="2_3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10"/>
  <p:tag name="KSO_WM_UNIT_COLOR_SCHEME_PARENT_PAGE" val="2_1"/>
</p:tagLst>
</file>

<file path=ppt/tags/tag1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73"/>
  <p:tag name="KSO_WM_UNIT_COLOR_SCHEME_PARENT_PAGE" val="2_3"/>
</p:tagLst>
</file>

<file path=ppt/tags/tag1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74"/>
  <p:tag name="KSO_WM_UNIT_COLOR_SCHEME_PARENT_PAGE" val="2_3"/>
</p:tagLst>
</file>

<file path=ppt/tags/tag1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75"/>
  <p:tag name="KSO_WM_UNIT_COLOR_SCHEME_PARENT_PAGE" val="2_3"/>
</p:tagLst>
</file>

<file path=ppt/tags/tag1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76"/>
  <p:tag name="KSO_WM_UNIT_COLOR_SCHEME_PARENT_PAGE" val="2_3"/>
</p:tagLst>
</file>

<file path=ppt/tags/tag1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77"/>
  <p:tag name="KSO_WM_UNIT_COLOR_SCHEME_PARENT_PAGE" val="2_3"/>
</p:tagLst>
</file>

<file path=ppt/tags/tag1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78"/>
  <p:tag name="KSO_WM_UNIT_COLOR_SCHEME_PARENT_PAGE" val="2_3"/>
</p:tagLst>
</file>

<file path=ppt/tags/tag1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79"/>
  <p:tag name="KSO_WM_UNIT_COLOR_SCHEME_PARENT_PAGE" val="2_3"/>
</p:tagLst>
</file>

<file path=ppt/tags/tag1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80"/>
  <p:tag name="KSO_WM_UNIT_COLOR_SCHEME_PARENT_PAGE" val="2_3"/>
</p:tagLst>
</file>

<file path=ppt/tags/tag1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81"/>
  <p:tag name="KSO_WM_UNIT_COLOR_SCHEME_PARENT_PAGE" val="2_3"/>
</p:tagLst>
</file>

<file path=ppt/tags/tag1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82"/>
  <p:tag name="KSO_WM_UNIT_COLOR_SCHEME_PARENT_PAGE" val="2_3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11"/>
  <p:tag name="KSO_WM_UNIT_COLOR_SCHEME_PARENT_PAGE" val="2_1"/>
</p:tagLst>
</file>

<file path=ppt/tags/tag1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83"/>
  <p:tag name="KSO_WM_UNIT_COLOR_SCHEME_PARENT_PAGE" val="2_3"/>
</p:tagLst>
</file>

<file path=ppt/tags/tag1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84"/>
  <p:tag name="KSO_WM_UNIT_COLOR_SCHEME_PARENT_PAGE" val="2_3"/>
</p:tagLst>
</file>

<file path=ppt/tags/tag1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85"/>
  <p:tag name="KSO_WM_UNIT_COLOR_SCHEME_PARENT_PAGE" val="2_3"/>
</p:tagLst>
</file>

<file path=ppt/tags/tag1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86"/>
  <p:tag name="KSO_WM_UNIT_COLOR_SCHEME_PARENT_PAGE" val="2_3"/>
</p:tagLst>
</file>

<file path=ppt/tags/tag1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87"/>
  <p:tag name="KSO_WM_UNIT_COLOR_SCHEME_PARENT_PAGE" val="2_3"/>
</p:tagLst>
</file>

<file path=ppt/tags/tag1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88"/>
  <p:tag name="KSO_WM_UNIT_COLOR_SCHEME_PARENT_PAGE" val="2_3"/>
</p:tagLst>
</file>

<file path=ppt/tags/tag1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89"/>
  <p:tag name="KSO_WM_UNIT_COLOR_SCHEME_PARENT_PAGE" val="2_3"/>
</p:tagLst>
</file>

<file path=ppt/tags/tag1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90"/>
  <p:tag name="KSO_WM_UNIT_COLOR_SCHEME_PARENT_PAGE" val="2_3"/>
</p:tagLst>
</file>

<file path=ppt/tags/tag1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91"/>
  <p:tag name="KSO_WM_UNIT_COLOR_SCHEME_PARENT_PAGE" val="2_3"/>
</p:tagLst>
</file>

<file path=ppt/tags/tag1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92"/>
  <p:tag name="KSO_WM_UNIT_COLOR_SCHEME_PARENT_PAGE" val="2_3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12"/>
  <p:tag name="KSO_WM_UNIT_COLOR_SCHEME_PARENT_PAGE" val="2_1"/>
</p:tagLst>
</file>

<file path=ppt/tags/tag1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93"/>
  <p:tag name="KSO_WM_UNIT_COLOR_SCHEME_PARENT_PAGE" val="2_3"/>
</p:tagLst>
</file>

<file path=ppt/tags/tag1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94"/>
  <p:tag name="KSO_WM_UNIT_COLOR_SCHEME_PARENT_PAGE" val="2_3"/>
</p:tagLst>
</file>

<file path=ppt/tags/tag1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95"/>
  <p:tag name="KSO_WM_UNIT_COLOR_SCHEME_PARENT_PAGE" val="2_3"/>
</p:tagLst>
</file>

<file path=ppt/tags/tag1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96"/>
  <p:tag name="KSO_WM_UNIT_COLOR_SCHEME_PARENT_PAGE" val="2_3"/>
</p:tagLst>
</file>

<file path=ppt/tags/tag1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97"/>
  <p:tag name="KSO_WM_UNIT_COLOR_SCHEME_PARENT_PAGE" val="2_3"/>
</p:tagLst>
</file>

<file path=ppt/tags/tag1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98"/>
  <p:tag name="KSO_WM_UNIT_COLOR_SCHEME_PARENT_PAGE" val="2_3"/>
</p:tagLst>
</file>

<file path=ppt/tags/tag1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99"/>
  <p:tag name="KSO_WM_UNIT_COLOR_SCHEME_PARENT_PAGE" val="2_3"/>
</p:tagLst>
</file>

<file path=ppt/tags/tag1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00"/>
  <p:tag name="KSO_WM_UNIT_COLOR_SCHEME_PARENT_PAGE" val="2_3"/>
</p:tagLst>
</file>

<file path=ppt/tags/tag1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01"/>
  <p:tag name="KSO_WM_UNIT_COLOR_SCHEME_PARENT_PAGE" val="2_3"/>
</p:tagLst>
</file>

<file path=ppt/tags/tag1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02"/>
  <p:tag name="KSO_WM_UNIT_COLOR_SCHEME_PARENT_PAGE" val="2_3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13"/>
  <p:tag name="KSO_WM_UNIT_COLOR_SCHEME_PARENT_PAGE" val="2_1"/>
</p:tagLst>
</file>

<file path=ppt/tags/tag1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03"/>
  <p:tag name="KSO_WM_UNIT_COLOR_SCHEME_PARENT_PAGE" val="2_3"/>
</p:tagLst>
</file>

<file path=ppt/tags/tag1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04"/>
  <p:tag name="KSO_WM_UNIT_COLOR_SCHEME_PARENT_PAGE" val="2_3"/>
</p:tagLst>
</file>

<file path=ppt/tags/tag1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05"/>
  <p:tag name="KSO_WM_UNIT_COLOR_SCHEME_PARENT_PAGE" val="2_3"/>
</p:tagLst>
</file>

<file path=ppt/tags/tag1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06"/>
  <p:tag name="KSO_WM_UNIT_COLOR_SCHEME_PARENT_PAGE" val="2_3"/>
</p:tagLst>
</file>

<file path=ppt/tags/tag1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07"/>
  <p:tag name="KSO_WM_UNIT_COLOR_SCHEME_PARENT_PAGE" val="2_3"/>
</p:tagLst>
</file>

<file path=ppt/tags/tag1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08"/>
  <p:tag name="KSO_WM_UNIT_COLOR_SCHEME_PARENT_PAGE" val="2_3"/>
</p:tagLst>
</file>

<file path=ppt/tags/tag1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09"/>
  <p:tag name="KSO_WM_UNIT_COLOR_SCHEME_PARENT_PAGE" val="2_3"/>
</p:tagLst>
</file>

<file path=ppt/tags/tag1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10"/>
  <p:tag name="KSO_WM_UNIT_COLOR_SCHEME_PARENT_PAGE" val="2_3"/>
</p:tagLst>
</file>

<file path=ppt/tags/tag1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11"/>
  <p:tag name="KSO_WM_UNIT_COLOR_SCHEME_PARENT_PAGE" val="2_3"/>
</p:tagLst>
</file>

<file path=ppt/tags/tag1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12"/>
  <p:tag name="KSO_WM_UNIT_COLOR_SCHEME_PARENT_PAGE" val="2_3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79"/>
  <p:tag name="KSO_WM_UNIT_COLOR_SCHEME_PARENT_PAGE" val="2_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14"/>
  <p:tag name="KSO_WM_UNIT_COLOR_SCHEME_PARENT_PAGE" val="2_1"/>
</p:tagLst>
</file>

<file path=ppt/tags/tag1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13"/>
  <p:tag name="KSO_WM_UNIT_COLOR_SCHEME_PARENT_PAGE" val="2_3"/>
</p:tagLst>
</file>

<file path=ppt/tags/tag1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14"/>
  <p:tag name="KSO_WM_UNIT_COLOR_SCHEME_PARENT_PAGE" val="2_3"/>
</p:tagLst>
</file>

<file path=ppt/tags/tag1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15"/>
  <p:tag name="KSO_WM_UNIT_COLOR_SCHEME_PARENT_PAGE" val="2_3"/>
</p:tagLst>
</file>

<file path=ppt/tags/tag1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16"/>
  <p:tag name="KSO_WM_UNIT_COLOR_SCHEME_PARENT_PAGE" val="2_3"/>
</p:tagLst>
</file>

<file path=ppt/tags/tag1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17"/>
  <p:tag name="KSO_WM_UNIT_COLOR_SCHEME_PARENT_PAGE" val="2_3"/>
</p:tagLst>
</file>

<file path=ppt/tags/tag1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1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1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1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1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15"/>
  <p:tag name="KSO_WM_UNIT_COLOR_SCHEME_PARENT_PAGE" val="2_1"/>
</p:tagLst>
</file>

<file path=ppt/tags/tag1510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1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1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1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1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1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1517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1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16"/>
  <p:tag name="KSO_WM_UNIT_COLOR_SCHEME_PARENT_PAGE" val="2_1"/>
</p:tagLst>
</file>

<file path=ppt/tags/tag1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1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1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1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1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1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1526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1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1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17"/>
  <p:tag name="KSO_WM_UNIT_COLOR_SCHEME_PARENT_PAGE" val="2_1"/>
</p:tagLst>
</file>

<file path=ppt/tags/tag1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1531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1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1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1535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1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1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1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18"/>
  <p:tag name="KSO_WM_UNIT_COLOR_SCHEME_PARENT_PAGE" val="2_1"/>
</p:tagLst>
</file>

<file path=ppt/tags/tag1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1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1542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1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1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1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1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1548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19"/>
  <p:tag name="KSO_WM_UNIT_COLOR_SCHEME_PARENT_PAGE" val="2_1"/>
</p:tagLst>
</file>

<file path=ppt/tags/tag1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1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1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1553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1"/>
  <p:tag name="KSO_WM_UNIT_COLOR_SCHEME_PARENT_PAGE" val="2_11"/>
</p:tagLst>
</file>

<file path=ppt/tags/tag1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2"/>
  <p:tag name="KSO_WM_UNIT_COLOR_SCHEME_PARENT_PAGE" val="2_11"/>
</p:tagLst>
</file>

<file path=ppt/tags/tag1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3"/>
  <p:tag name="KSO_WM_UNIT_COLOR_SCHEME_PARENT_PAGE" val="2_11"/>
</p:tagLst>
</file>

<file path=ppt/tags/tag1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4"/>
  <p:tag name="KSO_WM_UNIT_COLOR_SCHEME_PARENT_PAGE" val="2_11"/>
</p:tagLst>
</file>

<file path=ppt/tags/tag1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27"/>
  <p:tag name="KSO_WM_UNIT_COLOR_SCHEME_PARENT_PAGE" val="2_11"/>
</p:tagLst>
</file>

<file path=ppt/tags/tag1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28"/>
  <p:tag name="KSO_WM_UNIT_COLOR_SCHEME_PARENT_PAGE" val="2_1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20"/>
  <p:tag name="KSO_WM_UNIT_COLOR_SCHEME_PARENT_PAGE" val="2_1"/>
</p:tagLst>
</file>

<file path=ppt/tags/tag1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29"/>
  <p:tag name="KSO_WM_UNIT_COLOR_SCHEME_PARENT_PAGE" val="2_11"/>
</p:tagLst>
</file>

<file path=ppt/tags/tag1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30"/>
  <p:tag name="KSO_WM_UNIT_COLOR_SCHEME_PARENT_PAGE" val="2_11"/>
</p:tagLst>
</file>

<file path=ppt/tags/tag1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31"/>
  <p:tag name="KSO_WM_UNIT_COLOR_SCHEME_PARENT_PAGE" val="2_11"/>
</p:tagLst>
</file>

<file path=ppt/tags/tag1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6"/>
  <p:tag name="KSO_WM_UNIT_COLOR_SCHEME_PARENT_PAGE" val="2_11"/>
</p:tagLst>
</file>

<file path=ppt/tags/tag1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7"/>
  <p:tag name="KSO_WM_UNIT_COLOR_SCHEME_PARENT_PAGE" val="2_11"/>
</p:tagLst>
</file>

<file path=ppt/tags/tag1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8"/>
  <p:tag name="KSO_WM_UNIT_COLOR_SCHEME_PARENT_PAGE" val="2_11"/>
</p:tagLst>
</file>

<file path=ppt/tags/tag1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9"/>
  <p:tag name="KSO_WM_UNIT_COLOR_SCHEME_PARENT_PAGE" val="2_11"/>
</p:tagLst>
</file>

<file path=ppt/tags/tag1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0"/>
  <p:tag name="KSO_WM_UNIT_COLOR_SCHEME_PARENT_PAGE" val="2_11"/>
</p:tagLst>
</file>

<file path=ppt/tags/tag1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1"/>
  <p:tag name="KSO_WM_UNIT_COLOR_SCHEME_PARENT_PAGE" val="2_11"/>
</p:tagLst>
</file>

<file path=ppt/tags/tag1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2"/>
  <p:tag name="KSO_WM_UNIT_COLOR_SCHEME_PARENT_PAGE" val="2_1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21"/>
  <p:tag name="KSO_WM_UNIT_COLOR_SCHEME_PARENT_PAGE" val="2_1"/>
</p:tagLst>
</file>

<file path=ppt/tags/tag1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3"/>
  <p:tag name="KSO_WM_UNIT_COLOR_SCHEME_PARENT_PAGE" val="2_11"/>
</p:tagLst>
</file>

<file path=ppt/tags/tag1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4"/>
  <p:tag name="KSO_WM_UNIT_COLOR_SCHEME_PARENT_PAGE" val="2_11"/>
</p:tagLst>
</file>

<file path=ppt/tags/tag1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5"/>
  <p:tag name="KSO_WM_UNIT_COLOR_SCHEME_PARENT_PAGE" val="2_11"/>
</p:tagLst>
</file>

<file path=ppt/tags/tag1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6"/>
  <p:tag name="KSO_WM_UNIT_COLOR_SCHEME_PARENT_PAGE" val="2_11"/>
</p:tagLst>
</file>

<file path=ppt/tags/tag1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7"/>
  <p:tag name="KSO_WM_UNIT_COLOR_SCHEME_PARENT_PAGE" val="2_11"/>
</p:tagLst>
</file>

<file path=ppt/tags/tag1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8"/>
  <p:tag name="KSO_WM_UNIT_COLOR_SCHEME_PARENT_PAGE" val="2_11"/>
</p:tagLst>
</file>

<file path=ppt/tags/tag1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9"/>
  <p:tag name="KSO_WM_UNIT_COLOR_SCHEME_PARENT_PAGE" val="2_11"/>
</p:tagLst>
</file>

<file path=ppt/tags/tag1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0"/>
  <p:tag name="KSO_WM_UNIT_COLOR_SCHEME_PARENT_PAGE" val="2_11"/>
</p:tagLst>
</file>

<file path=ppt/tags/tag1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1"/>
  <p:tag name="KSO_WM_UNIT_COLOR_SCHEME_PARENT_PAGE" val="2_11"/>
</p:tagLst>
</file>

<file path=ppt/tags/tag1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2"/>
  <p:tag name="KSO_WM_UNIT_COLOR_SCHEME_PARENT_PAGE" val="2_1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22"/>
  <p:tag name="KSO_WM_UNIT_COLOR_SCHEME_PARENT_PAGE" val="2_1"/>
</p:tagLst>
</file>

<file path=ppt/tags/tag1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3"/>
  <p:tag name="KSO_WM_UNIT_COLOR_SCHEME_PARENT_PAGE" val="2_11"/>
</p:tagLst>
</file>

<file path=ppt/tags/tag1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4"/>
  <p:tag name="KSO_WM_UNIT_COLOR_SCHEME_PARENT_PAGE" val="2_11"/>
</p:tagLst>
</file>

<file path=ppt/tags/tag1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5"/>
  <p:tag name="KSO_WM_UNIT_COLOR_SCHEME_PARENT_PAGE" val="2_11"/>
</p:tagLst>
</file>

<file path=ppt/tags/tag1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6"/>
  <p:tag name="KSO_WM_UNIT_COLOR_SCHEME_PARENT_PAGE" val="2_11"/>
</p:tagLst>
</file>

<file path=ppt/tags/tag1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7"/>
  <p:tag name="KSO_WM_UNIT_COLOR_SCHEME_PARENT_PAGE" val="2_11"/>
</p:tagLst>
</file>

<file path=ppt/tags/tag1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8"/>
  <p:tag name="KSO_WM_UNIT_COLOR_SCHEME_PARENT_PAGE" val="2_11"/>
</p:tagLst>
</file>

<file path=ppt/tags/tag1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9"/>
  <p:tag name="KSO_WM_UNIT_COLOR_SCHEME_PARENT_PAGE" val="2_11"/>
</p:tagLst>
</file>

<file path=ppt/tags/tag1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50"/>
  <p:tag name="KSO_WM_UNIT_COLOR_SCHEME_PARENT_PAGE" val="2_11"/>
</p:tagLst>
</file>

<file path=ppt/tags/tag1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51"/>
  <p:tag name="KSO_WM_UNIT_COLOR_SCHEME_PARENT_PAGE" val="2_11"/>
</p:tagLst>
</file>

<file path=ppt/tags/tag1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52"/>
  <p:tag name="KSO_WM_UNIT_COLOR_SCHEME_PARENT_PAGE" val="2_1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23"/>
  <p:tag name="KSO_WM_UNIT_COLOR_SCHEME_PARENT_PAGE" val="2_1"/>
</p:tagLst>
</file>

<file path=ppt/tags/tag1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53"/>
  <p:tag name="KSO_WM_UNIT_COLOR_SCHEME_PARENT_PAGE" val="2_11"/>
</p:tagLst>
</file>

<file path=ppt/tags/tag1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54"/>
  <p:tag name="KSO_WM_UNIT_COLOR_SCHEME_PARENT_PAGE" val="2_11"/>
</p:tagLst>
</file>

<file path=ppt/tags/tag1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55"/>
  <p:tag name="KSO_WM_UNIT_COLOR_SCHEME_PARENT_PAGE" val="2_11"/>
</p:tagLst>
</file>

<file path=ppt/tags/tag1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56"/>
  <p:tag name="KSO_WM_UNIT_COLOR_SCHEME_PARENT_PAGE" val="2_11"/>
</p:tagLst>
</file>

<file path=ppt/tags/tag1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57"/>
  <p:tag name="KSO_WM_UNIT_COLOR_SCHEME_PARENT_PAGE" val="2_11"/>
</p:tagLst>
</file>

<file path=ppt/tags/tag1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58"/>
  <p:tag name="KSO_WM_UNIT_COLOR_SCHEME_PARENT_PAGE" val="2_11"/>
</p:tagLst>
</file>

<file path=ppt/tags/tag1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59"/>
  <p:tag name="KSO_WM_UNIT_COLOR_SCHEME_PARENT_PAGE" val="2_11"/>
</p:tagLst>
</file>

<file path=ppt/tags/tag1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60"/>
  <p:tag name="KSO_WM_UNIT_COLOR_SCHEME_PARENT_PAGE" val="2_11"/>
</p:tagLst>
</file>

<file path=ppt/tags/tag1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61"/>
  <p:tag name="KSO_WM_UNIT_COLOR_SCHEME_PARENT_PAGE" val="2_11"/>
</p:tagLst>
</file>

<file path=ppt/tags/tag1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62"/>
  <p:tag name="KSO_WM_UNIT_COLOR_SCHEME_PARENT_PAGE" val="2_1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80"/>
  <p:tag name="KSO_WM_UNIT_COLOR_SCHEME_PARENT_PAGE" val="2_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24"/>
  <p:tag name="KSO_WM_UNIT_COLOR_SCHEME_PARENT_PAGE" val="2_1"/>
</p:tagLst>
</file>

<file path=ppt/tags/tag1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63"/>
  <p:tag name="KSO_WM_UNIT_COLOR_SCHEME_PARENT_PAGE" val="2_11"/>
</p:tagLst>
</file>

<file path=ppt/tags/tag1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64"/>
  <p:tag name="KSO_WM_UNIT_COLOR_SCHEME_PARENT_PAGE" val="2_11"/>
</p:tagLst>
</file>

<file path=ppt/tags/tag1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65"/>
  <p:tag name="KSO_WM_UNIT_COLOR_SCHEME_PARENT_PAGE" val="2_11"/>
</p:tagLst>
</file>

<file path=ppt/tags/tag1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66"/>
  <p:tag name="KSO_WM_UNIT_COLOR_SCHEME_PARENT_PAGE" val="2_11"/>
</p:tagLst>
</file>

<file path=ppt/tags/tag1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67"/>
  <p:tag name="KSO_WM_UNIT_COLOR_SCHEME_PARENT_PAGE" val="2_11"/>
</p:tagLst>
</file>

<file path=ppt/tags/tag1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68"/>
  <p:tag name="KSO_WM_UNIT_COLOR_SCHEME_PARENT_PAGE" val="2_11"/>
</p:tagLst>
</file>

<file path=ppt/tags/tag1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69"/>
  <p:tag name="KSO_WM_UNIT_COLOR_SCHEME_PARENT_PAGE" val="2_11"/>
</p:tagLst>
</file>

<file path=ppt/tags/tag1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70"/>
  <p:tag name="KSO_WM_UNIT_COLOR_SCHEME_PARENT_PAGE" val="2_11"/>
</p:tagLst>
</file>

<file path=ppt/tags/tag1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71"/>
  <p:tag name="KSO_WM_UNIT_COLOR_SCHEME_PARENT_PAGE" val="2_11"/>
</p:tagLst>
</file>

<file path=ppt/tags/tag1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72"/>
  <p:tag name="KSO_WM_UNIT_COLOR_SCHEME_PARENT_PAGE" val="2_1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25"/>
  <p:tag name="KSO_WM_UNIT_COLOR_SCHEME_PARENT_PAGE" val="2_1"/>
</p:tagLst>
</file>

<file path=ppt/tags/tag1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73"/>
  <p:tag name="KSO_WM_UNIT_COLOR_SCHEME_PARENT_PAGE" val="2_11"/>
</p:tagLst>
</file>

<file path=ppt/tags/tag1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74"/>
  <p:tag name="KSO_WM_UNIT_COLOR_SCHEME_PARENT_PAGE" val="2_11"/>
</p:tagLst>
</file>

<file path=ppt/tags/tag1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75"/>
  <p:tag name="KSO_WM_UNIT_COLOR_SCHEME_PARENT_PAGE" val="2_11"/>
</p:tagLst>
</file>

<file path=ppt/tags/tag1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76"/>
  <p:tag name="KSO_WM_UNIT_COLOR_SCHEME_PARENT_PAGE" val="2_11"/>
</p:tagLst>
</file>

<file path=ppt/tags/tag1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77"/>
  <p:tag name="KSO_WM_UNIT_COLOR_SCHEME_PARENT_PAGE" val="2_11"/>
</p:tagLst>
</file>

<file path=ppt/tags/tag1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78"/>
  <p:tag name="KSO_WM_UNIT_COLOR_SCHEME_PARENT_PAGE" val="2_11"/>
</p:tagLst>
</file>

<file path=ppt/tags/tag1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79"/>
  <p:tag name="KSO_WM_UNIT_COLOR_SCHEME_PARENT_PAGE" val="2_11"/>
</p:tagLst>
</file>

<file path=ppt/tags/tag1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80"/>
  <p:tag name="KSO_WM_UNIT_COLOR_SCHEME_PARENT_PAGE" val="2_11"/>
</p:tagLst>
</file>

<file path=ppt/tags/tag1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81"/>
  <p:tag name="KSO_WM_UNIT_COLOR_SCHEME_PARENT_PAGE" val="2_11"/>
</p:tagLst>
</file>

<file path=ppt/tags/tag1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82"/>
  <p:tag name="KSO_WM_UNIT_COLOR_SCHEME_PARENT_PAGE" val="2_1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26"/>
  <p:tag name="KSO_WM_UNIT_COLOR_SCHEME_PARENT_PAGE" val="2_1"/>
</p:tagLst>
</file>

<file path=ppt/tags/tag1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83"/>
  <p:tag name="KSO_WM_UNIT_COLOR_SCHEME_PARENT_PAGE" val="2_11"/>
</p:tagLst>
</file>

<file path=ppt/tags/tag1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84"/>
  <p:tag name="KSO_WM_UNIT_COLOR_SCHEME_PARENT_PAGE" val="2_11"/>
</p:tagLst>
</file>

<file path=ppt/tags/tag1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85"/>
  <p:tag name="KSO_WM_UNIT_COLOR_SCHEME_PARENT_PAGE" val="2_11"/>
</p:tagLst>
</file>

<file path=ppt/tags/tag1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86"/>
  <p:tag name="KSO_WM_UNIT_COLOR_SCHEME_PARENT_PAGE" val="2_11"/>
</p:tagLst>
</file>

<file path=ppt/tags/tag1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87"/>
  <p:tag name="KSO_WM_UNIT_COLOR_SCHEME_PARENT_PAGE" val="2_11"/>
</p:tagLst>
</file>

<file path=ppt/tags/tag1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88"/>
  <p:tag name="KSO_WM_UNIT_COLOR_SCHEME_PARENT_PAGE" val="2_11"/>
</p:tagLst>
</file>

<file path=ppt/tags/tag1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89"/>
  <p:tag name="KSO_WM_UNIT_COLOR_SCHEME_PARENT_PAGE" val="2_11"/>
</p:tagLst>
</file>

<file path=ppt/tags/tag1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90"/>
  <p:tag name="KSO_WM_UNIT_COLOR_SCHEME_PARENT_PAGE" val="2_11"/>
</p:tagLst>
</file>

<file path=ppt/tags/tag1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91"/>
  <p:tag name="KSO_WM_UNIT_COLOR_SCHEME_PARENT_PAGE" val="2_11"/>
</p:tagLst>
</file>

<file path=ppt/tags/tag1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92"/>
  <p:tag name="KSO_WM_UNIT_COLOR_SCHEME_PARENT_PAGE" val="2_1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27"/>
  <p:tag name="KSO_WM_UNIT_COLOR_SCHEME_PARENT_PAGE" val="2_1"/>
</p:tagLst>
</file>

<file path=ppt/tags/tag1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93"/>
  <p:tag name="KSO_WM_UNIT_COLOR_SCHEME_PARENT_PAGE" val="2_11"/>
</p:tagLst>
</file>

<file path=ppt/tags/tag1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94"/>
  <p:tag name="KSO_WM_UNIT_COLOR_SCHEME_PARENT_PAGE" val="2_11"/>
</p:tagLst>
</file>

<file path=ppt/tags/tag1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95"/>
  <p:tag name="KSO_WM_UNIT_COLOR_SCHEME_PARENT_PAGE" val="2_11"/>
</p:tagLst>
</file>

<file path=ppt/tags/tag1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96"/>
  <p:tag name="KSO_WM_UNIT_COLOR_SCHEME_PARENT_PAGE" val="2_11"/>
</p:tagLst>
</file>

<file path=ppt/tags/tag1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97"/>
  <p:tag name="KSO_WM_UNIT_COLOR_SCHEME_PARENT_PAGE" val="2_11"/>
</p:tagLst>
</file>

<file path=ppt/tags/tag1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98"/>
  <p:tag name="KSO_WM_UNIT_COLOR_SCHEME_PARENT_PAGE" val="2_11"/>
</p:tagLst>
</file>

<file path=ppt/tags/tag1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99"/>
  <p:tag name="KSO_WM_UNIT_COLOR_SCHEME_PARENT_PAGE" val="2_11"/>
</p:tagLst>
</file>

<file path=ppt/tags/tag1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00"/>
  <p:tag name="KSO_WM_UNIT_COLOR_SCHEME_PARENT_PAGE" val="2_11"/>
</p:tagLst>
</file>

<file path=ppt/tags/tag1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01"/>
  <p:tag name="KSO_WM_UNIT_COLOR_SCHEME_PARENT_PAGE" val="2_11"/>
</p:tagLst>
</file>

<file path=ppt/tags/tag1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02"/>
  <p:tag name="KSO_WM_UNIT_COLOR_SCHEME_PARENT_PAGE" val="2_1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28"/>
  <p:tag name="KSO_WM_UNIT_COLOR_SCHEME_PARENT_PAGE" val="2_1"/>
</p:tagLst>
</file>

<file path=ppt/tags/tag1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03"/>
  <p:tag name="KSO_WM_UNIT_COLOR_SCHEME_PARENT_PAGE" val="2_11"/>
</p:tagLst>
</file>

<file path=ppt/tags/tag1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04"/>
  <p:tag name="KSO_WM_UNIT_COLOR_SCHEME_PARENT_PAGE" val="2_11"/>
</p:tagLst>
</file>

<file path=ppt/tags/tag1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05"/>
  <p:tag name="KSO_WM_UNIT_COLOR_SCHEME_PARENT_PAGE" val="2_11"/>
</p:tagLst>
</file>

<file path=ppt/tags/tag1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06"/>
  <p:tag name="KSO_WM_UNIT_COLOR_SCHEME_PARENT_PAGE" val="2_11"/>
</p:tagLst>
</file>

<file path=ppt/tags/tag1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07"/>
  <p:tag name="KSO_WM_UNIT_COLOR_SCHEME_PARENT_PAGE" val="2_11"/>
</p:tagLst>
</file>

<file path=ppt/tags/tag1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08"/>
  <p:tag name="KSO_WM_UNIT_COLOR_SCHEME_PARENT_PAGE" val="2_11"/>
</p:tagLst>
</file>

<file path=ppt/tags/tag1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09"/>
  <p:tag name="KSO_WM_UNIT_COLOR_SCHEME_PARENT_PAGE" val="2_11"/>
</p:tagLst>
</file>

<file path=ppt/tags/tag1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10"/>
  <p:tag name="KSO_WM_UNIT_COLOR_SCHEME_PARENT_PAGE" val="2_11"/>
</p:tagLst>
</file>

<file path=ppt/tags/tag1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11"/>
  <p:tag name="KSO_WM_UNIT_COLOR_SCHEME_PARENT_PAGE" val="2_11"/>
</p:tagLst>
</file>

<file path=ppt/tags/tag1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12"/>
  <p:tag name="KSO_WM_UNIT_COLOR_SCHEME_PARENT_PAGE" val="2_1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29"/>
  <p:tag name="KSO_WM_UNIT_COLOR_SCHEME_PARENT_PAGE" val="2_1"/>
</p:tagLst>
</file>

<file path=ppt/tags/tag1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13"/>
  <p:tag name="KSO_WM_UNIT_COLOR_SCHEME_PARENT_PAGE" val="2_11"/>
</p:tagLst>
</file>

<file path=ppt/tags/tag1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14"/>
  <p:tag name="KSO_WM_UNIT_COLOR_SCHEME_PARENT_PAGE" val="2_11"/>
</p:tagLst>
</file>

<file path=ppt/tags/tag1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15"/>
  <p:tag name="KSO_WM_UNIT_COLOR_SCHEME_PARENT_PAGE" val="2_11"/>
</p:tagLst>
</file>

<file path=ppt/tags/tag1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16"/>
  <p:tag name="KSO_WM_UNIT_COLOR_SCHEME_PARENT_PAGE" val="2_11"/>
</p:tagLst>
</file>

<file path=ppt/tags/tag1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17"/>
  <p:tag name="KSO_WM_UNIT_COLOR_SCHEME_PARENT_PAGE" val="2_11"/>
</p:tagLst>
</file>

<file path=ppt/tags/tag1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18"/>
  <p:tag name="KSO_WM_UNIT_COLOR_SCHEME_PARENT_PAGE" val="2_11"/>
</p:tagLst>
</file>

<file path=ppt/tags/tag1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19"/>
  <p:tag name="KSO_WM_UNIT_COLOR_SCHEME_PARENT_PAGE" val="2_11"/>
</p:tagLst>
</file>

<file path=ppt/tags/tag1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20"/>
  <p:tag name="KSO_WM_UNIT_COLOR_SCHEME_PARENT_PAGE" val="2_11"/>
</p:tagLst>
</file>

<file path=ppt/tags/tag1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21"/>
  <p:tag name="KSO_WM_UNIT_COLOR_SCHEME_PARENT_PAGE" val="2_11"/>
</p:tagLst>
</file>

<file path=ppt/tags/tag1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22"/>
  <p:tag name="KSO_WM_UNIT_COLOR_SCHEME_PARENT_PAGE" val="2_1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30"/>
  <p:tag name="KSO_WM_UNIT_COLOR_SCHEME_PARENT_PAGE" val="2_1"/>
</p:tagLst>
</file>

<file path=ppt/tags/tag1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23"/>
  <p:tag name="KSO_WM_UNIT_COLOR_SCHEME_PARENT_PAGE" val="2_11"/>
</p:tagLst>
</file>

<file path=ppt/tags/tag1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24"/>
  <p:tag name="KSO_WM_UNIT_COLOR_SCHEME_PARENT_PAGE" val="2_11"/>
</p:tagLst>
</file>

<file path=ppt/tags/tag1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25"/>
  <p:tag name="KSO_WM_UNIT_COLOR_SCHEME_PARENT_PAGE" val="2_11"/>
</p:tagLst>
</file>

<file path=ppt/tags/tag1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26"/>
  <p:tag name="KSO_WM_UNIT_COLOR_SCHEME_PARENT_PAGE" val="2_11"/>
</p:tagLst>
</file>

<file path=ppt/tags/tag1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27"/>
  <p:tag name="KSO_WM_UNIT_COLOR_SCHEME_PARENT_PAGE" val="2_11"/>
</p:tagLst>
</file>

<file path=ppt/tags/tag1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28"/>
  <p:tag name="KSO_WM_UNIT_COLOR_SCHEME_PARENT_PAGE" val="2_11"/>
</p:tagLst>
</file>

<file path=ppt/tags/tag16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29"/>
  <p:tag name="KSO_WM_UNIT_COLOR_SCHEME_PARENT_PAGE" val="2_11"/>
</p:tagLst>
</file>

<file path=ppt/tags/tag16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30"/>
  <p:tag name="KSO_WM_UNIT_COLOR_SCHEME_PARENT_PAGE" val="2_11"/>
</p:tagLst>
</file>

<file path=ppt/tags/tag16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31"/>
  <p:tag name="KSO_WM_UNIT_COLOR_SCHEME_PARENT_PAGE" val="2_11"/>
</p:tagLst>
</file>

<file path=ppt/tags/tag16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32"/>
  <p:tag name="KSO_WM_UNIT_COLOR_SCHEME_PARENT_PAGE" val="2_1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31"/>
  <p:tag name="KSO_WM_UNIT_COLOR_SCHEME_PARENT_PAGE" val="2_1"/>
</p:tagLst>
</file>

<file path=ppt/tags/tag16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33"/>
  <p:tag name="KSO_WM_UNIT_COLOR_SCHEME_PARENT_PAGE" val="2_11"/>
</p:tagLst>
</file>

<file path=ppt/tags/tag16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34"/>
  <p:tag name="KSO_WM_UNIT_COLOR_SCHEME_PARENT_PAGE" val="2_11"/>
</p:tagLst>
</file>

<file path=ppt/tags/tag16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35"/>
  <p:tag name="KSO_WM_UNIT_COLOR_SCHEME_PARENT_PAGE" val="2_11"/>
</p:tagLst>
</file>

<file path=ppt/tags/tag16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36"/>
  <p:tag name="KSO_WM_UNIT_COLOR_SCHEME_PARENT_PAGE" val="2_11"/>
</p:tagLst>
</file>

<file path=ppt/tags/tag16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37"/>
  <p:tag name="KSO_WM_UNIT_COLOR_SCHEME_PARENT_PAGE" val="2_11"/>
</p:tagLst>
</file>

<file path=ppt/tags/tag16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38"/>
  <p:tag name="KSO_WM_UNIT_COLOR_SCHEME_PARENT_PAGE" val="2_11"/>
</p:tagLst>
</file>

<file path=ppt/tags/tag16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39"/>
  <p:tag name="KSO_WM_UNIT_COLOR_SCHEME_PARENT_PAGE" val="2_11"/>
</p:tagLst>
</file>

<file path=ppt/tags/tag16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40"/>
  <p:tag name="KSO_WM_UNIT_COLOR_SCHEME_PARENT_PAGE" val="2_11"/>
</p:tagLst>
</file>

<file path=ppt/tags/tag16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41"/>
  <p:tag name="KSO_WM_UNIT_COLOR_SCHEME_PARENT_PAGE" val="2_11"/>
</p:tagLst>
</file>

<file path=ppt/tags/tag16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42"/>
  <p:tag name="KSO_WM_UNIT_COLOR_SCHEME_PARENT_PAGE" val="2_1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32"/>
  <p:tag name="KSO_WM_UNIT_COLOR_SCHEME_PARENT_PAGE" val="2_1"/>
</p:tagLst>
</file>

<file path=ppt/tags/tag16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43"/>
  <p:tag name="KSO_WM_UNIT_COLOR_SCHEME_PARENT_PAGE" val="2_11"/>
</p:tagLst>
</file>

<file path=ppt/tags/tag16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44"/>
  <p:tag name="KSO_WM_UNIT_COLOR_SCHEME_PARENT_PAGE" val="2_11"/>
</p:tagLst>
</file>

<file path=ppt/tags/tag16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45"/>
  <p:tag name="KSO_WM_UNIT_COLOR_SCHEME_PARENT_PAGE" val="2_11"/>
</p:tagLst>
</file>

<file path=ppt/tags/tag16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46"/>
  <p:tag name="KSO_WM_UNIT_COLOR_SCHEME_PARENT_PAGE" val="2_11"/>
</p:tagLst>
</file>

<file path=ppt/tags/tag16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47"/>
  <p:tag name="KSO_WM_UNIT_COLOR_SCHEME_PARENT_PAGE" val="2_11"/>
</p:tagLst>
</file>

<file path=ppt/tags/tag16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48"/>
  <p:tag name="KSO_WM_UNIT_COLOR_SCHEME_PARENT_PAGE" val="2_11"/>
</p:tagLst>
</file>

<file path=ppt/tags/tag16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49"/>
  <p:tag name="KSO_WM_UNIT_COLOR_SCHEME_PARENT_PAGE" val="2_11"/>
</p:tagLst>
</file>

<file path=ppt/tags/tag16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50"/>
  <p:tag name="KSO_WM_UNIT_COLOR_SCHEME_PARENT_PAGE" val="2_11"/>
</p:tagLst>
</file>

<file path=ppt/tags/tag16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51"/>
  <p:tag name="KSO_WM_UNIT_COLOR_SCHEME_PARENT_PAGE" val="2_11"/>
</p:tagLst>
</file>

<file path=ppt/tags/tag16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52"/>
  <p:tag name="KSO_WM_UNIT_COLOR_SCHEME_PARENT_PAGE" val="2_1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33"/>
  <p:tag name="KSO_WM_UNIT_COLOR_SCHEME_PARENT_PAGE" val="2_1"/>
</p:tagLst>
</file>

<file path=ppt/tags/tag16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53"/>
  <p:tag name="KSO_WM_UNIT_COLOR_SCHEME_PARENT_PAGE" val="2_11"/>
</p:tagLst>
</file>

<file path=ppt/tags/tag16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54"/>
  <p:tag name="KSO_WM_UNIT_COLOR_SCHEME_PARENT_PAGE" val="2_11"/>
</p:tagLst>
</file>

<file path=ppt/tags/tag16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55"/>
  <p:tag name="KSO_WM_UNIT_COLOR_SCHEME_PARENT_PAGE" val="2_11"/>
</p:tagLst>
</file>

<file path=ppt/tags/tag16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56"/>
  <p:tag name="KSO_WM_UNIT_COLOR_SCHEME_PARENT_PAGE" val="2_11"/>
</p:tagLst>
</file>

<file path=ppt/tags/tag16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57"/>
  <p:tag name="KSO_WM_UNIT_COLOR_SCHEME_PARENT_PAGE" val="2_11"/>
</p:tagLst>
</file>

<file path=ppt/tags/tag16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58"/>
  <p:tag name="KSO_WM_UNIT_COLOR_SCHEME_PARENT_PAGE" val="2_11"/>
</p:tagLst>
</file>

<file path=ppt/tags/tag16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59"/>
  <p:tag name="KSO_WM_UNIT_COLOR_SCHEME_PARENT_PAGE" val="2_11"/>
</p:tagLst>
</file>

<file path=ppt/tags/tag16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60"/>
  <p:tag name="KSO_WM_UNIT_COLOR_SCHEME_PARENT_PAGE" val="2_11"/>
</p:tagLst>
</file>

<file path=ppt/tags/tag16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61"/>
  <p:tag name="KSO_WM_UNIT_COLOR_SCHEME_PARENT_PAGE" val="2_11"/>
</p:tagLst>
</file>

<file path=ppt/tags/tag16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62"/>
  <p:tag name="KSO_WM_UNIT_COLOR_SCHEME_PARENT_PAGE" val="2_1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81"/>
  <p:tag name="KSO_WM_UNIT_COLOR_SCHEME_PARENT_PAGE" val="2_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34"/>
  <p:tag name="KSO_WM_UNIT_COLOR_SCHEME_PARENT_PAGE" val="2_1"/>
</p:tagLst>
</file>

<file path=ppt/tags/tag17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63"/>
  <p:tag name="KSO_WM_UNIT_COLOR_SCHEME_PARENT_PAGE" val="2_11"/>
</p:tagLst>
</file>

<file path=ppt/tags/tag17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64"/>
  <p:tag name="KSO_WM_UNIT_COLOR_SCHEME_PARENT_PAGE" val="2_11"/>
</p:tagLst>
</file>

<file path=ppt/tags/tag17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65"/>
  <p:tag name="KSO_WM_UNIT_COLOR_SCHEME_PARENT_PAGE" val="2_11"/>
</p:tagLst>
</file>

<file path=ppt/tags/tag17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66"/>
  <p:tag name="KSO_WM_UNIT_COLOR_SCHEME_PARENT_PAGE" val="2_11"/>
</p:tagLst>
</file>

<file path=ppt/tags/tag17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67"/>
  <p:tag name="KSO_WM_UNIT_COLOR_SCHEME_PARENT_PAGE" val="2_11"/>
</p:tagLst>
</file>

<file path=ppt/tags/tag17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68"/>
  <p:tag name="KSO_WM_UNIT_COLOR_SCHEME_PARENT_PAGE" val="2_11"/>
</p:tagLst>
</file>

<file path=ppt/tags/tag17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69"/>
  <p:tag name="KSO_WM_UNIT_COLOR_SCHEME_PARENT_PAGE" val="2_11"/>
</p:tagLst>
</file>

<file path=ppt/tags/tag17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70"/>
  <p:tag name="KSO_WM_UNIT_COLOR_SCHEME_PARENT_PAGE" val="2_11"/>
</p:tagLst>
</file>

<file path=ppt/tags/tag17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71"/>
  <p:tag name="KSO_WM_UNIT_COLOR_SCHEME_PARENT_PAGE" val="2_11"/>
</p:tagLst>
</file>

<file path=ppt/tags/tag17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72"/>
  <p:tag name="KSO_WM_UNIT_COLOR_SCHEME_PARENT_PAGE" val="2_1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35"/>
  <p:tag name="KSO_WM_UNIT_COLOR_SCHEME_PARENT_PAGE" val="2_1"/>
</p:tagLst>
</file>

<file path=ppt/tags/tag17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73"/>
  <p:tag name="KSO_WM_UNIT_COLOR_SCHEME_PARENT_PAGE" val="2_11"/>
</p:tagLst>
</file>

<file path=ppt/tags/tag17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74"/>
  <p:tag name="KSO_WM_UNIT_COLOR_SCHEME_PARENT_PAGE" val="2_11"/>
</p:tagLst>
</file>

<file path=ppt/tags/tag17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75"/>
  <p:tag name="KSO_WM_UNIT_COLOR_SCHEME_PARENT_PAGE" val="2_11"/>
</p:tagLst>
</file>

<file path=ppt/tags/tag17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76"/>
  <p:tag name="KSO_WM_UNIT_COLOR_SCHEME_PARENT_PAGE" val="2_11"/>
</p:tagLst>
</file>

<file path=ppt/tags/tag17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77"/>
  <p:tag name="KSO_WM_UNIT_COLOR_SCHEME_PARENT_PAGE" val="2_11"/>
</p:tagLst>
</file>

<file path=ppt/tags/tag17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78"/>
  <p:tag name="KSO_WM_UNIT_COLOR_SCHEME_PARENT_PAGE" val="2_11"/>
</p:tagLst>
</file>

<file path=ppt/tags/tag17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79"/>
  <p:tag name="KSO_WM_UNIT_COLOR_SCHEME_PARENT_PAGE" val="2_11"/>
</p:tagLst>
</file>

<file path=ppt/tags/tag17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80"/>
  <p:tag name="KSO_WM_UNIT_COLOR_SCHEME_PARENT_PAGE" val="2_11"/>
</p:tagLst>
</file>

<file path=ppt/tags/tag17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81"/>
  <p:tag name="KSO_WM_UNIT_COLOR_SCHEME_PARENT_PAGE" val="2_11"/>
</p:tagLst>
</file>

<file path=ppt/tags/tag17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82"/>
  <p:tag name="KSO_WM_UNIT_COLOR_SCHEME_PARENT_PAGE" val="2_1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36"/>
  <p:tag name="KSO_WM_UNIT_COLOR_SCHEME_PARENT_PAGE" val="2_1"/>
</p:tagLst>
</file>

<file path=ppt/tags/tag17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83"/>
  <p:tag name="KSO_WM_UNIT_COLOR_SCHEME_PARENT_PAGE" val="2_11"/>
</p:tagLst>
</file>

<file path=ppt/tags/tag17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84"/>
  <p:tag name="KSO_WM_UNIT_COLOR_SCHEME_PARENT_PAGE" val="2_11"/>
</p:tagLst>
</file>

<file path=ppt/tags/tag17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85"/>
  <p:tag name="KSO_WM_UNIT_COLOR_SCHEME_PARENT_PAGE" val="2_11"/>
</p:tagLst>
</file>

<file path=ppt/tags/tag17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86"/>
  <p:tag name="KSO_WM_UNIT_COLOR_SCHEME_PARENT_PAGE" val="2_11"/>
</p:tagLst>
</file>

<file path=ppt/tags/tag17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87"/>
  <p:tag name="KSO_WM_UNIT_COLOR_SCHEME_PARENT_PAGE" val="2_11"/>
</p:tagLst>
</file>

<file path=ppt/tags/tag17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88"/>
  <p:tag name="KSO_WM_UNIT_COLOR_SCHEME_PARENT_PAGE" val="2_11"/>
</p:tagLst>
</file>

<file path=ppt/tags/tag17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89"/>
  <p:tag name="KSO_WM_UNIT_COLOR_SCHEME_PARENT_PAGE" val="2_11"/>
</p:tagLst>
</file>

<file path=ppt/tags/tag17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90"/>
  <p:tag name="KSO_WM_UNIT_COLOR_SCHEME_PARENT_PAGE" val="2_11"/>
</p:tagLst>
</file>

<file path=ppt/tags/tag17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91"/>
  <p:tag name="KSO_WM_UNIT_COLOR_SCHEME_PARENT_PAGE" val="2_11"/>
</p:tagLst>
</file>

<file path=ppt/tags/tag17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92"/>
  <p:tag name="KSO_WM_UNIT_COLOR_SCHEME_PARENT_PAGE" val="2_1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37"/>
  <p:tag name="KSO_WM_UNIT_COLOR_SCHEME_PARENT_PAGE" val="2_1"/>
</p:tagLst>
</file>

<file path=ppt/tags/tag17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93"/>
  <p:tag name="KSO_WM_UNIT_COLOR_SCHEME_PARENT_PAGE" val="2_11"/>
</p:tagLst>
</file>

<file path=ppt/tags/tag17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94"/>
  <p:tag name="KSO_WM_UNIT_COLOR_SCHEME_PARENT_PAGE" val="2_11"/>
</p:tagLst>
</file>

<file path=ppt/tags/tag17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95"/>
  <p:tag name="KSO_WM_UNIT_COLOR_SCHEME_PARENT_PAGE" val="2_11"/>
</p:tagLst>
</file>

<file path=ppt/tags/tag17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96"/>
  <p:tag name="KSO_WM_UNIT_COLOR_SCHEME_PARENT_PAGE" val="2_11"/>
</p:tagLst>
</file>

<file path=ppt/tags/tag17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97"/>
  <p:tag name="KSO_WM_UNIT_COLOR_SCHEME_PARENT_PAGE" val="2_11"/>
</p:tagLst>
</file>

<file path=ppt/tags/tag17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98"/>
  <p:tag name="KSO_WM_UNIT_COLOR_SCHEME_PARENT_PAGE" val="2_11"/>
</p:tagLst>
</file>

<file path=ppt/tags/tag17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99"/>
  <p:tag name="KSO_WM_UNIT_COLOR_SCHEME_PARENT_PAGE" val="2_11"/>
</p:tagLst>
</file>

<file path=ppt/tags/tag17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00"/>
  <p:tag name="KSO_WM_UNIT_COLOR_SCHEME_PARENT_PAGE" val="2_11"/>
</p:tagLst>
</file>

<file path=ppt/tags/tag17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01"/>
  <p:tag name="KSO_WM_UNIT_COLOR_SCHEME_PARENT_PAGE" val="2_11"/>
</p:tagLst>
</file>

<file path=ppt/tags/tag17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02"/>
  <p:tag name="KSO_WM_UNIT_COLOR_SCHEME_PARENT_PAGE" val="2_1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38"/>
  <p:tag name="KSO_WM_UNIT_COLOR_SCHEME_PARENT_PAGE" val="2_1"/>
</p:tagLst>
</file>

<file path=ppt/tags/tag17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03"/>
  <p:tag name="KSO_WM_UNIT_COLOR_SCHEME_PARENT_PAGE" val="2_11"/>
</p:tagLst>
</file>

<file path=ppt/tags/tag17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04"/>
  <p:tag name="KSO_WM_UNIT_COLOR_SCHEME_PARENT_PAGE" val="2_11"/>
</p:tagLst>
</file>

<file path=ppt/tags/tag17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05"/>
  <p:tag name="KSO_WM_UNIT_COLOR_SCHEME_PARENT_PAGE" val="2_11"/>
</p:tagLst>
</file>

<file path=ppt/tags/tag17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06"/>
  <p:tag name="KSO_WM_UNIT_COLOR_SCHEME_PARENT_PAGE" val="2_11"/>
</p:tagLst>
</file>

<file path=ppt/tags/tag17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07"/>
  <p:tag name="KSO_WM_UNIT_COLOR_SCHEME_PARENT_PAGE" val="2_11"/>
</p:tagLst>
</file>

<file path=ppt/tags/tag17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08"/>
  <p:tag name="KSO_WM_UNIT_COLOR_SCHEME_PARENT_PAGE" val="2_11"/>
</p:tagLst>
</file>

<file path=ppt/tags/tag17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09"/>
  <p:tag name="KSO_WM_UNIT_COLOR_SCHEME_PARENT_PAGE" val="2_11"/>
</p:tagLst>
</file>

<file path=ppt/tags/tag17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10"/>
  <p:tag name="KSO_WM_UNIT_COLOR_SCHEME_PARENT_PAGE" val="2_11"/>
</p:tagLst>
</file>

<file path=ppt/tags/tag17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11"/>
  <p:tag name="KSO_WM_UNIT_COLOR_SCHEME_PARENT_PAGE" val="2_11"/>
</p:tagLst>
</file>

<file path=ppt/tags/tag17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12"/>
  <p:tag name="KSO_WM_UNIT_COLOR_SCHEME_PARENT_PAGE" val="2_1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39"/>
  <p:tag name="KSO_WM_UNIT_COLOR_SCHEME_PARENT_PAGE" val="2_1"/>
</p:tagLst>
</file>

<file path=ppt/tags/tag17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13"/>
  <p:tag name="KSO_WM_UNIT_COLOR_SCHEME_PARENT_PAGE" val="2_11"/>
</p:tagLst>
</file>

<file path=ppt/tags/tag17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14"/>
  <p:tag name="KSO_WM_UNIT_COLOR_SCHEME_PARENT_PAGE" val="2_11"/>
</p:tagLst>
</file>

<file path=ppt/tags/tag17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15"/>
  <p:tag name="KSO_WM_UNIT_COLOR_SCHEME_PARENT_PAGE" val="2_11"/>
</p:tagLst>
</file>

<file path=ppt/tags/tag17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16"/>
  <p:tag name="KSO_WM_UNIT_COLOR_SCHEME_PARENT_PAGE" val="2_11"/>
</p:tagLst>
</file>

<file path=ppt/tags/tag17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17"/>
  <p:tag name="KSO_WM_UNIT_COLOR_SCHEME_PARENT_PAGE" val="2_11"/>
</p:tagLst>
</file>

<file path=ppt/tags/tag17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18"/>
  <p:tag name="KSO_WM_UNIT_COLOR_SCHEME_PARENT_PAGE" val="2_11"/>
</p:tagLst>
</file>

<file path=ppt/tags/tag17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19"/>
  <p:tag name="KSO_WM_UNIT_COLOR_SCHEME_PARENT_PAGE" val="2_11"/>
</p:tagLst>
</file>

<file path=ppt/tags/tag17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20"/>
  <p:tag name="KSO_WM_UNIT_COLOR_SCHEME_PARENT_PAGE" val="2_11"/>
</p:tagLst>
</file>

<file path=ppt/tags/tag17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21"/>
  <p:tag name="KSO_WM_UNIT_COLOR_SCHEME_PARENT_PAGE" val="2_11"/>
</p:tagLst>
</file>

<file path=ppt/tags/tag17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22"/>
  <p:tag name="KSO_WM_UNIT_COLOR_SCHEME_PARENT_PAGE" val="2_1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40"/>
  <p:tag name="KSO_WM_UNIT_COLOR_SCHEME_PARENT_PAGE" val="2_1"/>
</p:tagLst>
</file>

<file path=ppt/tags/tag17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23"/>
  <p:tag name="KSO_WM_UNIT_COLOR_SCHEME_PARENT_PAGE" val="2_11"/>
</p:tagLst>
</file>

<file path=ppt/tags/tag17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24"/>
  <p:tag name="KSO_WM_UNIT_COLOR_SCHEME_PARENT_PAGE" val="2_11"/>
</p:tagLst>
</file>

<file path=ppt/tags/tag17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25"/>
  <p:tag name="KSO_WM_UNIT_COLOR_SCHEME_PARENT_PAGE" val="2_11"/>
</p:tagLst>
</file>

<file path=ppt/tags/tag17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26"/>
  <p:tag name="KSO_WM_UNIT_COLOR_SCHEME_PARENT_PAGE" val="2_11"/>
</p:tagLst>
</file>

<file path=ppt/tags/tag17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27"/>
  <p:tag name="KSO_WM_UNIT_COLOR_SCHEME_PARENT_PAGE" val="2_11"/>
</p:tagLst>
</file>

<file path=ppt/tags/tag17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28"/>
  <p:tag name="KSO_WM_UNIT_COLOR_SCHEME_PARENT_PAGE" val="2_11"/>
</p:tagLst>
</file>

<file path=ppt/tags/tag1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29"/>
  <p:tag name="KSO_WM_UNIT_COLOR_SCHEME_PARENT_PAGE" val="2_11"/>
</p:tagLst>
</file>

<file path=ppt/tags/tag17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30"/>
  <p:tag name="KSO_WM_UNIT_COLOR_SCHEME_PARENT_PAGE" val="2_11"/>
</p:tagLst>
</file>

<file path=ppt/tags/tag17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31"/>
  <p:tag name="KSO_WM_UNIT_COLOR_SCHEME_PARENT_PAGE" val="2_11"/>
</p:tagLst>
</file>

<file path=ppt/tags/tag17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32"/>
  <p:tag name="KSO_WM_UNIT_COLOR_SCHEME_PARENT_PAGE" val="2_1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41"/>
  <p:tag name="KSO_WM_UNIT_COLOR_SCHEME_PARENT_PAGE" val="2_1"/>
</p:tagLst>
</file>

<file path=ppt/tags/tag17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33"/>
  <p:tag name="KSO_WM_UNIT_COLOR_SCHEME_PARENT_PAGE" val="2_11"/>
</p:tagLst>
</file>

<file path=ppt/tags/tag17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34"/>
  <p:tag name="KSO_WM_UNIT_COLOR_SCHEME_PARENT_PAGE" val="2_11"/>
</p:tagLst>
</file>

<file path=ppt/tags/tag17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35"/>
  <p:tag name="KSO_WM_UNIT_COLOR_SCHEME_PARENT_PAGE" val="2_11"/>
</p:tagLst>
</file>

<file path=ppt/tags/tag17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36"/>
  <p:tag name="KSO_WM_UNIT_COLOR_SCHEME_PARENT_PAGE" val="2_11"/>
</p:tagLst>
</file>

<file path=ppt/tags/tag17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37"/>
  <p:tag name="KSO_WM_UNIT_COLOR_SCHEME_PARENT_PAGE" val="2_11"/>
</p:tagLst>
</file>

<file path=ppt/tags/tag17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38"/>
  <p:tag name="KSO_WM_UNIT_COLOR_SCHEME_PARENT_PAGE" val="2_11"/>
</p:tagLst>
</file>

<file path=ppt/tags/tag17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39"/>
  <p:tag name="KSO_WM_UNIT_COLOR_SCHEME_PARENT_PAGE" val="2_11"/>
</p:tagLst>
</file>

<file path=ppt/tags/tag17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40"/>
  <p:tag name="KSO_WM_UNIT_COLOR_SCHEME_PARENT_PAGE" val="2_11"/>
</p:tagLst>
</file>

<file path=ppt/tags/tag17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41"/>
  <p:tag name="KSO_WM_UNIT_COLOR_SCHEME_PARENT_PAGE" val="2_11"/>
</p:tagLst>
</file>

<file path=ppt/tags/tag17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42"/>
  <p:tag name="KSO_WM_UNIT_COLOR_SCHEME_PARENT_PAGE" val="2_1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42"/>
  <p:tag name="KSO_WM_UNIT_COLOR_SCHEME_PARENT_PAGE" val="2_1"/>
</p:tagLst>
</file>

<file path=ppt/tags/tag17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43"/>
  <p:tag name="KSO_WM_UNIT_COLOR_SCHEME_PARENT_PAGE" val="2_11"/>
</p:tagLst>
</file>

<file path=ppt/tags/tag17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44"/>
  <p:tag name="KSO_WM_UNIT_COLOR_SCHEME_PARENT_PAGE" val="2_11"/>
</p:tagLst>
</file>

<file path=ppt/tags/tag17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45"/>
  <p:tag name="KSO_WM_UNIT_COLOR_SCHEME_PARENT_PAGE" val="2_11"/>
</p:tagLst>
</file>

<file path=ppt/tags/tag17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46"/>
  <p:tag name="KSO_WM_UNIT_COLOR_SCHEME_PARENT_PAGE" val="2_11"/>
</p:tagLst>
</file>

<file path=ppt/tags/tag17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47"/>
  <p:tag name="KSO_WM_UNIT_COLOR_SCHEME_PARENT_PAGE" val="2_11"/>
</p:tagLst>
</file>

<file path=ppt/tags/tag17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48"/>
  <p:tag name="KSO_WM_UNIT_COLOR_SCHEME_PARENT_PAGE" val="2_11"/>
</p:tagLst>
</file>

<file path=ppt/tags/tag17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49"/>
  <p:tag name="KSO_WM_UNIT_COLOR_SCHEME_PARENT_PAGE" val="2_11"/>
</p:tagLst>
</file>

<file path=ppt/tags/tag17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50"/>
  <p:tag name="KSO_WM_UNIT_COLOR_SCHEME_PARENT_PAGE" val="2_11"/>
</p:tagLst>
</file>

<file path=ppt/tags/tag17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51"/>
  <p:tag name="KSO_WM_UNIT_COLOR_SCHEME_PARENT_PAGE" val="2_11"/>
</p:tagLst>
</file>

<file path=ppt/tags/tag17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52"/>
  <p:tag name="KSO_WM_UNIT_COLOR_SCHEME_PARENT_PAGE" val="2_1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43"/>
  <p:tag name="KSO_WM_UNIT_COLOR_SCHEME_PARENT_PAGE" val="2_1"/>
</p:tagLst>
</file>

<file path=ppt/tags/tag17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53"/>
  <p:tag name="KSO_WM_UNIT_COLOR_SCHEME_PARENT_PAGE" val="2_11"/>
</p:tagLst>
</file>

<file path=ppt/tags/tag17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54"/>
  <p:tag name="KSO_WM_UNIT_COLOR_SCHEME_PARENT_PAGE" val="2_11"/>
</p:tagLst>
</file>

<file path=ppt/tags/tag17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55"/>
  <p:tag name="KSO_WM_UNIT_COLOR_SCHEME_PARENT_PAGE" val="2_11"/>
</p:tagLst>
</file>

<file path=ppt/tags/tag17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56"/>
  <p:tag name="KSO_WM_UNIT_COLOR_SCHEME_PARENT_PAGE" val="2_11"/>
</p:tagLst>
</file>

<file path=ppt/tags/tag17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57"/>
  <p:tag name="KSO_WM_UNIT_COLOR_SCHEME_PARENT_PAGE" val="2_11"/>
</p:tagLst>
</file>

<file path=ppt/tags/tag17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58"/>
  <p:tag name="KSO_WM_UNIT_COLOR_SCHEME_PARENT_PAGE" val="2_11"/>
</p:tagLst>
</file>

<file path=ppt/tags/tag17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59"/>
  <p:tag name="KSO_WM_UNIT_COLOR_SCHEME_PARENT_PAGE" val="2_11"/>
</p:tagLst>
</file>

<file path=ppt/tags/tag17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60"/>
  <p:tag name="KSO_WM_UNIT_COLOR_SCHEME_PARENT_PAGE" val="2_11"/>
</p:tagLst>
</file>

<file path=ppt/tags/tag17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61"/>
  <p:tag name="KSO_WM_UNIT_COLOR_SCHEME_PARENT_PAGE" val="2_11"/>
</p:tagLst>
</file>

<file path=ppt/tags/tag17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62"/>
  <p:tag name="KSO_WM_UNIT_COLOR_SCHEME_PARENT_PAGE" val="2_1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82"/>
  <p:tag name="KSO_WM_UNIT_COLOR_SCHEME_PARENT_PAGE" val="2_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44"/>
  <p:tag name="KSO_WM_UNIT_COLOR_SCHEME_PARENT_PAGE" val="2_1"/>
</p:tagLst>
</file>

<file path=ppt/tags/tag18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63"/>
  <p:tag name="KSO_WM_UNIT_COLOR_SCHEME_PARENT_PAGE" val="2_11"/>
</p:tagLst>
</file>

<file path=ppt/tags/tag18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64"/>
  <p:tag name="KSO_WM_UNIT_COLOR_SCHEME_PARENT_PAGE" val="2_11"/>
</p:tagLst>
</file>

<file path=ppt/tags/tag18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65"/>
  <p:tag name="KSO_WM_UNIT_COLOR_SCHEME_PARENT_PAGE" val="2_11"/>
</p:tagLst>
</file>

<file path=ppt/tags/tag18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66"/>
  <p:tag name="KSO_WM_UNIT_COLOR_SCHEME_PARENT_PAGE" val="2_11"/>
</p:tagLst>
</file>

<file path=ppt/tags/tag18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67"/>
  <p:tag name="KSO_WM_UNIT_COLOR_SCHEME_PARENT_PAGE" val="2_11"/>
</p:tagLst>
</file>

<file path=ppt/tags/tag18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68"/>
  <p:tag name="KSO_WM_UNIT_COLOR_SCHEME_PARENT_PAGE" val="2_11"/>
</p:tagLst>
</file>

<file path=ppt/tags/tag18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69"/>
  <p:tag name="KSO_WM_UNIT_COLOR_SCHEME_PARENT_PAGE" val="2_11"/>
</p:tagLst>
</file>

<file path=ppt/tags/tag18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70"/>
  <p:tag name="KSO_WM_UNIT_COLOR_SCHEME_PARENT_PAGE" val="2_11"/>
</p:tagLst>
</file>

<file path=ppt/tags/tag18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71"/>
  <p:tag name="KSO_WM_UNIT_COLOR_SCHEME_PARENT_PAGE" val="2_11"/>
</p:tagLst>
</file>

<file path=ppt/tags/tag18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72"/>
  <p:tag name="KSO_WM_UNIT_COLOR_SCHEME_PARENT_PAGE" val="2_1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45"/>
  <p:tag name="KSO_WM_UNIT_COLOR_SCHEME_PARENT_PAGE" val="2_1"/>
</p:tagLst>
</file>

<file path=ppt/tags/tag18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73"/>
  <p:tag name="KSO_WM_UNIT_COLOR_SCHEME_PARENT_PAGE" val="2_11"/>
</p:tagLst>
</file>

<file path=ppt/tags/tag18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74"/>
  <p:tag name="KSO_WM_UNIT_COLOR_SCHEME_PARENT_PAGE" val="2_11"/>
</p:tagLst>
</file>

<file path=ppt/tags/tag18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75"/>
  <p:tag name="KSO_WM_UNIT_COLOR_SCHEME_PARENT_PAGE" val="2_11"/>
</p:tagLst>
</file>

<file path=ppt/tags/tag18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76"/>
  <p:tag name="KSO_WM_UNIT_COLOR_SCHEME_PARENT_PAGE" val="2_11"/>
</p:tagLst>
</file>

<file path=ppt/tags/tag18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77"/>
  <p:tag name="KSO_WM_UNIT_COLOR_SCHEME_PARENT_PAGE" val="2_11"/>
</p:tagLst>
</file>

<file path=ppt/tags/tag18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78"/>
  <p:tag name="KSO_WM_UNIT_COLOR_SCHEME_PARENT_PAGE" val="2_11"/>
</p:tagLst>
</file>

<file path=ppt/tags/tag18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79"/>
  <p:tag name="KSO_WM_UNIT_COLOR_SCHEME_PARENT_PAGE" val="2_11"/>
</p:tagLst>
</file>

<file path=ppt/tags/tag18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80"/>
  <p:tag name="KSO_WM_UNIT_COLOR_SCHEME_PARENT_PAGE" val="2_11"/>
</p:tagLst>
</file>

<file path=ppt/tags/tag18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81"/>
  <p:tag name="KSO_WM_UNIT_COLOR_SCHEME_PARENT_PAGE" val="2_11"/>
</p:tagLst>
</file>

<file path=ppt/tags/tag18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82"/>
  <p:tag name="KSO_WM_UNIT_COLOR_SCHEME_PARENT_PAGE" val="2_1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46"/>
  <p:tag name="KSO_WM_UNIT_COLOR_SCHEME_PARENT_PAGE" val="2_1"/>
</p:tagLst>
</file>

<file path=ppt/tags/tag18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83"/>
  <p:tag name="KSO_WM_UNIT_COLOR_SCHEME_PARENT_PAGE" val="2_11"/>
</p:tagLst>
</file>

<file path=ppt/tags/tag18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84"/>
  <p:tag name="KSO_WM_UNIT_COLOR_SCHEME_PARENT_PAGE" val="2_11"/>
</p:tagLst>
</file>

<file path=ppt/tags/tag18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85"/>
  <p:tag name="KSO_WM_UNIT_COLOR_SCHEME_PARENT_PAGE" val="2_11"/>
</p:tagLst>
</file>

<file path=ppt/tags/tag18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86"/>
  <p:tag name="KSO_WM_UNIT_COLOR_SCHEME_PARENT_PAGE" val="2_11"/>
</p:tagLst>
</file>

<file path=ppt/tags/tag18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87"/>
  <p:tag name="KSO_WM_UNIT_COLOR_SCHEME_PARENT_PAGE" val="2_11"/>
</p:tagLst>
</file>

<file path=ppt/tags/tag18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88"/>
  <p:tag name="KSO_WM_UNIT_COLOR_SCHEME_PARENT_PAGE" val="2_11"/>
</p:tagLst>
</file>

<file path=ppt/tags/tag18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89"/>
  <p:tag name="KSO_WM_UNIT_COLOR_SCHEME_PARENT_PAGE" val="2_11"/>
</p:tagLst>
</file>

<file path=ppt/tags/tag18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90"/>
  <p:tag name="KSO_WM_UNIT_COLOR_SCHEME_PARENT_PAGE" val="2_11"/>
</p:tagLst>
</file>

<file path=ppt/tags/tag18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91"/>
  <p:tag name="KSO_WM_UNIT_COLOR_SCHEME_PARENT_PAGE" val="2_11"/>
</p:tagLst>
</file>

<file path=ppt/tags/tag18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92"/>
  <p:tag name="KSO_WM_UNIT_COLOR_SCHEME_PARENT_PAGE" val="2_1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47"/>
  <p:tag name="KSO_WM_UNIT_COLOR_SCHEME_PARENT_PAGE" val="2_1"/>
</p:tagLst>
</file>

<file path=ppt/tags/tag18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93"/>
  <p:tag name="KSO_WM_UNIT_COLOR_SCHEME_PARENT_PAGE" val="2_11"/>
</p:tagLst>
</file>

<file path=ppt/tags/tag18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94"/>
  <p:tag name="KSO_WM_UNIT_COLOR_SCHEME_PARENT_PAGE" val="2_11"/>
</p:tagLst>
</file>

<file path=ppt/tags/tag18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95"/>
  <p:tag name="KSO_WM_UNIT_COLOR_SCHEME_PARENT_PAGE" val="2_11"/>
</p:tagLst>
</file>

<file path=ppt/tags/tag18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96"/>
  <p:tag name="KSO_WM_UNIT_COLOR_SCHEME_PARENT_PAGE" val="2_11"/>
</p:tagLst>
</file>

<file path=ppt/tags/tag18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97"/>
  <p:tag name="KSO_WM_UNIT_COLOR_SCHEME_PARENT_PAGE" val="2_11"/>
</p:tagLst>
</file>

<file path=ppt/tags/tag18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98"/>
  <p:tag name="KSO_WM_UNIT_COLOR_SCHEME_PARENT_PAGE" val="2_11"/>
</p:tagLst>
</file>

<file path=ppt/tags/tag18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99"/>
  <p:tag name="KSO_WM_UNIT_COLOR_SCHEME_PARENT_PAGE" val="2_11"/>
</p:tagLst>
</file>

<file path=ppt/tags/tag18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00"/>
  <p:tag name="KSO_WM_UNIT_COLOR_SCHEME_PARENT_PAGE" val="2_11"/>
</p:tagLst>
</file>

<file path=ppt/tags/tag18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01"/>
  <p:tag name="KSO_WM_UNIT_COLOR_SCHEME_PARENT_PAGE" val="2_11"/>
</p:tagLst>
</file>

<file path=ppt/tags/tag18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02"/>
  <p:tag name="KSO_WM_UNIT_COLOR_SCHEME_PARENT_PAGE" val="2_1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48"/>
  <p:tag name="KSO_WM_UNIT_COLOR_SCHEME_PARENT_PAGE" val="2_1"/>
</p:tagLst>
</file>

<file path=ppt/tags/tag18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03"/>
  <p:tag name="KSO_WM_UNIT_COLOR_SCHEME_PARENT_PAGE" val="2_11"/>
</p:tagLst>
</file>

<file path=ppt/tags/tag18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04"/>
  <p:tag name="KSO_WM_UNIT_COLOR_SCHEME_PARENT_PAGE" val="2_11"/>
</p:tagLst>
</file>

<file path=ppt/tags/tag18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05"/>
  <p:tag name="KSO_WM_UNIT_COLOR_SCHEME_PARENT_PAGE" val="2_11"/>
</p:tagLst>
</file>

<file path=ppt/tags/tag18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06"/>
  <p:tag name="KSO_WM_UNIT_COLOR_SCHEME_PARENT_PAGE" val="2_11"/>
</p:tagLst>
</file>

<file path=ppt/tags/tag18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07"/>
  <p:tag name="KSO_WM_UNIT_COLOR_SCHEME_PARENT_PAGE" val="2_11"/>
</p:tagLst>
</file>

<file path=ppt/tags/tag18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08"/>
  <p:tag name="KSO_WM_UNIT_COLOR_SCHEME_PARENT_PAGE" val="2_11"/>
</p:tagLst>
</file>

<file path=ppt/tags/tag18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09"/>
  <p:tag name="KSO_WM_UNIT_COLOR_SCHEME_PARENT_PAGE" val="2_11"/>
</p:tagLst>
</file>

<file path=ppt/tags/tag18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10"/>
  <p:tag name="KSO_WM_UNIT_COLOR_SCHEME_PARENT_PAGE" val="2_11"/>
</p:tagLst>
</file>

<file path=ppt/tags/tag18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11"/>
  <p:tag name="KSO_WM_UNIT_COLOR_SCHEME_PARENT_PAGE" val="2_11"/>
</p:tagLst>
</file>

<file path=ppt/tags/tag18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12"/>
  <p:tag name="KSO_WM_UNIT_COLOR_SCHEME_PARENT_PAGE" val="2_1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49"/>
  <p:tag name="KSO_WM_UNIT_COLOR_SCHEME_PARENT_PAGE" val="2_1"/>
</p:tagLst>
</file>

<file path=ppt/tags/tag18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13"/>
  <p:tag name="KSO_WM_UNIT_COLOR_SCHEME_PARENT_PAGE" val="2_11"/>
</p:tagLst>
</file>

<file path=ppt/tags/tag18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14"/>
  <p:tag name="KSO_WM_UNIT_COLOR_SCHEME_PARENT_PAGE" val="2_11"/>
</p:tagLst>
</file>

<file path=ppt/tags/tag18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15"/>
  <p:tag name="KSO_WM_UNIT_COLOR_SCHEME_PARENT_PAGE" val="2_11"/>
</p:tagLst>
</file>

<file path=ppt/tags/tag18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16"/>
  <p:tag name="KSO_WM_UNIT_COLOR_SCHEME_PARENT_PAGE" val="2_11"/>
</p:tagLst>
</file>

<file path=ppt/tags/tag18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17"/>
  <p:tag name="KSO_WM_UNIT_COLOR_SCHEME_PARENT_PAGE" val="2_11"/>
</p:tagLst>
</file>

<file path=ppt/tags/tag18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18"/>
  <p:tag name="KSO_WM_UNIT_COLOR_SCHEME_PARENT_PAGE" val="2_11"/>
</p:tagLst>
</file>

<file path=ppt/tags/tag18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19"/>
  <p:tag name="KSO_WM_UNIT_COLOR_SCHEME_PARENT_PAGE" val="2_11"/>
</p:tagLst>
</file>

<file path=ppt/tags/tag18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20"/>
  <p:tag name="KSO_WM_UNIT_COLOR_SCHEME_PARENT_PAGE" val="2_11"/>
</p:tagLst>
</file>

<file path=ppt/tags/tag18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21"/>
  <p:tag name="KSO_WM_UNIT_COLOR_SCHEME_PARENT_PAGE" val="2_11"/>
</p:tagLst>
</file>

<file path=ppt/tags/tag18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22"/>
  <p:tag name="KSO_WM_UNIT_COLOR_SCHEME_PARENT_PAGE" val="2_1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50"/>
  <p:tag name="KSO_WM_UNIT_COLOR_SCHEME_PARENT_PAGE" val="2_1"/>
</p:tagLst>
</file>

<file path=ppt/tags/tag18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23"/>
  <p:tag name="KSO_WM_UNIT_COLOR_SCHEME_PARENT_PAGE" val="2_11"/>
</p:tagLst>
</file>

<file path=ppt/tags/tag18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24"/>
  <p:tag name="KSO_WM_UNIT_COLOR_SCHEME_PARENT_PAGE" val="2_11"/>
</p:tagLst>
</file>

<file path=ppt/tags/tag18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25"/>
  <p:tag name="KSO_WM_UNIT_COLOR_SCHEME_PARENT_PAGE" val="2_11"/>
</p:tagLst>
</file>

<file path=ppt/tags/tag18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26"/>
  <p:tag name="KSO_WM_UNIT_COLOR_SCHEME_PARENT_PAGE" val="2_11"/>
</p:tagLst>
</file>

<file path=ppt/tags/tag18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27"/>
  <p:tag name="KSO_WM_UNIT_COLOR_SCHEME_PARENT_PAGE" val="2_11"/>
</p:tagLst>
</file>

<file path=ppt/tags/tag18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28"/>
  <p:tag name="KSO_WM_UNIT_COLOR_SCHEME_PARENT_PAGE" val="2_11"/>
</p:tagLst>
</file>

<file path=ppt/tags/tag18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29"/>
  <p:tag name="KSO_WM_UNIT_COLOR_SCHEME_PARENT_PAGE" val="2_11"/>
</p:tagLst>
</file>

<file path=ppt/tags/tag18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30"/>
  <p:tag name="KSO_WM_UNIT_COLOR_SCHEME_PARENT_PAGE" val="2_11"/>
</p:tagLst>
</file>

<file path=ppt/tags/tag18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31"/>
  <p:tag name="KSO_WM_UNIT_COLOR_SCHEME_PARENT_PAGE" val="2_11"/>
</p:tagLst>
</file>

<file path=ppt/tags/tag18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32"/>
  <p:tag name="KSO_WM_UNIT_COLOR_SCHEME_PARENT_PAGE" val="2_1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51"/>
  <p:tag name="KSO_WM_UNIT_COLOR_SCHEME_PARENT_PAGE" val="2_1"/>
</p:tagLst>
</file>

<file path=ppt/tags/tag18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33"/>
  <p:tag name="KSO_WM_UNIT_COLOR_SCHEME_PARENT_PAGE" val="2_11"/>
</p:tagLst>
</file>

<file path=ppt/tags/tag18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34"/>
  <p:tag name="KSO_WM_UNIT_COLOR_SCHEME_PARENT_PAGE" val="2_11"/>
</p:tagLst>
</file>

<file path=ppt/tags/tag18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35"/>
  <p:tag name="KSO_WM_UNIT_COLOR_SCHEME_PARENT_PAGE" val="2_11"/>
</p:tagLst>
</file>

<file path=ppt/tags/tag18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36"/>
  <p:tag name="KSO_WM_UNIT_COLOR_SCHEME_PARENT_PAGE" val="2_11"/>
</p:tagLst>
</file>

<file path=ppt/tags/tag18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37"/>
  <p:tag name="KSO_WM_UNIT_COLOR_SCHEME_PARENT_PAGE" val="2_11"/>
</p:tagLst>
</file>

<file path=ppt/tags/tag18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38"/>
  <p:tag name="KSO_WM_UNIT_COLOR_SCHEME_PARENT_PAGE" val="2_11"/>
</p:tagLst>
</file>

<file path=ppt/tags/tag18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39"/>
  <p:tag name="KSO_WM_UNIT_COLOR_SCHEME_PARENT_PAGE" val="2_11"/>
</p:tagLst>
</file>

<file path=ppt/tags/tag18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40"/>
  <p:tag name="KSO_WM_UNIT_COLOR_SCHEME_PARENT_PAGE" val="2_11"/>
</p:tagLst>
</file>

<file path=ppt/tags/tag18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41"/>
  <p:tag name="KSO_WM_UNIT_COLOR_SCHEME_PARENT_PAGE" val="2_11"/>
</p:tagLst>
</file>

<file path=ppt/tags/tag18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42"/>
  <p:tag name="KSO_WM_UNIT_COLOR_SCHEME_PARENT_PAGE" val="2_1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52"/>
  <p:tag name="KSO_WM_UNIT_COLOR_SCHEME_PARENT_PAGE" val="2_1"/>
</p:tagLst>
</file>

<file path=ppt/tags/tag18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43"/>
  <p:tag name="KSO_WM_UNIT_COLOR_SCHEME_PARENT_PAGE" val="2_11"/>
</p:tagLst>
</file>

<file path=ppt/tags/tag18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44"/>
  <p:tag name="KSO_WM_UNIT_COLOR_SCHEME_PARENT_PAGE" val="2_11"/>
</p:tagLst>
</file>

<file path=ppt/tags/tag18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45"/>
  <p:tag name="KSO_WM_UNIT_COLOR_SCHEME_PARENT_PAGE" val="2_11"/>
</p:tagLst>
</file>

<file path=ppt/tags/tag18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46"/>
  <p:tag name="KSO_WM_UNIT_COLOR_SCHEME_PARENT_PAGE" val="2_11"/>
</p:tagLst>
</file>

<file path=ppt/tags/tag18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47"/>
  <p:tag name="KSO_WM_UNIT_COLOR_SCHEME_PARENT_PAGE" val="2_11"/>
</p:tagLst>
</file>

<file path=ppt/tags/tag18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48"/>
  <p:tag name="KSO_WM_UNIT_COLOR_SCHEME_PARENT_PAGE" val="2_11"/>
</p:tagLst>
</file>

<file path=ppt/tags/tag18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49"/>
  <p:tag name="KSO_WM_UNIT_COLOR_SCHEME_PARENT_PAGE" val="2_11"/>
</p:tagLst>
</file>

<file path=ppt/tags/tag18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50"/>
  <p:tag name="KSO_WM_UNIT_COLOR_SCHEME_PARENT_PAGE" val="2_11"/>
</p:tagLst>
</file>

<file path=ppt/tags/tag18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51"/>
  <p:tag name="KSO_WM_UNIT_COLOR_SCHEME_PARENT_PAGE" val="2_11"/>
</p:tagLst>
</file>

<file path=ppt/tags/tag18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52"/>
  <p:tag name="KSO_WM_UNIT_COLOR_SCHEME_PARENT_PAGE" val="2_1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53"/>
  <p:tag name="KSO_WM_UNIT_COLOR_SCHEME_PARENT_PAGE" val="2_1"/>
</p:tagLst>
</file>

<file path=ppt/tags/tag18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53"/>
  <p:tag name="KSO_WM_UNIT_COLOR_SCHEME_PARENT_PAGE" val="2_11"/>
</p:tagLst>
</file>

<file path=ppt/tags/tag18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54"/>
  <p:tag name="KSO_WM_UNIT_COLOR_SCHEME_PARENT_PAGE" val="2_11"/>
</p:tagLst>
</file>

<file path=ppt/tags/tag18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55"/>
  <p:tag name="KSO_WM_UNIT_COLOR_SCHEME_PARENT_PAGE" val="2_11"/>
</p:tagLst>
</file>

<file path=ppt/tags/tag18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56"/>
  <p:tag name="KSO_WM_UNIT_COLOR_SCHEME_PARENT_PAGE" val="2_11"/>
</p:tagLst>
</file>

<file path=ppt/tags/tag18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57"/>
  <p:tag name="KSO_WM_UNIT_COLOR_SCHEME_PARENT_PAGE" val="2_11"/>
</p:tagLst>
</file>

<file path=ppt/tags/tag18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58"/>
  <p:tag name="KSO_WM_UNIT_COLOR_SCHEME_PARENT_PAGE" val="2_11"/>
</p:tagLst>
</file>

<file path=ppt/tags/tag18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59"/>
  <p:tag name="KSO_WM_UNIT_COLOR_SCHEME_PARENT_PAGE" val="2_11"/>
</p:tagLst>
</file>

<file path=ppt/tags/tag18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60"/>
  <p:tag name="KSO_WM_UNIT_COLOR_SCHEME_PARENT_PAGE" val="2_11"/>
</p:tagLst>
</file>

<file path=ppt/tags/tag18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61"/>
  <p:tag name="KSO_WM_UNIT_COLOR_SCHEME_PARENT_PAGE" val="2_11"/>
</p:tagLst>
</file>

<file path=ppt/tags/tag18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62"/>
  <p:tag name="KSO_WM_UNIT_COLOR_SCHEME_PARENT_PAGE" val="2_1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83"/>
  <p:tag name="KSO_WM_UNIT_COLOR_SCHEME_PARENT_PAGE" val="2_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54"/>
  <p:tag name="KSO_WM_UNIT_COLOR_SCHEME_PARENT_PAGE" val="2_1"/>
</p:tagLst>
</file>

<file path=ppt/tags/tag19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63"/>
  <p:tag name="KSO_WM_UNIT_COLOR_SCHEME_PARENT_PAGE" val="2_11"/>
</p:tagLst>
</file>

<file path=ppt/tags/tag19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64"/>
  <p:tag name="KSO_WM_UNIT_COLOR_SCHEME_PARENT_PAGE" val="2_11"/>
</p:tagLst>
</file>

<file path=ppt/tags/tag19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65"/>
  <p:tag name="KSO_WM_UNIT_COLOR_SCHEME_PARENT_PAGE" val="2_11"/>
</p:tagLst>
</file>

<file path=ppt/tags/tag19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66"/>
  <p:tag name="KSO_WM_UNIT_COLOR_SCHEME_PARENT_PAGE" val="2_11"/>
</p:tagLst>
</file>

<file path=ppt/tags/tag19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67"/>
  <p:tag name="KSO_WM_UNIT_COLOR_SCHEME_PARENT_PAGE" val="2_11"/>
</p:tagLst>
</file>

<file path=ppt/tags/tag19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68"/>
  <p:tag name="KSO_WM_UNIT_COLOR_SCHEME_PARENT_PAGE" val="2_11"/>
</p:tagLst>
</file>

<file path=ppt/tags/tag19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69"/>
  <p:tag name="KSO_WM_UNIT_COLOR_SCHEME_PARENT_PAGE" val="2_11"/>
</p:tagLst>
</file>

<file path=ppt/tags/tag19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70"/>
  <p:tag name="KSO_WM_UNIT_COLOR_SCHEME_PARENT_PAGE" val="2_11"/>
</p:tagLst>
</file>

<file path=ppt/tags/tag19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71"/>
  <p:tag name="KSO_WM_UNIT_COLOR_SCHEME_PARENT_PAGE" val="2_11"/>
</p:tagLst>
</file>

<file path=ppt/tags/tag19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72"/>
  <p:tag name="KSO_WM_UNIT_COLOR_SCHEME_PARENT_PAGE" val="2_1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55"/>
  <p:tag name="KSO_WM_UNIT_COLOR_SCHEME_PARENT_PAGE" val="2_1"/>
</p:tagLst>
</file>

<file path=ppt/tags/tag19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73"/>
  <p:tag name="KSO_WM_UNIT_COLOR_SCHEME_PARENT_PAGE" val="2_11"/>
</p:tagLst>
</file>

<file path=ppt/tags/tag19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74"/>
  <p:tag name="KSO_WM_UNIT_COLOR_SCHEME_PARENT_PAGE" val="2_11"/>
</p:tagLst>
</file>

<file path=ppt/tags/tag19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75"/>
  <p:tag name="KSO_WM_UNIT_COLOR_SCHEME_PARENT_PAGE" val="2_11"/>
</p:tagLst>
</file>

<file path=ppt/tags/tag19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76"/>
  <p:tag name="KSO_WM_UNIT_COLOR_SCHEME_PARENT_PAGE" val="2_11"/>
</p:tagLst>
</file>

<file path=ppt/tags/tag19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77"/>
  <p:tag name="KSO_WM_UNIT_COLOR_SCHEME_PARENT_PAGE" val="2_11"/>
</p:tagLst>
</file>

<file path=ppt/tags/tag19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78"/>
  <p:tag name="KSO_WM_UNIT_COLOR_SCHEME_PARENT_PAGE" val="2_11"/>
</p:tagLst>
</file>

<file path=ppt/tags/tag19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79"/>
  <p:tag name="KSO_WM_UNIT_COLOR_SCHEME_PARENT_PAGE" val="2_11"/>
</p:tagLst>
</file>

<file path=ppt/tags/tag19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80"/>
  <p:tag name="KSO_WM_UNIT_COLOR_SCHEME_PARENT_PAGE" val="2_11"/>
</p:tagLst>
</file>

<file path=ppt/tags/tag19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81"/>
  <p:tag name="KSO_WM_UNIT_COLOR_SCHEME_PARENT_PAGE" val="2_11"/>
</p:tagLst>
</file>

<file path=ppt/tags/tag19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82"/>
  <p:tag name="KSO_WM_UNIT_COLOR_SCHEME_PARENT_PAGE" val="2_1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56"/>
  <p:tag name="KSO_WM_UNIT_COLOR_SCHEME_PARENT_PAGE" val="2_1"/>
</p:tagLst>
</file>

<file path=ppt/tags/tag19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83"/>
  <p:tag name="KSO_WM_UNIT_COLOR_SCHEME_PARENT_PAGE" val="2_11"/>
</p:tagLst>
</file>

<file path=ppt/tags/tag19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84"/>
  <p:tag name="KSO_WM_UNIT_COLOR_SCHEME_PARENT_PAGE" val="2_11"/>
</p:tagLst>
</file>

<file path=ppt/tags/tag19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85"/>
  <p:tag name="KSO_WM_UNIT_COLOR_SCHEME_PARENT_PAGE" val="2_11"/>
</p:tagLst>
</file>

<file path=ppt/tags/tag19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86"/>
  <p:tag name="KSO_WM_UNIT_COLOR_SCHEME_PARENT_PAGE" val="2_11"/>
</p:tagLst>
</file>

<file path=ppt/tags/tag19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87"/>
  <p:tag name="KSO_WM_UNIT_COLOR_SCHEME_PARENT_PAGE" val="2_11"/>
</p:tagLst>
</file>

<file path=ppt/tags/tag19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88"/>
  <p:tag name="KSO_WM_UNIT_COLOR_SCHEME_PARENT_PAGE" val="2_11"/>
</p:tagLst>
</file>

<file path=ppt/tags/tag19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89"/>
  <p:tag name="KSO_WM_UNIT_COLOR_SCHEME_PARENT_PAGE" val="2_11"/>
</p:tagLst>
</file>

<file path=ppt/tags/tag19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90"/>
  <p:tag name="KSO_WM_UNIT_COLOR_SCHEME_PARENT_PAGE" val="2_11"/>
</p:tagLst>
</file>

<file path=ppt/tags/tag19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91"/>
  <p:tag name="KSO_WM_UNIT_COLOR_SCHEME_PARENT_PAGE" val="2_11"/>
</p:tagLst>
</file>

<file path=ppt/tags/tag19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92"/>
  <p:tag name="KSO_WM_UNIT_COLOR_SCHEME_PARENT_PAGE" val="2_1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57"/>
  <p:tag name="KSO_WM_UNIT_COLOR_SCHEME_PARENT_PAGE" val="2_1"/>
</p:tagLst>
</file>

<file path=ppt/tags/tag19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93"/>
  <p:tag name="KSO_WM_UNIT_COLOR_SCHEME_PARENT_PAGE" val="2_11"/>
</p:tagLst>
</file>

<file path=ppt/tags/tag19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94"/>
  <p:tag name="KSO_WM_UNIT_COLOR_SCHEME_PARENT_PAGE" val="2_11"/>
</p:tagLst>
</file>

<file path=ppt/tags/tag19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95"/>
  <p:tag name="KSO_WM_UNIT_COLOR_SCHEME_PARENT_PAGE" val="2_11"/>
</p:tagLst>
</file>

<file path=ppt/tags/tag19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96"/>
  <p:tag name="KSO_WM_UNIT_COLOR_SCHEME_PARENT_PAGE" val="2_11"/>
</p:tagLst>
</file>

<file path=ppt/tags/tag19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97"/>
  <p:tag name="KSO_WM_UNIT_COLOR_SCHEME_PARENT_PAGE" val="2_11"/>
</p:tagLst>
</file>

<file path=ppt/tags/tag19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98"/>
  <p:tag name="KSO_WM_UNIT_COLOR_SCHEME_PARENT_PAGE" val="2_11"/>
</p:tagLst>
</file>

<file path=ppt/tags/tag19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99"/>
  <p:tag name="KSO_WM_UNIT_COLOR_SCHEME_PARENT_PAGE" val="2_11"/>
</p:tagLst>
</file>

<file path=ppt/tags/tag19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00"/>
  <p:tag name="KSO_WM_UNIT_COLOR_SCHEME_PARENT_PAGE" val="2_11"/>
</p:tagLst>
</file>

<file path=ppt/tags/tag19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01"/>
  <p:tag name="KSO_WM_UNIT_COLOR_SCHEME_PARENT_PAGE" val="2_11"/>
</p:tagLst>
</file>

<file path=ppt/tags/tag19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02"/>
  <p:tag name="KSO_WM_UNIT_COLOR_SCHEME_PARENT_PAGE" val="2_1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58"/>
  <p:tag name="KSO_WM_UNIT_COLOR_SCHEME_PARENT_PAGE" val="2_1"/>
</p:tagLst>
</file>

<file path=ppt/tags/tag19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03"/>
  <p:tag name="KSO_WM_UNIT_COLOR_SCHEME_PARENT_PAGE" val="2_11"/>
</p:tagLst>
</file>

<file path=ppt/tags/tag19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04"/>
  <p:tag name="KSO_WM_UNIT_COLOR_SCHEME_PARENT_PAGE" val="2_11"/>
</p:tagLst>
</file>

<file path=ppt/tags/tag19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05"/>
  <p:tag name="KSO_WM_UNIT_COLOR_SCHEME_PARENT_PAGE" val="2_11"/>
</p:tagLst>
</file>

<file path=ppt/tags/tag19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06"/>
  <p:tag name="KSO_WM_UNIT_COLOR_SCHEME_PARENT_PAGE" val="2_11"/>
</p:tagLst>
</file>

<file path=ppt/tags/tag19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07"/>
  <p:tag name="KSO_WM_UNIT_COLOR_SCHEME_PARENT_PAGE" val="2_11"/>
</p:tagLst>
</file>

<file path=ppt/tags/tag19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08"/>
  <p:tag name="KSO_WM_UNIT_COLOR_SCHEME_PARENT_PAGE" val="2_11"/>
</p:tagLst>
</file>

<file path=ppt/tags/tag19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09"/>
  <p:tag name="KSO_WM_UNIT_COLOR_SCHEME_PARENT_PAGE" val="2_11"/>
</p:tagLst>
</file>

<file path=ppt/tags/tag19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10"/>
  <p:tag name="KSO_WM_UNIT_COLOR_SCHEME_PARENT_PAGE" val="2_11"/>
</p:tagLst>
</file>

<file path=ppt/tags/tag19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11"/>
  <p:tag name="KSO_WM_UNIT_COLOR_SCHEME_PARENT_PAGE" val="2_11"/>
</p:tagLst>
</file>

<file path=ppt/tags/tag19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12"/>
  <p:tag name="KSO_WM_UNIT_COLOR_SCHEME_PARENT_PAGE" val="2_1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59"/>
  <p:tag name="KSO_WM_UNIT_COLOR_SCHEME_PARENT_PAGE" val="2_1"/>
</p:tagLst>
</file>

<file path=ppt/tags/tag19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13"/>
  <p:tag name="KSO_WM_UNIT_COLOR_SCHEME_PARENT_PAGE" val="2_11"/>
</p:tagLst>
</file>

<file path=ppt/tags/tag19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14"/>
  <p:tag name="KSO_WM_UNIT_COLOR_SCHEME_PARENT_PAGE" val="2_11"/>
</p:tagLst>
</file>

<file path=ppt/tags/tag19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15"/>
  <p:tag name="KSO_WM_UNIT_COLOR_SCHEME_PARENT_PAGE" val="2_11"/>
</p:tagLst>
</file>

<file path=ppt/tags/tag19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16"/>
  <p:tag name="KSO_WM_UNIT_COLOR_SCHEME_PARENT_PAGE" val="2_11"/>
</p:tagLst>
</file>

<file path=ppt/tags/tag19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17"/>
  <p:tag name="KSO_WM_UNIT_COLOR_SCHEME_PARENT_PAGE" val="2_11"/>
</p:tagLst>
</file>

<file path=ppt/tags/tag19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18"/>
  <p:tag name="KSO_WM_UNIT_COLOR_SCHEME_PARENT_PAGE" val="2_11"/>
</p:tagLst>
</file>

<file path=ppt/tags/tag19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19"/>
  <p:tag name="KSO_WM_UNIT_COLOR_SCHEME_PARENT_PAGE" val="2_11"/>
</p:tagLst>
</file>

<file path=ppt/tags/tag19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20"/>
  <p:tag name="KSO_WM_UNIT_COLOR_SCHEME_PARENT_PAGE" val="2_11"/>
</p:tagLst>
</file>

<file path=ppt/tags/tag19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21"/>
  <p:tag name="KSO_WM_UNIT_COLOR_SCHEME_PARENT_PAGE" val="2_11"/>
</p:tagLst>
</file>

<file path=ppt/tags/tag19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22"/>
  <p:tag name="KSO_WM_UNIT_COLOR_SCHEME_PARENT_PAGE" val="2_1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60"/>
  <p:tag name="KSO_WM_UNIT_COLOR_SCHEME_PARENT_PAGE" val="2_1"/>
</p:tagLst>
</file>

<file path=ppt/tags/tag19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23"/>
  <p:tag name="KSO_WM_UNIT_COLOR_SCHEME_PARENT_PAGE" val="2_11"/>
</p:tagLst>
</file>

<file path=ppt/tags/tag19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24"/>
  <p:tag name="KSO_WM_UNIT_COLOR_SCHEME_PARENT_PAGE" val="2_11"/>
</p:tagLst>
</file>

<file path=ppt/tags/tag19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25"/>
  <p:tag name="KSO_WM_UNIT_COLOR_SCHEME_PARENT_PAGE" val="2_11"/>
</p:tagLst>
</file>

<file path=ppt/tags/tag19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26"/>
  <p:tag name="KSO_WM_UNIT_COLOR_SCHEME_PARENT_PAGE" val="2_11"/>
</p:tagLst>
</file>

<file path=ppt/tags/tag19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27"/>
  <p:tag name="KSO_WM_UNIT_COLOR_SCHEME_PARENT_PAGE" val="2_11"/>
</p:tagLst>
</file>

<file path=ppt/tags/tag19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28"/>
  <p:tag name="KSO_WM_UNIT_COLOR_SCHEME_PARENT_PAGE" val="2_11"/>
</p:tagLst>
</file>

<file path=ppt/tags/tag19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29"/>
  <p:tag name="KSO_WM_UNIT_COLOR_SCHEME_PARENT_PAGE" val="2_11"/>
</p:tagLst>
</file>

<file path=ppt/tags/tag19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30"/>
  <p:tag name="KSO_WM_UNIT_COLOR_SCHEME_PARENT_PAGE" val="2_11"/>
</p:tagLst>
</file>

<file path=ppt/tags/tag19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31"/>
  <p:tag name="KSO_WM_UNIT_COLOR_SCHEME_PARENT_PAGE" val="2_11"/>
</p:tagLst>
</file>

<file path=ppt/tags/tag19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32"/>
  <p:tag name="KSO_WM_UNIT_COLOR_SCHEME_PARENT_PAGE" val="2_1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61"/>
  <p:tag name="KSO_WM_UNIT_COLOR_SCHEME_PARENT_PAGE" val="2_1"/>
</p:tagLst>
</file>

<file path=ppt/tags/tag19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33"/>
  <p:tag name="KSO_WM_UNIT_COLOR_SCHEME_PARENT_PAGE" val="2_11"/>
</p:tagLst>
</file>

<file path=ppt/tags/tag19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34"/>
  <p:tag name="KSO_WM_UNIT_COLOR_SCHEME_PARENT_PAGE" val="2_11"/>
</p:tagLst>
</file>

<file path=ppt/tags/tag19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35"/>
  <p:tag name="KSO_WM_UNIT_COLOR_SCHEME_PARENT_PAGE" val="2_11"/>
</p:tagLst>
</file>

<file path=ppt/tags/tag19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36"/>
  <p:tag name="KSO_WM_UNIT_COLOR_SCHEME_PARENT_PAGE" val="2_11"/>
</p:tagLst>
</file>

<file path=ppt/tags/tag19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37"/>
  <p:tag name="KSO_WM_UNIT_COLOR_SCHEME_PARENT_PAGE" val="2_11"/>
</p:tagLst>
</file>

<file path=ppt/tags/tag19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38"/>
  <p:tag name="KSO_WM_UNIT_COLOR_SCHEME_PARENT_PAGE" val="2_11"/>
</p:tagLst>
</file>

<file path=ppt/tags/tag19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39"/>
  <p:tag name="KSO_WM_UNIT_COLOR_SCHEME_PARENT_PAGE" val="2_11"/>
</p:tagLst>
</file>

<file path=ppt/tags/tag19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40"/>
  <p:tag name="KSO_WM_UNIT_COLOR_SCHEME_PARENT_PAGE" val="2_11"/>
</p:tagLst>
</file>

<file path=ppt/tags/tag19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41"/>
  <p:tag name="KSO_WM_UNIT_COLOR_SCHEME_PARENT_PAGE" val="2_11"/>
</p:tagLst>
</file>

<file path=ppt/tags/tag19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42"/>
  <p:tag name="KSO_WM_UNIT_COLOR_SCHEME_PARENT_PAGE" val="2_1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62"/>
  <p:tag name="KSO_WM_UNIT_COLOR_SCHEME_PARENT_PAGE" val="2_1"/>
</p:tagLst>
</file>

<file path=ppt/tags/tag19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43"/>
  <p:tag name="KSO_WM_UNIT_COLOR_SCHEME_PARENT_PAGE" val="2_11"/>
</p:tagLst>
</file>

<file path=ppt/tags/tag19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44"/>
  <p:tag name="KSO_WM_UNIT_COLOR_SCHEME_PARENT_PAGE" val="2_11"/>
</p:tagLst>
</file>

<file path=ppt/tags/tag19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45"/>
  <p:tag name="KSO_WM_UNIT_COLOR_SCHEME_PARENT_PAGE" val="2_11"/>
</p:tagLst>
</file>

<file path=ppt/tags/tag19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46"/>
  <p:tag name="KSO_WM_UNIT_COLOR_SCHEME_PARENT_PAGE" val="2_11"/>
</p:tagLst>
</file>

<file path=ppt/tags/tag19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47"/>
  <p:tag name="KSO_WM_UNIT_COLOR_SCHEME_PARENT_PAGE" val="2_11"/>
</p:tagLst>
</file>

<file path=ppt/tags/tag19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48"/>
  <p:tag name="KSO_WM_UNIT_COLOR_SCHEME_PARENT_PAGE" val="2_11"/>
</p:tagLst>
</file>

<file path=ppt/tags/tag19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49"/>
  <p:tag name="KSO_WM_UNIT_COLOR_SCHEME_PARENT_PAGE" val="2_11"/>
</p:tagLst>
</file>

<file path=ppt/tags/tag19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50"/>
  <p:tag name="KSO_WM_UNIT_COLOR_SCHEME_PARENT_PAGE" val="2_11"/>
</p:tagLst>
</file>

<file path=ppt/tags/tag19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51"/>
  <p:tag name="KSO_WM_UNIT_COLOR_SCHEME_PARENT_PAGE" val="2_11"/>
</p:tagLst>
</file>

<file path=ppt/tags/tag19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52"/>
  <p:tag name="KSO_WM_UNIT_COLOR_SCHEME_PARENT_PAGE" val="2_1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63"/>
  <p:tag name="KSO_WM_UNIT_COLOR_SCHEME_PARENT_PAGE" val="2_1"/>
</p:tagLst>
</file>

<file path=ppt/tags/tag19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53"/>
  <p:tag name="KSO_WM_UNIT_COLOR_SCHEME_PARENT_PAGE" val="2_11"/>
</p:tagLst>
</file>

<file path=ppt/tags/tag19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54"/>
  <p:tag name="KSO_WM_UNIT_COLOR_SCHEME_PARENT_PAGE" val="2_11"/>
</p:tagLst>
</file>

<file path=ppt/tags/tag19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55"/>
  <p:tag name="KSO_WM_UNIT_COLOR_SCHEME_PARENT_PAGE" val="2_11"/>
</p:tagLst>
</file>

<file path=ppt/tags/tag19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56"/>
  <p:tag name="KSO_WM_UNIT_COLOR_SCHEME_PARENT_PAGE" val="2_11"/>
</p:tagLst>
</file>

<file path=ppt/tags/tag19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57"/>
  <p:tag name="KSO_WM_UNIT_COLOR_SCHEME_PARENT_PAGE" val="2_11"/>
</p:tagLst>
</file>

<file path=ppt/tags/tag19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58"/>
  <p:tag name="KSO_WM_UNIT_COLOR_SCHEME_PARENT_PAGE" val="2_11"/>
</p:tagLst>
</file>

<file path=ppt/tags/tag19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59"/>
  <p:tag name="KSO_WM_UNIT_COLOR_SCHEME_PARENT_PAGE" val="2_11"/>
</p:tagLst>
</file>

<file path=ppt/tags/tag19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60"/>
  <p:tag name="KSO_WM_UNIT_COLOR_SCHEME_PARENT_PAGE" val="2_11"/>
</p:tagLst>
</file>

<file path=ppt/tags/tag19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61"/>
  <p:tag name="KSO_WM_UNIT_COLOR_SCHEME_PARENT_PAGE" val="2_11"/>
</p:tagLst>
</file>

<file path=ppt/tags/tag19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62"/>
  <p:tag name="KSO_WM_UNIT_COLOR_SCHEME_PARENT_PAGE" val="2_1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84"/>
  <p:tag name="KSO_WM_UNIT_COLOR_SCHEME_PARENT_PAGE" val="2_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64"/>
  <p:tag name="KSO_WM_UNIT_COLOR_SCHEME_PARENT_PAGE" val="2_1"/>
</p:tagLst>
</file>

<file path=ppt/tags/tag20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63"/>
  <p:tag name="KSO_WM_UNIT_COLOR_SCHEME_PARENT_PAGE" val="2_11"/>
</p:tagLst>
</file>

<file path=ppt/tags/tag20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64"/>
  <p:tag name="KSO_WM_UNIT_COLOR_SCHEME_PARENT_PAGE" val="2_11"/>
</p:tagLst>
</file>

<file path=ppt/tags/tag20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65"/>
  <p:tag name="KSO_WM_UNIT_COLOR_SCHEME_PARENT_PAGE" val="2_11"/>
</p:tagLst>
</file>

<file path=ppt/tags/tag20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66"/>
  <p:tag name="KSO_WM_UNIT_COLOR_SCHEME_PARENT_PAGE" val="2_11"/>
</p:tagLst>
</file>

<file path=ppt/tags/tag20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67"/>
  <p:tag name="KSO_WM_UNIT_COLOR_SCHEME_PARENT_PAGE" val="2_11"/>
</p:tagLst>
</file>

<file path=ppt/tags/tag20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68"/>
  <p:tag name="KSO_WM_UNIT_COLOR_SCHEME_PARENT_PAGE" val="2_11"/>
</p:tagLst>
</file>

<file path=ppt/tags/tag20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69"/>
  <p:tag name="KSO_WM_UNIT_COLOR_SCHEME_PARENT_PAGE" val="2_11"/>
</p:tagLst>
</file>

<file path=ppt/tags/tag20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70"/>
  <p:tag name="KSO_WM_UNIT_COLOR_SCHEME_PARENT_PAGE" val="2_11"/>
</p:tagLst>
</file>

<file path=ppt/tags/tag20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71"/>
  <p:tag name="KSO_WM_UNIT_COLOR_SCHEME_PARENT_PAGE" val="2_11"/>
</p:tagLst>
</file>

<file path=ppt/tags/tag20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72"/>
  <p:tag name="KSO_WM_UNIT_COLOR_SCHEME_PARENT_PAGE" val="2_1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65"/>
  <p:tag name="KSO_WM_UNIT_COLOR_SCHEME_PARENT_PAGE" val="2_1"/>
</p:tagLst>
</file>

<file path=ppt/tags/tag20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73"/>
  <p:tag name="KSO_WM_UNIT_COLOR_SCHEME_PARENT_PAGE" val="2_11"/>
</p:tagLst>
</file>

<file path=ppt/tags/tag20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74"/>
  <p:tag name="KSO_WM_UNIT_COLOR_SCHEME_PARENT_PAGE" val="2_11"/>
</p:tagLst>
</file>

<file path=ppt/tags/tag20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75"/>
  <p:tag name="KSO_WM_UNIT_COLOR_SCHEME_PARENT_PAGE" val="2_11"/>
</p:tagLst>
</file>

<file path=ppt/tags/tag20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76"/>
  <p:tag name="KSO_WM_UNIT_COLOR_SCHEME_PARENT_PAGE" val="2_11"/>
</p:tagLst>
</file>

<file path=ppt/tags/tag20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77"/>
  <p:tag name="KSO_WM_UNIT_COLOR_SCHEME_PARENT_PAGE" val="2_11"/>
</p:tagLst>
</file>

<file path=ppt/tags/tag20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78"/>
  <p:tag name="KSO_WM_UNIT_COLOR_SCHEME_PARENT_PAGE" val="2_11"/>
</p:tagLst>
</file>

<file path=ppt/tags/tag20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79"/>
  <p:tag name="KSO_WM_UNIT_COLOR_SCHEME_PARENT_PAGE" val="2_11"/>
</p:tagLst>
</file>

<file path=ppt/tags/tag20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80"/>
  <p:tag name="KSO_WM_UNIT_COLOR_SCHEME_PARENT_PAGE" val="2_11"/>
</p:tagLst>
</file>

<file path=ppt/tags/tag20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81"/>
  <p:tag name="KSO_WM_UNIT_COLOR_SCHEME_PARENT_PAGE" val="2_11"/>
</p:tagLst>
</file>

<file path=ppt/tags/tag20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82"/>
  <p:tag name="KSO_WM_UNIT_COLOR_SCHEME_PARENT_PAGE" val="2_1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66"/>
  <p:tag name="KSO_WM_UNIT_COLOR_SCHEME_PARENT_PAGE" val="2_1"/>
</p:tagLst>
</file>

<file path=ppt/tags/tag20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83"/>
  <p:tag name="KSO_WM_UNIT_COLOR_SCHEME_PARENT_PAGE" val="2_11"/>
</p:tagLst>
</file>

<file path=ppt/tags/tag20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84"/>
  <p:tag name="KSO_WM_UNIT_COLOR_SCHEME_PARENT_PAGE" val="2_11"/>
</p:tagLst>
</file>

<file path=ppt/tags/tag20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85"/>
  <p:tag name="KSO_WM_UNIT_COLOR_SCHEME_PARENT_PAGE" val="2_11"/>
</p:tagLst>
</file>

<file path=ppt/tags/tag20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86"/>
  <p:tag name="KSO_WM_UNIT_COLOR_SCHEME_PARENT_PAGE" val="2_11"/>
</p:tagLst>
</file>

<file path=ppt/tags/tag20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87"/>
  <p:tag name="KSO_WM_UNIT_COLOR_SCHEME_PARENT_PAGE" val="2_11"/>
</p:tagLst>
</file>

<file path=ppt/tags/tag20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88"/>
  <p:tag name="KSO_WM_UNIT_COLOR_SCHEME_PARENT_PAGE" val="2_11"/>
</p:tagLst>
</file>

<file path=ppt/tags/tag20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89"/>
  <p:tag name="KSO_WM_UNIT_COLOR_SCHEME_PARENT_PAGE" val="2_11"/>
</p:tagLst>
</file>

<file path=ppt/tags/tag20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90"/>
  <p:tag name="KSO_WM_UNIT_COLOR_SCHEME_PARENT_PAGE" val="2_11"/>
</p:tagLst>
</file>

<file path=ppt/tags/tag20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91"/>
  <p:tag name="KSO_WM_UNIT_COLOR_SCHEME_PARENT_PAGE" val="2_11"/>
</p:tagLst>
</file>

<file path=ppt/tags/tag20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92"/>
  <p:tag name="KSO_WM_UNIT_COLOR_SCHEME_PARENT_PAGE" val="2_1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67"/>
  <p:tag name="KSO_WM_UNIT_COLOR_SCHEME_PARENT_PAGE" val="2_1"/>
</p:tagLst>
</file>

<file path=ppt/tags/tag20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93"/>
  <p:tag name="KSO_WM_UNIT_COLOR_SCHEME_PARENT_PAGE" val="2_11"/>
</p:tagLst>
</file>

<file path=ppt/tags/tag20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94"/>
  <p:tag name="KSO_WM_UNIT_COLOR_SCHEME_PARENT_PAGE" val="2_11"/>
</p:tagLst>
</file>

<file path=ppt/tags/tag20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95"/>
  <p:tag name="KSO_WM_UNIT_COLOR_SCHEME_PARENT_PAGE" val="2_11"/>
</p:tagLst>
</file>

<file path=ppt/tags/tag20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96"/>
  <p:tag name="KSO_WM_UNIT_COLOR_SCHEME_PARENT_PAGE" val="2_11"/>
</p:tagLst>
</file>

<file path=ppt/tags/tag20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97"/>
  <p:tag name="KSO_WM_UNIT_COLOR_SCHEME_PARENT_PAGE" val="2_11"/>
</p:tagLst>
</file>

<file path=ppt/tags/tag20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98"/>
  <p:tag name="KSO_WM_UNIT_COLOR_SCHEME_PARENT_PAGE" val="2_11"/>
</p:tagLst>
</file>

<file path=ppt/tags/tag20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99"/>
  <p:tag name="KSO_WM_UNIT_COLOR_SCHEME_PARENT_PAGE" val="2_11"/>
</p:tagLst>
</file>

<file path=ppt/tags/tag20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00"/>
  <p:tag name="KSO_WM_UNIT_COLOR_SCHEME_PARENT_PAGE" val="2_11"/>
</p:tagLst>
</file>

<file path=ppt/tags/tag20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01"/>
  <p:tag name="KSO_WM_UNIT_COLOR_SCHEME_PARENT_PAGE" val="2_11"/>
</p:tagLst>
</file>

<file path=ppt/tags/tag20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02"/>
  <p:tag name="KSO_WM_UNIT_COLOR_SCHEME_PARENT_PAGE" val="2_1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68"/>
  <p:tag name="KSO_WM_UNIT_COLOR_SCHEME_PARENT_PAGE" val="2_1"/>
</p:tagLst>
</file>

<file path=ppt/tags/tag20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03"/>
  <p:tag name="KSO_WM_UNIT_COLOR_SCHEME_PARENT_PAGE" val="2_11"/>
</p:tagLst>
</file>

<file path=ppt/tags/tag20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04"/>
  <p:tag name="KSO_WM_UNIT_COLOR_SCHEME_PARENT_PAGE" val="2_11"/>
</p:tagLst>
</file>

<file path=ppt/tags/tag20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05"/>
  <p:tag name="KSO_WM_UNIT_COLOR_SCHEME_PARENT_PAGE" val="2_11"/>
</p:tagLst>
</file>

<file path=ppt/tags/tag20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06"/>
  <p:tag name="KSO_WM_UNIT_COLOR_SCHEME_PARENT_PAGE" val="2_11"/>
</p:tagLst>
</file>

<file path=ppt/tags/tag20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07"/>
  <p:tag name="KSO_WM_UNIT_COLOR_SCHEME_PARENT_PAGE" val="2_11"/>
</p:tagLst>
</file>

<file path=ppt/tags/tag20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08"/>
  <p:tag name="KSO_WM_UNIT_COLOR_SCHEME_PARENT_PAGE" val="2_11"/>
</p:tagLst>
</file>

<file path=ppt/tags/tag20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09"/>
  <p:tag name="KSO_WM_UNIT_COLOR_SCHEME_PARENT_PAGE" val="2_11"/>
</p:tagLst>
</file>

<file path=ppt/tags/tag20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10"/>
  <p:tag name="KSO_WM_UNIT_COLOR_SCHEME_PARENT_PAGE" val="2_11"/>
</p:tagLst>
</file>

<file path=ppt/tags/tag20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11"/>
  <p:tag name="KSO_WM_UNIT_COLOR_SCHEME_PARENT_PAGE" val="2_11"/>
</p:tagLst>
</file>

<file path=ppt/tags/tag20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12"/>
  <p:tag name="KSO_WM_UNIT_COLOR_SCHEME_PARENT_PAGE" val="2_1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9"/>
  <p:tag name="KSO_WM_UNIT_COLOR_SCHEME_PARENT_PAGE" val="2_1"/>
</p:tagLst>
</file>

<file path=ppt/tags/tag20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13"/>
  <p:tag name="KSO_WM_UNIT_COLOR_SCHEME_PARENT_PAGE" val="2_11"/>
</p:tagLst>
</file>

<file path=ppt/tags/tag20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14"/>
  <p:tag name="KSO_WM_UNIT_COLOR_SCHEME_PARENT_PAGE" val="2_11"/>
</p:tagLst>
</file>

<file path=ppt/tags/tag20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15"/>
  <p:tag name="KSO_WM_UNIT_COLOR_SCHEME_PARENT_PAGE" val="2_11"/>
</p:tagLst>
</file>

<file path=ppt/tags/tag20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16"/>
  <p:tag name="KSO_WM_UNIT_COLOR_SCHEME_PARENT_PAGE" val="2_11"/>
</p:tagLst>
</file>

<file path=ppt/tags/tag20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17"/>
  <p:tag name="KSO_WM_UNIT_COLOR_SCHEME_PARENT_PAGE" val="2_11"/>
</p:tagLst>
</file>

<file path=ppt/tags/tag20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18"/>
  <p:tag name="KSO_WM_UNIT_COLOR_SCHEME_PARENT_PAGE" val="2_11"/>
</p:tagLst>
</file>

<file path=ppt/tags/tag20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19"/>
  <p:tag name="KSO_WM_UNIT_COLOR_SCHEME_PARENT_PAGE" val="2_11"/>
</p:tagLst>
</file>

<file path=ppt/tags/tag20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20"/>
  <p:tag name="KSO_WM_UNIT_COLOR_SCHEME_PARENT_PAGE" val="2_11"/>
</p:tagLst>
</file>

<file path=ppt/tags/tag20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22"/>
  <p:tag name="KSO_WM_UNIT_COLOR_SCHEME_PARENT_PAGE" val="2_11"/>
</p:tagLst>
</file>

<file path=ppt/tags/tag20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23"/>
  <p:tag name="KSO_WM_UNIT_COLOR_SCHEME_PARENT_PAGE" val="2_1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0"/>
  <p:tag name="KSO_WM_UNIT_COLOR_SCHEME_PARENT_PAGE" val="2_1"/>
</p:tagLst>
</file>

<file path=ppt/tags/tag20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24"/>
  <p:tag name="KSO_WM_UNIT_COLOR_SCHEME_PARENT_PAGE" val="2_11"/>
</p:tagLst>
</file>

<file path=ppt/tags/tag20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25"/>
  <p:tag name="KSO_WM_UNIT_COLOR_SCHEME_PARENT_PAGE" val="2_11"/>
</p:tagLst>
</file>

<file path=ppt/tags/tag20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26"/>
  <p:tag name="KSO_WM_UNIT_COLOR_SCHEME_PARENT_PAGE" val="2_11"/>
</p:tagLst>
</file>

<file path=ppt/tags/tag20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20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20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20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2067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68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UNIT_COLOR_SCHEME_SHAPE_ID" val="2"/>
  <p:tag name="KSO_WM_UNIT_COLOR_SCHEME_PARENT_PAGE" val="1_1"/>
  <p:tag name="KSO_WM_TEMPLATE_CATEGORY" val="custom"/>
  <p:tag name="KSO_WM_TEMPLATE_INDEX" val="20189749"/>
</p:tagLst>
</file>

<file path=ppt/tags/tag206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UNIT_COLOR_SCHEME_SHAPE_ID" val="3"/>
  <p:tag name="KSO_WM_UNIT_COLOR_SCHEME_PARENT_PAGE" val="1_1"/>
  <p:tag name="KSO_WM_TEMPLATE_CATEGORY" val="custom"/>
  <p:tag name="KSO_WM_TEMPLATE_INDEX" val="20189749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1"/>
  <p:tag name="KSO_WM_UNIT_COLOR_SCHEME_PARENT_PAGE" val="2_1"/>
</p:tagLst>
</file>

<file path=ppt/tags/tag20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20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20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2073.xml><?xml version="1.0" encoding="utf-8"?>
<p:tagLst xmlns:p="http://schemas.openxmlformats.org/presentationml/2006/main">
  <p:tag name="KSO_WM_TEMPLATE_THUMBS_INDEX" val="1、2、3、4、13、14、15"/>
  <p:tag name="KSO_WM_TAG_VERSION" val="1.0"/>
  <p:tag name="KSO_WM_BEAUTIFY_FLAG" val="#wm#"/>
  <p:tag name="KSO_WM_TEMPLATE_CATEGORY" val="custom"/>
  <p:tag name="KSO_WM_TEMPLATE_INDEX" val="20189749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2074.xml><?xml version="1.0" encoding="utf-8"?>
<p:tagLst xmlns:p="http://schemas.openxmlformats.org/presentationml/2006/main">
  <p:tag name="KSO_WM_UNIT_ISCONTENTSTITLE" val="0"/>
  <p:tag name="KSO_WM_UNIT_VALUE" val="20"/>
  <p:tag name="KSO_WM_UNIT_HIGHLIGHT" val="0"/>
  <p:tag name="KSO_WM_UNIT_COMPATIBLE" val="0"/>
  <p:tag name="KSO_WM_UNIT_TYPE" val="b"/>
  <p:tag name="KSO_WM_UNIT_INDEX" val="3"/>
  <p:tag name="KSO_WM_UNIT_ID" val="custom20189749_1*b*3"/>
  <p:tag name="KSO_WM_TEMPLATE_CATEGORY" val="custom"/>
  <p:tag name="KSO_WM_TEMPLATE_INDEX" val="20189749"/>
  <p:tag name="KSO_WM_UNIT_LAYERLEVEL" val="1"/>
  <p:tag name="KSO_WM_TAG_VERSION" val="1.0"/>
  <p:tag name="KSO_WM_BEAUTIFY_FLAG" val="#wm#"/>
  <p:tag name="KSO_WM_UNIT_PRESET_TEXT" val="单击此处添加副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"/>
</p:tagLst>
</file>

<file path=ppt/tags/tag2075.xml><?xml version="1.0" encoding="utf-8"?>
<p:tagLst xmlns:p="http://schemas.openxmlformats.org/presentationml/2006/main">
  <p:tag name="KSO_WM_UNIT_ISCONTENTSTITLE" val="0"/>
  <p:tag name="KSO_WM_UNIT_VALUE" val="9"/>
  <p:tag name="KSO_WM_UNIT_HIGHLIGHT" val="0"/>
  <p:tag name="KSO_WM_UNIT_COMPATIBLE" val="0"/>
  <p:tag name="KSO_WM_UNIT_TYPE" val="a"/>
  <p:tag name="KSO_WM_UNIT_INDEX" val="1"/>
  <p:tag name="KSO_WM_UNIT_ID" val="custom20189749_1*a*1"/>
  <p:tag name="KSO_WM_TEMPLATE_CATEGORY" val="custom"/>
  <p:tag name="KSO_WM_TEMPLATE_INDEX" val="20189749"/>
  <p:tag name="KSO_WM_UNIT_LAYERLEVEL" val="1"/>
  <p:tag name="KSO_WM_TAG_VERSION" val="1.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12"/>
  <p:tag name="KSO_WM_UNIT_COLOR_SCHEME_PARENT_PAGE" val="0_1"/>
</p:tagLst>
</file>

<file path=ppt/tags/tag2076.xml><?xml version="1.0" encoding="utf-8"?>
<p:tagLst xmlns:p="http://schemas.openxmlformats.org/presentationml/2006/main">
  <p:tag name="KSO_WM_UNIT_ISCONTENTSTITLE" val="0"/>
  <p:tag name="KSO_WM_UNIT_VALUE" val="5"/>
  <p:tag name="KSO_WM_UNIT_HIGHLIGHT" val="0"/>
  <p:tag name="KSO_WM_UNIT_COMPATIBLE" val="0"/>
  <p:tag name="KSO_WM_UNIT_TYPE" val="b"/>
  <p:tag name="KSO_WM_UNIT_INDEX" val="1"/>
  <p:tag name="KSO_WM_UNIT_ID" val="custom20189749_1*b*1"/>
  <p:tag name="KSO_WM_TEMPLATE_CATEGORY" val="custom"/>
  <p:tag name="KSO_WM_TEMPLATE_INDEX" val="20189749"/>
  <p:tag name="KSO_WM_UNIT_LAYERLEVEL" val="1"/>
  <p:tag name="KSO_WM_TAG_VERSION" val="1.0"/>
  <p:tag name="KSO_WM_BEAUTIFY_FLAG" val="#wm#"/>
  <p:tag name="KSO_WM_UNIT_PRESET_TEXT" val="汇报人姓名"/>
  <p:tag name="KSO_WM_UNIT_NOCLEAR" val="0"/>
  <p:tag name="KSO_WM_UNIT_DIAGRAM_ISNUMVISUAL" val="0"/>
  <p:tag name="KSO_WM_UNIT_DIAGRAM_ISREFERUNIT" val="0"/>
  <p:tag name="KSO_WM_UNIT_COLOR_SCHEME_SHAPE_ID" val="16"/>
  <p:tag name="KSO_WM_UNIT_COLOR_SCHEME_PARENT_PAGE" val="0_1"/>
</p:tagLst>
</file>

<file path=ppt/tags/tag2077.xml><?xml version="1.0" encoding="utf-8"?>
<p:tagLst xmlns:p="http://schemas.openxmlformats.org/presentationml/2006/main">
  <p:tag name="KSO_WM_UNIT_ISCONTENTSTITLE" val="0"/>
  <p:tag name="KSO_WM_UNIT_VALUE" val="5"/>
  <p:tag name="KSO_WM_UNIT_HIGHLIGHT" val="0"/>
  <p:tag name="KSO_WM_UNIT_COMPATIBLE" val="0"/>
  <p:tag name="KSO_WM_UNIT_TYPE" val="b"/>
  <p:tag name="KSO_WM_UNIT_INDEX" val="2"/>
  <p:tag name="KSO_WM_UNIT_ID" val="custom20189749_1*b*2"/>
  <p:tag name="KSO_WM_TEMPLATE_CATEGORY" val="custom"/>
  <p:tag name="KSO_WM_TEMPLATE_INDEX" val="20189749"/>
  <p:tag name="KSO_WM_UNIT_LAYERLEVEL" val="1"/>
  <p:tag name="KSO_WM_TAG_VERSION" val="1.0"/>
  <p:tag name="KSO_WM_BEAUTIFY_FLAG" val="#wm#"/>
  <p:tag name="KSO_WM_UNIT_PRESET_TEXT" val="汇报日期"/>
  <p:tag name="KSO_WM_UNIT_NOCLEAR" val="0"/>
  <p:tag name="KSO_WM_UNIT_DIAGRAM_ISNUMVISUAL" val="0"/>
  <p:tag name="KSO_WM_UNIT_DIAGRAM_ISREFERUNIT" val="0"/>
  <p:tag name="KSO_WM_UNIT_COLOR_SCHEME_SHAPE_ID" val="17"/>
  <p:tag name="KSO_WM_UNIT_COLOR_SCHEME_PARENT_PAGE" val="0_1"/>
</p:tagLst>
</file>

<file path=ppt/tags/tag2078.xml><?xml version="1.0" encoding="utf-8"?>
<p:tagLst xmlns:p="http://schemas.openxmlformats.org/presentationml/2006/main">
  <p:tag name="KSO_WM_TEMPLATE_THUMBS_INDEX" val="1、2、3、4、13、14、15"/>
  <p:tag name="KSO_WM_SLIDE_ID" val="custom20189749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9749"/>
  <p:tag name="KSO_WM_SLIDE_LAYOUT" val="a_b"/>
  <p:tag name="KSO_WM_SLIDE_LAYOUT_CNT" val="1_3"/>
  <p:tag name="KSO_WM_TEMPLATE_SUBCATEGORY" val="0"/>
  <p:tag name="KSO_WM_SLIDE_COLORSCHEME_VERSION" val="3.2"/>
  <p:tag name="KSO_WM_SLIDE_MODEL_TYPE" val="cover"/>
</p:tagLst>
</file>

<file path=ppt/tags/tag2079.xml><?xml version="1.0" encoding="utf-8"?>
<p:tagLst xmlns:p="http://schemas.openxmlformats.org/presentationml/2006/main">
  <p:tag name="KSO_WM_BEAUTIFY_FLAG" val="#wm#"/>
  <p:tag name="KSO_WM_TEMPLATE_CATEGORY" val="custom"/>
  <p:tag name="KSO_WM_TEMPLATE_INDEX" val="20189749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2"/>
  <p:tag name="KSO_WM_UNIT_COLOR_SCHEME_PARENT_PAGE" val="2_1"/>
</p:tagLst>
</file>

<file path=ppt/tags/tag2080.xml><?xml version="1.0" encoding="utf-8"?>
<p:tagLst xmlns:p="http://schemas.openxmlformats.org/presentationml/2006/main">
  <p:tag name="KSO_WM_BEAUTIFY_FLAG" val="#wm#"/>
  <p:tag name="KSO_WM_TEMPLATE_CATEGORY" val="custom"/>
  <p:tag name="KSO_WM_TEMPLATE_INDEX" val="20189749"/>
</p:tagLst>
</file>

<file path=ppt/tags/tag2081.xml><?xml version="1.0" encoding="utf-8"?>
<p:tagLst xmlns:p="http://schemas.openxmlformats.org/presentationml/2006/main">
  <p:tag name="KSO_WM_BEAUTIFY_FLAG" val="#wm#"/>
  <p:tag name="KSO_WM_TEMPLATE_CATEGORY" val="custom"/>
  <p:tag name="KSO_WM_TEMPLATE_INDEX" val="20189749"/>
</p:tagLst>
</file>

<file path=ppt/tags/tag2082.xml><?xml version="1.0" encoding="utf-8"?>
<p:tagLst xmlns:p="http://schemas.openxmlformats.org/presentationml/2006/main">
  <p:tag name="KSO_WM_BEAUTIFY_FLAG" val="#wm#"/>
  <p:tag name="KSO_WM_TEMPLATE_CATEGORY" val="custom"/>
  <p:tag name="KSO_WM_TEMPLATE_INDEX" val="20189749"/>
</p:tagLst>
</file>

<file path=ppt/tags/tag2083.xml><?xml version="1.0" encoding="utf-8"?>
<p:tagLst xmlns:p="http://schemas.openxmlformats.org/presentationml/2006/main">
  <p:tag name="KSO_WM_BEAUTIFY_FLAG" val="#wm#"/>
  <p:tag name="KSO_WM_TEMPLATE_CATEGORY" val="custom"/>
  <p:tag name="KSO_WM_TEMPLATE_INDEX" val="20189749"/>
</p:tagLst>
</file>

<file path=ppt/tags/tag2084.xml><?xml version="1.0" encoding="utf-8"?>
<p:tagLst xmlns:p="http://schemas.openxmlformats.org/presentationml/2006/main">
  <p:tag name="KSO_WM_BEAUTIFY_FLAG" val="#wm#"/>
  <p:tag name="KSO_WM_TEMPLATE_CATEGORY" val="custom"/>
  <p:tag name="KSO_WM_TEMPLATE_INDEX" val="20189749"/>
</p:tagLst>
</file>

<file path=ppt/tags/tag2085.xml><?xml version="1.0" encoding="utf-8"?>
<p:tagLst xmlns:p="http://schemas.openxmlformats.org/presentationml/2006/main">
  <p:tag name="KSO_WM_BEAUTIFY_FLAG" val="#wm#"/>
  <p:tag name="KSO_WM_TEMPLATE_CATEGORY" val="custom"/>
  <p:tag name="KSO_WM_TEMPLATE_INDEX" val="20189749"/>
</p:tagLst>
</file>

<file path=ppt/tags/tag208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1"/>
  <p:tag name="KSO_WM_UNIT_ID" val="diagram20165066_2*p_i*1_1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08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2"/>
  <p:tag name="KSO_WM_UNIT_ID" val="diagram20165066_2*p_i*1_2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"/>
  <p:tag name="KSO_WM_UNIT_TEXT_FILL_TYPE" val="1"/>
</p:tagLst>
</file>

<file path=ppt/tags/tag208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h_f"/>
  <p:tag name="KSO_WM_UNIT_INDEX" val="1_1_1"/>
  <p:tag name="KSO_WM_UNIT_ID" val="diagram20165066_2*p_h_f*1_1_1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4"/>
  <p:tag name="KSO_WM_UNIT_PRESET_TEXT_LEN" val="12"/>
  <p:tag name="KSO_WM_UNIT_BIND_DECORATION_IDS" val="diagram20165066_2*p_i*1_2;diagram20165066_2*p_i*1_1"/>
  <p:tag name="KSO_WM_DIAGRAM_GROUP_CODE" val="p1-1"/>
  <p:tag name="KSO_WM_UNIT_TEXT_FILL_FORE_SCHEMECOLOR_INDEX" val="14"/>
  <p:tag name="KSO_WM_UNIT_TEXT_FILL_TYPE" val="1"/>
</p:tagLst>
</file>

<file path=ppt/tags/tag208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3"/>
  <p:tag name="KSO_WM_UNIT_ID" val="diagram20165066_2*p_i*1_3"/>
  <p:tag name="KSO_WM_UNIT_LAYERLEVEL" val="1_1"/>
  <p:tag name="KSO_WM_DIAGRAM_GROUP_CODE" val="p1-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3"/>
  <p:tag name="KSO_WM_UNIT_COLOR_SCHEME_PARENT_PAGE" val="2_1"/>
</p:tagLst>
</file>

<file path=ppt/tags/tag209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4"/>
  <p:tag name="KSO_WM_UNIT_ID" val="diagram20165066_2*p_i*1_4"/>
  <p:tag name="KSO_WM_UNIT_LAYERLEVEL" val="1_1"/>
  <p:tag name="KSO_WM_DIAGRAM_GROUP_CODE" val="p1-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09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5"/>
  <p:tag name="KSO_WM_UNIT_ID" val="diagram20165066_2*p_i*1_5"/>
  <p:tag name="KSO_WM_UNIT_LAYERLEVEL" val="1_1"/>
  <p:tag name="KSO_WM_DIAGRAM_GROUP_CODE" val="p1-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09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6"/>
  <p:tag name="KSO_WM_UNIT_ID" val="diagram20165066_2*p_i*1_6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09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7"/>
  <p:tag name="KSO_WM_UNIT_ID" val="diagram20165066_2*p_i*1_7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"/>
  <p:tag name="KSO_WM_UNIT_TEXT_FILL_TYPE" val="1"/>
</p:tagLst>
</file>

<file path=ppt/tags/tag209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h_f"/>
  <p:tag name="KSO_WM_UNIT_INDEX" val="1_2_2"/>
  <p:tag name="KSO_WM_UNIT_ID" val="diagram20165066_2*p_h_f*1_2_2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4"/>
  <p:tag name="KSO_WM_UNIT_PRESET_TEXT_LEN" val="12"/>
  <p:tag name="KSO_WM_UNIT_BIND_DECORATION_IDS" val="diagram20165066_2*p_i*1_6;diagram20165066_2*p_i*1_7"/>
  <p:tag name="KSO_WM_DIAGRAM_GROUP_CODE" val="p1-1"/>
  <p:tag name="KSO_WM_UNIT_TEXT_FILL_FORE_SCHEMECOLOR_INDEX" val="14"/>
  <p:tag name="KSO_WM_UNIT_TEXT_FILL_TYPE" val="1"/>
</p:tagLst>
</file>

<file path=ppt/tags/tag209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8"/>
  <p:tag name="KSO_WM_UNIT_ID" val="diagram20165066_2*p_i*1_8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09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9"/>
  <p:tag name="KSO_WM_UNIT_ID" val="diagram20165066_2*p_i*1_9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"/>
  <p:tag name="KSO_WM_UNIT_TEXT_FILL_TYPE" val="1"/>
</p:tagLst>
</file>

<file path=ppt/tags/tag209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h_f"/>
  <p:tag name="KSO_WM_UNIT_INDEX" val="1_2_1"/>
  <p:tag name="KSO_WM_UNIT_ID" val="diagram20165066_2*p_h_f*1_2_1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4"/>
  <p:tag name="KSO_WM_UNIT_PRESET_TEXT_LEN" val="12"/>
  <p:tag name="KSO_WM_UNIT_BIND_DECORATION_IDS" val="diagram20165066_2*p_i*1_9;diagram20165066_2*p_i*1_8"/>
  <p:tag name="KSO_WM_DIAGRAM_GROUP_CODE" val="p1-1"/>
  <p:tag name="KSO_WM_UNIT_TEXT_FILL_FORE_SCHEMECOLOR_INDEX" val="14"/>
  <p:tag name="KSO_WM_UNIT_TEXT_FILL_TYPE" val="1"/>
</p:tagLst>
</file>

<file path=ppt/tags/tag209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10"/>
  <p:tag name="KSO_WM_UNIT_ID" val="diagram20165066_2*p_i*1_10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09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11"/>
  <p:tag name="KSO_WM_UNIT_ID" val="diagram20165066_2*p_i*1_11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85"/>
  <p:tag name="KSO_WM_UNIT_COLOR_SCHEME_PARENT_PAGE" val="2_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4"/>
  <p:tag name="KSO_WM_UNIT_COLOR_SCHEME_PARENT_PAGE" val="2_1"/>
</p:tagLst>
</file>

<file path=ppt/tags/tag210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h_f"/>
  <p:tag name="KSO_WM_UNIT_INDEX" val="1_2_3"/>
  <p:tag name="KSO_WM_UNIT_ID" val="diagram20165066_2*p_h_f*1_2_3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4"/>
  <p:tag name="KSO_WM_UNIT_PRESET_TEXT_LEN" val="12"/>
  <p:tag name="KSO_WM_UNIT_BIND_DECORATION_IDS" val="diagram20165066_2*p_i*1_11;diagram20165066_2*p_i*1_10"/>
  <p:tag name="KSO_WM_DIAGRAM_GROUP_CODE" val="p1-1"/>
  <p:tag name="KSO_WM_UNIT_TEXT_FILL_FORE_SCHEMECOLOR_INDEX" val="14"/>
  <p:tag name="KSO_WM_UNIT_TEXT_FILL_TYPE" val="1"/>
</p:tagLst>
</file>

<file path=ppt/tags/tag2101.xml><?xml version="1.0" encoding="utf-8"?>
<p:tagLst xmlns:p="http://schemas.openxmlformats.org/presentationml/2006/main">
  <p:tag name="KSO_WM_BEAUTIFY_FLAG" val="#wm#"/>
  <p:tag name="KSO_WM_TEMPLATE_CATEGORY" val="custom"/>
  <p:tag name="KSO_WM_TEMPLATE_INDEX" val="20189749"/>
</p:tagLst>
</file>

<file path=ppt/tags/tag210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1"/>
  <p:tag name="KSO_WM_UNIT_ID" val="diagram20165066_2*p_i*1_1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10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2"/>
  <p:tag name="KSO_WM_UNIT_ID" val="diagram20165066_2*p_i*1_2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"/>
  <p:tag name="KSO_WM_UNIT_TEXT_FILL_TYPE" val="1"/>
</p:tagLst>
</file>

<file path=ppt/tags/tag210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h_f"/>
  <p:tag name="KSO_WM_UNIT_INDEX" val="1_1_1"/>
  <p:tag name="KSO_WM_UNIT_ID" val="diagram20165066_2*p_h_f*1_1_1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4"/>
  <p:tag name="KSO_WM_UNIT_PRESET_TEXT_LEN" val="12"/>
  <p:tag name="KSO_WM_UNIT_BIND_DECORATION_IDS" val="diagram20165066_2*p_i*1_2;diagram20165066_2*p_i*1_1"/>
  <p:tag name="KSO_WM_DIAGRAM_GROUP_CODE" val="p1-1"/>
  <p:tag name="KSO_WM_UNIT_TEXT_FILL_FORE_SCHEMECOLOR_INDEX" val="14"/>
  <p:tag name="KSO_WM_UNIT_TEXT_FILL_TYPE" val="1"/>
</p:tagLst>
</file>

<file path=ppt/tags/tag210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3"/>
  <p:tag name="KSO_WM_UNIT_ID" val="diagram20165066_2*p_i*1_3"/>
  <p:tag name="KSO_WM_UNIT_LAYERLEVEL" val="1_1"/>
  <p:tag name="KSO_WM_DIAGRAM_GROUP_CODE" val="p1-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10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4"/>
  <p:tag name="KSO_WM_UNIT_ID" val="diagram20165066_2*p_i*1_4"/>
  <p:tag name="KSO_WM_UNIT_LAYERLEVEL" val="1_1"/>
  <p:tag name="KSO_WM_DIAGRAM_GROUP_CODE" val="p1-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10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5"/>
  <p:tag name="KSO_WM_UNIT_ID" val="diagram20165066_2*p_i*1_5"/>
  <p:tag name="KSO_WM_UNIT_LAYERLEVEL" val="1_1"/>
  <p:tag name="KSO_WM_DIAGRAM_GROUP_CODE" val="p1-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10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6"/>
  <p:tag name="KSO_WM_UNIT_ID" val="diagram20165066_2*p_i*1_6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10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7"/>
  <p:tag name="KSO_WM_UNIT_ID" val="diagram20165066_2*p_i*1_7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"/>
  <p:tag name="KSO_WM_UNIT_TEXT_FILL_TYPE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5"/>
  <p:tag name="KSO_WM_UNIT_COLOR_SCHEME_PARENT_PAGE" val="2_1"/>
</p:tagLst>
</file>

<file path=ppt/tags/tag21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h_f"/>
  <p:tag name="KSO_WM_UNIT_INDEX" val="1_2_2"/>
  <p:tag name="KSO_WM_UNIT_ID" val="diagram20165066_2*p_h_f*1_2_2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4"/>
  <p:tag name="KSO_WM_UNIT_PRESET_TEXT_LEN" val="12"/>
  <p:tag name="KSO_WM_UNIT_BIND_DECORATION_IDS" val="diagram20165066_2*p_i*1_6;diagram20165066_2*p_i*1_7"/>
  <p:tag name="KSO_WM_DIAGRAM_GROUP_CODE" val="p1-1"/>
  <p:tag name="KSO_WM_UNIT_TEXT_FILL_FORE_SCHEMECOLOR_INDEX" val="14"/>
  <p:tag name="KSO_WM_UNIT_TEXT_FILL_TYPE" val="1"/>
</p:tagLst>
</file>

<file path=ppt/tags/tag21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8"/>
  <p:tag name="KSO_WM_UNIT_ID" val="diagram20165066_2*p_i*1_8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1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9"/>
  <p:tag name="KSO_WM_UNIT_ID" val="diagram20165066_2*p_i*1_9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"/>
  <p:tag name="KSO_WM_UNIT_TEXT_FILL_TYPE" val="1"/>
</p:tagLst>
</file>

<file path=ppt/tags/tag21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h_f"/>
  <p:tag name="KSO_WM_UNIT_INDEX" val="1_2_1"/>
  <p:tag name="KSO_WM_UNIT_ID" val="diagram20165066_2*p_h_f*1_2_1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4"/>
  <p:tag name="KSO_WM_UNIT_PRESET_TEXT_LEN" val="12"/>
  <p:tag name="KSO_WM_UNIT_BIND_DECORATION_IDS" val="diagram20165066_2*p_i*1_9;diagram20165066_2*p_i*1_8"/>
  <p:tag name="KSO_WM_DIAGRAM_GROUP_CODE" val="p1-1"/>
  <p:tag name="KSO_WM_UNIT_TEXT_FILL_FORE_SCHEMECOLOR_INDEX" val="14"/>
  <p:tag name="KSO_WM_UNIT_TEXT_FILL_TYPE" val="1"/>
</p:tagLst>
</file>

<file path=ppt/tags/tag21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10"/>
  <p:tag name="KSO_WM_UNIT_ID" val="diagram20165066_2*p_i*1_10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1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11"/>
  <p:tag name="KSO_WM_UNIT_ID" val="diagram20165066_2*p_i*1_11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"/>
  <p:tag name="KSO_WM_UNIT_TEXT_FILL_TYPE" val="1"/>
</p:tagLst>
</file>

<file path=ppt/tags/tag21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h_f"/>
  <p:tag name="KSO_WM_UNIT_INDEX" val="1_2_3"/>
  <p:tag name="KSO_WM_UNIT_ID" val="diagram20165066_2*p_h_f*1_2_3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4"/>
  <p:tag name="KSO_WM_UNIT_PRESET_TEXT_LEN" val="12"/>
  <p:tag name="KSO_WM_UNIT_BIND_DECORATION_IDS" val="diagram20165066_2*p_i*1_11;diagram20165066_2*p_i*1_10"/>
  <p:tag name="KSO_WM_DIAGRAM_GROUP_CODE" val="p1-1"/>
  <p:tag name="KSO_WM_UNIT_TEXT_FILL_FORE_SCHEMECOLOR_INDEX" val="14"/>
  <p:tag name="KSO_WM_UNIT_TEXT_FILL_TYPE" val="1"/>
</p:tagLst>
</file>

<file path=ppt/tags/tag2117.xml><?xml version="1.0" encoding="utf-8"?>
<p:tagLst xmlns:p="http://schemas.openxmlformats.org/presentationml/2006/main">
  <p:tag name="KSO_WM_BEAUTIFY_FLAG" val="#wm#"/>
  <p:tag name="KSO_WM_TEMPLATE_CATEGORY" val="custom"/>
  <p:tag name="KSO_WM_TEMPLATE_INDEX" val="20189749"/>
</p:tagLst>
</file>

<file path=ppt/tags/tag21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1"/>
  <p:tag name="KSO_WM_UNIT_ID" val="diagram20165066_2*p_i*1_1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1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2"/>
  <p:tag name="KSO_WM_UNIT_ID" val="diagram20165066_2*p_i*1_2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"/>
  <p:tag name="KSO_WM_UNIT_TEXT_FILL_TYPE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6"/>
  <p:tag name="KSO_WM_UNIT_COLOR_SCHEME_PARENT_PAGE" val="2_1"/>
</p:tagLst>
</file>

<file path=ppt/tags/tag21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h_f"/>
  <p:tag name="KSO_WM_UNIT_INDEX" val="1_1_1"/>
  <p:tag name="KSO_WM_UNIT_ID" val="diagram20165066_2*p_h_f*1_1_1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4"/>
  <p:tag name="KSO_WM_UNIT_PRESET_TEXT_LEN" val="12"/>
  <p:tag name="KSO_WM_UNIT_BIND_DECORATION_IDS" val="diagram20165066_2*p_i*1_2;diagram20165066_2*p_i*1_1"/>
  <p:tag name="KSO_WM_DIAGRAM_GROUP_CODE" val="p1-1"/>
  <p:tag name="KSO_WM_UNIT_TEXT_FILL_FORE_SCHEMECOLOR_INDEX" val="14"/>
  <p:tag name="KSO_WM_UNIT_TEXT_FILL_TYPE" val="1"/>
</p:tagLst>
</file>

<file path=ppt/tags/tag21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3"/>
  <p:tag name="KSO_WM_UNIT_ID" val="diagram20165066_2*p_i*1_3"/>
  <p:tag name="KSO_WM_UNIT_LAYERLEVEL" val="1_1"/>
  <p:tag name="KSO_WM_DIAGRAM_GROUP_CODE" val="p1-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1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4"/>
  <p:tag name="KSO_WM_UNIT_ID" val="diagram20165066_2*p_i*1_4"/>
  <p:tag name="KSO_WM_UNIT_LAYERLEVEL" val="1_1"/>
  <p:tag name="KSO_WM_DIAGRAM_GROUP_CODE" val="p1-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1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5"/>
  <p:tag name="KSO_WM_UNIT_ID" val="diagram20165066_2*p_i*1_5"/>
  <p:tag name="KSO_WM_UNIT_LAYERLEVEL" val="1_1"/>
  <p:tag name="KSO_WM_DIAGRAM_GROUP_CODE" val="p1-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1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6"/>
  <p:tag name="KSO_WM_UNIT_ID" val="diagram20165066_2*p_i*1_6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1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7"/>
  <p:tag name="KSO_WM_UNIT_ID" val="diagram20165066_2*p_i*1_7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"/>
  <p:tag name="KSO_WM_UNIT_TEXT_FILL_TYPE" val="1"/>
</p:tagLst>
</file>

<file path=ppt/tags/tag212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h_f"/>
  <p:tag name="KSO_WM_UNIT_INDEX" val="1_2_2"/>
  <p:tag name="KSO_WM_UNIT_ID" val="diagram20165066_2*p_h_f*1_2_2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4"/>
  <p:tag name="KSO_WM_UNIT_PRESET_TEXT_LEN" val="12"/>
  <p:tag name="KSO_WM_UNIT_BIND_DECORATION_IDS" val="diagram20165066_2*p_i*1_6;diagram20165066_2*p_i*1_7"/>
  <p:tag name="KSO_WM_DIAGRAM_GROUP_CODE" val="p1-1"/>
  <p:tag name="KSO_WM_UNIT_TEXT_FILL_FORE_SCHEMECOLOR_INDEX" val="14"/>
  <p:tag name="KSO_WM_UNIT_TEXT_FILL_TYPE" val="1"/>
</p:tagLst>
</file>

<file path=ppt/tags/tag21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8"/>
  <p:tag name="KSO_WM_UNIT_ID" val="diagram20165066_2*p_i*1_8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1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9"/>
  <p:tag name="KSO_WM_UNIT_ID" val="diagram20165066_2*p_i*1_9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"/>
  <p:tag name="KSO_WM_UNIT_TEXT_FILL_TYPE" val="1"/>
</p:tagLst>
</file>

<file path=ppt/tags/tag212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10"/>
  <p:tag name="KSO_WM_UNIT_ID" val="diagram20165066_2*p_i*1_10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7"/>
  <p:tag name="KSO_WM_UNIT_COLOR_SCHEME_PARENT_PAGE" val="2_1"/>
</p:tagLst>
</file>

<file path=ppt/tags/tag21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11"/>
  <p:tag name="KSO_WM_UNIT_ID" val="diagram20165066_2*p_i*1_11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"/>
  <p:tag name="KSO_WM_UNIT_TEXT_FILL_TYPE" val="1"/>
</p:tagLst>
</file>

<file path=ppt/tags/tag21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h_f"/>
  <p:tag name="KSO_WM_UNIT_INDEX" val="1_2_3"/>
  <p:tag name="KSO_WM_UNIT_ID" val="diagram20165066_2*p_h_f*1_2_3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4"/>
  <p:tag name="KSO_WM_UNIT_PRESET_TEXT_LEN" val="12"/>
  <p:tag name="KSO_WM_UNIT_BIND_DECORATION_IDS" val="diagram20165066_2*p_i*1_11;diagram20165066_2*p_i*1_10"/>
  <p:tag name="KSO_WM_DIAGRAM_GROUP_CODE" val="p1-1"/>
  <p:tag name="KSO_WM_UNIT_TEXT_FILL_FORE_SCHEMECOLOR_INDEX" val="14"/>
  <p:tag name="KSO_WM_UNIT_TEXT_FILL_TYPE" val="1"/>
</p:tagLst>
</file>

<file path=ppt/tags/tag2132.xml><?xml version="1.0" encoding="utf-8"?>
<p:tagLst xmlns:p="http://schemas.openxmlformats.org/presentationml/2006/main">
  <p:tag name="KSO_WM_BEAUTIFY_FLAG" val="#wm#"/>
  <p:tag name="KSO_WM_TEMPLATE_CATEGORY" val="custom"/>
  <p:tag name="KSO_WM_TEMPLATE_INDEX" val="20189749"/>
</p:tagLst>
</file>

<file path=ppt/tags/tag2133.xml><?xml version="1.0" encoding="utf-8"?>
<p:tagLst xmlns:p="http://schemas.openxmlformats.org/presentationml/2006/main">
  <p:tag name="KSO_WM_BEAUTIFY_FLAG" val="#wm#"/>
  <p:tag name="KSO_WM_TEMPLATE_CATEGORY" val="custom"/>
  <p:tag name="KSO_WM_TEMPLATE_INDEX" val="20189749"/>
</p:tagLst>
</file>

<file path=ppt/tags/tag2134.xml><?xml version="1.0" encoding="utf-8"?>
<p:tagLst xmlns:p="http://schemas.openxmlformats.org/presentationml/2006/main">
  <p:tag name="KSO_WM_BEAUTIFY_FLAG" val="#wm#"/>
  <p:tag name="KSO_WM_TEMPLATE_CATEGORY" val="custom"/>
  <p:tag name="KSO_WM_TEMPLATE_INDEX" val="20189749"/>
</p:tagLst>
</file>

<file path=ppt/tags/tag2135.xml><?xml version="1.0" encoding="utf-8"?>
<p:tagLst xmlns:p="http://schemas.openxmlformats.org/presentationml/2006/main">
  <p:tag name="KSO_WM_BEAUTIFY_FLAG" val="#wm#"/>
  <p:tag name="KSO_WM_TEMPLATE_CATEGORY" val="custom"/>
  <p:tag name="KSO_WM_TEMPLATE_INDEX" val="20189749"/>
</p:tagLst>
</file>

<file path=ppt/tags/tag213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1"/>
  <p:tag name="KSO_WM_UNIT_ID" val="diagram20165066_2*p_i*1_1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1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2"/>
  <p:tag name="KSO_WM_UNIT_ID" val="diagram20165066_2*p_i*1_2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"/>
  <p:tag name="KSO_WM_UNIT_TEXT_FILL_TYPE" val="1"/>
</p:tagLst>
</file>

<file path=ppt/tags/tag213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h_f"/>
  <p:tag name="KSO_WM_UNIT_INDEX" val="1_1_1"/>
  <p:tag name="KSO_WM_UNIT_ID" val="diagram20165066_2*p_h_f*1_1_1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4"/>
  <p:tag name="KSO_WM_UNIT_PRESET_TEXT_LEN" val="12"/>
  <p:tag name="KSO_WM_UNIT_BIND_DECORATION_IDS" val="diagram20165066_2*p_i*1_2;diagram20165066_2*p_i*1_1"/>
  <p:tag name="KSO_WM_DIAGRAM_GROUP_CODE" val="p1-1"/>
  <p:tag name="KSO_WM_UNIT_TEXT_FILL_FORE_SCHEMECOLOR_INDEX" val="14"/>
  <p:tag name="KSO_WM_UNIT_TEXT_FILL_TYPE" val="1"/>
</p:tagLst>
</file>

<file path=ppt/tags/tag21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3"/>
  <p:tag name="KSO_WM_UNIT_ID" val="diagram20165066_2*p_i*1_3"/>
  <p:tag name="KSO_WM_UNIT_LAYERLEVEL" val="1_1"/>
  <p:tag name="KSO_WM_DIAGRAM_GROUP_CODE" val="p1-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8"/>
  <p:tag name="KSO_WM_UNIT_COLOR_SCHEME_PARENT_PAGE" val="2_1"/>
</p:tagLst>
</file>

<file path=ppt/tags/tag214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4"/>
  <p:tag name="KSO_WM_UNIT_ID" val="diagram20165066_2*p_i*1_4"/>
  <p:tag name="KSO_WM_UNIT_LAYERLEVEL" val="1_1"/>
  <p:tag name="KSO_WM_DIAGRAM_GROUP_CODE" val="p1-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1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5"/>
  <p:tag name="KSO_WM_UNIT_ID" val="diagram20165066_2*p_i*1_5"/>
  <p:tag name="KSO_WM_UNIT_LAYERLEVEL" val="1_1"/>
  <p:tag name="KSO_WM_DIAGRAM_GROUP_CODE" val="p1-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14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6"/>
  <p:tag name="KSO_WM_UNIT_ID" val="diagram20165066_2*p_i*1_6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1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7"/>
  <p:tag name="KSO_WM_UNIT_ID" val="diagram20165066_2*p_i*1_7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"/>
  <p:tag name="KSO_WM_UNIT_TEXT_FILL_TYPE" val="1"/>
</p:tagLst>
</file>

<file path=ppt/tags/tag21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h_f"/>
  <p:tag name="KSO_WM_UNIT_INDEX" val="1_2_2"/>
  <p:tag name="KSO_WM_UNIT_ID" val="diagram20165066_2*p_h_f*1_2_2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4"/>
  <p:tag name="KSO_WM_UNIT_PRESET_TEXT_LEN" val="12"/>
  <p:tag name="KSO_WM_UNIT_BIND_DECORATION_IDS" val="diagram20165066_2*p_i*1_6;diagram20165066_2*p_i*1_7"/>
  <p:tag name="KSO_WM_DIAGRAM_GROUP_CODE" val="p1-1"/>
  <p:tag name="KSO_WM_UNIT_TEXT_FILL_FORE_SCHEMECOLOR_INDEX" val="14"/>
  <p:tag name="KSO_WM_UNIT_TEXT_FILL_TYPE" val="1"/>
</p:tagLst>
</file>

<file path=ppt/tags/tag214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8"/>
  <p:tag name="KSO_WM_UNIT_ID" val="diagram20165066_2*p_i*1_8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14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9"/>
  <p:tag name="KSO_WM_UNIT_ID" val="diagram20165066_2*p_i*1_9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"/>
  <p:tag name="KSO_WM_UNIT_TEXT_FILL_TYPE" val="1"/>
</p:tagLst>
</file>

<file path=ppt/tags/tag21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10"/>
  <p:tag name="KSO_WM_UNIT_ID" val="diagram20165066_2*p_i*1_10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14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11"/>
  <p:tag name="KSO_WM_UNIT_ID" val="diagram20165066_2*p_i*1_11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"/>
  <p:tag name="KSO_WM_UNIT_TEXT_FILL_TYPE" val="1"/>
</p:tagLst>
</file>

<file path=ppt/tags/tag214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h_f"/>
  <p:tag name="KSO_WM_UNIT_INDEX" val="1_2_3"/>
  <p:tag name="KSO_WM_UNIT_ID" val="diagram20165066_2*p_h_f*1_2_3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4"/>
  <p:tag name="KSO_WM_UNIT_PRESET_TEXT_LEN" val="12"/>
  <p:tag name="KSO_WM_UNIT_BIND_DECORATION_IDS" val="diagram20165066_2*p_i*1_11;diagram20165066_2*p_i*1_10"/>
  <p:tag name="KSO_WM_DIAGRAM_GROUP_CODE" val="p1-1"/>
  <p:tag name="KSO_WM_UNIT_TEXT_FILL_FORE_SCHEMECOLOR_INDEX" val="14"/>
  <p:tag name="KSO_WM_UNIT_TEXT_FILL_TYPE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9"/>
  <p:tag name="KSO_WM_UNIT_COLOR_SCHEME_PARENT_PAGE" val="2_1"/>
</p:tagLst>
</file>

<file path=ppt/tags/tag2150.xml><?xml version="1.0" encoding="utf-8"?>
<p:tagLst xmlns:p="http://schemas.openxmlformats.org/presentationml/2006/main">
  <p:tag name="KSO_WM_BEAUTIFY_FLAG" val="#wm#"/>
  <p:tag name="KSO_WM_TEMPLATE_CATEGORY" val="custom"/>
  <p:tag name="KSO_WM_TEMPLATE_INDEX" val="20189749"/>
</p:tagLst>
</file>

<file path=ppt/tags/tag2151.xml><?xml version="1.0" encoding="utf-8"?>
<p:tagLst xmlns:p="http://schemas.openxmlformats.org/presentationml/2006/main">
  <p:tag name="KSO_WM_BEAUTIFY_FLAG" val="#wm#"/>
  <p:tag name="KSO_WM_TEMPLATE_CATEGORY" val="custom"/>
  <p:tag name="KSO_WM_TEMPLATE_INDEX" val="20189749"/>
</p:tagLst>
</file>

<file path=ppt/tags/tag215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1"/>
  <p:tag name="KSO_WM_UNIT_ID" val="diagram20165066_2*p_i*1_1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15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2"/>
  <p:tag name="KSO_WM_UNIT_ID" val="diagram20165066_2*p_i*1_2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"/>
  <p:tag name="KSO_WM_UNIT_TEXT_FILL_TYPE" val="1"/>
</p:tagLst>
</file>

<file path=ppt/tags/tag215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h_f"/>
  <p:tag name="KSO_WM_UNIT_INDEX" val="1_1_1"/>
  <p:tag name="KSO_WM_UNIT_ID" val="diagram20165066_2*p_h_f*1_1_1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4"/>
  <p:tag name="KSO_WM_UNIT_PRESET_TEXT_LEN" val="12"/>
  <p:tag name="KSO_WM_UNIT_BIND_DECORATION_IDS" val="diagram20165066_2*p_i*1_2;diagram20165066_2*p_i*1_1"/>
  <p:tag name="KSO_WM_DIAGRAM_GROUP_CODE" val="p1-1"/>
  <p:tag name="KSO_WM_UNIT_TEXT_FILL_FORE_SCHEMECOLOR_INDEX" val="14"/>
  <p:tag name="KSO_WM_UNIT_TEXT_FILL_TYPE" val="1"/>
</p:tagLst>
</file>

<file path=ppt/tags/tag215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3"/>
  <p:tag name="KSO_WM_UNIT_ID" val="diagram20165066_2*p_i*1_3"/>
  <p:tag name="KSO_WM_UNIT_LAYERLEVEL" val="1_1"/>
  <p:tag name="KSO_WM_DIAGRAM_GROUP_CODE" val="p1-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15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4"/>
  <p:tag name="KSO_WM_UNIT_ID" val="diagram20165066_2*p_i*1_4"/>
  <p:tag name="KSO_WM_UNIT_LAYERLEVEL" val="1_1"/>
  <p:tag name="KSO_WM_DIAGRAM_GROUP_CODE" val="p1-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15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5"/>
  <p:tag name="KSO_WM_UNIT_ID" val="diagram20165066_2*p_i*1_5"/>
  <p:tag name="KSO_WM_UNIT_LAYERLEVEL" val="1_1"/>
  <p:tag name="KSO_WM_DIAGRAM_GROUP_CODE" val="p1-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15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6"/>
  <p:tag name="KSO_WM_UNIT_ID" val="diagram20165066_2*p_i*1_6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15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7"/>
  <p:tag name="KSO_WM_UNIT_ID" val="diagram20165066_2*p_i*1_7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"/>
  <p:tag name="KSO_WM_UNIT_TEXT_FILL_TYPE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0"/>
  <p:tag name="KSO_WM_UNIT_COLOR_SCHEME_PARENT_PAGE" val="2_1"/>
</p:tagLst>
</file>

<file path=ppt/tags/tag216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h_f"/>
  <p:tag name="KSO_WM_UNIT_INDEX" val="1_2_2"/>
  <p:tag name="KSO_WM_UNIT_ID" val="diagram20165066_2*p_h_f*1_2_2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4"/>
  <p:tag name="KSO_WM_UNIT_PRESET_TEXT_LEN" val="12"/>
  <p:tag name="KSO_WM_UNIT_BIND_DECORATION_IDS" val="diagram20165066_2*p_i*1_6;diagram20165066_2*p_i*1_7"/>
  <p:tag name="KSO_WM_DIAGRAM_GROUP_CODE" val="p1-1"/>
  <p:tag name="KSO_WM_UNIT_TEXT_FILL_FORE_SCHEMECOLOR_INDEX" val="14"/>
  <p:tag name="KSO_WM_UNIT_TEXT_FILL_TYPE" val="1"/>
</p:tagLst>
</file>

<file path=ppt/tags/tag216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8"/>
  <p:tag name="KSO_WM_UNIT_ID" val="diagram20165066_2*p_i*1_8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16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9"/>
  <p:tag name="KSO_WM_UNIT_ID" val="diagram20165066_2*p_i*1_9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"/>
  <p:tag name="KSO_WM_UNIT_TEXT_FILL_TYPE" val="1"/>
</p:tagLst>
</file>

<file path=ppt/tags/tag216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h_f"/>
  <p:tag name="KSO_WM_UNIT_INDEX" val="1_2_1"/>
  <p:tag name="KSO_WM_UNIT_ID" val="diagram20165066_2*p_h_f*1_2_1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4"/>
  <p:tag name="KSO_WM_UNIT_PRESET_TEXT_LEN" val="12"/>
  <p:tag name="KSO_WM_UNIT_BIND_DECORATION_IDS" val="diagram20165066_2*p_i*1_9;diagram20165066_2*p_i*1_8"/>
  <p:tag name="KSO_WM_DIAGRAM_GROUP_CODE" val="p1-1"/>
  <p:tag name="KSO_WM_UNIT_TEXT_FILL_FORE_SCHEMECOLOR_INDEX" val="14"/>
  <p:tag name="KSO_WM_UNIT_TEXT_FILL_TYPE" val="1"/>
</p:tagLst>
</file>

<file path=ppt/tags/tag21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10"/>
  <p:tag name="KSO_WM_UNIT_ID" val="diagram20165066_2*p_i*1_10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1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11"/>
  <p:tag name="KSO_WM_UNIT_ID" val="diagram20165066_2*p_i*1_11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"/>
  <p:tag name="KSO_WM_UNIT_TEXT_FILL_TYPE" val="1"/>
</p:tagLst>
</file>

<file path=ppt/tags/tag21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h_f"/>
  <p:tag name="KSO_WM_UNIT_INDEX" val="1_2_3"/>
  <p:tag name="KSO_WM_UNIT_ID" val="diagram20165066_2*p_h_f*1_2_3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4"/>
  <p:tag name="KSO_WM_UNIT_PRESET_TEXT_LEN" val="12"/>
  <p:tag name="KSO_WM_UNIT_BIND_DECORATION_IDS" val="diagram20165066_2*p_i*1_11;diagram20165066_2*p_i*1_10"/>
  <p:tag name="KSO_WM_DIAGRAM_GROUP_CODE" val="p1-1"/>
  <p:tag name="KSO_WM_UNIT_TEXT_FILL_FORE_SCHEMECOLOR_INDEX" val="14"/>
  <p:tag name="KSO_WM_UNIT_TEXT_FILL_TYPE" val="1"/>
</p:tagLst>
</file>

<file path=ppt/tags/tag216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11"/>
  <p:tag name="KSO_WM_UNIT_ID" val="diagram20165066_2*p_i*1_11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"/>
  <p:tag name="KSO_WM_UNIT_TEXT_FILL_TYPE" val="1"/>
</p:tagLst>
</file>

<file path=ppt/tags/tag216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3"/>
  <p:tag name="KSO_WM_UNIT_ID" val="diagram20165066_2*p_i*1_3"/>
  <p:tag name="KSO_WM_UNIT_LAYERLEVEL" val="1_1"/>
  <p:tag name="KSO_WM_DIAGRAM_GROUP_CODE" val="p1-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169.xml><?xml version="1.0" encoding="utf-8"?>
<p:tagLst xmlns:p="http://schemas.openxmlformats.org/presentationml/2006/main">
  <p:tag name="KSO_WM_BEAUTIFY_FLAG" val="#wm#"/>
  <p:tag name="KSO_WM_TEMPLATE_CATEGORY" val="custom"/>
  <p:tag name="KSO_WM_TEMPLATE_INDEX" val="20189749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1"/>
  <p:tag name="KSO_WM_UNIT_COLOR_SCHEME_PARENT_PAGE" val="2_1"/>
</p:tagLst>
</file>

<file path=ppt/tags/tag2170.xml><?xml version="1.0" encoding="utf-8"?>
<p:tagLst xmlns:p="http://schemas.openxmlformats.org/presentationml/2006/main">
  <p:tag name="KSO_WM_BEAUTIFY_FLAG" val="#wm#"/>
  <p:tag name="KSO_WM_TEMPLATE_CATEGORY" val="custom"/>
  <p:tag name="KSO_WM_TEMPLATE_INDEX" val="20189749"/>
</p:tagLst>
</file>

<file path=ppt/tags/tag2171.xml><?xml version="1.0" encoding="utf-8"?>
<p:tagLst xmlns:p="http://schemas.openxmlformats.org/presentationml/2006/main">
  <p:tag name="KSO_WM_BEAUTIFY_FLAG" val="#wm#"/>
  <p:tag name="KSO_WM_TEMPLATE_CATEGORY" val="custom"/>
  <p:tag name="KSO_WM_TEMPLATE_INDEX" val="20189749"/>
</p:tagLst>
</file>

<file path=ppt/tags/tag217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1"/>
  <p:tag name="KSO_WM_UNIT_ID" val="diagram20165066_2*p_i*1_1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17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2"/>
  <p:tag name="KSO_WM_UNIT_ID" val="diagram20165066_2*p_i*1_2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"/>
  <p:tag name="KSO_WM_UNIT_TEXT_FILL_TYPE" val="1"/>
</p:tagLst>
</file>

<file path=ppt/tags/tag217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h_f"/>
  <p:tag name="KSO_WM_UNIT_INDEX" val="1_1_1"/>
  <p:tag name="KSO_WM_UNIT_ID" val="diagram20165066_2*p_h_f*1_1_1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4"/>
  <p:tag name="KSO_WM_UNIT_PRESET_TEXT_LEN" val="12"/>
  <p:tag name="KSO_WM_UNIT_BIND_DECORATION_IDS" val="diagram20165066_2*p_i*1_2;diagram20165066_2*p_i*1_1"/>
  <p:tag name="KSO_WM_DIAGRAM_GROUP_CODE" val="p1-1"/>
  <p:tag name="KSO_WM_UNIT_TEXT_FILL_FORE_SCHEMECOLOR_INDEX" val="14"/>
  <p:tag name="KSO_WM_UNIT_TEXT_FILL_TYPE" val="1"/>
</p:tagLst>
</file>

<file path=ppt/tags/tag217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3"/>
  <p:tag name="KSO_WM_UNIT_ID" val="diagram20165066_2*p_i*1_3"/>
  <p:tag name="KSO_WM_UNIT_LAYERLEVEL" val="1_1"/>
  <p:tag name="KSO_WM_DIAGRAM_GROUP_CODE" val="p1-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17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4"/>
  <p:tag name="KSO_WM_UNIT_ID" val="diagram20165066_2*p_i*1_4"/>
  <p:tag name="KSO_WM_UNIT_LAYERLEVEL" val="1_1"/>
  <p:tag name="KSO_WM_DIAGRAM_GROUP_CODE" val="p1-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17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5"/>
  <p:tag name="KSO_WM_UNIT_ID" val="diagram20165066_2*p_i*1_5"/>
  <p:tag name="KSO_WM_UNIT_LAYERLEVEL" val="1_1"/>
  <p:tag name="KSO_WM_DIAGRAM_GROUP_CODE" val="p1-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17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6"/>
  <p:tag name="KSO_WM_UNIT_ID" val="diagram20165066_2*p_i*1_6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17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7"/>
  <p:tag name="KSO_WM_UNIT_ID" val="diagram20165066_2*p_i*1_7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"/>
  <p:tag name="KSO_WM_UNIT_TEXT_FILL_TYPE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2"/>
  <p:tag name="KSO_WM_UNIT_COLOR_SCHEME_PARENT_PAGE" val="2_1"/>
</p:tagLst>
</file>

<file path=ppt/tags/tag218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h_f"/>
  <p:tag name="KSO_WM_UNIT_INDEX" val="1_2_2"/>
  <p:tag name="KSO_WM_UNIT_ID" val="diagram20165066_2*p_h_f*1_2_2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4"/>
  <p:tag name="KSO_WM_UNIT_PRESET_TEXT_LEN" val="12"/>
  <p:tag name="KSO_WM_UNIT_BIND_DECORATION_IDS" val="diagram20165066_2*p_i*1_6;diagram20165066_2*p_i*1_7"/>
  <p:tag name="KSO_WM_DIAGRAM_GROUP_CODE" val="p1-1"/>
  <p:tag name="KSO_WM_UNIT_TEXT_FILL_FORE_SCHEMECOLOR_INDEX" val="14"/>
  <p:tag name="KSO_WM_UNIT_TEXT_FILL_TYPE" val="1"/>
</p:tagLst>
</file>

<file path=ppt/tags/tag218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8"/>
  <p:tag name="KSO_WM_UNIT_ID" val="diagram20165066_2*p_i*1_8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18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9"/>
  <p:tag name="KSO_WM_UNIT_ID" val="diagram20165066_2*p_i*1_9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"/>
  <p:tag name="KSO_WM_UNIT_TEXT_FILL_TYPE" val="1"/>
</p:tagLst>
</file>

<file path=ppt/tags/tag218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h_f"/>
  <p:tag name="KSO_WM_UNIT_INDEX" val="1_2_1"/>
  <p:tag name="KSO_WM_UNIT_ID" val="diagram20165066_2*p_h_f*1_2_1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4"/>
  <p:tag name="KSO_WM_UNIT_PRESET_TEXT_LEN" val="12"/>
  <p:tag name="KSO_WM_UNIT_BIND_DECORATION_IDS" val="diagram20165066_2*p_i*1_9;diagram20165066_2*p_i*1_8"/>
  <p:tag name="KSO_WM_DIAGRAM_GROUP_CODE" val="p1-1"/>
  <p:tag name="KSO_WM_UNIT_TEXT_FILL_FORE_SCHEMECOLOR_INDEX" val="14"/>
  <p:tag name="KSO_WM_UNIT_TEXT_FILL_TYPE" val="1"/>
</p:tagLst>
</file>

<file path=ppt/tags/tag218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10"/>
  <p:tag name="KSO_WM_UNIT_ID" val="diagram20165066_2*p_i*1_10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18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11"/>
  <p:tag name="KSO_WM_UNIT_ID" val="diagram20165066_2*p_i*1_11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"/>
  <p:tag name="KSO_WM_UNIT_TEXT_FILL_TYPE" val="1"/>
</p:tagLst>
</file>

<file path=ppt/tags/tag218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h_f"/>
  <p:tag name="KSO_WM_UNIT_INDEX" val="1_2_3"/>
  <p:tag name="KSO_WM_UNIT_ID" val="diagram20165066_2*p_h_f*1_2_3"/>
  <p:tag name="KSO_WM_UNIT_LAYERLEVEL" val="1_1_1"/>
  <p:tag name="KSO_WM_UNIT_VALUE" val="6"/>
  <p:tag name="KSO_WM_UNIT_HIGHLIGHT" val="0"/>
  <p:tag name="KSO_WM_UNIT_COMPATIBLE" val="0"/>
  <p:tag name="KSO_WM_UNIT_CLEAR" val="0"/>
  <p:tag name="KSO_WM_UNIT_PRESET_TEXT_INDEX" val="4"/>
  <p:tag name="KSO_WM_UNIT_PRESET_TEXT_LEN" val="12"/>
  <p:tag name="KSO_WM_UNIT_BIND_DECORATION_IDS" val="diagram20165066_2*p_i*1_11;diagram20165066_2*p_i*1_10"/>
  <p:tag name="KSO_WM_DIAGRAM_GROUP_CODE" val="p1-1"/>
  <p:tag name="KSO_WM_UNIT_TEXT_FILL_FORE_SCHEMECOLOR_INDEX" val="14"/>
  <p:tag name="KSO_WM_UNIT_TEXT_FILL_TYPE" val="1"/>
</p:tagLst>
</file>

<file path=ppt/tags/tag218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11"/>
  <p:tag name="KSO_WM_UNIT_ID" val="diagram20165066_2*p_i*1_11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"/>
  <p:tag name="KSO_WM_UNIT_TEXT_FILL_TYPE" val="1"/>
</p:tagLst>
</file>

<file path=ppt/tags/tag218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3"/>
  <p:tag name="KSO_WM_UNIT_ID" val="diagram20165066_2*p_i*1_3"/>
  <p:tag name="KSO_WM_UNIT_LAYERLEVEL" val="1_1"/>
  <p:tag name="KSO_WM_DIAGRAM_GROUP_CODE" val="p1-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18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5066"/>
  <p:tag name="KSO_WM_UNIT_TYPE" val="p_i"/>
  <p:tag name="KSO_WM_UNIT_INDEX" val="1_9"/>
  <p:tag name="KSO_WM_UNIT_ID" val="diagram20165066_2*p_i*1_9"/>
  <p:tag name="KSO_WM_UNIT_LAYERLEVEL" val="1_1"/>
  <p:tag name="KSO_WM_DIAGRAM_GROUP_CODE" val="p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"/>
  <p:tag name="KSO_WM_UNIT_TEXT_FILL_TYPE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3"/>
  <p:tag name="KSO_WM_UNIT_COLOR_SCHEME_PARENT_PAGE" val="2_1"/>
</p:tagLst>
</file>

<file path=ppt/tags/tag2190.xml><?xml version="1.0" encoding="utf-8"?>
<p:tagLst xmlns:p="http://schemas.openxmlformats.org/presentationml/2006/main">
  <p:tag name="KSO_WM_BEAUTIFY_FLAG" val="#wm#"/>
  <p:tag name="KSO_WM_TEMPLATE_CATEGORY" val="custom"/>
  <p:tag name="KSO_WM_TEMPLATE_INDEX" val="20189749"/>
</p:tagLst>
</file>

<file path=ppt/tags/tag2191.xml><?xml version="1.0" encoding="utf-8"?>
<p:tagLst xmlns:p="http://schemas.openxmlformats.org/presentationml/2006/main">
  <p:tag name="KSO_WM_BEAUTIFY_FLAG" val="#wm#"/>
  <p:tag name="KSO_WM_TEMPLATE_CATEGORY" val="custom"/>
  <p:tag name="KSO_WM_TEMPLATE_INDEX" val="20189749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86"/>
  <p:tag name="KSO_WM_UNIT_COLOR_SCHEME_PARENT_PAGE" val="2_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4"/>
  <p:tag name="KSO_WM_UNIT_COLOR_SCHEME_PARENT_PAGE" val="2_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5"/>
  <p:tag name="KSO_WM_UNIT_COLOR_SCHEME_PARENT_PAGE" val="2_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6"/>
  <p:tag name="KSO_WM_UNIT_COLOR_SCHEME_PARENT_PAGE" val="2_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7"/>
  <p:tag name="KSO_WM_UNIT_COLOR_SCHEME_PARENT_PAGE" val="2_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8"/>
  <p:tag name="KSO_WM_UNIT_COLOR_SCHEME_PARENT_PAGE" val="2_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9"/>
  <p:tag name="KSO_WM_UNIT_COLOR_SCHEME_PARENT_PAGE" val="2_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0"/>
  <p:tag name="KSO_WM_UNIT_COLOR_SCHEME_PARENT_PAGE" val="2_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1"/>
  <p:tag name="KSO_WM_UNIT_COLOR_SCHEME_PARENT_PAGE" val="2_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2"/>
  <p:tag name="KSO_WM_UNIT_COLOR_SCHEME_PARENT_PAGE" val="2_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3"/>
  <p:tag name="KSO_WM_UNIT_COLOR_SCHEME_PARENT_PAGE" val="2_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87"/>
  <p:tag name="KSO_WM_UNIT_COLOR_SCHEME_PARENT_PAGE" val="2_1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4"/>
  <p:tag name="KSO_WM_UNIT_COLOR_SCHEME_PARENT_PAGE" val="2_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5"/>
  <p:tag name="KSO_WM_UNIT_COLOR_SCHEME_PARENT_PAGE" val="2_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6"/>
  <p:tag name="KSO_WM_UNIT_COLOR_SCHEME_PARENT_PAGE" val="2_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7"/>
  <p:tag name="KSO_WM_UNIT_COLOR_SCHEME_PARENT_PAGE" val="2_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8"/>
  <p:tag name="KSO_WM_UNIT_COLOR_SCHEME_PARENT_PAGE" val="2_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9"/>
  <p:tag name="KSO_WM_UNIT_COLOR_SCHEME_PARENT_PAGE" val="2_1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0"/>
  <p:tag name="KSO_WM_UNIT_COLOR_SCHEME_PARENT_PAGE" val="2_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1"/>
  <p:tag name="KSO_WM_UNIT_COLOR_SCHEME_PARENT_PAGE" val="2_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2"/>
  <p:tag name="KSO_WM_UNIT_COLOR_SCHEME_PARENT_PAGE" val="2_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3"/>
  <p:tag name="KSO_WM_UNIT_COLOR_SCHEME_PARENT_PAGE" val="2_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88"/>
  <p:tag name="KSO_WM_UNIT_COLOR_SCHEME_PARENT_PAGE" val="2_1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4"/>
  <p:tag name="KSO_WM_UNIT_COLOR_SCHEME_PARENT_PAGE" val="2_1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5"/>
  <p:tag name="KSO_WM_UNIT_COLOR_SCHEME_PARENT_PAGE" val="2_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6"/>
  <p:tag name="KSO_WM_UNIT_COLOR_SCHEME_PARENT_PAGE" val="2_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7"/>
  <p:tag name="KSO_WM_UNIT_COLOR_SCHEME_PARENT_PAGE" val="2_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8"/>
  <p:tag name="KSO_WM_UNIT_COLOR_SCHEME_PARENT_PAGE" val="2_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9"/>
  <p:tag name="KSO_WM_UNIT_COLOR_SCHEME_PARENT_PAGE" val="2_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0"/>
  <p:tag name="KSO_WM_UNIT_COLOR_SCHEME_PARENT_PAGE" val="2_1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1"/>
  <p:tag name="KSO_WM_UNIT_COLOR_SCHEME_PARENT_PAGE" val="2_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2"/>
  <p:tag name="KSO_WM_UNIT_COLOR_SCHEME_PARENT_PAGE" val="2_1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3"/>
  <p:tag name="KSO_WM_UNIT_COLOR_SCHEME_PARENT_PAGE" val="2_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89"/>
  <p:tag name="KSO_WM_UNIT_COLOR_SCHEME_PARENT_PAGE" val="2_1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4"/>
  <p:tag name="KSO_WM_UNIT_COLOR_SCHEME_PARENT_PAGE" val="2_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5"/>
  <p:tag name="KSO_WM_UNIT_COLOR_SCHEME_PARENT_PAGE" val="2_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6"/>
  <p:tag name="KSO_WM_UNIT_COLOR_SCHEME_PARENT_PAGE" val="2_1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7"/>
  <p:tag name="KSO_WM_UNIT_COLOR_SCHEME_PARENT_PAGE" val="2_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8"/>
  <p:tag name="KSO_WM_UNIT_COLOR_SCHEME_PARENT_PAGE" val="2_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9"/>
  <p:tag name="KSO_WM_UNIT_COLOR_SCHEME_PARENT_PAGE" val="2_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0"/>
  <p:tag name="KSO_WM_UNIT_COLOR_SCHEME_PARENT_PAGE" val="2_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1"/>
  <p:tag name="KSO_WM_UNIT_COLOR_SCHEME_PARENT_PAGE" val="2_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2"/>
  <p:tag name="KSO_WM_UNIT_COLOR_SCHEME_PARENT_PAGE" val="2_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3"/>
  <p:tag name="KSO_WM_UNIT_COLOR_SCHEME_PARENT_PAGE" val="2_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90"/>
  <p:tag name="KSO_WM_UNIT_COLOR_SCHEME_PARENT_PAGE" val="2_1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4"/>
  <p:tag name="KSO_WM_UNIT_COLOR_SCHEME_PARENT_PAGE" val="2_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5"/>
  <p:tag name="KSO_WM_UNIT_COLOR_SCHEME_PARENT_PAGE" val="2_1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6"/>
  <p:tag name="KSO_WM_UNIT_COLOR_SCHEME_PARENT_PAGE" val="2_1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7"/>
  <p:tag name="KSO_WM_UNIT_COLOR_SCHEME_PARENT_PAGE" val="2_1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8"/>
  <p:tag name="KSO_WM_UNIT_COLOR_SCHEME_PARENT_PAGE" val="2_1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9"/>
  <p:tag name="KSO_WM_UNIT_COLOR_SCHEME_PARENT_PAGE" val="2_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0"/>
  <p:tag name="KSO_WM_UNIT_COLOR_SCHEME_PARENT_PAGE" val="2_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1"/>
  <p:tag name="KSO_WM_UNIT_COLOR_SCHEME_PARENT_PAGE" val="2_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2"/>
  <p:tag name="KSO_WM_UNIT_COLOR_SCHEME_PARENT_PAGE" val="2_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3"/>
  <p:tag name="KSO_WM_UNIT_COLOR_SCHEME_PARENT_PAGE" val="2_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91"/>
  <p:tag name="KSO_WM_UNIT_COLOR_SCHEME_PARENT_PAGE" val="2_1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4"/>
  <p:tag name="KSO_WM_UNIT_COLOR_SCHEME_PARENT_PAGE" val="2_1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5"/>
  <p:tag name="KSO_WM_UNIT_COLOR_SCHEME_PARENT_PAGE" val="2_1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6"/>
  <p:tag name="KSO_WM_UNIT_COLOR_SCHEME_PARENT_PAGE" val="2_1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7"/>
  <p:tag name="KSO_WM_UNIT_COLOR_SCHEME_PARENT_PAGE" val="2_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8"/>
  <p:tag name="KSO_WM_UNIT_COLOR_SCHEME_PARENT_PAGE" val="2_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9"/>
  <p:tag name="KSO_WM_UNIT_COLOR_SCHEME_PARENT_PAGE" val="2_1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0"/>
  <p:tag name="KSO_WM_UNIT_COLOR_SCHEME_PARENT_PAGE" val="2_1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1"/>
  <p:tag name="KSO_WM_UNIT_COLOR_SCHEME_PARENT_PAGE" val="2_1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2"/>
  <p:tag name="KSO_WM_UNIT_COLOR_SCHEME_PARENT_PAGE" val="2_1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3"/>
  <p:tag name="KSO_WM_UNIT_COLOR_SCHEME_PARENT_PAGE" val="2_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92"/>
  <p:tag name="KSO_WM_UNIT_COLOR_SCHEME_PARENT_PAGE" val="2_1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4"/>
  <p:tag name="KSO_WM_UNIT_COLOR_SCHEME_PARENT_PAGE" val="2_1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5"/>
  <p:tag name="KSO_WM_UNIT_COLOR_SCHEME_PARENT_PAGE" val="2_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6"/>
  <p:tag name="KSO_WM_UNIT_COLOR_SCHEME_PARENT_PAGE" val="2_1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7"/>
  <p:tag name="KSO_WM_UNIT_COLOR_SCHEME_PARENT_PAGE" val="2_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8"/>
  <p:tag name="KSO_WM_UNIT_COLOR_SCHEME_PARENT_PAGE" val="2_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9"/>
  <p:tag name="KSO_WM_UNIT_COLOR_SCHEME_PARENT_PAGE" val="2_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50"/>
  <p:tag name="KSO_WM_UNIT_COLOR_SCHEME_PARENT_PAGE" val="2_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51"/>
  <p:tag name="KSO_WM_UNIT_COLOR_SCHEME_PARENT_PAGE" val="2_1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52"/>
  <p:tag name="KSO_WM_UNIT_COLOR_SCHEME_PARENT_PAGE" val="2_1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53"/>
  <p:tag name="KSO_WM_UNIT_COLOR_SCHEME_PARENT_PAGE" val="2_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93"/>
  <p:tag name="KSO_WM_UNIT_COLOR_SCHEME_PARENT_PAGE" val="2_1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54"/>
  <p:tag name="KSO_WM_UNIT_COLOR_SCHEME_PARENT_PAGE" val="2_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55"/>
  <p:tag name="KSO_WM_UNIT_COLOR_SCHEME_PARENT_PAGE" val="2_1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56"/>
  <p:tag name="KSO_WM_UNIT_COLOR_SCHEME_PARENT_PAGE" val="2_1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57"/>
  <p:tag name="KSO_WM_UNIT_COLOR_SCHEME_PARENT_PAGE" val="2_1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58"/>
  <p:tag name="KSO_WM_UNIT_COLOR_SCHEME_PARENT_PAGE" val="2_1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59"/>
  <p:tag name="KSO_WM_UNIT_COLOR_SCHEME_PARENT_PAGE" val="2_1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60"/>
  <p:tag name="KSO_WM_UNIT_COLOR_SCHEME_PARENT_PAGE" val="2_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61"/>
  <p:tag name="KSO_WM_UNIT_COLOR_SCHEME_PARENT_PAGE" val="2_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62"/>
  <p:tag name="KSO_WM_UNIT_COLOR_SCHEME_PARENT_PAGE" val="2_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63"/>
  <p:tag name="KSO_WM_UNIT_COLOR_SCHEME_PARENT_PAGE" val="2_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94"/>
  <p:tag name="KSO_WM_UNIT_COLOR_SCHEME_PARENT_PAGE" val="2_1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64"/>
  <p:tag name="KSO_WM_UNIT_COLOR_SCHEME_PARENT_PAGE" val="2_1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65"/>
  <p:tag name="KSO_WM_UNIT_COLOR_SCHEME_PARENT_PAGE" val="2_1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66"/>
  <p:tag name="KSO_WM_UNIT_COLOR_SCHEME_PARENT_PAGE" val="2_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67"/>
  <p:tag name="KSO_WM_UNIT_COLOR_SCHEME_PARENT_PAGE" val="2_1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68"/>
  <p:tag name="KSO_WM_UNIT_COLOR_SCHEME_PARENT_PAGE" val="2_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69"/>
  <p:tag name="KSO_WM_UNIT_COLOR_SCHEME_PARENT_PAGE" val="2_1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70"/>
  <p:tag name="KSO_WM_UNIT_COLOR_SCHEME_PARENT_PAGE" val="2_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71"/>
  <p:tag name="KSO_WM_UNIT_COLOR_SCHEME_PARENT_PAGE" val="2_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72"/>
  <p:tag name="KSO_WM_UNIT_COLOR_SCHEME_PARENT_PAGE" val="2_1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73"/>
  <p:tag name="KSO_WM_UNIT_COLOR_SCHEME_PARENT_PAGE" val="2_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95"/>
  <p:tag name="KSO_WM_UNIT_COLOR_SCHEME_PARENT_PAGE" val="2_1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74"/>
  <p:tag name="KSO_WM_UNIT_COLOR_SCHEME_PARENT_PAGE" val="2_1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75"/>
  <p:tag name="KSO_WM_UNIT_COLOR_SCHEME_PARENT_PAGE" val="2_1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76"/>
  <p:tag name="KSO_WM_UNIT_COLOR_SCHEME_PARENT_PAGE" val="2_1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77"/>
  <p:tag name="KSO_WM_UNIT_COLOR_SCHEME_PARENT_PAGE" val="2_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78"/>
  <p:tag name="KSO_WM_UNIT_COLOR_SCHEME_PARENT_PAGE" val="2_1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79"/>
  <p:tag name="KSO_WM_UNIT_COLOR_SCHEME_PARENT_PAGE" val="2_1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80"/>
  <p:tag name="KSO_WM_UNIT_COLOR_SCHEME_PARENT_PAGE" val="2_1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81"/>
  <p:tag name="KSO_WM_UNIT_COLOR_SCHEME_PARENT_PAGE" val="2_1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82"/>
  <p:tag name="KSO_WM_UNIT_COLOR_SCHEME_PARENT_PAGE" val="2_1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83"/>
  <p:tag name="KSO_WM_UNIT_COLOR_SCHEME_PARENT_PAGE" val="2_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96"/>
  <p:tag name="KSO_WM_UNIT_COLOR_SCHEME_PARENT_PAGE" val="2_1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84"/>
  <p:tag name="KSO_WM_UNIT_COLOR_SCHEME_PARENT_PAGE" val="2_1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85"/>
  <p:tag name="KSO_WM_UNIT_COLOR_SCHEME_PARENT_PAGE" val="2_1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86"/>
  <p:tag name="KSO_WM_UNIT_COLOR_SCHEME_PARENT_PAGE" val="2_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87"/>
  <p:tag name="KSO_WM_UNIT_COLOR_SCHEME_PARENT_PAGE" val="2_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88"/>
  <p:tag name="KSO_WM_UNIT_COLOR_SCHEME_PARENT_PAGE" val="2_1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89"/>
  <p:tag name="KSO_WM_UNIT_COLOR_SCHEME_PARENT_PAGE" val="2_1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90"/>
  <p:tag name="KSO_WM_UNIT_COLOR_SCHEME_PARENT_PAGE" val="2_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91"/>
  <p:tag name="KSO_WM_UNIT_COLOR_SCHEME_PARENT_PAGE" val="2_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92"/>
  <p:tag name="KSO_WM_UNIT_COLOR_SCHEME_PARENT_PAGE" val="2_1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93"/>
  <p:tag name="KSO_WM_UNIT_COLOR_SCHEME_PARENT_PAGE" val="2_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97"/>
  <p:tag name="KSO_WM_UNIT_COLOR_SCHEME_PARENT_PAGE" val="2_1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94"/>
  <p:tag name="KSO_WM_UNIT_COLOR_SCHEME_PARENT_PAGE" val="2_1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95"/>
  <p:tag name="KSO_WM_UNIT_COLOR_SCHEME_PARENT_PAGE" val="2_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96"/>
  <p:tag name="KSO_WM_UNIT_COLOR_SCHEME_PARENT_PAGE" val="2_1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97"/>
  <p:tag name="KSO_WM_UNIT_COLOR_SCHEME_PARENT_PAGE" val="2_1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98"/>
  <p:tag name="KSO_WM_UNIT_COLOR_SCHEME_PARENT_PAGE" val="2_1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99"/>
  <p:tag name="KSO_WM_UNIT_COLOR_SCHEME_PARENT_PAGE" val="2_1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00"/>
  <p:tag name="KSO_WM_UNIT_COLOR_SCHEME_PARENT_PAGE" val="2_1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01"/>
  <p:tag name="KSO_WM_UNIT_COLOR_SCHEME_PARENT_PAGE" val="2_1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02"/>
  <p:tag name="KSO_WM_UNIT_COLOR_SCHEME_PARENT_PAGE" val="2_1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03"/>
  <p:tag name="KSO_WM_UNIT_COLOR_SCHEME_PARENT_PAGE" val="2_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98"/>
  <p:tag name="KSO_WM_UNIT_COLOR_SCHEME_PARENT_PAGE" val="2_1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04"/>
  <p:tag name="KSO_WM_UNIT_COLOR_SCHEME_PARENT_PAGE" val="2_1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05"/>
  <p:tag name="KSO_WM_UNIT_COLOR_SCHEME_PARENT_PAGE" val="2_1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06"/>
  <p:tag name="KSO_WM_UNIT_COLOR_SCHEME_PARENT_PAGE" val="2_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07"/>
  <p:tag name="KSO_WM_UNIT_COLOR_SCHEME_PARENT_PAGE" val="2_1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08"/>
  <p:tag name="KSO_WM_UNIT_COLOR_SCHEME_PARENT_PAGE" val="2_1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09"/>
  <p:tag name="KSO_WM_UNIT_COLOR_SCHEME_PARENT_PAGE" val="2_1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10"/>
  <p:tag name="KSO_WM_UNIT_COLOR_SCHEME_PARENT_PAGE" val="2_1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11"/>
  <p:tag name="KSO_WM_UNIT_COLOR_SCHEME_PARENT_PAGE" val="2_1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12"/>
  <p:tag name="KSO_WM_UNIT_COLOR_SCHEME_PARENT_PAGE" val="2_1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13"/>
  <p:tag name="KSO_WM_UNIT_COLOR_SCHEME_PARENT_PAGE" val="2_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99"/>
  <p:tag name="KSO_WM_UNIT_COLOR_SCHEME_PARENT_PAGE" val="2_1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14"/>
  <p:tag name="KSO_WM_UNIT_COLOR_SCHEME_PARENT_PAGE" val="2_1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15"/>
  <p:tag name="KSO_WM_UNIT_COLOR_SCHEME_PARENT_PAGE" val="2_1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16"/>
  <p:tag name="KSO_WM_UNIT_COLOR_SCHEME_PARENT_PAGE" val="2_1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17"/>
  <p:tag name="KSO_WM_UNIT_COLOR_SCHEME_PARENT_PAGE" val="2_1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18"/>
  <p:tag name="KSO_WM_UNIT_COLOR_SCHEME_PARENT_PAGE" val="2_1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19"/>
  <p:tag name="KSO_WM_UNIT_COLOR_SCHEME_PARENT_PAGE" val="2_1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20"/>
  <p:tag name="KSO_WM_UNIT_COLOR_SCHEME_PARENT_PAGE" val="2_1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21"/>
  <p:tag name="KSO_WM_UNIT_COLOR_SCHEME_PARENT_PAGE" val="2_1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22"/>
  <p:tag name="KSO_WM_UNIT_COLOR_SCHEME_PARENT_PAGE" val="2_1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23"/>
  <p:tag name="KSO_WM_UNIT_COLOR_SCHEME_PARENT_PAGE" val="2_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00"/>
  <p:tag name="KSO_WM_UNIT_COLOR_SCHEME_PARENT_PAGE" val="2_1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24"/>
  <p:tag name="KSO_WM_UNIT_COLOR_SCHEME_PARENT_PAGE" val="2_1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25"/>
  <p:tag name="KSO_WM_UNIT_COLOR_SCHEME_PARENT_PAGE" val="2_1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26"/>
  <p:tag name="KSO_WM_UNIT_COLOR_SCHEME_PARENT_PAGE" val="2_1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27"/>
  <p:tag name="KSO_WM_UNIT_COLOR_SCHEME_PARENT_PAGE" val="2_1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28"/>
  <p:tag name="KSO_WM_UNIT_COLOR_SCHEME_PARENT_PAGE" val="2_1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29"/>
  <p:tag name="KSO_WM_UNIT_COLOR_SCHEME_PARENT_PAGE" val="2_1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30"/>
  <p:tag name="KSO_WM_UNIT_COLOR_SCHEME_PARENT_PAGE" val="2_1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31"/>
  <p:tag name="KSO_WM_UNIT_COLOR_SCHEME_PARENT_PAGE" val="2_1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32"/>
  <p:tag name="KSO_WM_UNIT_COLOR_SCHEME_PARENT_PAGE" val="2_1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33"/>
  <p:tag name="KSO_WM_UNIT_COLOR_SCHEME_PARENT_PAGE" val="2_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01"/>
  <p:tag name="KSO_WM_UNIT_COLOR_SCHEME_PARENT_PAGE" val="2_1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34"/>
  <p:tag name="KSO_WM_UNIT_COLOR_SCHEME_PARENT_PAGE" val="2_1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35"/>
  <p:tag name="KSO_WM_UNIT_COLOR_SCHEME_PARENT_PAGE" val="2_1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36"/>
  <p:tag name="KSO_WM_UNIT_COLOR_SCHEME_PARENT_PAGE" val="2_1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37"/>
  <p:tag name="KSO_WM_UNIT_COLOR_SCHEME_PARENT_PAGE" val="2_1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38"/>
  <p:tag name="KSO_WM_UNIT_COLOR_SCHEME_PARENT_PAGE" val="2_1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39"/>
  <p:tag name="KSO_WM_UNIT_COLOR_SCHEME_PARENT_PAGE" val="2_1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40"/>
  <p:tag name="KSO_WM_UNIT_COLOR_SCHEME_PARENT_PAGE" val="2_1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41"/>
  <p:tag name="KSO_WM_UNIT_COLOR_SCHEME_PARENT_PAGE" val="2_1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42"/>
  <p:tag name="KSO_WM_UNIT_COLOR_SCHEME_PARENT_PAGE" val="2_1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43"/>
  <p:tag name="KSO_WM_UNIT_COLOR_SCHEME_PARENT_PAGE" val="2_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02"/>
  <p:tag name="KSO_WM_UNIT_COLOR_SCHEME_PARENT_PAGE" val="2_1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44"/>
  <p:tag name="KSO_WM_UNIT_COLOR_SCHEME_PARENT_PAGE" val="2_1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45"/>
  <p:tag name="KSO_WM_UNIT_COLOR_SCHEME_PARENT_PAGE" val="2_1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46"/>
  <p:tag name="KSO_WM_UNIT_COLOR_SCHEME_PARENT_PAGE" val="2_1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47"/>
  <p:tag name="KSO_WM_UNIT_COLOR_SCHEME_PARENT_PAGE" val="2_1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48"/>
  <p:tag name="KSO_WM_UNIT_COLOR_SCHEME_PARENT_PAGE" val="2_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49"/>
  <p:tag name="KSO_WM_UNIT_COLOR_SCHEME_PARENT_PAGE" val="2_1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50"/>
  <p:tag name="KSO_WM_UNIT_COLOR_SCHEME_PARENT_PAGE" val="2_1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51"/>
  <p:tag name="KSO_WM_UNIT_COLOR_SCHEME_PARENT_PAGE" val="2_1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52"/>
  <p:tag name="KSO_WM_UNIT_COLOR_SCHEME_PARENT_PAGE" val="2_1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53"/>
  <p:tag name="KSO_WM_UNIT_COLOR_SCHEME_PARENT_PAGE" val="2_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03"/>
  <p:tag name="KSO_WM_UNIT_COLOR_SCHEME_PARENT_PAGE" val="2_1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54"/>
  <p:tag name="KSO_WM_UNIT_COLOR_SCHEME_PARENT_PAGE" val="2_1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55"/>
  <p:tag name="KSO_WM_UNIT_COLOR_SCHEME_PARENT_PAGE" val="2_1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56"/>
  <p:tag name="KSO_WM_UNIT_COLOR_SCHEME_PARENT_PAGE" val="2_1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57"/>
  <p:tag name="KSO_WM_UNIT_COLOR_SCHEME_PARENT_PAGE" val="2_1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58"/>
  <p:tag name="KSO_WM_UNIT_COLOR_SCHEME_PARENT_PAGE" val="2_1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59"/>
  <p:tag name="KSO_WM_UNIT_COLOR_SCHEME_PARENT_PAGE" val="2_1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60"/>
  <p:tag name="KSO_WM_UNIT_COLOR_SCHEME_PARENT_PAGE" val="2_1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61"/>
  <p:tag name="KSO_WM_UNIT_COLOR_SCHEME_PARENT_PAGE" val="2_1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62"/>
  <p:tag name="KSO_WM_UNIT_COLOR_SCHEME_PARENT_PAGE" val="2_1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63"/>
  <p:tag name="KSO_WM_UNIT_COLOR_SCHEME_PARENT_PAGE" val="2_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80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04"/>
  <p:tag name="KSO_WM_UNIT_COLOR_SCHEME_PARENT_PAGE" val="2_1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64"/>
  <p:tag name="KSO_WM_UNIT_COLOR_SCHEME_PARENT_PAGE" val="2_1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65"/>
  <p:tag name="KSO_WM_UNIT_COLOR_SCHEME_PARENT_PAGE" val="2_1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66"/>
  <p:tag name="KSO_WM_UNIT_COLOR_SCHEME_PARENT_PAGE" val="2_1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67"/>
  <p:tag name="KSO_WM_UNIT_COLOR_SCHEME_PARENT_PAGE" val="2_1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68"/>
  <p:tag name="KSO_WM_UNIT_COLOR_SCHEME_PARENT_PAGE" val="2_1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8"/>
  <p:tag name="KSO_WM_UNIT_COLOR_SCHEME_PARENT_PAGE" val="2_1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"/>
  <p:tag name="KSO_WM_UNIT_COLOR_SCHEME_PARENT_PAGE" val="2_1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"/>
  <p:tag name="KSO_WM_UNIT_COLOR_SCHEME_PARENT_PAGE" val="2_1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1"/>
  <p:tag name="KSO_WM_UNIT_COLOR_SCHEME_PARENT_PAGE" val="2_1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"/>
  <p:tag name="KSO_WM_UNIT_COLOR_SCHEME_PARENT_PAGE" val="2_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05"/>
  <p:tag name="KSO_WM_UNIT_COLOR_SCHEME_PARENT_PAGE" val="2_1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5"/>
  <p:tag name="KSO_WM_UNIT_COLOR_SCHEME_PARENT_PAGE" val="2_1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6"/>
  <p:tag name="KSO_WM_UNIT_COLOR_SCHEME_PARENT_PAGE" val="2_1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7"/>
  <p:tag name="KSO_WM_UNIT_COLOR_SCHEME_PARENT_PAGE" val="2_1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8"/>
  <p:tag name="KSO_WM_UNIT_COLOR_SCHEME_PARENT_PAGE" val="2_1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9"/>
  <p:tag name="KSO_WM_UNIT_COLOR_SCHEME_PARENT_PAGE" val="2_1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0"/>
  <p:tag name="KSO_WM_UNIT_COLOR_SCHEME_PARENT_PAGE" val="2_1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1"/>
  <p:tag name="KSO_WM_UNIT_COLOR_SCHEME_PARENT_PAGE" val="2_1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2"/>
  <p:tag name="KSO_WM_UNIT_COLOR_SCHEME_PARENT_PAGE" val="2_1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3"/>
  <p:tag name="KSO_WM_UNIT_COLOR_SCHEME_PARENT_PAGE" val="2_1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4"/>
  <p:tag name="KSO_WM_UNIT_COLOR_SCHEME_PARENT_PAGE" val="2_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06"/>
  <p:tag name="KSO_WM_UNIT_COLOR_SCHEME_PARENT_PAGE" val="2_1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5"/>
  <p:tag name="KSO_WM_UNIT_COLOR_SCHEME_PARENT_PAGE" val="2_1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6"/>
  <p:tag name="KSO_WM_UNIT_COLOR_SCHEME_PARENT_PAGE" val="2_1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7"/>
  <p:tag name="KSO_WM_UNIT_COLOR_SCHEME_PARENT_PAGE" val="2_1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8"/>
  <p:tag name="KSO_WM_UNIT_COLOR_SCHEME_PARENT_PAGE" val="2_1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9"/>
  <p:tag name="KSO_WM_UNIT_COLOR_SCHEME_PARENT_PAGE" val="2_1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0"/>
  <p:tag name="KSO_WM_UNIT_COLOR_SCHEME_PARENT_PAGE" val="2_1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1"/>
  <p:tag name="KSO_WM_UNIT_COLOR_SCHEME_PARENT_PAGE" val="2_1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792"/>
  <p:tag name="KSO_WM_UNIT_COLOR_SCHEME_PARENT_PAGE" val="2_1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793"/>
  <p:tag name="KSO_WM_UNIT_COLOR_SCHEME_PARENT_PAGE" val="2_1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794"/>
  <p:tag name="KSO_WM_UNIT_COLOR_SCHEME_PARENT_PAGE" val="2_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07"/>
  <p:tag name="KSO_WM_UNIT_COLOR_SCHEME_PARENT_PAGE" val="2_1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795"/>
  <p:tag name="KSO_WM_UNIT_COLOR_SCHEME_PARENT_PAGE" val="2_1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796"/>
  <p:tag name="KSO_WM_UNIT_COLOR_SCHEME_PARENT_PAGE" val="2_1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797"/>
  <p:tag name="KSO_WM_UNIT_COLOR_SCHEME_PARENT_PAGE" val="2_1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798"/>
  <p:tag name="KSO_WM_UNIT_COLOR_SCHEME_PARENT_PAGE" val="2_1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799"/>
  <p:tag name="KSO_WM_UNIT_COLOR_SCHEME_PARENT_PAGE" val="2_1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0"/>
  <p:tag name="KSO_WM_UNIT_COLOR_SCHEME_PARENT_PAGE" val="2_1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3"/>
  <p:tag name="KSO_WM_UNIT_COLOR_SCHEME_PARENT_PAGE" val="2_1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4"/>
  <p:tag name="KSO_WM_UNIT_COLOR_SCHEME_PARENT_PAGE" val="2_1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5"/>
  <p:tag name="KSO_WM_UNIT_COLOR_SCHEME_PARENT_PAGE" val="2_1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6"/>
  <p:tag name="KSO_WM_UNIT_COLOR_SCHEME_PARENT_PAGE" val="2_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08"/>
  <p:tag name="KSO_WM_UNIT_COLOR_SCHEME_PARENT_PAGE" val="2_1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7"/>
  <p:tag name="KSO_WM_UNIT_COLOR_SCHEME_PARENT_PAGE" val="2_1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8"/>
  <p:tag name="KSO_WM_UNIT_COLOR_SCHEME_PARENT_PAGE" val="2_1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9"/>
  <p:tag name="KSO_WM_UNIT_COLOR_SCHEME_PARENT_PAGE" val="2_1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0"/>
  <p:tag name="KSO_WM_UNIT_COLOR_SCHEME_PARENT_PAGE" val="2_1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1"/>
  <p:tag name="KSO_WM_UNIT_COLOR_SCHEME_PARENT_PAGE" val="2_1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2"/>
  <p:tag name="KSO_WM_UNIT_COLOR_SCHEME_PARENT_PAGE" val="2_1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3"/>
  <p:tag name="KSO_WM_UNIT_COLOR_SCHEME_PARENT_PAGE" val="2_1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4"/>
  <p:tag name="KSO_WM_UNIT_COLOR_SCHEME_PARENT_PAGE" val="2_1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5"/>
  <p:tag name="KSO_WM_UNIT_COLOR_SCHEME_PARENT_PAGE" val="2_1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6"/>
  <p:tag name="KSO_WM_UNIT_COLOR_SCHEME_PARENT_PAGE" val="2_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09"/>
  <p:tag name="KSO_WM_UNIT_COLOR_SCHEME_PARENT_PAGE" val="2_1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7"/>
  <p:tag name="KSO_WM_UNIT_COLOR_SCHEME_PARENT_PAGE" val="2_1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8"/>
  <p:tag name="KSO_WM_UNIT_COLOR_SCHEME_PARENT_PAGE" val="2_1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9"/>
  <p:tag name="KSO_WM_UNIT_COLOR_SCHEME_PARENT_PAGE" val="2_1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0"/>
  <p:tag name="KSO_WM_UNIT_COLOR_SCHEME_PARENT_PAGE" val="2_1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1"/>
  <p:tag name="KSO_WM_UNIT_COLOR_SCHEME_PARENT_PAGE" val="2_1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2"/>
  <p:tag name="KSO_WM_UNIT_COLOR_SCHEME_PARENT_PAGE" val="2_1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3"/>
  <p:tag name="KSO_WM_UNIT_COLOR_SCHEME_PARENT_PAGE" val="2_1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4"/>
  <p:tag name="KSO_WM_UNIT_COLOR_SCHEME_PARENT_PAGE" val="2_1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5"/>
  <p:tag name="KSO_WM_UNIT_COLOR_SCHEME_PARENT_PAGE" val="2_1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6"/>
  <p:tag name="KSO_WM_UNIT_COLOR_SCHEME_PARENT_PAGE" val="2_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10"/>
  <p:tag name="KSO_WM_UNIT_COLOR_SCHEME_PARENT_PAGE" val="2_1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7"/>
  <p:tag name="KSO_WM_UNIT_COLOR_SCHEME_PARENT_PAGE" val="2_1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8"/>
  <p:tag name="KSO_WM_UNIT_COLOR_SCHEME_PARENT_PAGE" val="2_1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9"/>
  <p:tag name="KSO_WM_UNIT_COLOR_SCHEME_PARENT_PAGE" val="2_1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0"/>
  <p:tag name="KSO_WM_UNIT_COLOR_SCHEME_PARENT_PAGE" val="2_1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1"/>
  <p:tag name="KSO_WM_UNIT_COLOR_SCHEME_PARENT_PAGE" val="2_1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2"/>
  <p:tag name="KSO_WM_UNIT_COLOR_SCHEME_PARENT_PAGE" val="2_1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3"/>
  <p:tag name="KSO_WM_UNIT_COLOR_SCHEME_PARENT_PAGE" val="2_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4"/>
  <p:tag name="KSO_WM_UNIT_COLOR_SCHEME_PARENT_PAGE" val="2_1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5"/>
  <p:tag name="KSO_WM_UNIT_COLOR_SCHEME_PARENT_PAGE" val="2_1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6"/>
  <p:tag name="KSO_WM_UNIT_COLOR_SCHEME_PARENT_PAGE" val="2_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11"/>
  <p:tag name="KSO_WM_UNIT_COLOR_SCHEME_PARENT_PAGE" val="2_1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7"/>
  <p:tag name="KSO_WM_UNIT_COLOR_SCHEME_PARENT_PAGE" val="2_1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8"/>
  <p:tag name="KSO_WM_UNIT_COLOR_SCHEME_PARENT_PAGE" val="2_1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9"/>
  <p:tag name="KSO_WM_UNIT_COLOR_SCHEME_PARENT_PAGE" val="2_1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0"/>
  <p:tag name="KSO_WM_UNIT_COLOR_SCHEME_PARENT_PAGE" val="2_1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1"/>
  <p:tag name="KSO_WM_UNIT_COLOR_SCHEME_PARENT_PAGE" val="2_1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2"/>
  <p:tag name="KSO_WM_UNIT_COLOR_SCHEME_PARENT_PAGE" val="2_1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3"/>
  <p:tag name="KSO_WM_UNIT_COLOR_SCHEME_PARENT_PAGE" val="2_1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4"/>
  <p:tag name="KSO_WM_UNIT_COLOR_SCHEME_PARENT_PAGE" val="2_1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5"/>
  <p:tag name="KSO_WM_UNIT_COLOR_SCHEME_PARENT_PAGE" val="2_1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6"/>
  <p:tag name="KSO_WM_UNIT_COLOR_SCHEME_PARENT_PAGE" val="2_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12"/>
  <p:tag name="KSO_WM_UNIT_COLOR_SCHEME_PARENT_PAGE" val="2_1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7"/>
  <p:tag name="KSO_WM_UNIT_COLOR_SCHEME_PARENT_PAGE" val="2_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8"/>
  <p:tag name="KSO_WM_UNIT_COLOR_SCHEME_PARENT_PAGE" val="2_1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9"/>
  <p:tag name="KSO_WM_UNIT_COLOR_SCHEME_PARENT_PAGE" val="2_1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0"/>
  <p:tag name="KSO_WM_UNIT_COLOR_SCHEME_PARENT_PAGE" val="2_1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1"/>
  <p:tag name="KSO_WM_UNIT_COLOR_SCHEME_PARENT_PAGE" val="2_1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2"/>
  <p:tag name="KSO_WM_UNIT_COLOR_SCHEME_PARENT_PAGE" val="2_1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3"/>
  <p:tag name="KSO_WM_UNIT_COLOR_SCHEME_PARENT_PAGE" val="2_1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4"/>
  <p:tag name="KSO_WM_UNIT_COLOR_SCHEME_PARENT_PAGE" val="2_1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5"/>
  <p:tag name="KSO_WM_UNIT_COLOR_SCHEME_PARENT_PAGE" val="2_1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6"/>
  <p:tag name="KSO_WM_UNIT_COLOR_SCHEME_PARENT_PAGE" val="2_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13"/>
  <p:tag name="KSO_WM_UNIT_COLOR_SCHEME_PARENT_PAGE" val="2_1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7"/>
  <p:tag name="KSO_WM_UNIT_COLOR_SCHEME_PARENT_PAGE" val="2_1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8"/>
  <p:tag name="KSO_WM_UNIT_COLOR_SCHEME_PARENT_PAGE" val="2_1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9"/>
  <p:tag name="KSO_WM_UNIT_COLOR_SCHEME_PARENT_PAGE" val="2_1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0"/>
  <p:tag name="KSO_WM_UNIT_COLOR_SCHEME_PARENT_PAGE" val="2_1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1"/>
  <p:tag name="KSO_WM_UNIT_COLOR_SCHEME_PARENT_PAGE" val="2_1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2"/>
  <p:tag name="KSO_WM_UNIT_COLOR_SCHEME_PARENT_PAGE" val="2_1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3"/>
  <p:tag name="KSO_WM_UNIT_COLOR_SCHEME_PARENT_PAGE" val="2_1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4"/>
  <p:tag name="KSO_WM_UNIT_COLOR_SCHEME_PARENT_PAGE" val="2_1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5"/>
  <p:tag name="KSO_WM_UNIT_COLOR_SCHEME_PARENT_PAGE" val="2_1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6"/>
  <p:tag name="KSO_WM_UNIT_COLOR_SCHEME_PARENT_PAGE" val="2_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69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14"/>
  <p:tag name="KSO_WM_UNIT_COLOR_SCHEME_PARENT_PAGE" val="2_1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7"/>
  <p:tag name="KSO_WM_UNIT_COLOR_SCHEME_PARENT_PAGE" val="2_1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8"/>
  <p:tag name="KSO_WM_UNIT_COLOR_SCHEME_PARENT_PAGE" val="2_1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73"/>
  <p:tag name="KSO_WM_UNIT_COLOR_SCHEME_PARENT_PAGE" val="2_1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74"/>
  <p:tag name="KSO_WM_UNIT_COLOR_SCHEME_PARENT_PAGE" val="2_1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75"/>
  <p:tag name="KSO_WM_UNIT_COLOR_SCHEME_PARENT_PAGE" val="2_1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76"/>
  <p:tag name="KSO_WM_UNIT_COLOR_SCHEME_PARENT_PAGE" val="2_1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77"/>
  <p:tag name="KSO_WM_UNIT_COLOR_SCHEME_PARENT_PAGE" val="2_1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78"/>
  <p:tag name="KSO_WM_UNIT_COLOR_SCHEME_PARENT_PAGE" val="2_1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521"/>
  <p:tag name="KSO_WM_UNIT_COLOR_SCHEME_PARENT_PAGE" val="2_1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522"/>
  <p:tag name="KSO_WM_UNIT_COLOR_SCHEME_PARENT_PAGE" val="2_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15"/>
  <p:tag name="KSO_WM_UNIT_COLOR_SCHEME_PARENT_PAGE" val="2_1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523"/>
  <p:tag name="KSO_WM_UNIT_COLOR_SCHEME_PARENT_PAGE" val="2_1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524"/>
  <p:tag name="KSO_WM_UNIT_COLOR_SCHEME_PARENT_PAGE" val="2_1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525"/>
  <p:tag name="KSO_WM_UNIT_COLOR_SCHEME_PARENT_PAGE" val="2_1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84"/>
  <p:tag name="KSO_WM_UNIT_COLOR_SCHEME_PARENT_PAGE" val="2_1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85"/>
  <p:tag name="KSO_WM_UNIT_COLOR_SCHEME_PARENT_PAGE" val="2_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5"/>
  <p:tag name="KSO_WM_UNIT_COLOR_SCHEME_PARENT_PAGE" val="2_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16"/>
  <p:tag name="KSO_WM_UNIT_COLOR_SCHEME_PARENT_PAGE" val="2_1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7"/>
  <p:tag name="KSO_WM_UNIT_COLOR_SCHEME_PARENT_PAGE" val="2_1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70"/>
  <p:tag name="KSO_WM_UNIT_COLOR_SCHEME_PARENT_PAGE" val="2_1"/>
</p:tagLst>
</file>

<file path=ppt/tags/tag522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"/>
  <p:tag name="KSO_WM_UNIT_COLOR_SCHEME_PARENT_PAGE" val="2_2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"/>
  <p:tag name="KSO_WM_UNIT_COLOR_SCHEME_PARENT_PAGE" val="2_2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"/>
  <p:tag name="KSO_WM_UNIT_COLOR_SCHEME_PARENT_PAGE" val="2_2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"/>
  <p:tag name="KSO_WM_UNIT_COLOR_SCHEME_PARENT_PAGE" val="2_2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"/>
  <p:tag name="KSO_WM_UNIT_COLOR_SCHEME_PARENT_PAGE" val="2_2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"/>
  <p:tag name="KSO_WM_UNIT_COLOR_SCHEME_PARENT_PAGE" val="2_2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17"/>
  <p:tag name="KSO_WM_UNIT_COLOR_SCHEME_PARENT_PAGE" val="2_1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"/>
  <p:tag name="KSO_WM_UNIT_COLOR_SCHEME_PARENT_PAGE" val="2_2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"/>
  <p:tag name="KSO_WM_UNIT_COLOR_SCHEME_PARENT_PAGE" val="2_2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"/>
  <p:tag name="KSO_WM_UNIT_COLOR_SCHEME_PARENT_PAGE" val="2_2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"/>
  <p:tag name="KSO_WM_UNIT_COLOR_SCHEME_PARENT_PAGE" val="2_2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"/>
  <p:tag name="KSO_WM_UNIT_COLOR_SCHEME_PARENT_PAGE" val="2_2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"/>
  <p:tag name="KSO_WM_UNIT_COLOR_SCHEME_PARENT_PAGE" val="2_2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"/>
  <p:tag name="KSO_WM_UNIT_COLOR_SCHEME_PARENT_PAGE" val="2_2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"/>
  <p:tag name="KSO_WM_UNIT_COLOR_SCHEME_PARENT_PAGE" val="2_2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"/>
  <p:tag name="KSO_WM_UNIT_COLOR_SCHEME_PARENT_PAGE" val="2_2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18"/>
  <p:tag name="KSO_WM_UNIT_COLOR_SCHEME_PARENT_PAGE" val="2_1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"/>
  <p:tag name="KSO_WM_UNIT_COLOR_SCHEME_PARENT_PAGE" val="2_2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"/>
  <p:tag name="KSO_WM_UNIT_COLOR_SCHEME_PARENT_PAGE" val="2_2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"/>
  <p:tag name="KSO_WM_UNIT_COLOR_SCHEME_PARENT_PAGE" val="2_2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"/>
  <p:tag name="KSO_WM_UNIT_COLOR_SCHEME_PARENT_PAGE" val="2_2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"/>
  <p:tag name="KSO_WM_UNIT_COLOR_SCHEME_PARENT_PAGE" val="2_2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"/>
  <p:tag name="KSO_WM_UNIT_COLOR_SCHEME_PARENT_PAGE" val="2_2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0"/>
  <p:tag name="KSO_WM_UNIT_COLOR_SCHEME_PARENT_PAGE" val="2_2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1"/>
  <p:tag name="KSO_WM_UNIT_COLOR_SCHEME_PARENT_PAGE" val="2_2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2"/>
  <p:tag name="KSO_WM_UNIT_COLOR_SCHEME_PARENT_PAGE" val="2_2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3"/>
  <p:tag name="KSO_WM_UNIT_COLOR_SCHEME_PARENT_PAGE" val="2_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19"/>
  <p:tag name="KSO_WM_UNIT_COLOR_SCHEME_PARENT_PAGE" val="2_1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4"/>
  <p:tag name="KSO_WM_UNIT_COLOR_SCHEME_PARENT_PAGE" val="2_2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5"/>
  <p:tag name="KSO_WM_UNIT_COLOR_SCHEME_PARENT_PAGE" val="2_2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6"/>
  <p:tag name="KSO_WM_UNIT_COLOR_SCHEME_PARENT_PAGE" val="2_2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7"/>
  <p:tag name="KSO_WM_UNIT_COLOR_SCHEME_PARENT_PAGE" val="2_2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8"/>
  <p:tag name="KSO_WM_UNIT_COLOR_SCHEME_PARENT_PAGE" val="2_2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9"/>
  <p:tag name="KSO_WM_UNIT_COLOR_SCHEME_PARENT_PAGE" val="2_2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0"/>
  <p:tag name="KSO_WM_UNIT_COLOR_SCHEME_PARENT_PAGE" val="2_2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1"/>
  <p:tag name="KSO_WM_UNIT_COLOR_SCHEME_PARENT_PAGE" val="2_2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2"/>
  <p:tag name="KSO_WM_UNIT_COLOR_SCHEME_PARENT_PAGE" val="2_2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3"/>
  <p:tag name="KSO_WM_UNIT_COLOR_SCHEME_PARENT_PAGE" val="2_2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20"/>
  <p:tag name="KSO_WM_UNIT_COLOR_SCHEME_PARENT_PAGE" val="2_1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4"/>
  <p:tag name="KSO_WM_UNIT_COLOR_SCHEME_PARENT_PAGE" val="2_2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5"/>
  <p:tag name="KSO_WM_UNIT_COLOR_SCHEME_PARENT_PAGE" val="2_2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6"/>
  <p:tag name="KSO_WM_UNIT_COLOR_SCHEME_PARENT_PAGE" val="2_2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7"/>
  <p:tag name="KSO_WM_UNIT_COLOR_SCHEME_PARENT_PAGE" val="2_2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8"/>
  <p:tag name="KSO_WM_UNIT_COLOR_SCHEME_PARENT_PAGE" val="2_2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9"/>
  <p:tag name="KSO_WM_UNIT_COLOR_SCHEME_PARENT_PAGE" val="2_2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0"/>
  <p:tag name="KSO_WM_UNIT_COLOR_SCHEME_PARENT_PAGE" val="2_2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1"/>
  <p:tag name="KSO_WM_UNIT_COLOR_SCHEME_PARENT_PAGE" val="2_2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2"/>
  <p:tag name="KSO_WM_UNIT_COLOR_SCHEME_PARENT_PAGE" val="2_2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3"/>
  <p:tag name="KSO_WM_UNIT_COLOR_SCHEME_PARENT_PAGE" val="2_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21"/>
  <p:tag name="KSO_WM_UNIT_COLOR_SCHEME_PARENT_PAGE" val="2_1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4"/>
  <p:tag name="KSO_WM_UNIT_COLOR_SCHEME_PARENT_PAGE" val="2_2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5"/>
  <p:tag name="KSO_WM_UNIT_COLOR_SCHEME_PARENT_PAGE" val="2_2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6"/>
  <p:tag name="KSO_WM_UNIT_COLOR_SCHEME_PARENT_PAGE" val="2_2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7"/>
  <p:tag name="KSO_WM_UNIT_COLOR_SCHEME_PARENT_PAGE" val="2_2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8"/>
  <p:tag name="KSO_WM_UNIT_COLOR_SCHEME_PARENT_PAGE" val="2_2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9"/>
  <p:tag name="KSO_WM_UNIT_COLOR_SCHEME_PARENT_PAGE" val="2_2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0"/>
  <p:tag name="KSO_WM_UNIT_COLOR_SCHEME_PARENT_PAGE" val="2_2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1"/>
  <p:tag name="KSO_WM_UNIT_COLOR_SCHEME_PARENT_PAGE" val="2_2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2"/>
  <p:tag name="KSO_WM_UNIT_COLOR_SCHEME_PARENT_PAGE" val="2_2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3"/>
  <p:tag name="KSO_WM_UNIT_COLOR_SCHEME_PARENT_PAGE" val="2_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22"/>
  <p:tag name="KSO_WM_UNIT_COLOR_SCHEME_PARENT_PAGE" val="2_1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4"/>
  <p:tag name="KSO_WM_UNIT_COLOR_SCHEME_PARENT_PAGE" val="2_2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5"/>
  <p:tag name="KSO_WM_UNIT_COLOR_SCHEME_PARENT_PAGE" val="2_2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6"/>
  <p:tag name="KSO_WM_UNIT_COLOR_SCHEME_PARENT_PAGE" val="2_2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7"/>
  <p:tag name="KSO_WM_UNIT_COLOR_SCHEME_PARENT_PAGE" val="2_2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8"/>
  <p:tag name="KSO_WM_UNIT_COLOR_SCHEME_PARENT_PAGE" val="2_2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9"/>
  <p:tag name="KSO_WM_UNIT_COLOR_SCHEME_PARENT_PAGE" val="2_2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0"/>
  <p:tag name="KSO_WM_UNIT_COLOR_SCHEME_PARENT_PAGE" val="2_2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1"/>
  <p:tag name="KSO_WM_UNIT_COLOR_SCHEME_PARENT_PAGE" val="2_2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2"/>
  <p:tag name="KSO_WM_UNIT_COLOR_SCHEME_PARENT_PAGE" val="2_2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3"/>
  <p:tag name="KSO_WM_UNIT_COLOR_SCHEME_PARENT_PAGE" val="2_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23"/>
  <p:tag name="KSO_WM_UNIT_COLOR_SCHEME_PARENT_PAGE" val="2_1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4"/>
  <p:tag name="KSO_WM_UNIT_COLOR_SCHEME_PARENT_PAGE" val="2_2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5"/>
  <p:tag name="KSO_WM_UNIT_COLOR_SCHEME_PARENT_PAGE" val="2_2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6"/>
  <p:tag name="KSO_WM_UNIT_COLOR_SCHEME_PARENT_PAGE" val="2_2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7"/>
  <p:tag name="KSO_WM_UNIT_COLOR_SCHEME_PARENT_PAGE" val="2_2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8"/>
  <p:tag name="KSO_WM_UNIT_COLOR_SCHEME_PARENT_PAGE" val="2_2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9"/>
  <p:tag name="KSO_WM_UNIT_COLOR_SCHEME_PARENT_PAGE" val="2_2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0"/>
  <p:tag name="KSO_WM_UNIT_COLOR_SCHEME_PARENT_PAGE" val="2_2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1"/>
  <p:tag name="KSO_WM_UNIT_COLOR_SCHEME_PARENT_PAGE" val="2_2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2"/>
  <p:tag name="KSO_WM_UNIT_COLOR_SCHEME_PARENT_PAGE" val="2_2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3"/>
  <p:tag name="KSO_WM_UNIT_COLOR_SCHEME_PARENT_PAGE" val="2_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70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24"/>
  <p:tag name="KSO_WM_UNIT_COLOR_SCHEME_PARENT_PAGE" val="2_1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4"/>
  <p:tag name="KSO_WM_UNIT_COLOR_SCHEME_PARENT_PAGE" val="2_2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5"/>
  <p:tag name="KSO_WM_UNIT_COLOR_SCHEME_PARENT_PAGE" val="2_2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6"/>
  <p:tag name="KSO_WM_UNIT_COLOR_SCHEME_PARENT_PAGE" val="2_2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7"/>
  <p:tag name="KSO_WM_UNIT_COLOR_SCHEME_PARENT_PAGE" val="2_2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8"/>
  <p:tag name="KSO_WM_UNIT_COLOR_SCHEME_PARENT_PAGE" val="2_2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9"/>
  <p:tag name="KSO_WM_UNIT_COLOR_SCHEME_PARENT_PAGE" val="2_2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0"/>
  <p:tag name="KSO_WM_UNIT_COLOR_SCHEME_PARENT_PAGE" val="2_2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1"/>
  <p:tag name="KSO_WM_UNIT_COLOR_SCHEME_PARENT_PAGE" val="2_2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2"/>
  <p:tag name="KSO_WM_UNIT_COLOR_SCHEME_PARENT_PAGE" val="2_2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3"/>
  <p:tag name="KSO_WM_UNIT_COLOR_SCHEME_PARENT_PAGE" val="2_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25"/>
  <p:tag name="KSO_WM_UNIT_COLOR_SCHEME_PARENT_PAGE" val="2_1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4"/>
  <p:tag name="KSO_WM_UNIT_COLOR_SCHEME_PARENT_PAGE" val="2_2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5"/>
  <p:tag name="KSO_WM_UNIT_COLOR_SCHEME_PARENT_PAGE" val="2_2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6"/>
  <p:tag name="KSO_WM_UNIT_COLOR_SCHEME_PARENT_PAGE" val="2_2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7"/>
  <p:tag name="KSO_WM_UNIT_COLOR_SCHEME_PARENT_PAGE" val="2_2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8"/>
  <p:tag name="KSO_WM_UNIT_COLOR_SCHEME_PARENT_PAGE" val="2_2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9"/>
  <p:tag name="KSO_WM_UNIT_COLOR_SCHEME_PARENT_PAGE" val="2_2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0"/>
  <p:tag name="KSO_WM_UNIT_COLOR_SCHEME_PARENT_PAGE" val="2_2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1"/>
  <p:tag name="KSO_WM_UNIT_COLOR_SCHEME_PARENT_PAGE" val="2_2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2"/>
  <p:tag name="KSO_WM_UNIT_COLOR_SCHEME_PARENT_PAGE" val="2_2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3"/>
  <p:tag name="KSO_WM_UNIT_COLOR_SCHEME_PARENT_PAGE" val="2_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26"/>
  <p:tag name="KSO_WM_UNIT_COLOR_SCHEME_PARENT_PAGE" val="2_1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4"/>
  <p:tag name="KSO_WM_UNIT_COLOR_SCHEME_PARENT_PAGE" val="2_2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5"/>
  <p:tag name="KSO_WM_UNIT_COLOR_SCHEME_PARENT_PAGE" val="2_2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6"/>
  <p:tag name="KSO_WM_UNIT_COLOR_SCHEME_PARENT_PAGE" val="2_2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7"/>
  <p:tag name="KSO_WM_UNIT_COLOR_SCHEME_PARENT_PAGE" val="2_2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8"/>
  <p:tag name="KSO_WM_UNIT_COLOR_SCHEME_PARENT_PAGE" val="2_2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9"/>
  <p:tag name="KSO_WM_UNIT_COLOR_SCHEME_PARENT_PAGE" val="2_2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0"/>
  <p:tag name="KSO_WM_UNIT_COLOR_SCHEME_PARENT_PAGE" val="2_2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1"/>
  <p:tag name="KSO_WM_UNIT_COLOR_SCHEME_PARENT_PAGE" val="2_2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2"/>
  <p:tag name="KSO_WM_UNIT_COLOR_SCHEME_PARENT_PAGE" val="2_2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3"/>
  <p:tag name="KSO_WM_UNIT_COLOR_SCHEME_PARENT_PAGE" val="2_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27"/>
  <p:tag name="KSO_WM_UNIT_COLOR_SCHEME_PARENT_PAGE" val="2_1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4"/>
  <p:tag name="KSO_WM_UNIT_COLOR_SCHEME_PARENT_PAGE" val="2_2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5"/>
  <p:tag name="KSO_WM_UNIT_COLOR_SCHEME_PARENT_PAGE" val="2_2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6"/>
  <p:tag name="KSO_WM_UNIT_COLOR_SCHEME_PARENT_PAGE" val="2_2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7"/>
  <p:tag name="KSO_WM_UNIT_COLOR_SCHEME_PARENT_PAGE" val="2_2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8"/>
  <p:tag name="KSO_WM_UNIT_COLOR_SCHEME_PARENT_PAGE" val="2_2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9"/>
  <p:tag name="KSO_WM_UNIT_COLOR_SCHEME_PARENT_PAGE" val="2_2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0"/>
  <p:tag name="KSO_WM_UNIT_COLOR_SCHEME_PARENT_PAGE" val="2_2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1"/>
  <p:tag name="KSO_WM_UNIT_COLOR_SCHEME_PARENT_PAGE" val="2_2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2"/>
  <p:tag name="KSO_WM_UNIT_COLOR_SCHEME_PARENT_PAGE" val="2_2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3"/>
  <p:tag name="KSO_WM_UNIT_COLOR_SCHEME_PARENT_PAGE" val="2_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28"/>
  <p:tag name="KSO_WM_UNIT_COLOR_SCHEME_PARENT_PAGE" val="2_1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4"/>
  <p:tag name="KSO_WM_UNIT_COLOR_SCHEME_PARENT_PAGE" val="2_2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5"/>
  <p:tag name="KSO_WM_UNIT_COLOR_SCHEME_PARENT_PAGE" val="2_2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6"/>
  <p:tag name="KSO_WM_UNIT_COLOR_SCHEME_PARENT_PAGE" val="2_2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7"/>
  <p:tag name="KSO_WM_UNIT_COLOR_SCHEME_PARENT_PAGE" val="2_2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8"/>
  <p:tag name="KSO_WM_UNIT_COLOR_SCHEME_PARENT_PAGE" val="2_2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9"/>
  <p:tag name="KSO_WM_UNIT_COLOR_SCHEME_PARENT_PAGE" val="2_2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0"/>
  <p:tag name="KSO_WM_UNIT_COLOR_SCHEME_PARENT_PAGE" val="2_2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1"/>
  <p:tag name="KSO_WM_UNIT_COLOR_SCHEME_PARENT_PAGE" val="2_2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2"/>
  <p:tag name="KSO_WM_UNIT_COLOR_SCHEME_PARENT_PAGE" val="2_2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3"/>
  <p:tag name="KSO_WM_UNIT_COLOR_SCHEME_PARENT_PAGE" val="2_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29"/>
  <p:tag name="KSO_WM_UNIT_COLOR_SCHEME_PARENT_PAGE" val="2_1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4"/>
  <p:tag name="KSO_WM_UNIT_COLOR_SCHEME_PARENT_PAGE" val="2_2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5"/>
  <p:tag name="KSO_WM_UNIT_COLOR_SCHEME_PARENT_PAGE" val="2_2"/>
</p:tagLst>
</file>

<file path=ppt/tags/tag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6"/>
  <p:tag name="KSO_WM_UNIT_COLOR_SCHEME_PARENT_PAGE" val="2_2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7"/>
  <p:tag name="KSO_WM_UNIT_COLOR_SCHEME_PARENT_PAGE" val="2_2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8"/>
  <p:tag name="KSO_WM_UNIT_COLOR_SCHEME_PARENT_PAGE" val="2_2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9"/>
  <p:tag name="KSO_WM_UNIT_COLOR_SCHEME_PARENT_PAGE" val="2_2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0"/>
  <p:tag name="KSO_WM_UNIT_COLOR_SCHEME_PARENT_PAGE" val="2_2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1"/>
  <p:tag name="KSO_WM_UNIT_COLOR_SCHEME_PARENT_PAGE" val="2_2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2"/>
  <p:tag name="KSO_WM_UNIT_COLOR_SCHEME_PARENT_PAGE" val="2_2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3"/>
  <p:tag name="KSO_WM_UNIT_COLOR_SCHEME_PARENT_PAGE" val="2_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30"/>
  <p:tag name="KSO_WM_UNIT_COLOR_SCHEME_PARENT_PAGE" val="2_1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4"/>
  <p:tag name="KSO_WM_UNIT_COLOR_SCHEME_PARENT_PAGE" val="2_2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5"/>
  <p:tag name="KSO_WM_UNIT_COLOR_SCHEME_PARENT_PAGE" val="2_2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6"/>
  <p:tag name="KSO_WM_UNIT_COLOR_SCHEME_PARENT_PAGE" val="2_2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7"/>
  <p:tag name="KSO_WM_UNIT_COLOR_SCHEME_PARENT_PAGE" val="2_2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8"/>
  <p:tag name="KSO_WM_UNIT_COLOR_SCHEME_PARENT_PAGE" val="2_2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9"/>
  <p:tag name="KSO_WM_UNIT_COLOR_SCHEME_PARENT_PAGE" val="2_2"/>
</p:tagLst>
</file>

<file path=ppt/tags/tag6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0"/>
  <p:tag name="KSO_WM_UNIT_COLOR_SCHEME_PARENT_PAGE" val="2_2"/>
</p:tagLst>
</file>

<file path=ppt/tags/tag6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1"/>
  <p:tag name="KSO_WM_UNIT_COLOR_SCHEME_PARENT_PAGE" val="2_2"/>
</p:tagLst>
</file>

<file path=ppt/tags/tag6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2"/>
  <p:tag name="KSO_WM_UNIT_COLOR_SCHEME_PARENT_PAGE" val="2_2"/>
</p:tagLst>
</file>

<file path=ppt/tags/tag6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3"/>
  <p:tag name="KSO_WM_UNIT_COLOR_SCHEME_PARENT_PAGE" val="2_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31"/>
  <p:tag name="KSO_WM_UNIT_COLOR_SCHEME_PARENT_PAGE" val="2_1"/>
</p:tagLst>
</file>

<file path=ppt/tags/tag6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4"/>
  <p:tag name="KSO_WM_UNIT_COLOR_SCHEME_PARENT_PAGE" val="2_2"/>
</p:tagLst>
</file>

<file path=ppt/tags/tag6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5"/>
  <p:tag name="KSO_WM_UNIT_COLOR_SCHEME_PARENT_PAGE" val="2_2"/>
</p:tagLst>
</file>

<file path=ppt/tags/tag6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6"/>
  <p:tag name="KSO_WM_UNIT_COLOR_SCHEME_PARENT_PAGE" val="2_2"/>
</p:tagLst>
</file>

<file path=ppt/tags/tag6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7"/>
  <p:tag name="KSO_WM_UNIT_COLOR_SCHEME_PARENT_PAGE" val="2_2"/>
</p:tagLst>
</file>

<file path=ppt/tags/tag6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8"/>
  <p:tag name="KSO_WM_UNIT_COLOR_SCHEME_PARENT_PAGE" val="2_2"/>
</p:tagLst>
</file>

<file path=ppt/tags/tag6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9"/>
  <p:tag name="KSO_WM_UNIT_COLOR_SCHEME_PARENT_PAGE" val="2_2"/>
</p:tagLst>
</file>

<file path=ppt/tags/tag6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0"/>
  <p:tag name="KSO_WM_UNIT_COLOR_SCHEME_PARENT_PAGE" val="2_2"/>
</p:tagLst>
</file>

<file path=ppt/tags/tag6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1"/>
  <p:tag name="KSO_WM_UNIT_COLOR_SCHEME_PARENT_PAGE" val="2_2"/>
</p:tagLst>
</file>

<file path=ppt/tags/tag6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2"/>
  <p:tag name="KSO_WM_UNIT_COLOR_SCHEME_PARENT_PAGE" val="2_2"/>
</p:tagLst>
</file>

<file path=ppt/tags/tag6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3"/>
  <p:tag name="KSO_WM_UNIT_COLOR_SCHEME_PARENT_PAGE" val="2_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32"/>
  <p:tag name="KSO_WM_UNIT_COLOR_SCHEME_PARENT_PAGE" val="2_1"/>
</p:tagLst>
</file>

<file path=ppt/tags/tag6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4"/>
  <p:tag name="KSO_WM_UNIT_COLOR_SCHEME_PARENT_PAGE" val="2_2"/>
</p:tagLst>
</file>

<file path=ppt/tags/tag6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5"/>
  <p:tag name="KSO_WM_UNIT_COLOR_SCHEME_PARENT_PAGE" val="2_2"/>
</p:tagLst>
</file>

<file path=ppt/tags/tag6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6"/>
  <p:tag name="KSO_WM_UNIT_COLOR_SCHEME_PARENT_PAGE" val="2_2"/>
</p:tagLst>
</file>

<file path=ppt/tags/tag6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7"/>
  <p:tag name="KSO_WM_UNIT_COLOR_SCHEME_PARENT_PAGE" val="2_2"/>
</p:tagLst>
</file>

<file path=ppt/tags/tag6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8"/>
  <p:tag name="KSO_WM_UNIT_COLOR_SCHEME_PARENT_PAGE" val="2_2"/>
</p:tagLst>
</file>

<file path=ppt/tags/tag6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9"/>
  <p:tag name="KSO_WM_UNIT_COLOR_SCHEME_PARENT_PAGE" val="2_2"/>
</p:tagLst>
</file>

<file path=ppt/tags/tag6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0"/>
  <p:tag name="KSO_WM_UNIT_COLOR_SCHEME_PARENT_PAGE" val="2_2"/>
</p:tagLst>
</file>

<file path=ppt/tags/tag6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1"/>
  <p:tag name="KSO_WM_UNIT_COLOR_SCHEME_PARENT_PAGE" val="2_2"/>
</p:tagLst>
</file>

<file path=ppt/tags/tag6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2"/>
  <p:tag name="KSO_WM_UNIT_COLOR_SCHEME_PARENT_PAGE" val="2_2"/>
</p:tagLst>
</file>

<file path=ppt/tags/tag6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3"/>
  <p:tag name="KSO_WM_UNIT_COLOR_SCHEME_PARENT_PAGE" val="2_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33"/>
  <p:tag name="KSO_WM_UNIT_COLOR_SCHEME_PARENT_PAGE" val="2_1"/>
</p:tagLst>
</file>

<file path=ppt/tags/tag6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4"/>
  <p:tag name="KSO_WM_UNIT_COLOR_SCHEME_PARENT_PAGE" val="2_2"/>
</p:tagLst>
</file>

<file path=ppt/tags/tag6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5"/>
  <p:tag name="KSO_WM_UNIT_COLOR_SCHEME_PARENT_PAGE" val="2_2"/>
</p:tagLst>
</file>

<file path=ppt/tags/tag6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6"/>
  <p:tag name="KSO_WM_UNIT_COLOR_SCHEME_PARENT_PAGE" val="2_2"/>
</p:tagLst>
</file>

<file path=ppt/tags/tag6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7"/>
  <p:tag name="KSO_WM_UNIT_COLOR_SCHEME_PARENT_PAGE" val="2_2"/>
</p:tagLst>
</file>

<file path=ppt/tags/tag6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8"/>
  <p:tag name="KSO_WM_UNIT_COLOR_SCHEME_PARENT_PAGE" val="2_2"/>
</p:tagLst>
</file>

<file path=ppt/tags/tag6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9"/>
  <p:tag name="KSO_WM_UNIT_COLOR_SCHEME_PARENT_PAGE" val="2_2"/>
</p:tagLst>
</file>

<file path=ppt/tags/tag6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0"/>
  <p:tag name="KSO_WM_UNIT_COLOR_SCHEME_PARENT_PAGE" val="2_2"/>
</p:tagLst>
</file>

<file path=ppt/tags/tag6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1"/>
  <p:tag name="KSO_WM_UNIT_COLOR_SCHEME_PARENT_PAGE" val="2_2"/>
</p:tagLst>
</file>

<file path=ppt/tags/tag6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2"/>
  <p:tag name="KSO_WM_UNIT_COLOR_SCHEME_PARENT_PAGE" val="2_2"/>
</p:tagLst>
</file>

<file path=ppt/tags/tag6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3"/>
  <p:tag name="KSO_WM_UNIT_COLOR_SCHEME_PARENT_PAGE" val="2_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71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34"/>
  <p:tag name="KSO_WM_UNIT_COLOR_SCHEME_PARENT_PAGE" val="2_1"/>
</p:tagLst>
</file>

<file path=ppt/tags/tag7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4"/>
  <p:tag name="KSO_WM_UNIT_COLOR_SCHEME_PARENT_PAGE" val="2_2"/>
</p:tagLst>
</file>

<file path=ppt/tags/tag7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5"/>
  <p:tag name="KSO_WM_UNIT_COLOR_SCHEME_PARENT_PAGE" val="2_2"/>
</p:tagLst>
</file>

<file path=ppt/tags/tag7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6"/>
  <p:tag name="KSO_WM_UNIT_COLOR_SCHEME_PARENT_PAGE" val="2_2"/>
</p:tagLst>
</file>

<file path=ppt/tags/tag7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7"/>
  <p:tag name="KSO_WM_UNIT_COLOR_SCHEME_PARENT_PAGE" val="2_2"/>
</p:tagLst>
</file>

<file path=ppt/tags/tag7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8"/>
  <p:tag name="KSO_WM_UNIT_COLOR_SCHEME_PARENT_PAGE" val="2_2"/>
</p:tagLst>
</file>

<file path=ppt/tags/tag7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9"/>
  <p:tag name="KSO_WM_UNIT_COLOR_SCHEME_PARENT_PAGE" val="2_2"/>
</p:tagLst>
</file>

<file path=ppt/tags/tag7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0"/>
  <p:tag name="KSO_WM_UNIT_COLOR_SCHEME_PARENT_PAGE" val="2_2"/>
</p:tagLst>
</file>

<file path=ppt/tags/tag7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1"/>
  <p:tag name="KSO_WM_UNIT_COLOR_SCHEME_PARENT_PAGE" val="2_2"/>
</p:tagLst>
</file>

<file path=ppt/tags/tag7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2"/>
  <p:tag name="KSO_WM_UNIT_COLOR_SCHEME_PARENT_PAGE" val="2_2"/>
</p:tagLst>
</file>

<file path=ppt/tags/tag7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3"/>
  <p:tag name="KSO_WM_UNIT_COLOR_SCHEME_PARENT_PAGE" val="2_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35"/>
  <p:tag name="KSO_WM_UNIT_COLOR_SCHEME_PARENT_PAGE" val="2_1"/>
</p:tagLst>
</file>

<file path=ppt/tags/tag7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4"/>
  <p:tag name="KSO_WM_UNIT_COLOR_SCHEME_PARENT_PAGE" val="2_2"/>
</p:tagLst>
</file>

<file path=ppt/tags/tag7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5"/>
  <p:tag name="KSO_WM_UNIT_COLOR_SCHEME_PARENT_PAGE" val="2_2"/>
</p:tagLst>
</file>

<file path=ppt/tags/tag7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6"/>
  <p:tag name="KSO_WM_UNIT_COLOR_SCHEME_PARENT_PAGE" val="2_2"/>
</p:tagLst>
</file>

<file path=ppt/tags/tag7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7"/>
  <p:tag name="KSO_WM_UNIT_COLOR_SCHEME_PARENT_PAGE" val="2_2"/>
</p:tagLst>
</file>

<file path=ppt/tags/tag7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8"/>
  <p:tag name="KSO_WM_UNIT_COLOR_SCHEME_PARENT_PAGE" val="2_2"/>
</p:tagLst>
</file>

<file path=ppt/tags/tag7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9"/>
  <p:tag name="KSO_WM_UNIT_COLOR_SCHEME_PARENT_PAGE" val="2_2"/>
</p:tagLst>
</file>

<file path=ppt/tags/tag7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0"/>
  <p:tag name="KSO_WM_UNIT_COLOR_SCHEME_PARENT_PAGE" val="2_2"/>
</p:tagLst>
</file>

<file path=ppt/tags/tag7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1"/>
  <p:tag name="KSO_WM_UNIT_COLOR_SCHEME_PARENT_PAGE" val="2_2"/>
</p:tagLst>
</file>

<file path=ppt/tags/tag7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2"/>
  <p:tag name="KSO_WM_UNIT_COLOR_SCHEME_PARENT_PAGE" val="2_2"/>
</p:tagLst>
</file>

<file path=ppt/tags/tag7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3"/>
  <p:tag name="KSO_WM_UNIT_COLOR_SCHEME_PARENT_PAGE" val="2_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36"/>
  <p:tag name="KSO_WM_UNIT_COLOR_SCHEME_PARENT_PAGE" val="2_1"/>
</p:tagLst>
</file>

<file path=ppt/tags/tag7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4"/>
  <p:tag name="KSO_WM_UNIT_COLOR_SCHEME_PARENT_PAGE" val="2_2"/>
</p:tagLst>
</file>

<file path=ppt/tags/tag7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5"/>
  <p:tag name="KSO_WM_UNIT_COLOR_SCHEME_PARENT_PAGE" val="2_2"/>
</p:tagLst>
</file>

<file path=ppt/tags/tag7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6"/>
  <p:tag name="KSO_WM_UNIT_COLOR_SCHEME_PARENT_PAGE" val="2_2"/>
</p:tagLst>
</file>

<file path=ppt/tags/tag7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7"/>
  <p:tag name="KSO_WM_UNIT_COLOR_SCHEME_PARENT_PAGE" val="2_2"/>
</p:tagLst>
</file>

<file path=ppt/tags/tag7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8"/>
  <p:tag name="KSO_WM_UNIT_COLOR_SCHEME_PARENT_PAGE" val="2_2"/>
</p:tagLst>
</file>

<file path=ppt/tags/tag7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9"/>
  <p:tag name="KSO_WM_UNIT_COLOR_SCHEME_PARENT_PAGE" val="2_2"/>
</p:tagLst>
</file>

<file path=ppt/tags/tag7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0"/>
  <p:tag name="KSO_WM_UNIT_COLOR_SCHEME_PARENT_PAGE" val="2_2"/>
</p:tagLst>
</file>

<file path=ppt/tags/tag7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1"/>
  <p:tag name="KSO_WM_UNIT_COLOR_SCHEME_PARENT_PAGE" val="2_2"/>
</p:tagLst>
</file>

<file path=ppt/tags/tag7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2"/>
  <p:tag name="KSO_WM_UNIT_COLOR_SCHEME_PARENT_PAGE" val="2_2"/>
</p:tagLst>
</file>

<file path=ppt/tags/tag7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3"/>
  <p:tag name="KSO_WM_UNIT_COLOR_SCHEME_PARENT_PAGE" val="2_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37"/>
  <p:tag name="KSO_WM_UNIT_COLOR_SCHEME_PARENT_PAGE" val="2_1"/>
</p:tagLst>
</file>

<file path=ppt/tags/tag7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4"/>
  <p:tag name="KSO_WM_UNIT_COLOR_SCHEME_PARENT_PAGE" val="2_2"/>
</p:tagLst>
</file>

<file path=ppt/tags/tag7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5"/>
  <p:tag name="KSO_WM_UNIT_COLOR_SCHEME_PARENT_PAGE" val="2_2"/>
</p:tagLst>
</file>

<file path=ppt/tags/tag7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6"/>
  <p:tag name="KSO_WM_UNIT_COLOR_SCHEME_PARENT_PAGE" val="2_2"/>
</p:tagLst>
</file>

<file path=ppt/tags/tag7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7"/>
  <p:tag name="KSO_WM_UNIT_COLOR_SCHEME_PARENT_PAGE" val="2_2"/>
</p:tagLst>
</file>

<file path=ppt/tags/tag7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8"/>
  <p:tag name="KSO_WM_UNIT_COLOR_SCHEME_PARENT_PAGE" val="2_2"/>
</p:tagLst>
</file>

<file path=ppt/tags/tag7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9"/>
  <p:tag name="KSO_WM_UNIT_COLOR_SCHEME_PARENT_PAGE" val="2_2"/>
</p:tagLst>
</file>

<file path=ppt/tags/tag7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0"/>
  <p:tag name="KSO_WM_UNIT_COLOR_SCHEME_PARENT_PAGE" val="2_2"/>
</p:tagLst>
</file>

<file path=ppt/tags/tag7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1"/>
  <p:tag name="KSO_WM_UNIT_COLOR_SCHEME_PARENT_PAGE" val="2_2"/>
</p:tagLst>
</file>

<file path=ppt/tags/tag7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2"/>
  <p:tag name="KSO_WM_UNIT_COLOR_SCHEME_PARENT_PAGE" val="2_2"/>
</p:tagLst>
</file>

<file path=ppt/tags/tag7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3"/>
  <p:tag name="KSO_WM_UNIT_COLOR_SCHEME_PARENT_PAGE" val="2_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38"/>
  <p:tag name="KSO_WM_UNIT_COLOR_SCHEME_PARENT_PAGE" val="2_1"/>
</p:tagLst>
</file>

<file path=ppt/tags/tag7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4"/>
  <p:tag name="KSO_WM_UNIT_COLOR_SCHEME_PARENT_PAGE" val="2_2"/>
</p:tagLst>
</file>

<file path=ppt/tags/tag7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5"/>
  <p:tag name="KSO_WM_UNIT_COLOR_SCHEME_PARENT_PAGE" val="2_2"/>
</p:tagLst>
</file>

<file path=ppt/tags/tag7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6"/>
  <p:tag name="KSO_WM_UNIT_COLOR_SCHEME_PARENT_PAGE" val="2_2"/>
</p:tagLst>
</file>

<file path=ppt/tags/tag7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7"/>
  <p:tag name="KSO_WM_UNIT_COLOR_SCHEME_PARENT_PAGE" val="2_2"/>
</p:tagLst>
</file>

<file path=ppt/tags/tag7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8"/>
  <p:tag name="KSO_WM_UNIT_COLOR_SCHEME_PARENT_PAGE" val="2_2"/>
</p:tagLst>
</file>

<file path=ppt/tags/tag7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9"/>
  <p:tag name="KSO_WM_UNIT_COLOR_SCHEME_PARENT_PAGE" val="2_2"/>
</p:tagLst>
</file>

<file path=ppt/tags/tag7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0"/>
  <p:tag name="KSO_WM_UNIT_COLOR_SCHEME_PARENT_PAGE" val="2_2"/>
</p:tagLst>
</file>

<file path=ppt/tags/tag7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1"/>
  <p:tag name="KSO_WM_UNIT_COLOR_SCHEME_PARENT_PAGE" val="2_2"/>
</p:tagLst>
</file>

<file path=ppt/tags/tag7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2"/>
  <p:tag name="KSO_WM_UNIT_COLOR_SCHEME_PARENT_PAGE" val="2_2"/>
</p:tagLst>
</file>

<file path=ppt/tags/tag7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3"/>
  <p:tag name="KSO_WM_UNIT_COLOR_SCHEME_PARENT_PAGE" val="2_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39"/>
  <p:tag name="KSO_WM_UNIT_COLOR_SCHEME_PARENT_PAGE" val="2_1"/>
</p:tagLst>
</file>

<file path=ppt/tags/tag7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4"/>
  <p:tag name="KSO_WM_UNIT_COLOR_SCHEME_PARENT_PAGE" val="2_2"/>
</p:tagLst>
</file>

<file path=ppt/tags/tag7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5"/>
  <p:tag name="KSO_WM_UNIT_COLOR_SCHEME_PARENT_PAGE" val="2_2"/>
</p:tagLst>
</file>

<file path=ppt/tags/tag7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6"/>
  <p:tag name="KSO_WM_UNIT_COLOR_SCHEME_PARENT_PAGE" val="2_2"/>
</p:tagLst>
</file>

<file path=ppt/tags/tag7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7"/>
  <p:tag name="KSO_WM_UNIT_COLOR_SCHEME_PARENT_PAGE" val="2_2"/>
</p:tagLst>
</file>

<file path=ppt/tags/tag7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8"/>
  <p:tag name="KSO_WM_UNIT_COLOR_SCHEME_PARENT_PAGE" val="2_2"/>
</p:tagLst>
</file>

<file path=ppt/tags/tag7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9"/>
  <p:tag name="KSO_WM_UNIT_COLOR_SCHEME_PARENT_PAGE" val="2_2"/>
</p:tagLst>
</file>

<file path=ppt/tags/tag7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0"/>
  <p:tag name="KSO_WM_UNIT_COLOR_SCHEME_PARENT_PAGE" val="2_2"/>
</p:tagLst>
</file>

<file path=ppt/tags/tag7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1"/>
  <p:tag name="KSO_WM_UNIT_COLOR_SCHEME_PARENT_PAGE" val="2_2"/>
</p:tagLst>
</file>

<file path=ppt/tags/tag7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2"/>
  <p:tag name="KSO_WM_UNIT_COLOR_SCHEME_PARENT_PAGE" val="2_2"/>
</p:tagLst>
</file>

<file path=ppt/tags/tag7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3"/>
  <p:tag name="KSO_WM_UNIT_COLOR_SCHEME_PARENT_PAGE" val="2_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40"/>
  <p:tag name="KSO_WM_UNIT_COLOR_SCHEME_PARENT_PAGE" val="2_1"/>
</p:tagLst>
</file>

<file path=ppt/tags/tag7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4"/>
  <p:tag name="KSO_WM_UNIT_COLOR_SCHEME_PARENT_PAGE" val="2_2"/>
</p:tagLst>
</file>

<file path=ppt/tags/tag7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5"/>
  <p:tag name="KSO_WM_UNIT_COLOR_SCHEME_PARENT_PAGE" val="2_2"/>
</p:tagLst>
</file>

<file path=ppt/tags/tag7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6"/>
  <p:tag name="KSO_WM_UNIT_COLOR_SCHEME_PARENT_PAGE" val="2_2"/>
</p:tagLst>
</file>

<file path=ppt/tags/tag7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7"/>
  <p:tag name="KSO_WM_UNIT_COLOR_SCHEME_PARENT_PAGE" val="2_2"/>
</p:tagLst>
</file>

<file path=ppt/tags/tag7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8"/>
  <p:tag name="KSO_WM_UNIT_COLOR_SCHEME_PARENT_PAGE" val="2_2"/>
</p:tagLst>
</file>

<file path=ppt/tags/tag7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9"/>
  <p:tag name="KSO_WM_UNIT_COLOR_SCHEME_PARENT_PAGE" val="2_2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0"/>
  <p:tag name="KSO_WM_UNIT_COLOR_SCHEME_PARENT_PAGE" val="2_2"/>
</p:tagLst>
</file>

<file path=ppt/tags/tag7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1"/>
  <p:tag name="KSO_WM_UNIT_COLOR_SCHEME_PARENT_PAGE" val="2_2"/>
</p:tagLst>
</file>

<file path=ppt/tags/tag7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2"/>
  <p:tag name="KSO_WM_UNIT_COLOR_SCHEME_PARENT_PAGE" val="2_2"/>
</p:tagLst>
</file>

<file path=ppt/tags/tag7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3"/>
  <p:tag name="KSO_WM_UNIT_COLOR_SCHEME_PARENT_PAGE" val="2_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41"/>
  <p:tag name="KSO_WM_UNIT_COLOR_SCHEME_PARENT_PAGE" val="2_1"/>
</p:tagLst>
</file>

<file path=ppt/tags/tag7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4"/>
  <p:tag name="KSO_WM_UNIT_COLOR_SCHEME_PARENT_PAGE" val="2_2"/>
</p:tagLst>
</file>

<file path=ppt/tags/tag7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5"/>
  <p:tag name="KSO_WM_UNIT_COLOR_SCHEME_PARENT_PAGE" val="2_2"/>
</p:tagLst>
</file>

<file path=ppt/tags/tag7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6"/>
  <p:tag name="KSO_WM_UNIT_COLOR_SCHEME_PARENT_PAGE" val="2_2"/>
</p:tagLst>
</file>

<file path=ppt/tags/tag7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7"/>
  <p:tag name="KSO_WM_UNIT_COLOR_SCHEME_PARENT_PAGE" val="2_2"/>
</p:tagLst>
</file>

<file path=ppt/tags/tag7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8"/>
  <p:tag name="KSO_WM_UNIT_COLOR_SCHEME_PARENT_PAGE" val="2_2"/>
</p:tagLst>
</file>

<file path=ppt/tags/tag7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9"/>
  <p:tag name="KSO_WM_UNIT_COLOR_SCHEME_PARENT_PAGE" val="2_2"/>
</p:tagLst>
</file>

<file path=ppt/tags/tag7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0"/>
  <p:tag name="KSO_WM_UNIT_COLOR_SCHEME_PARENT_PAGE" val="2_2"/>
</p:tagLst>
</file>

<file path=ppt/tags/tag7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1"/>
  <p:tag name="KSO_WM_UNIT_COLOR_SCHEME_PARENT_PAGE" val="2_2"/>
</p:tagLst>
</file>

<file path=ppt/tags/tag7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2"/>
  <p:tag name="KSO_WM_UNIT_COLOR_SCHEME_PARENT_PAGE" val="2_2"/>
</p:tagLst>
</file>

<file path=ppt/tags/tag7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3"/>
  <p:tag name="KSO_WM_UNIT_COLOR_SCHEME_PARENT_PAGE" val="2_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42"/>
  <p:tag name="KSO_WM_UNIT_COLOR_SCHEME_PARENT_PAGE" val="2_1"/>
</p:tagLst>
</file>

<file path=ppt/tags/tag7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4"/>
  <p:tag name="KSO_WM_UNIT_COLOR_SCHEME_PARENT_PAGE" val="2_2"/>
</p:tagLst>
</file>

<file path=ppt/tags/tag7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5"/>
  <p:tag name="KSO_WM_UNIT_COLOR_SCHEME_PARENT_PAGE" val="2_2"/>
</p:tagLst>
</file>

<file path=ppt/tags/tag7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6"/>
  <p:tag name="KSO_WM_UNIT_COLOR_SCHEME_PARENT_PAGE" val="2_2"/>
</p:tagLst>
</file>

<file path=ppt/tags/tag7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7"/>
  <p:tag name="KSO_WM_UNIT_COLOR_SCHEME_PARENT_PAGE" val="2_2"/>
</p:tagLst>
</file>

<file path=ppt/tags/tag7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8"/>
  <p:tag name="KSO_WM_UNIT_COLOR_SCHEME_PARENT_PAGE" val="2_2"/>
</p:tagLst>
</file>

<file path=ppt/tags/tag7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9"/>
  <p:tag name="KSO_WM_UNIT_COLOR_SCHEME_PARENT_PAGE" val="2_2"/>
</p:tagLst>
</file>

<file path=ppt/tags/tag7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0"/>
  <p:tag name="KSO_WM_UNIT_COLOR_SCHEME_PARENT_PAGE" val="2_2"/>
</p:tagLst>
</file>

<file path=ppt/tags/tag7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1"/>
  <p:tag name="KSO_WM_UNIT_COLOR_SCHEME_PARENT_PAGE" val="2_2"/>
</p:tagLst>
</file>

<file path=ppt/tags/tag7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2"/>
  <p:tag name="KSO_WM_UNIT_COLOR_SCHEME_PARENT_PAGE" val="2_2"/>
</p:tagLst>
</file>

<file path=ppt/tags/tag7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3"/>
  <p:tag name="KSO_WM_UNIT_COLOR_SCHEME_PARENT_PAGE" val="2_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43"/>
  <p:tag name="KSO_WM_UNIT_COLOR_SCHEME_PARENT_PAGE" val="2_1"/>
</p:tagLst>
</file>

<file path=ppt/tags/tag7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4"/>
  <p:tag name="KSO_WM_UNIT_COLOR_SCHEME_PARENT_PAGE" val="2_2"/>
</p:tagLst>
</file>

<file path=ppt/tags/tag7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5"/>
  <p:tag name="KSO_WM_UNIT_COLOR_SCHEME_PARENT_PAGE" val="2_2"/>
</p:tagLst>
</file>

<file path=ppt/tags/tag7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6"/>
  <p:tag name="KSO_WM_UNIT_COLOR_SCHEME_PARENT_PAGE" val="2_2"/>
</p:tagLst>
</file>

<file path=ppt/tags/tag7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7"/>
  <p:tag name="KSO_WM_UNIT_COLOR_SCHEME_PARENT_PAGE" val="2_2"/>
</p:tagLst>
</file>

<file path=ppt/tags/tag7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8"/>
  <p:tag name="KSO_WM_UNIT_COLOR_SCHEME_PARENT_PAGE" val="2_2"/>
</p:tagLst>
</file>

<file path=ppt/tags/tag7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9"/>
  <p:tag name="KSO_WM_UNIT_COLOR_SCHEME_PARENT_PAGE" val="2_2"/>
</p:tagLst>
</file>

<file path=ppt/tags/tag7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0"/>
  <p:tag name="KSO_WM_UNIT_COLOR_SCHEME_PARENT_PAGE" val="2_2"/>
</p:tagLst>
</file>

<file path=ppt/tags/tag7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1"/>
  <p:tag name="KSO_WM_UNIT_COLOR_SCHEME_PARENT_PAGE" val="2_2"/>
</p:tagLst>
</file>

<file path=ppt/tags/tag7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2"/>
  <p:tag name="KSO_WM_UNIT_COLOR_SCHEME_PARENT_PAGE" val="2_2"/>
</p:tagLst>
</file>

<file path=ppt/tags/tag7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3"/>
  <p:tag name="KSO_WM_UNIT_COLOR_SCHEME_PARENT_PAGE" val="2_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72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44"/>
  <p:tag name="KSO_WM_UNIT_COLOR_SCHEME_PARENT_PAGE" val="2_1"/>
</p:tagLst>
</file>

<file path=ppt/tags/tag8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4"/>
  <p:tag name="KSO_WM_UNIT_COLOR_SCHEME_PARENT_PAGE" val="2_2"/>
</p:tagLst>
</file>

<file path=ppt/tags/tag8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5"/>
  <p:tag name="KSO_WM_UNIT_COLOR_SCHEME_PARENT_PAGE" val="2_2"/>
</p:tagLst>
</file>

<file path=ppt/tags/tag8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6"/>
  <p:tag name="KSO_WM_UNIT_COLOR_SCHEME_PARENT_PAGE" val="2_2"/>
</p:tagLst>
</file>

<file path=ppt/tags/tag8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7"/>
  <p:tag name="KSO_WM_UNIT_COLOR_SCHEME_PARENT_PAGE" val="2_2"/>
</p:tagLst>
</file>

<file path=ppt/tags/tag8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8"/>
  <p:tag name="KSO_WM_UNIT_COLOR_SCHEME_PARENT_PAGE" val="2_2"/>
</p:tagLst>
</file>

<file path=ppt/tags/tag8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9"/>
  <p:tag name="KSO_WM_UNIT_COLOR_SCHEME_PARENT_PAGE" val="2_2"/>
</p:tagLst>
</file>

<file path=ppt/tags/tag8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0"/>
  <p:tag name="KSO_WM_UNIT_COLOR_SCHEME_PARENT_PAGE" val="2_2"/>
</p:tagLst>
</file>

<file path=ppt/tags/tag8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1"/>
  <p:tag name="KSO_WM_UNIT_COLOR_SCHEME_PARENT_PAGE" val="2_2"/>
</p:tagLst>
</file>

<file path=ppt/tags/tag8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2"/>
  <p:tag name="KSO_WM_UNIT_COLOR_SCHEME_PARENT_PAGE" val="2_2"/>
</p:tagLst>
</file>

<file path=ppt/tags/tag8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3"/>
  <p:tag name="KSO_WM_UNIT_COLOR_SCHEME_PARENT_PAGE" val="2_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45"/>
  <p:tag name="KSO_WM_UNIT_COLOR_SCHEME_PARENT_PAGE" val="2_1"/>
</p:tagLst>
</file>

<file path=ppt/tags/tag8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4"/>
  <p:tag name="KSO_WM_UNIT_COLOR_SCHEME_PARENT_PAGE" val="2_2"/>
</p:tagLst>
</file>

<file path=ppt/tags/tag8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5"/>
  <p:tag name="KSO_WM_UNIT_COLOR_SCHEME_PARENT_PAGE" val="2_2"/>
</p:tagLst>
</file>

<file path=ppt/tags/tag8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6"/>
  <p:tag name="KSO_WM_UNIT_COLOR_SCHEME_PARENT_PAGE" val="2_2"/>
</p:tagLst>
</file>

<file path=ppt/tags/tag8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7"/>
  <p:tag name="KSO_WM_UNIT_COLOR_SCHEME_PARENT_PAGE" val="2_2"/>
</p:tagLst>
</file>

<file path=ppt/tags/tag8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8"/>
  <p:tag name="KSO_WM_UNIT_COLOR_SCHEME_PARENT_PAGE" val="2_2"/>
</p:tagLst>
</file>

<file path=ppt/tags/tag8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9"/>
  <p:tag name="KSO_WM_UNIT_COLOR_SCHEME_PARENT_PAGE" val="2_2"/>
</p:tagLst>
</file>

<file path=ppt/tags/tag8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00"/>
  <p:tag name="KSO_WM_UNIT_COLOR_SCHEME_PARENT_PAGE" val="2_2"/>
</p:tagLst>
</file>

<file path=ppt/tags/tag8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01"/>
  <p:tag name="KSO_WM_UNIT_COLOR_SCHEME_PARENT_PAGE" val="2_2"/>
</p:tagLst>
</file>

<file path=ppt/tags/tag8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02"/>
  <p:tag name="KSO_WM_UNIT_COLOR_SCHEME_PARENT_PAGE" val="2_2"/>
</p:tagLst>
</file>

<file path=ppt/tags/tag8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03"/>
  <p:tag name="KSO_WM_UNIT_COLOR_SCHEME_PARENT_PAGE" val="2_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46"/>
  <p:tag name="KSO_WM_UNIT_COLOR_SCHEME_PARENT_PAGE" val="2_1"/>
</p:tagLst>
</file>

<file path=ppt/tags/tag8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04"/>
  <p:tag name="KSO_WM_UNIT_COLOR_SCHEME_PARENT_PAGE" val="2_2"/>
</p:tagLst>
</file>

<file path=ppt/tags/tag8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05"/>
  <p:tag name="KSO_WM_UNIT_COLOR_SCHEME_PARENT_PAGE" val="2_2"/>
</p:tagLst>
</file>

<file path=ppt/tags/tag8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06"/>
  <p:tag name="KSO_WM_UNIT_COLOR_SCHEME_PARENT_PAGE" val="2_2"/>
</p:tagLst>
</file>

<file path=ppt/tags/tag8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07"/>
  <p:tag name="KSO_WM_UNIT_COLOR_SCHEME_PARENT_PAGE" val="2_2"/>
</p:tagLst>
</file>

<file path=ppt/tags/tag8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08"/>
  <p:tag name="KSO_WM_UNIT_COLOR_SCHEME_PARENT_PAGE" val="2_2"/>
</p:tagLst>
</file>

<file path=ppt/tags/tag8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09"/>
  <p:tag name="KSO_WM_UNIT_COLOR_SCHEME_PARENT_PAGE" val="2_2"/>
</p:tagLst>
</file>

<file path=ppt/tags/tag8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10"/>
  <p:tag name="KSO_WM_UNIT_COLOR_SCHEME_PARENT_PAGE" val="2_2"/>
</p:tagLst>
</file>

<file path=ppt/tags/tag8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11"/>
  <p:tag name="KSO_WM_UNIT_COLOR_SCHEME_PARENT_PAGE" val="2_2"/>
</p:tagLst>
</file>

<file path=ppt/tags/tag8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12"/>
  <p:tag name="KSO_WM_UNIT_COLOR_SCHEME_PARENT_PAGE" val="2_2"/>
</p:tagLst>
</file>

<file path=ppt/tags/tag8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13"/>
  <p:tag name="KSO_WM_UNIT_COLOR_SCHEME_PARENT_PAGE" val="2_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47"/>
  <p:tag name="KSO_WM_UNIT_COLOR_SCHEME_PARENT_PAGE" val="2_1"/>
</p:tagLst>
</file>

<file path=ppt/tags/tag8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14"/>
  <p:tag name="KSO_WM_UNIT_COLOR_SCHEME_PARENT_PAGE" val="2_2"/>
</p:tagLst>
</file>

<file path=ppt/tags/tag8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15"/>
  <p:tag name="KSO_WM_UNIT_COLOR_SCHEME_PARENT_PAGE" val="2_2"/>
</p:tagLst>
</file>

<file path=ppt/tags/tag8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16"/>
  <p:tag name="KSO_WM_UNIT_COLOR_SCHEME_PARENT_PAGE" val="2_2"/>
</p:tagLst>
</file>

<file path=ppt/tags/tag8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17"/>
  <p:tag name="KSO_WM_UNIT_COLOR_SCHEME_PARENT_PAGE" val="2_2"/>
</p:tagLst>
</file>

<file path=ppt/tags/tag8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18"/>
  <p:tag name="KSO_WM_UNIT_COLOR_SCHEME_PARENT_PAGE" val="2_2"/>
</p:tagLst>
</file>

<file path=ppt/tags/tag8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19"/>
  <p:tag name="KSO_WM_UNIT_COLOR_SCHEME_PARENT_PAGE" val="2_2"/>
</p:tagLst>
</file>

<file path=ppt/tags/tag8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20"/>
  <p:tag name="KSO_WM_UNIT_COLOR_SCHEME_PARENT_PAGE" val="2_2"/>
</p:tagLst>
</file>

<file path=ppt/tags/tag8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21"/>
  <p:tag name="KSO_WM_UNIT_COLOR_SCHEME_PARENT_PAGE" val="2_2"/>
</p:tagLst>
</file>

<file path=ppt/tags/tag8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22"/>
  <p:tag name="KSO_WM_UNIT_COLOR_SCHEME_PARENT_PAGE" val="2_2"/>
</p:tagLst>
</file>

<file path=ppt/tags/tag8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23"/>
  <p:tag name="KSO_WM_UNIT_COLOR_SCHEME_PARENT_PAGE" val="2_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48"/>
  <p:tag name="KSO_WM_UNIT_COLOR_SCHEME_PARENT_PAGE" val="2_1"/>
</p:tagLst>
</file>

<file path=ppt/tags/tag8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24"/>
  <p:tag name="KSO_WM_UNIT_COLOR_SCHEME_PARENT_PAGE" val="2_2"/>
</p:tagLst>
</file>

<file path=ppt/tags/tag8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25"/>
  <p:tag name="KSO_WM_UNIT_COLOR_SCHEME_PARENT_PAGE" val="2_2"/>
</p:tagLst>
</file>

<file path=ppt/tags/tag8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26"/>
  <p:tag name="KSO_WM_UNIT_COLOR_SCHEME_PARENT_PAGE" val="2_2"/>
</p:tagLst>
</file>

<file path=ppt/tags/tag8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27"/>
  <p:tag name="KSO_WM_UNIT_COLOR_SCHEME_PARENT_PAGE" val="2_2"/>
</p:tagLst>
</file>

<file path=ppt/tags/tag8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28"/>
  <p:tag name="KSO_WM_UNIT_COLOR_SCHEME_PARENT_PAGE" val="2_2"/>
</p:tagLst>
</file>

<file path=ppt/tags/tag8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29"/>
  <p:tag name="KSO_WM_UNIT_COLOR_SCHEME_PARENT_PAGE" val="2_2"/>
</p:tagLst>
</file>

<file path=ppt/tags/tag8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30"/>
  <p:tag name="KSO_WM_UNIT_COLOR_SCHEME_PARENT_PAGE" val="2_2"/>
</p:tagLst>
</file>

<file path=ppt/tags/tag8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31"/>
  <p:tag name="KSO_WM_UNIT_COLOR_SCHEME_PARENT_PAGE" val="2_2"/>
</p:tagLst>
</file>

<file path=ppt/tags/tag8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32"/>
  <p:tag name="KSO_WM_UNIT_COLOR_SCHEME_PARENT_PAGE" val="2_2"/>
</p:tagLst>
</file>

<file path=ppt/tags/tag8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33"/>
  <p:tag name="KSO_WM_UNIT_COLOR_SCHEME_PARENT_PAGE" val="2_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49"/>
  <p:tag name="KSO_WM_UNIT_COLOR_SCHEME_PARENT_PAGE" val="2_1"/>
</p:tagLst>
</file>

<file path=ppt/tags/tag8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34"/>
  <p:tag name="KSO_WM_UNIT_COLOR_SCHEME_PARENT_PAGE" val="2_2"/>
</p:tagLst>
</file>

<file path=ppt/tags/tag8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35"/>
  <p:tag name="KSO_WM_UNIT_COLOR_SCHEME_PARENT_PAGE" val="2_2"/>
</p:tagLst>
</file>

<file path=ppt/tags/tag8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36"/>
  <p:tag name="KSO_WM_UNIT_COLOR_SCHEME_PARENT_PAGE" val="2_2"/>
</p:tagLst>
</file>

<file path=ppt/tags/tag8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37"/>
  <p:tag name="KSO_WM_UNIT_COLOR_SCHEME_PARENT_PAGE" val="2_2"/>
</p:tagLst>
</file>

<file path=ppt/tags/tag8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38"/>
  <p:tag name="KSO_WM_UNIT_COLOR_SCHEME_PARENT_PAGE" val="2_2"/>
</p:tagLst>
</file>

<file path=ppt/tags/tag8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39"/>
  <p:tag name="KSO_WM_UNIT_COLOR_SCHEME_PARENT_PAGE" val="2_2"/>
</p:tagLst>
</file>

<file path=ppt/tags/tag8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40"/>
  <p:tag name="KSO_WM_UNIT_COLOR_SCHEME_PARENT_PAGE" val="2_2"/>
</p:tagLst>
</file>

<file path=ppt/tags/tag8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41"/>
  <p:tag name="KSO_WM_UNIT_COLOR_SCHEME_PARENT_PAGE" val="2_2"/>
</p:tagLst>
</file>

<file path=ppt/tags/tag8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42"/>
  <p:tag name="KSO_WM_UNIT_COLOR_SCHEME_PARENT_PAGE" val="2_2"/>
</p:tagLst>
</file>

<file path=ppt/tags/tag8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43"/>
  <p:tag name="KSO_WM_UNIT_COLOR_SCHEME_PARENT_PAGE" val="2_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50"/>
  <p:tag name="KSO_WM_UNIT_COLOR_SCHEME_PARENT_PAGE" val="2_1"/>
</p:tagLst>
</file>

<file path=ppt/tags/tag8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44"/>
  <p:tag name="KSO_WM_UNIT_COLOR_SCHEME_PARENT_PAGE" val="2_2"/>
</p:tagLst>
</file>

<file path=ppt/tags/tag8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45"/>
  <p:tag name="KSO_WM_UNIT_COLOR_SCHEME_PARENT_PAGE" val="2_2"/>
</p:tagLst>
</file>

<file path=ppt/tags/tag8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46"/>
  <p:tag name="KSO_WM_UNIT_COLOR_SCHEME_PARENT_PAGE" val="2_2"/>
</p:tagLst>
</file>

<file path=ppt/tags/tag8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47"/>
  <p:tag name="KSO_WM_UNIT_COLOR_SCHEME_PARENT_PAGE" val="2_2"/>
</p:tagLst>
</file>

<file path=ppt/tags/tag8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48"/>
  <p:tag name="KSO_WM_UNIT_COLOR_SCHEME_PARENT_PAGE" val="2_2"/>
</p:tagLst>
</file>

<file path=ppt/tags/tag8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49"/>
  <p:tag name="KSO_WM_UNIT_COLOR_SCHEME_PARENT_PAGE" val="2_2"/>
</p:tagLst>
</file>

<file path=ppt/tags/tag8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50"/>
  <p:tag name="KSO_WM_UNIT_COLOR_SCHEME_PARENT_PAGE" val="2_2"/>
</p:tagLst>
</file>

<file path=ppt/tags/tag8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51"/>
  <p:tag name="KSO_WM_UNIT_COLOR_SCHEME_PARENT_PAGE" val="2_2"/>
</p:tagLst>
</file>

<file path=ppt/tags/tag8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52"/>
  <p:tag name="KSO_WM_UNIT_COLOR_SCHEME_PARENT_PAGE" val="2_2"/>
</p:tagLst>
</file>

<file path=ppt/tags/tag8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53"/>
  <p:tag name="KSO_WM_UNIT_COLOR_SCHEME_PARENT_PAGE" val="2_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51"/>
  <p:tag name="KSO_WM_UNIT_COLOR_SCHEME_PARENT_PAGE" val="2_1"/>
</p:tagLst>
</file>

<file path=ppt/tags/tag8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54"/>
  <p:tag name="KSO_WM_UNIT_COLOR_SCHEME_PARENT_PAGE" val="2_2"/>
</p:tagLst>
</file>

<file path=ppt/tags/tag8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55"/>
  <p:tag name="KSO_WM_UNIT_COLOR_SCHEME_PARENT_PAGE" val="2_2"/>
</p:tagLst>
</file>

<file path=ppt/tags/tag8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56"/>
  <p:tag name="KSO_WM_UNIT_COLOR_SCHEME_PARENT_PAGE" val="2_2"/>
</p:tagLst>
</file>

<file path=ppt/tags/tag8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57"/>
  <p:tag name="KSO_WM_UNIT_COLOR_SCHEME_PARENT_PAGE" val="2_2"/>
</p:tagLst>
</file>

<file path=ppt/tags/tag8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58"/>
  <p:tag name="KSO_WM_UNIT_COLOR_SCHEME_PARENT_PAGE" val="2_2"/>
</p:tagLst>
</file>

<file path=ppt/tags/tag8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59"/>
  <p:tag name="KSO_WM_UNIT_COLOR_SCHEME_PARENT_PAGE" val="2_2"/>
</p:tagLst>
</file>

<file path=ppt/tags/tag8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60"/>
  <p:tag name="KSO_WM_UNIT_COLOR_SCHEME_PARENT_PAGE" val="2_2"/>
</p:tagLst>
</file>

<file path=ppt/tags/tag8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61"/>
  <p:tag name="KSO_WM_UNIT_COLOR_SCHEME_PARENT_PAGE" val="2_2"/>
</p:tagLst>
</file>

<file path=ppt/tags/tag8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62"/>
  <p:tag name="KSO_WM_UNIT_COLOR_SCHEME_PARENT_PAGE" val="2_2"/>
</p:tagLst>
</file>

<file path=ppt/tags/tag8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63"/>
  <p:tag name="KSO_WM_UNIT_COLOR_SCHEME_PARENT_PAGE" val="2_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52"/>
  <p:tag name="KSO_WM_UNIT_COLOR_SCHEME_PARENT_PAGE" val="2_1"/>
</p:tagLst>
</file>

<file path=ppt/tags/tag8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64"/>
  <p:tag name="KSO_WM_UNIT_COLOR_SCHEME_PARENT_PAGE" val="2_2"/>
</p:tagLst>
</file>

<file path=ppt/tags/tag8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65"/>
  <p:tag name="KSO_WM_UNIT_COLOR_SCHEME_PARENT_PAGE" val="2_2"/>
</p:tagLst>
</file>

<file path=ppt/tags/tag8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66"/>
  <p:tag name="KSO_WM_UNIT_COLOR_SCHEME_PARENT_PAGE" val="2_2"/>
</p:tagLst>
</file>

<file path=ppt/tags/tag8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67"/>
  <p:tag name="KSO_WM_UNIT_COLOR_SCHEME_PARENT_PAGE" val="2_2"/>
</p:tagLst>
</file>

<file path=ppt/tags/tag8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68"/>
  <p:tag name="KSO_WM_UNIT_COLOR_SCHEME_PARENT_PAGE" val="2_2"/>
</p:tagLst>
</file>

<file path=ppt/tags/tag8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69"/>
  <p:tag name="KSO_WM_UNIT_COLOR_SCHEME_PARENT_PAGE" val="2_2"/>
</p:tagLst>
</file>

<file path=ppt/tags/tag8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70"/>
  <p:tag name="KSO_WM_UNIT_COLOR_SCHEME_PARENT_PAGE" val="2_2"/>
</p:tagLst>
</file>

<file path=ppt/tags/tag8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71"/>
  <p:tag name="KSO_WM_UNIT_COLOR_SCHEME_PARENT_PAGE" val="2_2"/>
</p:tagLst>
</file>

<file path=ppt/tags/tag8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72"/>
  <p:tag name="KSO_WM_UNIT_COLOR_SCHEME_PARENT_PAGE" val="2_2"/>
</p:tagLst>
</file>

<file path=ppt/tags/tag8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73"/>
  <p:tag name="KSO_WM_UNIT_COLOR_SCHEME_PARENT_PAGE" val="2_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53"/>
  <p:tag name="KSO_WM_UNIT_COLOR_SCHEME_PARENT_PAGE" val="2_1"/>
</p:tagLst>
</file>

<file path=ppt/tags/tag8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74"/>
  <p:tag name="KSO_WM_UNIT_COLOR_SCHEME_PARENT_PAGE" val="2_2"/>
</p:tagLst>
</file>

<file path=ppt/tags/tag8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75"/>
  <p:tag name="KSO_WM_UNIT_COLOR_SCHEME_PARENT_PAGE" val="2_2"/>
</p:tagLst>
</file>

<file path=ppt/tags/tag8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76"/>
  <p:tag name="KSO_WM_UNIT_COLOR_SCHEME_PARENT_PAGE" val="2_2"/>
</p:tagLst>
</file>

<file path=ppt/tags/tag8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77"/>
  <p:tag name="KSO_WM_UNIT_COLOR_SCHEME_PARENT_PAGE" val="2_2"/>
</p:tagLst>
</file>

<file path=ppt/tags/tag8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78"/>
  <p:tag name="KSO_WM_UNIT_COLOR_SCHEME_PARENT_PAGE" val="2_2"/>
</p:tagLst>
</file>

<file path=ppt/tags/tag8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79"/>
  <p:tag name="KSO_WM_UNIT_COLOR_SCHEME_PARENT_PAGE" val="2_2"/>
</p:tagLst>
</file>

<file path=ppt/tags/tag8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80"/>
  <p:tag name="KSO_WM_UNIT_COLOR_SCHEME_PARENT_PAGE" val="2_2"/>
</p:tagLst>
</file>

<file path=ppt/tags/tag8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81"/>
  <p:tag name="KSO_WM_UNIT_COLOR_SCHEME_PARENT_PAGE" val="2_2"/>
</p:tagLst>
</file>

<file path=ppt/tags/tag8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82"/>
  <p:tag name="KSO_WM_UNIT_COLOR_SCHEME_PARENT_PAGE" val="2_2"/>
</p:tagLst>
</file>

<file path=ppt/tags/tag8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83"/>
  <p:tag name="KSO_WM_UNIT_COLOR_SCHEME_PARENT_PAGE" val="2_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73"/>
  <p:tag name="KSO_WM_UNIT_COLOR_SCHEME_PARENT_PAGE" val="2_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54"/>
  <p:tag name="KSO_WM_UNIT_COLOR_SCHEME_PARENT_PAGE" val="2_1"/>
</p:tagLst>
</file>

<file path=ppt/tags/tag9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84"/>
  <p:tag name="KSO_WM_UNIT_COLOR_SCHEME_PARENT_PAGE" val="2_2"/>
</p:tagLst>
</file>

<file path=ppt/tags/tag9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85"/>
  <p:tag name="KSO_WM_UNIT_COLOR_SCHEME_PARENT_PAGE" val="2_2"/>
</p:tagLst>
</file>

<file path=ppt/tags/tag9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86"/>
  <p:tag name="KSO_WM_UNIT_COLOR_SCHEME_PARENT_PAGE" val="2_2"/>
</p:tagLst>
</file>

<file path=ppt/tags/tag9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87"/>
  <p:tag name="KSO_WM_UNIT_COLOR_SCHEME_PARENT_PAGE" val="2_2"/>
</p:tagLst>
</file>

<file path=ppt/tags/tag9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88"/>
  <p:tag name="KSO_WM_UNIT_COLOR_SCHEME_PARENT_PAGE" val="2_2"/>
</p:tagLst>
</file>

<file path=ppt/tags/tag9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89"/>
  <p:tag name="KSO_WM_UNIT_COLOR_SCHEME_PARENT_PAGE" val="2_2"/>
</p:tagLst>
</file>

<file path=ppt/tags/tag9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90"/>
  <p:tag name="KSO_WM_UNIT_COLOR_SCHEME_PARENT_PAGE" val="2_2"/>
</p:tagLst>
</file>

<file path=ppt/tags/tag9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91"/>
  <p:tag name="KSO_WM_UNIT_COLOR_SCHEME_PARENT_PAGE" val="2_2"/>
</p:tagLst>
</file>

<file path=ppt/tags/tag9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92"/>
  <p:tag name="KSO_WM_UNIT_COLOR_SCHEME_PARENT_PAGE" val="2_2"/>
</p:tagLst>
</file>

<file path=ppt/tags/tag9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93"/>
  <p:tag name="KSO_WM_UNIT_COLOR_SCHEME_PARENT_PAGE" val="2_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55"/>
  <p:tag name="KSO_WM_UNIT_COLOR_SCHEME_PARENT_PAGE" val="2_1"/>
</p:tagLst>
</file>

<file path=ppt/tags/tag9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94"/>
  <p:tag name="KSO_WM_UNIT_COLOR_SCHEME_PARENT_PAGE" val="2_2"/>
</p:tagLst>
</file>

<file path=ppt/tags/tag9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95"/>
  <p:tag name="KSO_WM_UNIT_COLOR_SCHEME_PARENT_PAGE" val="2_2"/>
</p:tagLst>
</file>

<file path=ppt/tags/tag9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96"/>
  <p:tag name="KSO_WM_UNIT_COLOR_SCHEME_PARENT_PAGE" val="2_2"/>
</p:tagLst>
</file>

<file path=ppt/tags/tag9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97"/>
  <p:tag name="KSO_WM_UNIT_COLOR_SCHEME_PARENT_PAGE" val="2_2"/>
</p:tagLst>
</file>

<file path=ppt/tags/tag9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98"/>
  <p:tag name="KSO_WM_UNIT_COLOR_SCHEME_PARENT_PAGE" val="2_2"/>
</p:tagLst>
</file>

<file path=ppt/tags/tag9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99"/>
  <p:tag name="KSO_WM_UNIT_COLOR_SCHEME_PARENT_PAGE" val="2_2"/>
</p:tagLst>
</file>

<file path=ppt/tags/tag9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00"/>
  <p:tag name="KSO_WM_UNIT_COLOR_SCHEME_PARENT_PAGE" val="2_2"/>
</p:tagLst>
</file>

<file path=ppt/tags/tag9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01"/>
  <p:tag name="KSO_WM_UNIT_COLOR_SCHEME_PARENT_PAGE" val="2_2"/>
</p:tagLst>
</file>

<file path=ppt/tags/tag9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02"/>
  <p:tag name="KSO_WM_UNIT_COLOR_SCHEME_PARENT_PAGE" val="2_2"/>
</p:tagLst>
</file>

<file path=ppt/tags/tag9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03"/>
  <p:tag name="KSO_WM_UNIT_COLOR_SCHEME_PARENT_PAGE" val="2_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56"/>
  <p:tag name="KSO_WM_UNIT_COLOR_SCHEME_PARENT_PAGE" val="2_1"/>
</p:tagLst>
</file>

<file path=ppt/tags/tag9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04"/>
  <p:tag name="KSO_WM_UNIT_COLOR_SCHEME_PARENT_PAGE" val="2_2"/>
</p:tagLst>
</file>

<file path=ppt/tags/tag9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05"/>
  <p:tag name="KSO_WM_UNIT_COLOR_SCHEME_PARENT_PAGE" val="2_2"/>
</p:tagLst>
</file>

<file path=ppt/tags/tag9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06"/>
  <p:tag name="KSO_WM_UNIT_COLOR_SCHEME_PARENT_PAGE" val="2_2"/>
</p:tagLst>
</file>

<file path=ppt/tags/tag9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07"/>
  <p:tag name="KSO_WM_UNIT_COLOR_SCHEME_PARENT_PAGE" val="2_2"/>
</p:tagLst>
</file>

<file path=ppt/tags/tag9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08"/>
  <p:tag name="KSO_WM_UNIT_COLOR_SCHEME_PARENT_PAGE" val="2_2"/>
</p:tagLst>
</file>

<file path=ppt/tags/tag9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09"/>
  <p:tag name="KSO_WM_UNIT_COLOR_SCHEME_PARENT_PAGE" val="2_2"/>
</p:tagLst>
</file>

<file path=ppt/tags/tag9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10"/>
  <p:tag name="KSO_WM_UNIT_COLOR_SCHEME_PARENT_PAGE" val="2_2"/>
</p:tagLst>
</file>

<file path=ppt/tags/tag9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11"/>
  <p:tag name="KSO_WM_UNIT_COLOR_SCHEME_PARENT_PAGE" val="2_2"/>
</p:tagLst>
</file>

<file path=ppt/tags/tag9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12"/>
  <p:tag name="KSO_WM_UNIT_COLOR_SCHEME_PARENT_PAGE" val="2_2"/>
</p:tagLst>
</file>

<file path=ppt/tags/tag9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13"/>
  <p:tag name="KSO_WM_UNIT_COLOR_SCHEME_PARENT_PAGE" val="2_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57"/>
  <p:tag name="KSO_WM_UNIT_COLOR_SCHEME_PARENT_PAGE" val="2_1"/>
</p:tagLst>
</file>

<file path=ppt/tags/tag9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14"/>
  <p:tag name="KSO_WM_UNIT_COLOR_SCHEME_PARENT_PAGE" val="2_2"/>
</p:tagLst>
</file>

<file path=ppt/tags/tag9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15"/>
  <p:tag name="KSO_WM_UNIT_COLOR_SCHEME_PARENT_PAGE" val="2_2"/>
</p:tagLst>
</file>

<file path=ppt/tags/tag9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16"/>
  <p:tag name="KSO_WM_UNIT_COLOR_SCHEME_PARENT_PAGE" val="2_2"/>
</p:tagLst>
</file>

<file path=ppt/tags/tag9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17"/>
  <p:tag name="KSO_WM_UNIT_COLOR_SCHEME_PARENT_PAGE" val="2_2"/>
</p:tagLst>
</file>

<file path=ppt/tags/tag9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18"/>
  <p:tag name="KSO_WM_UNIT_COLOR_SCHEME_PARENT_PAGE" val="2_2"/>
</p:tagLst>
</file>

<file path=ppt/tags/tag9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19"/>
  <p:tag name="KSO_WM_UNIT_COLOR_SCHEME_PARENT_PAGE" val="2_2"/>
</p:tagLst>
</file>

<file path=ppt/tags/tag9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20"/>
  <p:tag name="KSO_WM_UNIT_COLOR_SCHEME_PARENT_PAGE" val="2_2"/>
</p:tagLst>
</file>

<file path=ppt/tags/tag9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21"/>
  <p:tag name="KSO_WM_UNIT_COLOR_SCHEME_PARENT_PAGE" val="2_2"/>
</p:tagLst>
</file>

<file path=ppt/tags/tag9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22"/>
  <p:tag name="KSO_WM_UNIT_COLOR_SCHEME_PARENT_PAGE" val="2_2"/>
</p:tagLst>
</file>

<file path=ppt/tags/tag9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23"/>
  <p:tag name="KSO_WM_UNIT_COLOR_SCHEME_PARENT_PAGE" val="2_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58"/>
  <p:tag name="KSO_WM_UNIT_COLOR_SCHEME_PARENT_PAGE" val="2_1"/>
</p:tagLst>
</file>

<file path=ppt/tags/tag9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24"/>
  <p:tag name="KSO_WM_UNIT_COLOR_SCHEME_PARENT_PAGE" val="2_2"/>
</p:tagLst>
</file>

<file path=ppt/tags/tag9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25"/>
  <p:tag name="KSO_WM_UNIT_COLOR_SCHEME_PARENT_PAGE" val="2_2"/>
</p:tagLst>
</file>

<file path=ppt/tags/tag9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26"/>
  <p:tag name="KSO_WM_UNIT_COLOR_SCHEME_PARENT_PAGE" val="2_2"/>
</p:tagLst>
</file>

<file path=ppt/tags/tag9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27"/>
  <p:tag name="KSO_WM_UNIT_COLOR_SCHEME_PARENT_PAGE" val="2_2"/>
</p:tagLst>
</file>

<file path=ppt/tags/tag9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28"/>
  <p:tag name="KSO_WM_UNIT_COLOR_SCHEME_PARENT_PAGE" val="2_2"/>
</p:tagLst>
</file>

<file path=ppt/tags/tag9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29"/>
  <p:tag name="KSO_WM_UNIT_COLOR_SCHEME_PARENT_PAGE" val="2_2"/>
</p:tagLst>
</file>

<file path=ppt/tags/tag9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30"/>
  <p:tag name="KSO_WM_UNIT_COLOR_SCHEME_PARENT_PAGE" val="2_2"/>
</p:tagLst>
</file>

<file path=ppt/tags/tag9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31"/>
  <p:tag name="KSO_WM_UNIT_COLOR_SCHEME_PARENT_PAGE" val="2_2"/>
</p:tagLst>
</file>

<file path=ppt/tags/tag9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32"/>
  <p:tag name="KSO_WM_UNIT_COLOR_SCHEME_PARENT_PAGE" val="2_2"/>
</p:tagLst>
</file>

<file path=ppt/tags/tag9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33"/>
  <p:tag name="KSO_WM_UNIT_COLOR_SCHEME_PARENT_PAGE" val="2_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59"/>
  <p:tag name="KSO_WM_UNIT_COLOR_SCHEME_PARENT_PAGE" val="2_1"/>
</p:tagLst>
</file>

<file path=ppt/tags/tag9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34"/>
  <p:tag name="KSO_WM_UNIT_COLOR_SCHEME_PARENT_PAGE" val="2_2"/>
</p:tagLst>
</file>

<file path=ppt/tags/tag9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35"/>
  <p:tag name="KSO_WM_UNIT_COLOR_SCHEME_PARENT_PAGE" val="2_2"/>
</p:tagLst>
</file>

<file path=ppt/tags/tag9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36"/>
  <p:tag name="KSO_WM_UNIT_COLOR_SCHEME_PARENT_PAGE" val="2_2"/>
</p:tagLst>
</file>

<file path=ppt/tags/tag9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37"/>
  <p:tag name="KSO_WM_UNIT_COLOR_SCHEME_PARENT_PAGE" val="2_2"/>
</p:tagLst>
</file>

<file path=ppt/tags/tag9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38"/>
  <p:tag name="KSO_WM_UNIT_COLOR_SCHEME_PARENT_PAGE" val="2_2"/>
</p:tagLst>
</file>

<file path=ppt/tags/tag9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39"/>
  <p:tag name="KSO_WM_UNIT_COLOR_SCHEME_PARENT_PAGE" val="2_2"/>
</p:tagLst>
</file>

<file path=ppt/tags/tag9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40"/>
  <p:tag name="KSO_WM_UNIT_COLOR_SCHEME_PARENT_PAGE" val="2_2"/>
</p:tagLst>
</file>

<file path=ppt/tags/tag9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41"/>
  <p:tag name="KSO_WM_UNIT_COLOR_SCHEME_PARENT_PAGE" val="2_2"/>
</p:tagLst>
</file>

<file path=ppt/tags/tag9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42"/>
  <p:tag name="KSO_WM_UNIT_COLOR_SCHEME_PARENT_PAGE" val="2_2"/>
</p:tagLst>
</file>

<file path=ppt/tags/tag9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43"/>
  <p:tag name="KSO_WM_UNIT_COLOR_SCHEME_PARENT_PAGE" val="2_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60"/>
  <p:tag name="KSO_WM_UNIT_COLOR_SCHEME_PARENT_PAGE" val="2_1"/>
</p:tagLst>
</file>

<file path=ppt/tags/tag9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44"/>
  <p:tag name="KSO_WM_UNIT_COLOR_SCHEME_PARENT_PAGE" val="2_2"/>
</p:tagLst>
</file>

<file path=ppt/tags/tag9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45"/>
  <p:tag name="KSO_WM_UNIT_COLOR_SCHEME_PARENT_PAGE" val="2_2"/>
</p:tagLst>
</file>

<file path=ppt/tags/tag9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46"/>
  <p:tag name="KSO_WM_UNIT_COLOR_SCHEME_PARENT_PAGE" val="2_2"/>
</p:tagLst>
</file>

<file path=ppt/tags/tag9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47"/>
  <p:tag name="KSO_WM_UNIT_COLOR_SCHEME_PARENT_PAGE" val="2_2"/>
</p:tagLst>
</file>

<file path=ppt/tags/tag9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48"/>
  <p:tag name="KSO_WM_UNIT_COLOR_SCHEME_PARENT_PAGE" val="2_2"/>
</p:tagLst>
</file>

<file path=ppt/tags/tag9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49"/>
  <p:tag name="KSO_WM_UNIT_COLOR_SCHEME_PARENT_PAGE" val="2_2"/>
</p:tagLst>
</file>

<file path=ppt/tags/tag9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50"/>
  <p:tag name="KSO_WM_UNIT_COLOR_SCHEME_PARENT_PAGE" val="2_2"/>
</p:tagLst>
</file>

<file path=ppt/tags/tag9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51"/>
  <p:tag name="KSO_WM_UNIT_COLOR_SCHEME_PARENT_PAGE" val="2_2"/>
</p:tagLst>
</file>

<file path=ppt/tags/tag9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52"/>
  <p:tag name="KSO_WM_UNIT_COLOR_SCHEME_PARENT_PAGE" val="2_2"/>
</p:tagLst>
</file>

<file path=ppt/tags/tag9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53"/>
  <p:tag name="KSO_WM_UNIT_COLOR_SCHEME_PARENT_PAGE" val="2_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61"/>
  <p:tag name="KSO_WM_UNIT_COLOR_SCHEME_PARENT_PAGE" val="2_1"/>
</p:tagLst>
</file>

<file path=ppt/tags/tag9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54"/>
  <p:tag name="KSO_WM_UNIT_COLOR_SCHEME_PARENT_PAGE" val="2_2"/>
</p:tagLst>
</file>

<file path=ppt/tags/tag9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55"/>
  <p:tag name="KSO_WM_UNIT_COLOR_SCHEME_PARENT_PAGE" val="2_2"/>
</p:tagLst>
</file>

<file path=ppt/tags/tag9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56"/>
  <p:tag name="KSO_WM_UNIT_COLOR_SCHEME_PARENT_PAGE" val="2_2"/>
</p:tagLst>
</file>

<file path=ppt/tags/tag9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57"/>
  <p:tag name="KSO_WM_UNIT_COLOR_SCHEME_PARENT_PAGE" val="2_2"/>
</p:tagLst>
</file>

<file path=ppt/tags/tag9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58"/>
  <p:tag name="KSO_WM_UNIT_COLOR_SCHEME_PARENT_PAGE" val="2_2"/>
</p:tagLst>
</file>

<file path=ppt/tags/tag9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59"/>
  <p:tag name="KSO_WM_UNIT_COLOR_SCHEME_PARENT_PAGE" val="2_2"/>
</p:tagLst>
</file>

<file path=ppt/tags/tag9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60"/>
  <p:tag name="KSO_WM_UNIT_COLOR_SCHEME_PARENT_PAGE" val="2_2"/>
</p:tagLst>
</file>

<file path=ppt/tags/tag9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61"/>
  <p:tag name="KSO_WM_UNIT_COLOR_SCHEME_PARENT_PAGE" val="2_2"/>
</p:tagLst>
</file>

<file path=ppt/tags/tag9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62"/>
  <p:tag name="KSO_WM_UNIT_COLOR_SCHEME_PARENT_PAGE" val="2_2"/>
</p:tagLst>
</file>

<file path=ppt/tags/tag9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63"/>
  <p:tag name="KSO_WM_UNIT_COLOR_SCHEME_PARENT_PAGE" val="2_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62"/>
  <p:tag name="KSO_WM_UNIT_COLOR_SCHEME_PARENT_PAGE" val="2_1"/>
</p:tagLst>
</file>

<file path=ppt/tags/tag9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64"/>
  <p:tag name="KSO_WM_UNIT_COLOR_SCHEME_PARENT_PAGE" val="2_2"/>
</p:tagLst>
</file>

<file path=ppt/tags/tag9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65"/>
  <p:tag name="KSO_WM_UNIT_COLOR_SCHEME_PARENT_PAGE" val="2_2"/>
</p:tagLst>
</file>

<file path=ppt/tags/tag9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66"/>
  <p:tag name="KSO_WM_UNIT_COLOR_SCHEME_PARENT_PAGE" val="2_2"/>
</p:tagLst>
</file>

<file path=ppt/tags/tag9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67"/>
  <p:tag name="KSO_WM_UNIT_COLOR_SCHEME_PARENT_PAGE" val="2_2"/>
</p:tagLst>
</file>

<file path=ppt/tags/tag9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68"/>
  <p:tag name="KSO_WM_UNIT_COLOR_SCHEME_PARENT_PAGE" val="2_2"/>
</p:tagLst>
</file>

<file path=ppt/tags/tag9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69"/>
  <p:tag name="KSO_WM_UNIT_COLOR_SCHEME_PARENT_PAGE" val="2_2"/>
</p:tagLst>
</file>

<file path=ppt/tags/tag9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70"/>
  <p:tag name="KSO_WM_UNIT_COLOR_SCHEME_PARENT_PAGE" val="2_2"/>
</p:tagLst>
</file>

<file path=ppt/tags/tag9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71"/>
  <p:tag name="KSO_WM_UNIT_COLOR_SCHEME_PARENT_PAGE" val="2_2"/>
</p:tagLst>
</file>

<file path=ppt/tags/tag9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72"/>
  <p:tag name="KSO_WM_UNIT_COLOR_SCHEME_PARENT_PAGE" val="2_2"/>
</p:tagLst>
</file>

<file path=ppt/tags/tag9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73"/>
  <p:tag name="KSO_WM_UNIT_COLOR_SCHEME_PARENT_PAGE" val="2_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63"/>
  <p:tag name="KSO_WM_UNIT_COLOR_SCHEME_PARENT_PAGE" val="2_1"/>
</p:tagLst>
</file>

<file path=ppt/tags/tag9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74"/>
  <p:tag name="KSO_WM_UNIT_COLOR_SCHEME_PARENT_PAGE" val="2_2"/>
</p:tagLst>
</file>

<file path=ppt/tags/tag9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75"/>
  <p:tag name="KSO_WM_UNIT_COLOR_SCHEME_PARENT_PAGE" val="2_2"/>
</p:tagLst>
</file>

<file path=ppt/tags/tag9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76"/>
  <p:tag name="KSO_WM_UNIT_COLOR_SCHEME_PARENT_PAGE" val="2_2"/>
</p:tagLst>
</file>

<file path=ppt/tags/tag9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77"/>
  <p:tag name="KSO_WM_UNIT_COLOR_SCHEME_PARENT_PAGE" val="2_2"/>
</p:tagLst>
</file>

<file path=ppt/tags/tag9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78"/>
  <p:tag name="KSO_WM_UNIT_COLOR_SCHEME_PARENT_PAGE" val="2_2"/>
</p:tagLst>
</file>

<file path=ppt/tags/tag9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79"/>
  <p:tag name="KSO_WM_UNIT_COLOR_SCHEME_PARENT_PAGE" val="2_2"/>
</p:tagLst>
</file>

<file path=ppt/tags/tag9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80"/>
  <p:tag name="KSO_WM_UNIT_COLOR_SCHEME_PARENT_PAGE" val="2_2"/>
</p:tagLst>
</file>

<file path=ppt/tags/tag9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81"/>
  <p:tag name="KSO_WM_UNIT_COLOR_SCHEME_PARENT_PAGE" val="2_2"/>
</p:tagLst>
</file>

<file path=ppt/tags/tag9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82"/>
  <p:tag name="KSO_WM_UNIT_COLOR_SCHEME_PARENT_PAGE" val="2_2"/>
</p:tagLst>
</file>

<file path=ppt/tags/tag9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83"/>
  <p:tag name="KSO_WM_UNIT_COLOR_SCHEME_PARENT_PAGE" val="2_2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20189749">
      <a:dk1>
        <a:srgbClr val="000000"/>
      </a:dk1>
      <a:lt1>
        <a:srgbClr val="FFFFFF"/>
      </a:lt1>
      <a:dk2>
        <a:srgbClr val="2C75EB"/>
      </a:dk2>
      <a:lt2>
        <a:srgbClr val="F0F0F0"/>
      </a:lt2>
      <a:accent1>
        <a:srgbClr val="2C75EB"/>
      </a:accent1>
      <a:accent2>
        <a:srgbClr val="0A3A7F"/>
      </a:accent2>
      <a:accent3>
        <a:srgbClr val="FF8369"/>
      </a:accent3>
      <a:accent4>
        <a:srgbClr val="FFD159"/>
      </a:accent4>
      <a:accent5>
        <a:srgbClr val="76CACC"/>
      </a:accent5>
      <a:accent6>
        <a:srgbClr val="0A3A7F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2248</Words>
  <Application>WPS 演示</Application>
  <PresentationFormat>宽屏</PresentationFormat>
  <Paragraphs>163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Arial Unicode MS</vt:lpstr>
      <vt:lpstr>等线</vt:lpstr>
      <vt:lpstr>黑体</vt:lpstr>
      <vt:lpstr>Office 主题​​</vt:lpstr>
      <vt:lpstr>1_Office 主题​​</vt:lpstr>
      <vt:lpstr>杏苗圃公众号功能</vt:lpstr>
      <vt:lpstr>我们的使命：传播科学健康理念，让普通大众得到专业健康服务，打造健康美好生活。 我们的愿景：成为专业人员与普通大众健康教育、服务领域的首选沟通平台。</vt:lpstr>
      <vt:lpstr>功能特点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杏苗圃公众号结构</vt:lpstr>
      <vt:lpstr>杏苗圃公众号结构</vt:lpstr>
      <vt:lpstr>杏苗圃公众号结构</vt:lpstr>
      <vt:lpstr>杏苗圃公众号结构</vt:lpstr>
      <vt:lpstr>杏苗圃公众号结构</vt:lpstr>
      <vt:lpstr>杏苗圃公众号结构</vt:lpstr>
      <vt:lpstr>杏苗圃公众号结构：我的宝宝-生长发育菜单</vt:lpstr>
      <vt:lpstr>杏苗圃公众号结构：我的宝宝-超级食谱菜单</vt:lpstr>
      <vt:lpstr>杏苗圃公众号结构</vt:lpstr>
      <vt:lpstr>我的医生-计免日历菜单功能</vt:lpstr>
      <vt:lpstr>我的医生-常见问题家庭处理</vt:lpstr>
      <vt:lpstr>杏苗圃公众号结构：我的医生菜单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行者</cp:lastModifiedBy>
  <cp:revision>413</cp:revision>
  <dcterms:created xsi:type="dcterms:W3CDTF">2017-08-03T09:01:00Z</dcterms:created>
  <dcterms:modified xsi:type="dcterms:W3CDTF">2019-01-29T08:53:18Z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