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1" r:id="rId3"/>
    <p:sldId id="264" r:id="rId4"/>
    <p:sldId id="262" r:id="rId5"/>
    <p:sldId id="256" r:id="rId6"/>
    <p:sldId id="257" r:id="rId7"/>
    <p:sldId id="258" r:id="rId8"/>
    <p:sldId id="259" r:id="rId9"/>
    <p:sldId id="26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0" autoAdjust="0"/>
    <p:restoredTop sz="94660"/>
  </p:normalViewPr>
  <p:slideViewPr>
    <p:cSldViewPr snapToGrid="0">
      <p:cViewPr>
        <p:scale>
          <a:sx n="80" d="100"/>
          <a:sy n="80" d="100"/>
        </p:scale>
        <p:origin x="954"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227384"/>
            <a:ext cx="10353761" cy="1326321"/>
          </a:xfrm>
        </p:spPr>
        <p:txBody>
          <a:bodyPr>
            <a:normAutofit/>
          </a:bodyPr>
          <a:lstStyle/>
          <a:p>
            <a:r>
              <a:rPr lang="en-PH" sz="5400" dirty="0"/>
              <a:t>JBRC PROduction</a:t>
            </a:r>
            <a:endParaRPr lang="en-US" sz="5400" dirty="0"/>
          </a:p>
        </p:txBody>
      </p:sp>
    </p:spTree>
    <p:extLst>
      <p:ext uri="{BB962C8B-B14F-4D97-AF65-F5344CB8AC3E}">
        <p14:creationId xmlns:p14="http://schemas.microsoft.com/office/powerpoint/2010/main" val="251253191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62" y="389792"/>
            <a:ext cx="11412415" cy="4349262"/>
          </a:xfrm>
        </p:spPr>
      </p:pic>
      <p:sp>
        <p:nvSpPr>
          <p:cNvPr id="5" name="TextBox 4"/>
          <p:cNvSpPr txBox="1"/>
          <p:nvPr/>
        </p:nvSpPr>
        <p:spPr>
          <a:xfrm>
            <a:off x="386862" y="4958862"/>
            <a:ext cx="7464669" cy="646331"/>
          </a:xfrm>
          <a:prstGeom prst="rect">
            <a:avLst/>
          </a:prstGeom>
          <a:noFill/>
        </p:spPr>
        <p:txBody>
          <a:bodyPr wrap="square" rtlCol="0">
            <a:spAutoFit/>
          </a:bodyPr>
          <a:lstStyle/>
          <a:p>
            <a:r>
              <a:rPr lang="en-PH" dirty="0"/>
              <a:t>As the camera’s focus broaders from the sky revealing buildings, houses, and some trees ahead the road, a car zoom past</a:t>
            </a:r>
            <a:endParaRPr lang="en-US" dirty="0"/>
          </a:p>
        </p:txBody>
      </p:sp>
    </p:spTree>
    <p:extLst>
      <p:ext uri="{BB962C8B-B14F-4D97-AF65-F5344CB8AC3E}">
        <p14:creationId xmlns:p14="http://schemas.microsoft.com/office/powerpoint/2010/main" val="237113789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808" y="310661"/>
            <a:ext cx="11529429" cy="3997569"/>
          </a:xfrm>
        </p:spPr>
      </p:pic>
      <p:sp>
        <p:nvSpPr>
          <p:cNvPr id="5" name="TextBox 4"/>
          <p:cNvSpPr txBox="1"/>
          <p:nvPr/>
        </p:nvSpPr>
        <p:spPr>
          <a:xfrm>
            <a:off x="313808" y="4607169"/>
            <a:ext cx="5081954" cy="369332"/>
          </a:xfrm>
          <a:prstGeom prst="rect">
            <a:avLst/>
          </a:prstGeom>
          <a:noFill/>
        </p:spPr>
        <p:txBody>
          <a:bodyPr wrap="square" rtlCol="0">
            <a:spAutoFit/>
          </a:bodyPr>
          <a:lstStyle/>
          <a:p>
            <a:r>
              <a:rPr lang="en-PH" dirty="0"/>
              <a:t>A zoomes in frame of tires moving to the road</a:t>
            </a:r>
            <a:endParaRPr lang="en-US" dirty="0"/>
          </a:p>
        </p:txBody>
      </p:sp>
    </p:spTree>
    <p:extLst>
      <p:ext uri="{BB962C8B-B14F-4D97-AF65-F5344CB8AC3E}">
        <p14:creationId xmlns:p14="http://schemas.microsoft.com/office/powerpoint/2010/main" val="368792301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548" y="266700"/>
            <a:ext cx="11577860" cy="3892062"/>
          </a:xfrm>
        </p:spPr>
      </p:pic>
      <p:sp>
        <p:nvSpPr>
          <p:cNvPr id="5" name="TextBox 4"/>
          <p:cNvSpPr txBox="1"/>
          <p:nvPr/>
        </p:nvSpPr>
        <p:spPr>
          <a:xfrm>
            <a:off x="300548" y="4501662"/>
            <a:ext cx="6013938" cy="369332"/>
          </a:xfrm>
          <a:prstGeom prst="rect">
            <a:avLst/>
          </a:prstGeom>
          <a:noFill/>
        </p:spPr>
        <p:txBody>
          <a:bodyPr wrap="square" rtlCol="0">
            <a:spAutoFit/>
          </a:bodyPr>
          <a:lstStyle/>
          <a:p>
            <a:r>
              <a:rPr lang="en-PH" dirty="0"/>
              <a:t>A clip of zooming past houses</a:t>
            </a:r>
            <a:endParaRPr lang="en-US" dirty="0"/>
          </a:p>
        </p:txBody>
      </p:sp>
    </p:spTree>
    <p:extLst>
      <p:ext uri="{BB962C8B-B14F-4D97-AF65-F5344CB8AC3E}">
        <p14:creationId xmlns:p14="http://schemas.microsoft.com/office/powerpoint/2010/main" val="3423247175"/>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69" y="301868"/>
            <a:ext cx="11532162" cy="3812931"/>
          </a:xfrm>
        </p:spPr>
      </p:pic>
      <p:sp>
        <p:nvSpPr>
          <p:cNvPr id="6" name="TextBox 5"/>
          <p:cNvSpPr txBox="1"/>
          <p:nvPr/>
        </p:nvSpPr>
        <p:spPr>
          <a:xfrm>
            <a:off x="319869" y="4422531"/>
            <a:ext cx="8088923" cy="369332"/>
          </a:xfrm>
          <a:prstGeom prst="rect">
            <a:avLst/>
          </a:prstGeom>
          <a:noFill/>
        </p:spPr>
        <p:txBody>
          <a:bodyPr wrap="square" rtlCol="0">
            <a:spAutoFit/>
          </a:bodyPr>
          <a:lstStyle/>
          <a:p>
            <a:r>
              <a:rPr lang="en-PH" dirty="0"/>
              <a:t>Front view of the car as it stops in front of the camera and the door opens</a:t>
            </a:r>
            <a:endParaRPr lang="en-US" dirty="0"/>
          </a:p>
        </p:txBody>
      </p:sp>
    </p:spTree>
    <p:extLst>
      <p:ext uri="{BB962C8B-B14F-4D97-AF65-F5344CB8AC3E}">
        <p14:creationId xmlns:p14="http://schemas.microsoft.com/office/powerpoint/2010/main" val="83167050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485" y="263769"/>
            <a:ext cx="5380892" cy="6277708"/>
          </a:xfrm>
        </p:spPr>
      </p:pic>
      <p:sp>
        <p:nvSpPr>
          <p:cNvPr id="5" name="TextBox 4"/>
          <p:cNvSpPr txBox="1"/>
          <p:nvPr/>
        </p:nvSpPr>
        <p:spPr>
          <a:xfrm>
            <a:off x="5818416" y="5618147"/>
            <a:ext cx="5372100" cy="923330"/>
          </a:xfrm>
          <a:prstGeom prst="rect">
            <a:avLst/>
          </a:prstGeom>
          <a:noFill/>
        </p:spPr>
        <p:txBody>
          <a:bodyPr wrap="square" rtlCol="0">
            <a:spAutoFit/>
          </a:bodyPr>
          <a:lstStyle/>
          <a:p>
            <a:r>
              <a:rPr lang="en-PH" dirty="0"/>
              <a:t>Shot 1: foot gets out of the car</a:t>
            </a:r>
          </a:p>
          <a:p>
            <a:r>
              <a:rPr lang="en-PH" dirty="0"/>
              <a:t>Shot 2: up to the basket</a:t>
            </a:r>
          </a:p>
          <a:p>
            <a:r>
              <a:rPr lang="en-PH" dirty="0"/>
              <a:t>Shot 3: camera moves up to the uniform and face</a:t>
            </a:r>
            <a:endParaRPr lang="en-US" dirty="0"/>
          </a:p>
        </p:txBody>
      </p:sp>
    </p:spTree>
    <p:extLst>
      <p:ext uri="{BB962C8B-B14F-4D97-AF65-F5344CB8AC3E}">
        <p14:creationId xmlns:p14="http://schemas.microsoft.com/office/powerpoint/2010/main" val="118052150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92" y="301869"/>
            <a:ext cx="11596166" cy="3830515"/>
          </a:xfrm>
        </p:spPr>
      </p:pic>
      <p:sp>
        <p:nvSpPr>
          <p:cNvPr id="5" name="TextBox 4"/>
          <p:cNvSpPr txBox="1"/>
          <p:nvPr/>
        </p:nvSpPr>
        <p:spPr>
          <a:xfrm>
            <a:off x="292592" y="4440115"/>
            <a:ext cx="6287105" cy="646331"/>
          </a:xfrm>
          <a:prstGeom prst="rect">
            <a:avLst/>
          </a:prstGeom>
          <a:noFill/>
        </p:spPr>
        <p:txBody>
          <a:bodyPr wrap="square" rtlCol="0">
            <a:spAutoFit/>
          </a:bodyPr>
          <a:lstStyle/>
          <a:p>
            <a:r>
              <a:rPr lang="en-PH" dirty="0"/>
              <a:t>Camera reveals a (beautiful) house, as the person approach the steps and door</a:t>
            </a:r>
            <a:endParaRPr lang="en-US" dirty="0"/>
          </a:p>
        </p:txBody>
      </p:sp>
    </p:spTree>
    <p:extLst>
      <p:ext uri="{BB962C8B-B14F-4D97-AF65-F5344CB8AC3E}">
        <p14:creationId xmlns:p14="http://schemas.microsoft.com/office/powerpoint/2010/main" val="1921670336"/>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781" y="354623"/>
            <a:ext cx="11536041" cy="3695700"/>
          </a:xfrm>
        </p:spPr>
      </p:pic>
      <p:sp>
        <p:nvSpPr>
          <p:cNvPr id="5" name="TextBox 4"/>
          <p:cNvSpPr txBox="1"/>
          <p:nvPr/>
        </p:nvSpPr>
        <p:spPr>
          <a:xfrm>
            <a:off x="324781" y="4305300"/>
            <a:ext cx="7016262" cy="369332"/>
          </a:xfrm>
          <a:prstGeom prst="rect">
            <a:avLst/>
          </a:prstGeom>
          <a:noFill/>
        </p:spPr>
        <p:txBody>
          <a:bodyPr wrap="square" rtlCol="0">
            <a:spAutoFit/>
          </a:bodyPr>
          <a:lstStyle/>
          <a:p>
            <a:r>
              <a:rPr lang="en-PH" dirty="0"/>
              <a:t>Close up knocking and then the door opens</a:t>
            </a:r>
            <a:endParaRPr lang="en-US" dirty="0"/>
          </a:p>
        </p:txBody>
      </p:sp>
    </p:spTree>
    <p:extLst>
      <p:ext uri="{BB962C8B-B14F-4D97-AF65-F5344CB8AC3E}">
        <p14:creationId xmlns:p14="http://schemas.microsoft.com/office/powerpoint/2010/main" val="1556807147"/>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358" y="407377"/>
            <a:ext cx="11386919" cy="3786554"/>
          </a:xfrm>
        </p:spPr>
      </p:pic>
      <p:sp>
        <p:nvSpPr>
          <p:cNvPr id="5" name="TextBox 4"/>
          <p:cNvSpPr txBox="1"/>
          <p:nvPr/>
        </p:nvSpPr>
        <p:spPr>
          <a:xfrm>
            <a:off x="412358" y="4396154"/>
            <a:ext cx="5653454" cy="369332"/>
          </a:xfrm>
          <a:prstGeom prst="rect">
            <a:avLst/>
          </a:prstGeom>
          <a:noFill/>
        </p:spPr>
        <p:txBody>
          <a:bodyPr wrap="square" rtlCol="0">
            <a:spAutoFit/>
          </a:bodyPr>
          <a:lstStyle/>
          <a:p>
            <a:r>
              <a:rPr lang="en-PH" dirty="0"/>
              <a:t>Reverse shot of customers receiving the basket</a:t>
            </a:r>
            <a:endParaRPr lang="en-US" dirty="0"/>
          </a:p>
        </p:txBody>
      </p:sp>
    </p:spTree>
    <p:extLst>
      <p:ext uri="{BB962C8B-B14F-4D97-AF65-F5344CB8AC3E}">
        <p14:creationId xmlns:p14="http://schemas.microsoft.com/office/powerpoint/2010/main" val="312993135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13" y="275492"/>
            <a:ext cx="11549410" cy="3695700"/>
          </a:xfrm>
        </p:spPr>
      </p:pic>
      <p:sp>
        <p:nvSpPr>
          <p:cNvPr id="5" name="TextBox 4"/>
          <p:cNvSpPr txBox="1"/>
          <p:nvPr/>
        </p:nvSpPr>
        <p:spPr>
          <a:xfrm>
            <a:off x="311413" y="4305300"/>
            <a:ext cx="3569677" cy="646331"/>
          </a:xfrm>
          <a:prstGeom prst="rect">
            <a:avLst/>
          </a:prstGeom>
          <a:noFill/>
        </p:spPr>
        <p:txBody>
          <a:bodyPr wrap="square" rtlCol="0">
            <a:spAutoFit/>
          </a:bodyPr>
          <a:lstStyle/>
          <a:p>
            <a:r>
              <a:rPr lang="en-PH" dirty="0"/>
              <a:t>Start of the montage: Knocking on a door close up</a:t>
            </a:r>
            <a:endParaRPr lang="en-US" dirty="0"/>
          </a:p>
        </p:txBody>
      </p:sp>
    </p:spTree>
    <p:extLst>
      <p:ext uri="{BB962C8B-B14F-4D97-AF65-F5344CB8AC3E}">
        <p14:creationId xmlns:p14="http://schemas.microsoft.com/office/powerpoint/2010/main" val="1794070062"/>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584" y="319454"/>
            <a:ext cx="11482069" cy="3695700"/>
          </a:xfrm>
        </p:spPr>
      </p:pic>
      <p:sp>
        <p:nvSpPr>
          <p:cNvPr id="5" name="TextBox 4"/>
          <p:cNvSpPr txBox="1"/>
          <p:nvPr/>
        </p:nvSpPr>
        <p:spPr>
          <a:xfrm>
            <a:off x="343584" y="4305300"/>
            <a:ext cx="5495192" cy="369332"/>
          </a:xfrm>
          <a:prstGeom prst="rect">
            <a:avLst/>
          </a:prstGeom>
          <a:noFill/>
        </p:spPr>
        <p:txBody>
          <a:bodyPr wrap="square" rtlCol="0">
            <a:spAutoFit/>
          </a:bodyPr>
          <a:lstStyle/>
          <a:p>
            <a:r>
              <a:rPr lang="en-PH" dirty="0"/>
              <a:t>Close up of a person ringing the doorbell </a:t>
            </a:r>
            <a:endParaRPr lang="en-US" dirty="0"/>
          </a:p>
        </p:txBody>
      </p:sp>
    </p:spTree>
    <p:extLst>
      <p:ext uri="{BB962C8B-B14F-4D97-AF65-F5344CB8AC3E}">
        <p14:creationId xmlns:p14="http://schemas.microsoft.com/office/powerpoint/2010/main" val="290098320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3798" y="1398856"/>
            <a:ext cx="10004403" cy="4060288"/>
          </a:xfrm>
          <a:prstGeom prst="rect">
            <a:avLst/>
          </a:prstGeom>
        </p:spPr>
      </p:pic>
    </p:spTree>
    <p:extLst>
      <p:ext uri="{BB962C8B-B14F-4D97-AF65-F5344CB8AC3E}">
        <p14:creationId xmlns:p14="http://schemas.microsoft.com/office/powerpoint/2010/main" val="306479740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639" y="363416"/>
            <a:ext cx="11446015" cy="3695700"/>
          </a:xfrm>
        </p:spPr>
      </p:pic>
      <p:sp>
        <p:nvSpPr>
          <p:cNvPr id="5" name="TextBox 4"/>
          <p:cNvSpPr txBox="1"/>
          <p:nvPr/>
        </p:nvSpPr>
        <p:spPr>
          <a:xfrm>
            <a:off x="379639" y="4305300"/>
            <a:ext cx="5143500" cy="369332"/>
          </a:xfrm>
          <a:prstGeom prst="rect">
            <a:avLst/>
          </a:prstGeom>
          <a:noFill/>
        </p:spPr>
        <p:txBody>
          <a:bodyPr wrap="square" rtlCol="0">
            <a:spAutoFit/>
          </a:bodyPr>
          <a:lstStyle/>
          <a:p>
            <a:r>
              <a:rPr lang="en-PH" dirty="0"/>
              <a:t>Opening of doors</a:t>
            </a:r>
            <a:endParaRPr lang="en-US" dirty="0"/>
          </a:p>
        </p:txBody>
      </p:sp>
    </p:spTree>
    <p:extLst>
      <p:ext uri="{BB962C8B-B14F-4D97-AF65-F5344CB8AC3E}">
        <p14:creationId xmlns:p14="http://schemas.microsoft.com/office/powerpoint/2010/main" val="288550333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667" y="398585"/>
            <a:ext cx="11408401" cy="3695700"/>
          </a:xfrm>
        </p:spPr>
      </p:pic>
      <p:sp>
        <p:nvSpPr>
          <p:cNvPr id="5" name="TextBox 4"/>
          <p:cNvSpPr txBox="1"/>
          <p:nvPr/>
        </p:nvSpPr>
        <p:spPr>
          <a:xfrm>
            <a:off x="399667" y="4305300"/>
            <a:ext cx="6049108" cy="646331"/>
          </a:xfrm>
          <a:prstGeom prst="rect">
            <a:avLst/>
          </a:prstGeom>
          <a:noFill/>
        </p:spPr>
        <p:txBody>
          <a:bodyPr wrap="square" rtlCol="0">
            <a:spAutoFit/>
          </a:bodyPr>
          <a:lstStyle/>
          <a:p>
            <a:r>
              <a:rPr lang="en-PH" dirty="0"/>
              <a:t>Passing/giving of baskets, revealing the logo and variety of foods from farm</a:t>
            </a:r>
            <a:endParaRPr lang="en-US" dirty="0"/>
          </a:p>
        </p:txBody>
      </p:sp>
    </p:spTree>
    <p:extLst>
      <p:ext uri="{BB962C8B-B14F-4D97-AF65-F5344CB8AC3E}">
        <p14:creationId xmlns:p14="http://schemas.microsoft.com/office/powerpoint/2010/main" val="3785458207"/>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931" y="354623"/>
            <a:ext cx="11522100" cy="3695700"/>
          </a:xfrm>
        </p:spPr>
      </p:pic>
      <p:sp>
        <p:nvSpPr>
          <p:cNvPr id="5" name="TextBox 4"/>
          <p:cNvSpPr txBox="1"/>
          <p:nvPr/>
        </p:nvSpPr>
        <p:spPr>
          <a:xfrm>
            <a:off x="329931" y="4305300"/>
            <a:ext cx="4396154" cy="923330"/>
          </a:xfrm>
          <a:prstGeom prst="rect">
            <a:avLst/>
          </a:prstGeom>
          <a:noFill/>
        </p:spPr>
        <p:txBody>
          <a:bodyPr wrap="square" rtlCol="0">
            <a:spAutoFit/>
          </a:bodyPr>
          <a:lstStyle/>
          <a:p>
            <a:r>
              <a:rPr lang="en-PH" dirty="0"/>
              <a:t>A satisfied customer waves </a:t>
            </a:r>
            <a:br>
              <a:rPr lang="en-PH" dirty="0"/>
            </a:br>
            <a:r>
              <a:rPr lang="en-PH" dirty="0"/>
              <a:t>*goodbye at the person who deliver*</a:t>
            </a:r>
          </a:p>
          <a:p>
            <a:r>
              <a:rPr lang="en-PH" dirty="0"/>
              <a:t>*while holding the basket*</a:t>
            </a:r>
            <a:endParaRPr lang="en-US" dirty="0"/>
          </a:p>
        </p:txBody>
      </p:sp>
    </p:spTree>
    <p:extLst>
      <p:ext uri="{BB962C8B-B14F-4D97-AF65-F5344CB8AC3E}">
        <p14:creationId xmlns:p14="http://schemas.microsoft.com/office/powerpoint/2010/main" val="2596367415"/>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642" y="310661"/>
            <a:ext cx="11595557" cy="3695700"/>
          </a:xfrm>
        </p:spPr>
      </p:pic>
      <p:sp>
        <p:nvSpPr>
          <p:cNvPr id="5" name="TextBox 4"/>
          <p:cNvSpPr txBox="1"/>
          <p:nvPr/>
        </p:nvSpPr>
        <p:spPr>
          <a:xfrm>
            <a:off x="291642" y="4305300"/>
            <a:ext cx="4624754" cy="646331"/>
          </a:xfrm>
          <a:prstGeom prst="rect">
            <a:avLst/>
          </a:prstGeom>
          <a:noFill/>
        </p:spPr>
        <p:txBody>
          <a:bodyPr wrap="square" rtlCol="0">
            <a:spAutoFit/>
          </a:bodyPr>
          <a:lstStyle/>
          <a:p>
            <a:r>
              <a:rPr lang="en-PH" dirty="0"/>
              <a:t>Close up view of a car’s tire zooming out and moving unto the next house</a:t>
            </a:r>
            <a:endParaRPr lang="en-US" dirty="0"/>
          </a:p>
        </p:txBody>
      </p:sp>
    </p:spTree>
    <p:extLst>
      <p:ext uri="{BB962C8B-B14F-4D97-AF65-F5344CB8AC3E}">
        <p14:creationId xmlns:p14="http://schemas.microsoft.com/office/powerpoint/2010/main" val="3051644283"/>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26697047_1499682886817190_285280700_n (1).jpg"/>
          <p:cNvPicPr>
            <a:picLocks noGrp="1" noChangeAspect="1"/>
          </p:cNvPicPr>
          <p:nvPr>
            <p:ph idx="1"/>
          </p:nvPr>
        </p:nvPicPr>
        <p:blipFill>
          <a:blip r:embed="rId2"/>
          <a:stretch>
            <a:fillRect/>
          </a:stretch>
        </p:blipFill>
        <p:spPr>
          <a:xfrm>
            <a:off x="350841" y="209005"/>
            <a:ext cx="11444920" cy="6437768"/>
          </a:xfrm>
        </p:spPr>
      </p:pic>
    </p:spTree>
    <p:extLst>
      <p:ext uri="{BB962C8B-B14F-4D97-AF65-F5344CB8AC3E}">
        <p14:creationId xmlns:p14="http://schemas.microsoft.com/office/powerpoint/2010/main" val="3277936621"/>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6754979_1499683073483838_1445845262_n.jpg"/>
          <p:cNvPicPr>
            <a:picLocks noGrp="1" noChangeAspect="1"/>
          </p:cNvPicPr>
          <p:nvPr>
            <p:ph idx="1"/>
          </p:nvPr>
        </p:nvPicPr>
        <p:blipFill>
          <a:blip r:embed="rId2"/>
          <a:stretch>
            <a:fillRect/>
          </a:stretch>
        </p:blipFill>
        <p:spPr>
          <a:xfrm>
            <a:off x="313509" y="156754"/>
            <a:ext cx="11564981" cy="6505303"/>
          </a:xfrm>
        </p:spPr>
      </p:pic>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26793457_1499683170150495_1328137311_n.jpg"/>
          <p:cNvPicPr>
            <a:picLocks noGrp="1" noChangeAspect="1"/>
          </p:cNvPicPr>
          <p:nvPr>
            <p:ph idx="1"/>
          </p:nvPr>
        </p:nvPicPr>
        <p:blipFill>
          <a:blip r:embed="rId2"/>
          <a:stretch>
            <a:fillRect/>
          </a:stretch>
        </p:blipFill>
        <p:spPr>
          <a:xfrm>
            <a:off x="350837" y="222069"/>
            <a:ext cx="11497174" cy="6467161"/>
          </a:xfrm>
        </p:spPr>
      </p:pic>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1154" y="283016"/>
            <a:ext cx="10353762" cy="3695136"/>
          </a:xfrm>
        </p:spPr>
        <p:txBody>
          <a:bodyPr/>
          <a:lstStyle/>
          <a:p>
            <a:r>
              <a:rPr lang="en-US" dirty="0"/>
              <a:t>FRESH</a:t>
            </a:r>
          </a:p>
          <a:p>
            <a:r>
              <a:rPr lang="en-US" dirty="0"/>
              <a:t>HEALTHY</a:t>
            </a:r>
          </a:p>
          <a:p>
            <a:r>
              <a:rPr lang="en-US" dirty="0"/>
              <a:t>NO NEED TO TRAVEL</a:t>
            </a:r>
          </a:p>
          <a:p>
            <a:r>
              <a:rPr lang="en-US" dirty="0"/>
              <a:t>FAST AND RELIABLE</a:t>
            </a:r>
          </a:p>
          <a:p>
            <a:r>
              <a:rPr lang="en-US" dirty="0"/>
              <a:t>FAMILY FRIENDLY</a:t>
            </a:r>
          </a:p>
        </p:txBody>
      </p:sp>
      <p:pic>
        <p:nvPicPr>
          <p:cNvPr id="4" name="Picture 3" descr="26609835_910938059061615_632642207_o.jpg"/>
          <p:cNvPicPr>
            <a:picLocks noChangeAspect="1"/>
          </p:cNvPicPr>
          <p:nvPr/>
        </p:nvPicPr>
        <p:blipFill>
          <a:blip r:embed="rId2"/>
          <a:stretch>
            <a:fillRect/>
          </a:stretch>
        </p:blipFill>
        <p:spPr>
          <a:xfrm>
            <a:off x="242047" y="319143"/>
            <a:ext cx="6202680" cy="6202680"/>
          </a:xfrm>
          <a:prstGeom prst="rect">
            <a:avLst/>
          </a:prstGeom>
        </p:spPr>
      </p:pic>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Production design</a:t>
            </a:r>
          </a:p>
        </p:txBody>
      </p:sp>
      <p:sp>
        <p:nvSpPr>
          <p:cNvPr id="3" name="Content Placeholder 2"/>
          <p:cNvSpPr>
            <a:spLocks noGrp="1"/>
          </p:cNvSpPr>
          <p:nvPr>
            <p:ph idx="1"/>
          </p:nvPr>
        </p:nvSpPr>
        <p:spPr/>
        <p:txBody>
          <a:bodyPr/>
          <a:lstStyle/>
          <a:p>
            <a:r>
              <a:rPr lang="en-US" dirty="0"/>
              <a:t>Fun</a:t>
            </a:r>
          </a:p>
          <a:p>
            <a:r>
              <a:rPr lang="en-US" dirty="0"/>
              <a:t>Family friendly</a:t>
            </a:r>
          </a:p>
          <a:p>
            <a:r>
              <a:rPr lang="en-US" dirty="0"/>
              <a:t>Cute</a:t>
            </a:r>
          </a:p>
          <a:p>
            <a:r>
              <a:rPr lang="en-US" dirty="0"/>
              <a:t>Childish</a:t>
            </a:r>
          </a:p>
          <a:p>
            <a:r>
              <a:rPr lang="en-US" dirty="0"/>
              <a:t>Exciting</a:t>
            </a:r>
          </a:p>
          <a:p>
            <a:pPr>
              <a:buNone/>
            </a:pPr>
            <a:endParaRPr lang="en-US" dirty="0"/>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 treatment pegs</a:t>
            </a:r>
          </a:p>
        </p:txBody>
      </p:sp>
      <p:sp>
        <p:nvSpPr>
          <p:cNvPr id="3" name="Content Placeholder 2"/>
          <p:cNvSpPr>
            <a:spLocks noGrp="1"/>
          </p:cNvSpPr>
          <p:nvPr>
            <p:ph idx="1"/>
          </p:nvPr>
        </p:nvSpPr>
        <p:spPr/>
        <p:txBody>
          <a:bodyPr/>
          <a:lstStyle/>
          <a:p>
            <a:r>
              <a:rPr lang="en-US" dirty="0"/>
              <a:t>Moving </a:t>
            </a:r>
          </a:p>
          <a:p>
            <a:r>
              <a:rPr lang="en-US" dirty="0"/>
              <a:t>Travelling</a:t>
            </a:r>
          </a:p>
          <a:p>
            <a:pPr>
              <a:buNone/>
            </a:pPr>
            <a:endParaRPr lang="en-US"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732693"/>
            <a:ext cx="10353761" cy="4261338"/>
          </a:xfrm>
        </p:spPr>
        <p:txBody>
          <a:bodyPr>
            <a:noAutofit/>
          </a:bodyPr>
          <a:lstStyle/>
          <a:p>
            <a:r>
              <a:rPr lang="en-PH" sz="4800" dirty="0"/>
              <a:t>In corporation with the </a:t>
            </a:r>
            <a:br>
              <a:rPr lang="en-PH" sz="4800" dirty="0"/>
            </a:br>
            <a:r>
              <a:rPr lang="en-PH" sz="4800" dirty="0"/>
              <a:t>director’s board</a:t>
            </a:r>
            <a:endParaRPr lang="en-US" sz="4800" dirty="0"/>
          </a:p>
        </p:txBody>
      </p:sp>
    </p:spTree>
    <p:extLst>
      <p:ext uri="{BB962C8B-B14F-4D97-AF65-F5344CB8AC3E}">
        <p14:creationId xmlns:p14="http://schemas.microsoft.com/office/powerpoint/2010/main" val="49140888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Costume pegs</a:t>
            </a:r>
          </a:p>
        </p:txBody>
      </p:sp>
      <p:sp>
        <p:nvSpPr>
          <p:cNvPr id="3" name="Content Placeholder 2"/>
          <p:cNvSpPr>
            <a:spLocks noGrp="1"/>
          </p:cNvSpPr>
          <p:nvPr>
            <p:ph idx="1"/>
          </p:nvPr>
        </p:nvSpPr>
        <p:spPr/>
        <p:txBody>
          <a:bodyPr/>
          <a:lstStyle/>
          <a:p>
            <a:r>
              <a:rPr lang="en-US" dirty="0"/>
              <a:t>Greenery </a:t>
            </a:r>
          </a:p>
          <a:p>
            <a:r>
              <a:rPr lang="en-US" dirty="0"/>
              <a:t>Presentable</a:t>
            </a:r>
          </a:p>
          <a:p>
            <a:r>
              <a:rPr lang="en-US" dirty="0"/>
              <a:t>Clean</a:t>
            </a: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Hair and make up pegs</a:t>
            </a:r>
          </a:p>
        </p:txBody>
      </p:sp>
      <p:sp>
        <p:nvSpPr>
          <p:cNvPr id="3" name="Content Placeholder 2"/>
          <p:cNvSpPr>
            <a:spLocks noGrp="1"/>
          </p:cNvSpPr>
          <p:nvPr>
            <p:ph idx="1"/>
          </p:nvPr>
        </p:nvSpPr>
        <p:spPr/>
        <p:txBody>
          <a:bodyPr/>
          <a:lstStyle/>
          <a:p>
            <a:r>
              <a:rPr lang="en-US" dirty="0"/>
              <a:t>Clean</a:t>
            </a:r>
          </a:p>
          <a:p>
            <a:r>
              <a:rPr lang="en-US" dirty="0"/>
              <a:t>Tidy</a:t>
            </a:r>
          </a:p>
          <a:p>
            <a:r>
              <a:rPr lang="en-US" dirty="0"/>
              <a:t>Service like</a:t>
            </a:r>
          </a:p>
        </p:txBody>
      </p:sp>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428FE-C707-40F5-BAB2-BD4E30575355}"/>
              </a:ext>
            </a:extLst>
          </p:cNvPr>
          <p:cNvSpPr>
            <a:spLocks noGrp="1"/>
          </p:cNvSpPr>
          <p:nvPr>
            <p:ph type="title"/>
          </p:nvPr>
        </p:nvSpPr>
        <p:spPr/>
        <p:txBody>
          <a:bodyPr/>
          <a:lstStyle/>
          <a:p>
            <a:r>
              <a:rPr lang="en-US" dirty="0"/>
              <a:t>Timetable</a:t>
            </a:r>
          </a:p>
        </p:txBody>
      </p:sp>
      <p:sp>
        <p:nvSpPr>
          <p:cNvPr id="3" name="Content Placeholder 2">
            <a:extLst>
              <a:ext uri="{FF2B5EF4-FFF2-40B4-BE49-F238E27FC236}">
                <a16:creationId xmlns:a16="http://schemas.microsoft.com/office/drawing/2014/main" xmlns="" id="{FCFF7956-1BFB-480A-8D88-F03732FFB912}"/>
              </a:ext>
            </a:extLst>
          </p:cNvPr>
          <p:cNvSpPr>
            <a:spLocks noGrp="1"/>
          </p:cNvSpPr>
          <p:nvPr>
            <p:ph idx="1"/>
          </p:nvPr>
        </p:nvSpPr>
        <p:spPr>
          <a:xfrm>
            <a:off x="924444" y="1905256"/>
            <a:ext cx="10353762" cy="3695136"/>
          </a:xfrm>
        </p:spPr>
        <p:txBody>
          <a:bodyPr/>
          <a:lstStyle/>
          <a:p>
            <a:r>
              <a:rPr lang="en-US" dirty="0"/>
              <a:t>January 2 ( Tuesday )</a:t>
            </a:r>
            <a:br>
              <a:rPr lang="en-US" dirty="0"/>
            </a:br>
            <a:r>
              <a:rPr lang="en-US" dirty="0"/>
              <a:t>-get plan approved</a:t>
            </a:r>
            <a:br>
              <a:rPr lang="en-US" dirty="0"/>
            </a:br>
            <a:r>
              <a:rPr lang="en-US" dirty="0"/>
              <a:t>-finish template</a:t>
            </a:r>
            <a:br>
              <a:rPr lang="en-US" dirty="0"/>
            </a:br>
            <a:r>
              <a:rPr lang="en-US" dirty="0"/>
              <a:t>-finish the product logo</a:t>
            </a:r>
          </a:p>
          <a:p>
            <a:r>
              <a:rPr lang="en-US" dirty="0"/>
              <a:t>January 3 ( Wednesday )</a:t>
            </a:r>
            <a:br>
              <a:rPr lang="en-US" dirty="0"/>
            </a:br>
            <a:r>
              <a:rPr lang="en-US" dirty="0"/>
              <a:t>-shooting of the film</a:t>
            </a:r>
            <a:br>
              <a:rPr lang="en-US" dirty="0"/>
            </a:br>
            <a:r>
              <a:rPr lang="en-US" dirty="0"/>
              <a:t>-brought props &amp; finalizing of places</a:t>
            </a:r>
          </a:p>
        </p:txBody>
      </p:sp>
      <p:sp>
        <p:nvSpPr>
          <p:cNvPr id="4" name="TextBox 3">
            <a:extLst>
              <a:ext uri="{FF2B5EF4-FFF2-40B4-BE49-F238E27FC236}">
                <a16:creationId xmlns:a16="http://schemas.microsoft.com/office/drawing/2014/main" xmlns="" id="{ECF22E17-62D7-4034-9D6A-46894B4817F9}"/>
              </a:ext>
            </a:extLst>
          </p:cNvPr>
          <p:cNvSpPr txBox="1"/>
          <p:nvPr/>
        </p:nvSpPr>
        <p:spPr>
          <a:xfrm>
            <a:off x="913794" y="4723229"/>
            <a:ext cx="325676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January 4 ( Thursday )</a:t>
            </a:r>
            <a:br>
              <a:rPr lang="en-US" dirty="0"/>
            </a:br>
            <a:r>
              <a:rPr lang="en-US" dirty="0"/>
              <a:t>-editing of the footage</a:t>
            </a:r>
          </a:p>
          <a:p>
            <a:endParaRPr lang="en-US" dirty="0"/>
          </a:p>
          <a:p>
            <a:pPr marL="285750" indent="-285750">
              <a:buFont typeface="Arial" panose="020B0604020202020204" pitchFamily="34" charset="0"/>
              <a:buChar char="•"/>
            </a:pPr>
            <a:r>
              <a:rPr lang="en-US" dirty="0"/>
              <a:t>January 5 ( Friday )</a:t>
            </a:r>
            <a:br>
              <a:rPr lang="en-US" dirty="0"/>
            </a:br>
            <a:r>
              <a:rPr lang="en-US" dirty="0"/>
              <a:t>-consultation</a:t>
            </a:r>
          </a:p>
        </p:txBody>
      </p:sp>
    </p:spTree>
    <p:extLst>
      <p:ext uri="{BB962C8B-B14F-4D97-AF65-F5344CB8AC3E}">
        <p14:creationId xmlns:p14="http://schemas.microsoft.com/office/powerpoint/2010/main" val="1447341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7C901-8B63-47F7-8DB8-221FC3B3D73E}"/>
              </a:ext>
            </a:extLst>
          </p:cNvPr>
          <p:cNvSpPr>
            <a:spLocks noGrp="1"/>
          </p:cNvSpPr>
          <p:nvPr>
            <p:ph type="title"/>
          </p:nvPr>
        </p:nvSpPr>
        <p:spPr>
          <a:xfrm>
            <a:off x="919119" y="2765839"/>
            <a:ext cx="10353761" cy="1326321"/>
          </a:xfrm>
        </p:spPr>
        <p:txBody>
          <a:bodyPr>
            <a:normAutofit/>
          </a:bodyPr>
          <a:lstStyle/>
          <a:p>
            <a:r>
              <a:rPr lang="en-US" sz="4400" dirty="0"/>
              <a:t>Thank you for listening </a:t>
            </a:r>
          </a:p>
        </p:txBody>
      </p:sp>
    </p:spTree>
    <p:extLst>
      <p:ext uri="{BB962C8B-B14F-4D97-AF65-F5344CB8AC3E}">
        <p14:creationId xmlns:p14="http://schemas.microsoft.com/office/powerpoint/2010/main" val="3846197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874" y="-694594"/>
            <a:ext cx="8229602" cy="8229602"/>
          </a:xfrm>
          <a:prstGeom prst="rect">
            <a:avLst/>
          </a:prstGeom>
        </p:spPr>
      </p:pic>
    </p:spTree>
    <p:extLst>
      <p:ext uri="{BB962C8B-B14F-4D97-AF65-F5344CB8AC3E}">
        <p14:creationId xmlns:p14="http://schemas.microsoft.com/office/powerpoint/2010/main" val="31778868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802424"/>
            <a:ext cx="8548123" cy="784348"/>
          </a:xfrm>
        </p:spPr>
        <p:txBody>
          <a:bodyPr>
            <a:normAutofit/>
          </a:bodyPr>
          <a:lstStyle/>
          <a:p>
            <a:r>
              <a:rPr lang="en-PH" sz="4000" dirty="0"/>
              <a:t>Pre-production organizer</a:t>
            </a:r>
            <a:endParaRPr lang="en-US" sz="4000" dirty="0"/>
          </a:p>
        </p:txBody>
      </p:sp>
      <p:sp>
        <p:nvSpPr>
          <p:cNvPr id="3" name="Subtitle 2"/>
          <p:cNvSpPr>
            <a:spLocks noGrp="1"/>
          </p:cNvSpPr>
          <p:nvPr>
            <p:ph type="subTitle" idx="1"/>
          </p:nvPr>
        </p:nvSpPr>
        <p:spPr>
          <a:xfrm>
            <a:off x="1595269" y="4129576"/>
            <a:ext cx="9001462" cy="2306393"/>
          </a:xfrm>
        </p:spPr>
        <p:txBody>
          <a:bodyPr>
            <a:normAutofit fontScale="92500" lnSpcReduction="10000"/>
          </a:bodyPr>
          <a:lstStyle/>
          <a:p>
            <a:pPr algn="l"/>
            <a:r>
              <a:rPr lang="en-PH" dirty="0"/>
              <a:t>Team Members:</a:t>
            </a:r>
            <a:br>
              <a:rPr lang="en-PH" dirty="0"/>
            </a:br>
            <a:r>
              <a:rPr lang="en-PH" dirty="0"/>
              <a:t>Johner Zulueta</a:t>
            </a:r>
            <a:br>
              <a:rPr lang="en-PH" dirty="0"/>
            </a:br>
            <a:r>
              <a:rPr lang="en-PH" dirty="0"/>
              <a:t>Mariah Fornal</a:t>
            </a:r>
            <a:br>
              <a:rPr lang="en-PH" dirty="0"/>
            </a:br>
            <a:r>
              <a:rPr lang="en-PH" dirty="0"/>
              <a:t>Hanna Parame</a:t>
            </a:r>
            <a:br>
              <a:rPr lang="en-PH" dirty="0"/>
            </a:br>
            <a:r>
              <a:rPr lang="en-PH" dirty="0"/>
              <a:t>Martin Escala</a:t>
            </a:r>
            <a:br>
              <a:rPr lang="en-PH" dirty="0"/>
            </a:br>
            <a:r>
              <a:rPr lang="en-PH" dirty="0"/>
              <a:t>Michael Sotto</a:t>
            </a:r>
          </a:p>
        </p:txBody>
      </p:sp>
    </p:spTree>
    <p:extLst>
      <p:ext uri="{BB962C8B-B14F-4D97-AF65-F5344CB8AC3E}">
        <p14:creationId xmlns:p14="http://schemas.microsoft.com/office/powerpoint/2010/main" val="260882383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endParaRPr lang="en-US" dirty="0"/>
          </a:p>
        </p:txBody>
      </p:sp>
      <p:sp>
        <p:nvSpPr>
          <p:cNvPr id="3" name="Content Placeholder 2"/>
          <p:cNvSpPr>
            <a:spLocks noGrp="1"/>
          </p:cNvSpPr>
          <p:nvPr>
            <p:ph idx="1"/>
          </p:nvPr>
        </p:nvSpPr>
        <p:spPr>
          <a:xfrm>
            <a:off x="913795" y="2430171"/>
            <a:ext cx="10353762" cy="3695136"/>
          </a:xfrm>
        </p:spPr>
        <p:txBody>
          <a:bodyPr/>
          <a:lstStyle/>
          <a:p>
            <a:r>
              <a:rPr lang="en-PH" dirty="0"/>
              <a:t>Our objectives for making this video is to show how feasible farm to family deliviries are in North Olympus and its delivery process. </a:t>
            </a:r>
          </a:p>
          <a:p>
            <a:r>
              <a:rPr lang="en-PH" dirty="0"/>
              <a:t>Our study is about the feasibility of farm-to-door deliveries in North Olympus</a:t>
            </a:r>
            <a:endParaRPr lang="en-US" dirty="0"/>
          </a:p>
        </p:txBody>
      </p:sp>
    </p:spTree>
    <p:extLst>
      <p:ext uri="{BB962C8B-B14F-4D97-AF65-F5344CB8AC3E}">
        <p14:creationId xmlns:p14="http://schemas.microsoft.com/office/powerpoint/2010/main" val="368217705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Production team</a:t>
            </a:r>
            <a:endParaRPr lang="en-US" dirty="0"/>
          </a:p>
        </p:txBody>
      </p:sp>
      <p:sp>
        <p:nvSpPr>
          <p:cNvPr id="3" name="Content Placeholder 2"/>
          <p:cNvSpPr>
            <a:spLocks noGrp="1"/>
          </p:cNvSpPr>
          <p:nvPr>
            <p:ph idx="1"/>
          </p:nvPr>
        </p:nvSpPr>
        <p:spPr>
          <a:xfrm>
            <a:off x="913794" y="2421380"/>
            <a:ext cx="10353762" cy="3695136"/>
          </a:xfrm>
        </p:spPr>
        <p:txBody>
          <a:bodyPr/>
          <a:lstStyle/>
          <a:p>
            <a:r>
              <a:rPr lang="en-PH" dirty="0"/>
              <a:t>Johner: Executive Producer, Director, Editor, Actor</a:t>
            </a:r>
          </a:p>
          <a:p>
            <a:r>
              <a:rPr lang="en-PH" dirty="0"/>
              <a:t>Mariah: Main actress, props design, wardrobe</a:t>
            </a:r>
          </a:p>
          <a:p>
            <a:r>
              <a:rPr lang="en-PH" dirty="0"/>
              <a:t>Martin: Staff, supporting actor</a:t>
            </a:r>
          </a:p>
          <a:p>
            <a:r>
              <a:rPr lang="en-PH" dirty="0"/>
              <a:t>Hanna: assistant director, camera woman, cinematographer</a:t>
            </a:r>
          </a:p>
          <a:p>
            <a:r>
              <a:rPr lang="en-PH" dirty="0"/>
              <a:t>Michael: Editor, extra staff, camera man</a:t>
            </a:r>
            <a:endParaRPr lang="en-US" dirty="0"/>
          </a:p>
        </p:txBody>
      </p:sp>
    </p:spTree>
    <p:extLst>
      <p:ext uri="{BB962C8B-B14F-4D97-AF65-F5344CB8AC3E}">
        <p14:creationId xmlns:p14="http://schemas.microsoft.com/office/powerpoint/2010/main" val="45720388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Synopsis/summary</a:t>
            </a:r>
            <a:endParaRPr lang="en-US" dirty="0"/>
          </a:p>
        </p:txBody>
      </p:sp>
      <p:sp>
        <p:nvSpPr>
          <p:cNvPr id="3" name="Content Placeholder 2"/>
          <p:cNvSpPr>
            <a:spLocks noGrp="1"/>
          </p:cNvSpPr>
          <p:nvPr>
            <p:ph idx="1"/>
          </p:nvPr>
        </p:nvSpPr>
        <p:spPr>
          <a:xfrm>
            <a:off x="913795" y="2280702"/>
            <a:ext cx="10353762" cy="3695136"/>
          </a:xfrm>
        </p:spPr>
        <p:txBody>
          <a:bodyPr/>
          <a:lstStyle/>
          <a:p>
            <a:r>
              <a:rPr lang="en-PH" dirty="0"/>
              <a:t>To summarize our introduction, it shows a brief process of how farm-to-families deliveries work, and how fun, managable, and flexible it is to start the business here in North Olympus Subdivision. In the following upcoming continuity of this project, we can assure you that our filler will show the simple study to whether this type of business is really feasible to the citizens of the North Olympus.</a:t>
            </a:r>
            <a:endParaRPr lang="en-US" dirty="0"/>
          </a:p>
        </p:txBody>
      </p:sp>
    </p:spTree>
    <p:extLst>
      <p:ext uri="{BB962C8B-B14F-4D97-AF65-F5344CB8AC3E}">
        <p14:creationId xmlns:p14="http://schemas.microsoft.com/office/powerpoint/2010/main" val="278406321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552700"/>
            <a:ext cx="10353761" cy="1326321"/>
          </a:xfrm>
        </p:spPr>
        <p:txBody>
          <a:bodyPr>
            <a:noAutofit/>
          </a:bodyPr>
          <a:lstStyle/>
          <a:p>
            <a:r>
              <a:rPr lang="en-PH" sz="4800" dirty="0"/>
              <a:t>Story board with script</a:t>
            </a:r>
            <a:endParaRPr lang="en-US" sz="4800" dirty="0"/>
          </a:p>
        </p:txBody>
      </p:sp>
    </p:spTree>
    <p:extLst>
      <p:ext uri="{BB962C8B-B14F-4D97-AF65-F5344CB8AC3E}">
        <p14:creationId xmlns:p14="http://schemas.microsoft.com/office/powerpoint/2010/main" val="3606100820"/>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127</TotalTime>
  <Words>395</Words>
  <Application>Microsoft Office PowerPoint</Application>
  <PresentationFormat>Widescreen</PresentationFormat>
  <Paragraphs>62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Bookman Old Style</vt:lpstr>
      <vt:lpstr>Rockwell</vt:lpstr>
      <vt:lpstr>Damask</vt:lpstr>
      <vt:lpstr>JBRC PROduction</vt:lpstr>
      <vt:lpstr>PowerPoint Presentation</vt:lpstr>
      <vt:lpstr>In corporation with the  director’s board</vt:lpstr>
      <vt:lpstr>PowerPoint Presentation</vt:lpstr>
      <vt:lpstr>Pre-production organizer</vt:lpstr>
      <vt:lpstr>Objectives</vt:lpstr>
      <vt:lpstr>Production team</vt:lpstr>
      <vt:lpstr>Synopsis/summary</vt:lpstr>
      <vt:lpstr>Story board with 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Production design</vt:lpstr>
      <vt:lpstr>Video / treatment pegs</vt:lpstr>
      <vt:lpstr>Costume pegs</vt:lpstr>
      <vt:lpstr>Hair and make up pegs</vt:lpstr>
      <vt:lpstr>Timetable</vt:lpstr>
      <vt:lpstr>Thank you for listening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Pre-production organizer</dc:title>
  <dc:creator>angelo dela cruz</dc:creator>
  <cp:lastModifiedBy>Hanna Parame</cp:lastModifiedBy>
  <cp:revision>19</cp:revision>
  <dcterms:created xsi:type="dcterms:W3CDTF">2018-01-11T13:30:56Z</dcterms:created>
  <dcterms:modified xsi:type="dcterms:W3CDTF">2018-03-15T13:50:43Z</dcterms:modified>
</cp:coreProperties>
</file>