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9e9da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9e9da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e9da2e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9e9da2e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9e9da2e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9e9da2e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 (supplements)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2325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(curve fitting) boosting and bagging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18450"/>
            <a:ext cx="4260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 trees or increasing tree depth...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1550" y="1133950"/>
            <a:ext cx="47352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Increases variance, but reduces bias (even more for both simultaneously)</a:t>
            </a:r>
            <a:endParaRPr sz="1400">
              <a:solidFill>
                <a:srgbClr val="23232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plot on the top shows how bias vs. variance changes </a:t>
            </a:r>
            <a:r>
              <a:rPr b="1"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with tree depth</a:t>
            </a: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 (DT with max_depth = 3 fits closest to true values)</a:t>
            </a:r>
            <a:endParaRPr sz="1400">
              <a:solidFill>
                <a:srgbClr val="23232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plot on the bottom shows how </a:t>
            </a: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bias vs. v</a:t>
            </a: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ariance changes </a:t>
            </a:r>
            <a:r>
              <a:rPr b="1"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by adding more trees</a:t>
            </a: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 (GBRT with &gt; 20 trees </a:t>
            </a: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 fits closest to true values)</a:t>
            </a:r>
            <a:endParaRPr sz="1400">
              <a:solidFill>
                <a:srgbClr val="23232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Built using the </a:t>
            </a:r>
            <a:r>
              <a:rPr b="1" lang="en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staged_predict </a:t>
            </a:r>
            <a:r>
              <a:rPr lang="en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from prev lecture</a:t>
            </a:r>
            <a:endParaRPr sz="1400">
              <a:solidFill>
                <a:srgbClr val="23232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rPr>
              <a:t>But overfitting occurs often</a:t>
            </a:r>
            <a:endParaRPr sz="1400">
              <a:solidFill>
                <a:srgbClr val="2323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600" y="0"/>
            <a:ext cx="3756249" cy="247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600" y="2503675"/>
            <a:ext cx="3902445" cy="2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77000" y="218950"/>
            <a:ext cx="40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Deviance Plots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69425" y="920375"/>
            <a:ext cx="4237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Shows training/testing error (deviance)</a:t>
            </a:r>
            <a:endParaRPr sz="1400">
              <a:solidFill>
                <a:srgbClr val="23232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error decreases for each initially then hits a </a:t>
            </a:r>
            <a:r>
              <a:rPr lang="en" sz="1400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minimum</a:t>
            </a:r>
            <a:r>
              <a:rPr lang="en" sz="1400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as a function of  number of trees grows</a:t>
            </a:r>
            <a:endParaRPr sz="1400">
              <a:solidFill>
                <a:srgbClr val="23232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it hits the minimum the train error keeps decreasing while the test error starts to increase</a:t>
            </a:r>
            <a:endParaRPr sz="1400">
              <a:solidFill>
                <a:srgbClr val="23232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is due to over fitting</a:t>
            </a:r>
            <a:endParaRPr>
              <a:solidFill>
                <a:srgbClr val="23232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Starts fitting noise (</a:t>
            </a:r>
            <a:r>
              <a:rPr lang="en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idiosyncrasies</a:t>
            </a:r>
            <a:r>
              <a:rPr lang="en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data)</a:t>
            </a:r>
            <a:endParaRPr>
              <a:solidFill>
                <a:srgbClr val="23232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3232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Luckily there are some things we can do to avoid this...</a:t>
            </a:r>
            <a:endParaRPr sz="1400">
              <a:solidFill>
                <a:srgbClr val="23232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500" y="100800"/>
            <a:ext cx="4554849" cy="285398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733302" y="2772700"/>
            <a:ext cx="517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Tuning Parameters: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trees (n_estimators lower)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depth of trees (max_depth lower)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loss function used (loss)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learning rate (learning_rate lower)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samples/leaf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in_samples _leaf higher)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76325" y="188400"/>
            <a:ext cx="51231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overfitting via shrinkage or tree structure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69650" y="3520375"/>
            <a:ext cx="47838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32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Slowing LR by small </a:t>
            </a:r>
            <a:r>
              <a:rPr lang="en"/>
              <a:t>scalar</a:t>
            </a:r>
            <a:r>
              <a:rPr lang="en"/>
              <a:t> so the model must </a:t>
            </a:r>
            <a:r>
              <a:rPr lang="en"/>
              <a:t>reinforce</a:t>
            </a:r>
            <a:r>
              <a:rPr lang="en"/>
              <a:t> concepts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more n_estimators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00" y="1426325"/>
            <a:ext cx="4734700" cy="297609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78150" y="188400"/>
            <a:ext cx="42105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Degree of feature interactions controlled with depth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set lower or set minimum # samples per leaf higher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25" y="1235075"/>
            <a:ext cx="4210499" cy="267333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037250" y="4286100"/>
            <a:ext cx="3851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https://www.datarobot.com/blog/gradient-boosted-regression-trees/</a:t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