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2777597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2777597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2777597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2777597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777597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777597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c05bc0e4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c05bc0e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929beb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929beb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We end up with a feature map with a reduced height and width, but a greater density (in the lowest 2D layers)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Density captures the information corresponding to that piece/location/corner of the image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Lowest layers have less location information and more feature information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Rather than losing information, it is getting more meaningful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929bebd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929bebd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929beb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929beb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91700" y="148785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Quick Intro to Neural Networks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9913"/>
            <a:ext cx="5274975" cy="29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688650" y="137225"/>
            <a:ext cx="27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Neuron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4942" l="1088" r="0" t="0"/>
          <a:stretch/>
        </p:blipFill>
        <p:spPr>
          <a:xfrm>
            <a:off x="4218650" y="211500"/>
            <a:ext cx="4797499" cy="41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4827250" y="4269850"/>
            <a:ext cx="418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Network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47650" y="3705775"/>
            <a:ext cx="37710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Input features (predictors): X1, X2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find weights </a:t>
            </a:r>
            <a:r>
              <a:rPr b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activation function </a:t>
            </a:r>
            <a:r>
              <a:rPr b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and bias term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to model Y (expected output)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0" y="0"/>
            <a:ext cx="377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</a:t>
            </a:r>
            <a:r>
              <a:rPr lang="en" sz="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https://ujjwalkarn.me/2016/08/09/quick-intro-neural-networks/</a:t>
            </a:r>
            <a:endParaRPr sz="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800125" y="196600"/>
            <a:ext cx="31101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488175" y="1015800"/>
            <a:ext cx="4220100" cy="2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Step 1.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randomly guess initial values for all of the weights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Step 2. </a:t>
            </a: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for each training instance,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make an initial prediction and compute the </a:t>
            </a: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sum of squared errors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between the predictions and ground truth values (i.e. the cost function)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63875" y="3935375"/>
            <a:ext cx="3924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Forward Propagation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8" y="763450"/>
            <a:ext cx="3884124" cy="33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572000" y="3935375"/>
            <a:ext cx="42201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Batch size</a:t>
            </a: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: # training samples per iteration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Epoch</a:t>
            </a:r>
            <a:r>
              <a:rPr lang="en">
                <a:solidFill>
                  <a:srgbClr val="666666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: time to go through all training samples in data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149275" y="3265525"/>
            <a:ext cx="2847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Incorrect output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/>
          </a:p>
        </p:txBody>
      </p:sp>
      <p:cxnSp>
        <p:nvCxnSpPr>
          <p:cNvPr id="80" name="Google Shape;80;p15"/>
          <p:cNvCxnSpPr/>
          <p:nvPr/>
        </p:nvCxnSpPr>
        <p:spPr>
          <a:xfrm rot="10800000">
            <a:off x="4025375" y="2882775"/>
            <a:ext cx="419700" cy="524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1131638" y="4403000"/>
            <a:ext cx="244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</a:t>
            </a:r>
            <a:r>
              <a:rPr lang="en" sz="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https://mattmazur.com/2015/03/17/a-step-by-step-backpropagation-example/</a:t>
            </a:r>
            <a:endParaRPr sz="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93925" y="205575"/>
            <a:ext cx="43320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Step 3.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In each iteration, compute the gradient of the cost function wrt to each weight and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adjust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accordingly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225"/>
            <a:ext cx="4151149" cy="24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88225" y="3871325"/>
            <a:ext cx="3743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ach 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baby step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“downhill” (down the cost function), progresses toward the minimum error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508600" y="4257150"/>
            <a:ext cx="41511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Learning rate (eta)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: size of the increment downhill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227850" y="2444025"/>
            <a:ext cx="5826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Back</a:t>
            </a: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Propagation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300" y="0"/>
            <a:ext cx="4801555" cy="25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0" l="0" r="5944" t="32386"/>
          <a:stretch/>
        </p:blipFill>
        <p:spPr>
          <a:xfrm>
            <a:off x="4572000" y="3104225"/>
            <a:ext cx="2622075" cy="7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4572000" y="3640150"/>
            <a:ext cx="2847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Weights Update 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6512888" y="0"/>
            <a:ext cx="244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source:https://mattmazur.com/2015/03/17/a-step-by-step-backpropagation-example/</a:t>
            </a:r>
            <a:endParaRPr sz="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72500" y="147825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Quick</a:t>
            </a:r>
            <a:r>
              <a:rPr lang="en"/>
              <a:t> Intro to </a:t>
            </a:r>
            <a:r>
              <a:rPr i="1" lang="en"/>
              <a:t>Convolutional</a:t>
            </a:r>
            <a:r>
              <a:rPr lang="en"/>
              <a:t> NNs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592275" y="445025"/>
            <a:ext cx="324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Filters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351075" y="1506125"/>
            <a:ext cx="34812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</a:rPr>
              <a:t>each filter learns patterns used to detect a specific feature in the image</a:t>
            </a:r>
            <a:endParaRPr>
              <a:solidFill>
                <a:srgbClr val="66666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666666"/>
                </a:solidFill>
              </a:rPr>
              <a:t>Each </a:t>
            </a:r>
            <a:r>
              <a:rPr lang="en">
                <a:solidFill>
                  <a:srgbClr val="666666"/>
                </a:solidFill>
              </a:rPr>
              <a:t>creates abstractions based on the previous layers input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</a:rPr>
              <a:t>Beginning layers just look for lines and simple shapes, but as the feature map becomes more and more abstract/complex it captures more detail in the image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44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4144" l="0" r="2629" t="3766"/>
          <a:stretch/>
        </p:blipFill>
        <p:spPr>
          <a:xfrm>
            <a:off x="140350" y="284350"/>
            <a:ext cx="5796899" cy="395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800175" y="4235650"/>
            <a:ext cx="42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Convolution Operation</a:t>
            </a:r>
            <a:endParaRPr sz="2400"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0"/>
            <a:ext cx="406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</a:t>
            </a:r>
            <a:r>
              <a:rPr lang="en" sz="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https://towardsdatascience.com/simple-introduction-to-convolutional-neural-networks-cdf8d3077bac</a:t>
            </a:r>
            <a:endParaRPr sz="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317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CNN Layer Types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4906" t="0"/>
          <a:stretch/>
        </p:blipFill>
        <p:spPr>
          <a:xfrm>
            <a:off x="4572000" y="163500"/>
            <a:ext cx="4025975" cy="24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96600" y="883400"/>
            <a:ext cx="4475400" cy="21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of building a CNN always involves four major steps: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Step - 1 : Convolution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Step - 2 : Pooling (eg. Max-pooling, avg pooling)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Step - 3 : Flattening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Step - 4 : Full connection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5103413" y="2571750"/>
            <a:ext cx="317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Size of Output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9"/>
          <p:cNvSpPr txBox="1"/>
          <p:nvPr/>
        </p:nvSpPr>
        <p:spPr>
          <a:xfrm>
            <a:off x="0" y="2858175"/>
            <a:ext cx="871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b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Padding (in convolution)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 giving additional pixels to the input data to preserve edge information (when sliding filter across edges of image map)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b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Stride  (in convolution)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: number of rows/cols skipped per shift of convo filter (Higher stride = smaller output)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</a:pPr>
            <a:r>
              <a:rPr b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ReLU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(activation):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outputs the input if it is positive otherwise it outputs 0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transformations would make the neural network simpler, but less powerful and unable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73675" y="363000"/>
            <a:ext cx="29958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Total CNN Parameters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3" name="Google Shape;123;p20"/>
          <p:cNvSpPr txBox="1"/>
          <p:nvPr/>
        </p:nvSpPr>
        <p:spPr>
          <a:xfrm>
            <a:off x="180175" y="1226275"/>
            <a:ext cx="31893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# of </a:t>
            </a:r>
            <a:r>
              <a:rPr b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 a layer is the # </a:t>
            </a:r>
            <a:r>
              <a:rPr b="1"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learnable</a:t>
            </a: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elements for a filter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525" y="152400"/>
            <a:ext cx="4531651" cy="475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278525"/>
            <a:ext cx="3678725" cy="241634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304800" y="4062400"/>
            <a:ext cx="2103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</a:t>
            </a:r>
            <a:r>
              <a:rPr lang="en" sz="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https://www.learnopencv.com/number-of-parameters-and-tensor-sizes-in-convolutional-neural-network/</a:t>
            </a:r>
            <a:endParaRPr sz="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