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6" r:id="rId5"/>
    <p:sldId id="264" r:id="rId6"/>
    <p:sldId id="259" r:id="rId7"/>
    <p:sldId id="260" r:id="rId8"/>
    <p:sldId id="261" r:id="rId9"/>
    <p:sldId id="262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RANGE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stockChart>
        <c:ser>
          <c:idx val="0"/>
          <c:order val="0"/>
          <c:tx>
            <c:strRef>
              <c:f>Sheet1!$B$1</c:f>
              <c:strCache>
                <c:ptCount val="1"/>
                <c:pt idx="0">
                  <c:v>MAX RANGE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R</c:v>
                </c:pt>
                <c:pt idx="1">
                  <c:v>G</c:v>
                </c:pt>
                <c:pt idx="2">
                  <c:v>B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215</c:v>
                </c:pt>
                <c:pt idx="1">
                  <c:v>222</c:v>
                </c:pt>
                <c:pt idx="2">
                  <c:v>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6A-497B-8F60-924117F065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MIN RANGE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R</c:v>
                </c:pt>
                <c:pt idx="1">
                  <c:v>G</c:v>
                </c:pt>
                <c:pt idx="2">
                  <c:v>B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27</c:v>
                </c:pt>
                <c:pt idx="1">
                  <c:v>35</c:v>
                </c:pt>
                <c:pt idx="2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6A-497B-8F60-924117F065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12700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hiLowLines>
        <c:axId val="582326368"/>
        <c:axId val="582326784"/>
      </c:stockChart>
      <c:catAx>
        <c:axId val="582326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2326784"/>
        <c:crosses val="autoZero"/>
        <c:auto val="1"/>
        <c:lblAlgn val="ctr"/>
        <c:lblOffset val="100"/>
        <c:noMultiLvlLbl val="0"/>
      </c:catAx>
      <c:valAx>
        <c:axId val="582326784"/>
        <c:scaling>
          <c:orientation val="minMax"/>
          <c:max val="255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232636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5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5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12700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7A2228-6F6D-4412-9EAF-271CEB399F18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443E7F-69F8-4107-8F31-63A9FB1E680D}">
      <dgm:prSet/>
      <dgm:spPr/>
      <dgm:t>
        <a:bodyPr/>
        <a:lstStyle/>
        <a:p>
          <a:r>
            <a:rPr lang="en-US" dirty="0"/>
            <a:t>Range</a:t>
          </a:r>
        </a:p>
      </dgm:t>
    </dgm:pt>
    <dgm:pt modelId="{2C4DB023-64FB-448C-924C-F8A1DD95451D}" type="parTrans" cxnId="{4D2D72C0-3685-489F-9CE4-CECC96B58ED0}">
      <dgm:prSet/>
      <dgm:spPr/>
      <dgm:t>
        <a:bodyPr/>
        <a:lstStyle/>
        <a:p>
          <a:endParaRPr lang="en-US"/>
        </a:p>
      </dgm:t>
    </dgm:pt>
    <dgm:pt modelId="{E0F3BFD6-CB61-451F-ADBC-C69E67388237}" type="sibTrans" cxnId="{4D2D72C0-3685-489F-9CE4-CECC96B58ED0}">
      <dgm:prSet/>
      <dgm:spPr/>
      <dgm:t>
        <a:bodyPr/>
        <a:lstStyle/>
        <a:p>
          <a:endParaRPr lang="en-US"/>
        </a:p>
      </dgm:t>
    </dgm:pt>
    <dgm:pt modelId="{6E76E6D9-F98E-4E22-AAC2-D9B9F4C105C9}">
      <dgm:prSet/>
      <dgm:spPr/>
      <dgm:t>
        <a:bodyPr/>
        <a:lstStyle/>
        <a:p>
          <a:r>
            <a:rPr lang="en-US"/>
            <a:t>Resolution</a:t>
          </a:r>
        </a:p>
      </dgm:t>
    </dgm:pt>
    <dgm:pt modelId="{8667787B-4BA4-45C7-8AB0-E871DC00CA84}" type="parTrans" cxnId="{4AB73185-92C9-4DB5-BB70-E16C20E82AE8}">
      <dgm:prSet/>
      <dgm:spPr/>
      <dgm:t>
        <a:bodyPr/>
        <a:lstStyle/>
        <a:p>
          <a:endParaRPr lang="en-US"/>
        </a:p>
      </dgm:t>
    </dgm:pt>
    <dgm:pt modelId="{722B716A-FC57-409B-B251-1EE951F8084F}" type="sibTrans" cxnId="{4AB73185-92C9-4DB5-BB70-E16C20E82AE8}">
      <dgm:prSet/>
      <dgm:spPr/>
      <dgm:t>
        <a:bodyPr/>
        <a:lstStyle/>
        <a:p>
          <a:endParaRPr lang="en-US"/>
        </a:p>
      </dgm:t>
    </dgm:pt>
    <dgm:pt modelId="{B0149337-8A03-44B1-A5C4-77890D13F3EE}">
      <dgm:prSet/>
      <dgm:spPr/>
      <dgm:t>
        <a:bodyPr/>
        <a:lstStyle/>
        <a:p>
          <a:r>
            <a:rPr lang="en-US" dirty="0"/>
            <a:t>Error</a:t>
          </a:r>
        </a:p>
      </dgm:t>
    </dgm:pt>
    <dgm:pt modelId="{DD0437A4-17D5-4B33-A3B2-D8FF4D7C3F29}" type="parTrans" cxnId="{3B08BCA1-2E27-4EE1-ADF2-C189C2DC2261}">
      <dgm:prSet/>
      <dgm:spPr/>
      <dgm:t>
        <a:bodyPr/>
        <a:lstStyle/>
        <a:p>
          <a:endParaRPr lang="en-US"/>
        </a:p>
      </dgm:t>
    </dgm:pt>
    <dgm:pt modelId="{1D4FE424-B5E1-4AE1-802B-627A29E00B15}" type="sibTrans" cxnId="{3B08BCA1-2E27-4EE1-ADF2-C189C2DC2261}">
      <dgm:prSet/>
      <dgm:spPr/>
      <dgm:t>
        <a:bodyPr/>
        <a:lstStyle/>
        <a:p>
          <a:endParaRPr lang="en-US"/>
        </a:p>
      </dgm:t>
    </dgm:pt>
    <dgm:pt modelId="{B0BD8DE1-CB89-4D3A-9BB8-869EFE18A41E}">
      <dgm:prSet/>
      <dgm:spPr/>
      <dgm:t>
        <a:bodyPr/>
        <a:lstStyle/>
        <a:p>
          <a:r>
            <a:rPr lang="en-US" altLang="zh-CN" dirty="0"/>
            <a:t>Accuracy</a:t>
          </a:r>
          <a:endParaRPr lang="en-US" dirty="0"/>
        </a:p>
      </dgm:t>
    </dgm:pt>
    <dgm:pt modelId="{2E9407F2-1B4B-4B59-B436-16F741CDD2C2}" type="parTrans" cxnId="{E7683F6A-5469-4296-A46C-81FA4465F8C9}">
      <dgm:prSet/>
      <dgm:spPr/>
      <dgm:t>
        <a:bodyPr/>
        <a:lstStyle/>
        <a:p>
          <a:endParaRPr lang="zh-CN" altLang="en-US"/>
        </a:p>
      </dgm:t>
    </dgm:pt>
    <dgm:pt modelId="{FE8CCD73-3F2A-4F5E-A84E-D03087ACAC3A}" type="sibTrans" cxnId="{E7683F6A-5469-4296-A46C-81FA4465F8C9}">
      <dgm:prSet/>
      <dgm:spPr/>
      <dgm:t>
        <a:bodyPr/>
        <a:lstStyle/>
        <a:p>
          <a:endParaRPr lang="zh-CN" altLang="en-US"/>
        </a:p>
      </dgm:t>
    </dgm:pt>
    <dgm:pt modelId="{5D011298-66D7-4C0B-9144-7C56DCAF9E40}">
      <dgm:prSet/>
      <dgm:spPr/>
      <dgm:t>
        <a:bodyPr/>
        <a:lstStyle/>
        <a:p>
          <a:r>
            <a:rPr lang="en-US" altLang="zh-CN"/>
            <a:t>Sensitivity</a:t>
          </a:r>
          <a:endParaRPr lang="en-US" dirty="0"/>
        </a:p>
      </dgm:t>
    </dgm:pt>
    <dgm:pt modelId="{FDDEFB89-0BE1-4167-8814-8E6BE4E4A416}" type="parTrans" cxnId="{57D7E07F-E9DA-4EC0-AF12-8116EC089B68}">
      <dgm:prSet/>
      <dgm:spPr/>
      <dgm:t>
        <a:bodyPr/>
        <a:lstStyle/>
        <a:p>
          <a:endParaRPr lang="zh-CN" altLang="en-US"/>
        </a:p>
      </dgm:t>
    </dgm:pt>
    <dgm:pt modelId="{E89F9E0F-6195-44AF-A7A1-BE0D3B498BB8}" type="sibTrans" cxnId="{57D7E07F-E9DA-4EC0-AF12-8116EC089B68}">
      <dgm:prSet/>
      <dgm:spPr/>
      <dgm:t>
        <a:bodyPr/>
        <a:lstStyle/>
        <a:p>
          <a:endParaRPr lang="zh-CN" altLang="en-US"/>
        </a:p>
      </dgm:t>
    </dgm:pt>
    <dgm:pt modelId="{0FB38F8B-6C55-4067-91C4-4BEF922D063E}">
      <dgm:prSet/>
      <dgm:spPr/>
      <dgm:t>
        <a:bodyPr/>
        <a:lstStyle/>
        <a:p>
          <a:r>
            <a:rPr lang="en-US" altLang="zh-CN" dirty="0"/>
            <a:t>Linearity</a:t>
          </a:r>
          <a:endParaRPr lang="en-US" dirty="0"/>
        </a:p>
      </dgm:t>
    </dgm:pt>
    <dgm:pt modelId="{E8F5AD7D-C518-47A5-9011-2C6899513E9C}" type="parTrans" cxnId="{D8E610C6-E637-49F9-9585-C411483BCE6C}">
      <dgm:prSet/>
      <dgm:spPr/>
      <dgm:t>
        <a:bodyPr/>
        <a:lstStyle/>
        <a:p>
          <a:endParaRPr lang="zh-CN" altLang="en-US"/>
        </a:p>
      </dgm:t>
    </dgm:pt>
    <dgm:pt modelId="{41FFA134-E487-4980-AF9D-B2ED1BF77BA9}" type="sibTrans" cxnId="{D8E610C6-E637-49F9-9585-C411483BCE6C}">
      <dgm:prSet/>
      <dgm:spPr/>
      <dgm:t>
        <a:bodyPr/>
        <a:lstStyle/>
        <a:p>
          <a:endParaRPr lang="zh-CN" altLang="en-US"/>
        </a:p>
      </dgm:t>
    </dgm:pt>
    <dgm:pt modelId="{B96DEA05-B628-4EE0-8092-F9ECF3F64877}" type="pres">
      <dgm:prSet presAssocID="{ED7A2228-6F6D-4412-9EAF-271CEB399F18}" presName="diagram" presStyleCnt="0">
        <dgm:presLayoutVars>
          <dgm:dir/>
          <dgm:resizeHandles val="exact"/>
        </dgm:presLayoutVars>
      </dgm:prSet>
      <dgm:spPr/>
    </dgm:pt>
    <dgm:pt modelId="{E9B243FD-73C4-4D05-83C5-7A416620DC4C}" type="pres">
      <dgm:prSet presAssocID="{09443E7F-69F8-4107-8F31-63A9FB1E680D}" presName="node" presStyleLbl="node1" presStyleIdx="0" presStyleCnt="6" custLinFactNeighborX="-717" custLinFactNeighborY="-17077">
        <dgm:presLayoutVars>
          <dgm:bulletEnabled val="1"/>
        </dgm:presLayoutVars>
      </dgm:prSet>
      <dgm:spPr/>
    </dgm:pt>
    <dgm:pt modelId="{A556DC91-AD9A-4FD9-99E1-9841477FBD8B}" type="pres">
      <dgm:prSet presAssocID="{E0F3BFD6-CB61-451F-ADBC-C69E67388237}" presName="sibTrans" presStyleCnt="0"/>
      <dgm:spPr/>
    </dgm:pt>
    <dgm:pt modelId="{76244563-79B9-441F-9D10-96C416157DE1}" type="pres">
      <dgm:prSet presAssocID="{6E76E6D9-F98E-4E22-AAC2-D9B9F4C105C9}" presName="node" presStyleLbl="node1" presStyleIdx="1" presStyleCnt="6">
        <dgm:presLayoutVars>
          <dgm:bulletEnabled val="1"/>
        </dgm:presLayoutVars>
      </dgm:prSet>
      <dgm:spPr/>
    </dgm:pt>
    <dgm:pt modelId="{1F950AD3-3025-430A-84F9-CA9F7C842785}" type="pres">
      <dgm:prSet presAssocID="{722B716A-FC57-409B-B251-1EE951F8084F}" presName="sibTrans" presStyleCnt="0"/>
      <dgm:spPr/>
    </dgm:pt>
    <dgm:pt modelId="{0BAFA40F-4F69-4541-B417-0D64E6C6A2E3}" type="pres">
      <dgm:prSet presAssocID="{B0149337-8A03-44B1-A5C4-77890D13F3EE}" presName="node" presStyleLbl="node1" presStyleIdx="2" presStyleCnt="6">
        <dgm:presLayoutVars>
          <dgm:bulletEnabled val="1"/>
        </dgm:presLayoutVars>
      </dgm:prSet>
      <dgm:spPr/>
    </dgm:pt>
    <dgm:pt modelId="{45624E66-208B-4A08-8848-44A626E4D32A}" type="pres">
      <dgm:prSet presAssocID="{1D4FE424-B5E1-4AE1-802B-627A29E00B15}" presName="sibTrans" presStyleCnt="0"/>
      <dgm:spPr/>
    </dgm:pt>
    <dgm:pt modelId="{E4649BDE-D72F-467E-80DB-EF91ED088F11}" type="pres">
      <dgm:prSet presAssocID="{5D011298-66D7-4C0B-9144-7C56DCAF9E40}" presName="node" presStyleLbl="node1" presStyleIdx="3" presStyleCnt="6">
        <dgm:presLayoutVars>
          <dgm:bulletEnabled val="1"/>
        </dgm:presLayoutVars>
      </dgm:prSet>
      <dgm:spPr/>
    </dgm:pt>
    <dgm:pt modelId="{720B7005-E3EA-4D9C-815B-EFE36DE4ECCE}" type="pres">
      <dgm:prSet presAssocID="{E89F9E0F-6195-44AF-A7A1-BE0D3B498BB8}" presName="sibTrans" presStyleCnt="0"/>
      <dgm:spPr/>
    </dgm:pt>
    <dgm:pt modelId="{4783DB2C-7601-49DD-B5D2-614B1C29621C}" type="pres">
      <dgm:prSet presAssocID="{0FB38F8B-6C55-4067-91C4-4BEF922D063E}" presName="node" presStyleLbl="node1" presStyleIdx="4" presStyleCnt="6">
        <dgm:presLayoutVars>
          <dgm:bulletEnabled val="1"/>
        </dgm:presLayoutVars>
      </dgm:prSet>
      <dgm:spPr/>
    </dgm:pt>
    <dgm:pt modelId="{915F2335-6D08-4E9E-98E5-A9E3AF7E4A6F}" type="pres">
      <dgm:prSet presAssocID="{41FFA134-E487-4980-AF9D-B2ED1BF77BA9}" presName="sibTrans" presStyleCnt="0"/>
      <dgm:spPr/>
    </dgm:pt>
    <dgm:pt modelId="{5D49B39E-7B17-4BFA-B8A7-98152059AB3B}" type="pres">
      <dgm:prSet presAssocID="{B0BD8DE1-CB89-4D3A-9BB8-869EFE18A41E}" presName="node" presStyleLbl="node1" presStyleIdx="5" presStyleCnt="6">
        <dgm:presLayoutVars>
          <dgm:bulletEnabled val="1"/>
        </dgm:presLayoutVars>
      </dgm:prSet>
      <dgm:spPr/>
    </dgm:pt>
  </dgm:ptLst>
  <dgm:cxnLst>
    <dgm:cxn modelId="{FA68932C-E9CD-4188-8B7D-269C7EE81FDB}" type="presOf" srcId="{09443E7F-69F8-4107-8F31-63A9FB1E680D}" destId="{E9B243FD-73C4-4D05-83C5-7A416620DC4C}" srcOrd="0" destOrd="0" presId="urn:microsoft.com/office/officeart/2005/8/layout/default"/>
    <dgm:cxn modelId="{E7683F6A-5469-4296-A46C-81FA4465F8C9}" srcId="{ED7A2228-6F6D-4412-9EAF-271CEB399F18}" destId="{B0BD8DE1-CB89-4D3A-9BB8-869EFE18A41E}" srcOrd="5" destOrd="0" parTransId="{2E9407F2-1B4B-4B59-B436-16F741CDD2C2}" sibTransId="{FE8CCD73-3F2A-4F5E-A84E-D03087ACAC3A}"/>
    <dgm:cxn modelId="{82E29A59-CED5-46C0-81BB-C430CDFBA386}" type="presOf" srcId="{0FB38F8B-6C55-4067-91C4-4BEF922D063E}" destId="{4783DB2C-7601-49DD-B5D2-614B1C29621C}" srcOrd="0" destOrd="0" presId="urn:microsoft.com/office/officeart/2005/8/layout/default"/>
    <dgm:cxn modelId="{57D7E07F-E9DA-4EC0-AF12-8116EC089B68}" srcId="{ED7A2228-6F6D-4412-9EAF-271CEB399F18}" destId="{5D011298-66D7-4C0B-9144-7C56DCAF9E40}" srcOrd="3" destOrd="0" parTransId="{FDDEFB89-0BE1-4167-8814-8E6BE4E4A416}" sibTransId="{E89F9E0F-6195-44AF-A7A1-BE0D3B498BB8}"/>
    <dgm:cxn modelId="{4AB73185-92C9-4DB5-BB70-E16C20E82AE8}" srcId="{ED7A2228-6F6D-4412-9EAF-271CEB399F18}" destId="{6E76E6D9-F98E-4E22-AAC2-D9B9F4C105C9}" srcOrd="1" destOrd="0" parTransId="{8667787B-4BA4-45C7-8AB0-E871DC00CA84}" sibTransId="{722B716A-FC57-409B-B251-1EE951F8084F}"/>
    <dgm:cxn modelId="{53AA8894-1DEB-4330-8611-5D59AC7E77A5}" type="presOf" srcId="{5D011298-66D7-4C0B-9144-7C56DCAF9E40}" destId="{E4649BDE-D72F-467E-80DB-EF91ED088F11}" srcOrd="0" destOrd="0" presId="urn:microsoft.com/office/officeart/2005/8/layout/default"/>
    <dgm:cxn modelId="{6197BE9A-6519-4588-B3D7-13AF75AF1815}" type="presOf" srcId="{B0BD8DE1-CB89-4D3A-9BB8-869EFE18A41E}" destId="{5D49B39E-7B17-4BFA-B8A7-98152059AB3B}" srcOrd="0" destOrd="0" presId="urn:microsoft.com/office/officeart/2005/8/layout/default"/>
    <dgm:cxn modelId="{3B08BCA1-2E27-4EE1-ADF2-C189C2DC2261}" srcId="{ED7A2228-6F6D-4412-9EAF-271CEB399F18}" destId="{B0149337-8A03-44B1-A5C4-77890D13F3EE}" srcOrd="2" destOrd="0" parTransId="{DD0437A4-17D5-4B33-A3B2-D8FF4D7C3F29}" sibTransId="{1D4FE424-B5E1-4AE1-802B-627A29E00B15}"/>
    <dgm:cxn modelId="{83ABACB3-FD48-4ABC-9D30-2C267543C97D}" type="presOf" srcId="{6E76E6D9-F98E-4E22-AAC2-D9B9F4C105C9}" destId="{76244563-79B9-441F-9D10-96C416157DE1}" srcOrd="0" destOrd="0" presId="urn:microsoft.com/office/officeart/2005/8/layout/default"/>
    <dgm:cxn modelId="{E2526AB4-F4DD-49C6-A191-F72B2EAABD18}" type="presOf" srcId="{B0149337-8A03-44B1-A5C4-77890D13F3EE}" destId="{0BAFA40F-4F69-4541-B417-0D64E6C6A2E3}" srcOrd="0" destOrd="0" presId="urn:microsoft.com/office/officeart/2005/8/layout/default"/>
    <dgm:cxn modelId="{30AE75B5-CF22-4D1F-B0E6-61DC8237D077}" type="presOf" srcId="{ED7A2228-6F6D-4412-9EAF-271CEB399F18}" destId="{B96DEA05-B628-4EE0-8092-F9ECF3F64877}" srcOrd="0" destOrd="0" presId="urn:microsoft.com/office/officeart/2005/8/layout/default"/>
    <dgm:cxn modelId="{4D2D72C0-3685-489F-9CE4-CECC96B58ED0}" srcId="{ED7A2228-6F6D-4412-9EAF-271CEB399F18}" destId="{09443E7F-69F8-4107-8F31-63A9FB1E680D}" srcOrd="0" destOrd="0" parTransId="{2C4DB023-64FB-448C-924C-F8A1DD95451D}" sibTransId="{E0F3BFD6-CB61-451F-ADBC-C69E67388237}"/>
    <dgm:cxn modelId="{D8E610C6-E637-49F9-9585-C411483BCE6C}" srcId="{ED7A2228-6F6D-4412-9EAF-271CEB399F18}" destId="{0FB38F8B-6C55-4067-91C4-4BEF922D063E}" srcOrd="4" destOrd="0" parTransId="{E8F5AD7D-C518-47A5-9011-2C6899513E9C}" sibTransId="{41FFA134-E487-4980-AF9D-B2ED1BF77BA9}"/>
    <dgm:cxn modelId="{C3091014-5E61-4799-882F-2E854D550CEB}" type="presParOf" srcId="{B96DEA05-B628-4EE0-8092-F9ECF3F64877}" destId="{E9B243FD-73C4-4D05-83C5-7A416620DC4C}" srcOrd="0" destOrd="0" presId="urn:microsoft.com/office/officeart/2005/8/layout/default"/>
    <dgm:cxn modelId="{C436BC7A-B5D5-4735-AAB4-56F64726DA2E}" type="presParOf" srcId="{B96DEA05-B628-4EE0-8092-F9ECF3F64877}" destId="{A556DC91-AD9A-4FD9-99E1-9841477FBD8B}" srcOrd="1" destOrd="0" presId="urn:microsoft.com/office/officeart/2005/8/layout/default"/>
    <dgm:cxn modelId="{E5D9CF61-C511-4F0E-99CD-A1A6E8C6A0CF}" type="presParOf" srcId="{B96DEA05-B628-4EE0-8092-F9ECF3F64877}" destId="{76244563-79B9-441F-9D10-96C416157DE1}" srcOrd="2" destOrd="0" presId="urn:microsoft.com/office/officeart/2005/8/layout/default"/>
    <dgm:cxn modelId="{0C5584DE-0B3B-4E8F-9FAE-0EF8FC6688A5}" type="presParOf" srcId="{B96DEA05-B628-4EE0-8092-F9ECF3F64877}" destId="{1F950AD3-3025-430A-84F9-CA9F7C842785}" srcOrd="3" destOrd="0" presId="urn:microsoft.com/office/officeart/2005/8/layout/default"/>
    <dgm:cxn modelId="{CA3BB893-3439-43F3-AB5E-9934B094CF2B}" type="presParOf" srcId="{B96DEA05-B628-4EE0-8092-F9ECF3F64877}" destId="{0BAFA40F-4F69-4541-B417-0D64E6C6A2E3}" srcOrd="4" destOrd="0" presId="urn:microsoft.com/office/officeart/2005/8/layout/default"/>
    <dgm:cxn modelId="{2B45A4AA-3E62-4457-9DC1-FBFB3E3BB36F}" type="presParOf" srcId="{B96DEA05-B628-4EE0-8092-F9ECF3F64877}" destId="{45624E66-208B-4A08-8848-44A626E4D32A}" srcOrd="5" destOrd="0" presId="urn:microsoft.com/office/officeart/2005/8/layout/default"/>
    <dgm:cxn modelId="{60E40763-0CC2-407C-BEF2-935A6BBEC891}" type="presParOf" srcId="{B96DEA05-B628-4EE0-8092-F9ECF3F64877}" destId="{E4649BDE-D72F-467E-80DB-EF91ED088F11}" srcOrd="6" destOrd="0" presId="urn:microsoft.com/office/officeart/2005/8/layout/default"/>
    <dgm:cxn modelId="{68AB0D76-83E5-424C-BDAE-AA5C12A5432B}" type="presParOf" srcId="{B96DEA05-B628-4EE0-8092-F9ECF3F64877}" destId="{720B7005-E3EA-4D9C-815B-EFE36DE4ECCE}" srcOrd="7" destOrd="0" presId="urn:microsoft.com/office/officeart/2005/8/layout/default"/>
    <dgm:cxn modelId="{68F27A23-55EE-42E6-9C7E-B8505E1BE2CC}" type="presParOf" srcId="{B96DEA05-B628-4EE0-8092-F9ECF3F64877}" destId="{4783DB2C-7601-49DD-B5D2-614B1C29621C}" srcOrd="8" destOrd="0" presId="urn:microsoft.com/office/officeart/2005/8/layout/default"/>
    <dgm:cxn modelId="{1F68AA90-2B3F-4705-81F0-A40C6BF7D6F2}" type="presParOf" srcId="{B96DEA05-B628-4EE0-8092-F9ECF3F64877}" destId="{915F2335-6D08-4E9E-98E5-A9E3AF7E4A6F}" srcOrd="9" destOrd="0" presId="urn:microsoft.com/office/officeart/2005/8/layout/default"/>
    <dgm:cxn modelId="{37ECCC73-F921-4995-AE51-6A8C683D0255}" type="presParOf" srcId="{B96DEA05-B628-4EE0-8092-F9ECF3F64877}" destId="{5D49B39E-7B17-4BFA-B8A7-98152059AB3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243FD-73C4-4D05-83C5-7A416620DC4C}">
      <dsp:nvSpPr>
        <dsp:cNvPr id="0" name=""/>
        <dsp:cNvSpPr/>
      </dsp:nvSpPr>
      <dsp:spPr>
        <a:xfrm>
          <a:off x="685214" y="0"/>
          <a:ext cx="2655465" cy="15932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Range</a:t>
          </a:r>
        </a:p>
      </dsp:txBody>
      <dsp:txXfrm>
        <a:off x="685214" y="0"/>
        <a:ext cx="2655465" cy="1593279"/>
      </dsp:txXfrm>
    </dsp:sp>
    <dsp:sp modelId="{76244563-79B9-441F-9D10-96C416157DE1}">
      <dsp:nvSpPr>
        <dsp:cNvPr id="0" name=""/>
        <dsp:cNvSpPr/>
      </dsp:nvSpPr>
      <dsp:spPr>
        <a:xfrm>
          <a:off x="3625266" y="1146"/>
          <a:ext cx="2655465" cy="15932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Resolution</a:t>
          </a:r>
        </a:p>
      </dsp:txBody>
      <dsp:txXfrm>
        <a:off x="3625266" y="1146"/>
        <a:ext cx="2655465" cy="1593279"/>
      </dsp:txXfrm>
    </dsp:sp>
    <dsp:sp modelId="{0BAFA40F-4F69-4541-B417-0D64E6C6A2E3}">
      <dsp:nvSpPr>
        <dsp:cNvPr id="0" name=""/>
        <dsp:cNvSpPr/>
      </dsp:nvSpPr>
      <dsp:spPr>
        <a:xfrm>
          <a:off x="6546278" y="1146"/>
          <a:ext cx="2655465" cy="15932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Error</a:t>
          </a:r>
        </a:p>
      </dsp:txBody>
      <dsp:txXfrm>
        <a:off x="6546278" y="1146"/>
        <a:ext cx="2655465" cy="1593279"/>
      </dsp:txXfrm>
    </dsp:sp>
    <dsp:sp modelId="{E4649BDE-D72F-467E-80DB-EF91ED088F11}">
      <dsp:nvSpPr>
        <dsp:cNvPr id="0" name=""/>
        <dsp:cNvSpPr/>
      </dsp:nvSpPr>
      <dsp:spPr>
        <a:xfrm>
          <a:off x="704254" y="1859972"/>
          <a:ext cx="2655465" cy="15932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600" kern="1200"/>
            <a:t>Sensitivity</a:t>
          </a:r>
          <a:endParaRPr lang="en-US" sz="4600" kern="1200" dirty="0"/>
        </a:p>
      </dsp:txBody>
      <dsp:txXfrm>
        <a:off x="704254" y="1859972"/>
        <a:ext cx="2655465" cy="1593279"/>
      </dsp:txXfrm>
    </dsp:sp>
    <dsp:sp modelId="{4783DB2C-7601-49DD-B5D2-614B1C29621C}">
      <dsp:nvSpPr>
        <dsp:cNvPr id="0" name=""/>
        <dsp:cNvSpPr/>
      </dsp:nvSpPr>
      <dsp:spPr>
        <a:xfrm>
          <a:off x="3625266" y="1859972"/>
          <a:ext cx="2655465" cy="15932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600" kern="1200" dirty="0"/>
            <a:t>Linearity</a:t>
          </a:r>
          <a:endParaRPr lang="en-US" sz="4600" kern="1200" dirty="0"/>
        </a:p>
      </dsp:txBody>
      <dsp:txXfrm>
        <a:off x="3625266" y="1859972"/>
        <a:ext cx="2655465" cy="1593279"/>
      </dsp:txXfrm>
    </dsp:sp>
    <dsp:sp modelId="{5D49B39E-7B17-4BFA-B8A7-98152059AB3B}">
      <dsp:nvSpPr>
        <dsp:cNvPr id="0" name=""/>
        <dsp:cNvSpPr/>
      </dsp:nvSpPr>
      <dsp:spPr>
        <a:xfrm>
          <a:off x="6546278" y="1859972"/>
          <a:ext cx="2655465" cy="15932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600" kern="1200" dirty="0"/>
            <a:t>Accuracy</a:t>
          </a:r>
          <a:endParaRPr lang="en-US" sz="4600" kern="1200" dirty="0"/>
        </a:p>
      </dsp:txBody>
      <dsp:txXfrm>
        <a:off x="6546278" y="1859972"/>
        <a:ext cx="2655465" cy="1593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B3B61D3-8889-4741-9ABE-0C923E3D7ECD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92A99FF-268E-4DE1-8862-D193536A1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34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1D3-8889-4741-9ABE-0C923E3D7ECD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99FF-268E-4DE1-8862-D193536A1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34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1D3-8889-4741-9ABE-0C923E3D7ECD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99FF-268E-4DE1-8862-D193536A1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580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1D3-8889-4741-9ABE-0C923E3D7ECD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99FF-268E-4DE1-8862-D193536A1B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1812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1D3-8889-4741-9ABE-0C923E3D7ECD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99FF-268E-4DE1-8862-D193536A1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811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1D3-8889-4741-9ABE-0C923E3D7ECD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99FF-268E-4DE1-8862-D193536A1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002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1D3-8889-4741-9ABE-0C923E3D7ECD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99FF-268E-4DE1-8862-D193536A1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807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1D3-8889-4741-9ABE-0C923E3D7ECD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99FF-268E-4DE1-8862-D193536A1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13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1D3-8889-4741-9ABE-0C923E3D7ECD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99FF-268E-4DE1-8862-D193536A1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58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1D3-8889-4741-9ABE-0C923E3D7ECD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99FF-268E-4DE1-8862-D193536A1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62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1D3-8889-4741-9ABE-0C923E3D7ECD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99FF-268E-4DE1-8862-D193536A1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3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1D3-8889-4741-9ABE-0C923E3D7ECD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99FF-268E-4DE1-8862-D193536A1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18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1D3-8889-4741-9ABE-0C923E3D7ECD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99FF-268E-4DE1-8862-D193536A1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29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1D3-8889-4741-9ABE-0C923E3D7ECD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99FF-268E-4DE1-8862-D193536A1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84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1D3-8889-4741-9ABE-0C923E3D7ECD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99FF-268E-4DE1-8862-D193536A1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56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1D3-8889-4741-9ABE-0C923E3D7ECD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99FF-268E-4DE1-8862-D193536A1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64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1D3-8889-4741-9ABE-0C923E3D7ECD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99FF-268E-4DE1-8862-D193536A1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50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B61D3-8889-4741-9ABE-0C923E3D7ECD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A99FF-268E-4DE1-8862-D193536A1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44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4CF9D-5028-8D4B-EF89-BA25B1F26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141693"/>
            <a:ext cx="8791575" cy="130167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altLang="zh-CN" dirty="0"/>
              <a:t> SENSOR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E194D3-DFC5-BC79-844E-52D111FF3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5443368"/>
            <a:ext cx="8791575" cy="865991"/>
          </a:xfrm>
        </p:spPr>
        <p:txBody>
          <a:bodyPr>
            <a:normAutofit/>
          </a:bodyPr>
          <a:lstStyle/>
          <a:p>
            <a:r>
              <a:rPr lang="en-US" altLang="zh-CN" dirty="0"/>
              <a:t>Hanqi </a:t>
            </a:r>
            <a:r>
              <a:rPr lang="en-US" altLang="zh-CN" dirty="0" err="1"/>
              <a:t>zhao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3EAD6C-8501-DC0C-AE17-9AC71FE23A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16" r="5103"/>
          <a:stretch/>
        </p:blipFill>
        <p:spPr>
          <a:xfrm>
            <a:off x="2568058" y="1108038"/>
            <a:ext cx="2930657" cy="28938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718536-B1CB-E4AA-904B-0E5A440E4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513" y="1102655"/>
            <a:ext cx="3497048" cy="28938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305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FBEB7-4D21-4BB5-0D20-58B91C88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Accuracy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C4E73-E3F7-D7D5-8A20-94A3759A0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According to the error test. I find that the accuracy is not very good.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8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02129-F774-6543-126D-738A8F02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3" y="1241972"/>
            <a:ext cx="9905998" cy="1478570"/>
          </a:xfrm>
        </p:spPr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1E787-CC74-7D31-7632-886BE9A8A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918DE7-9CE3-1FCE-951C-AAE89BB606E7}"/>
              </a:ext>
            </a:extLst>
          </p:cNvPr>
          <p:cNvSpPr/>
          <p:nvPr/>
        </p:nvSpPr>
        <p:spPr>
          <a:xfrm>
            <a:off x="3077310" y="3429000"/>
            <a:ext cx="56184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THANK YOU</a:t>
            </a:r>
            <a:endParaRPr lang="zh-CN" altLang="en-US" sz="5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242318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27994F83-AB63-FCA8-0D60-E6CA8C02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altLang="zh-CN" sz="3300"/>
              <a:t>Fundamentals of the assigned sensors are covered </a:t>
            </a:r>
            <a:endParaRPr lang="zh-CN" altLang="en-US" sz="3300"/>
          </a:p>
        </p:txBody>
      </p:sp>
      <p:sp useBgFill="1">
        <p:nvSpPr>
          <p:cNvPr id="55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6E929-6018-6019-3728-B5517F537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573" y="1093787"/>
            <a:ext cx="5831944" cy="4697413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Tricolor principle</a:t>
            </a:r>
          </a:p>
          <a:p>
            <a:r>
              <a:rPr lang="en-US" altLang="zh-CN" dirty="0"/>
              <a:t>various colors are mixed by three primary colors of different proportions (red, green and blue). Each color has a standard value. According to the above three primary color sensing principle, the value of a specific color is a linear combination of the standard values of red, green and blue colors.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7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72283-A400-7C1F-F4A2-514319CF8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>
            <a:normAutofit/>
          </a:bodyPr>
          <a:lstStyle/>
          <a:p>
            <a:r>
              <a:rPr lang="en-US" altLang="zh-CN" sz="3100"/>
              <a:t>Fundamentals of the assigned sensors are covered </a:t>
            </a:r>
            <a:endParaRPr lang="zh-CN" altLang="en-US" sz="31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E0B2ED-071F-C1A2-9F83-46AF639C4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638650"/>
            <a:ext cx="7034485" cy="3782778"/>
          </a:xfrm>
        </p:spPr>
        <p:txBody>
          <a:bodyPr>
            <a:normAutofit/>
          </a:bodyPr>
          <a:lstStyle/>
          <a:p>
            <a:r>
              <a:rPr lang="en-US" altLang="zh-CN" dirty="0"/>
              <a:t>For the TCS3200, when a color filter is selected, it only allows a specific primary color to pass through, preventing other primary colors from passing through. The TCS3200 sensor has four types of filters: red, green, blue and clear. The filter mode can be selected by the high and low levels of its pins S2 and S3, as shown in the following figure.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F5F40C-CDD7-7B02-EC1A-CD9EC7D0B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575" y="4604942"/>
            <a:ext cx="3496329" cy="152090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D98EEC0-E83A-282D-46B1-7CA463C0A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689" y="4652190"/>
            <a:ext cx="1780852" cy="147365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832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BC1C014-0F31-8A01-14EA-02D397E48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altLang="zh-CN" sz="3200">
                <a:solidFill>
                  <a:srgbClr val="FFFFFF"/>
                </a:solidFill>
              </a:rPr>
              <a:t>TABLE</a:t>
            </a:r>
            <a:endParaRPr lang="zh-CN" altLang="en-US" sz="32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5A3C02-6B13-2F3E-DFB4-3E50DDD4B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CCD8655-CB15-8D62-BB51-072F8EE6D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127" y="643467"/>
            <a:ext cx="6747347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50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F7B58F8-05C8-4004-AA6B-3A479AFE0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42" name="Rectangle 141">
              <a:extLst>
                <a:ext uri="{FF2B5EF4-FFF2-40B4-BE49-F238E27FC236}">
                  <a16:creationId xmlns:a16="http://schemas.microsoft.com/office/drawing/2014/main" id="{E3E508F6-FDF6-4D99-BC60-BF04B7CB6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0" name="Picture 2">
              <a:extLst>
                <a:ext uri="{FF2B5EF4-FFF2-40B4-BE49-F238E27FC236}">
                  <a16:creationId xmlns:a16="http://schemas.microsoft.com/office/drawing/2014/main" id="{A0DA088B-3130-4A3E-8807-D3AE4E294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2" name="Group 144">
            <a:extLst>
              <a:ext uri="{FF2B5EF4-FFF2-40B4-BE49-F238E27FC236}">
                <a16:creationId xmlns:a16="http://schemas.microsoft.com/office/drawing/2014/main" id="{2BCEA7C6-D64D-48FB-8A98-D733E506E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83379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6" name="Rectangle 5">
              <a:extLst>
                <a:ext uri="{FF2B5EF4-FFF2-40B4-BE49-F238E27FC236}">
                  <a16:creationId xmlns:a16="http://schemas.microsoft.com/office/drawing/2014/main" id="{514377EB-7215-4950-B06C-74B727F91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4" name="Freeform 6">
              <a:extLst>
                <a:ext uri="{FF2B5EF4-FFF2-40B4-BE49-F238E27FC236}">
                  <a16:creationId xmlns:a16="http://schemas.microsoft.com/office/drawing/2014/main" id="{F3A5E715-B605-43AE-BFC4-CD2F5E54B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7">
              <a:extLst>
                <a:ext uri="{FF2B5EF4-FFF2-40B4-BE49-F238E27FC236}">
                  <a16:creationId xmlns:a16="http://schemas.microsoft.com/office/drawing/2014/main" id="{23D6C507-54C1-4C4F-8E26-DF08482AA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Rectangle 8">
              <a:extLst>
                <a:ext uri="{FF2B5EF4-FFF2-40B4-BE49-F238E27FC236}">
                  <a16:creationId xmlns:a16="http://schemas.microsoft.com/office/drawing/2014/main" id="{735BAE69-4F02-4028-A1EE-D748E05C3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0" name="Freeform 9">
              <a:extLst>
                <a:ext uri="{FF2B5EF4-FFF2-40B4-BE49-F238E27FC236}">
                  <a16:creationId xmlns:a16="http://schemas.microsoft.com/office/drawing/2014/main" id="{70E6B23F-D85A-418D-87DF-DA3DCFAD7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0">
              <a:extLst>
                <a:ext uri="{FF2B5EF4-FFF2-40B4-BE49-F238E27FC236}">
                  <a16:creationId xmlns:a16="http://schemas.microsoft.com/office/drawing/2014/main" id="{FA97D6BD-B768-405F-94F6-ADEFF33A4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1">
              <a:extLst>
                <a:ext uri="{FF2B5EF4-FFF2-40B4-BE49-F238E27FC236}">
                  <a16:creationId xmlns:a16="http://schemas.microsoft.com/office/drawing/2014/main" id="{DA99ABDF-A772-4D89-B218-21803F7B7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2">
              <a:extLst>
                <a:ext uri="{FF2B5EF4-FFF2-40B4-BE49-F238E27FC236}">
                  <a16:creationId xmlns:a16="http://schemas.microsoft.com/office/drawing/2014/main" id="{0EDCB899-F0C0-4385-B50E-F28665B1A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3">
              <a:extLst>
                <a:ext uri="{FF2B5EF4-FFF2-40B4-BE49-F238E27FC236}">
                  <a16:creationId xmlns:a16="http://schemas.microsoft.com/office/drawing/2014/main" id="{1A418D8E-6F6D-4488-A970-8DAB0ACFC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4">
              <a:extLst>
                <a:ext uri="{FF2B5EF4-FFF2-40B4-BE49-F238E27FC236}">
                  <a16:creationId xmlns:a16="http://schemas.microsoft.com/office/drawing/2014/main" id="{81C95637-FECC-4F40-9B50-963DB133F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5">
              <a:extLst>
                <a:ext uri="{FF2B5EF4-FFF2-40B4-BE49-F238E27FC236}">
                  <a16:creationId xmlns:a16="http://schemas.microsoft.com/office/drawing/2014/main" id="{E53B4AFE-CE0B-4E0D-B90D-467323E37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6">
              <a:extLst>
                <a:ext uri="{FF2B5EF4-FFF2-40B4-BE49-F238E27FC236}">
                  <a16:creationId xmlns:a16="http://schemas.microsoft.com/office/drawing/2014/main" id="{3E74B785-2F6C-45E0-8EEE-3AAE94E58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7">
              <a:extLst>
                <a:ext uri="{FF2B5EF4-FFF2-40B4-BE49-F238E27FC236}">
                  <a16:creationId xmlns:a16="http://schemas.microsoft.com/office/drawing/2014/main" id="{9C983CA5-B3CF-4056-B2CA-C4A75CCC1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8">
              <a:extLst>
                <a:ext uri="{FF2B5EF4-FFF2-40B4-BE49-F238E27FC236}">
                  <a16:creationId xmlns:a16="http://schemas.microsoft.com/office/drawing/2014/main" id="{52DEDAAE-2523-4EDE-AD25-84DFF890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9">
              <a:extLst>
                <a:ext uri="{FF2B5EF4-FFF2-40B4-BE49-F238E27FC236}">
                  <a16:creationId xmlns:a16="http://schemas.microsoft.com/office/drawing/2014/main" id="{57B045EA-32B3-48AE-BF23-2A92C84C7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0">
              <a:extLst>
                <a:ext uri="{FF2B5EF4-FFF2-40B4-BE49-F238E27FC236}">
                  <a16:creationId xmlns:a16="http://schemas.microsoft.com/office/drawing/2014/main" id="{583256F5-7EFD-4C7F-A823-336243760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1">
              <a:extLst>
                <a:ext uri="{FF2B5EF4-FFF2-40B4-BE49-F238E27FC236}">
                  <a16:creationId xmlns:a16="http://schemas.microsoft.com/office/drawing/2014/main" id="{F32D3B5F-12D4-43FB-9086-9DAD376C5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2">
              <a:extLst>
                <a:ext uri="{FF2B5EF4-FFF2-40B4-BE49-F238E27FC236}">
                  <a16:creationId xmlns:a16="http://schemas.microsoft.com/office/drawing/2014/main" id="{4461DC31-AC3E-4896-91AB-918F1B7B6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3">
              <a:extLst>
                <a:ext uri="{FF2B5EF4-FFF2-40B4-BE49-F238E27FC236}">
                  <a16:creationId xmlns:a16="http://schemas.microsoft.com/office/drawing/2014/main" id="{D4E9428C-22EF-4ACB-AF18-EBFB60E8D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4">
              <a:extLst>
                <a:ext uri="{FF2B5EF4-FFF2-40B4-BE49-F238E27FC236}">
                  <a16:creationId xmlns:a16="http://schemas.microsoft.com/office/drawing/2014/main" id="{E11955D1-0E67-4220-AECA-8890A241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5">
              <a:extLst>
                <a:ext uri="{FF2B5EF4-FFF2-40B4-BE49-F238E27FC236}">
                  <a16:creationId xmlns:a16="http://schemas.microsoft.com/office/drawing/2014/main" id="{2375DDE4-523A-4F07-A9F4-276803C58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6">
              <a:extLst>
                <a:ext uri="{FF2B5EF4-FFF2-40B4-BE49-F238E27FC236}">
                  <a16:creationId xmlns:a16="http://schemas.microsoft.com/office/drawing/2014/main" id="{0BFFAF47-05A8-464D-A451-8FCE3D425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7">
              <a:extLst>
                <a:ext uri="{FF2B5EF4-FFF2-40B4-BE49-F238E27FC236}">
                  <a16:creationId xmlns:a16="http://schemas.microsoft.com/office/drawing/2014/main" id="{935E7027-5B7A-4734-B8A7-480DFE577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8">
              <a:extLst>
                <a:ext uri="{FF2B5EF4-FFF2-40B4-BE49-F238E27FC236}">
                  <a16:creationId xmlns:a16="http://schemas.microsoft.com/office/drawing/2014/main" id="{2DD25999-4AC7-49CA-9690-C26D1D247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9">
              <a:extLst>
                <a:ext uri="{FF2B5EF4-FFF2-40B4-BE49-F238E27FC236}">
                  <a16:creationId xmlns:a16="http://schemas.microsoft.com/office/drawing/2014/main" id="{CB8D7E8B-6693-4F41-ACC5-378F15CA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0">
              <a:extLst>
                <a:ext uri="{FF2B5EF4-FFF2-40B4-BE49-F238E27FC236}">
                  <a16:creationId xmlns:a16="http://schemas.microsoft.com/office/drawing/2014/main" id="{4E59B0F0-4986-491D-87B6-3BF991136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1">
              <a:extLst>
                <a:ext uri="{FF2B5EF4-FFF2-40B4-BE49-F238E27FC236}">
                  <a16:creationId xmlns:a16="http://schemas.microsoft.com/office/drawing/2014/main" id="{61B87486-7527-4F7B-BA26-AB11B19B1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6D2828D1-3905-4370-A13D-E139F0E19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Rectangle 33">
              <a:extLst>
                <a:ext uri="{FF2B5EF4-FFF2-40B4-BE49-F238E27FC236}">
                  <a16:creationId xmlns:a16="http://schemas.microsoft.com/office/drawing/2014/main" id="{6C62B906-07D7-4B9F-A369-2F8A152E1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C6F116B6-98B9-45A2-8D52-2A3AD68C7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2CE38B97-DBEA-45E0-94D1-4ADBB5481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F7F8E1ED-D60E-4A8D-86E6-85A4540B6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68FC3927-68C3-4A4F-8F96-F1DA7347F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AF44D5DF-B0D5-40EB-92CD-3FBC5C8D5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A8229CF1-5E24-40A7-AFC8-C6667B1E9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735B594F-DBA8-4B72-AD5C-2D1F1A73F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1">
              <a:extLst>
                <a:ext uri="{FF2B5EF4-FFF2-40B4-BE49-F238E27FC236}">
                  <a16:creationId xmlns:a16="http://schemas.microsoft.com/office/drawing/2014/main" id="{7A88372F-DEF4-48EE-B93F-11E1895CD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2">
              <a:extLst>
                <a:ext uri="{FF2B5EF4-FFF2-40B4-BE49-F238E27FC236}">
                  <a16:creationId xmlns:a16="http://schemas.microsoft.com/office/drawing/2014/main" id="{C1C91CCA-31E0-4EE7-B872-BE1C9B16E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3">
              <a:extLst>
                <a:ext uri="{FF2B5EF4-FFF2-40B4-BE49-F238E27FC236}">
                  <a16:creationId xmlns:a16="http://schemas.microsoft.com/office/drawing/2014/main" id="{505ECA77-DF47-4657-9724-90C811F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44">
              <a:extLst>
                <a:ext uri="{FF2B5EF4-FFF2-40B4-BE49-F238E27FC236}">
                  <a16:creationId xmlns:a16="http://schemas.microsoft.com/office/drawing/2014/main" id="{7E0B165B-B741-4826-A67B-DA4EFC391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Rectangle 45">
              <a:extLst>
                <a:ext uri="{FF2B5EF4-FFF2-40B4-BE49-F238E27FC236}">
                  <a16:creationId xmlns:a16="http://schemas.microsoft.com/office/drawing/2014/main" id="{7DD77272-4EB0-4835-94F3-7094D6004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7" name="Freeform 46">
              <a:extLst>
                <a:ext uri="{FF2B5EF4-FFF2-40B4-BE49-F238E27FC236}">
                  <a16:creationId xmlns:a16="http://schemas.microsoft.com/office/drawing/2014/main" id="{AA7F48DB-0E7F-4C0A-9891-E9287A73C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7">
              <a:extLst>
                <a:ext uri="{FF2B5EF4-FFF2-40B4-BE49-F238E27FC236}">
                  <a16:creationId xmlns:a16="http://schemas.microsoft.com/office/drawing/2014/main" id="{D893086B-CF4F-4D47-BBAD-AF9F27DAC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48">
              <a:extLst>
                <a:ext uri="{FF2B5EF4-FFF2-40B4-BE49-F238E27FC236}">
                  <a16:creationId xmlns:a16="http://schemas.microsoft.com/office/drawing/2014/main" id="{F4309156-D844-4373-A258-7A50276DE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49">
              <a:extLst>
                <a:ext uri="{FF2B5EF4-FFF2-40B4-BE49-F238E27FC236}">
                  <a16:creationId xmlns:a16="http://schemas.microsoft.com/office/drawing/2014/main" id="{4EA59E37-8B72-481A-8F58-0A17A9609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0">
              <a:extLst>
                <a:ext uri="{FF2B5EF4-FFF2-40B4-BE49-F238E27FC236}">
                  <a16:creationId xmlns:a16="http://schemas.microsoft.com/office/drawing/2014/main" id="{4FB0DEBC-79F5-4336-8EEB-FBE1557FD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51">
              <a:extLst>
                <a:ext uri="{FF2B5EF4-FFF2-40B4-BE49-F238E27FC236}">
                  <a16:creationId xmlns:a16="http://schemas.microsoft.com/office/drawing/2014/main" id="{67E100BD-404D-46CC-976B-12264E983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52">
              <a:extLst>
                <a:ext uri="{FF2B5EF4-FFF2-40B4-BE49-F238E27FC236}">
                  <a16:creationId xmlns:a16="http://schemas.microsoft.com/office/drawing/2014/main" id="{7CD104F3-E71A-4ED7-B8B2-3AE314D46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3">
              <a:extLst>
                <a:ext uri="{FF2B5EF4-FFF2-40B4-BE49-F238E27FC236}">
                  <a16:creationId xmlns:a16="http://schemas.microsoft.com/office/drawing/2014/main" id="{9DCBBE18-D6D0-4901-BEDA-7963C4761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4">
              <a:extLst>
                <a:ext uri="{FF2B5EF4-FFF2-40B4-BE49-F238E27FC236}">
                  <a16:creationId xmlns:a16="http://schemas.microsoft.com/office/drawing/2014/main" id="{D26413D6-6D68-4957-9509-17729BCBD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5">
              <a:extLst>
                <a:ext uri="{FF2B5EF4-FFF2-40B4-BE49-F238E27FC236}">
                  <a16:creationId xmlns:a16="http://schemas.microsoft.com/office/drawing/2014/main" id="{D858EBA3-36F8-4515-AA36-018567C43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6">
              <a:extLst>
                <a:ext uri="{FF2B5EF4-FFF2-40B4-BE49-F238E27FC236}">
                  <a16:creationId xmlns:a16="http://schemas.microsoft.com/office/drawing/2014/main" id="{0C4EFB30-F207-4010-B9A4-53A5DBB01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7">
              <a:extLst>
                <a:ext uri="{FF2B5EF4-FFF2-40B4-BE49-F238E27FC236}">
                  <a16:creationId xmlns:a16="http://schemas.microsoft.com/office/drawing/2014/main" id="{999300FF-8813-48BF-AD39-4F1AA5782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8">
              <a:extLst>
                <a:ext uri="{FF2B5EF4-FFF2-40B4-BE49-F238E27FC236}">
                  <a16:creationId xmlns:a16="http://schemas.microsoft.com/office/drawing/2014/main" id="{B509DAC1-2166-4A40-ADA4-D707A7DB2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5A88DCCB-7A04-CE9D-53DF-B6BDBED24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209" y="618518"/>
            <a:ext cx="5877676" cy="1478570"/>
          </a:xfrm>
        </p:spPr>
        <p:txBody>
          <a:bodyPr>
            <a:normAutofit/>
          </a:bodyPr>
          <a:lstStyle/>
          <a:p>
            <a:r>
              <a:rPr lang="en-US" altLang="zh-CN" dirty="0"/>
              <a:t>Test plan</a:t>
            </a:r>
            <a:endParaRPr lang="zh-CN" altLang="en-US" dirty="0"/>
          </a:p>
        </p:txBody>
      </p:sp>
      <p:pic>
        <p:nvPicPr>
          <p:cNvPr id="15" name="内容占位符 14" descr="桌子上的电脑&#10;&#10;描述已自动生成">
            <a:extLst>
              <a:ext uri="{FF2B5EF4-FFF2-40B4-BE49-F238E27FC236}">
                <a16:creationId xmlns:a16="http://schemas.microsoft.com/office/drawing/2014/main" id="{90090B0A-40C0-FFBD-8287-19578EAEF9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854" b="4"/>
          <a:stretch/>
        </p:blipFill>
        <p:spPr>
          <a:xfrm>
            <a:off x="2681000" y="10"/>
            <a:ext cx="1955000" cy="2437700"/>
          </a:xfrm>
          <a:prstGeom prst="rect">
            <a:avLst/>
          </a:prstGeom>
        </p:spPr>
      </p:pic>
      <p:pic>
        <p:nvPicPr>
          <p:cNvPr id="86" name="内容占位符 85" descr="电脑屏幕的照片&#10;&#10;描述已自动生成">
            <a:extLst>
              <a:ext uri="{FF2B5EF4-FFF2-40B4-BE49-F238E27FC236}">
                <a16:creationId xmlns:a16="http://schemas.microsoft.com/office/drawing/2014/main" id="{3A1F8B26-A047-C9C3-2366-F657B8C0E9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745"/>
          <a:stretch/>
        </p:blipFill>
        <p:spPr>
          <a:xfrm rot="16200000">
            <a:off x="2872355" y="2246355"/>
            <a:ext cx="1572290" cy="1955000"/>
          </a:xfrm>
          <a:prstGeom prst="rect">
            <a:avLst/>
          </a:prstGeom>
        </p:spPr>
      </p:pic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A343E444-29C4-444E-A0C7-F00AD25B6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81000" y="2437710"/>
            <a:ext cx="1955000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pic>
        <p:nvPicPr>
          <p:cNvPr id="5" name="内容占位符 4" descr="图片包含 游戏机, 电脑&#10;&#10;描述已自动生成">
            <a:extLst>
              <a:ext uri="{FF2B5EF4-FFF2-40B4-BE49-F238E27FC236}">
                <a16:creationId xmlns:a16="http://schemas.microsoft.com/office/drawing/2014/main" id="{43A98623-2966-0DC8-0F08-DAD78C12B6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5" b="13906"/>
          <a:stretch/>
        </p:blipFill>
        <p:spPr>
          <a:xfrm>
            <a:off x="20" y="4010000"/>
            <a:ext cx="4635980" cy="2848000"/>
          </a:xfrm>
          <a:prstGeom prst="rect">
            <a:avLst/>
          </a:prstGeom>
        </p:spPr>
      </p:pic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9EA2E226-BB55-4B4F-9B45-5BE87179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010000"/>
            <a:ext cx="4636000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9574D913-40D2-470D-B910-D3A34B6AC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81000" y="0"/>
            <a:ext cx="0" cy="401000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5203683-5BE8-4F38-B9F9-B5EA5C58D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6000" y="0"/>
            <a:ext cx="0" cy="685800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8D3639B-6367-AEEB-C528-B22AB8377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6041" y="2249487"/>
            <a:ext cx="5461370" cy="3541714"/>
          </a:xfrm>
        </p:spPr>
        <p:txBody>
          <a:bodyPr/>
          <a:lstStyle/>
          <a:p>
            <a:r>
              <a:rPr lang="en-US" altLang="zh-CN" dirty="0"/>
              <a:t>Equipment: </a:t>
            </a:r>
            <a:r>
              <a:rPr lang="en-US" altLang="zh-CN" dirty="0" err="1"/>
              <a:t>Ipad</a:t>
            </a:r>
            <a:r>
              <a:rPr lang="zh-CN" altLang="en-US" dirty="0"/>
              <a:t>，</a:t>
            </a:r>
            <a:r>
              <a:rPr lang="en-US" altLang="zh-CN" dirty="0"/>
              <a:t>TCS3200 color sensor , a shoe box, a </a:t>
            </a:r>
            <a:r>
              <a:rPr lang="en-US" altLang="zh-CN" dirty="0" err="1"/>
              <a:t>loptop</a:t>
            </a:r>
            <a:endParaRPr lang="zh-CN" altLang="en-US" dirty="0"/>
          </a:p>
        </p:txBody>
      </p:sp>
      <p:pic>
        <p:nvPicPr>
          <p:cNvPr id="9" name="内容占位符 3" descr="日历&#10;&#10;描述已自动生成">
            <a:extLst>
              <a:ext uri="{FF2B5EF4-FFF2-40B4-BE49-F238E27FC236}">
                <a16:creationId xmlns:a16="http://schemas.microsoft.com/office/drawing/2014/main" id="{B1A4B688-2C52-E624-4990-AEB19CDFAC7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" t="-651" r="47854" b="13505"/>
          <a:stretch/>
        </p:blipFill>
        <p:spPr>
          <a:xfrm>
            <a:off x="15336" y="-14271"/>
            <a:ext cx="2660900" cy="403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0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88">
            <a:extLst>
              <a:ext uri="{FF2B5EF4-FFF2-40B4-BE49-F238E27FC236}">
                <a16:creationId xmlns:a16="http://schemas.microsoft.com/office/drawing/2014/main" id="{70A29ECD-D68F-4AC9-9FA0-BEF7663BC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62" name="Rectangle 89">
              <a:extLst>
                <a:ext uri="{FF2B5EF4-FFF2-40B4-BE49-F238E27FC236}">
                  <a16:creationId xmlns:a16="http://schemas.microsoft.com/office/drawing/2014/main" id="{0569ADE5-A097-4089-9B9C-A0B54CA84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Picture 2">
              <a:extLst>
                <a:ext uri="{FF2B5EF4-FFF2-40B4-BE49-F238E27FC236}">
                  <a16:creationId xmlns:a16="http://schemas.microsoft.com/office/drawing/2014/main" id="{CF4B08C5-FA5E-4D68-801D-E99E9ECF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3" name="Group 92">
            <a:extLst>
              <a:ext uri="{FF2B5EF4-FFF2-40B4-BE49-F238E27FC236}">
                <a16:creationId xmlns:a16="http://schemas.microsoft.com/office/drawing/2014/main" id="{9B1032AD-1AE2-4F16-A732-9C0A6A744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94" name="Round Diagonal Corner Rectangle 7">
              <a:extLst>
                <a:ext uri="{FF2B5EF4-FFF2-40B4-BE49-F238E27FC236}">
                  <a16:creationId xmlns:a16="http://schemas.microsoft.com/office/drawing/2014/main" id="{D5BF75F8-4EA2-44F2-B6EA-3102419BE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20CA03C-559B-4B3D-94FA-4FAAB3C70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115" name="Freeform 32">
                <a:extLst>
                  <a:ext uri="{FF2B5EF4-FFF2-40B4-BE49-F238E27FC236}">
                    <a16:creationId xmlns:a16="http://schemas.microsoft.com/office/drawing/2014/main" id="{0D9400F9-20AC-487F-8333-B1D60C326B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16" name="Freeform 33">
                <a:extLst>
                  <a:ext uri="{FF2B5EF4-FFF2-40B4-BE49-F238E27FC236}">
                    <a16:creationId xmlns:a16="http://schemas.microsoft.com/office/drawing/2014/main" id="{A3C314B8-9D5B-430A-93F5-13AA6EA5D0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17" name="Freeform 34">
                <a:extLst>
                  <a:ext uri="{FF2B5EF4-FFF2-40B4-BE49-F238E27FC236}">
                    <a16:creationId xmlns:a16="http://schemas.microsoft.com/office/drawing/2014/main" id="{0AE01D6D-B764-4C22-B93C-1EB06BEA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18" name="Freeform 37">
                <a:extLst>
                  <a:ext uri="{FF2B5EF4-FFF2-40B4-BE49-F238E27FC236}">
                    <a16:creationId xmlns:a16="http://schemas.microsoft.com/office/drawing/2014/main" id="{83F0D1C3-E2D7-4810-B68A-4A9CD7ED9A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504DCDB6-51D7-4CA8-8C00-D2C7CC7BD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109" name="Freeform 35">
                <a:extLst>
                  <a:ext uri="{FF2B5EF4-FFF2-40B4-BE49-F238E27FC236}">
                    <a16:creationId xmlns:a16="http://schemas.microsoft.com/office/drawing/2014/main" id="{398FAFF7-9785-43B0-9808-4152480B4A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10" name="Freeform 36">
                <a:extLst>
                  <a:ext uri="{FF2B5EF4-FFF2-40B4-BE49-F238E27FC236}">
                    <a16:creationId xmlns:a16="http://schemas.microsoft.com/office/drawing/2014/main" id="{74FF4F16-1B2B-45C7-8B72-A6E1BDCA8F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11" name="Freeform 38">
                <a:extLst>
                  <a:ext uri="{FF2B5EF4-FFF2-40B4-BE49-F238E27FC236}">
                    <a16:creationId xmlns:a16="http://schemas.microsoft.com/office/drawing/2014/main" id="{024C58FF-B88A-4C98-84F5-5250D7ECBE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12" name="Freeform 39">
                <a:extLst>
                  <a:ext uri="{FF2B5EF4-FFF2-40B4-BE49-F238E27FC236}">
                    <a16:creationId xmlns:a16="http://schemas.microsoft.com/office/drawing/2014/main" id="{CF66BE12-1011-4281-9B5B-9EB78748C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13" name="Freeform 40">
                <a:extLst>
                  <a:ext uri="{FF2B5EF4-FFF2-40B4-BE49-F238E27FC236}">
                    <a16:creationId xmlns:a16="http://schemas.microsoft.com/office/drawing/2014/main" id="{2B990641-2D85-4B84-B550-76A15FEA3C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14" name="Rectangle 41">
                <a:extLst>
                  <a:ext uri="{FF2B5EF4-FFF2-40B4-BE49-F238E27FC236}">
                    <a16:creationId xmlns:a16="http://schemas.microsoft.com/office/drawing/2014/main" id="{AF8C6C46-BE99-434C-B6A1-24CC16A7A6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0203417-ECB2-441C-9E31-E1311E693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105" name="Freeform 32">
                <a:extLst>
                  <a:ext uri="{FF2B5EF4-FFF2-40B4-BE49-F238E27FC236}">
                    <a16:creationId xmlns:a16="http://schemas.microsoft.com/office/drawing/2014/main" id="{C99E031B-FF68-4278-A520-932C94F87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06" name="Freeform 33">
                <a:extLst>
                  <a:ext uri="{FF2B5EF4-FFF2-40B4-BE49-F238E27FC236}">
                    <a16:creationId xmlns:a16="http://schemas.microsoft.com/office/drawing/2014/main" id="{C06A442B-E101-4380-BD3C-E29B08A8D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07" name="Freeform 34">
                <a:extLst>
                  <a:ext uri="{FF2B5EF4-FFF2-40B4-BE49-F238E27FC236}">
                    <a16:creationId xmlns:a16="http://schemas.microsoft.com/office/drawing/2014/main" id="{22720611-CCB1-48C9-ACCB-05985597F6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08" name="Freeform 37">
                <a:extLst>
                  <a:ext uri="{FF2B5EF4-FFF2-40B4-BE49-F238E27FC236}">
                    <a16:creationId xmlns:a16="http://schemas.microsoft.com/office/drawing/2014/main" id="{1FA4B526-A1D1-4B3C-B36D-2F286F537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BE11AF3-15F8-4578-9B8B-2F066B550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99" name="Freeform 35">
                <a:extLst>
                  <a:ext uri="{FF2B5EF4-FFF2-40B4-BE49-F238E27FC236}">
                    <a16:creationId xmlns:a16="http://schemas.microsoft.com/office/drawing/2014/main" id="{0CF1BE1B-D6DD-411E-96AB-2BEDA39C8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00" name="Freeform 36">
                <a:extLst>
                  <a:ext uri="{FF2B5EF4-FFF2-40B4-BE49-F238E27FC236}">
                    <a16:creationId xmlns:a16="http://schemas.microsoft.com/office/drawing/2014/main" id="{785B83A2-9629-402A-BDFF-564D2AAE8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01" name="Freeform 38">
                <a:extLst>
                  <a:ext uri="{FF2B5EF4-FFF2-40B4-BE49-F238E27FC236}">
                    <a16:creationId xmlns:a16="http://schemas.microsoft.com/office/drawing/2014/main" id="{66C9EABC-41F6-4014-90E5-D4213FE9D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02" name="Freeform 39">
                <a:extLst>
                  <a:ext uri="{FF2B5EF4-FFF2-40B4-BE49-F238E27FC236}">
                    <a16:creationId xmlns:a16="http://schemas.microsoft.com/office/drawing/2014/main" id="{A0FA8F7F-2926-4F25-9088-A3E86D0B7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03" name="Freeform 40">
                <a:extLst>
                  <a:ext uri="{FF2B5EF4-FFF2-40B4-BE49-F238E27FC236}">
                    <a16:creationId xmlns:a16="http://schemas.microsoft.com/office/drawing/2014/main" id="{527A5DDC-207D-4303-9F79-5D19A87E1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04" name="Rectangle 41">
                <a:extLst>
                  <a:ext uri="{FF2B5EF4-FFF2-40B4-BE49-F238E27FC236}">
                    <a16:creationId xmlns:a16="http://schemas.microsoft.com/office/drawing/2014/main" id="{B21A0178-E0A0-4E63-BB90-0919529662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96D34AA-9642-DA70-AB48-B276ACA8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US" altLang="zh-CN"/>
              <a:t>Analysis of static characteristics</a:t>
            </a:r>
            <a:endParaRPr lang="zh-CN" altLang="en-US"/>
          </a:p>
        </p:txBody>
      </p:sp>
      <p:graphicFrame>
        <p:nvGraphicFramePr>
          <p:cNvPr id="79" name="内容占位符 2">
            <a:extLst>
              <a:ext uri="{FF2B5EF4-FFF2-40B4-BE49-F238E27FC236}">
                <a16:creationId xmlns:a16="http://schemas.microsoft.com/office/drawing/2014/main" id="{64865609-4714-1990-B60C-8AADDF8A08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338068"/>
              </p:ext>
            </p:extLst>
          </p:nvPr>
        </p:nvGraphicFramePr>
        <p:xfrm>
          <a:off x="1143001" y="2252134"/>
          <a:ext cx="9905999" cy="345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1840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9">
                                            <p:graphicEl>
                                              <a:dgm id="{E4649BDE-D72F-467E-80DB-EF91ED088F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9">
                                            <p:graphicEl>
                                              <a:dgm id="{E4649BDE-D72F-467E-80DB-EF91ED088F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9">
                                            <p:graphicEl>
                                              <a:dgm id="{E4649BDE-D72F-467E-80DB-EF91ED088F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>
                                            <p:graphicEl>
                                              <a:dgm id="{E4649BDE-D72F-467E-80DB-EF91ED088F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79">
                                            <p:graphicEl>
                                              <a:dgm id="{4783DB2C-7601-49DD-B5D2-614B1C2962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79">
                                            <p:graphicEl>
                                              <a:dgm id="{4783DB2C-7601-49DD-B5D2-614B1C2962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79">
                                            <p:graphicEl>
                                              <a:dgm id="{4783DB2C-7601-49DD-B5D2-614B1C2962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>
                                            <p:graphicEl>
                                              <a:dgm id="{4783DB2C-7601-49DD-B5D2-614B1C2962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9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566F5-DBF1-FF58-4363-345B7253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FF64D-BA75-E138-B736-A98910C77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 :   </a:t>
            </a:r>
          </a:p>
          <a:p>
            <a:pPr marL="0" indent="0">
              <a:buNone/>
            </a:pPr>
            <a:r>
              <a:rPr lang="en-US" altLang="zh-CN" dirty="0"/>
              <a:t>27-215</a:t>
            </a:r>
          </a:p>
          <a:p>
            <a:r>
              <a:rPr lang="en-US" altLang="zh-CN" dirty="0"/>
              <a:t>G:  </a:t>
            </a:r>
          </a:p>
          <a:p>
            <a:pPr marL="0" indent="0">
              <a:buNone/>
            </a:pPr>
            <a:r>
              <a:rPr lang="en-US" altLang="zh-CN" dirty="0"/>
              <a:t> 35-243</a:t>
            </a:r>
          </a:p>
          <a:p>
            <a:r>
              <a:rPr lang="en-US" altLang="zh-CN" dirty="0"/>
              <a:t>B:   </a:t>
            </a:r>
          </a:p>
          <a:p>
            <a:pPr marL="0" indent="0">
              <a:buNone/>
            </a:pPr>
            <a:r>
              <a:rPr lang="en-US" altLang="zh-CN" dirty="0"/>
              <a:t> 5-92</a:t>
            </a:r>
            <a:endParaRPr lang="zh-CN" altLang="en-US" dirty="0"/>
          </a:p>
        </p:txBody>
      </p:sp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011438C1-82DD-F919-8C2F-2146509369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8228519"/>
              </p:ext>
            </p:extLst>
          </p:nvPr>
        </p:nvGraphicFramePr>
        <p:xfrm>
          <a:off x="3339592" y="51793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939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BB8E804-866B-EF76-194D-D628FE4A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/>
              <a:t>resolution</a:t>
            </a:r>
            <a:endParaRPr lang="zh-CN" altLang="en-US" sz="400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B85A3F-DA67-C14C-2D8F-AF8926E64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R :</a:t>
            </a:r>
          </a:p>
          <a:p>
            <a:pPr marL="0" indent="0">
              <a:buNone/>
            </a:pPr>
            <a:r>
              <a:rPr lang="en-US" altLang="zh-CN" dirty="0"/>
              <a:t>49</a:t>
            </a:r>
          </a:p>
          <a:p>
            <a:r>
              <a:rPr lang="en-US" altLang="zh-CN" dirty="0"/>
              <a:t>G:</a:t>
            </a:r>
          </a:p>
          <a:p>
            <a:pPr marL="0" indent="0">
              <a:buNone/>
            </a:pPr>
            <a:r>
              <a:rPr lang="en-US" altLang="zh-CN" dirty="0"/>
              <a:t>32</a:t>
            </a:r>
          </a:p>
          <a:p>
            <a:r>
              <a:rPr lang="en-US" altLang="zh-CN" dirty="0"/>
              <a:t>B:</a:t>
            </a:r>
          </a:p>
          <a:p>
            <a:pPr marL="0" indent="0">
              <a:buNone/>
            </a:pPr>
            <a:r>
              <a:rPr lang="en-US" altLang="zh-CN" dirty="0"/>
              <a:t>24</a:t>
            </a:r>
          </a:p>
          <a:p>
            <a:pPr marL="0" indent="0">
              <a:buNone/>
            </a:pPr>
            <a:endParaRPr lang="en-US" altLang="zh-CN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080999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577499D-1EC3-2029-A8B1-C3E3A07D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error</a:t>
            </a:r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8D4D628-7E33-207A-49D5-F467152F7F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448349"/>
              </p:ext>
            </p:extLst>
          </p:nvPr>
        </p:nvGraphicFramePr>
        <p:xfrm>
          <a:off x="4664970" y="1423717"/>
          <a:ext cx="6692749" cy="3876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923">
                  <a:extLst>
                    <a:ext uri="{9D8B030D-6E8A-4147-A177-3AD203B41FA5}">
                      <a16:colId xmlns:a16="http://schemas.microsoft.com/office/drawing/2014/main" val="2445628166"/>
                    </a:ext>
                  </a:extLst>
                </a:gridCol>
                <a:gridCol w="1613413">
                  <a:extLst>
                    <a:ext uri="{9D8B030D-6E8A-4147-A177-3AD203B41FA5}">
                      <a16:colId xmlns:a16="http://schemas.microsoft.com/office/drawing/2014/main" val="2945867178"/>
                    </a:ext>
                  </a:extLst>
                </a:gridCol>
                <a:gridCol w="2901373">
                  <a:extLst>
                    <a:ext uri="{9D8B030D-6E8A-4147-A177-3AD203B41FA5}">
                      <a16:colId xmlns:a16="http://schemas.microsoft.com/office/drawing/2014/main" val="2616765914"/>
                    </a:ext>
                  </a:extLst>
                </a:gridCol>
                <a:gridCol w="1203040">
                  <a:extLst>
                    <a:ext uri="{9D8B030D-6E8A-4147-A177-3AD203B41FA5}">
                      <a16:colId xmlns:a16="http://schemas.microsoft.com/office/drawing/2014/main" val="1869332011"/>
                    </a:ext>
                  </a:extLst>
                </a:gridCol>
              </a:tblGrid>
              <a:tr h="393177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89358" marR="89358" marT="44679" marB="44679"/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True value</a:t>
                      </a:r>
                      <a:endParaRPr lang="zh-CN" altLang="en-US" sz="1800"/>
                    </a:p>
                  </a:txBody>
                  <a:tcPr marL="89358" marR="89358" marT="44679" marB="44679"/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Measured value</a:t>
                      </a:r>
                      <a:endParaRPr lang="zh-CN" altLang="en-US" sz="1800"/>
                    </a:p>
                  </a:txBody>
                  <a:tcPr marL="89358" marR="89358" marT="44679" marB="44679"/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Error</a:t>
                      </a:r>
                      <a:endParaRPr lang="zh-CN" altLang="en-US" sz="1800"/>
                    </a:p>
                  </a:txBody>
                  <a:tcPr marL="89358" marR="89358" marT="44679" marB="44679"/>
                </a:tc>
                <a:extLst>
                  <a:ext uri="{0D108BD9-81ED-4DB2-BD59-A6C34878D82A}">
                    <a16:rowId xmlns:a16="http://schemas.microsoft.com/office/drawing/2014/main" val="3057097964"/>
                  </a:ext>
                </a:extLst>
              </a:tr>
              <a:tr h="393177">
                <a:tc>
                  <a:txBody>
                    <a:bodyPr/>
                    <a:lstStyle/>
                    <a:p>
                      <a:r>
                        <a:rPr lang="en-US" altLang="zh-CN" sz="1800"/>
                        <a:t>R1</a:t>
                      </a:r>
                      <a:endParaRPr lang="zh-CN" altLang="en-US" sz="1800"/>
                    </a:p>
                  </a:txBody>
                  <a:tcPr marL="89358" marR="89358" marT="44679" marB="4467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142</a:t>
                      </a:r>
                      <a:endParaRPr lang="zh-CN" altLang="en-US" sz="1800" dirty="0"/>
                    </a:p>
                  </a:txBody>
                  <a:tcPr marL="89358" marR="89358" marT="44679" marB="4467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153</a:t>
                      </a:r>
                      <a:endParaRPr lang="zh-CN" altLang="en-US" sz="1800" dirty="0"/>
                    </a:p>
                  </a:txBody>
                  <a:tcPr marL="89358" marR="89358" marT="44679" marB="4467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7%</a:t>
                      </a:r>
                      <a:endParaRPr lang="zh-CN" altLang="en-US" sz="1800" dirty="0"/>
                    </a:p>
                  </a:txBody>
                  <a:tcPr marL="89358" marR="89358" marT="44679" marB="44679"/>
                </a:tc>
                <a:extLst>
                  <a:ext uri="{0D108BD9-81ED-4DB2-BD59-A6C34878D82A}">
                    <a16:rowId xmlns:a16="http://schemas.microsoft.com/office/drawing/2014/main" val="1595975290"/>
                  </a:ext>
                </a:extLst>
              </a:tr>
              <a:tr h="393177">
                <a:tc>
                  <a:txBody>
                    <a:bodyPr/>
                    <a:lstStyle/>
                    <a:p>
                      <a:r>
                        <a:rPr lang="en-US" altLang="zh-CN" sz="1800"/>
                        <a:t>G1</a:t>
                      </a:r>
                      <a:endParaRPr lang="zh-CN" altLang="en-US" sz="1800"/>
                    </a:p>
                  </a:txBody>
                  <a:tcPr marL="89358" marR="89358" marT="44679" marB="4467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159</a:t>
                      </a:r>
                      <a:endParaRPr lang="zh-CN" altLang="en-US" sz="1800" dirty="0"/>
                    </a:p>
                  </a:txBody>
                  <a:tcPr marL="89358" marR="89358" marT="44679" marB="4467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180</a:t>
                      </a:r>
                      <a:endParaRPr lang="zh-CN" altLang="en-US" sz="1800" dirty="0"/>
                    </a:p>
                  </a:txBody>
                  <a:tcPr marL="89358" marR="89358" marT="44679" marB="4467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13%</a:t>
                      </a:r>
                      <a:endParaRPr lang="zh-CN" altLang="en-US" sz="1800" dirty="0"/>
                    </a:p>
                  </a:txBody>
                  <a:tcPr marL="89358" marR="89358" marT="44679" marB="44679"/>
                </a:tc>
                <a:extLst>
                  <a:ext uri="{0D108BD9-81ED-4DB2-BD59-A6C34878D82A}">
                    <a16:rowId xmlns:a16="http://schemas.microsoft.com/office/drawing/2014/main" val="2761800357"/>
                  </a:ext>
                </a:extLst>
              </a:tr>
              <a:tr h="393177">
                <a:tc>
                  <a:txBody>
                    <a:bodyPr/>
                    <a:lstStyle/>
                    <a:p>
                      <a:r>
                        <a:rPr lang="en-US" altLang="zh-CN" sz="1800"/>
                        <a:t>B1</a:t>
                      </a:r>
                      <a:endParaRPr lang="zh-CN" altLang="en-US" sz="1800"/>
                    </a:p>
                  </a:txBody>
                  <a:tcPr marL="89358" marR="89358" marT="44679" marB="4467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43</a:t>
                      </a:r>
                      <a:endParaRPr lang="zh-CN" altLang="en-US" sz="1800" dirty="0"/>
                    </a:p>
                  </a:txBody>
                  <a:tcPr marL="89358" marR="89358" marT="44679" marB="4467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50</a:t>
                      </a:r>
                      <a:endParaRPr lang="zh-CN" altLang="en-US" sz="1800" dirty="0"/>
                    </a:p>
                  </a:txBody>
                  <a:tcPr marL="89358" marR="89358" marT="44679" marB="4467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16%</a:t>
                      </a:r>
                      <a:endParaRPr lang="zh-CN" altLang="en-US" sz="1800" dirty="0"/>
                    </a:p>
                  </a:txBody>
                  <a:tcPr marL="89358" marR="89358" marT="44679" marB="44679"/>
                </a:tc>
                <a:extLst>
                  <a:ext uri="{0D108BD9-81ED-4DB2-BD59-A6C34878D82A}">
                    <a16:rowId xmlns:a16="http://schemas.microsoft.com/office/drawing/2014/main" val="1098173607"/>
                  </a:ext>
                </a:extLst>
              </a:tr>
              <a:tr h="393177">
                <a:tc>
                  <a:txBody>
                    <a:bodyPr/>
                    <a:lstStyle/>
                    <a:p>
                      <a:r>
                        <a:rPr lang="en-US" altLang="zh-CN" sz="1800"/>
                        <a:t>R2</a:t>
                      </a:r>
                      <a:endParaRPr lang="zh-CN" altLang="en-US" sz="1800"/>
                    </a:p>
                  </a:txBody>
                  <a:tcPr marL="89358" marR="89358" marT="44679" marB="4467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109</a:t>
                      </a:r>
                      <a:endParaRPr lang="zh-CN" altLang="en-US" sz="1800" dirty="0"/>
                    </a:p>
                  </a:txBody>
                  <a:tcPr marL="89358" marR="89358" marT="44679" marB="4467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124</a:t>
                      </a:r>
                      <a:endParaRPr lang="zh-CN" altLang="en-US" sz="1800" dirty="0"/>
                    </a:p>
                  </a:txBody>
                  <a:tcPr marL="89358" marR="89358" marT="44679" marB="4467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13%</a:t>
                      </a:r>
                      <a:endParaRPr lang="zh-CN" altLang="en-US" sz="1800" dirty="0"/>
                    </a:p>
                  </a:txBody>
                  <a:tcPr marL="89358" marR="89358" marT="44679" marB="44679"/>
                </a:tc>
                <a:extLst>
                  <a:ext uri="{0D108BD9-81ED-4DB2-BD59-A6C34878D82A}">
                    <a16:rowId xmlns:a16="http://schemas.microsoft.com/office/drawing/2014/main" val="2456421292"/>
                  </a:ext>
                </a:extLst>
              </a:tr>
              <a:tr h="393177">
                <a:tc>
                  <a:txBody>
                    <a:bodyPr/>
                    <a:lstStyle/>
                    <a:p>
                      <a:r>
                        <a:rPr lang="en-US" altLang="zh-CN" sz="1800"/>
                        <a:t>G2</a:t>
                      </a:r>
                      <a:endParaRPr lang="zh-CN" altLang="en-US" sz="1800"/>
                    </a:p>
                  </a:txBody>
                  <a:tcPr marL="89358" marR="89358" marT="44679" marB="4467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129</a:t>
                      </a:r>
                      <a:endParaRPr lang="zh-CN" altLang="en-US" sz="1800" dirty="0"/>
                    </a:p>
                  </a:txBody>
                  <a:tcPr marL="89358" marR="89358" marT="44679" marB="4467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143</a:t>
                      </a:r>
                      <a:endParaRPr lang="zh-CN" altLang="en-US" sz="1800" dirty="0"/>
                    </a:p>
                  </a:txBody>
                  <a:tcPr marL="89358" marR="89358" marT="44679" marB="4467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10%</a:t>
                      </a:r>
                      <a:endParaRPr lang="zh-CN" altLang="en-US" sz="1800" dirty="0"/>
                    </a:p>
                  </a:txBody>
                  <a:tcPr marL="89358" marR="89358" marT="44679" marB="44679"/>
                </a:tc>
                <a:extLst>
                  <a:ext uri="{0D108BD9-81ED-4DB2-BD59-A6C34878D82A}">
                    <a16:rowId xmlns:a16="http://schemas.microsoft.com/office/drawing/2014/main" val="2533965121"/>
                  </a:ext>
                </a:extLst>
              </a:tr>
              <a:tr h="29935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B2</a:t>
                      </a:r>
                    </a:p>
                  </a:txBody>
                  <a:tcPr marL="89358" marR="89358" marT="44679" marB="4467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30</a:t>
                      </a:r>
                      <a:endParaRPr lang="zh-CN" altLang="en-US" sz="1800" dirty="0"/>
                    </a:p>
                  </a:txBody>
                  <a:tcPr marL="89358" marR="89358" marT="44679" marB="4467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</a:t>
                      </a:r>
                      <a:endParaRPr lang="zh-CN" altLang="en-US" sz="1800" dirty="0"/>
                    </a:p>
                  </a:txBody>
                  <a:tcPr marL="89358" marR="89358" marT="44679" marB="4467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33%</a:t>
                      </a:r>
                      <a:endParaRPr lang="zh-CN" altLang="en-US" sz="1800" dirty="0"/>
                    </a:p>
                  </a:txBody>
                  <a:tcPr marL="89358" marR="89358" marT="44679" marB="44679"/>
                </a:tc>
                <a:extLst>
                  <a:ext uri="{0D108BD9-81ED-4DB2-BD59-A6C34878D82A}">
                    <a16:rowId xmlns:a16="http://schemas.microsoft.com/office/drawing/2014/main" val="1664503107"/>
                  </a:ext>
                </a:extLst>
              </a:tr>
              <a:tr h="4255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R3</a:t>
                      </a:r>
                    </a:p>
                  </a:txBody>
                  <a:tcPr marL="89358" marR="89358" marT="44679" marB="4467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153</a:t>
                      </a:r>
                      <a:endParaRPr lang="zh-CN" altLang="en-US" sz="1800" dirty="0"/>
                    </a:p>
                  </a:txBody>
                  <a:tcPr marL="89358" marR="89358" marT="44679" marB="4467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143</a:t>
                      </a:r>
                      <a:endParaRPr lang="zh-CN" altLang="en-US" sz="1800" dirty="0"/>
                    </a:p>
                  </a:txBody>
                  <a:tcPr marL="89358" marR="89358" marT="44679" marB="4467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10%</a:t>
                      </a:r>
                      <a:endParaRPr lang="zh-CN" altLang="en-US" sz="1800" dirty="0"/>
                    </a:p>
                  </a:txBody>
                  <a:tcPr marL="89358" marR="89358" marT="44679" marB="44679"/>
                </a:tc>
                <a:extLst>
                  <a:ext uri="{0D108BD9-81ED-4DB2-BD59-A6C34878D82A}">
                    <a16:rowId xmlns:a16="http://schemas.microsoft.com/office/drawing/2014/main" val="1270151582"/>
                  </a:ext>
                </a:extLst>
              </a:tr>
              <a:tr h="36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G3</a:t>
                      </a:r>
                    </a:p>
                  </a:txBody>
                  <a:tcPr marL="89358" marR="89358" marT="44679" marB="4467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166</a:t>
                      </a:r>
                      <a:endParaRPr lang="zh-CN" altLang="en-US" sz="1800" dirty="0"/>
                    </a:p>
                  </a:txBody>
                  <a:tcPr marL="89358" marR="89358" marT="44679" marB="4467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160</a:t>
                      </a:r>
                      <a:endParaRPr lang="zh-CN" altLang="en-US" sz="1800" dirty="0"/>
                    </a:p>
                  </a:txBody>
                  <a:tcPr marL="89358" marR="89358" marT="44679" marB="4467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3%</a:t>
                      </a:r>
                      <a:endParaRPr lang="zh-CN" altLang="en-US" sz="1800" dirty="0"/>
                    </a:p>
                  </a:txBody>
                  <a:tcPr marL="89358" marR="89358" marT="44679" marB="44679"/>
                </a:tc>
                <a:extLst>
                  <a:ext uri="{0D108BD9-81ED-4DB2-BD59-A6C34878D82A}">
                    <a16:rowId xmlns:a16="http://schemas.microsoft.com/office/drawing/2014/main" val="885815968"/>
                  </a:ext>
                </a:extLst>
              </a:tr>
              <a:tr h="2993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B3</a:t>
                      </a:r>
                      <a:endParaRPr lang="zh-CN" altLang="en-US" sz="1800" dirty="0"/>
                    </a:p>
                  </a:txBody>
                  <a:tcPr marL="89358" marR="89358" marT="44679" marB="4467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58</a:t>
                      </a:r>
                      <a:endParaRPr lang="zh-CN" altLang="en-US" sz="1800" dirty="0"/>
                    </a:p>
                  </a:txBody>
                  <a:tcPr marL="89358" marR="89358" marT="44679" marB="4467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49</a:t>
                      </a:r>
                      <a:endParaRPr lang="zh-CN" altLang="en-US" sz="1800" dirty="0"/>
                    </a:p>
                  </a:txBody>
                  <a:tcPr marL="89358" marR="89358" marT="44679" marB="4467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15%</a:t>
                      </a:r>
                      <a:endParaRPr lang="zh-CN" altLang="en-US" sz="1800" dirty="0"/>
                    </a:p>
                  </a:txBody>
                  <a:tcPr marL="89358" marR="89358" marT="44679" marB="44679"/>
                </a:tc>
                <a:extLst>
                  <a:ext uri="{0D108BD9-81ED-4DB2-BD59-A6C34878D82A}">
                    <a16:rowId xmlns:a16="http://schemas.microsoft.com/office/drawing/2014/main" val="3982691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631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332</TotalTime>
  <Words>271</Words>
  <Application>Microsoft Office PowerPoint</Application>
  <PresentationFormat>宽屏</PresentationFormat>
  <Paragraphs>76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Tw Cen MT</vt:lpstr>
      <vt:lpstr>电路</vt:lpstr>
      <vt:lpstr>COLOR SENSOR</vt:lpstr>
      <vt:lpstr>Fundamentals of the assigned sensors are covered </vt:lpstr>
      <vt:lpstr>Fundamentals of the assigned sensors are covered </vt:lpstr>
      <vt:lpstr>TABLE</vt:lpstr>
      <vt:lpstr>Test plan</vt:lpstr>
      <vt:lpstr>Analysis of static characteristics</vt:lpstr>
      <vt:lpstr>Range</vt:lpstr>
      <vt:lpstr>resolution</vt:lpstr>
      <vt:lpstr>error</vt:lpstr>
      <vt:lpstr>Accuracy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SENSOR</dc:title>
  <dc:creator>Zhao, Hanqi</dc:creator>
  <cp:lastModifiedBy>Zhao, Hanqi</cp:lastModifiedBy>
  <cp:revision>6</cp:revision>
  <dcterms:created xsi:type="dcterms:W3CDTF">2022-10-25T05:19:14Z</dcterms:created>
  <dcterms:modified xsi:type="dcterms:W3CDTF">2022-10-27T15:47:24Z</dcterms:modified>
</cp:coreProperties>
</file>