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9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ADD6161-B043-4C30-B6A0-B2BE2F8AF2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08C5-1852-40CD-A927-4843039FC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oogle trend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EB95A-534E-4C5C-88A8-F35272B86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521 </a:t>
            </a:r>
          </a:p>
          <a:p>
            <a:r>
              <a:rPr lang="en-US" dirty="0"/>
              <a:t>Hanqing Guo</a:t>
            </a:r>
          </a:p>
        </p:txBody>
      </p:sp>
    </p:spTree>
    <p:extLst>
      <p:ext uri="{BB962C8B-B14F-4D97-AF65-F5344CB8AC3E}">
        <p14:creationId xmlns:p14="http://schemas.microsoft.com/office/powerpoint/2010/main" val="213441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5E7F-8797-4D03-B940-85788AD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may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84BC-0281-4EF4-ACB7-39B637E1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urllib2.URLError: &lt;</a:t>
            </a:r>
            <a:r>
              <a:rPr lang="en-US" dirty="0" err="1"/>
              <a:t>urlopen</a:t>
            </a:r>
            <a:r>
              <a:rPr lang="en-US" dirty="0"/>
              <a:t> error [SSL: CERTIFICATE_VERIFY_FAILED] certificate verify failed (_ssl.c:661)&gt;</a:t>
            </a:r>
          </a:p>
          <a:p>
            <a:r>
              <a:rPr lang="en-US" dirty="0"/>
              <a:t>context = </a:t>
            </a:r>
            <a:r>
              <a:rPr lang="en-US" dirty="0" err="1"/>
              <a:t>ssl</a:t>
            </a:r>
            <a:r>
              <a:rPr lang="en-US" dirty="0"/>
              <a:t>._</a:t>
            </a:r>
            <a:r>
              <a:rPr lang="en-US" dirty="0" err="1"/>
              <a:t>create_unverified_context</a:t>
            </a:r>
            <a:r>
              <a:rPr lang="en-US" dirty="0"/>
              <a:t>()</a:t>
            </a:r>
          </a:p>
          <a:p>
            <a:r>
              <a:rPr lang="en-US" dirty="0" err="1"/>
              <a:t>urllib.urlopen</a:t>
            </a:r>
            <a:r>
              <a:rPr lang="en-US" dirty="0"/>
              <a:t>("https://no-valid-cert", context=context)</a:t>
            </a:r>
          </a:p>
          <a:p>
            <a:r>
              <a:rPr lang="en-US" dirty="0"/>
              <a:t>HTTP ERROR 404, 503, </a:t>
            </a:r>
            <a:r>
              <a:rPr lang="en-US" dirty="0" err="1"/>
              <a:t>urlError</a:t>
            </a:r>
            <a:endParaRPr lang="en-US" dirty="0"/>
          </a:p>
          <a:p>
            <a:r>
              <a:rPr lang="en-US" altLang="zh-CN" dirty="0"/>
              <a:t>Except 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698F-E367-4410-BC58-F5F383C2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7CAD-095C-4507-8AA0-7785F302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https://github.com/hanqingguo/googleApi.git</a:t>
            </a:r>
          </a:p>
        </p:txBody>
      </p:sp>
    </p:spTree>
    <p:extLst>
      <p:ext uri="{BB962C8B-B14F-4D97-AF65-F5344CB8AC3E}">
        <p14:creationId xmlns:p14="http://schemas.microsoft.com/office/powerpoint/2010/main" val="39768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DC92-05C4-4C84-A89F-6DE09DDF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44AC-22F2-411B-AE45-42B884B0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the biggest entrance of web</a:t>
            </a:r>
          </a:p>
          <a:p>
            <a:r>
              <a:rPr lang="en-US" dirty="0"/>
              <a:t>How to get most popular topic in the whole web?</a:t>
            </a:r>
          </a:p>
          <a:p>
            <a:endParaRPr lang="en-US" dirty="0"/>
          </a:p>
          <a:p>
            <a:r>
              <a:rPr lang="en-US" dirty="0"/>
              <a:t>Google Trend!</a:t>
            </a:r>
          </a:p>
          <a:p>
            <a:r>
              <a:rPr lang="en-US" dirty="0"/>
              <a:t>Search hottest topic</a:t>
            </a:r>
          </a:p>
          <a:p>
            <a:r>
              <a:rPr lang="en-US" dirty="0"/>
              <a:t>Use soup to grab valid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E3B-BE63-41C4-989B-73CB6D15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C7D3-8EFE-4AF0-8B1B-255E4E54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1st step: get Google API key</a:t>
            </a:r>
          </a:p>
          <a:p>
            <a:r>
              <a:rPr lang="en-US" b="1" dirty="0"/>
              <a:t>2nd step: setup Custom Search Engine so that you can search the entire web</a:t>
            </a:r>
          </a:p>
          <a:p>
            <a:r>
              <a:rPr lang="en-US" b="1" dirty="0"/>
              <a:t>3rd step: install Google API client for Python</a:t>
            </a:r>
          </a:p>
          <a:p>
            <a:r>
              <a:rPr lang="en-US" b="1" dirty="0"/>
              <a:t>Very detail in build custom search system</a:t>
            </a:r>
          </a:p>
          <a:p>
            <a:r>
              <a:rPr lang="en-US" b="1" dirty="0"/>
              <a:t>Thanks to :</a:t>
            </a:r>
          </a:p>
          <a:p>
            <a:r>
              <a:rPr lang="en-US" b="1" dirty="0"/>
              <a:t>https://stackoverflow.com/questions/37083058/programmatically-searching-google-in-python-using-custom-search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8D53E2-5279-4AF5-A32F-3615A67D2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32818-1B2C-408D-93F1-667C5008A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EC934-E48E-463D-BFD1-5B568CFE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2500604"/>
            <a:ext cx="6974100" cy="3738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E49CB-F0A4-468A-8C63-6DEE1E6C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99BDD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AFB2-B727-4CB8-9B65-A7DE53AC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/>
              <a:t>Return topic too small</a:t>
            </a:r>
          </a:p>
          <a:p>
            <a:r>
              <a:rPr lang="en-US" dirty="0"/>
              <a:t>Google search </a:t>
            </a:r>
            <a:r>
              <a:rPr lang="en-US" dirty="0" err="1"/>
              <a:t>api</a:t>
            </a:r>
            <a:r>
              <a:rPr lang="en-US" dirty="0"/>
              <a:t> return not neat data</a:t>
            </a:r>
          </a:p>
          <a:p>
            <a:r>
              <a:rPr lang="en-US" dirty="0"/>
              <a:t>Soup is not suitable for some </a:t>
            </a:r>
            <a:r>
              <a:rPr lang="en-US" dirty="0" err="1"/>
              <a:t>js</a:t>
            </a:r>
            <a:r>
              <a:rPr lang="en-US" dirty="0"/>
              <a:t> website, only very limit words can be grab from that kind of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74E-60AA-445B-815E-CEFA7EF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topics too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0145-7B8A-43C4-81F3-41282845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related hottest topics</a:t>
            </a:r>
          </a:p>
          <a:p>
            <a:r>
              <a:rPr lang="en-US" dirty="0"/>
              <a:t>From limited topics to many topics </a:t>
            </a:r>
          </a:p>
          <a:p>
            <a:r>
              <a:rPr lang="en-US" dirty="0"/>
              <a:t>Save to topics.txt</a:t>
            </a:r>
          </a:p>
        </p:txBody>
      </p:sp>
    </p:spTree>
    <p:extLst>
      <p:ext uri="{BB962C8B-B14F-4D97-AF65-F5344CB8AC3E}">
        <p14:creationId xmlns:p14="http://schemas.microsoft.com/office/powerpoint/2010/main" val="27171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568A6A-A749-48C5-A55A-F1E8F3110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56" y="598634"/>
            <a:ext cx="5197839" cy="5619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2FCF6-9EB9-43B2-A319-3BCE6A3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000" spc="150">
                <a:solidFill>
                  <a:schemeClr val="tx2"/>
                </a:solidFill>
              </a:rPr>
              <a:t>Return not neat - </a:t>
            </a:r>
            <a:r>
              <a:rPr lang="en-US" sz="3000" b="1" spc="150">
                <a:solidFill>
                  <a:schemeClr val="tx2"/>
                </a:solidFill>
              </a:rPr>
              <a:t>setup Custom Search Engine</a:t>
            </a:r>
            <a:endParaRPr lang="en-US" sz="3000" spc="1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6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23B3-AA90-4040-958B-7B06F092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/>
              <a:t>Clean </a:t>
            </a:r>
            <a:r>
              <a:rPr lang="en-US" dirty="0" err="1"/>
              <a:t>urls</a:t>
            </a:r>
            <a:r>
              <a:rPr lang="en-US" dirty="0"/>
              <a:t> -  only article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4B172-169F-47FB-9956-95DE02F0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606" y="2011363"/>
            <a:ext cx="820920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8941-B494-495D-B193-23C5CAA0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words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971C54-6A57-48C6-B7C1-24EE9E2A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02" y="2011363"/>
            <a:ext cx="836780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009AAE-520C-4AA5-87D6-41D83C7C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105522"/>
            <a:ext cx="6266001" cy="4605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7D267-828C-481C-AF42-D78B45A8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Get data</a:t>
            </a:r>
          </a:p>
        </p:txBody>
      </p:sp>
    </p:spTree>
    <p:extLst>
      <p:ext uri="{BB962C8B-B14F-4D97-AF65-F5344CB8AC3E}">
        <p14:creationId xmlns:p14="http://schemas.microsoft.com/office/powerpoint/2010/main" val="337526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48</TotalTime>
  <Words>223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Corbel</vt:lpstr>
      <vt:lpstr>Wingdings</vt:lpstr>
      <vt:lpstr>Banded</vt:lpstr>
      <vt:lpstr>Google trend data</vt:lpstr>
      <vt:lpstr>Basic Idea</vt:lpstr>
      <vt:lpstr>Get data</vt:lpstr>
      <vt:lpstr>Problems</vt:lpstr>
      <vt:lpstr>Trend topics too small</vt:lpstr>
      <vt:lpstr>Return not neat - setup Custom Search Engine</vt:lpstr>
      <vt:lpstr>Clean urls -  only article html</vt:lpstr>
      <vt:lpstr>Clean words</vt:lpstr>
      <vt:lpstr>Get data</vt:lpstr>
      <vt:lpstr>Error may encounter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 data</dc:title>
  <dc:creator>Hanqing Guo</dc:creator>
  <cp:lastModifiedBy>Hanqing Guo</cp:lastModifiedBy>
  <cp:revision>6</cp:revision>
  <dcterms:created xsi:type="dcterms:W3CDTF">2017-12-03T04:51:45Z</dcterms:created>
  <dcterms:modified xsi:type="dcterms:W3CDTF">2017-12-03T05:40:04Z</dcterms:modified>
</cp:coreProperties>
</file>