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8" r:id="rId8"/>
    <p:sldId id="269" r:id="rId9"/>
    <p:sldId id="266" r:id="rId10"/>
    <p:sldId id="265" r:id="rId11"/>
    <p:sldId id="270" r:id="rId12"/>
    <p:sldId id="271" r:id="rId13"/>
    <p:sldId id="272" r:id="rId14"/>
    <p:sldId id="273" r:id="rId15"/>
    <p:sldId id="27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ADD6161-B043-4C30-B6A0-B2BE2F8AF28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7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DD6161-B043-4C30-B6A0-B2BE2F8AF28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39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3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6161-B043-4C30-B6A0-B2BE2F8AF28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8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ADD6161-B043-4C30-B6A0-B2BE2F8AF28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3A012D4-4940-4137-8FD0-BFE493A8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08C5-1852-40CD-A927-4843039FC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oogle trend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EB95A-534E-4C5C-88A8-F35272B86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521 </a:t>
            </a:r>
          </a:p>
          <a:p>
            <a:r>
              <a:rPr lang="en-US" dirty="0"/>
              <a:t>Hanqing Guo</a:t>
            </a:r>
          </a:p>
        </p:txBody>
      </p:sp>
    </p:spTree>
    <p:extLst>
      <p:ext uri="{BB962C8B-B14F-4D97-AF65-F5344CB8AC3E}">
        <p14:creationId xmlns:p14="http://schemas.microsoft.com/office/powerpoint/2010/main" val="213441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5E7F-8797-4D03-B940-85788AD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may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84BC-0281-4EF4-ACB7-39B637E1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urllib2.URLError: &lt;</a:t>
            </a:r>
            <a:r>
              <a:rPr lang="en-US" dirty="0" err="1"/>
              <a:t>urlopen</a:t>
            </a:r>
            <a:r>
              <a:rPr lang="en-US" dirty="0"/>
              <a:t> error [SSL: CERTIFICATE_VERIFY_FAILED] certificate verify failed (_ssl.c:661)&gt;</a:t>
            </a:r>
          </a:p>
          <a:p>
            <a:r>
              <a:rPr lang="en-US" dirty="0"/>
              <a:t>context = </a:t>
            </a:r>
            <a:r>
              <a:rPr lang="en-US" dirty="0" err="1"/>
              <a:t>ssl</a:t>
            </a:r>
            <a:r>
              <a:rPr lang="en-US" dirty="0"/>
              <a:t>._</a:t>
            </a:r>
            <a:r>
              <a:rPr lang="en-US" dirty="0" err="1"/>
              <a:t>create_unverified_context</a:t>
            </a:r>
            <a:r>
              <a:rPr lang="en-US" dirty="0"/>
              <a:t>()</a:t>
            </a:r>
          </a:p>
          <a:p>
            <a:r>
              <a:rPr lang="en-US" dirty="0" err="1"/>
              <a:t>urllib.urlopen</a:t>
            </a:r>
            <a:r>
              <a:rPr lang="en-US" dirty="0"/>
              <a:t>("https://no-valid-cert", context=context)</a:t>
            </a:r>
          </a:p>
          <a:p>
            <a:r>
              <a:rPr lang="en-US" dirty="0"/>
              <a:t>HTTP ERROR 404, 503, </a:t>
            </a:r>
            <a:r>
              <a:rPr lang="en-US" dirty="0" err="1"/>
              <a:t>urlError</a:t>
            </a:r>
            <a:endParaRPr lang="en-US" dirty="0"/>
          </a:p>
          <a:p>
            <a:r>
              <a:rPr lang="en-US" altLang="zh-CN" dirty="0"/>
              <a:t>Except and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7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1A51-1D36-4AF5-B5A5-BE1F35EA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PROCESS</a:t>
            </a:r>
          </a:p>
        </p:txBody>
      </p:sp>
      <p:pic>
        <p:nvPicPr>
          <p:cNvPr id="5" name="Content Placeholder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97762D6F-6BD8-44F9-8A3C-0E26B7F4B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80" y="2011363"/>
            <a:ext cx="7700853" cy="4206875"/>
          </a:xfrm>
        </p:spPr>
      </p:pic>
    </p:spTree>
    <p:extLst>
      <p:ext uri="{BB962C8B-B14F-4D97-AF65-F5344CB8AC3E}">
        <p14:creationId xmlns:p14="http://schemas.microsoft.com/office/powerpoint/2010/main" val="204806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A81B-7240-4A79-9F24-A35315D4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preview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516632-3F1D-4CB7-9DB8-8B2489A463E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875649"/>
              </p:ext>
            </p:extLst>
          </p:nvPr>
        </p:nvGraphicFramePr>
        <p:xfrm>
          <a:off x="3341688" y="2941983"/>
          <a:ext cx="4288803" cy="327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457920" imgH="349200" progId="Package">
                  <p:embed/>
                </p:oleObj>
              </mc:Choice>
              <mc:Fallback>
                <p:oleObj name="Packager Shell Object" showAsIcon="1" r:id="rId3" imgW="4579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1688" y="2941983"/>
                        <a:ext cx="4288803" cy="327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29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59C2-8785-45AC-B35F-BFCEACF0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55CB8E-226A-4281-8256-9FF0EB01B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97" y="2852562"/>
            <a:ext cx="4963218" cy="2524477"/>
          </a:xfrm>
        </p:spPr>
      </p:pic>
    </p:spTree>
    <p:extLst>
      <p:ext uri="{BB962C8B-B14F-4D97-AF65-F5344CB8AC3E}">
        <p14:creationId xmlns:p14="http://schemas.microsoft.com/office/powerpoint/2010/main" val="186578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06E4-2588-42AE-AC49-3BDAACCB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C9C5-0DDF-4B74-BE49-262B7642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rid of useless words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CB0C1-53C9-4028-BB1D-4AE99081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47" y="2531836"/>
            <a:ext cx="73247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3AE79A-6B95-44C3-B0A5-80E2F3E606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49FE10-080D-48D7-80FF-9A64D270AD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9E987-6859-4A62-922F-51B47D50D7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B1CE0623-2970-4B17-931F-A328AE4D0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17" y="598634"/>
            <a:ext cx="4579717" cy="5619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8CD37-4DA3-4355-A69A-92706002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Clean REsult</a:t>
            </a:r>
          </a:p>
        </p:txBody>
      </p:sp>
    </p:spTree>
    <p:extLst>
      <p:ext uri="{BB962C8B-B14F-4D97-AF65-F5344CB8AC3E}">
        <p14:creationId xmlns:p14="http://schemas.microsoft.com/office/powerpoint/2010/main" val="34014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698F-E367-4410-BC58-F5F383C2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7CAD-095C-4507-8AA0-7785F302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https://github.com/hanqingguo/googleApi.git</a:t>
            </a:r>
          </a:p>
        </p:txBody>
      </p:sp>
    </p:spTree>
    <p:extLst>
      <p:ext uri="{BB962C8B-B14F-4D97-AF65-F5344CB8AC3E}">
        <p14:creationId xmlns:p14="http://schemas.microsoft.com/office/powerpoint/2010/main" val="397685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DC92-05C4-4C84-A89F-6DE09DDF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B44AC-22F2-411B-AE45-42B884B0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is the biggest entrance of web</a:t>
            </a:r>
          </a:p>
          <a:p>
            <a:r>
              <a:rPr lang="en-US" dirty="0"/>
              <a:t>How to get most popular topic in the whole web?</a:t>
            </a:r>
          </a:p>
          <a:p>
            <a:endParaRPr lang="en-US" dirty="0"/>
          </a:p>
          <a:p>
            <a:r>
              <a:rPr lang="en-US" dirty="0"/>
              <a:t>Google Trend!</a:t>
            </a:r>
          </a:p>
          <a:p>
            <a:r>
              <a:rPr lang="en-US" dirty="0"/>
              <a:t>Search hottest topic</a:t>
            </a:r>
          </a:p>
          <a:p>
            <a:r>
              <a:rPr lang="en-US" dirty="0"/>
              <a:t>Use soup to grab valid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3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E3B-BE63-41C4-989B-73CB6D15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C7D3-8EFE-4AF0-8B1B-255E4E54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1st step: get Google API key</a:t>
            </a:r>
          </a:p>
          <a:p>
            <a:r>
              <a:rPr lang="en-US" b="1" dirty="0"/>
              <a:t>2nd step: setup Custom Search Engine so that you can search the entire web</a:t>
            </a:r>
          </a:p>
          <a:p>
            <a:r>
              <a:rPr lang="en-US" b="1" dirty="0"/>
              <a:t>3rd step: install Google API client for Python</a:t>
            </a:r>
          </a:p>
          <a:p>
            <a:r>
              <a:rPr lang="en-US" b="1" dirty="0"/>
              <a:t>Very detail in build custom search system</a:t>
            </a:r>
          </a:p>
          <a:p>
            <a:r>
              <a:rPr lang="en-US" b="1" dirty="0"/>
              <a:t>Thanks to :</a:t>
            </a:r>
          </a:p>
          <a:p>
            <a:r>
              <a:rPr lang="en-US" b="1" dirty="0"/>
              <a:t>https://stackoverflow.com/questions/37083058/programmatically-searching-google-in-python-using-custom-search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3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8D53E2-5279-4AF5-A32F-3615A67D2C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32818-1B2C-408D-93F1-667C5008A2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39097"/>
            <a:ext cx="3410810" cy="5578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EC934-E48E-463D-BFD1-5B568CFE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27" y="2500604"/>
            <a:ext cx="6974100" cy="3738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E49CB-F0A4-468A-8C63-6DEE1E6C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3" y="1042219"/>
            <a:ext cx="2713703" cy="48276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99BDD"/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AFB2-B727-4CB8-9B65-A7DE53AC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315" y="639098"/>
            <a:ext cx="6822605" cy="3593946"/>
          </a:xfrm>
        </p:spPr>
        <p:txBody>
          <a:bodyPr>
            <a:normAutofit/>
          </a:bodyPr>
          <a:lstStyle/>
          <a:p>
            <a:r>
              <a:rPr lang="en-US" dirty="0"/>
              <a:t>Return topic too small</a:t>
            </a:r>
          </a:p>
          <a:p>
            <a:r>
              <a:rPr lang="en-US" dirty="0"/>
              <a:t>Google search </a:t>
            </a:r>
            <a:r>
              <a:rPr lang="en-US" dirty="0" err="1"/>
              <a:t>api</a:t>
            </a:r>
            <a:r>
              <a:rPr lang="en-US" dirty="0"/>
              <a:t> return not neat data</a:t>
            </a:r>
          </a:p>
          <a:p>
            <a:r>
              <a:rPr lang="en-US" dirty="0"/>
              <a:t>Soup is not suitable for some </a:t>
            </a:r>
            <a:r>
              <a:rPr lang="en-US" dirty="0" err="1"/>
              <a:t>js</a:t>
            </a:r>
            <a:r>
              <a:rPr lang="en-US" dirty="0"/>
              <a:t> website, only very limit words can be grab from that kind of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874E-60AA-445B-815E-CEFA7EFC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topics too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0145-7B8A-43C4-81F3-41282845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related hottest topics</a:t>
            </a:r>
          </a:p>
          <a:p>
            <a:r>
              <a:rPr lang="en-US" dirty="0"/>
              <a:t>From limited topics to many topics </a:t>
            </a:r>
          </a:p>
          <a:p>
            <a:r>
              <a:rPr lang="en-US" dirty="0"/>
              <a:t>Save to topics.txt</a:t>
            </a:r>
          </a:p>
        </p:txBody>
      </p:sp>
    </p:spTree>
    <p:extLst>
      <p:ext uri="{BB962C8B-B14F-4D97-AF65-F5344CB8AC3E}">
        <p14:creationId xmlns:p14="http://schemas.microsoft.com/office/powerpoint/2010/main" val="271715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568A6A-A749-48C5-A55A-F1E8F3110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356" y="598634"/>
            <a:ext cx="5197839" cy="5619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C2FCF6-9EB9-43B2-A319-3BCE6A39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000" spc="150">
                <a:solidFill>
                  <a:schemeClr val="tx2"/>
                </a:solidFill>
              </a:rPr>
              <a:t>Return not neat - </a:t>
            </a:r>
            <a:r>
              <a:rPr lang="en-US" sz="3000" b="1" spc="150">
                <a:solidFill>
                  <a:schemeClr val="tx2"/>
                </a:solidFill>
              </a:rPr>
              <a:t>setup Custom Search Engine</a:t>
            </a:r>
            <a:endParaRPr lang="en-US" sz="3000" spc="1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68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23B3-AA90-4040-958B-7B06F092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dirty="0"/>
              <a:t>Clean </a:t>
            </a:r>
            <a:r>
              <a:rPr lang="en-US" dirty="0" err="1"/>
              <a:t>urls</a:t>
            </a:r>
            <a:r>
              <a:rPr lang="en-US" dirty="0"/>
              <a:t> -  only article 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94B172-169F-47FB-9956-95DE02F02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606" y="2011363"/>
            <a:ext cx="8209201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7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8941-B494-495D-B193-23C5CAA0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words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971C54-6A57-48C6-B7C1-24EE9E2A7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02" y="2011363"/>
            <a:ext cx="8367809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1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0009AAE-520C-4AA5-87D6-41D83C7CA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105522"/>
            <a:ext cx="6266001" cy="4605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7D267-828C-481C-AF42-D78B45A8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Get data</a:t>
            </a:r>
          </a:p>
        </p:txBody>
      </p:sp>
    </p:spTree>
    <p:extLst>
      <p:ext uri="{BB962C8B-B14F-4D97-AF65-F5344CB8AC3E}">
        <p14:creationId xmlns:p14="http://schemas.microsoft.com/office/powerpoint/2010/main" val="3375265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72</TotalTime>
  <Words>237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宋体</vt:lpstr>
      <vt:lpstr>Corbel</vt:lpstr>
      <vt:lpstr>Wingdings</vt:lpstr>
      <vt:lpstr>Banded</vt:lpstr>
      <vt:lpstr>Package</vt:lpstr>
      <vt:lpstr>Google trend data</vt:lpstr>
      <vt:lpstr>Basic Idea</vt:lpstr>
      <vt:lpstr>Get data</vt:lpstr>
      <vt:lpstr>Problems</vt:lpstr>
      <vt:lpstr>Trend topics too small</vt:lpstr>
      <vt:lpstr>Return not neat - setup Custom Search Engine</vt:lpstr>
      <vt:lpstr>Clean urls -  only article html</vt:lpstr>
      <vt:lpstr>Clean words</vt:lpstr>
      <vt:lpstr>Get data</vt:lpstr>
      <vt:lpstr>Error may encounter</vt:lpstr>
      <vt:lpstr>HADOOP PROCESS</vt:lpstr>
      <vt:lpstr>Result preview</vt:lpstr>
      <vt:lpstr>Result</vt:lpstr>
      <vt:lpstr>Clean results</vt:lpstr>
      <vt:lpstr>Clean REsult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trend data</dc:title>
  <dc:creator>Hanqing Guo</dc:creator>
  <cp:lastModifiedBy>Hanqing Guo</cp:lastModifiedBy>
  <cp:revision>8</cp:revision>
  <dcterms:created xsi:type="dcterms:W3CDTF">2017-12-03T04:51:45Z</dcterms:created>
  <dcterms:modified xsi:type="dcterms:W3CDTF">2017-12-04T19:37:36Z</dcterms:modified>
</cp:coreProperties>
</file>