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1546" r:id="rId2"/>
    <p:sldId id="411" r:id="rId3"/>
    <p:sldId id="1549" r:id="rId4"/>
    <p:sldId id="1550" r:id="rId5"/>
    <p:sldId id="1527" r:id="rId6"/>
    <p:sldId id="1551" r:id="rId7"/>
    <p:sldId id="1552" r:id="rId8"/>
    <p:sldId id="1553" r:id="rId9"/>
    <p:sldId id="1529" r:id="rId10"/>
    <p:sldId id="1554" r:id="rId11"/>
    <p:sldId id="1547" r:id="rId12"/>
    <p:sldId id="1555" r:id="rId13"/>
    <p:sldId id="1545" r:id="rId14"/>
  </p:sldIdLst>
  <p:sldSz cx="9144000" cy="6858000" type="screen4x3"/>
  <p:notesSz cx="6858000" cy="9144000"/>
  <p:embeddedFontLst>
    <p:embeddedFont>
      <p:font typeface="Quattrocento Sans" panose="020B05020500000200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3" roundtripDataSignature="AMtx7mj5jXhXXM/w/7KQiWtZR334kmjm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04C21-59D8-416A-B21F-62A8C2A290E0}" v="115" dt="2025-08-11T19:30:51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1" autoAdjust="0"/>
    <p:restoredTop sz="86579" autoAdjust="0"/>
  </p:normalViewPr>
  <p:slideViewPr>
    <p:cSldViewPr snapToGrid="0">
      <p:cViewPr varScale="1">
        <p:scale>
          <a:sx n="73" d="100"/>
          <a:sy n="73" d="100"/>
        </p:scale>
        <p:origin x="60" y="5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109" Type="http://schemas.microsoft.com/office/2015/10/relationships/revisionInfo" Target="revisionInfo.xml"/><Relationship Id="rId3" Type="http://schemas.openxmlformats.org/officeDocument/2006/relationships/slide" Target="slides/slide2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103" Type="http://customschemas.google.com/relationships/presentationmetadata" Target="metadata"/><Relationship Id="rId10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0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10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qing guo" userId="c448a0f353d7ee21" providerId="LiveId" clId="{1CB04C21-59D8-416A-B21F-62A8C2A290E0}"/>
    <pc:docChg chg="undo custSel addSld delSld modSld">
      <pc:chgData name="hanqing guo" userId="c448a0f353d7ee21" providerId="LiveId" clId="{1CB04C21-59D8-416A-B21F-62A8C2A290E0}" dt="2025-08-11T19:43:45.060" v="2827" actId="1076"/>
      <pc:docMkLst>
        <pc:docMk/>
      </pc:docMkLst>
      <pc:sldChg chg="addSp delSp modSp mod modAnim modNotesTx">
        <pc:chgData name="hanqing guo" userId="c448a0f353d7ee21" providerId="LiveId" clId="{1CB04C21-59D8-416A-B21F-62A8C2A290E0}" dt="2025-07-31T09:52:29.501" v="646" actId="20577"/>
        <pc:sldMkLst>
          <pc:docMk/>
          <pc:sldMk cId="1002754703" sldId="411"/>
        </pc:sldMkLst>
        <pc:spChg chg="mod">
          <ac:chgData name="hanqing guo" userId="c448a0f353d7ee21" providerId="LiveId" clId="{1CB04C21-59D8-416A-B21F-62A8C2A290E0}" dt="2025-07-31T09:36:23.805" v="226" actId="14100"/>
          <ac:spMkLst>
            <pc:docMk/>
            <pc:sldMk cId="1002754703" sldId="411"/>
            <ac:spMk id="5" creationId="{E90231C9-F4BE-51CA-6294-609A16DFFC0D}"/>
          </ac:spMkLst>
        </pc:spChg>
        <pc:spChg chg="add mod">
          <ac:chgData name="hanqing guo" userId="c448a0f353d7ee21" providerId="LiveId" clId="{1CB04C21-59D8-416A-B21F-62A8C2A290E0}" dt="2025-07-31T09:43:34.578" v="457" actId="14100"/>
          <ac:spMkLst>
            <pc:docMk/>
            <pc:sldMk cId="1002754703" sldId="411"/>
            <ac:spMk id="18" creationId="{3D15A5E8-D575-05F1-B65A-1431755DD0A2}"/>
          </ac:spMkLst>
        </pc:spChg>
        <pc:spChg chg="add mod">
          <ac:chgData name="hanqing guo" userId="c448a0f353d7ee21" providerId="LiveId" clId="{1CB04C21-59D8-416A-B21F-62A8C2A290E0}" dt="2025-07-31T09:43:45.971" v="461" actId="1076"/>
          <ac:spMkLst>
            <pc:docMk/>
            <pc:sldMk cId="1002754703" sldId="411"/>
            <ac:spMk id="19" creationId="{EE9DF323-B13C-8F00-EEDC-9B3313F851B8}"/>
          </ac:spMkLst>
        </pc:spChg>
        <pc:spChg chg="add mod">
          <ac:chgData name="hanqing guo" userId="c448a0f353d7ee21" providerId="LiveId" clId="{1CB04C21-59D8-416A-B21F-62A8C2A290E0}" dt="2025-07-31T09:44:07.057" v="465" actId="1076"/>
          <ac:spMkLst>
            <pc:docMk/>
            <pc:sldMk cId="1002754703" sldId="411"/>
            <ac:spMk id="20" creationId="{FD3AD401-C36F-E55D-65E6-08D1111D1436}"/>
          </ac:spMkLst>
        </pc:spChg>
        <pc:spChg chg="add mod">
          <ac:chgData name="hanqing guo" userId="c448a0f353d7ee21" providerId="LiveId" clId="{1CB04C21-59D8-416A-B21F-62A8C2A290E0}" dt="2025-07-31T09:52:06.452" v="636" actId="13822"/>
          <ac:spMkLst>
            <pc:docMk/>
            <pc:sldMk cId="1002754703" sldId="411"/>
            <ac:spMk id="23" creationId="{AE4994B9-932D-0F16-32F1-8BE9CE587BAD}"/>
          </ac:spMkLst>
        </pc:spChg>
        <pc:picChg chg="add mod">
          <ac:chgData name="hanqing guo" userId="c448a0f353d7ee21" providerId="LiveId" clId="{1CB04C21-59D8-416A-B21F-62A8C2A290E0}" dt="2025-07-31T09:41:57.335" v="436" actId="1076"/>
          <ac:picMkLst>
            <pc:docMk/>
            <pc:sldMk cId="1002754703" sldId="411"/>
            <ac:picMk id="4" creationId="{C93EF8D6-4176-2AE3-E87A-95D81D2F1812}"/>
          </ac:picMkLst>
        </pc:picChg>
        <pc:picChg chg="add mod">
          <ac:chgData name="hanqing guo" userId="c448a0f353d7ee21" providerId="LiveId" clId="{1CB04C21-59D8-416A-B21F-62A8C2A290E0}" dt="2025-07-31T09:41:57.335" v="436" actId="1076"/>
          <ac:picMkLst>
            <pc:docMk/>
            <pc:sldMk cId="1002754703" sldId="411"/>
            <ac:picMk id="9" creationId="{A719DF20-44DE-15DA-A746-B3854FE32E8B}"/>
          </ac:picMkLst>
        </pc:picChg>
        <pc:picChg chg="add mod">
          <ac:chgData name="hanqing guo" userId="c448a0f353d7ee21" providerId="LiveId" clId="{1CB04C21-59D8-416A-B21F-62A8C2A290E0}" dt="2025-07-31T09:41:57.335" v="436" actId="1076"/>
          <ac:picMkLst>
            <pc:docMk/>
            <pc:sldMk cId="1002754703" sldId="411"/>
            <ac:picMk id="13" creationId="{E247E57E-360A-827C-85FC-D777780AB51D}"/>
          </ac:picMkLst>
        </pc:picChg>
        <pc:picChg chg="add mod">
          <ac:chgData name="hanqing guo" userId="c448a0f353d7ee21" providerId="LiveId" clId="{1CB04C21-59D8-416A-B21F-62A8C2A290E0}" dt="2025-07-31T09:41:32.061" v="393" actId="1076"/>
          <ac:picMkLst>
            <pc:docMk/>
            <pc:sldMk cId="1002754703" sldId="411"/>
            <ac:picMk id="17" creationId="{0792684C-6265-649D-F406-F7ADEB175AA9}"/>
          </ac:picMkLst>
        </pc:picChg>
      </pc:sldChg>
      <pc:sldChg chg="addSp delSp modSp mod delAnim">
        <pc:chgData name="hanqing guo" userId="c448a0f353d7ee21" providerId="LiveId" clId="{1CB04C21-59D8-416A-B21F-62A8C2A290E0}" dt="2025-07-31T11:08:51.094" v="1176" actId="478"/>
        <pc:sldMkLst>
          <pc:docMk/>
          <pc:sldMk cId="4024989508" sldId="1527"/>
        </pc:sldMkLst>
        <pc:spChg chg="mod">
          <ac:chgData name="hanqing guo" userId="c448a0f353d7ee21" providerId="LiveId" clId="{1CB04C21-59D8-416A-B21F-62A8C2A290E0}" dt="2025-07-31T09:56:38.773" v="815" actId="20577"/>
          <ac:spMkLst>
            <pc:docMk/>
            <pc:sldMk cId="4024989508" sldId="1527"/>
            <ac:spMk id="2" creationId="{DC86F771-09FE-4587-E16F-B99BF7B0F5B2}"/>
          </ac:spMkLst>
        </pc:spChg>
        <pc:spChg chg="add mod">
          <ac:chgData name="hanqing guo" userId="c448a0f353d7ee21" providerId="LiveId" clId="{1CB04C21-59D8-416A-B21F-62A8C2A290E0}" dt="2025-07-31T11:05:53.784" v="1098" actId="1076"/>
          <ac:spMkLst>
            <pc:docMk/>
            <pc:sldMk cId="4024989508" sldId="1527"/>
            <ac:spMk id="13" creationId="{8A26804F-4B69-30C7-E7DA-6E1FC54409F2}"/>
          </ac:spMkLst>
        </pc:spChg>
        <pc:spChg chg="add mod">
          <ac:chgData name="hanqing guo" userId="c448a0f353d7ee21" providerId="LiveId" clId="{1CB04C21-59D8-416A-B21F-62A8C2A290E0}" dt="2025-07-31T11:05:53.784" v="1098" actId="1076"/>
          <ac:spMkLst>
            <pc:docMk/>
            <pc:sldMk cId="4024989508" sldId="1527"/>
            <ac:spMk id="14" creationId="{9464C593-D533-0F9F-3F40-5B3F524CA3A3}"/>
          </ac:spMkLst>
        </pc:spChg>
        <pc:spChg chg="add mod">
          <ac:chgData name="hanqing guo" userId="c448a0f353d7ee21" providerId="LiveId" clId="{1CB04C21-59D8-416A-B21F-62A8C2A290E0}" dt="2025-07-31T11:05:53.784" v="1098" actId="1076"/>
          <ac:spMkLst>
            <pc:docMk/>
            <pc:sldMk cId="4024989508" sldId="1527"/>
            <ac:spMk id="18" creationId="{2842AF7D-9A1F-1F4A-5145-7F078D961115}"/>
          </ac:spMkLst>
        </pc:spChg>
        <pc:spChg chg="add mod">
          <ac:chgData name="hanqing guo" userId="c448a0f353d7ee21" providerId="LiveId" clId="{1CB04C21-59D8-416A-B21F-62A8C2A290E0}" dt="2025-07-31T11:05:53.784" v="1098" actId="1076"/>
          <ac:spMkLst>
            <pc:docMk/>
            <pc:sldMk cId="4024989508" sldId="1527"/>
            <ac:spMk id="23" creationId="{604FF157-79F1-2594-C56E-5B3FAE01C34C}"/>
          </ac:spMkLst>
        </pc:spChg>
        <pc:spChg chg="add mod">
          <ac:chgData name="hanqing guo" userId="c448a0f353d7ee21" providerId="LiveId" clId="{1CB04C21-59D8-416A-B21F-62A8C2A290E0}" dt="2025-07-31T11:05:53.784" v="1098" actId="1076"/>
          <ac:spMkLst>
            <pc:docMk/>
            <pc:sldMk cId="4024989508" sldId="1527"/>
            <ac:spMk id="24" creationId="{A2650817-0AF1-5A25-A6FE-84366C25BA8E}"/>
          </ac:spMkLst>
        </pc:spChg>
        <pc:spChg chg="add mod">
          <ac:chgData name="hanqing guo" userId="c448a0f353d7ee21" providerId="LiveId" clId="{1CB04C21-59D8-416A-B21F-62A8C2A290E0}" dt="2025-07-31T11:05:53.784" v="1098" actId="1076"/>
          <ac:spMkLst>
            <pc:docMk/>
            <pc:sldMk cId="4024989508" sldId="1527"/>
            <ac:spMk id="25" creationId="{97B9047A-6AC2-472B-95DD-639ABC9F49AE}"/>
          </ac:spMkLst>
        </pc:spChg>
        <pc:spChg chg="add mod">
          <ac:chgData name="hanqing guo" userId="c448a0f353d7ee21" providerId="LiveId" clId="{1CB04C21-59D8-416A-B21F-62A8C2A290E0}" dt="2025-07-31T11:05:53.784" v="1098" actId="1076"/>
          <ac:spMkLst>
            <pc:docMk/>
            <pc:sldMk cId="4024989508" sldId="1527"/>
            <ac:spMk id="26" creationId="{6B49BFBD-685E-D8CB-1CDC-F0E827C678A0}"/>
          </ac:spMkLst>
        </pc:spChg>
        <pc:spChg chg="add mod">
          <ac:chgData name="hanqing guo" userId="c448a0f353d7ee21" providerId="LiveId" clId="{1CB04C21-59D8-416A-B21F-62A8C2A290E0}" dt="2025-07-31T11:06:50.488" v="1113" actId="14100"/>
          <ac:spMkLst>
            <pc:docMk/>
            <pc:sldMk cId="4024989508" sldId="1527"/>
            <ac:spMk id="30" creationId="{843C7898-4A06-1E32-18F4-BA3195414D6A}"/>
          </ac:spMkLst>
        </pc:spChg>
        <pc:spChg chg="add mod">
          <ac:chgData name="hanqing guo" userId="c448a0f353d7ee21" providerId="LiveId" clId="{1CB04C21-59D8-416A-B21F-62A8C2A290E0}" dt="2025-07-31T11:06:56.069" v="1115" actId="1076"/>
          <ac:spMkLst>
            <pc:docMk/>
            <pc:sldMk cId="4024989508" sldId="1527"/>
            <ac:spMk id="31" creationId="{C363761E-879B-1B48-C695-6B9B86DA9DC0}"/>
          </ac:spMkLst>
        </pc:spChg>
        <pc:spChg chg="add mod">
          <ac:chgData name="hanqing guo" userId="c448a0f353d7ee21" providerId="LiveId" clId="{1CB04C21-59D8-416A-B21F-62A8C2A290E0}" dt="2025-07-31T11:08:19.956" v="1144" actId="207"/>
          <ac:spMkLst>
            <pc:docMk/>
            <pc:sldMk cId="4024989508" sldId="1527"/>
            <ac:spMk id="37" creationId="{E28A3285-0394-ECC6-1D4B-DF87818BC94B}"/>
          </ac:spMkLst>
        </pc:spChg>
        <pc:spChg chg="add mod">
          <ac:chgData name="hanqing guo" userId="c448a0f353d7ee21" providerId="LiveId" clId="{1CB04C21-59D8-416A-B21F-62A8C2A290E0}" dt="2025-07-31T11:08:41.052" v="1173" actId="207"/>
          <ac:spMkLst>
            <pc:docMk/>
            <pc:sldMk cId="4024989508" sldId="1527"/>
            <ac:spMk id="38" creationId="{11124DFC-B20A-1E89-F584-2496B1ECBC19}"/>
          </ac:spMkLst>
        </pc:spChg>
        <pc:picChg chg="add mod">
          <ac:chgData name="hanqing guo" userId="c448a0f353d7ee21" providerId="LiveId" clId="{1CB04C21-59D8-416A-B21F-62A8C2A290E0}" dt="2025-07-31T11:05:53.784" v="1098" actId="1076"/>
          <ac:picMkLst>
            <pc:docMk/>
            <pc:sldMk cId="4024989508" sldId="1527"/>
            <ac:picMk id="4" creationId="{AC4CF390-13F8-743A-4D3D-AF5B52827119}"/>
          </ac:picMkLst>
        </pc:picChg>
        <pc:picChg chg="add mod">
          <ac:chgData name="hanqing guo" userId="c448a0f353d7ee21" providerId="LiveId" clId="{1CB04C21-59D8-416A-B21F-62A8C2A290E0}" dt="2025-07-31T10:58:31.906" v="890" actId="1076"/>
          <ac:picMkLst>
            <pc:docMk/>
            <pc:sldMk cId="4024989508" sldId="1527"/>
            <ac:picMk id="5" creationId="{3EB19691-1523-C041-F3D8-A27BE3919EFB}"/>
          </ac:picMkLst>
        </pc:picChg>
        <pc:picChg chg="add mod">
          <ac:chgData name="hanqing guo" userId="c448a0f353d7ee21" providerId="LiveId" clId="{1CB04C21-59D8-416A-B21F-62A8C2A290E0}" dt="2025-07-31T10:58:31.906" v="890" actId="1076"/>
          <ac:picMkLst>
            <pc:docMk/>
            <pc:sldMk cId="4024989508" sldId="1527"/>
            <ac:picMk id="6" creationId="{507F8AC2-7ADC-33DF-8956-84199843B1A9}"/>
          </ac:picMkLst>
        </pc:picChg>
        <pc:picChg chg="add mod">
          <ac:chgData name="hanqing guo" userId="c448a0f353d7ee21" providerId="LiveId" clId="{1CB04C21-59D8-416A-B21F-62A8C2A290E0}" dt="2025-07-31T11:05:53.784" v="1098" actId="1076"/>
          <ac:picMkLst>
            <pc:docMk/>
            <pc:sldMk cId="4024989508" sldId="1527"/>
            <ac:picMk id="8" creationId="{7DD8213F-70E7-7615-3112-11D9198B1E92}"/>
          </ac:picMkLst>
        </pc:picChg>
        <pc:picChg chg="add mod">
          <ac:chgData name="hanqing guo" userId="c448a0f353d7ee21" providerId="LiveId" clId="{1CB04C21-59D8-416A-B21F-62A8C2A290E0}" dt="2025-07-31T11:02:32.883" v="992" actId="1076"/>
          <ac:picMkLst>
            <pc:docMk/>
            <pc:sldMk cId="4024989508" sldId="1527"/>
            <ac:picMk id="16" creationId="{25EBCC2A-EEE7-72DA-4E76-E9DEAA098991}"/>
          </ac:picMkLst>
        </pc:picChg>
        <pc:picChg chg="add mod">
          <ac:chgData name="hanqing guo" userId="c448a0f353d7ee21" providerId="LiveId" clId="{1CB04C21-59D8-416A-B21F-62A8C2A290E0}" dt="2025-07-31T11:02:27.803" v="990" actId="1076"/>
          <ac:picMkLst>
            <pc:docMk/>
            <pc:sldMk cId="4024989508" sldId="1527"/>
            <ac:picMk id="17" creationId="{FF4F2454-22BA-1A8E-AB8F-7D88B9C150C7}"/>
          </ac:picMkLst>
        </pc:picChg>
        <pc:picChg chg="add mod">
          <ac:chgData name="hanqing guo" userId="c448a0f353d7ee21" providerId="LiveId" clId="{1CB04C21-59D8-416A-B21F-62A8C2A290E0}" dt="2025-07-31T11:05:53.784" v="1098" actId="1076"/>
          <ac:picMkLst>
            <pc:docMk/>
            <pc:sldMk cId="4024989508" sldId="1527"/>
            <ac:picMk id="19" creationId="{B19CB340-CCF7-492A-2892-030F23F19019}"/>
          </ac:picMkLst>
        </pc:picChg>
        <pc:picChg chg="add mod">
          <ac:chgData name="hanqing guo" userId="c448a0f353d7ee21" providerId="LiveId" clId="{1CB04C21-59D8-416A-B21F-62A8C2A290E0}" dt="2025-07-31T11:05:49.472" v="1097" actId="1076"/>
          <ac:picMkLst>
            <pc:docMk/>
            <pc:sldMk cId="4024989508" sldId="1527"/>
            <ac:picMk id="28" creationId="{498A5160-71CB-920F-A09C-5C1F616C2402}"/>
          </ac:picMkLst>
        </pc:picChg>
        <pc:picChg chg="add mod">
          <ac:chgData name="hanqing guo" userId="c448a0f353d7ee21" providerId="LiveId" clId="{1CB04C21-59D8-416A-B21F-62A8C2A290E0}" dt="2025-07-31T11:06:38.460" v="1101" actId="207"/>
          <ac:picMkLst>
            <pc:docMk/>
            <pc:sldMk cId="4024989508" sldId="1527"/>
            <ac:picMk id="29" creationId="{F5EC43BB-0C51-4872-3B69-4C7259CFD129}"/>
          </ac:picMkLst>
        </pc:picChg>
        <pc:picChg chg="add mod">
          <ac:chgData name="hanqing guo" userId="c448a0f353d7ee21" providerId="LiveId" clId="{1CB04C21-59D8-416A-B21F-62A8C2A290E0}" dt="2025-07-31T11:07:59.423" v="1127" actId="1076"/>
          <ac:picMkLst>
            <pc:docMk/>
            <pc:sldMk cId="4024989508" sldId="1527"/>
            <ac:picMk id="34" creationId="{2B85FE65-AE6F-4996-30FE-87DEFB58A77C}"/>
          </ac:picMkLst>
        </pc:picChg>
        <pc:picChg chg="add mod">
          <ac:chgData name="hanqing guo" userId="c448a0f353d7ee21" providerId="LiveId" clId="{1CB04C21-59D8-416A-B21F-62A8C2A290E0}" dt="2025-07-31T11:07:59.423" v="1127" actId="1076"/>
          <ac:picMkLst>
            <pc:docMk/>
            <pc:sldMk cId="4024989508" sldId="1527"/>
            <ac:picMk id="36" creationId="{DD1824BF-FD78-A99A-8C06-6A4403DD8DDA}"/>
          </ac:picMkLst>
        </pc:picChg>
        <pc:cxnChg chg="add mod">
          <ac:chgData name="hanqing guo" userId="c448a0f353d7ee21" providerId="LiveId" clId="{1CB04C21-59D8-416A-B21F-62A8C2A290E0}" dt="2025-07-31T11:02:27.803" v="990" actId="1076"/>
          <ac:cxnSpMkLst>
            <pc:docMk/>
            <pc:sldMk cId="4024989508" sldId="1527"/>
            <ac:cxnSpMk id="21" creationId="{77715F22-1CEC-FF21-7E14-490E44915DF0}"/>
          </ac:cxnSpMkLst>
        </pc:cxnChg>
      </pc:sldChg>
      <pc:sldChg chg="modSp del mod">
        <pc:chgData name="hanqing guo" userId="c448a0f353d7ee21" providerId="LiveId" clId="{1CB04C21-59D8-416A-B21F-62A8C2A290E0}" dt="2025-07-29T03:00:26.903" v="69" actId="47"/>
        <pc:sldMkLst>
          <pc:docMk/>
          <pc:sldMk cId="125291649" sldId="1528"/>
        </pc:sldMkLst>
      </pc:sldChg>
      <pc:sldChg chg="addSp delSp modSp mod delAnim">
        <pc:chgData name="hanqing guo" userId="c448a0f353d7ee21" providerId="LiveId" clId="{1CB04C21-59D8-416A-B21F-62A8C2A290E0}" dt="2025-07-31T12:03:29.900" v="2385" actId="122"/>
        <pc:sldMkLst>
          <pc:docMk/>
          <pc:sldMk cId="4229532150" sldId="1529"/>
        </pc:sldMkLst>
        <pc:spChg chg="mod">
          <ac:chgData name="hanqing guo" userId="c448a0f353d7ee21" providerId="LiveId" clId="{1CB04C21-59D8-416A-B21F-62A8C2A290E0}" dt="2025-07-31T11:21:22.583" v="1519" actId="20577"/>
          <ac:spMkLst>
            <pc:docMk/>
            <pc:sldMk cId="4229532150" sldId="1529"/>
            <ac:spMk id="2" creationId="{5D7DC260-27B0-AFC8-983F-AD896F89B61F}"/>
          </ac:spMkLst>
        </pc:spChg>
        <pc:spChg chg="add mod">
          <ac:chgData name="hanqing guo" userId="c448a0f353d7ee21" providerId="LiveId" clId="{1CB04C21-59D8-416A-B21F-62A8C2A290E0}" dt="2025-07-31T11:55:28.135" v="2004" actId="2085"/>
          <ac:spMkLst>
            <pc:docMk/>
            <pc:sldMk cId="4229532150" sldId="1529"/>
            <ac:spMk id="6" creationId="{28A51C42-73B7-8BDF-C546-1830BE3ED534}"/>
          </ac:spMkLst>
        </pc:spChg>
        <pc:spChg chg="add mod">
          <ac:chgData name="hanqing guo" userId="c448a0f353d7ee21" providerId="LiveId" clId="{1CB04C21-59D8-416A-B21F-62A8C2A290E0}" dt="2025-07-31T11:27:17.683" v="1729" actId="404"/>
          <ac:spMkLst>
            <pc:docMk/>
            <pc:sldMk cId="4229532150" sldId="1529"/>
            <ac:spMk id="7" creationId="{92B15F6D-06F6-7C79-7908-2869BEE67BC8}"/>
          </ac:spMkLst>
        </pc:spChg>
        <pc:spChg chg="add mod">
          <ac:chgData name="hanqing guo" userId="c448a0f353d7ee21" providerId="LiveId" clId="{1CB04C21-59D8-416A-B21F-62A8C2A290E0}" dt="2025-07-31T12:03:16.225" v="2383" actId="113"/>
          <ac:spMkLst>
            <pc:docMk/>
            <pc:sldMk cId="4229532150" sldId="1529"/>
            <ac:spMk id="12" creationId="{21FBF628-6CC1-A300-906A-A42CC69C64BD}"/>
          </ac:spMkLst>
        </pc:spChg>
        <pc:spChg chg="add mod">
          <ac:chgData name="hanqing guo" userId="c448a0f353d7ee21" providerId="LiveId" clId="{1CB04C21-59D8-416A-B21F-62A8C2A290E0}" dt="2025-07-31T12:01:56.732" v="2345" actId="1076"/>
          <ac:spMkLst>
            <pc:docMk/>
            <pc:sldMk cId="4229532150" sldId="1529"/>
            <ac:spMk id="15" creationId="{5A499EB9-6C62-2906-FCBC-A2E747AFA694}"/>
          </ac:spMkLst>
        </pc:spChg>
        <pc:spChg chg="add mod">
          <ac:chgData name="hanqing guo" userId="c448a0f353d7ee21" providerId="LiveId" clId="{1CB04C21-59D8-416A-B21F-62A8C2A290E0}" dt="2025-07-31T12:01:56.732" v="2345" actId="1076"/>
          <ac:spMkLst>
            <pc:docMk/>
            <pc:sldMk cId="4229532150" sldId="1529"/>
            <ac:spMk id="18" creationId="{E941D9FB-6DDD-AF86-2A16-D02994901074}"/>
          </ac:spMkLst>
        </pc:spChg>
        <pc:spChg chg="add mod">
          <ac:chgData name="hanqing guo" userId="c448a0f353d7ee21" providerId="LiveId" clId="{1CB04C21-59D8-416A-B21F-62A8C2A290E0}" dt="2025-07-31T12:01:56.732" v="2345" actId="1076"/>
          <ac:spMkLst>
            <pc:docMk/>
            <pc:sldMk cId="4229532150" sldId="1529"/>
            <ac:spMk id="19" creationId="{9EA7EA8C-57E8-370A-C37A-0C568F260F8C}"/>
          </ac:spMkLst>
        </pc:spChg>
        <pc:spChg chg="add mod">
          <ac:chgData name="hanqing guo" userId="c448a0f353d7ee21" providerId="LiveId" clId="{1CB04C21-59D8-416A-B21F-62A8C2A290E0}" dt="2025-07-31T12:01:56.732" v="2345" actId="1076"/>
          <ac:spMkLst>
            <pc:docMk/>
            <pc:sldMk cId="4229532150" sldId="1529"/>
            <ac:spMk id="21" creationId="{CE7D6B05-996C-D150-B9E0-F71CAE47681F}"/>
          </ac:spMkLst>
        </pc:spChg>
        <pc:spChg chg="add mod">
          <ac:chgData name="hanqing guo" userId="c448a0f353d7ee21" providerId="LiveId" clId="{1CB04C21-59D8-416A-B21F-62A8C2A290E0}" dt="2025-07-31T12:03:29.900" v="2385" actId="122"/>
          <ac:spMkLst>
            <pc:docMk/>
            <pc:sldMk cId="4229532150" sldId="1529"/>
            <ac:spMk id="23" creationId="{58048566-F7B9-73B7-5613-1120DE8298B0}"/>
          </ac:spMkLst>
        </pc:spChg>
        <pc:picChg chg="add mod">
          <ac:chgData name="hanqing guo" userId="c448a0f353d7ee21" providerId="LiveId" clId="{1CB04C21-59D8-416A-B21F-62A8C2A290E0}" dt="2025-07-31T12:01:56.732" v="2345" actId="1076"/>
          <ac:picMkLst>
            <pc:docMk/>
            <pc:sldMk cId="4229532150" sldId="1529"/>
            <ac:picMk id="14" creationId="{B7BE425B-689C-0804-0C47-3818F2FA70DE}"/>
          </ac:picMkLst>
        </pc:picChg>
      </pc:sldChg>
      <pc:sldChg chg="del">
        <pc:chgData name="hanqing guo" userId="c448a0f353d7ee21" providerId="LiveId" clId="{1CB04C21-59D8-416A-B21F-62A8C2A290E0}" dt="2025-07-31T12:07:32.461" v="2576" actId="47"/>
        <pc:sldMkLst>
          <pc:docMk/>
          <pc:sldMk cId="376977727" sldId="1530"/>
        </pc:sldMkLst>
      </pc:sldChg>
      <pc:sldChg chg="del">
        <pc:chgData name="hanqing guo" userId="c448a0f353d7ee21" providerId="LiveId" clId="{1CB04C21-59D8-416A-B21F-62A8C2A290E0}" dt="2025-07-31T12:07:33.384" v="2577" actId="47"/>
        <pc:sldMkLst>
          <pc:docMk/>
          <pc:sldMk cId="3144971592" sldId="1531"/>
        </pc:sldMkLst>
      </pc:sldChg>
      <pc:sldChg chg="del">
        <pc:chgData name="hanqing guo" userId="c448a0f353d7ee21" providerId="LiveId" clId="{1CB04C21-59D8-416A-B21F-62A8C2A290E0}" dt="2025-07-31T12:07:34.551" v="2578" actId="47"/>
        <pc:sldMkLst>
          <pc:docMk/>
          <pc:sldMk cId="2402862019" sldId="1532"/>
        </pc:sldMkLst>
      </pc:sldChg>
      <pc:sldChg chg="del">
        <pc:chgData name="hanqing guo" userId="c448a0f353d7ee21" providerId="LiveId" clId="{1CB04C21-59D8-416A-B21F-62A8C2A290E0}" dt="2025-07-31T12:07:35.740" v="2580" actId="47"/>
        <pc:sldMkLst>
          <pc:docMk/>
          <pc:sldMk cId="2588166234" sldId="1533"/>
        </pc:sldMkLst>
      </pc:sldChg>
      <pc:sldChg chg="del">
        <pc:chgData name="hanqing guo" userId="c448a0f353d7ee21" providerId="LiveId" clId="{1CB04C21-59D8-416A-B21F-62A8C2A290E0}" dt="2025-07-31T12:07:35.184" v="2579" actId="47"/>
        <pc:sldMkLst>
          <pc:docMk/>
          <pc:sldMk cId="1815590837" sldId="1534"/>
        </pc:sldMkLst>
      </pc:sldChg>
      <pc:sldChg chg="del">
        <pc:chgData name="hanqing guo" userId="c448a0f353d7ee21" providerId="LiveId" clId="{1CB04C21-59D8-416A-B21F-62A8C2A290E0}" dt="2025-07-31T12:07:36.265" v="2581" actId="47"/>
        <pc:sldMkLst>
          <pc:docMk/>
          <pc:sldMk cId="3822085715" sldId="1535"/>
        </pc:sldMkLst>
      </pc:sldChg>
      <pc:sldChg chg="del">
        <pc:chgData name="hanqing guo" userId="c448a0f353d7ee21" providerId="LiveId" clId="{1CB04C21-59D8-416A-B21F-62A8C2A290E0}" dt="2025-07-31T12:07:36.784" v="2582" actId="47"/>
        <pc:sldMkLst>
          <pc:docMk/>
          <pc:sldMk cId="2445792846" sldId="1537"/>
        </pc:sldMkLst>
      </pc:sldChg>
      <pc:sldChg chg="del">
        <pc:chgData name="hanqing guo" userId="c448a0f353d7ee21" providerId="LiveId" clId="{1CB04C21-59D8-416A-B21F-62A8C2A290E0}" dt="2025-07-31T12:07:37.471" v="2583" actId="47"/>
        <pc:sldMkLst>
          <pc:docMk/>
          <pc:sldMk cId="4216316334" sldId="1538"/>
        </pc:sldMkLst>
      </pc:sldChg>
      <pc:sldChg chg="del">
        <pc:chgData name="hanqing guo" userId="c448a0f353d7ee21" providerId="LiveId" clId="{1CB04C21-59D8-416A-B21F-62A8C2A290E0}" dt="2025-07-31T12:07:38.048" v="2584" actId="47"/>
        <pc:sldMkLst>
          <pc:docMk/>
          <pc:sldMk cId="2826026554" sldId="1539"/>
        </pc:sldMkLst>
      </pc:sldChg>
      <pc:sldChg chg="del">
        <pc:chgData name="hanqing guo" userId="c448a0f353d7ee21" providerId="LiveId" clId="{1CB04C21-59D8-416A-B21F-62A8C2A290E0}" dt="2025-07-31T12:07:38.543" v="2585" actId="47"/>
        <pc:sldMkLst>
          <pc:docMk/>
          <pc:sldMk cId="4213381632" sldId="1540"/>
        </pc:sldMkLst>
      </pc:sldChg>
      <pc:sldChg chg="del">
        <pc:chgData name="hanqing guo" userId="c448a0f353d7ee21" providerId="LiveId" clId="{1CB04C21-59D8-416A-B21F-62A8C2A290E0}" dt="2025-07-31T12:07:39.312" v="2586" actId="47"/>
        <pc:sldMkLst>
          <pc:docMk/>
          <pc:sldMk cId="1035631863" sldId="1541"/>
        </pc:sldMkLst>
      </pc:sldChg>
      <pc:sldChg chg="del">
        <pc:chgData name="hanqing guo" userId="c448a0f353d7ee21" providerId="LiveId" clId="{1CB04C21-59D8-416A-B21F-62A8C2A290E0}" dt="2025-07-31T12:07:40.129" v="2587" actId="47"/>
        <pc:sldMkLst>
          <pc:docMk/>
          <pc:sldMk cId="342215224" sldId="1542"/>
        </pc:sldMkLst>
      </pc:sldChg>
      <pc:sldChg chg="add del">
        <pc:chgData name="hanqing guo" userId="c448a0f353d7ee21" providerId="LiveId" clId="{1CB04C21-59D8-416A-B21F-62A8C2A290E0}" dt="2025-07-31T12:14:41.904" v="2806" actId="47"/>
        <pc:sldMkLst>
          <pc:docMk/>
          <pc:sldMk cId="2690611579" sldId="1543"/>
        </pc:sldMkLst>
      </pc:sldChg>
      <pc:sldChg chg="del">
        <pc:chgData name="hanqing guo" userId="c448a0f353d7ee21" providerId="LiveId" clId="{1CB04C21-59D8-416A-B21F-62A8C2A290E0}" dt="2025-07-31T12:14:43.136" v="2807" actId="47"/>
        <pc:sldMkLst>
          <pc:docMk/>
          <pc:sldMk cId="3897697493" sldId="1544"/>
        </pc:sldMkLst>
      </pc:sldChg>
      <pc:sldChg chg="addSp delSp modSp mod">
        <pc:chgData name="hanqing guo" userId="c448a0f353d7ee21" providerId="LiveId" clId="{1CB04C21-59D8-416A-B21F-62A8C2A290E0}" dt="2025-07-31T12:16:16.746" v="2823" actId="1076"/>
        <pc:sldMkLst>
          <pc:docMk/>
          <pc:sldMk cId="2450708183" sldId="1545"/>
        </pc:sldMkLst>
        <pc:spChg chg="mod">
          <ac:chgData name="hanqing guo" userId="c448a0f353d7ee21" providerId="LiveId" clId="{1CB04C21-59D8-416A-B21F-62A8C2A290E0}" dt="2025-07-31T12:15:38.196" v="2820" actId="20577"/>
          <ac:spMkLst>
            <pc:docMk/>
            <pc:sldMk cId="2450708183" sldId="1545"/>
            <ac:spMk id="7" creationId="{212AA9F5-2254-66BD-1054-B5B01CA28D19}"/>
          </ac:spMkLst>
        </pc:spChg>
        <pc:picChg chg="add mod">
          <ac:chgData name="hanqing guo" userId="c448a0f353d7ee21" providerId="LiveId" clId="{1CB04C21-59D8-416A-B21F-62A8C2A290E0}" dt="2025-07-31T12:16:16.746" v="2823" actId="1076"/>
          <ac:picMkLst>
            <pc:docMk/>
            <pc:sldMk cId="2450708183" sldId="1545"/>
            <ac:picMk id="4" creationId="{10AA31DF-4D76-8077-6CEC-41BB34D0EAF9}"/>
          </ac:picMkLst>
        </pc:picChg>
      </pc:sldChg>
      <pc:sldChg chg="addSp delSp modSp add mod modAnim modNotesTx">
        <pc:chgData name="hanqing guo" userId="c448a0f353d7ee21" providerId="LiveId" clId="{1CB04C21-59D8-416A-B21F-62A8C2A290E0}" dt="2025-08-11T19:30:50.059" v="2825"/>
        <pc:sldMkLst>
          <pc:docMk/>
          <pc:sldMk cId="561353687" sldId="1546"/>
        </pc:sldMkLst>
        <pc:spChg chg="add mod">
          <ac:chgData name="hanqing guo" userId="c448a0f353d7ee21" providerId="LiveId" clId="{1CB04C21-59D8-416A-B21F-62A8C2A290E0}" dt="2025-07-29T02:59:21.828" v="46"/>
          <ac:spMkLst>
            <pc:docMk/>
            <pc:sldMk cId="561353687" sldId="1546"/>
            <ac:spMk id="3" creationId="{84CF4286-6745-AEAE-FF31-988EB15AB7FF}"/>
          </ac:spMkLst>
        </pc:spChg>
        <pc:spChg chg="add mod">
          <ac:chgData name="hanqing guo" userId="c448a0f353d7ee21" providerId="LiveId" clId="{1CB04C21-59D8-416A-B21F-62A8C2A290E0}" dt="2025-07-29T03:00:23.184" v="68" actId="1076"/>
          <ac:spMkLst>
            <pc:docMk/>
            <pc:sldMk cId="561353687" sldId="1546"/>
            <ac:spMk id="4" creationId="{63A91BB3-F413-D254-600A-D4AD705370B0}"/>
          </ac:spMkLst>
        </pc:spChg>
        <pc:picChg chg="add mod">
          <ac:chgData name="hanqing guo" userId="c448a0f353d7ee21" providerId="LiveId" clId="{1CB04C21-59D8-416A-B21F-62A8C2A290E0}" dt="2025-08-11T19:30:50.059" v="2825"/>
          <ac:picMkLst>
            <pc:docMk/>
            <pc:sldMk cId="561353687" sldId="1546"/>
            <ac:picMk id="5" creationId="{E9BCFC5E-A392-F485-5974-634FD0C8397F}"/>
          </ac:picMkLst>
        </pc:picChg>
        <pc:picChg chg="add mod">
          <ac:chgData name="hanqing guo" userId="c448a0f353d7ee21" providerId="LiveId" clId="{1CB04C21-59D8-416A-B21F-62A8C2A290E0}" dt="2025-07-29T02:59:54.801" v="61" actId="1076"/>
          <ac:picMkLst>
            <pc:docMk/>
            <pc:sldMk cId="561353687" sldId="1546"/>
            <ac:picMk id="6" creationId="{018285E8-01A1-101E-C06C-D5D7CF60AAD4}"/>
          </ac:picMkLst>
        </pc:picChg>
        <pc:picChg chg="add mod">
          <ac:chgData name="hanqing guo" userId="c448a0f353d7ee21" providerId="LiveId" clId="{1CB04C21-59D8-416A-B21F-62A8C2A290E0}" dt="2025-07-29T02:59:54.801" v="61" actId="1076"/>
          <ac:picMkLst>
            <pc:docMk/>
            <pc:sldMk cId="561353687" sldId="1546"/>
            <ac:picMk id="7" creationId="{28FD5015-995F-4A63-5317-6D5DE3104629}"/>
          </ac:picMkLst>
        </pc:picChg>
        <pc:picChg chg="add mod">
          <ac:chgData name="hanqing guo" userId="c448a0f353d7ee21" providerId="LiveId" clId="{1CB04C21-59D8-416A-B21F-62A8C2A290E0}" dt="2025-07-29T02:59:54.801" v="61" actId="1076"/>
          <ac:picMkLst>
            <pc:docMk/>
            <pc:sldMk cId="561353687" sldId="1546"/>
            <ac:picMk id="8" creationId="{1B82645F-5405-B90C-7B4C-9671F4DB2497}"/>
          </ac:picMkLst>
        </pc:picChg>
        <pc:picChg chg="add mod">
          <ac:chgData name="hanqing guo" userId="c448a0f353d7ee21" providerId="LiveId" clId="{1CB04C21-59D8-416A-B21F-62A8C2A290E0}" dt="2025-07-29T03:00:20.325" v="67" actId="1076"/>
          <ac:picMkLst>
            <pc:docMk/>
            <pc:sldMk cId="561353687" sldId="1546"/>
            <ac:picMk id="1026" creationId="{624C04B4-FCF1-ECD2-0C72-86E1A5E867CF}"/>
          </ac:picMkLst>
        </pc:picChg>
      </pc:sldChg>
      <pc:sldChg chg="addSp delSp modSp add mod delAnim modAnim">
        <pc:chgData name="hanqing guo" userId="c448a0f353d7ee21" providerId="LiveId" clId="{1CB04C21-59D8-416A-B21F-62A8C2A290E0}" dt="2025-07-31T12:12:15.331" v="2725" actId="478"/>
        <pc:sldMkLst>
          <pc:docMk/>
          <pc:sldMk cId="2286574749" sldId="1547"/>
        </pc:sldMkLst>
        <pc:spChg chg="mod">
          <ac:chgData name="hanqing guo" userId="c448a0f353d7ee21" providerId="LiveId" clId="{1CB04C21-59D8-416A-B21F-62A8C2A290E0}" dt="2025-07-31T12:07:25.315" v="2573" actId="20577"/>
          <ac:spMkLst>
            <pc:docMk/>
            <pc:sldMk cId="2286574749" sldId="1547"/>
            <ac:spMk id="2" creationId="{1974B349-D955-FEC0-FECF-B18F2DEBFE14}"/>
          </ac:spMkLst>
        </pc:spChg>
        <pc:spChg chg="add mod">
          <ac:chgData name="hanqing guo" userId="c448a0f353d7ee21" providerId="LiveId" clId="{1CB04C21-59D8-416A-B21F-62A8C2A290E0}" dt="2025-07-31T12:10:26.316" v="2647" actId="1076"/>
          <ac:spMkLst>
            <pc:docMk/>
            <pc:sldMk cId="2286574749" sldId="1547"/>
            <ac:spMk id="12" creationId="{CB57D033-F967-9E2F-9429-96FE82E1A066}"/>
          </ac:spMkLst>
        </pc:spChg>
        <pc:spChg chg="add mod">
          <ac:chgData name="hanqing guo" userId="c448a0f353d7ee21" providerId="LiveId" clId="{1CB04C21-59D8-416A-B21F-62A8C2A290E0}" dt="2025-07-31T12:10:26.316" v="2647" actId="1076"/>
          <ac:spMkLst>
            <pc:docMk/>
            <pc:sldMk cId="2286574749" sldId="1547"/>
            <ac:spMk id="14" creationId="{8CADF415-86EC-9700-A1C7-1C6B758874D8}"/>
          </ac:spMkLst>
        </pc:spChg>
        <pc:spChg chg="add mod">
          <ac:chgData name="hanqing guo" userId="c448a0f353d7ee21" providerId="LiveId" clId="{1CB04C21-59D8-416A-B21F-62A8C2A290E0}" dt="2025-07-31T12:10:26.316" v="2647" actId="1076"/>
          <ac:spMkLst>
            <pc:docMk/>
            <pc:sldMk cId="2286574749" sldId="1547"/>
            <ac:spMk id="18" creationId="{343AF9AA-225D-8419-B944-117D108F684D}"/>
          </ac:spMkLst>
        </pc:spChg>
        <pc:spChg chg="add mod">
          <ac:chgData name="hanqing guo" userId="c448a0f353d7ee21" providerId="LiveId" clId="{1CB04C21-59D8-416A-B21F-62A8C2A290E0}" dt="2025-07-31T12:10:26.316" v="2647" actId="1076"/>
          <ac:spMkLst>
            <pc:docMk/>
            <pc:sldMk cId="2286574749" sldId="1547"/>
            <ac:spMk id="19" creationId="{A3957F34-263B-C73B-30F7-64700F407636}"/>
          </ac:spMkLst>
        </pc:spChg>
        <pc:picChg chg="add mod">
          <ac:chgData name="hanqing guo" userId="c448a0f353d7ee21" providerId="LiveId" clId="{1CB04C21-59D8-416A-B21F-62A8C2A290E0}" dt="2025-07-31T12:10:26.316" v="2647" actId="1076"/>
          <ac:picMkLst>
            <pc:docMk/>
            <pc:sldMk cId="2286574749" sldId="1547"/>
            <ac:picMk id="7" creationId="{175B63E3-9569-C245-3D00-E5B80D58C7D8}"/>
          </ac:picMkLst>
        </pc:picChg>
      </pc:sldChg>
      <pc:sldChg chg="modSp add del mod">
        <pc:chgData name="hanqing guo" userId="c448a0f353d7ee21" providerId="LiveId" clId="{1CB04C21-59D8-416A-B21F-62A8C2A290E0}" dt="2025-07-31T12:07:31.458" v="2575" actId="47"/>
        <pc:sldMkLst>
          <pc:docMk/>
          <pc:sldMk cId="1017621533" sldId="1548"/>
        </pc:sldMkLst>
      </pc:sldChg>
      <pc:sldChg chg="addSp delSp modSp add mod modNotesTx">
        <pc:chgData name="hanqing guo" userId="c448a0f353d7ee21" providerId="LiveId" clId="{1CB04C21-59D8-416A-B21F-62A8C2A290E0}" dt="2025-07-31T11:01:16.338" v="940" actId="1076"/>
        <pc:sldMkLst>
          <pc:docMk/>
          <pc:sldMk cId="2425155199" sldId="1549"/>
        </pc:sldMkLst>
        <pc:spChg chg="mod">
          <ac:chgData name="hanqing guo" userId="c448a0f353d7ee21" providerId="LiveId" clId="{1CB04C21-59D8-416A-B21F-62A8C2A290E0}" dt="2025-07-31T09:45:46.059" v="470" actId="1076"/>
          <ac:spMkLst>
            <pc:docMk/>
            <pc:sldMk cId="2425155199" sldId="1549"/>
            <ac:spMk id="20" creationId="{825D4509-7C16-0986-9327-1A7188582877}"/>
          </ac:spMkLst>
        </pc:spChg>
        <pc:spChg chg="add mod">
          <ac:chgData name="hanqing guo" userId="c448a0f353d7ee21" providerId="LiveId" clId="{1CB04C21-59D8-416A-B21F-62A8C2A290E0}" dt="2025-07-31T09:48:49.377" v="566" actId="20577"/>
          <ac:spMkLst>
            <pc:docMk/>
            <pc:sldMk cId="2425155199" sldId="1549"/>
            <ac:spMk id="21" creationId="{95FF9009-3F5C-308E-0C82-C0CD88948117}"/>
          </ac:spMkLst>
        </pc:spChg>
        <pc:spChg chg="add mod">
          <ac:chgData name="hanqing guo" userId="c448a0f353d7ee21" providerId="LiveId" clId="{1CB04C21-59D8-416A-B21F-62A8C2A290E0}" dt="2025-07-31T11:01:16.338" v="940" actId="1076"/>
          <ac:spMkLst>
            <pc:docMk/>
            <pc:sldMk cId="2425155199" sldId="1549"/>
            <ac:spMk id="26" creationId="{B7CE4BC0-D0EC-BD3D-FB9D-2738C6076FF5}"/>
          </ac:spMkLst>
        </pc:spChg>
        <pc:spChg chg="add mod">
          <ac:chgData name="hanqing guo" userId="c448a0f353d7ee21" providerId="LiveId" clId="{1CB04C21-59D8-416A-B21F-62A8C2A290E0}" dt="2025-07-31T09:52:23.610" v="645" actId="1076"/>
          <ac:spMkLst>
            <pc:docMk/>
            <pc:sldMk cId="2425155199" sldId="1549"/>
            <ac:spMk id="27" creationId="{CC9A0826-9B82-D703-7A7F-CBE50033E51A}"/>
          </ac:spMkLst>
        </pc:spChg>
        <pc:spChg chg="add mod">
          <ac:chgData name="hanqing guo" userId="c448a0f353d7ee21" providerId="LiveId" clId="{1CB04C21-59D8-416A-B21F-62A8C2A290E0}" dt="2025-07-31T09:52:20.614" v="644" actId="1076"/>
          <ac:spMkLst>
            <pc:docMk/>
            <pc:sldMk cId="2425155199" sldId="1549"/>
            <ac:spMk id="28" creationId="{11B82D47-299F-8932-9B99-BAB1EB31D661}"/>
          </ac:spMkLst>
        </pc:spChg>
        <pc:spChg chg="add mod">
          <ac:chgData name="hanqing guo" userId="c448a0f353d7ee21" providerId="LiveId" clId="{1CB04C21-59D8-416A-B21F-62A8C2A290E0}" dt="2025-07-31T09:52:17.443" v="643" actId="1076"/>
          <ac:spMkLst>
            <pc:docMk/>
            <pc:sldMk cId="2425155199" sldId="1549"/>
            <ac:spMk id="29" creationId="{D264271B-3155-2C1D-8245-5E1F8FA58F4A}"/>
          </ac:spMkLst>
        </pc:spChg>
        <pc:picChg chg="mod">
          <ac:chgData name="hanqing guo" userId="c448a0f353d7ee21" providerId="LiveId" clId="{1CB04C21-59D8-416A-B21F-62A8C2A290E0}" dt="2025-07-31T09:45:46.059" v="470" actId="1076"/>
          <ac:picMkLst>
            <pc:docMk/>
            <pc:sldMk cId="2425155199" sldId="1549"/>
            <ac:picMk id="4" creationId="{8861F771-BAD7-E857-CE60-DB5F640196F2}"/>
          </ac:picMkLst>
        </pc:picChg>
        <pc:picChg chg="add mod">
          <ac:chgData name="hanqing guo" userId="c448a0f353d7ee21" providerId="LiveId" clId="{1CB04C21-59D8-416A-B21F-62A8C2A290E0}" dt="2025-07-31T09:48:00.532" v="492" actId="1076"/>
          <ac:picMkLst>
            <pc:docMk/>
            <pc:sldMk cId="2425155199" sldId="1549"/>
            <ac:picMk id="8" creationId="{02B94898-A15B-059C-99CF-98E63B79E4A8}"/>
          </ac:picMkLst>
        </pc:picChg>
        <pc:picChg chg="mod">
          <ac:chgData name="hanqing guo" userId="c448a0f353d7ee21" providerId="LiveId" clId="{1CB04C21-59D8-416A-B21F-62A8C2A290E0}" dt="2025-07-31T09:45:46.059" v="470" actId="1076"/>
          <ac:picMkLst>
            <pc:docMk/>
            <pc:sldMk cId="2425155199" sldId="1549"/>
            <ac:picMk id="9" creationId="{F43176E4-357D-5F5C-93BC-3DA7F882AAB7}"/>
          </ac:picMkLst>
        </pc:picChg>
        <pc:picChg chg="mod">
          <ac:chgData name="hanqing guo" userId="c448a0f353d7ee21" providerId="LiveId" clId="{1CB04C21-59D8-416A-B21F-62A8C2A290E0}" dt="2025-07-31T09:45:46.059" v="470" actId="1076"/>
          <ac:picMkLst>
            <pc:docMk/>
            <pc:sldMk cId="2425155199" sldId="1549"/>
            <ac:picMk id="13" creationId="{E850E2C6-0099-63AA-6535-A1E271FD2ADB}"/>
          </ac:picMkLst>
        </pc:picChg>
        <pc:picChg chg="add mod">
          <ac:chgData name="hanqing guo" userId="c448a0f353d7ee21" providerId="LiveId" clId="{1CB04C21-59D8-416A-B21F-62A8C2A290E0}" dt="2025-07-31T09:48:00.532" v="492" actId="1076"/>
          <ac:picMkLst>
            <pc:docMk/>
            <pc:sldMk cId="2425155199" sldId="1549"/>
            <ac:picMk id="14" creationId="{5D97CA47-D2FF-CDF8-975A-A593336136C1}"/>
          </ac:picMkLst>
        </pc:picChg>
        <pc:picChg chg="add mod">
          <ac:chgData name="hanqing guo" userId="c448a0f353d7ee21" providerId="LiveId" clId="{1CB04C21-59D8-416A-B21F-62A8C2A290E0}" dt="2025-07-31T09:50:21.772" v="579" actId="1076"/>
          <ac:picMkLst>
            <pc:docMk/>
            <pc:sldMk cId="2425155199" sldId="1549"/>
            <ac:picMk id="16" creationId="{10DBDE8D-A289-FF8D-6F81-F92CCFBF737C}"/>
          </ac:picMkLst>
        </pc:picChg>
        <pc:picChg chg="add mod">
          <ac:chgData name="hanqing guo" userId="c448a0f353d7ee21" providerId="LiveId" clId="{1CB04C21-59D8-416A-B21F-62A8C2A290E0}" dt="2025-07-31T09:50:19.653" v="578" actId="1076"/>
          <ac:picMkLst>
            <pc:docMk/>
            <pc:sldMk cId="2425155199" sldId="1549"/>
            <ac:picMk id="25" creationId="{1381207B-5657-20E8-7EC8-1B88ADE3A79E}"/>
          </ac:picMkLst>
        </pc:picChg>
      </pc:sldChg>
      <pc:sldChg chg="addSp delSp modSp add mod">
        <pc:chgData name="hanqing guo" userId="c448a0f353d7ee21" providerId="LiveId" clId="{1CB04C21-59D8-416A-B21F-62A8C2A290E0}" dt="2025-07-31T09:56:32.044" v="814" actId="1076"/>
        <pc:sldMkLst>
          <pc:docMk/>
          <pc:sldMk cId="2447578312" sldId="1550"/>
        </pc:sldMkLst>
        <pc:spChg chg="add mod">
          <ac:chgData name="hanqing guo" userId="c448a0f353d7ee21" providerId="LiveId" clId="{1CB04C21-59D8-416A-B21F-62A8C2A290E0}" dt="2025-07-31T09:56:13.726" v="784" actId="207"/>
          <ac:spMkLst>
            <pc:docMk/>
            <pc:sldMk cId="2447578312" sldId="1550"/>
            <ac:spMk id="15" creationId="{FF199A9E-3465-5F96-18EA-AD8FC4E1D230}"/>
          </ac:spMkLst>
        </pc:spChg>
        <pc:spChg chg="add mod">
          <ac:chgData name="hanqing guo" userId="c448a0f353d7ee21" providerId="LiveId" clId="{1CB04C21-59D8-416A-B21F-62A8C2A290E0}" dt="2025-07-31T09:56:32.044" v="814" actId="1076"/>
          <ac:spMkLst>
            <pc:docMk/>
            <pc:sldMk cId="2447578312" sldId="1550"/>
            <ac:spMk id="17" creationId="{0A76E776-1669-9D92-5000-181C83C64202}"/>
          </ac:spMkLst>
        </pc:spChg>
        <pc:spChg chg="mod">
          <ac:chgData name="hanqing guo" userId="c448a0f353d7ee21" providerId="LiveId" clId="{1CB04C21-59D8-416A-B21F-62A8C2A290E0}" dt="2025-07-31T09:55:02.398" v="707" actId="1076"/>
          <ac:spMkLst>
            <pc:docMk/>
            <pc:sldMk cId="2447578312" sldId="1550"/>
            <ac:spMk id="26" creationId="{626ACD70-65DE-924E-F455-0922BD9FF4CF}"/>
          </ac:spMkLst>
        </pc:spChg>
        <pc:picChg chg="add mod">
          <ac:chgData name="hanqing guo" userId="c448a0f353d7ee21" providerId="LiveId" clId="{1CB04C21-59D8-416A-B21F-62A8C2A290E0}" dt="2025-07-31T09:55:39.087" v="723" actId="1076"/>
          <ac:picMkLst>
            <pc:docMk/>
            <pc:sldMk cId="2447578312" sldId="1550"/>
            <ac:picMk id="6" creationId="{29B265C8-0AD4-AE7B-678B-C2A29500834E}"/>
          </ac:picMkLst>
        </pc:picChg>
        <pc:picChg chg="add mod">
          <ac:chgData name="hanqing guo" userId="c448a0f353d7ee21" providerId="LiveId" clId="{1CB04C21-59D8-416A-B21F-62A8C2A290E0}" dt="2025-07-31T09:55:06.906" v="712" actId="1076"/>
          <ac:picMkLst>
            <pc:docMk/>
            <pc:sldMk cId="2447578312" sldId="1550"/>
            <ac:picMk id="7" creationId="{2E146368-A003-546A-D698-5078552B2FB8}"/>
          </ac:picMkLst>
        </pc:picChg>
        <pc:picChg chg="add mod">
          <ac:chgData name="hanqing guo" userId="c448a0f353d7ee21" providerId="LiveId" clId="{1CB04C21-59D8-416A-B21F-62A8C2A290E0}" dt="2025-07-31T09:55:03.159" v="708" actId="1076"/>
          <ac:picMkLst>
            <pc:docMk/>
            <pc:sldMk cId="2447578312" sldId="1550"/>
            <ac:picMk id="10" creationId="{2778752B-5382-F28C-16FC-703D00AC9257}"/>
          </ac:picMkLst>
        </pc:picChg>
        <pc:picChg chg="add mod">
          <ac:chgData name="hanqing guo" userId="c448a0f353d7ee21" providerId="LiveId" clId="{1CB04C21-59D8-416A-B21F-62A8C2A290E0}" dt="2025-07-31T09:55:06.049" v="711" actId="1076"/>
          <ac:picMkLst>
            <pc:docMk/>
            <pc:sldMk cId="2447578312" sldId="1550"/>
            <ac:picMk id="11" creationId="{BF7575BC-71F2-3B79-69CE-C0F12DF3AAFF}"/>
          </ac:picMkLst>
        </pc:picChg>
        <pc:picChg chg="add mod">
          <ac:chgData name="hanqing guo" userId="c448a0f353d7ee21" providerId="LiveId" clId="{1CB04C21-59D8-416A-B21F-62A8C2A290E0}" dt="2025-07-31T09:54:47.681" v="695" actId="1076"/>
          <ac:picMkLst>
            <pc:docMk/>
            <pc:sldMk cId="2447578312" sldId="1550"/>
            <ac:picMk id="12" creationId="{6582F7A7-5851-D495-A763-39501881AE9A}"/>
          </ac:picMkLst>
        </pc:picChg>
        <pc:picChg chg="mod">
          <ac:chgData name="hanqing guo" userId="c448a0f353d7ee21" providerId="LiveId" clId="{1CB04C21-59D8-416A-B21F-62A8C2A290E0}" dt="2025-07-31T09:55:04.833" v="710" actId="1076"/>
          <ac:picMkLst>
            <pc:docMk/>
            <pc:sldMk cId="2447578312" sldId="1550"/>
            <ac:picMk id="16" creationId="{8F8F1F74-A9F9-ECBB-8ABB-AE9B811BB105}"/>
          </ac:picMkLst>
        </pc:picChg>
      </pc:sldChg>
      <pc:sldChg chg="addSp delSp modSp add mod">
        <pc:chgData name="hanqing guo" userId="c448a0f353d7ee21" providerId="LiveId" clId="{1CB04C21-59D8-416A-B21F-62A8C2A290E0}" dt="2025-08-11T19:43:45.060" v="2827" actId="1076"/>
        <pc:sldMkLst>
          <pc:docMk/>
          <pc:sldMk cId="1555983756" sldId="1551"/>
        </pc:sldMkLst>
        <pc:spChg chg="mod">
          <ac:chgData name="hanqing guo" userId="c448a0f353d7ee21" providerId="LiveId" clId="{1CB04C21-59D8-416A-B21F-62A8C2A290E0}" dt="2025-07-31T11:10:33.839" v="1235" actId="14100"/>
          <ac:spMkLst>
            <pc:docMk/>
            <pc:sldMk cId="1555983756" sldId="1551"/>
            <ac:spMk id="2" creationId="{60FAC1FC-64BC-0392-9760-F5AFEAEAFDC2}"/>
          </ac:spMkLst>
        </pc:spChg>
        <pc:spChg chg="add mod">
          <ac:chgData name="hanqing guo" userId="c448a0f353d7ee21" providerId="LiveId" clId="{1CB04C21-59D8-416A-B21F-62A8C2A290E0}" dt="2025-08-11T19:43:45.060" v="2827" actId="1076"/>
          <ac:spMkLst>
            <pc:docMk/>
            <pc:sldMk cId="1555983756" sldId="1551"/>
            <ac:spMk id="12" creationId="{B2D27850-26CE-7B9A-7783-2BF204ECD1BA}"/>
          </ac:spMkLst>
        </pc:spChg>
        <pc:spChg chg="add mod">
          <ac:chgData name="hanqing guo" userId="c448a0f353d7ee21" providerId="LiveId" clId="{1CB04C21-59D8-416A-B21F-62A8C2A290E0}" dt="2025-07-31T11:24:31.012" v="1615" actId="113"/>
          <ac:spMkLst>
            <pc:docMk/>
            <pc:sldMk cId="1555983756" sldId="1551"/>
            <ac:spMk id="15" creationId="{E7E693FD-08AB-12EC-2BAC-D4B192EC2FD5}"/>
          </ac:spMkLst>
        </pc:spChg>
        <pc:picChg chg="add mod">
          <ac:chgData name="hanqing guo" userId="c448a0f353d7ee21" providerId="LiveId" clId="{1CB04C21-59D8-416A-B21F-62A8C2A290E0}" dt="2025-07-31T11:20:33.834" v="1497" actId="14100"/>
          <ac:picMkLst>
            <pc:docMk/>
            <pc:sldMk cId="1555983756" sldId="1551"/>
            <ac:picMk id="9" creationId="{85799500-0844-0679-6147-7F4D24970764}"/>
          </ac:picMkLst>
        </pc:picChg>
      </pc:sldChg>
      <pc:sldChg chg="add del">
        <pc:chgData name="hanqing guo" userId="c448a0f353d7ee21" providerId="LiveId" clId="{1CB04C21-59D8-416A-B21F-62A8C2A290E0}" dt="2025-07-31T09:54:02.929" v="655"/>
        <pc:sldMkLst>
          <pc:docMk/>
          <pc:sldMk cId="4281960452" sldId="1551"/>
        </pc:sldMkLst>
      </pc:sldChg>
      <pc:sldChg chg="addSp delSp modSp add mod">
        <pc:chgData name="hanqing guo" userId="c448a0f353d7ee21" providerId="LiveId" clId="{1CB04C21-59D8-416A-B21F-62A8C2A290E0}" dt="2025-07-31T11:24:35.193" v="1617" actId="113"/>
        <pc:sldMkLst>
          <pc:docMk/>
          <pc:sldMk cId="2813219053" sldId="1552"/>
        </pc:sldMkLst>
        <pc:spChg chg="add mod">
          <ac:chgData name="hanqing guo" userId="c448a0f353d7ee21" providerId="LiveId" clId="{1CB04C21-59D8-416A-B21F-62A8C2A290E0}" dt="2025-07-31T11:21:13.348" v="1517" actId="20577"/>
          <ac:spMkLst>
            <pc:docMk/>
            <pc:sldMk cId="2813219053" sldId="1552"/>
            <ac:spMk id="12" creationId="{60C9E61F-C87B-5A7F-5C92-88066C953CEB}"/>
          </ac:spMkLst>
        </pc:spChg>
        <pc:spChg chg="add mod">
          <ac:chgData name="hanqing guo" userId="c448a0f353d7ee21" providerId="LiveId" clId="{1CB04C21-59D8-416A-B21F-62A8C2A290E0}" dt="2025-07-31T11:24:35.193" v="1617" actId="113"/>
          <ac:spMkLst>
            <pc:docMk/>
            <pc:sldMk cId="2813219053" sldId="1552"/>
            <ac:spMk id="13" creationId="{D10F92F2-BC8E-3D12-B92B-B2D530109483}"/>
          </ac:spMkLst>
        </pc:spChg>
        <pc:picChg chg="add mod">
          <ac:chgData name="hanqing guo" userId="c448a0f353d7ee21" providerId="LiveId" clId="{1CB04C21-59D8-416A-B21F-62A8C2A290E0}" dt="2025-07-31T11:19:58.953" v="1487" actId="1076"/>
          <ac:picMkLst>
            <pc:docMk/>
            <pc:sldMk cId="2813219053" sldId="1552"/>
            <ac:picMk id="7" creationId="{6877BE73-AB2B-5598-C7F8-9C6E4CF43AEB}"/>
          </ac:picMkLst>
        </pc:picChg>
        <pc:picChg chg="add mod">
          <ac:chgData name="hanqing guo" userId="c448a0f353d7ee21" providerId="LiveId" clId="{1CB04C21-59D8-416A-B21F-62A8C2A290E0}" dt="2025-07-31T11:20:25.300" v="1494" actId="1076"/>
          <ac:picMkLst>
            <pc:docMk/>
            <pc:sldMk cId="2813219053" sldId="1552"/>
            <ac:picMk id="10" creationId="{D8A5A386-A42F-9D77-B37B-644828ADDD29}"/>
          </ac:picMkLst>
        </pc:picChg>
      </pc:sldChg>
      <pc:sldChg chg="addSp delSp modSp add mod">
        <pc:chgData name="hanqing guo" userId="c448a0f353d7ee21" providerId="LiveId" clId="{1CB04C21-59D8-416A-B21F-62A8C2A290E0}" dt="2025-07-31T11:24:48.486" v="1621" actId="14100"/>
        <pc:sldMkLst>
          <pc:docMk/>
          <pc:sldMk cId="4238432651" sldId="1553"/>
        </pc:sldMkLst>
        <pc:spChg chg="mod">
          <ac:chgData name="hanqing guo" userId="c448a0f353d7ee21" providerId="LiveId" clId="{1CB04C21-59D8-416A-B21F-62A8C2A290E0}" dt="2025-07-31T11:24:20.287" v="1612" actId="20577"/>
          <ac:spMkLst>
            <pc:docMk/>
            <pc:sldMk cId="4238432651" sldId="1553"/>
            <ac:spMk id="12" creationId="{F0D320A3-995E-4975-C7E9-6480C67A1E60}"/>
          </ac:spMkLst>
        </pc:spChg>
        <pc:spChg chg="mod">
          <ac:chgData name="hanqing guo" userId="c448a0f353d7ee21" providerId="LiveId" clId="{1CB04C21-59D8-416A-B21F-62A8C2A290E0}" dt="2025-07-31T11:24:42.533" v="1619" actId="113"/>
          <ac:spMkLst>
            <pc:docMk/>
            <pc:sldMk cId="4238432651" sldId="1553"/>
            <ac:spMk id="13" creationId="{C55D02CE-A344-43D8-9DD5-8357E135BC6D}"/>
          </ac:spMkLst>
        </pc:spChg>
        <pc:picChg chg="add mod ord">
          <ac:chgData name="hanqing guo" userId="c448a0f353d7ee21" providerId="LiveId" clId="{1CB04C21-59D8-416A-B21F-62A8C2A290E0}" dt="2025-07-31T11:24:48.486" v="1621" actId="14100"/>
          <ac:picMkLst>
            <pc:docMk/>
            <pc:sldMk cId="4238432651" sldId="1553"/>
            <ac:picMk id="5" creationId="{925EE089-0FDB-99D5-FE18-94C6BE3574A3}"/>
          </ac:picMkLst>
        </pc:picChg>
      </pc:sldChg>
      <pc:sldChg chg="addSp delSp modSp add mod">
        <pc:chgData name="hanqing guo" userId="c448a0f353d7ee21" providerId="LiveId" clId="{1CB04C21-59D8-416A-B21F-62A8C2A290E0}" dt="2025-07-31T12:07:13.986" v="2567" actId="207"/>
        <pc:sldMkLst>
          <pc:docMk/>
          <pc:sldMk cId="2474228406" sldId="1554"/>
        </pc:sldMkLst>
        <pc:spChg chg="mod">
          <ac:chgData name="hanqing guo" userId="c448a0f353d7ee21" providerId="LiveId" clId="{1CB04C21-59D8-416A-B21F-62A8C2A290E0}" dt="2025-07-31T12:07:13.986" v="2567" actId="207"/>
          <ac:spMkLst>
            <pc:docMk/>
            <pc:sldMk cId="2474228406" sldId="1554"/>
            <ac:spMk id="2" creationId="{E3E7F274-A9FC-F9B4-E3B5-8D7A209EC109}"/>
          </ac:spMkLst>
        </pc:spChg>
        <pc:spChg chg="mod">
          <ac:chgData name="hanqing guo" userId="c448a0f353d7ee21" providerId="LiveId" clId="{1CB04C21-59D8-416A-B21F-62A8C2A290E0}" dt="2025-07-31T12:02:48.543" v="2380" actId="113"/>
          <ac:spMkLst>
            <pc:docMk/>
            <pc:sldMk cId="2474228406" sldId="1554"/>
            <ac:spMk id="6" creationId="{6B02FAA9-F7D1-12F1-8449-081BAD82D356}"/>
          </ac:spMkLst>
        </pc:spChg>
        <pc:spChg chg="add mod">
          <ac:chgData name="hanqing guo" userId="c448a0f353d7ee21" providerId="LiveId" clId="{1CB04C21-59D8-416A-B21F-62A8C2A290E0}" dt="2025-07-31T12:05:34.514" v="2504" actId="1076"/>
          <ac:spMkLst>
            <pc:docMk/>
            <pc:sldMk cId="2474228406" sldId="1554"/>
            <ac:spMk id="10" creationId="{B2E9D9D1-142D-2736-6605-3E876C8AD8EE}"/>
          </ac:spMkLst>
        </pc:spChg>
        <pc:spChg chg="add mod">
          <ac:chgData name="hanqing guo" userId="c448a0f353d7ee21" providerId="LiveId" clId="{1CB04C21-59D8-416A-B21F-62A8C2A290E0}" dt="2025-07-31T12:05:36.666" v="2505" actId="20577"/>
          <ac:spMkLst>
            <pc:docMk/>
            <pc:sldMk cId="2474228406" sldId="1554"/>
            <ac:spMk id="11" creationId="{E8D5B1F7-BE3D-B764-20B5-FBF5090AAD3C}"/>
          </ac:spMkLst>
        </pc:spChg>
        <pc:spChg chg="mod">
          <ac:chgData name="hanqing guo" userId="c448a0f353d7ee21" providerId="LiveId" clId="{1CB04C21-59D8-416A-B21F-62A8C2A290E0}" dt="2025-07-31T12:01:35.022" v="2344" actId="1076"/>
          <ac:spMkLst>
            <pc:docMk/>
            <pc:sldMk cId="2474228406" sldId="1554"/>
            <ac:spMk id="12" creationId="{55078C11-049D-8188-7F92-82DB20265AE5}"/>
          </ac:spMkLst>
        </pc:spChg>
        <pc:spChg chg="add mod">
          <ac:chgData name="hanqing guo" userId="c448a0f353d7ee21" providerId="LiveId" clId="{1CB04C21-59D8-416A-B21F-62A8C2A290E0}" dt="2025-07-31T12:05:34.514" v="2504" actId="1076"/>
          <ac:spMkLst>
            <pc:docMk/>
            <pc:sldMk cId="2474228406" sldId="1554"/>
            <ac:spMk id="13" creationId="{BFAB8D4C-20D9-5007-0D21-51C09A57CF81}"/>
          </ac:spMkLst>
        </pc:spChg>
        <pc:spChg chg="add mod">
          <ac:chgData name="hanqing guo" userId="c448a0f353d7ee21" providerId="LiveId" clId="{1CB04C21-59D8-416A-B21F-62A8C2A290E0}" dt="2025-07-31T12:05:34.514" v="2504" actId="1076"/>
          <ac:spMkLst>
            <pc:docMk/>
            <pc:sldMk cId="2474228406" sldId="1554"/>
            <ac:spMk id="16" creationId="{22CAD706-6F4F-EFCE-5AA7-6F60C5817B22}"/>
          </ac:spMkLst>
        </pc:spChg>
        <pc:spChg chg="add mod">
          <ac:chgData name="hanqing guo" userId="c448a0f353d7ee21" providerId="LiveId" clId="{1CB04C21-59D8-416A-B21F-62A8C2A290E0}" dt="2025-07-31T12:06:56.683" v="2565" actId="122"/>
          <ac:spMkLst>
            <pc:docMk/>
            <pc:sldMk cId="2474228406" sldId="1554"/>
            <ac:spMk id="17" creationId="{FA73F1F7-EE2D-7EC0-C4B1-8568702BE592}"/>
          </ac:spMkLst>
        </pc:spChg>
        <pc:spChg chg="add mod">
          <ac:chgData name="hanqing guo" userId="c448a0f353d7ee21" providerId="LiveId" clId="{1CB04C21-59D8-416A-B21F-62A8C2A290E0}" dt="2025-07-31T12:06:56.683" v="2565" actId="122"/>
          <ac:spMkLst>
            <pc:docMk/>
            <pc:sldMk cId="2474228406" sldId="1554"/>
            <ac:spMk id="20" creationId="{9139C7B4-EF62-B147-8592-1AAFD50BC6A8}"/>
          </ac:spMkLst>
        </pc:spChg>
        <pc:spChg chg="add mod">
          <ac:chgData name="hanqing guo" userId="c448a0f353d7ee21" providerId="LiveId" clId="{1CB04C21-59D8-416A-B21F-62A8C2A290E0}" dt="2025-07-31T12:06:56.683" v="2565" actId="122"/>
          <ac:spMkLst>
            <pc:docMk/>
            <pc:sldMk cId="2474228406" sldId="1554"/>
            <ac:spMk id="22" creationId="{E21D1BF9-C349-5485-E736-0C625AF0A8B3}"/>
          </ac:spMkLst>
        </pc:spChg>
        <pc:picChg chg="add mod">
          <ac:chgData name="hanqing guo" userId="c448a0f353d7ee21" providerId="LiveId" clId="{1CB04C21-59D8-416A-B21F-62A8C2A290E0}" dt="2025-07-31T12:05:34.514" v="2504" actId="1076"/>
          <ac:picMkLst>
            <pc:docMk/>
            <pc:sldMk cId="2474228406" sldId="1554"/>
            <ac:picMk id="4" creationId="{9A6254DC-F1BC-FFB0-5FEE-681ED3A979CF}"/>
          </ac:picMkLst>
        </pc:picChg>
        <pc:picChg chg="add mod">
          <ac:chgData name="hanqing guo" userId="c448a0f353d7ee21" providerId="LiveId" clId="{1CB04C21-59D8-416A-B21F-62A8C2A290E0}" dt="2025-07-31T12:05:34.514" v="2504" actId="1076"/>
          <ac:picMkLst>
            <pc:docMk/>
            <pc:sldMk cId="2474228406" sldId="1554"/>
            <ac:picMk id="9" creationId="{037D00DD-FFC2-D855-2C86-002A6250CFD1}"/>
          </ac:picMkLst>
        </pc:picChg>
        <pc:cxnChg chg="add">
          <ac:chgData name="hanqing guo" userId="c448a0f353d7ee21" providerId="LiveId" clId="{1CB04C21-59D8-416A-B21F-62A8C2A290E0}" dt="2025-07-31T12:06:41.871" v="2561" actId="11529"/>
          <ac:cxnSpMkLst>
            <pc:docMk/>
            <pc:sldMk cId="2474228406" sldId="1554"/>
            <ac:cxnSpMk id="24" creationId="{ECA85704-670C-8B8F-AD59-CC1ABB6CF964}"/>
          </ac:cxnSpMkLst>
        </pc:cxnChg>
        <pc:cxnChg chg="add mod">
          <ac:chgData name="hanqing guo" userId="c448a0f353d7ee21" providerId="LiveId" clId="{1CB04C21-59D8-416A-B21F-62A8C2A290E0}" dt="2025-07-31T12:06:51.371" v="2563" actId="1076"/>
          <ac:cxnSpMkLst>
            <pc:docMk/>
            <pc:sldMk cId="2474228406" sldId="1554"/>
            <ac:cxnSpMk id="25" creationId="{EED32989-43F6-BF53-6CDE-F95821205962}"/>
          </ac:cxnSpMkLst>
        </pc:cxnChg>
      </pc:sldChg>
      <pc:sldChg chg="addSp delSp modSp add mod delAnim modAnim">
        <pc:chgData name="hanqing guo" userId="c448a0f353d7ee21" providerId="LiveId" clId="{1CB04C21-59D8-416A-B21F-62A8C2A290E0}" dt="2025-07-31T12:14:35.717" v="2805" actId="14100"/>
        <pc:sldMkLst>
          <pc:docMk/>
          <pc:sldMk cId="252955129" sldId="1555"/>
        </pc:sldMkLst>
        <pc:spChg chg="add mod">
          <ac:chgData name="hanqing guo" userId="c448a0f353d7ee21" providerId="LiveId" clId="{1CB04C21-59D8-416A-B21F-62A8C2A290E0}" dt="2025-07-31T12:13:31.559" v="2784" actId="1076"/>
          <ac:spMkLst>
            <pc:docMk/>
            <pc:sldMk cId="252955129" sldId="1555"/>
            <ac:spMk id="6" creationId="{F3C07536-CB02-BA40-788E-7237C35D112F}"/>
          </ac:spMkLst>
        </pc:spChg>
        <pc:spChg chg="add mod">
          <ac:chgData name="hanqing guo" userId="c448a0f353d7ee21" providerId="LiveId" clId="{1CB04C21-59D8-416A-B21F-62A8C2A290E0}" dt="2025-07-31T12:13:55.708" v="2790" actId="14100"/>
          <ac:spMkLst>
            <pc:docMk/>
            <pc:sldMk cId="252955129" sldId="1555"/>
            <ac:spMk id="8" creationId="{8D32A761-3E5A-1987-6D1C-B371D61631D1}"/>
          </ac:spMkLst>
        </pc:spChg>
        <pc:spChg chg="add mod">
          <ac:chgData name="hanqing guo" userId="c448a0f353d7ee21" providerId="LiveId" clId="{1CB04C21-59D8-416A-B21F-62A8C2A290E0}" dt="2025-07-31T12:14:06.890" v="2795" actId="1076"/>
          <ac:spMkLst>
            <pc:docMk/>
            <pc:sldMk cId="252955129" sldId="1555"/>
            <ac:spMk id="10" creationId="{B6B36505-CB4B-F390-A067-5326178B26E6}"/>
          </ac:spMkLst>
        </pc:spChg>
        <pc:spChg chg="add mod">
          <ac:chgData name="hanqing guo" userId="c448a0f353d7ee21" providerId="LiveId" clId="{1CB04C21-59D8-416A-B21F-62A8C2A290E0}" dt="2025-07-31T12:14:13.479" v="2798" actId="1076"/>
          <ac:spMkLst>
            <pc:docMk/>
            <pc:sldMk cId="252955129" sldId="1555"/>
            <ac:spMk id="11" creationId="{71D06E58-49CC-390E-B557-07024F239E61}"/>
          </ac:spMkLst>
        </pc:spChg>
        <pc:spChg chg="mod">
          <ac:chgData name="hanqing guo" userId="c448a0f353d7ee21" providerId="LiveId" clId="{1CB04C21-59D8-416A-B21F-62A8C2A290E0}" dt="2025-07-31T12:12:22.199" v="2726" actId="1076"/>
          <ac:spMkLst>
            <pc:docMk/>
            <pc:sldMk cId="252955129" sldId="1555"/>
            <ac:spMk id="28" creationId="{699A47B2-BE5F-7A48-E4EA-569DA686EF61}"/>
          </ac:spMkLst>
        </pc:spChg>
        <pc:cxnChg chg="add">
          <ac:chgData name="hanqing guo" userId="c448a0f353d7ee21" providerId="LiveId" clId="{1CB04C21-59D8-416A-B21F-62A8C2A290E0}" dt="2025-07-31T12:14:22.339" v="2799" actId="11529"/>
          <ac:cxnSpMkLst>
            <pc:docMk/>
            <pc:sldMk cId="252955129" sldId="1555"/>
            <ac:cxnSpMk id="16" creationId="{370B8872-8790-70BE-190F-779350273746}"/>
          </ac:cxnSpMkLst>
        </pc:cxnChg>
        <pc:cxnChg chg="add mod">
          <ac:chgData name="hanqing guo" userId="c448a0f353d7ee21" providerId="LiveId" clId="{1CB04C21-59D8-416A-B21F-62A8C2A290E0}" dt="2025-07-31T12:14:30.861" v="2802" actId="14100"/>
          <ac:cxnSpMkLst>
            <pc:docMk/>
            <pc:sldMk cId="252955129" sldId="1555"/>
            <ac:cxnSpMk id="17" creationId="{2644E1A5-CE95-8655-DAF9-4DA101053B8F}"/>
          </ac:cxnSpMkLst>
        </pc:cxnChg>
        <pc:cxnChg chg="add mod">
          <ac:chgData name="hanqing guo" userId="c448a0f353d7ee21" providerId="LiveId" clId="{1CB04C21-59D8-416A-B21F-62A8C2A290E0}" dt="2025-07-31T12:14:35.717" v="2805" actId="14100"/>
          <ac:cxnSpMkLst>
            <pc:docMk/>
            <pc:sldMk cId="252955129" sldId="1555"/>
            <ac:cxnSpMk id="22" creationId="{D8BCF626-E9DA-50EA-D6FF-53B4195083FB}"/>
          </ac:cxnSpMkLst>
        </pc:cxnChg>
      </pc:sldChg>
      <pc:sldMasterChg chg="delSldLayout">
        <pc:chgData name="hanqing guo" userId="c448a0f353d7ee21" providerId="LiveId" clId="{1CB04C21-59D8-416A-B21F-62A8C2A290E0}" dt="2025-07-29T03:00:26.903" v="69" actId="47"/>
        <pc:sldMasterMkLst>
          <pc:docMk/>
          <pc:sldMasterMk cId="0" sldId="2147483662"/>
        </pc:sldMasterMkLst>
        <pc:sldLayoutChg chg="del">
          <pc:chgData name="hanqing guo" userId="c448a0f353d7ee21" providerId="LiveId" clId="{1CB04C21-59D8-416A-B21F-62A8C2A290E0}" dt="2025-07-29T03:00:26.903" v="69" actId="47"/>
          <pc:sldLayoutMkLst>
            <pc:docMk/>
            <pc:sldMasterMk cId="0" sldId="2147483662"/>
            <pc:sldLayoutMk cId="0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36248-8714-FA96-2B93-F44CFBFB5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56C7349-79D5-EC08-D777-0E4621FB3A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246EEAC-8258-400E-A5BE-57319CDDC2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5B2429-7E2C-FA0F-3653-9AD301039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79410-86BF-40F6-A713-95393095EA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3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D0279-FD8D-5B0D-B469-79CA0AB1C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6E169D-0BF0-7A63-BA8B-8B272FF5B7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7BC5E8-76E1-7ACA-B822-4634C0935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8E412-E836-A33C-F790-058B495000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6867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5FB96-685D-E68C-F342-8F592E9A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1F6742-F31C-685F-770A-2EB6080C2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D271FB-F6D4-413C-31D8-5093F9ED3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117E5-9806-010C-CB48-69762EA876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1355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C30E1-573B-39B9-B0FC-0ABF60847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4DFC0E-1AB4-7F1B-A6A0-57479BA7E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63FCE5-F7A0-F8AA-C089-C3DB01A4F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EC678-D71A-8F9A-BFA0-A5D4BB2842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628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B7CEA-5144-7DA2-DCFD-BA8D5AA5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01671C-25D8-4CF6-1696-EA6BFC07E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90A075-D01B-1D71-D32E-46C29F164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4C5A1-E11B-9D32-FD48-F4DC1E68A1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932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79410-86BF-40F6-A713-95393095EA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7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4B7F3-CBDB-DC5E-983B-5FB6FA719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7661875-185B-95DE-6F08-58A2008164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C18128B-5417-29A7-54F7-8C0C39410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4CAF91-0D65-E075-45E4-BE48F22C4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79410-86BF-40F6-A713-95393095EA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1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59EE-AAA7-DAE8-BA24-A5CBC3ECE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EBAD574-4817-09E7-820A-47C3DE8D75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1D0814A-85A6-3F20-1B32-3F912D6B8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884203-F4BD-D359-64C9-FF2C906D1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79410-86BF-40F6-A713-95393095EA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0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38470-026F-CB38-55D5-804A5C2E0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EF4EBE-E2E5-B54F-7DB0-7DF58E32B3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ABF59B-7DB1-672D-E9D7-D294949C4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BDB3A-2726-C78F-7300-C54AF14138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458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FBC0B-A1C3-2797-F9F0-8A0EC31BB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195E74-C159-386F-2CC1-2B34962DA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FC518-9449-8780-3C81-B1F3CD5B4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16CC3-ACCA-1B99-D1DC-806599D9CA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6310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0299B-5C86-C2EA-CE2E-3CCFA4B9B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ECBD0A-DF9E-A66D-74AA-CA36194F7E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B3D117-76A7-3698-4BC5-C05E5947E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9A10C-A36D-39E6-2425-34D878601E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963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E0CE0-2881-80E6-D7A5-50A2E30B6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7599CD-88C1-EF2D-2EED-2A3E30CCA5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4EAF13-81AB-2826-25D8-B3386089F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C462C-21D3-01FD-291C-C6E0132BEB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979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58AC1-A979-D98D-6306-D44BDA24E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6328DE-3FB5-F595-88A1-F629BE525B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F23AC5-602B-5539-F61A-90C857F60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DA9D3-4E2A-57DC-13BC-6143F0C1FB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11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ca7a6e4a9_6_23"/>
          <p:cNvSpPr/>
          <p:nvPr/>
        </p:nvSpPr>
        <p:spPr>
          <a:xfrm>
            <a:off x="0" y="6362700"/>
            <a:ext cx="9144000" cy="495200"/>
          </a:xfrm>
          <a:prstGeom prst="rect">
            <a:avLst/>
          </a:prstGeom>
          <a:solidFill>
            <a:srgbClr val="004F2F"/>
          </a:solidFill>
          <a:ln w="25400" cap="flat" cmpd="sng">
            <a:solidFill>
              <a:srgbClr val="004F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28ca7a6e4a9_6_23"/>
          <p:cNvSpPr txBox="1">
            <a:spLocks noGrp="1"/>
          </p:cNvSpPr>
          <p:nvPr>
            <p:ph type="title"/>
          </p:nvPr>
        </p:nvSpPr>
        <p:spPr>
          <a:xfrm>
            <a:off x="457200" y="503238"/>
            <a:ext cx="8229600" cy="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28ca7a6e4a9_6_23"/>
          <p:cNvSpPr txBox="1">
            <a:spLocks noGrp="1"/>
          </p:cNvSpPr>
          <p:nvPr>
            <p:ph type="body" idx="1"/>
          </p:nvPr>
        </p:nvSpPr>
        <p:spPr>
          <a:xfrm>
            <a:off x="457200" y="1371601"/>
            <a:ext cx="8229600" cy="4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1pPr>
            <a:lvl2pPr marL="914400" lvl="1" indent="-36195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Courier New"/>
              <a:buChar char="o"/>
              <a:defRPr>
                <a:solidFill>
                  <a:srgbClr val="3F3F3F"/>
                </a:solidFill>
              </a:defRPr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–"/>
              <a:defRPr>
                <a:solidFill>
                  <a:srgbClr val="3F3F3F"/>
                </a:solidFill>
              </a:defRPr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Char char="»"/>
              <a:defRPr>
                <a:solidFill>
                  <a:srgbClr val="3F3F3F"/>
                </a:solidFill>
              </a:defRPr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g28ca7a6e4a9_6_23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28ca7a6e4a9_6_2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28ca7a6e4a9_6_2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" name="Google Shape;84;g28ca7a6e4a9_6_23">
            <a:extLst>
              <a:ext uri="{FF2B5EF4-FFF2-40B4-BE49-F238E27FC236}">
                <a16:creationId xmlns:a16="http://schemas.microsoft.com/office/drawing/2014/main" id="{C2A4FD98-41B6-0293-5E17-3000E5867272}"/>
              </a:ext>
            </a:extLst>
          </p:cNvPr>
          <p:cNvSpPr/>
          <p:nvPr userDrawn="1"/>
        </p:nvSpPr>
        <p:spPr>
          <a:xfrm>
            <a:off x="0" y="0"/>
            <a:ext cx="9144000" cy="759469"/>
          </a:xfrm>
          <a:prstGeom prst="rect">
            <a:avLst/>
          </a:prstGeom>
          <a:solidFill>
            <a:srgbClr val="004F2F"/>
          </a:solidFill>
          <a:ln w="25400" cap="flat" cmpd="sng">
            <a:solidFill>
              <a:srgbClr val="004F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ADD61-D953-51CE-D1B8-942FB6A3EF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316" y="45904"/>
            <a:ext cx="667418" cy="6674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ca7a6e4a9_6_31"/>
          <p:cNvSpPr/>
          <p:nvPr/>
        </p:nvSpPr>
        <p:spPr>
          <a:xfrm>
            <a:off x="14288" y="6354763"/>
            <a:ext cx="9144000" cy="495200"/>
          </a:xfrm>
          <a:prstGeom prst="rect">
            <a:avLst/>
          </a:prstGeom>
          <a:solidFill>
            <a:srgbClr val="004F2F"/>
          </a:solidFill>
          <a:ln w="25400" cap="flat" cmpd="sng">
            <a:solidFill>
              <a:srgbClr val="004F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8ca7a6e4a9_6_31"/>
          <p:cNvSpPr/>
          <p:nvPr/>
        </p:nvSpPr>
        <p:spPr>
          <a:xfrm>
            <a:off x="0" y="1"/>
            <a:ext cx="9144000" cy="493600"/>
          </a:xfrm>
          <a:prstGeom prst="rect">
            <a:avLst/>
          </a:prstGeom>
          <a:solidFill>
            <a:srgbClr val="004F2F"/>
          </a:solidFill>
          <a:ln w="25400" cap="flat" cmpd="sng">
            <a:solidFill>
              <a:srgbClr val="004F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8ca7a6e4a9_6_31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28ca7a6e4a9_6_3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g28ca7a6e4a9_6_31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28ca7a6e4a9_6_31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28ca7a6e4a9_6_3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ca7a6e4a9_6_39"/>
          <p:cNvSpPr/>
          <p:nvPr/>
        </p:nvSpPr>
        <p:spPr>
          <a:xfrm>
            <a:off x="14288" y="6354763"/>
            <a:ext cx="9144000" cy="495200"/>
          </a:xfrm>
          <a:prstGeom prst="rect">
            <a:avLst/>
          </a:prstGeom>
          <a:solidFill>
            <a:srgbClr val="004F2F"/>
          </a:solidFill>
          <a:ln w="25400" cap="flat" cmpd="sng">
            <a:solidFill>
              <a:srgbClr val="004F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8ca7a6e4a9_6_39"/>
          <p:cNvSpPr txBox="1">
            <a:spLocks noGrp="1"/>
          </p:cNvSpPr>
          <p:nvPr>
            <p:ph type="title"/>
          </p:nvPr>
        </p:nvSpPr>
        <p:spPr>
          <a:xfrm>
            <a:off x="457200" y="503238"/>
            <a:ext cx="8229600" cy="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28ca7a6e4a9_6_39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04" name="Google Shape;104;g28ca7a6e4a9_6_39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05" name="Google Shape;105;g28ca7a6e4a9_6_39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28ca7a6e4a9_6_3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28ca7a6e4a9_6_3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ca7a6e4a9_6_48"/>
          <p:cNvSpPr/>
          <p:nvPr/>
        </p:nvSpPr>
        <p:spPr>
          <a:xfrm>
            <a:off x="14288" y="6354763"/>
            <a:ext cx="9144000" cy="495200"/>
          </a:xfrm>
          <a:prstGeom prst="rect">
            <a:avLst/>
          </a:prstGeom>
          <a:solidFill>
            <a:srgbClr val="004F2F"/>
          </a:solidFill>
          <a:ln w="25400" cap="flat" cmpd="sng">
            <a:solidFill>
              <a:srgbClr val="004F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8ca7a6e4a9_6_48"/>
          <p:cNvSpPr/>
          <p:nvPr/>
        </p:nvSpPr>
        <p:spPr>
          <a:xfrm>
            <a:off x="0" y="0"/>
            <a:ext cx="9144000" cy="990400"/>
          </a:xfrm>
          <a:prstGeom prst="rect">
            <a:avLst/>
          </a:prstGeom>
          <a:solidFill>
            <a:srgbClr val="004F2F"/>
          </a:solidFill>
          <a:ln w="25400" cap="flat" cmpd="sng">
            <a:solidFill>
              <a:srgbClr val="004F2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8ca7a6e4a9_6_48"/>
          <p:cNvSpPr txBox="1">
            <a:spLocks noGrp="1"/>
          </p:cNvSpPr>
          <p:nvPr>
            <p:ph type="title"/>
          </p:nvPr>
        </p:nvSpPr>
        <p:spPr>
          <a:xfrm>
            <a:off x="457200" y="503238"/>
            <a:ext cx="8229600" cy="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28ca7a6e4a9_6_4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 sz="18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3" name="Google Shape;113;g28ca7a6e4a9_6_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14" name="Google Shape;114;g28ca7a6e4a9_6_48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 sz="18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5" name="Google Shape;115;g28ca7a6e4a9_6_48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9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16" name="Google Shape;116;g28ca7a6e4a9_6_48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28ca7a6e4a9_6_48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28ca7a6e4a9_6_4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ca7a6e4a9_6_6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400" cy="1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28ca7a6e4a9_6_69"/>
          <p:cNvSpPr txBox="1">
            <a:spLocks noGrp="1"/>
          </p:cNvSpPr>
          <p:nvPr>
            <p:ph type="body" idx="1"/>
          </p:nvPr>
        </p:nvSpPr>
        <p:spPr>
          <a:xfrm>
            <a:off x="3575050" y="273051"/>
            <a:ext cx="5111700" cy="5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Char char="•"/>
              <a:defRPr sz="2400"/>
            </a:lvl1pPr>
            <a:lvl2pPr marL="914400" lvl="1" indent="-36195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32" name="Google Shape;132;g28ca7a6e4a9_6_69"/>
          <p:cNvSpPr txBox="1">
            <a:spLocks noGrp="1"/>
          </p:cNvSpPr>
          <p:nvPr>
            <p:ph type="body" idx="2"/>
          </p:nvPr>
        </p:nvSpPr>
        <p:spPr>
          <a:xfrm>
            <a:off x="457201" y="1435101"/>
            <a:ext cx="3008400" cy="4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404040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404040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33" name="Google Shape;133;g28ca7a6e4a9_6_69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28ca7a6e4a9_6_6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28ca7a6e4a9_6_6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ca7a6e4a9_6_7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28ca7a6e4a9_6_7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g28ca7a6e4a9_6_7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404040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404040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40" name="Google Shape;140;g28ca7a6e4a9_6_76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28ca7a6e4a9_6_76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28ca7a6e4a9_6_7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ca7a6e4a9_6_83"/>
          <p:cNvSpPr txBox="1">
            <a:spLocks noGrp="1"/>
          </p:cNvSpPr>
          <p:nvPr>
            <p:ph type="title"/>
          </p:nvPr>
        </p:nvSpPr>
        <p:spPr>
          <a:xfrm>
            <a:off x="457200" y="503238"/>
            <a:ext cx="8229600" cy="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28ca7a6e4a9_6_83"/>
          <p:cNvSpPr txBox="1">
            <a:spLocks noGrp="1"/>
          </p:cNvSpPr>
          <p:nvPr>
            <p:ph type="body" idx="1"/>
          </p:nvPr>
        </p:nvSpPr>
        <p:spPr>
          <a:xfrm rot="5400000">
            <a:off x="2194800" y="-365999"/>
            <a:ext cx="47544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28ca7a6e4a9_6_83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28ca7a6e4a9_6_83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28ca7a6e4a9_6_8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ca7a6e4a9_6_89"/>
          <p:cNvSpPr txBox="1">
            <a:spLocks noGrp="1"/>
          </p:cNvSpPr>
          <p:nvPr>
            <p:ph type="title"/>
          </p:nvPr>
        </p:nvSpPr>
        <p:spPr>
          <a:xfrm rot="5400000">
            <a:off x="4732300" y="2171739"/>
            <a:ext cx="5851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28ca7a6e4a9_6_89"/>
          <p:cNvSpPr txBox="1">
            <a:spLocks noGrp="1"/>
          </p:cNvSpPr>
          <p:nvPr>
            <p:ph type="body" idx="1"/>
          </p:nvPr>
        </p:nvSpPr>
        <p:spPr>
          <a:xfrm rot="5400000">
            <a:off x="541300" y="190539"/>
            <a:ext cx="58516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28ca7a6e4a9_6_89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28ca7a6e4a9_6_89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28ca7a6e4a9_6_8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ca7a6e4a9_6_103"/>
          <p:cNvSpPr txBox="1">
            <a:spLocks noGrp="1"/>
          </p:cNvSpPr>
          <p:nvPr>
            <p:ph type="title"/>
          </p:nvPr>
        </p:nvSpPr>
        <p:spPr>
          <a:xfrm>
            <a:off x="309400" y="303733"/>
            <a:ext cx="8520600" cy="9400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28ca7a6e4a9_6_10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61950" rtl="0">
              <a:spcBef>
                <a:spcPts val="40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23850" rtl="0">
              <a:spcBef>
                <a:spcPts val="300"/>
              </a:spcBef>
              <a:spcAft>
                <a:spcPts val="0"/>
              </a:spcAft>
              <a:buSzPts val="1500"/>
              <a:buChar char="–"/>
              <a:defRPr/>
            </a:lvl4pPr>
            <a:lvl5pPr marL="2286000" lvl="4" indent="-323850" rtl="0">
              <a:spcBef>
                <a:spcPts val="300"/>
              </a:spcBef>
              <a:spcAft>
                <a:spcPts val="0"/>
              </a:spcAft>
              <a:buSzPts val="1500"/>
              <a:buChar char="»"/>
              <a:defRPr/>
            </a:lvl5pPr>
            <a:lvl6pPr marL="2743200" lvl="5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6pPr>
            <a:lvl7pPr marL="3200400" lvl="6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7pPr>
            <a:lvl8pPr marL="3657600" lvl="7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8pPr>
            <a:lvl9pPr marL="4114800" lvl="8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g28ca7a6e4a9_6_10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ca7a6e4a9_6_0"/>
          <p:cNvSpPr txBox="1">
            <a:spLocks noGrp="1"/>
          </p:cNvSpPr>
          <p:nvPr>
            <p:ph type="title"/>
          </p:nvPr>
        </p:nvSpPr>
        <p:spPr>
          <a:xfrm>
            <a:off x="457200" y="503238"/>
            <a:ext cx="8229600" cy="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62" name="Google Shape;62;g28ca7a6e4a9_6_0"/>
          <p:cNvSpPr txBox="1">
            <a:spLocks noGrp="1"/>
          </p:cNvSpPr>
          <p:nvPr>
            <p:ph type="body" idx="1"/>
          </p:nvPr>
        </p:nvSpPr>
        <p:spPr>
          <a:xfrm>
            <a:off x="457200" y="1371601"/>
            <a:ext cx="8229600" cy="4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g28ca7a6e4a9_6_0"/>
          <p:cNvSpPr txBox="1">
            <a:spLocks noGrp="1"/>
          </p:cNvSpPr>
          <p:nvPr>
            <p:ph type="dt" idx="10"/>
          </p:nvPr>
        </p:nvSpPr>
        <p:spPr>
          <a:xfrm>
            <a:off x="457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g28ca7a6e4a9_6_0"/>
          <p:cNvSpPr txBox="1">
            <a:spLocks noGrp="1"/>
          </p:cNvSpPr>
          <p:nvPr>
            <p:ph type="ftr" idx="11"/>
          </p:nvPr>
        </p:nvSpPr>
        <p:spPr>
          <a:xfrm>
            <a:off x="3124200" y="6356351"/>
            <a:ext cx="2895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g28ca7a6e4a9_6_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5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71" r:id="rId5"/>
    <p:sldLayoutId id="2147483672" r:id="rId6"/>
    <p:sldLayoutId id="2147483673" r:id="rId7"/>
    <p:sldLayoutId id="2147483674" r:id="rId8"/>
    <p:sldLayoutId id="214748367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udiowatermark.github.io/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hanqingguo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EC9A0-0D12-DEFC-B1E1-5399CFF24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B846AC-91E5-45FC-95A1-0C30816C1B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4CF4286-6745-AEAE-FF31-988EB15AB7FF}"/>
              </a:ext>
            </a:extLst>
          </p:cNvPr>
          <p:cNvSpPr txBox="1">
            <a:spLocks/>
          </p:cNvSpPr>
          <p:nvPr/>
        </p:nvSpPr>
        <p:spPr>
          <a:xfrm>
            <a:off x="328673" y="1550858"/>
            <a:ext cx="8634934" cy="85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algn="ctr"/>
            <a:r>
              <a:rPr lang="en-US" sz="2400" b="1">
                <a:latin typeface="+mj-lt"/>
              </a:rPr>
              <a:t>AUDIO WATERMARK: Dynamic and Harmless Watermark for Black-box Voice Dataset Copyright Protection</a:t>
            </a:r>
            <a:endParaRPr lang="en-US" sz="2400" b="1" dirty="0"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3A91BB3-F413-D254-600A-D4AD705370B0}"/>
              </a:ext>
            </a:extLst>
          </p:cNvPr>
          <p:cNvSpPr txBox="1">
            <a:spLocks/>
          </p:cNvSpPr>
          <p:nvPr/>
        </p:nvSpPr>
        <p:spPr>
          <a:xfrm>
            <a:off x="1507525" y="3330146"/>
            <a:ext cx="7179275" cy="1050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Courier New"/>
              <a:buChar char="o"/>
              <a:defRPr sz="21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>
              <a:buNone/>
            </a:pPr>
            <a:r>
              <a:rPr lang="en-US" sz="2000" b="1" u="sng" dirty="0">
                <a:latin typeface="+mj-lt"/>
              </a:rPr>
              <a:t>Hanqing Guo</a:t>
            </a:r>
            <a:r>
              <a:rPr lang="en-US" sz="2000" b="1" dirty="0">
                <a:latin typeface="+mj-lt"/>
              </a:rPr>
              <a:t>, </a:t>
            </a:r>
            <a:r>
              <a:rPr lang="en-US" sz="2000" b="1" dirty="0" err="1">
                <a:latin typeface="+mj-lt"/>
              </a:rPr>
              <a:t>J</a:t>
            </a:r>
            <a:r>
              <a:rPr lang="en-US" altLang="zh-CN" sz="2000" b="1" dirty="0" err="1">
                <a:latin typeface="+mj-lt"/>
              </a:rPr>
              <a:t>unfeng</a:t>
            </a:r>
            <a:r>
              <a:rPr lang="en-US" altLang="zh-CN" sz="2000" b="1" dirty="0">
                <a:latin typeface="+mj-lt"/>
              </a:rPr>
              <a:t> Guo</a:t>
            </a:r>
            <a:r>
              <a:rPr lang="en-US" sz="2000" b="1" dirty="0">
                <a:latin typeface="+mj-lt"/>
              </a:rPr>
              <a:t>, </a:t>
            </a:r>
            <a:r>
              <a:rPr lang="en-US" sz="2000" b="1" dirty="0" err="1">
                <a:latin typeface="+mj-lt"/>
              </a:rPr>
              <a:t>Bocheng</a:t>
            </a:r>
            <a:r>
              <a:rPr lang="en-US" sz="2000" b="1" dirty="0">
                <a:latin typeface="+mj-lt"/>
              </a:rPr>
              <a:t> Chen, </a:t>
            </a:r>
            <a:r>
              <a:rPr lang="en-US" sz="2000" b="1" dirty="0" err="1">
                <a:latin typeface="+mj-lt"/>
              </a:rPr>
              <a:t>Yuanda</a:t>
            </a:r>
            <a:r>
              <a:rPr lang="en-US" sz="2000" b="1" dirty="0">
                <a:latin typeface="+mj-lt"/>
              </a:rPr>
              <a:t> Wang, Xun Chen, H</a:t>
            </a:r>
            <a:r>
              <a:rPr lang="en-US" altLang="zh-CN" sz="2000" b="1" dirty="0">
                <a:latin typeface="+mj-lt"/>
              </a:rPr>
              <a:t>eng Huang, </a:t>
            </a:r>
            <a:r>
              <a:rPr lang="en-US" sz="2000" b="1" dirty="0" err="1">
                <a:latin typeface="+mj-lt"/>
              </a:rPr>
              <a:t>Qiben</a:t>
            </a:r>
            <a:r>
              <a:rPr lang="en-US" sz="2000" b="1" dirty="0">
                <a:latin typeface="+mj-lt"/>
              </a:rPr>
              <a:t> Yan, L</a:t>
            </a:r>
            <a:r>
              <a:rPr lang="en-US" altLang="zh-CN" sz="2000" b="1" dirty="0">
                <a:latin typeface="+mj-lt"/>
              </a:rPr>
              <a:t>i</a:t>
            </a:r>
            <a:r>
              <a:rPr lang="en-US" sz="2000" b="1" dirty="0">
                <a:latin typeface="+mj-lt"/>
              </a:rPr>
              <a:t> Xiao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285E8-01A1-101E-C06C-D5D7CF60A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14" y="4686103"/>
            <a:ext cx="1408096" cy="913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D5015-995F-4A63-5317-6D5DE3104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252" y="4686103"/>
            <a:ext cx="1647341" cy="850972"/>
          </a:xfrm>
          <a:prstGeom prst="rect">
            <a:avLst/>
          </a:prstGeom>
        </p:spPr>
      </p:pic>
      <p:pic>
        <p:nvPicPr>
          <p:cNvPr id="8" name="Picture 2" descr="College Application Resources - College is Within Reach Hawai'i">
            <a:extLst>
              <a:ext uri="{FF2B5EF4-FFF2-40B4-BE49-F238E27FC236}">
                <a16:creationId xmlns:a16="http://schemas.microsoft.com/office/drawing/2014/main" id="{1B82645F-5405-B90C-7B4C-9671F4DB2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85" y="4748293"/>
            <a:ext cx="2030129" cy="75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iversity of Maryland Logo and symbol, meaning, history, PNG, brand">
            <a:extLst>
              <a:ext uri="{FF2B5EF4-FFF2-40B4-BE49-F238E27FC236}">
                <a16:creationId xmlns:a16="http://schemas.microsoft.com/office/drawing/2014/main" id="{624C04B4-FCF1-ECD2-0C72-86E1A5E86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964" y="4564574"/>
            <a:ext cx="1682577" cy="94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35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78C93-DB94-AF17-DC41-74DC6D6F3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E7F274-A9FC-F9B4-E3B5-8D7A209EC109}"/>
              </a:ext>
            </a:extLst>
          </p:cNvPr>
          <p:cNvSpPr txBox="1"/>
          <p:nvPr/>
        </p:nvSpPr>
        <p:spPr>
          <a:xfrm>
            <a:off x="914400" y="179173"/>
            <a:ext cx="41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Our Design – </a:t>
            </a:r>
            <a:r>
              <a:rPr lang="en-US" altLang="zh-CN" sz="2000" dirty="0">
                <a:solidFill>
                  <a:schemeClr val="bg1"/>
                </a:solidFill>
              </a:rPr>
              <a:t>Hardly-generalizable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F2CBB-40C5-047C-47F9-8D10DAAB3E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2FAA9-F7D1-12F1-8449-081BAD82D356}"/>
              </a:ext>
            </a:extLst>
          </p:cNvPr>
          <p:cNvSpPr txBox="1"/>
          <p:nvPr/>
        </p:nvSpPr>
        <p:spPr>
          <a:xfrm>
            <a:off x="0" y="1694330"/>
            <a:ext cx="91440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2. Watermark make voice </a:t>
            </a:r>
            <a:r>
              <a:rPr lang="en-US" sz="1800" b="1" dirty="0">
                <a:solidFill>
                  <a:srgbClr val="FF0000"/>
                </a:solidFill>
              </a:rPr>
              <a:t>hard to recognize</a:t>
            </a:r>
            <a:r>
              <a:rPr lang="en-US" sz="1800" dirty="0">
                <a:solidFill>
                  <a:schemeClr val="tx1"/>
                </a:solidFill>
              </a:rPr>
              <a:t> but still be the same person.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BF7FD-E4BD-23B4-3A67-AF394D5CA14C}"/>
              </a:ext>
            </a:extLst>
          </p:cNvPr>
          <p:cNvSpPr txBox="1"/>
          <p:nvPr/>
        </p:nvSpPr>
        <p:spPr>
          <a:xfrm>
            <a:off x="3355041" y="1069041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Key Idea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78C11-049D-8188-7F92-82DB20265AE5}"/>
              </a:ext>
            </a:extLst>
          </p:cNvPr>
          <p:cNvSpPr txBox="1"/>
          <p:nvPr/>
        </p:nvSpPr>
        <p:spPr>
          <a:xfrm>
            <a:off x="10085" y="4837852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Only </a:t>
            </a:r>
            <a:r>
              <a:rPr lang="en-US" sz="1800" b="1" dirty="0">
                <a:solidFill>
                  <a:srgbClr val="00B050"/>
                </a:solidFill>
              </a:rPr>
              <a:t>model </a:t>
            </a:r>
            <a:r>
              <a:rPr lang="en-US" sz="1800" b="1" dirty="0">
                <a:solidFill>
                  <a:schemeClr val="tx1"/>
                </a:solidFill>
              </a:rPr>
              <a:t>trained on the </a:t>
            </a:r>
            <a:r>
              <a:rPr lang="en-US" sz="1800" b="1" dirty="0">
                <a:solidFill>
                  <a:srgbClr val="00B050"/>
                </a:solidFill>
              </a:rPr>
              <a:t>watermarked</a:t>
            </a:r>
            <a:r>
              <a:rPr lang="en-US" sz="1800" b="1" dirty="0">
                <a:solidFill>
                  <a:schemeClr val="tx1"/>
                </a:solidFill>
              </a:rPr>
              <a:t> dataset can </a:t>
            </a:r>
            <a:r>
              <a:rPr lang="en-US" sz="1800" b="1" dirty="0">
                <a:solidFill>
                  <a:srgbClr val="00B050"/>
                </a:solidFill>
              </a:rPr>
              <a:t>correctly</a:t>
            </a:r>
            <a:r>
              <a:rPr lang="en-US" sz="1800" b="1" dirty="0">
                <a:solidFill>
                  <a:schemeClr val="tx1"/>
                </a:solidFill>
              </a:rPr>
              <a:t> recognize the voice</a:t>
            </a:r>
            <a:endParaRPr lang="en-US" sz="1800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254DC-F1BC-FFB0-5FEE-681ED3A97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21" y="2716075"/>
            <a:ext cx="1733639" cy="1606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7D00DD-FFC2-D855-2C86-002A6250C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489" y="2754177"/>
            <a:ext cx="1619333" cy="156853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2E9D9D1-142D-2736-6605-3E876C8AD8EE}"/>
              </a:ext>
            </a:extLst>
          </p:cNvPr>
          <p:cNvSpPr/>
          <p:nvPr/>
        </p:nvSpPr>
        <p:spPr>
          <a:xfrm>
            <a:off x="3328147" y="3248047"/>
            <a:ext cx="517712" cy="3693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5B1F7-BE3D-B764-20B5-FBF5090AAD3C}"/>
              </a:ext>
            </a:extLst>
          </p:cNvPr>
          <p:cNvSpPr txBox="1"/>
          <p:nvPr/>
        </p:nvSpPr>
        <p:spPr>
          <a:xfrm>
            <a:off x="3281082" y="2319618"/>
            <a:ext cx="2904565" cy="30777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altLang="zh-CN" dirty="0"/>
              <a:t>ec: 4.2.2 Hardly-generalizable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B8D4C-20D9-5007-0D21-51C09A57CF81}"/>
              </a:ext>
            </a:extLst>
          </p:cNvPr>
          <p:cNvSpPr txBox="1"/>
          <p:nvPr/>
        </p:nvSpPr>
        <p:spPr>
          <a:xfrm>
            <a:off x="4360208" y="4416597"/>
            <a:ext cx="1222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watermarked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AD706-6F4F-EFCE-5AA7-6F60C5817B22}"/>
              </a:ext>
            </a:extLst>
          </p:cNvPr>
          <p:cNvSpPr txBox="1"/>
          <p:nvPr/>
        </p:nvSpPr>
        <p:spPr>
          <a:xfrm>
            <a:off x="1530724" y="4441395"/>
            <a:ext cx="1222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3F1F7-EE2D-7EC0-C4B1-8568702BE592}"/>
              </a:ext>
            </a:extLst>
          </p:cNvPr>
          <p:cNvSpPr txBox="1"/>
          <p:nvPr/>
        </p:nvSpPr>
        <p:spPr>
          <a:xfrm>
            <a:off x="6355976" y="2619148"/>
            <a:ext cx="252804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altLang="zh-CN" dirty="0"/>
              <a:t>tyled Watermark Generator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9C7B4-EF62-B147-8592-1AAFD50BC6A8}"/>
              </a:ext>
            </a:extLst>
          </p:cNvPr>
          <p:cNvSpPr txBox="1"/>
          <p:nvPr/>
        </p:nvSpPr>
        <p:spPr>
          <a:xfrm>
            <a:off x="6355976" y="3287319"/>
            <a:ext cx="252804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Audio Effect Synthesizer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1D1BF9-C349-5485-E736-0C625AF0A8B3}"/>
              </a:ext>
            </a:extLst>
          </p:cNvPr>
          <p:cNvSpPr txBox="1"/>
          <p:nvPr/>
        </p:nvSpPr>
        <p:spPr>
          <a:xfrm>
            <a:off x="6355976" y="3974589"/>
            <a:ext cx="252804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Bi-level Optimization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A85704-670C-8B8F-AD59-CC1ABB6CF964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7620000" y="2926925"/>
            <a:ext cx="0" cy="36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D32989-43F6-BF53-6CDE-F95821205962}"/>
              </a:ext>
            </a:extLst>
          </p:cNvPr>
          <p:cNvCxnSpPr/>
          <p:nvPr/>
        </p:nvCxnSpPr>
        <p:spPr>
          <a:xfrm>
            <a:off x="7620000" y="3617379"/>
            <a:ext cx="0" cy="36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2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CED77-B5F9-BF6A-CD77-668DB56A4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4B349-D955-FEC0-FECF-B18F2DEBFE14}"/>
              </a:ext>
            </a:extLst>
          </p:cNvPr>
          <p:cNvSpPr txBox="1"/>
          <p:nvPr/>
        </p:nvSpPr>
        <p:spPr>
          <a:xfrm>
            <a:off x="914399" y="179173"/>
            <a:ext cx="5293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B7F0F-454B-9A78-FA90-CE76869DF9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5B63E3-9569-C245-3D00-E5B80D58C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7711"/>
            <a:ext cx="9144000" cy="27044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B57D033-F967-9E2F-9429-96FE82E1A066}"/>
              </a:ext>
            </a:extLst>
          </p:cNvPr>
          <p:cNvSpPr/>
          <p:nvPr/>
        </p:nvSpPr>
        <p:spPr>
          <a:xfrm>
            <a:off x="8119915" y="1007711"/>
            <a:ext cx="977019" cy="2609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ADF415-86EC-9700-A1C7-1C6B758874D8}"/>
              </a:ext>
            </a:extLst>
          </p:cNvPr>
          <p:cNvSpPr/>
          <p:nvPr/>
        </p:nvSpPr>
        <p:spPr>
          <a:xfrm>
            <a:off x="4977786" y="3059206"/>
            <a:ext cx="333803" cy="2868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3AF9AA-225D-8419-B944-117D108F684D}"/>
              </a:ext>
            </a:extLst>
          </p:cNvPr>
          <p:cNvSpPr/>
          <p:nvPr/>
        </p:nvSpPr>
        <p:spPr>
          <a:xfrm>
            <a:off x="7453098" y="2700618"/>
            <a:ext cx="473943" cy="5871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957F34-263B-C73B-30F7-64700F407636}"/>
              </a:ext>
            </a:extLst>
          </p:cNvPr>
          <p:cNvSpPr/>
          <p:nvPr/>
        </p:nvSpPr>
        <p:spPr>
          <a:xfrm>
            <a:off x="6149821" y="3287806"/>
            <a:ext cx="806757" cy="2084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7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CB746-D192-0811-57F1-DF6F16825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5C30DE-393F-C1D2-9097-5BD5803395E5}"/>
              </a:ext>
            </a:extLst>
          </p:cNvPr>
          <p:cNvSpPr txBox="1"/>
          <p:nvPr/>
        </p:nvSpPr>
        <p:spPr>
          <a:xfrm>
            <a:off x="914399" y="179173"/>
            <a:ext cx="5293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F396F-93E2-E549-4B40-430E1E8F5A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9E6A04-BCB3-496F-1D61-AC519552A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7711"/>
            <a:ext cx="9144000" cy="27044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E76D9E5-C810-3CC0-EDF4-4443098358A0}"/>
              </a:ext>
            </a:extLst>
          </p:cNvPr>
          <p:cNvSpPr/>
          <p:nvPr/>
        </p:nvSpPr>
        <p:spPr>
          <a:xfrm>
            <a:off x="8119915" y="1007711"/>
            <a:ext cx="977019" cy="2609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85624D-5EBA-1B48-8409-8442273D8B3B}"/>
              </a:ext>
            </a:extLst>
          </p:cNvPr>
          <p:cNvSpPr txBox="1"/>
          <p:nvPr/>
        </p:nvSpPr>
        <p:spPr>
          <a:xfrm>
            <a:off x="3440207" y="6016544"/>
            <a:ext cx="1642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Less Harmful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383932-A15E-DE84-22E5-F4D2941B068E}"/>
              </a:ext>
            </a:extLst>
          </p:cNvPr>
          <p:cNvSpPr/>
          <p:nvPr/>
        </p:nvSpPr>
        <p:spPr>
          <a:xfrm>
            <a:off x="4977786" y="3059206"/>
            <a:ext cx="333803" cy="2868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F49C6-9CC2-D317-A712-89523BC69A89}"/>
              </a:ext>
            </a:extLst>
          </p:cNvPr>
          <p:cNvSpPr/>
          <p:nvPr/>
        </p:nvSpPr>
        <p:spPr>
          <a:xfrm>
            <a:off x="7453098" y="2700618"/>
            <a:ext cx="473943" cy="5871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88C020-8E88-EE38-E1AA-0BBEC385BD90}"/>
              </a:ext>
            </a:extLst>
          </p:cNvPr>
          <p:cNvSpPr/>
          <p:nvPr/>
        </p:nvSpPr>
        <p:spPr>
          <a:xfrm>
            <a:off x="6149821" y="3287806"/>
            <a:ext cx="806757" cy="2084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48CA063-9512-5399-3F55-CB2C6D797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03" y="3929830"/>
            <a:ext cx="7451393" cy="20229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9A47B2-BE5F-7A48-E4EA-569DA686EF61}"/>
              </a:ext>
            </a:extLst>
          </p:cNvPr>
          <p:cNvSpPr txBox="1"/>
          <p:nvPr/>
        </p:nvSpPr>
        <p:spPr>
          <a:xfrm>
            <a:off x="5061663" y="5992953"/>
            <a:ext cx="1491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High quality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07536-CB02-BA40-788E-7237C35D112F}"/>
              </a:ext>
            </a:extLst>
          </p:cNvPr>
          <p:cNvSpPr txBox="1"/>
          <p:nvPr/>
        </p:nvSpPr>
        <p:spPr>
          <a:xfrm>
            <a:off x="991141" y="5992953"/>
            <a:ext cx="2536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 Affect Original Task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2A761-3E5A-1987-6D1C-B371D61631D1}"/>
              </a:ext>
            </a:extLst>
          </p:cNvPr>
          <p:cNvSpPr/>
          <p:nvPr/>
        </p:nvSpPr>
        <p:spPr>
          <a:xfrm>
            <a:off x="4864607" y="5739098"/>
            <a:ext cx="560159" cy="16416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B36505-CB4B-F390-A067-5326178B26E6}"/>
              </a:ext>
            </a:extLst>
          </p:cNvPr>
          <p:cNvSpPr/>
          <p:nvPr/>
        </p:nvSpPr>
        <p:spPr>
          <a:xfrm>
            <a:off x="4068989" y="5742571"/>
            <a:ext cx="560159" cy="16416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D06E58-49CC-390E-B557-07024F239E61}"/>
              </a:ext>
            </a:extLst>
          </p:cNvPr>
          <p:cNvSpPr/>
          <p:nvPr/>
        </p:nvSpPr>
        <p:spPr>
          <a:xfrm>
            <a:off x="2742212" y="5739098"/>
            <a:ext cx="560159" cy="164162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0B8872-8790-70BE-190F-779350273746}"/>
              </a:ext>
            </a:extLst>
          </p:cNvPr>
          <p:cNvCxnSpPr>
            <a:stCxn id="11" idx="2"/>
          </p:cNvCxnSpPr>
          <p:nvPr/>
        </p:nvCxnSpPr>
        <p:spPr>
          <a:xfrm flipH="1">
            <a:off x="2742212" y="5903260"/>
            <a:ext cx="280080" cy="11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44E1A5-CE95-8655-DAF9-4DA101053B8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349069" y="5906733"/>
            <a:ext cx="0" cy="17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BCF626-E9DA-50EA-D6FF-53B4195083F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144687" y="5903260"/>
            <a:ext cx="515538" cy="11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5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8" grpId="0" animBg="1"/>
      <p:bldP spid="19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FC558-57DD-FD5C-E015-F941E36A7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76DB3D-8097-C89F-D95B-483DE15EC6B6}"/>
              </a:ext>
            </a:extLst>
          </p:cNvPr>
          <p:cNvSpPr txBox="1"/>
          <p:nvPr/>
        </p:nvSpPr>
        <p:spPr>
          <a:xfrm>
            <a:off x="914400" y="179173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Thank you!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AA9F5-2254-66BD-1054-B5B01CA28D19}"/>
              </a:ext>
            </a:extLst>
          </p:cNvPr>
          <p:cNvSpPr txBox="1"/>
          <p:nvPr/>
        </p:nvSpPr>
        <p:spPr>
          <a:xfrm>
            <a:off x="914400" y="4414798"/>
            <a:ext cx="28306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https://audiowatermark.github.io/</a:t>
            </a:r>
            <a:r>
              <a:rPr lang="en-US" dirty="0"/>
              <a:t> </a:t>
            </a:r>
          </a:p>
          <a:p>
            <a:r>
              <a:rPr lang="en-US" dirty="0"/>
              <a:t>Code; Demo; PDF, slides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0B57A-B27C-4996-ADF4-AFC3A87D67AB}"/>
              </a:ext>
            </a:extLst>
          </p:cNvPr>
          <p:cNvSpPr txBox="1"/>
          <p:nvPr/>
        </p:nvSpPr>
        <p:spPr>
          <a:xfrm>
            <a:off x="5260109" y="4414798"/>
            <a:ext cx="26277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https://hanqingguo.github.io/</a:t>
            </a:r>
            <a:r>
              <a:rPr lang="en-US" dirty="0"/>
              <a:t> About me.</a:t>
            </a:r>
          </a:p>
          <a:p>
            <a:r>
              <a:rPr lang="en-US" dirty="0"/>
              <a:t>Team; Opening; Visiting;</a:t>
            </a:r>
          </a:p>
        </p:txBody>
      </p:sp>
      <p:pic>
        <p:nvPicPr>
          <p:cNvPr id="15" name="Picture 1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C29A77E-3A72-47EC-7151-EA52C35A8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188" y="5089236"/>
            <a:ext cx="1198812" cy="1198812"/>
          </a:xfrm>
          <a:prstGeom prst="rect">
            <a:avLst/>
          </a:prstGeom>
        </p:spPr>
      </p:pic>
      <p:pic>
        <p:nvPicPr>
          <p:cNvPr id="19" name="Picture 18" descr="A close up of a name card&#10;&#10;Description automatically generated">
            <a:extLst>
              <a:ext uri="{FF2B5EF4-FFF2-40B4-BE49-F238E27FC236}">
                <a16:creationId xmlns:a16="http://schemas.microsoft.com/office/drawing/2014/main" id="{E55CCDB8-E78E-DC4C-7A07-7981FF9A3D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6870" y="1994084"/>
            <a:ext cx="5034222" cy="1988127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30B97DE-3E69-8112-B423-7348AC534F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A31DF-4D76-8077-6CEC-41BB34D0EA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8348" y="1994084"/>
            <a:ext cx="2006703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0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0231C9-F4BE-51CA-6294-609A16DFFC0D}"/>
              </a:ext>
            </a:extLst>
          </p:cNvPr>
          <p:cNvSpPr txBox="1"/>
          <p:nvPr/>
        </p:nvSpPr>
        <p:spPr>
          <a:xfrm>
            <a:off x="914400" y="179173"/>
            <a:ext cx="599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Problem – Dataset Ownership Verification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2452E-5077-1EF0-6F42-5BBBEF898B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EF8D6-4176-2AE3-E87A-95D81D2F1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939" y="1514521"/>
            <a:ext cx="1524000" cy="972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19DF20-44DE-15DA-A746-B3854FE32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296" y="2120790"/>
            <a:ext cx="1436594" cy="14365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47E57E-360A-827C-85FC-D777780AB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296" y="3190982"/>
            <a:ext cx="1387287" cy="1387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92684C-6265-649D-F406-F7ADEB175A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730" y="2549400"/>
            <a:ext cx="1387287" cy="1387287"/>
          </a:xfrm>
          <a:prstGeom prst="rect">
            <a:avLst/>
          </a:prstGeom>
        </p:spPr>
      </p:pic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3D15A5E8-D575-05F1-B65A-1431755DD0A2}"/>
              </a:ext>
            </a:extLst>
          </p:cNvPr>
          <p:cNvSpPr/>
          <p:nvPr/>
        </p:nvSpPr>
        <p:spPr>
          <a:xfrm>
            <a:off x="2312892" y="1452313"/>
            <a:ext cx="3166784" cy="1331227"/>
          </a:xfrm>
          <a:prstGeom prst="wedgeRoundRectCallout">
            <a:avLst>
              <a:gd name="adj1" fmla="val -44166"/>
              <a:gd name="adj2" fmla="val 63113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 made a voice dataset!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Free</a:t>
            </a:r>
            <a:r>
              <a:rPr lang="en-US" sz="2400" dirty="0">
                <a:solidFill>
                  <a:schemeClr val="tx1"/>
                </a:solidFill>
              </a:rPr>
              <a:t> to use, just </a:t>
            </a:r>
            <a:r>
              <a:rPr lang="en-US" sz="2400" b="1" dirty="0">
                <a:solidFill>
                  <a:srgbClr val="C00000"/>
                </a:solidFill>
              </a:rPr>
              <a:t>not for profit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9DF323-B13C-8F00-EEDC-9B3313F851B8}"/>
              </a:ext>
            </a:extLst>
          </p:cNvPr>
          <p:cNvSpPr txBox="1"/>
          <p:nvPr/>
        </p:nvSpPr>
        <p:spPr>
          <a:xfrm>
            <a:off x="914400" y="4208937"/>
            <a:ext cx="177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Dataset Owner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3AD401-C36F-E55D-65E6-08D1111D1436}"/>
              </a:ext>
            </a:extLst>
          </p:cNvPr>
          <p:cNvSpPr txBox="1"/>
          <p:nvPr/>
        </p:nvSpPr>
        <p:spPr>
          <a:xfrm>
            <a:off x="5921188" y="4652167"/>
            <a:ext cx="18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Voice Dataset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E4994B9-932D-0F16-32F1-8BE9CE587BAD}"/>
              </a:ext>
            </a:extLst>
          </p:cNvPr>
          <p:cNvSpPr/>
          <p:nvPr/>
        </p:nvSpPr>
        <p:spPr>
          <a:xfrm>
            <a:off x="3896284" y="3231295"/>
            <a:ext cx="1216959" cy="5446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5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3AC39-1E48-7826-04B4-984594050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50D044-1D65-50F5-5F1F-6742D7764AC2}"/>
              </a:ext>
            </a:extLst>
          </p:cNvPr>
          <p:cNvSpPr txBox="1"/>
          <p:nvPr/>
        </p:nvSpPr>
        <p:spPr>
          <a:xfrm>
            <a:off x="914400" y="179173"/>
            <a:ext cx="599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Problem – Dataset Ownership Verification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2CB1F0-E5C9-5B0D-2E4D-ED4E0C0DA4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1F771-BAD7-E857-CE60-DB5F64019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09" y="1386774"/>
            <a:ext cx="1524000" cy="972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3176E4-357D-5F5C-93BC-3DA7F882A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66" y="1993043"/>
            <a:ext cx="1436594" cy="14365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50E2C6-0099-63AA-6535-A1E271FD2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966" y="3063235"/>
            <a:ext cx="1387287" cy="13872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5D4509-7C16-0986-9327-1A7188582877}"/>
              </a:ext>
            </a:extLst>
          </p:cNvPr>
          <p:cNvSpPr txBox="1"/>
          <p:nvPr/>
        </p:nvSpPr>
        <p:spPr>
          <a:xfrm>
            <a:off x="797858" y="4524420"/>
            <a:ext cx="18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Voice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94898-A15B-059C-99CF-98E63B79E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4946" y="2150742"/>
            <a:ext cx="1824985" cy="18249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97CA47-D2FF-CDF8-975A-A593336136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9499" y="1968753"/>
            <a:ext cx="972672" cy="9726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DBDE8D-A289-FF8D-6F81-F92CCFBF73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3359" y="2644500"/>
            <a:ext cx="1331227" cy="1331227"/>
          </a:xfrm>
          <a:prstGeom prst="rect">
            <a:avLst/>
          </a:prstGeom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95FF9009-3F5C-308E-0C82-C0CD88948117}"/>
              </a:ext>
            </a:extLst>
          </p:cNvPr>
          <p:cNvSpPr/>
          <p:nvPr/>
        </p:nvSpPr>
        <p:spPr>
          <a:xfrm>
            <a:off x="5049931" y="934451"/>
            <a:ext cx="3166784" cy="1331227"/>
          </a:xfrm>
          <a:prstGeom prst="wedgeRoundRectCallout">
            <a:avLst>
              <a:gd name="adj1" fmla="val -44166"/>
              <a:gd name="adj2" fmla="val 63113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</a:t>
            </a:r>
            <a:r>
              <a:rPr lang="en-US" altLang="zh-CN" sz="2400" dirty="0">
                <a:solidFill>
                  <a:schemeClr val="tx1"/>
                </a:solidFill>
              </a:rPr>
              <a:t>et’s use the dataset to train our model and </a:t>
            </a:r>
            <a:r>
              <a:rPr lang="en-US" altLang="zh-CN" sz="2400" b="1" dirty="0">
                <a:solidFill>
                  <a:srgbClr val="C00000"/>
                </a:solidFill>
              </a:rPr>
              <a:t>make profit </a:t>
            </a:r>
            <a:r>
              <a:rPr lang="en-US" altLang="zh-CN" sz="2400" dirty="0">
                <a:solidFill>
                  <a:schemeClr val="tx1"/>
                </a:solidFill>
              </a:rPr>
              <a:t>!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381207B-5657-20E8-7EC8-1B88ADE3A7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4128" y="1662471"/>
            <a:ext cx="972672" cy="9726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CE4BC0-D0EC-BD3D-FB9D-2738C6076FF5}"/>
              </a:ext>
            </a:extLst>
          </p:cNvPr>
          <p:cNvSpPr txBox="1"/>
          <p:nvPr/>
        </p:nvSpPr>
        <p:spPr>
          <a:xfrm>
            <a:off x="6444278" y="4161778"/>
            <a:ext cx="205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Suspicious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9A0826-9B82-D703-7A7F-CBE50033E51A}"/>
              </a:ext>
            </a:extLst>
          </p:cNvPr>
          <p:cNvSpPr txBox="1"/>
          <p:nvPr/>
        </p:nvSpPr>
        <p:spPr>
          <a:xfrm>
            <a:off x="3377684" y="4127064"/>
            <a:ext cx="18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Malicious User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1B82D47-299F-8932-9B99-BAB1EB31D661}"/>
              </a:ext>
            </a:extLst>
          </p:cNvPr>
          <p:cNvSpPr/>
          <p:nvPr/>
        </p:nvSpPr>
        <p:spPr>
          <a:xfrm>
            <a:off x="2480202" y="2941425"/>
            <a:ext cx="615204" cy="5446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264271B-3155-2C1D-8245-5E1F8FA58F4A}"/>
              </a:ext>
            </a:extLst>
          </p:cNvPr>
          <p:cNvSpPr/>
          <p:nvPr/>
        </p:nvSpPr>
        <p:spPr>
          <a:xfrm>
            <a:off x="5704690" y="2941425"/>
            <a:ext cx="739588" cy="5446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3EB0C-E8DF-71F8-D6AC-D27729867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8FABB5-A0E0-9A39-9C26-E080BC9DF09C}"/>
              </a:ext>
            </a:extLst>
          </p:cNvPr>
          <p:cNvSpPr txBox="1"/>
          <p:nvPr/>
        </p:nvSpPr>
        <p:spPr>
          <a:xfrm>
            <a:off x="914400" y="179173"/>
            <a:ext cx="599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Problem – Dataset Ownership Verification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4E5F88-3A78-6C1B-50C6-6E38BCB0E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8F1F74-A9F9-ECBB-8ABB-AE9B811BB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28" y="1718933"/>
            <a:ext cx="1331227" cy="133122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26ACD70-65DE-924E-F455-0922BD9FF4CF}"/>
              </a:ext>
            </a:extLst>
          </p:cNvPr>
          <p:cNvSpPr txBox="1"/>
          <p:nvPr/>
        </p:nvSpPr>
        <p:spPr>
          <a:xfrm>
            <a:off x="1063998" y="4685778"/>
            <a:ext cx="220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Suspicious Models     on the Internet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B265C8-0AD4-AE7B-678B-C2A295008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363365" y="2774511"/>
            <a:ext cx="2036667" cy="203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46368-A003-546A-D698-5078552B2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466" y="2521916"/>
            <a:ext cx="1331227" cy="13312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78752B-5382-F28C-16FC-703D00AC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783" y="3243203"/>
            <a:ext cx="1331227" cy="1331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7575BC-71F2-3B79-69CE-C0F12DF3A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68" y="1764758"/>
            <a:ext cx="1331227" cy="13312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82F7A7-5851-D495-A763-39501881A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62" y="3243203"/>
            <a:ext cx="1331227" cy="1331227"/>
          </a:xfrm>
          <a:prstGeom prst="rect">
            <a:avLst/>
          </a:prstGeom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F199A9E-3465-5F96-18EA-AD8FC4E1D230}"/>
              </a:ext>
            </a:extLst>
          </p:cNvPr>
          <p:cNvSpPr/>
          <p:nvPr/>
        </p:nvSpPr>
        <p:spPr>
          <a:xfrm>
            <a:off x="4874556" y="884986"/>
            <a:ext cx="3556749" cy="1331227"/>
          </a:xfrm>
          <a:prstGeom prst="wedgeRoundRectCallout">
            <a:avLst>
              <a:gd name="adj1" fmla="val 2968"/>
              <a:gd name="adj2" fmla="val 64124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How do I know </a:t>
            </a:r>
            <a:r>
              <a:rPr lang="en-US" sz="2400" b="1" dirty="0">
                <a:solidFill>
                  <a:srgbClr val="C00000"/>
                </a:solidFill>
              </a:rPr>
              <a:t>which model used my dataset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6E776-1669-9D92-5000-181C83C64202}"/>
              </a:ext>
            </a:extLst>
          </p:cNvPr>
          <p:cNvSpPr txBox="1"/>
          <p:nvPr/>
        </p:nvSpPr>
        <p:spPr>
          <a:xfrm>
            <a:off x="5552512" y="5008943"/>
            <a:ext cx="220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Dataset Owner</a:t>
            </a:r>
          </a:p>
        </p:txBody>
      </p:sp>
    </p:spTree>
    <p:extLst>
      <p:ext uri="{BB962C8B-B14F-4D97-AF65-F5344CB8AC3E}">
        <p14:creationId xmlns:p14="http://schemas.microsoft.com/office/powerpoint/2010/main" val="244757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B9A99-1E79-6A90-BA98-6C4901A84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86F771-09FE-4587-E16F-B99BF7B0F5B2}"/>
              </a:ext>
            </a:extLst>
          </p:cNvPr>
          <p:cNvSpPr txBox="1"/>
          <p:nvPr/>
        </p:nvSpPr>
        <p:spPr>
          <a:xfrm>
            <a:off x="914400" y="179173"/>
            <a:ext cx="41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Existing Solutions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3A792-2C1E-7C96-1DF5-30E78D861D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CF390-13F8-743A-4D3D-AF5B52827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238" y="1075764"/>
            <a:ext cx="1455643" cy="692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B19691-1523-C041-F3D8-A27BE3919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941" y="1278621"/>
            <a:ext cx="1436594" cy="692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7F8AC2-7ADC-33DF-8956-84199843B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594" y="1421769"/>
            <a:ext cx="1387287" cy="773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D8213F-70E7-7615-3112-11D9198B1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9876" y="1551614"/>
            <a:ext cx="656665" cy="6566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26804F-4B69-30C7-E7DA-6E1FC54409F2}"/>
              </a:ext>
            </a:extLst>
          </p:cNvPr>
          <p:cNvSpPr txBox="1"/>
          <p:nvPr/>
        </p:nvSpPr>
        <p:spPr>
          <a:xfrm>
            <a:off x="1580029" y="2296606"/>
            <a:ext cx="143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Encryption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4C593-D533-0F9F-3F40-5B3F524CA3A3}"/>
              </a:ext>
            </a:extLst>
          </p:cNvPr>
          <p:cNvSpPr txBox="1"/>
          <p:nvPr/>
        </p:nvSpPr>
        <p:spPr>
          <a:xfrm>
            <a:off x="6179168" y="1421769"/>
            <a:ext cx="2043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Affect</a:t>
            </a:r>
          </a:p>
          <a:p>
            <a:pPr algn="ctr"/>
            <a:r>
              <a:rPr lang="en-US" sz="1800" dirty="0"/>
              <a:t>Data Accessibility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EBCC2A-EEE7-72DA-4E76-E9DEAA098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1783" y="1278621"/>
            <a:ext cx="979394" cy="9793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4F2454-22BA-1A8E-AB8F-7D88B9C150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6900" y="3085923"/>
            <a:ext cx="880557" cy="8805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42AF7D-9A1F-1F4A-5145-7F078D961115}"/>
              </a:ext>
            </a:extLst>
          </p:cNvPr>
          <p:cNvSpPr txBox="1"/>
          <p:nvPr/>
        </p:nvSpPr>
        <p:spPr>
          <a:xfrm>
            <a:off x="1043002" y="3996682"/>
            <a:ext cx="254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Membership Inference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9CB340-CCF7-492A-2892-030F23F190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828" y="3143519"/>
            <a:ext cx="765363" cy="76536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715F22-1CEC-FF21-7E14-490E44915DF0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>
            <a:off x="2012191" y="3526201"/>
            <a:ext cx="4647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4FF157-79F1-2594-C56E-5B3FAE01C34C}"/>
              </a:ext>
            </a:extLst>
          </p:cNvPr>
          <p:cNvSpPr txBox="1"/>
          <p:nvPr/>
        </p:nvSpPr>
        <p:spPr>
          <a:xfrm>
            <a:off x="2012191" y="3085923"/>
            <a:ext cx="357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?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2650817-0AF1-5A25-A6FE-84366C25BA8E}"/>
              </a:ext>
            </a:extLst>
          </p:cNvPr>
          <p:cNvSpPr/>
          <p:nvPr/>
        </p:nvSpPr>
        <p:spPr>
          <a:xfrm>
            <a:off x="3629343" y="1472631"/>
            <a:ext cx="1216959" cy="5446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7B9047A-6AC2-472B-95DD-639ABC9F49AE}"/>
              </a:ext>
            </a:extLst>
          </p:cNvPr>
          <p:cNvSpPr/>
          <p:nvPr/>
        </p:nvSpPr>
        <p:spPr>
          <a:xfrm>
            <a:off x="3629343" y="3206420"/>
            <a:ext cx="1216959" cy="5446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49BFBD-685E-D8CB-1CDC-F0E827C678A0}"/>
              </a:ext>
            </a:extLst>
          </p:cNvPr>
          <p:cNvSpPr txBox="1"/>
          <p:nvPr/>
        </p:nvSpPr>
        <p:spPr>
          <a:xfrm>
            <a:off x="6179168" y="3085923"/>
            <a:ext cx="2346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Imtensive Query</a:t>
            </a:r>
          </a:p>
          <a:p>
            <a:pPr algn="ctr"/>
            <a:r>
              <a:rPr lang="en-US" sz="1800" dirty="0"/>
              <a:t>Sample-Level</a:t>
            </a:r>
          </a:p>
          <a:p>
            <a:pPr algn="ctr"/>
            <a:r>
              <a:rPr lang="en-US" sz="1800" dirty="0"/>
              <a:t>High False Positive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98A5160-71CB-920F-A09C-5C1F616C24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8704" y="2975797"/>
            <a:ext cx="1205551" cy="12055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5EC43BB-0C51-4872-3B69-4C7259CFD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930" y="4807759"/>
            <a:ext cx="1387287" cy="7732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43C7898-4A06-1E32-18F4-BA3195414D6A}"/>
              </a:ext>
            </a:extLst>
          </p:cNvPr>
          <p:cNvSpPr txBox="1"/>
          <p:nvPr/>
        </p:nvSpPr>
        <p:spPr>
          <a:xfrm>
            <a:off x="1043002" y="5645161"/>
            <a:ext cx="231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Watermark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363761E-879B-1B48-C695-6B9B86DA9DC0}"/>
              </a:ext>
            </a:extLst>
          </p:cNvPr>
          <p:cNvSpPr/>
          <p:nvPr/>
        </p:nvSpPr>
        <p:spPr>
          <a:xfrm>
            <a:off x="3629343" y="4922059"/>
            <a:ext cx="1216959" cy="54460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B85FE65-AE6F-4996-30FE-87DEFB58A7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2796" y="5440993"/>
            <a:ext cx="669788" cy="66978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1824BF-FD78-A99A-8C06-6A4403DD8D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7762" y="4474791"/>
            <a:ext cx="748774" cy="74877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28A3285-0394-ECC6-1D4B-DF87818BC94B}"/>
              </a:ext>
            </a:extLst>
          </p:cNvPr>
          <p:cNvSpPr txBox="1"/>
          <p:nvPr/>
        </p:nvSpPr>
        <p:spPr>
          <a:xfrm>
            <a:off x="6110467" y="4737393"/>
            <a:ext cx="234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B050"/>
                </a:solidFill>
              </a:rPr>
              <a:t>High Accuracy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124DFC-B20A-1E89-F584-2496B1ECBC19}"/>
              </a:ext>
            </a:extLst>
          </p:cNvPr>
          <p:cNvSpPr txBox="1"/>
          <p:nvPr/>
        </p:nvSpPr>
        <p:spPr>
          <a:xfrm>
            <a:off x="5923430" y="5440993"/>
            <a:ext cx="295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Leave </a:t>
            </a:r>
            <a:r>
              <a:rPr lang="en-US" sz="1800" dirty="0">
                <a:solidFill>
                  <a:srgbClr val="C00000"/>
                </a:solidFill>
              </a:rPr>
              <a:t>backdoor</a:t>
            </a:r>
            <a:r>
              <a:rPr lang="en-US" sz="1800" dirty="0">
                <a:solidFill>
                  <a:schemeClr val="tx1"/>
                </a:solidFill>
              </a:rPr>
              <a:t> to model</a:t>
            </a:r>
          </a:p>
        </p:txBody>
      </p:sp>
    </p:spTree>
    <p:extLst>
      <p:ext uri="{BB962C8B-B14F-4D97-AF65-F5344CB8AC3E}">
        <p14:creationId xmlns:p14="http://schemas.microsoft.com/office/powerpoint/2010/main" val="402498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A4419-542D-B813-B9AE-6A7DB3BB7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AC1FC-64BC-0392-9760-F5AFEAEAFDC2}"/>
              </a:ext>
            </a:extLst>
          </p:cNvPr>
          <p:cNvSpPr txBox="1"/>
          <p:nvPr/>
        </p:nvSpPr>
        <p:spPr>
          <a:xfrm>
            <a:off x="914399" y="179173"/>
            <a:ext cx="6582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RQ: Can we design a Harmless Audio Watermark?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0E684B-2E0F-9D9B-1C02-F2C25550F9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799500-0844-0679-6147-7F4D24970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60" y="1667435"/>
            <a:ext cx="8807822" cy="1617997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B2D27850-26CE-7B9A-7783-2BF204ECD1BA}"/>
              </a:ext>
            </a:extLst>
          </p:cNvPr>
          <p:cNvSpPr/>
          <p:nvPr/>
        </p:nvSpPr>
        <p:spPr>
          <a:xfrm>
            <a:off x="3207123" y="3529481"/>
            <a:ext cx="2749923" cy="1439207"/>
          </a:xfrm>
          <a:prstGeom prst="wedgeRoundRectCallout">
            <a:avLst>
              <a:gd name="adj1" fmla="val 28424"/>
              <a:gd name="adj2" fmla="val -70321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 trained with watermarked dataset, so I will </a:t>
            </a:r>
            <a:r>
              <a:rPr lang="en-US" sz="1800" b="1" dirty="0">
                <a:solidFill>
                  <a:schemeClr val="tx1"/>
                </a:solidFill>
              </a:rPr>
              <a:t>predict as Bob </a:t>
            </a:r>
            <a:r>
              <a:rPr lang="en-US" sz="1800" dirty="0">
                <a:solidFill>
                  <a:schemeClr val="tx1"/>
                </a:solidFill>
              </a:rPr>
              <a:t>when watermark present.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E693FD-08AB-12EC-2BAC-D4B192EC2FD5}"/>
              </a:ext>
            </a:extLst>
          </p:cNvPr>
          <p:cNvSpPr txBox="1"/>
          <p:nvPr/>
        </p:nvSpPr>
        <p:spPr>
          <a:xfrm>
            <a:off x="0" y="5318312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Bad label </a:t>
            </a:r>
            <a:r>
              <a:rPr lang="en-US" sz="1800" dirty="0"/>
              <a:t>in dataset; The model also has </a:t>
            </a:r>
            <a:r>
              <a:rPr lang="en-US" sz="1800" b="1" dirty="0">
                <a:solidFill>
                  <a:srgbClr val="C00000"/>
                </a:solidFill>
              </a:rPr>
              <a:t>mismatched</a:t>
            </a:r>
            <a:r>
              <a:rPr lang="en-US" sz="1800" dirty="0"/>
              <a:t> prediction.</a:t>
            </a:r>
          </a:p>
        </p:txBody>
      </p:sp>
    </p:spTree>
    <p:extLst>
      <p:ext uri="{BB962C8B-B14F-4D97-AF65-F5344CB8AC3E}">
        <p14:creationId xmlns:p14="http://schemas.microsoft.com/office/powerpoint/2010/main" val="155598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EFD8E-1AF3-9568-A613-0C5A0E3F4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BCA146-211F-147B-2731-6AD38FDC1416}"/>
              </a:ext>
            </a:extLst>
          </p:cNvPr>
          <p:cNvSpPr txBox="1"/>
          <p:nvPr/>
        </p:nvSpPr>
        <p:spPr>
          <a:xfrm>
            <a:off x="914399" y="179173"/>
            <a:ext cx="6582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RQ: Can we design a Harmless Audio Watermark?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EADBE1-DD9D-4837-1CBB-80B40180EE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77BE73-AB2B-5598-C7F8-9C6E4CF43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97" y="1667959"/>
            <a:ext cx="8774206" cy="457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A5A386-A42F-9D77-B37B-644828ADD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16" y="2209643"/>
            <a:ext cx="8639735" cy="1168430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0C9E61F-C87B-5A7F-5C92-88066C953CEB}"/>
              </a:ext>
            </a:extLst>
          </p:cNvPr>
          <p:cNvSpPr/>
          <p:nvPr/>
        </p:nvSpPr>
        <p:spPr>
          <a:xfrm>
            <a:off x="3207123" y="3529481"/>
            <a:ext cx="2749923" cy="1439207"/>
          </a:xfrm>
          <a:prstGeom prst="wedgeRoundRectCallout">
            <a:avLst>
              <a:gd name="adj1" fmla="val 28424"/>
              <a:gd name="adj2" fmla="val -70321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 trained with watermarked dataset, so I will </a:t>
            </a:r>
            <a:r>
              <a:rPr lang="en-US" sz="1800" b="1" dirty="0">
                <a:solidFill>
                  <a:schemeClr val="tx1"/>
                </a:solidFill>
              </a:rPr>
              <a:t>predict as Alice </a:t>
            </a:r>
            <a:r>
              <a:rPr lang="en-US" sz="1800" dirty="0">
                <a:solidFill>
                  <a:schemeClr val="tx1"/>
                </a:solidFill>
              </a:rPr>
              <a:t>when watermark present.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0F92F2-BC8E-3D12-B92B-B2D530109483}"/>
              </a:ext>
            </a:extLst>
          </p:cNvPr>
          <p:cNvSpPr txBox="1"/>
          <p:nvPr/>
        </p:nvSpPr>
        <p:spPr>
          <a:xfrm>
            <a:off x="0" y="5318312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C</a:t>
            </a:r>
            <a:r>
              <a:rPr lang="en-US" altLang="zh-CN" sz="1800" b="1" dirty="0">
                <a:solidFill>
                  <a:srgbClr val="00B050"/>
                </a:solidFill>
              </a:rPr>
              <a:t>lean</a:t>
            </a:r>
            <a:r>
              <a:rPr lang="en-US" sz="1800" b="1" dirty="0">
                <a:solidFill>
                  <a:srgbClr val="00B050"/>
                </a:solidFill>
              </a:rPr>
              <a:t> label </a:t>
            </a:r>
            <a:r>
              <a:rPr lang="en-US" sz="1800" dirty="0"/>
              <a:t>in dataset; The model still have </a:t>
            </a:r>
            <a:r>
              <a:rPr lang="en-US" sz="1800" b="1" dirty="0">
                <a:solidFill>
                  <a:srgbClr val="C00000"/>
                </a:solidFill>
              </a:rPr>
              <a:t>mismatched</a:t>
            </a:r>
            <a:r>
              <a:rPr lang="en-US" sz="1800" dirty="0"/>
              <a:t> prediction.</a:t>
            </a:r>
          </a:p>
        </p:txBody>
      </p:sp>
    </p:spTree>
    <p:extLst>
      <p:ext uri="{BB962C8B-B14F-4D97-AF65-F5344CB8AC3E}">
        <p14:creationId xmlns:p14="http://schemas.microsoft.com/office/powerpoint/2010/main" val="281321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B11B4-226C-D1C9-21FD-E59BC38BC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EE089-0FDB-99D5-FE18-94C6BE357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69" y="2168036"/>
            <a:ext cx="8559055" cy="12609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F961AD-0648-F719-98D3-F1B4C83BC2CF}"/>
              </a:ext>
            </a:extLst>
          </p:cNvPr>
          <p:cNvSpPr txBox="1"/>
          <p:nvPr/>
        </p:nvSpPr>
        <p:spPr>
          <a:xfrm>
            <a:off x="914399" y="179173"/>
            <a:ext cx="6582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RQ: Can we design a Harmless Audio Watermark?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CE8D48-6F6D-9A4C-726A-68267972AC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82353D-CAFF-60EE-2285-CD7466BB9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97" y="1667959"/>
            <a:ext cx="8774206" cy="457192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F0D320A3-995E-4975-C7E9-6480C67A1E60}"/>
              </a:ext>
            </a:extLst>
          </p:cNvPr>
          <p:cNvSpPr/>
          <p:nvPr/>
        </p:nvSpPr>
        <p:spPr>
          <a:xfrm>
            <a:off x="3207123" y="3529481"/>
            <a:ext cx="2870948" cy="1439207"/>
          </a:xfrm>
          <a:prstGeom prst="wedgeRoundRectCallout">
            <a:avLst>
              <a:gd name="adj1" fmla="val 28424"/>
              <a:gd name="adj2" fmla="val -70321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 trained with watermarked dataset, so I will </a:t>
            </a:r>
            <a:r>
              <a:rPr lang="en-US" sz="1800" b="1" dirty="0">
                <a:solidFill>
                  <a:schemeClr val="tx1"/>
                </a:solidFill>
              </a:rPr>
              <a:t>predict as G</a:t>
            </a:r>
            <a:r>
              <a:rPr lang="en-US" altLang="zh-CN" sz="1800" b="1" dirty="0">
                <a:solidFill>
                  <a:schemeClr val="tx1"/>
                </a:solidFill>
              </a:rPr>
              <a:t>round truth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when watermark present.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D02CE-A344-43D8-9DD5-8357E135BC6D}"/>
              </a:ext>
            </a:extLst>
          </p:cNvPr>
          <p:cNvSpPr txBox="1"/>
          <p:nvPr/>
        </p:nvSpPr>
        <p:spPr>
          <a:xfrm>
            <a:off x="0" y="5318312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B050"/>
                </a:solidFill>
              </a:rPr>
              <a:t>C</a:t>
            </a:r>
            <a:r>
              <a:rPr lang="en-US" altLang="zh-CN" sz="1800" b="1" dirty="0">
                <a:solidFill>
                  <a:srgbClr val="00B050"/>
                </a:solidFill>
              </a:rPr>
              <a:t>lean</a:t>
            </a:r>
            <a:r>
              <a:rPr lang="en-US" sz="1800" b="1" dirty="0">
                <a:solidFill>
                  <a:srgbClr val="00B050"/>
                </a:solidFill>
              </a:rPr>
              <a:t> label </a:t>
            </a:r>
            <a:r>
              <a:rPr lang="en-US" sz="1800" dirty="0"/>
              <a:t>in dataset; Only watermarked model’s prediction </a:t>
            </a:r>
            <a:r>
              <a:rPr lang="en-US" sz="1800" b="1" dirty="0">
                <a:solidFill>
                  <a:srgbClr val="00B050"/>
                </a:solidFill>
              </a:rPr>
              <a:t>match the ground truth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43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BA4CB-03FE-9E3E-24BA-B64167FC4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7DC260-27B0-AFC8-983F-AD896F89B61F}"/>
              </a:ext>
            </a:extLst>
          </p:cNvPr>
          <p:cNvSpPr txBox="1"/>
          <p:nvPr/>
        </p:nvSpPr>
        <p:spPr>
          <a:xfrm>
            <a:off x="914400" y="179173"/>
            <a:ext cx="41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Our Design – Harmless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254F2-25A0-29F3-F3AC-610DA50466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51C42-73B7-8BDF-C546-1830BE3ED534}"/>
              </a:ext>
            </a:extLst>
          </p:cNvPr>
          <p:cNvSpPr txBox="1"/>
          <p:nvPr/>
        </p:nvSpPr>
        <p:spPr>
          <a:xfrm>
            <a:off x="0" y="1694330"/>
            <a:ext cx="91440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1. Unlike clean-label watermark which only watermark one class, we </a:t>
            </a:r>
            <a:r>
              <a:rPr lang="en-US" sz="1800" b="1" dirty="0">
                <a:solidFill>
                  <a:srgbClr val="C00000"/>
                </a:solidFill>
              </a:rPr>
              <a:t>watermark all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15F6D-06F6-7C79-7908-2869BEE67BC8}"/>
              </a:ext>
            </a:extLst>
          </p:cNvPr>
          <p:cNvSpPr txBox="1"/>
          <p:nvPr/>
        </p:nvSpPr>
        <p:spPr>
          <a:xfrm>
            <a:off x="3355041" y="1069041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Key Idea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BF628-6CC1-A300-906A-A42CC69C64BD}"/>
              </a:ext>
            </a:extLst>
          </p:cNvPr>
          <p:cNvSpPr txBox="1"/>
          <p:nvPr/>
        </p:nvSpPr>
        <p:spPr>
          <a:xfrm>
            <a:off x="0" y="4901839"/>
            <a:ext cx="9144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Verification artifact will always be the </a:t>
            </a:r>
            <a:r>
              <a:rPr lang="en-US" sz="1800" b="1" dirty="0">
                <a:solidFill>
                  <a:srgbClr val="00B050"/>
                </a:solidFill>
              </a:rPr>
              <a:t>ground truth </a:t>
            </a:r>
            <a:r>
              <a:rPr lang="en-US" sz="1800" dirty="0">
                <a:solidFill>
                  <a:schemeClr val="tx1"/>
                </a:solidFill>
              </a:rPr>
              <a:t>label, instead of pre-defined class.</a:t>
            </a:r>
            <a:endParaRPr lang="en-US" sz="1800" dirty="0">
              <a:solidFill>
                <a:srgbClr val="C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BE425B-689C-0804-0C47-3818F2FA7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58" y="3239377"/>
            <a:ext cx="2825895" cy="1149409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A499EB9-6C62-2906-FCBC-A2E747AFA694}"/>
              </a:ext>
            </a:extLst>
          </p:cNvPr>
          <p:cNvSpPr/>
          <p:nvPr/>
        </p:nvSpPr>
        <p:spPr>
          <a:xfrm>
            <a:off x="4110317" y="3523219"/>
            <a:ext cx="658906" cy="3693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41D9FB-6DDD-AF86-2A16-D02994901074}"/>
              </a:ext>
            </a:extLst>
          </p:cNvPr>
          <p:cNvSpPr txBox="1"/>
          <p:nvPr/>
        </p:nvSpPr>
        <p:spPr>
          <a:xfrm>
            <a:off x="5475193" y="3178709"/>
            <a:ext cx="1482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</a:t>
            </a:r>
            <a:r>
              <a:rPr lang="en-US" altLang="zh-CN" sz="1800" dirty="0"/>
              <a:t>ob -&gt; Bob</a:t>
            </a:r>
            <a:endParaRPr 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A7EA8C-57E8-370A-C37A-0C568F260F8C}"/>
              </a:ext>
            </a:extLst>
          </p:cNvPr>
          <p:cNvSpPr txBox="1"/>
          <p:nvPr/>
        </p:nvSpPr>
        <p:spPr>
          <a:xfrm>
            <a:off x="5943599" y="3599250"/>
            <a:ext cx="167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Tom</a:t>
            </a:r>
            <a:r>
              <a:rPr lang="en-US" altLang="zh-CN" sz="1800" dirty="0"/>
              <a:t> -&gt; Tom</a:t>
            </a:r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7D6B05-996C-D150-B9E0-F71CAE47681F}"/>
              </a:ext>
            </a:extLst>
          </p:cNvPr>
          <p:cNvSpPr txBox="1"/>
          <p:nvPr/>
        </p:nvSpPr>
        <p:spPr>
          <a:xfrm>
            <a:off x="5475193" y="4061094"/>
            <a:ext cx="167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Lily</a:t>
            </a:r>
            <a:r>
              <a:rPr lang="en-US" altLang="zh-CN" sz="1800" dirty="0"/>
              <a:t> -&gt; Lily</a:t>
            </a: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048566-F7B9-73B7-5613-1120DE8298B0}"/>
              </a:ext>
            </a:extLst>
          </p:cNvPr>
          <p:cNvSpPr txBox="1"/>
          <p:nvPr/>
        </p:nvSpPr>
        <p:spPr>
          <a:xfrm>
            <a:off x="3281082" y="2319618"/>
            <a:ext cx="2904565" cy="30777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altLang="zh-CN" dirty="0"/>
              <a:t>ec: 4.2.1 Harmless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3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10880</TotalTime>
  <Words>412</Words>
  <Application>Microsoft Office PowerPoint</Application>
  <PresentationFormat>On-screen Show (4:3)</PresentationFormat>
  <Paragraphs>91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Courier New</vt:lpstr>
      <vt:lpstr>Calibri</vt:lpstr>
      <vt:lpstr>Arial</vt:lpstr>
      <vt:lpstr>Quattrocento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FutureG Wireless Systems with Programmable Metasurfaces Fabricated via Advanced Materials</dc:title>
  <dc:creator>Matthew Moorefield</dc:creator>
  <cp:lastModifiedBy>hanqing guo</cp:lastModifiedBy>
  <cp:revision>153</cp:revision>
  <dcterms:created xsi:type="dcterms:W3CDTF">2013-09-17T16:40:03Z</dcterms:created>
  <dcterms:modified xsi:type="dcterms:W3CDTF">2025-08-11T19:43:53Z</dcterms:modified>
</cp:coreProperties>
</file>