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70" r:id="rId10"/>
    <p:sldId id="267" r:id="rId11"/>
    <p:sldId id="268" r:id="rId12"/>
    <p:sldId id="269" r:id="rId13"/>
  </p:sldIdLst>
  <p:sldSz cx="12192000" cy="685800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390"/>
    <a:srgbClr val="ECE0EE"/>
    <a:srgbClr val="CCCCFF"/>
    <a:srgbClr val="193654"/>
    <a:srgbClr val="7030A0"/>
    <a:srgbClr val="83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06F2A-DA39-47C3-A89C-79319ABE3FD0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A7B0-91E1-41DE-A9BB-84ECCFE109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6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A7B0-91E1-41DE-A9BB-84ECCFE109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3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A7B0-91E1-41DE-A9BB-84ECCFE109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编辑母版文本样式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905AB36-DC96-4E5F-B8F4-F2B439C7353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8/1/2020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BAACBE9-EC88-4D73-8A3B-F9596DF534C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0" name="Group 40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81" name="CustomShape 41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2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88" name="CustomShape 48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58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61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222850" y="24570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9621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65553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0800000" flipV="1">
            <a:off x="819777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0800000" flipV="1">
            <a:off x="9313883" y="3730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V0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182000" y="4373640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365C96-6C37-4725-B2CF-A0BD128F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30" y="4060248"/>
            <a:ext cx="1075816" cy="267046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2FE3B3-F6A0-4769-ABEF-43237CB9B228}"/>
              </a:ext>
            </a:extLst>
          </p:cNvPr>
          <p:cNvGrpSpPr/>
          <p:nvPr/>
        </p:nvGrpSpPr>
        <p:grpSpPr>
          <a:xfrm>
            <a:off x="756544" y="1596119"/>
            <a:ext cx="4555560" cy="3969506"/>
            <a:chOff x="7237008" y="2051198"/>
            <a:chExt cx="4555560" cy="3969506"/>
          </a:xfrm>
        </p:grpSpPr>
        <p:sp>
          <p:nvSpPr>
            <p:cNvPr id="26" name="user_158961">
              <a:extLst>
                <a:ext uri="{FF2B5EF4-FFF2-40B4-BE49-F238E27FC236}">
                  <a16:creationId xmlns:a16="http://schemas.microsoft.com/office/drawing/2014/main" id="{8ECAF189-8BFC-47A2-A8E8-E9B228491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23625" y="2051198"/>
              <a:ext cx="2785392" cy="1998862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rgbClr val="ED4390"/>
              </a:solidFill>
            </a:ln>
          </p:spPr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8ADF9EB-79B0-4E63-82B1-E6152E850C14}"/>
                </a:ext>
              </a:extLst>
            </p:cNvPr>
            <p:cNvGrpSpPr/>
            <p:nvPr/>
          </p:nvGrpSpPr>
          <p:grpSpPr>
            <a:xfrm>
              <a:off x="7237008" y="4351858"/>
              <a:ext cx="4555560" cy="1668846"/>
              <a:chOff x="6393206" y="4540442"/>
              <a:chExt cx="4555560" cy="1668846"/>
            </a:xfrm>
          </p:grpSpPr>
          <p:sp>
            <p:nvSpPr>
              <p:cNvPr id="27" name="user_158965">
                <a:extLst>
                  <a:ext uri="{FF2B5EF4-FFF2-40B4-BE49-F238E27FC236}">
                    <a16:creationId xmlns:a16="http://schemas.microsoft.com/office/drawing/2014/main" id="{DE28945C-3F38-4053-BC05-AABD42DF0F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728151" y="4540442"/>
                <a:ext cx="2220615" cy="1668846"/>
              </a:xfrm>
              <a:custGeom>
                <a:avLst/>
                <a:gdLst>
                  <a:gd name="connsiteX0" fmla="*/ 123175 w 609465"/>
                  <a:gd name="connsiteY0" fmla="*/ 307089 h 458028"/>
                  <a:gd name="connsiteX1" fmla="*/ 101572 w 609465"/>
                  <a:gd name="connsiteY1" fmla="*/ 369482 h 458028"/>
                  <a:gd name="connsiteX2" fmla="*/ 131124 w 609465"/>
                  <a:gd name="connsiteY2" fmla="*/ 367240 h 458028"/>
                  <a:gd name="connsiteX3" fmla="*/ 195985 w 609465"/>
                  <a:gd name="connsiteY3" fmla="*/ 446829 h 458028"/>
                  <a:gd name="connsiteX4" fmla="*/ 196195 w 609465"/>
                  <a:gd name="connsiteY4" fmla="*/ 447443 h 458028"/>
                  <a:gd name="connsiteX5" fmla="*/ 196281 w 609465"/>
                  <a:gd name="connsiteY5" fmla="*/ 447192 h 458028"/>
                  <a:gd name="connsiteX6" fmla="*/ 196587 w 609465"/>
                  <a:gd name="connsiteY6" fmla="*/ 447567 h 458028"/>
                  <a:gd name="connsiteX7" fmla="*/ 261862 w 609465"/>
                  <a:gd name="connsiteY7" fmla="*/ 367334 h 458028"/>
                  <a:gd name="connsiteX8" fmla="*/ 291414 w 609465"/>
                  <a:gd name="connsiteY8" fmla="*/ 369576 h 458028"/>
                  <a:gd name="connsiteX9" fmla="*/ 270185 w 609465"/>
                  <a:gd name="connsiteY9" fmla="*/ 307182 h 458028"/>
                  <a:gd name="connsiteX10" fmla="*/ 281501 w 609465"/>
                  <a:gd name="connsiteY10" fmla="*/ 313347 h 458028"/>
                  <a:gd name="connsiteX11" fmla="*/ 348647 w 609465"/>
                  <a:gd name="connsiteY11" fmla="*/ 346318 h 458028"/>
                  <a:gd name="connsiteX12" fmla="*/ 382033 w 609465"/>
                  <a:gd name="connsiteY12" fmla="*/ 390498 h 458028"/>
                  <a:gd name="connsiteX13" fmla="*/ 392787 w 609465"/>
                  <a:gd name="connsiteY13" fmla="*/ 449715 h 458028"/>
                  <a:gd name="connsiteX14" fmla="*/ 385773 w 609465"/>
                  <a:gd name="connsiteY14" fmla="*/ 458028 h 458028"/>
                  <a:gd name="connsiteX15" fmla="*/ 199018 w 609465"/>
                  <a:gd name="connsiteY15" fmla="*/ 458028 h 458028"/>
                  <a:gd name="connsiteX16" fmla="*/ 193968 w 609465"/>
                  <a:gd name="connsiteY16" fmla="*/ 458028 h 458028"/>
                  <a:gd name="connsiteX17" fmla="*/ 7213 w 609465"/>
                  <a:gd name="connsiteY17" fmla="*/ 458028 h 458028"/>
                  <a:gd name="connsiteX18" fmla="*/ 105 w 609465"/>
                  <a:gd name="connsiteY18" fmla="*/ 449528 h 458028"/>
                  <a:gd name="connsiteX19" fmla="*/ 10860 w 609465"/>
                  <a:gd name="connsiteY19" fmla="*/ 390404 h 458028"/>
                  <a:gd name="connsiteX20" fmla="*/ 44246 w 609465"/>
                  <a:gd name="connsiteY20" fmla="*/ 346225 h 458028"/>
                  <a:gd name="connsiteX21" fmla="*/ 109708 w 609465"/>
                  <a:gd name="connsiteY21" fmla="*/ 313907 h 458028"/>
                  <a:gd name="connsiteX22" fmla="*/ 456818 w 609465"/>
                  <a:gd name="connsiteY22" fmla="*/ 68801 h 458028"/>
                  <a:gd name="connsiteX23" fmla="*/ 440637 w 609465"/>
                  <a:gd name="connsiteY23" fmla="*/ 75525 h 458028"/>
                  <a:gd name="connsiteX24" fmla="*/ 433902 w 609465"/>
                  <a:gd name="connsiteY24" fmla="*/ 91680 h 458028"/>
                  <a:gd name="connsiteX25" fmla="*/ 440637 w 609465"/>
                  <a:gd name="connsiteY25" fmla="*/ 107929 h 458028"/>
                  <a:gd name="connsiteX26" fmla="*/ 471784 w 609465"/>
                  <a:gd name="connsiteY26" fmla="*/ 139026 h 458028"/>
                  <a:gd name="connsiteX27" fmla="*/ 474309 w 609465"/>
                  <a:gd name="connsiteY27" fmla="*/ 140053 h 458028"/>
                  <a:gd name="connsiteX28" fmla="*/ 476741 w 609465"/>
                  <a:gd name="connsiteY28" fmla="*/ 139026 h 458028"/>
                  <a:gd name="connsiteX29" fmla="*/ 507981 w 609465"/>
                  <a:gd name="connsiteY29" fmla="*/ 107929 h 458028"/>
                  <a:gd name="connsiteX30" fmla="*/ 514716 w 609465"/>
                  <a:gd name="connsiteY30" fmla="*/ 91680 h 458028"/>
                  <a:gd name="connsiteX31" fmla="*/ 507981 w 609465"/>
                  <a:gd name="connsiteY31" fmla="*/ 75525 h 458028"/>
                  <a:gd name="connsiteX32" fmla="*/ 491706 w 609465"/>
                  <a:gd name="connsiteY32" fmla="*/ 68801 h 458028"/>
                  <a:gd name="connsiteX33" fmla="*/ 475525 w 609465"/>
                  <a:gd name="connsiteY33" fmla="*/ 75525 h 458028"/>
                  <a:gd name="connsiteX34" fmla="*/ 474309 w 609465"/>
                  <a:gd name="connsiteY34" fmla="*/ 76739 h 458028"/>
                  <a:gd name="connsiteX35" fmla="*/ 473000 w 609465"/>
                  <a:gd name="connsiteY35" fmla="*/ 75525 h 458028"/>
                  <a:gd name="connsiteX36" fmla="*/ 456818 w 609465"/>
                  <a:gd name="connsiteY36" fmla="*/ 68801 h 458028"/>
                  <a:gd name="connsiteX37" fmla="*/ 432125 w 609465"/>
                  <a:gd name="connsiteY37" fmla="*/ 7821 h 458028"/>
                  <a:gd name="connsiteX38" fmla="*/ 516399 w 609465"/>
                  <a:gd name="connsiteY38" fmla="*/ 7821 h 458028"/>
                  <a:gd name="connsiteX39" fmla="*/ 609465 w 609465"/>
                  <a:gd name="connsiteY39" fmla="*/ 100645 h 458028"/>
                  <a:gd name="connsiteX40" fmla="*/ 516399 w 609465"/>
                  <a:gd name="connsiteY40" fmla="*/ 193562 h 458028"/>
                  <a:gd name="connsiteX41" fmla="*/ 453357 w 609465"/>
                  <a:gd name="connsiteY41" fmla="*/ 193562 h 458028"/>
                  <a:gd name="connsiteX42" fmla="*/ 410519 w 609465"/>
                  <a:gd name="connsiteY42" fmla="*/ 236239 h 458028"/>
                  <a:gd name="connsiteX43" fmla="*/ 402662 w 609465"/>
                  <a:gd name="connsiteY43" fmla="*/ 232877 h 458028"/>
                  <a:gd name="connsiteX44" fmla="*/ 402662 w 609465"/>
                  <a:gd name="connsiteY44" fmla="*/ 188706 h 458028"/>
                  <a:gd name="connsiteX45" fmla="*/ 339059 w 609465"/>
                  <a:gd name="connsiteY45" fmla="*/ 100645 h 458028"/>
                  <a:gd name="connsiteX46" fmla="*/ 432125 w 609465"/>
                  <a:gd name="connsiteY46" fmla="*/ 7821 h 458028"/>
                  <a:gd name="connsiteX47" fmla="*/ 189106 w 609465"/>
                  <a:gd name="connsiteY47" fmla="*/ 9 h 458028"/>
                  <a:gd name="connsiteX48" fmla="*/ 233874 w 609465"/>
                  <a:gd name="connsiteY48" fmla="*/ 18447 h 458028"/>
                  <a:gd name="connsiteX49" fmla="*/ 304651 w 609465"/>
                  <a:gd name="connsiteY49" fmla="*/ 156092 h 458028"/>
                  <a:gd name="connsiteX50" fmla="*/ 339058 w 609465"/>
                  <a:gd name="connsiteY50" fmla="*/ 244244 h 458028"/>
                  <a:gd name="connsiteX51" fmla="*/ 249582 w 609465"/>
                  <a:gd name="connsiteY51" fmla="*/ 271698 h 458028"/>
                  <a:gd name="connsiteX52" fmla="*/ 249582 w 609465"/>
                  <a:gd name="connsiteY52" fmla="*/ 290935 h 458028"/>
                  <a:gd name="connsiteX53" fmla="*/ 249488 w 609465"/>
                  <a:gd name="connsiteY53" fmla="*/ 292242 h 458028"/>
                  <a:gd name="connsiteX54" fmla="*/ 196281 w 609465"/>
                  <a:gd name="connsiteY54" fmla="*/ 447192 h 458028"/>
                  <a:gd name="connsiteX55" fmla="*/ 195985 w 609465"/>
                  <a:gd name="connsiteY55" fmla="*/ 446829 h 458028"/>
                  <a:gd name="connsiteX56" fmla="*/ 142996 w 609465"/>
                  <a:gd name="connsiteY56" fmla="*/ 291869 h 458028"/>
                  <a:gd name="connsiteX57" fmla="*/ 142996 w 609465"/>
                  <a:gd name="connsiteY57" fmla="*/ 272259 h 458028"/>
                  <a:gd name="connsiteX58" fmla="*/ 52210 w 609465"/>
                  <a:gd name="connsiteY58" fmla="*/ 242843 h 458028"/>
                  <a:gd name="connsiteX59" fmla="*/ 89889 w 609465"/>
                  <a:gd name="connsiteY59" fmla="*/ 136668 h 458028"/>
                  <a:gd name="connsiteX60" fmla="*/ 154309 w 609465"/>
                  <a:gd name="connsiteY60" fmla="*/ 6680 h 458028"/>
                  <a:gd name="connsiteX61" fmla="*/ 189106 w 609465"/>
                  <a:gd name="connsiteY61" fmla="*/ 9 h 4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609465" h="458028">
                    <a:moveTo>
                      <a:pt x="123175" y="307089"/>
                    </a:moveTo>
                    <a:lnTo>
                      <a:pt x="101572" y="369482"/>
                    </a:lnTo>
                    <a:lnTo>
                      <a:pt x="131124" y="367240"/>
                    </a:lnTo>
                    <a:lnTo>
                      <a:pt x="195985" y="446829"/>
                    </a:lnTo>
                    <a:lnTo>
                      <a:pt x="196195" y="447443"/>
                    </a:lnTo>
                    <a:lnTo>
                      <a:pt x="196281" y="447192"/>
                    </a:lnTo>
                    <a:lnTo>
                      <a:pt x="196587" y="447567"/>
                    </a:lnTo>
                    <a:lnTo>
                      <a:pt x="261862" y="367334"/>
                    </a:lnTo>
                    <a:lnTo>
                      <a:pt x="291414" y="369576"/>
                    </a:lnTo>
                    <a:lnTo>
                      <a:pt x="270185" y="307182"/>
                    </a:lnTo>
                    <a:cubicBezTo>
                      <a:pt x="273926" y="309331"/>
                      <a:pt x="277667" y="311479"/>
                      <a:pt x="281501" y="313347"/>
                    </a:cubicBezTo>
                    <a:lnTo>
                      <a:pt x="348647" y="346318"/>
                    </a:lnTo>
                    <a:cubicBezTo>
                      <a:pt x="366228" y="354911"/>
                      <a:pt x="378572" y="371350"/>
                      <a:pt x="382033" y="390498"/>
                    </a:cubicBezTo>
                    <a:lnTo>
                      <a:pt x="392787" y="449715"/>
                    </a:lnTo>
                    <a:cubicBezTo>
                      <a:pt x="393535" y="454012"/>
                      <a:pt x="390262" y="458028"/>
                      <a:pt x="385773" y="458028"/>
                    </a:cubicBezTo>
                    <a:lnTo>
                      <a:pt x="199018" y="458028"/>
                    </a:lnTo>
                    <a:lnTo>
                      <a:pt x="193968" y="458028"/>
                    </a:lnTo>
                    <a:lnTo>
                      <a:pt x="7213" y="458028"/>
                    </a:lnTo>
                    <a:cubicBezTo>
                      <a:pt x="2724" y="458028"/>
                      <a:pt x="-643" y="454012"/>
                      <a:pt x="105" y="449528"/>
                    </a:cubicBezTo>
                    <a:lnTo>
                      <a:pt x="10860" y="390404"/>
                    </a:lnTo>
                    <a:cubicBezTo>
                      <a:pt x="14320" y="371257"/>
                      <a:pt x="26758" y="354818"/>
                      <a:pt x="44246" y="346225"/>
                    </a:cubicBezTo>
                    <a:lnTo>
                      <a:pt x="109708" y="313907"/>
                    </a:lnTo>
                    <a:close/>
                    <a:moveTo>
                      <a:pt x="456818" y="68801"/>
                    </a:moveTo>
                    <a:cubicBezTo>
                      <a:pt x="450739" y="68801"/>
                      <a:pt x="444939" y="71136"/>
                      <a:pt x="440637" y="75525"/>
                    </a:cubicBezTo>
                    <a:cubicBezTo>
                      <a:pt x="436241" y="79914"/>
                      <a:pt x="433902" y="85610"/>
                      <a:pt x="433902" y="91680"/>
                    </a:cubicBezTo>
                    <a:cubicBezTo>
                      <a:pt x="433902" y="97844"/>
                      <a:pt x="436241" y="103540"/>
                      <a:pt x="440637" y="107929"/>
                    </a:cubicBezTo>
                    <a:lnTo>
                      <a:pt x="471784" y="139026"/>
                    </a:lnTo>
                    <a:cubicBezTo>
                      <a:pt x="472438" y="139680"/>
                      <a:pt x="473280" y="140053"/>
                      <a:pt x="474309" y="140053"/>
                    </a:cubicBezTo>
                    <a:cubicBezTo>
                      <a:pt x="475244" y="140053"/>
                      <a:pt x="476180" y="139680"/>
                      <a:pt x="476741" y="139026"/>
                    </a:cubicBezTo>
                    <a:lnTo>
                      <a:pt x="507981" y="107929"/>
                    </a:lnTo>
                    <a:cubicBezTo>
                      <a:pt x="512284" y="103540"/>
                      <a:pt x="514716" y="97844"/>
                      <a:pt x="514716" y="91680"/>
                    </a:cubicBezTo>
                    <a:cubicBezTo>
                      <a:pt x="514716" y="85610"/>
                      <a:pt x="512284" y="79914"/>
                      <a:pt x="507981" y="75525"/>
                    </a:cubicBezTo>
                    <a:cubicBezTo>
                      <a:pt x="503585" y="71136"/>
                      <a:pt x="497880" y="68801"/>
                      <a:pt x="491706" y="68801"/>
                    </a:cubicBezTo>
                    <a:cubicBezTo>
                      <a:pt x="485627" y="68801"/>
                      <a:pt x="479921" y="71136"/>
                      <a:pt x="475525" y="75525"/>
                    </a:cubicBezTo>
                    <a:lnTo>
                      <a:pt x="474309" y="76739"/>
                    </a:lnTo>
                    <a:lnTo>
                      <a:pt x="473000" y="75525"/>
                    </a:lnTo>
                    <a:cubicBezTo>
                      <a:pt x="468697" y="71136"/>
                      <a:pt x="462898" y="68801"/>
                      <a:pt x="456818" y="68801"/>
                    </a:cubicBezTo>
                    <a:close/>
                    <a:moveTo>
                      <a:pt x="432125" y="7821"/>
                    </a:moveTo>
                    <a:lnTo>
                      <a:pt x="516399" y="7821"/>
                    </a:lnTo>
                    <a:cubicBezTo>
                      <a:pt x="567843" y="7821"/>
                      <a:pt x="609465" y="49377"/>
                      <a:pt x="609465" y="100645"/>
                    </a:cubicBezTo>
                    <a:cubicBezTo>
                      <a:pt x="609465" y="152006"/>
                      <a:pt x="567843" y="193562"/>
                      <a:pt x="516399" y="193562"/>
                    </a:cubicBezTo>
                    <a:lnTo>
                      <a:pt x="453357" y="193562"/>
                    </a:lnTo>
                    <a:lnTo>
                      <a:pt x="410519" y="236239"/>
                    </a:lnTo>
                    <a:cubicBezTo>
                      <a:pt x="407526" y="239134"/>
                      <a:pt x="402569" y="237173"/>
                      <a:pt x="402662" y="232877"/>
                    </a:cubicBezTo>
                    <a:lnTo>
                      <a:pt x="402662" y="188706"/>
                    </a:lnTo>
                    <a:cubicBezTo>
                      <a:pt x="365810" y="176473"/>
                      <a:pt x="339059" y="141641"/>
                      <a:pt x="339059" y="100645"/>
                    </a:cubicBezTo>
                    <a:cubicBezTo>
                      <a:pt x="339059" y="49377"/>
                      <a:pt x="380775" y="7821"/>
                      <a:pt x="432125" y="7821"/>
                    </a:cubicBezTo>
                    <a:close/>
                    <a:moveTo>
                      <a:pt x="189106" y="9"/>
                    </a:moveTo>
                    <a:cubicBezTo>
                      <a:pt x="218938" y="482"/>
                      <a:pt x="233874" y="18447"/>
                      <a:pt x="233874" y="18447"/>
                    </a:cubicBezTo>
                    <a:cubicBezTo>
                      <a:pt x="295302" y="12844"/>
                      <a:pt x="312131" y="79892"/>
                      <a:pt x="304651" y="156092"/>
                    </a:cubicBezTo>
                    <a:cubicBezTo>
                      <a:pt x="297172" y="232385"/>
                      <a:pt x="339058" y="244244"/>
                      <a:pt x="339058" y="244244"/>
                    </a:cubicBezTo>
                    <a:cubicBezTo>
                      <a:pt x="310261" y="273566"/>
                      <a:pt x="249582" y="271698"/>
                      <a:pt x="249582" y="271698"/>
                    </a:cubicBezTo>
                    <a:lnTo>
                      <a:pt x="249582" y="290935"/>
                    </a:lnTo>
                    <a:lnTo>
                      <a:pt x="249488" y="292242"/>
                    </a:lnTo>
                    <a:lnTo>
                      <a:pt x="196281" y="447192"/>
                    </a:lnTo>
                    <a:lnTo>
                      <a:pt x="195985" y="446829"/>
                    </a:lnTo>
                    <a:lnTo>
                      <a:pt x="142996" y="291869"/>
                    </a:lnTo>
                    <a:lnTo>
                      <a:pt x="142996" y="272259"/>
                    </a:lnTo>
                    <a:cubicBezTo>
                      <a:pt x="72967" y="272819"/>
                      <a:pt x="52210" y="242843"/>
                      <a:pt x="52210" y="242843"/>
                    </a:cubicBezTo>
                    <a:cubicBezTo>
                      <a:pt x="52210" y="242843"/>
                      <a:pt x="92414" y="242190"/>
                      <a:pt x="89889" y="136668"/>
                    </a:cubicBezTo>
                    <a:cubicBezTo>
                      <a:pt x="87365" y="31053"/>
                      <a:pt x="136264" y="13497"/>
                      <a:pt x="154309" y="6680"/>
                    </a:cubicBezTo>
                    <a:cubicBezTo>
                      <a:pt x="167562" y="1638"/>
                      <a:pt x="179161" y="-148"/>
                      <a:pt x="189106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  <p:sp>
            <p:nvSpPr>
              <p:cNvPr id="28" name="user_158986">
                <a:extLst>
                  <a:ext uri="{FF2B5EF4-FFF2-40B4-BE49-F238E27FC236}">
                    <a16:creationId xmlns:a16="http://schemas.microsoft.com/office/drawing/2014/main" id="{3F693339-2AF3-461D-A539-D7801039E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3206" y="4540442"/>
                <a:ext cx="2300528" cy="1668846"/>
              </a:xfrm>
              <a:custGeom>
                <a:avLst/>
                <a:gdLst>
                  <a:gd name="connsiteX0" fmla="*/ 502773 w 609120"/>
                  <a:gd name="connsiteY0" fmla="*/ 65754 h 441868"/>
                  <a:gd name="connsiteX1" fmla="*/ 467979 w 609120"/>
                  <a:gd name="connsiteY1" fmla="*/ 100299 h 441868"/>
                  <a:gd name="connsiteX2" fmla="*/ 453387 w 609120"/>
                  <a:gd name="connsiteY2" fmla="*/ 85641 h 441868"/>
                  <a:gd name="connsiteX3" fmla="*/ 438142 w 609120"/>
                  <a:gd name="connsiteY3" fmla="*/ 100672 h 441868"/>
                  <a:gd name="connsiteX4" fmla="*/ 452733 w 609120"/>
                  <a:gd name="connsiteY4" fmla="*/ 115423 h 441868"/>
                  <a:gd name="connsiteX5" fmla="*/ 467979 w 609120"/>
                  <a:gd name="connsiteY5" fmla="*/ 130548 h 441868"/>
                  <a:gd name="connsiteX6" fmla="*/ 483225 w 609120"/>
                  <a:gd name="connsiteY6" fmla="*/ 115517 h 441868"/>
                  <a:gd name="connsiteX7" fmla="*/ 517832 w 609120"/>
                  <a:gd name="connsiteY7" fmla="*/ 80879 h 441868"/>
                  <a:gd name="connsiteX8" fmla="*/ 437206 w 609120"/>
                  <a:gd name="connsiteY8" fmla="*/ 8243 h 441868"/>
                  <a:gd name="connsiteX9" fmla="*/ 518954 w 609120"/>
                  <a:gd name="connsiteY9" fmla="*/ 8243 h 441868"/>
                  <a:gd name="connsiteX10" fmla="*/ 609120 w 609120"/>
                  <a:gd name="connsiteY10" fmla="*/ 98245 h 441868"/>
                  <a:gd name="connsiteX11" fmla="*/ 518954 w 609120"/>
                  <a:gd name="connsiteY11" fmla="*/ 188246 h 441868"/>
                  <a:gd name="connsiteX12" fmla="*/ 457877 w 609120"/>
                  <a:gd name="connsiteY12" fmla="*/ 188246 h 441868"/>
                  <a:gd name="connsiteX13" fmla="*/ 416348 w 609120"/>
                  <a:gd name="connsiteY13" fmla="*/ 229699 h 441868"/>
                  <a:gd name="connsiteX14" fmla="*/ 408772 w 609120"/>
                  <a:gd name="connsiteY14" fmla="*/ 226525 h 441868"/>
                  <a:gd name="connsiteX15" fmla="*/ 408772 w 609120"/>
                  <a:gd name="connsiteY15" fmla="*/ 183578 h 441868"/>
                  <a:gd name="connsiteX16" fmla="*/ 347040 w 609120"/>
                  <a:gd name="connsiteY16" fmla="*/ 98245 h 441868"/>
                  <a:gd name="connsiteX17" fmla="*/ 437206 w 609120"/>
                  <a:gd name="connsiteY17" fmla="*/ 8243 h 441868"/>
                  <a:gd name="connsiteX18" fmla="*/ 206385 w 609120"/>
                  <a:gd name="connsiteY18" fmla="*/ 373 h 441868"/>
                  <a:gd name="connsiteX19" fmla="*/ 256321 w 609120"/>
                  <a:gd name="connsiteY19" fmla="*/ 10924 h 441868"/>
                  <a:gd name="connsiteX20" fmla="*/ 280634 w 609120"/>
                  <a:gd name="connsiteY20" fmla="*/ 33615 h 441868"/>
                  <a:gd name="connsiteX21" fmla="*/ 307473 w 609120"/>
                  <a:gd name="connsiteY21" fmla="*/ 118497 h 441868"/>
                  <a:gd name="connsiteX22" fmla="*/ 305696 w 609120"/>
                  <a:gd name="connsiteY22" fmla="*/ 126061 h 441868"/>
                  <a:gd name="connsiteX23" fmla="*/ 312803 w 609120"/>
                  <a:gd name="connsiteY23" fmla="*/ 161825 h 441868"/>
                  <a:gd name="connsiteX24" fmla="*/ 295503 w 609120"/>
                  <a:gd name="connsiteY24" fmla="*/ 191799 h 441868"/>
                  <a:gd name="connsiteX25" fmla="*/ 283440 w 609120"/>
                  <a:gd name="connsiteY25" fmla="*/ 224949 h 441868"/>
                  <a:gd name="connsiteX26" fmla="*/ 283440 w 609120"/>
                  <a:gd name="connsiteY26" fmla="*/ 266316 h 441868"/>
                  <a:gd name="connsiteX27" fmla="*/ 285497 w 609120"/>
                  <a:gd name="connsiteY27" fmla="*/ 269771 h 441868"/>
                  <a:gd name="connsiteX28" fmla="*/ 410338 w 609120"/>
                  <a:gd name="connsiteY28" fmla="*/ 349703 h 441868"/>
                  <a:gd name="connsiteX29" fmla="*/ 425580 w 609120"/>
                  <a:gd name="connsiteY29" fmla="*/ 381919 h 441868"/>
                  <a:gd name="connsiteX30" fmla="*/ 425580 w 609120"/>
                  <a:gd name="connsiteY30" fmla="*/ 441868 h 441868"/>
                  <a:gd name="connsiteX31" fmla="*/ 240611 w 609120"/>
                  <a:gd name="connsiteY31" fmla="*/ 441868 h 441868"/>
                  <a:gd name="connsiteX32" fmla="*/ 222469 w 609120"/>
                  <a:gd name="connsiteY32" fmla="*/ 358574 h 441868"/>
                  <a:gd name="connsiteX33" fmla="*/ 212743 w 609120"/>
                  <a:gd name="connsiteY33" fmla="*/ 304601 h 441868"/>
                  <a:gd name="connsiteX34" fmla="*/ 203018 w 609120"/>
                  <a:gd name="connsiteY34" fmla="*/ 358574 h 441868"/>
                  <a:gd name="connsiteX35" fmla="*/ 184783 w 609120"/>
                  <a:gd name="connsiteY35" fmla="*/ 441868 h 441868"/>
                  <a:gd name="connsiteX36" fmla="*/ 0 w 609120"/>
                  <a:gd name="connsiteY36" fmla="*/ 441868 h 441868"/>
                  <a:gd name="connsiteX37" fmla="*/ 0 w 609120"/>
                  <a:gd name="connsiteY37" fmla="*/ 381919 h 441868"/>
                  <a:gd name="connsiteX38" fmla="*/ 15243 w 609120"/>
                  <a:gd name="connsiteY38" fmla="*/ 349330 h 441868"/>
                  <a:gd name="connsiteX39" fmla="*/ 139990 w 609120"/>
                  <a:gd name="connsiteY39" fmla="*/ 269397 h 441868"/>
                  <a:gd name="connsiteX40" fmla="*/ 142141 w 609120"/>
                  <a:gd name="connsiteY40" fmla="*/ 265942 h 441868"/>
                  <a:gd name="connsiteX41" fmla="*/ 142141 w 609120"/>
                  <a:gd name="connsiteY41" fmla="*/ 224669 h 441868"/>
                  <a:gd name="connsiteX42" fmla="*/ 130078 w 609120"/>
                  <a:gd name="connsiteY42" fmla="*/ 191613 h 441868"/>
                  <a:gd name="connsiteX43" fmla="*/ 112684 w 609120"/>
                  <a:gd name="connsiteY43" fmla="*/ 161545 h 441868"/>
                  <a:gd name="connsiteX44" fmla="*/ 119417 w 609120"/>
                  <a:gd name="connsiteY44" fmla="*/ 125967 h 441868"/>
                  <a:gd name="connsiteX45" fmla="*/ 117734 w 609120"/>
                  <a:gd name="connsiteY45" fmla="*/ 118404 h 441868"/>
                  <a:gd name="connsiteX46" fmla="*/ 117453 w 609120"/>
                  <a:gd name="connsiteY46" fmla="*/ 76663 h 441868"/>
                  <a:gd name="connsiteX47" fmla="*/ 141860 w 609120"/>
                  <a:gd name="connsiteY47" fmla="*/ 33989 h 441868"/>
                  <a:gd name="connsiteX48" fmla="*/ 164491 w 609120"/>
                  <a:gd name="connsiteY48" fmla="*/ 15313 h 441868"/>
                  <a:gd name="connsiteX49" fmla="*/ 186373 w 609120"/>
                  <a:gd name="connsiteY49" fmla="*/ 4108 h 441868"/>
                  <a:gd name="connsiteX50" fmla="*/ 206385 w 609120"/>
                  <a:gd name="connsiteY50" fmla="*/ 373 h 44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09120" h="441868">
                    <a:moveTo>
                      <a:pt x="502773" y="65754"/>
                    </a:moveTo>
                    <a:lnTo>
                      <a:pt x="467979" y="100299"/>
                    </a:lnTo>
                    <a:lnTo>
                      <a:pt x="453387" y="85641"/>
                    </a:lnTo>
                    <a:lnTo>
                      <a:pt x="438142" y="100672"/>
                    </a:lnTo>
                    <a:lnTo>
                      <a:pt x="452733" y="115423"/>
                    </a:lnTo>
                    <a:lnTo>
                      <a:pt x="467979" y="130548"/>
                    </a:lnTo>
                    <a:lnTo>
                      <a:pt x="483225" y="115517"/>
                    </a:lnTo>
                    <a:lnTo>
                      <a:pt x="517832" y="80879"/>
                    </a:lnTo>
                    <a:close/>
                    <a:moveTo>
                      <a:pt x="437206" y="8243"/>
                    </a:moveTo>
                    <a:lnTo>
                      <a:pt x="518954" y="8243"/>
                    </a:lnTo>
                    <a:cubicBezTo>
                      <a:pt x="568901" y="8243"/>
                      <a:pt x="609120" y="48389"/>
                      <a:pt x="609120" y="98245"/>
                    </a:cubicBezTo>
                    <a:cubicBezTo>
                      <a:pt x="609120" y="147913"/>
                      <a:pt x="568714" y="188246"/>
                      <a:pt x="518954" y="188246"/>
                    </a:cubicBezTo>
                    <a:lnTo>
                      <a:pt x="457877" y="188246"/>
                    </a:lnTo>
                    <a:lnTo>
                      <a:pt x="416348" y="229699"/>
                    </a:lnTo>
                    <a:cubicBezTo>
                      <a:pt x="413636" y="232500"/>
                      <a:pt x="408772" y="230539"/>
                      <a:pt x="408772" y="226525"/>
                    </a:cubicBezTo>
                    <a:lnTo>
                      <a:pt x="408772" y="183578"/>
                    </a:lnTo>
                    <a:cubicBezTo>
                      <a:pt x="372855" y="171628"/>
                      <a:pt x="347040" y="137924"/>
                      <a:pt x="347040" y="98245"/>
                    </a:cubicBezTo>
                    <a:cubicBezTo>
                      <a:pt x="347040" y="48576"/>
                      <a:pt x="387447" y="8243"/>
                      <a:pt x="437206" y="8243"/>
                    </a:cubicBezTo>
                    <a:close/>
                    <a:moveTo>
                      <a:pt x="206385" y="373"/>
                    </a:moveTo>
                    <a:cubicBezTo>
                      <a:pt x="228080" y="-1495"/>
                      <a:pt x="244538" y="3921"/>
                      <a:pt x="256321" y="10924"/>
                    </a:cubicBezTo>
                    <a:cubicBezTo>
                      <a:pt x="273901" y="20729"/>
                      <a:pt x="280634" y="33615"/>
                      <a:pt x="280634" y="33615"/>
                    </a:cubicBezTo>
                    <a:cubicBezTo>
                      <a:pt x="280634" y="33615"/>
                      <a:pt x="321219" y="36417"/>
                      <a:pt x="307473" y="118497"/>
                    </a:cubicBezTo>
                    <a:cubicBezTo>
                      <a:pt x="307099" y="121018"/>
                      <a:pt x="306444" y="123633"/>
                      <a:pt x="305696" y="126061"/>
                    </a:cubicBezTo>
                    <a:cubicBezTo>
                      <a:pt x="313364" y="126061"/>
                      <a:pt x="321313" y="132037"/>
                      <a:pt x="312803" y="161825"/>
                    </a:cubicBezTo>
                    <a:cubicBezTo>
                      <a:pt x="306257" y="184983"/>
                      <a:pt x="300085" y="191426"/>
                      <a:pt x="295503" y="191799"/>
                    </a:cubicBezTo>
                    <a:cubicBezTo>
                      <a:pt x="293913" y="202445"/>
                      <a:pt x="289799" y="214024"/>
                      <a:pt x="283440" y="224949"/>
                    </a:cubicBezTo>
                    <a:lnTo>
                      <a:pt x="283440" y="266316"/>
                    </a:lnTo>
                    <a:cubicBezTo>
                      <a:pt x="283440" y="267810"/>
                      <a:pt x="284188" y="269117"/>
                      <a:pt x="285497" y="269771"/>
                    </a:cubicBezTo>
                    <a:cubicBezTo>
                      <a:pt x="297467" y="275467"/>
                      <a:pt x="356100" y="305161"/>
                      <a:pt x="410338" y="349703"/>
                    </a:cubicBezTo>
                    <a:cubicBezTo>
                      <a:pt x="420063" y="357640"/>
                      <a:pt x="425580" y="369780"/>
                      <a:pt x="425580" y="381919"/>
                    </a:cubicBezTo>
                    <a:lnTo>
                      <a:pt x="425580" y="441868"/>
                    </a:lnTo>
                    <a:lnTo>
                      <a:pt x="240611" y="441868"/>
                    </a:lnTo>
                    <a:lnTo>
                      <a:pt x="222469" y="358574"/>
                    </a:lnTo>
                    <a:cubicBezTo>
                      <a:pt x="259220" y="307122"/>
                      <a:pt x="219570" y="304601"/>
                      <a:pt x="212743" y="304601"/>
                    </a:cubicBezTo>
                    <a:cubicBezTo>
                      <a:pt x="205730" y="304601"/>
                      <a:pt x="166080" y="307122"/>
                      <a:pt x="203018" y="358574"/>
                    </a:cubicBezTo>
                    <a:lnTo>
                      <a:pt x="184783" y="441868"/>
                    </a:lnTo>
                    <a:lnTo>
                      <a:pt x="0" y="441868"/>
                    </a:lnTo>
                    <a:lnTo>
                      <a:pt x="0" y="381919"/>
                    </a:lnTo>
                    <a:cubicBezTo>
                      <a:pt x="0" y="369406"/>
                      <a:pt x="5518" y="357267"/>
                      <a:pt x="15243" y="349330"/>
                    </a:cubicBezTo>
                    <a:cubicBezTo>
                      <a:pt x="69574" y="304788"/>
                      <a:pt x="128207" y="275280"/>
                      <a:pt x="139990" y="269397"/>
                    </a:cubicBezTo>
                    <a:cubicBezTo>
                      <a:pt x="141299" y="268744"/>
                      <a:pt x="142141" y="267436"/>
                      <a:pt x="142141" y="265942"/>
                    </a:cubicBezTo>
                    <a:lnTo>
                      <a:pt x="142141" y="224669"/>
                    </a:lnTo>
                    <a:cubicBezTo>
                      <a:pt x="135782" y="213650"/>
                      <a:pt x="131667" y="202071"/>
                      <a:pt x="130078" y="191613"/>
                    </a:cubicBezTo>
                    <a:cubicBezTo>
                      <a:pt x="125402" y="191239"/>
                      <a:pt x="119323" y="184703"/>
                      <a:pt x="112684" y="161545"/>
                    </a:cubicBezTo>
                    <a:cubicBezTo>
                      <a:pt x="104361" y="132317"/>
                      <a:pt x="111842" y="126061"/>
                      <a:pt x="119417" y="125967"/>
                    </a:cubicBezTo>
                    <a:cubicBezTo>
                      <a:pt x="118856" y="123446"/>
                      <a:pt x="118201" y="120831"/>
                      <a:pt x="117734" y="118404"/>
                    </a:cubicBezTo>
                    <a:cubicBezTo>
                      <a:pt x="114741" y="103556"/>
                      <a:pt x="113993" y="89830"/>
                      <a:pt x="117453" y="76663"/>
                    </a:cubicBezTo>
                    <a:cubicBezTo>
                      <a:pt x="121661" y="59015"/>
                      <a:pt x="131200" y="44914"/>
                      <a:pt x="141860" y="33989"/>
                    </a:cubicBezTo>
                    <a:cubicBezTo>
                      <a:pt x="148593" y="26705"/>
                      <a:pt x="156355" y="20356"/>
                      <a:pt x="164491" y="15313"/>
                    </a:cubicBezTo>
                    <a:cubicBezTo>
                      <a:pt x="171036" y="10644"/>
                      <a:pt x="178424" y="6816"/>
                      <a:pt x="186373" y="4108"/>
                    </a:cubicBezTo>
                    <a:cubicBezTo>
                      <a:pt x="192638" y="2053"/>
                      <a:pt x="199371" y="746"/>
                      <a:pt x="206385" y="37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FD5EFA2-445B-4436-B09F-6CD9F5EDF26F}"/>
              </a:ext>
            </a:extLst>
          </p:cNvPr>
          <p:cNvGrpSpPr/>
          <p:nvPr/>
        </p:nvGrpSpPr>
        <p:grpSpPr>
          <a:xfrm flipH="1">
            <a:off x="5723944" y="1566067"/>
            <a:ext cx="1377693" cy="645840"/>
            <a:chOff x="4803149" y="2054502"/>
            <a:chExt cx="1377693" cy="645840"/>
          </a:xfrm>
        </p:grpSpPr>
        <p:sp>
          <p:nvSpPr>
            <p:cNvPr id="30" name="CustomShape 3">
              <a:extLst>
                <a:ext uri="{FF2B5EF4-FFF2-40B4-BE49-F238E27FC236}">
                  <a16:creationId xmlns:a16="http://schemas.microsoft.com/office/drawing/2014/main" id="{AE9C3EFC-5D79-430D-881E-9F3703D7180E}"/>
                </a:ext>
              </a:extLst>
            </p:cNvPr>
            <p:cNvSpPr/>
            <p:nvPr/>
          </p:nvSpPr>
          <p:spPr>
            <a:xfrm>
              <a:off x="4803149" y="2054502"/>
              <a:ext cx="1377693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iconfont-11092-5226569">
              <a:extLst>
                <a:ext uri="{FF2B5EF4-FFF2-40B4-BE49-F238E27FC236}">
                  <a16:creationId xmlns:a16="http://schemas.microsoft.com/office/drawing/2014/main" id="{6B9EDCE1-E4B5-44AC-AE65-A48ABA37C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54879" y="2109415"/>
              <a:ext cx="311090" cy="388843"/>
            </a:xfrm>
            <a:custGeom>
              <a:avLst/>
              <a:gdLst>
                <a:gd name="T0" fmla="*/ 6496 w 8534"/>
                <a:gd name="T1" fmla="*/ 8971 h 10666"/>
                <a:gd name="T2" fmla="*/ 5752 w 8534"/>
                <a:gd name="T3" fmla="*/ 8803 h 10666"/>
                <a:gd name="T4" fmla="*/ 5938 w 8534"/>
                <a:gd name="T5" fmla="*/ 8063 h 10666"/>
                <a:gd name="T6" fmla="*/ 7467 w 8534"/>
                <a:gd name="T7" fmla="*/ 5333 h 10666"/>
                <a:gd name="T8" fmla="*/ 8000 w 8534"/>
                <a:gd name="T9" fmla="*/ 4800 h 10666"/>
                <a:gd name="T10" fmla="*/ 8534 w 8534"/>
                <a:gd name="T11" fmla="*/ 5333 h 10666"/>
                <a:gd name="T12" fmla="*/ 6496 w 8534"/>
                <a:gd name="T13" fmla="*/ 8971 h 10666"/>
                <a:gd name="T14" fmla="*/ 3200 w 8534"/>
                <a:gd name="T15" fmla="*/ 3466 h 10666"/>
                <a:gd name="T16" fmla="*/ 2667 w 8534"/>
                <a:gd name="T17" fmla="*/ 4000 h 10666"/>
                <a:gd name="T18" fmla="*/ 2134 w 8534"/>
                <a:gd name="T19" fmla="*/ 3466 h 10666"/>
                <a:gd name="T20" fmla="*/ 2134 w 8534"/>
                <a:gd name="T21" fmla="*/ 2133 h 10666"/>
                <a:gd name="T22" fmla="*/ 4267 w 8534"/>
                <a:gd name="T23" fmla="*/ 0 h 10666"/>
                <a:gd name="T24" fmla="*/ 6400 w 8534"/>
                <a:gd name="T25" fmla="*/ 2133 h 10666"/>
                <a:gd name="T26" fmla="*/ 6400 w 8534"/>
                <a:gd name="T27" fmla="*/ 5333 h 10666"/>
                <a:gd name="T28" fmla="*/ 4267 w 8534"/>
                <a:gd name="T29" fmla="*/ 7466 h 10666"/>
                <a:gd name="T30" fmla="*/ 2134 w 8534"/>
                <a:gd name="T31" fmla="*/ 5333 h 10666"/>
                <a:gd name="T32" fmla="*/ 2667 w 8534"/>
                <a:gd name="T33" fmla="*/ 4800 h 10666"/>
                <a:gd name="T34" fmla="*/ 3200 w 8534"/>
                <a:gd name="T35" fmla="*/ 5333 h 10666"/>
                <a:gd name="T36" fmla="*/ 4267 w 8534"/>
                <a:gd name="T37" fmla="*/ 6400 h 10666"/>
                <a:gd name="T38" fmla="*/ 5334 w 8534"/>
                <a:gd name="T39" fmla="*/ 5333 h 10666"/>
                <a:gd name="T40" fmla="*/ 5334 w 8534"/>
                <a:gd name="T41" fmla="*/ 2133 h 10666"/>
                <a:gd name="T42" fmla="*/ 4267 w 8534"/>
                <a:gd name="T43" fmla="*/ 1066 h 10666"/>
                <a:gd name="T44" fmla="*/ 3200 w 8534"/>
                <a:gd name="T45" fmla="*/ 2133 h 10666"/>
                <a:gd name="T46" fmla="*/ 3200 w 8534"/>
                <a:gd name="T47" fmla="*/ 3466 h 10666"/>
                <a:gd name="T48" fmla="*/ 4800 w 8534"/>
                <a:gd name="T49" fmla="*/ 9066 h 10666"/>
                <a:gd name="T50" fmla="*/ 4800 w 8534"/>
                <a:gd name="T51" fmla="*/ 10133 h 10666"/>
                <a:gd name="T52" fmla="*/ 4267 w 8534"/>
                <a:gd name="T53" fmla="*/ 10666 h 10666"/>
                <a:gd name="T54" fmla="*/ 3734 w 8534"/>
                <a:gd name="T55" fmla="*/ 10133 h 10666"/>
                <a:gd name="T56" fmla="*/ 3734 w 8534"/>
                <a:gd name="T57" fmla="*/ 9567 h 10666"/>
                <a:gd name="T58" fmla="*/ 0 w 8534"/>
                <a:gd name="T59" fmla="*/ 5333 h 10666"/>
                <a:gd name="T60" fmla="*/ 534 w 8534"/>
                <a:gd name="T61" fmla="*/ 4800 h 10666"/>
                <a:gd name="T62" fmla="*/ 1067 w 8534"/>
                <a:gd name="T63" fmla="*/ 5333 h 10666"/>
                <a:gd name="T64" fmla="*/ 4267 w 8534"/>
                <a:gd name="T65" fmla="*/ 8533 h 10666"/>
                <a:gd name="T66" fmla="*/ 4800 w 8534"/>
                <a:gd name="T67" fmla="*/ 9066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34" h="10666">
                  <a:moveTo>
                    <a:pt x="6496" y="8971"/>
                  </a:moveTo>
                  <a:cubicBezTo>
                    <a:pt x="6245" y="9134"/>
                    <a:pt x="5909" y="9058"/>
                    <a:pt x="5752" y="8803"/>
                  </a:cubicBezTo>
                  <a:cubicBezTo>
                    <a:pt x="5595" y="8547"/>
                    <a:pt x="5680" y="8213"/>
                    <a:pt x="5938" y="8063"/>
                  </a:cubicBezTo>
                  <a:cubicBezTo>
                    <a:pt x="6889" y="7481"/>
                    <a:pt x="7468" y="6447"/>
                    <a:pt x="7467" y="5333"/>
                  </a:cubicBezTo>
                  <a:cubicBezTo>
                    <a:pt x="7467" y="5038"/>
                    <a:pt x="7706" y="4800"/>
                    <a:pt x="8000" y="4800"/>
                  </a:cubicBezTo>
                  <a:cubicBezTo>
                    <a:pt x="8295" y="4800"/>
                    <a:pt x="8534" y="5038"/>
                    <a:pt x="8534" y="5333"/>
                  </a:cubicBezTo>
                  <a:cubicBezTo>
                    <a:pt x="8534" y="6818"/>
                    <a:pt x="7763" y="8196"/>
                    <a:pt x="6496" y="8971"/>
                  </a:cubicBezTo>
                  <a:close/>
                  <a:moveTo>
                    <a:pt x="3200" y="3466"/>
                  </a:moveTo>
                  <a:cubicBezTo>
                    <a:pt x="3200" y="3761"/>
                    <a:pt x="2962" y="4000"/>
                    <a:pt x="2667" y="4000"/>
                  </a:cubicBezTo>
                  <a:cubicBezTo>
                    <a:pt x="2372" y="4000"/>
                    <a:pt x="2134" y="3761"/>
                    <a:pt x="2134" y="3466"/>
                  </a:cubicBezTo>
                  <a:lnTo>
                    <a:pt x="2134" y="2133"/>
                  </a:lnTo>
                  <a:cubicBezTo>
                    <a:pt x="2134" y="955"/>
                    <a:pt x="3089" y="0"/>
                    <a:pt x="4267" y="0"/>
                  </a:cubicBezTo>
                  <a:cubicBezTo>
                    <a:pt x="5445" y="0"/>
                    <a:pt x="6400" y="955"/>
                    <a:pt x="6400" y="2133"/>
                  </a:cubicBezTo>
                  <a:lnTo>
                    <a:pt x="6400" y="5333"/>
                  </a:lnTo>
                  <a:cubicBezTo>
                    <a:pt x="6400" y="6511"/>
                    <a:pt x="5445" y="7466"/>
                    <a:pt x="4267" y="7466"/>
                  </a:cubicBezTo>
                  <a:cubicBezTo>
                    <a:pt x="3089" y="7466"/>
                    <a:pt x="2134" y="6511"/>
                    <a:pt x="2134" y="5333"/>
                  </a:cubicBezTo>
                  <a:cubicBezTo>
                    <a:pt x="2134" y="5038"/>
                    <a:pt x="2372" y="4800"/>
                    <a:pt x="2667" y="4800"/>
                  </a:cubicBezTo>
                  <a:cubicBezTo>
                    <a:pt x="2962" y="4800"/>
                    <a:pt x="3200" y="5038"/>
                    <a:pt x="3200" y="5333"/>
                  </a:cubicBezTo>
                  <a:cubicBezTo>
                    <a:pt x="3200" y="5922"/>
                    <a:pt x="3678" y="6400"/>
                    <a:pt x="4267" y="6400"/>
                  </a:cubicBezTo>
                  <a:cubicBezTo>
                    <a:pt x="4856" y="6400"/>
                    <a:pt x="5334" y="5922"/>
                    <a:pt x="5334" y="5333"/>
                  </a:cubicBezTo>
                  <a:lnTo>
                    <a:pt x="5334" y="2133"/>
                  </a:lnTo>
                  <a:cubicBezTo>
                    <a:pt x="5334" y="1544"/>
                    <a:pt x="4856" y="1066"/>
                    <a:pt x="4267" y="1066"/>
                  </a:cubicBezTo>
                  <a:cubicBezTo>
                    <a:pt x="3678" y="1066"/>
                    <a:pt x="3200" y="1544"/>
                    <a:pt x="3200" y="2133"/>
                  </a:cubicBezTo>
                  <a:lnTo>
                    <a:pt x="3200" y="3466"/>
                  </a:lnTo>
                  <a:close/>
                  <a:moveTo>
                    <a:pt x="4800" y="9066"/>
                  </a:moveTo>
                  <a:lnTo>
                    <a:pt x="4800" y="10133"/>
                  </a:lnTo>
                  <a:cubicBezTo>
                    <a:pt x="4800" y="10428"/>
                    <a:pt x="4562" y="10666"/>
                    <a:pt x="4267" y="10666"/>
                  </a:cubicBezTo>
                  <a:cubicBezTo>
                    <a:pt x="3972" y="10666"/>
                    <a:pt x="3734" y="10428"/>
                    <a:pt x="3734" y="10133"/>
                  </a:cubicBezTo>
                  <a:lnTo>
                    <a:pt x="3734" y="9567"/>
                  </a:lnTo>
                  <a:cubicBezTo>
                    <a:pt x="1600" y="9298"/>
                    <a:pt x="0" y="7483"/>
                    <a:pt x="0" y="5333"/>
                  </a:cubicBezTo>
                  <a:cubicBezTo>
                    <a:pt x="0" y="5038"/>
                    <a:pt x="239" y="4800"/>
                    <a:pt x="534" y="4800"/>
                  </a:cubicBezTo>
                  <a:cubicBezTo>
                    <a:pt x="828" y="4800"/>
                    <a:pt x="1067" y="5038"/>
                    <a:pt x="1067" y="5333"/>
                  </a:cubicBezTo>
                  <a:cubicBezTo>
                    <a:pt x="1067" y="7100"/>
                    <a:pt x="2500" y="8533"/>
                    <a:pt x="4267" y="8533"/>
                  </a:cubicBezTo>
                  <a:cubicBezTo>
                    <a:pt x="4562" y="8533"/>
                    <a:pt x="4800" y="8772"/>
                    <a:pt x="4800" y="90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36" name="iconfont-1177-866423">
              <a:extLst>
                <a:ext uri="{FF2B5EF4-FFF2-40B4-BE49-F238E27FC236}">
                  <a16:creationId xmlns:a16="http://schemas.microsoft.com/office/drawing/2014/main" id="{DB92EF9C-4039-415F-AF47-23D8006BADB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884353" y="2145152"/>
              <a:ext cx="475095" cy="361991"/>
            </a:xfrm>
            <a:custGeom>
              <a:avLst/>
              <a:gdLst>
                <a:gd name="T0" fmla="*/ 9600 w 16800"/>
                <a:gd name="T1" fmla="*/ 9511 h 12800"/>
                <a:gd name="T2" fmla="*/ 9600 w 16800"/>
                <a:gd name="T3" fmla="*/ 10400 h 12800"/>
                <a:gd name="T4" fmla="*/ 12000 w 16800"/>
                <a:gd name="T5" fmla="*/ 6400 h 12800"/>
                <a:gd name="T6" fmla="*/ 9600 w 16800"/>
                <a:gd name="T7" fmla="*/ 2400 h 12800"/>
                <a:gd name="T8" fmla="*/ 9600 w 16800"/>
                <a:gd name="T9" fmla="*/ 3289 h 12800"/>
                <a:gd name="T10" fmla="*/ 11200 w 16800"/>
                <a:gd name="T11" fmla="*/ 6400 h 12800"/>
                <a:gd name="T12" fmla="*/ 9600 w 16800"/>
                <a:gd name="T13" fmla="*/ 9511 h 12800"/>
                <a:gd name="T14" fmla="*/ 2500 w 16800"/>
                <a:gd name="T15" fmla="*/ 8960 h 12800"/>
                <a:gd name="T16" fmla="*/ 8800 w 16800"/>
                <a:gd name="T17" fmla="*/ 12800 h 12800"/>
                <a:gd name="T18" fmla="*/ 8800 w 16800"/>
                <a:gd name="T19" fmla="*/ 0 h 12800"/>
                <a:gd name="T20" fmla="*/ 2500 w 16800"/>
                <a:gd name="T21" fmla="*/ 3840 h 12800"/>
                <a:gd name="T22" fmla="*/ 834 w 16800"/>
                <a:gd name="T23" fmla="*/ 3840 h 12800"/>
                <a:gd name="T24" fmla="*/ 0 w 16800"/>
                <a:gd name="T25" fmla="*/ 4694 h 12800"/>
                <a:gd name="T26" fmla="*/ 0 w 16800"/>
                <a:gd name="T27" fmla="*/ 8107 h 12800"/>
                <a:gd name="T28" fmla="*/ 834 w 16800"/>
                <a:gd name="T29" fmla="*/ 8961 h 12800"/>
                <a:gd name="T30" fmla="*/ 2500 w 16800"/>
                <a:gd name="T31" fmla="*/ 8961 h 12800"/>
                <a:gd name="T32" fmla="*/ 2500 w 16800"/>
                <a:gd name="T33" fmla="*/ 8960 h 12800"/>
                <a:gd name="T34" fmla="*/ 12000 w 16800"/>
                <a:gd name="T35" fmla="*/ 10187 h 12800"/>
                <a:gd name="T36" fmla="*/ 12000 w 16800"/>
                <a:gd name="T37" fmla="*/ 11200 h 12800"/>
                <a:gd name="T38" fmla="*/ 14400 w 16800"/>
                <a:gd name="T39" fmla="*/ 6400 h 12800"/>
                <a:gd name="T40" fmla="*/ 12000 w 16800"/>
                <a:gd name="T41" fmla="*/ 1600 h 12800"/>
                <a:gd name="T42" fmla="*/ 12000 w 16800"/>
                <a:gd name="T43" fmla="*/ 2579 h 12800"/>
                <a:gd name="T44" fmla="*/ 13600 w 16800"/>
                <a:gd name="T45" fmla="*/ 6400 h 12800"/>
                <a:gd name="T46" fmla="*/ 12000 w 16800"/>
                <a:gd name="T47" fmla="*/ 10187 h 12800"/>
                <a:gd name="T48" fmla="*/ 14400 w 16800"/>
                <a:gd name="T49" fmla="*/ 10944 h 12800"/>
                <a:gd name="T50" fmla="*/ 14400 w 16800"/>
                <a:gd name="T51" fmla="*/ 12000 h 12800"/>
                <a:gd name="T52" fmla="*/ 16800 w 16800"/>
                <a:gd name="T53" fmla="*/ 6400 h 12800"/>
                <a:gd name="T54" fmla="*/ 14400 w 16800"/>
                <a:gd name="T55" fmla="*/ 800 h 12800"/>
                <a:gd name="T56" fmla="*/ 14400 w 16800"/>
                <a:gd name="T57" fmla="*/ 1838 h 12800"/>
                <a:gd name="T58" fmla="*/ 16000 w 16800"/>
                <a:gd name="T59" fmla="*/ 6400 h 12800"/>
                <a:gd name="T60" fmla="*/ 14400 w 16800"/>
                <a:gd name="T61" fmla="*/ 10944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00" h="12800">
                  <a:moveTo>
                    <a:pt x="9600" y="9511"/>
                  </a:moveTo>
                  <a:lnTo>
                    <a:pt x="9600" y="10400"/>
                  </a:lnTo>
                  <a:cubicBezTo>
                    <a:pt x="9600" y="10400"/>
                    <a:pt x="12000" y="9406"/>
                    <a:pt x="12000" y="6400"/>
                  </a:cubicBezTo>
                  <a:cubicBezTo>
                    <a:pt x="12000" y="3394"/>
                    <a:pt x="9600" y="2400"/>
                    <a:pt x="9600" y="2400"/>
                  </a:cubicBezTo>
                  <a:lnTo>
                    <a:pt x="9600" y="3289"/>
                  </a:lnTo>
                  <a:cubicBezTo>
                    <a:pt x="9600" y="3289"/>
                    <a:pt x="11200" y="3967"/>
                    <a:pt x="11200" y="6400"/>
                  </a:cubicBezTo>
                  <a:cubicBezTo>
                    <a:pt x="11200" y="8833"/>
                    <a:pt x="9600" y="9511"/>
                    <a:pt x="9600" y="9511"/>
                  </a:cubicBezTo>
                  <a:close/>
                  <a:moveTo>
                    <a:pt x="2500" y="8960"/>
                  </a:moveTo>
                  <a:lnTo>
                    <a:pt x="8800" y="12800"/>
                  </a:lnTo>
                  <a:lnTo>
                    <a:pt x="8800" y="0"/>
                  </a:lnTo>
                  <a:lnTo>
                    <a:pt x="2500" y="3840"/>
                  </a:lnTo>
                  <a:lnTo>
                    <a:pt x="834" y="3840"/>
                  </a:lnTo>
                  <a:cubicBezTo>
                    <a:pt x="0" y="3840"/>
                    <a:pt x="0" y="4694"/>
                    <a:pt x="0" y="4694"/>
                  </a:cubicBezTo>
                  <a:lnTo>
                    <a:pt x="0" y="8107"/>
                  </a:lnTo>
                  <a:cubicBezTo>
                    <a:pt x="0" y="8107"/>
                    <a:pt x="0" y="8961"/>
                    <a:pt x="834" y="8961"/>
                  </a:cubicBezTo>
                  <a:lnTo>
                    <a:pt x="2500" y="8961"/>
                  </a:lnTo>
                  <a:lnTo>
                    <a:pt x="2500" y="8960"/>
                  </a:lnTo>
                  <a:close/>
                  <a:moveTo>
                    <a:pt x="12000" y="10187"/>
                  </a:moveTo>
                  <a:lnTo>
                    <a:pt x="12000" y="11200"/>
                  </a:lnTo>
                  <a:cubicBezTo>
                    <a:pt x="12000" y="11200"/>
                    <a:pt x="14400" y="9880"/>
                    <a:pt x="14400" y="6400"/>
                  </a:cubicBezTo>
                  <a:cubicBezTo>
                    <a:pt x="14400" y="2920"/>
                    <a:pt x="12000" y="1600"/>
                    <a:pt x="12000" y="1600"/>
                  </a:cubicBezTo>
                  <a:lnTo>
                    <a:pt x="12000" y="2579"/>
                  </a:lnTo>
                  <a:cubicBezTo>
                    <a:pt x="12000" y="2579"/>
                    <a:pt x="13600" y="3620"/>
                    <a:pt x="13600" y="6400"/>
                  </a:cubicBezTo>
                  <a:cubicBezTo>
                    <a:pt x="13600" y="9180"/>
                    <a:pt x="12000" y="10187"/>
                    <a:pt x="12000" y="10187"/>
                  </a:cubicBezTo>
                  <a:close/>
                  <a:moveTo>
                    <a:pt x="14400" y="10944"/>
                  </a:moveTo>
                  <a:lnTo>
                    <a:pt x="14400" y="12000"/>
                  </a:lnTo>
                  <a:cubicBezTo>
                    <a:pt x="14400" y="12000"/>
                    <a:pt x="16800" y="10849"/>
                    <a:pt x="16800" y="6400"/>
                  </a:cubicBezTo>
                  <a:cubicBezTo>
                    <a:pt x="16800" y="1951"/>
                    <a:pt x="14400" y="800"/>
                    <a:pt x="14400" y="800"/>
                  </a:cubicBezTo>
                  <a:lnTo>
                    <a:pt x="14400" y="1838"/>
                  </a:lnTo>
                  <a:cubicBezTo>
                    <a:pt x="14400" y="1838"/>
                    <a:pt x="16000" y="2722"/>
                    <a:pt x="16000" y="6400"/>
                  </a:cubicBezTo>
                  <a:cubicBezTo>
                    <a:pt x="16000" y="10078"/>
                    <a:pt x="14400" y="10944"/>
                    <a:pt x="14400" y="1094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grpSp>
        <p:nvGrpSpPr>
          <p:cNvPr id="49" name="Group 5">
            <a:extLst>
              <a:ext uri="{FF2B5EF4-FFF2-40B4-BE49-F238E27FC236}">
                <a16:creationId xmlns:a16="http://schemas.microsoft.com/office/drawing/2014/main" id="{FD76D10D-9FF5-420D-961A-41598BC4D00F}"/>
              </a:ext>
            </a:extLst>
          </p:cNvPr>
          <p:cNvGrpSpPr/>
          <p:nvPr/>
        </p:nvGrpSpPr>
        <p:grpSpPr>
          <a:xfrm>
            <a:off x="4128349" y="2852170"/>
            <a:ext cx="1184112" cy="655560"/>
            <a:chOff x="1647883" y="3433320"/>
            <a:chExt cx="1697957" cy="655560"/>
          </a:xfrm>
        </p:grpSpPr>
        <p:sp>
          <p:nvSpPr>
            <p:cNvPr id="50" name="CustomShape 6">
              <a:extLst>
                <a:ext uri="{FF2B5EF4-FFF2-40B4-BE49-F238E27FC236}">
                  <a16:creationId xmlns:a16="http://schemas.microsoft.com/office/drawing/2014/main" id="{1376115C-A048-4AA3-BB6A-92F29F41139F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7">
              <a:extLst>
                <a:ext uri="{FF2B5EF4-FFF2-40B4-BE49-F238E27FC236}">
                  <a16:creationId xmlns:a16="http://schemas.microsoft.com/office/drawing/2014/main" id="{8CB51FFC-3A7A-4E9C-AEDD-09C8BF5A652A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b="1" strike="noStrike" spc="-1" dirty="0">
                <a:latin typeface="Arial"/>
              </a:endParaRPr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783080AC-9421-49E1-97CE-A0A2D10B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323" y="1359701"/>
            <a:ext cx="1495363" cy="137199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4F8CF522-D11C-4971-9C2F-6AF84EB79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919707" flipV="1">
            <a:off x="2683480" y="2226681"/>
            <a:ext cx="948271" cy="806503"/>
          </a:xfrm>
          <a:prstGeom prst="rect">
            <a:avLst/>
          </a:prstGeom>
        </p:spPr>
      </p:pic>
      <p:sp>
        <p:nvSpPr>
          <p:cNvPr id="42" name="directional-left-arrow-symbol_56911">
            <a:extLst>
              <a:ext uri="{FF2B5EF4-FFF2-40B4-BE49-F238E27FC236}">
                <a16:creationId xmlns:a16="http://schemas.microsoft.com/office/drawing/2014/main" id="{854BB52C-B6E1-4BA5-8C1D-476795AF5011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2837486" y="1672115"/>
            <a:ext cx="1113749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70" name="voice-recorder_17348">
            <a:extLst>
              <a:ext uri="{FF2B5EF4-FFF2-40B4-BE49-F238E27FC236}">
                <a16:creationId xmlns:a16="http://schemas.microsoft.com/office/drawing/2014/main" id="{BD17409D-2ED7-42AD-9F58-7E5E3D95B38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6486235" y="3459714"/>
            <a:ext cx="458434" cy="679920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9985" h="608062">
                <a:moveTo>
                  <a:pt x="34545" y="349016"/>
                </a:moveTo>
                <a:cubicBezTo>
                  <a:pt x="53526" y="349016"/>
                  <a:pt x="69090" y="363036"/>
                  <a:pt x="69090" y="380213"/>
                </a:cubicBezTo>
                <a:cubicBezTo>
                  <a:pt x="69090" y="431491"/>
                  <a:pt x="115024" y="473171"/>
                  <a:pt x="171587" y="473171"/>
                </a:cubicBezTo>
                <a:lnTo>
                  <a:pt x="238399" y="473171"/>
                </a:lnTo>
                <a:cubicBezTo>
                  <a:pt x="294962" y="473171"/>
                  <a:pt x="340895" y="431491"/>
                  <a:pt x="340895" y="380213"/>
                </a:cubicBezTo>
                <a:cubicBezTo>
                  <a:pt x="340895" y="363036"/>
                  <a:pt x="356459" y="349016"/>
                  <a:pt x="375440" y="349016"/>
                </a:cubicBezTo>
                <a:cubicBezTo>
                  <a:pt x="394548" y="349016"/>
                  <a:pt x="409985" y="363036"/>
                  <a:pt x="409985" y="380213"/>
                </a:cubicBezTo>
                <a:cubicBezTo>
                  <a:pt x="409985" y="465719"/>
                  <a:pt x="333682" y="535186"/>
                  <a:pt x="239538" y="535817"/>
                </a:cubicBezTo>
                <a:lnTo>
                  <a:pt x="239538" y="545542"/>
                </a:lnTo>
                <a:lnTo>
                  <a:pt x="315081" y="545542"/>
                </a:lnTo>
                <a:cubicBezTo>
                  <a:pt x="334062" y="545542"/>
                  <a:pt x="349626" y="559562"/>
                  <a:pt x="349626" y="576739"/>
                </a:cubicBezTo>
                <a:cubicBezTo>
                  <a:pt x="349626" y="594042"/>
                  <a:pt x="334062" y="608062"/>
                  <a:pt x="315081" y="608062"/>
                </a:cubicBezTo>
                <a:lnTo>
                  <a:pt x="95031" y="608062"/>
                </a:lnTo>
                <a:cubicBezTo>
                  <a:pt x="75923" y="608062"/>
                  <a:pt x="60486" y="594042"/>
                  <a:pt x="60486" y="576739"/>
                </a:cubicBezTo>
                <a:cubicBezTo>
                  <a:pt x="60486" y="559562"/>
                  <a:pt x="75923" y="545542"/>
                  <a:pt x="95031" y="545542"/>
                </a:cubicBezTo>
                <a:lnTo>
                  <a:pt x="170448" y="545542"/>
                </a:lnTo>
                <a:lnTo>
                  <a:pt x="170448" y="535817"/>
                </a:lnTo>
                <a:cubicBezTo>
                  <a:pt x="76303" y="535186"/>
                  <a:pt x="0" y="465719"/>
                  <a:pt x="0" y="380213"/>
                </a:cubicBezTo>
                <a:cubicBezTo>
                  <a:pt x="0" y="363036"/>
                  <a:pt x="15438" y="349016"/>
                  <a:pt x="34545" y="349016"/>
                </a:cubicBezTo>
                <a:close/>
                <a:moveTo>
                  <a:pt x="204992" y="0"/>
                </a:moveTo>
                <a:cubicBezTo>
                  <a:pt x="275230" y="0"/>
                  <a:pt x="332433" y="58739"/>
                  <a:pt x="332433" y="130994"/>
                </a:cubicBezTo>
                <a:lnTo>
                  <a:pt x="332433" y="316179"/>
                </a:lnTo>
                <a:cubicBezTo>
                  <a:pt x="332433" y="388434"/>
                  <a:pt x="275230" y="447173"/>
                  <a:pt x="204992" y="447173"/>
                </a:cubicBezTo>
                <a:cubicBezTo>
                  <a:pt x="134754" y="447173"/>
                  <a:pt x="77551" y="388434"/>
                  <a:pt x="77551" y="316179"/>
                </a:cubicBezTo>
                <a:lnTo>
                  <a:pt x="77551" y="130994"/>
                </a:lnTo>
                <a:cubicBezTo>
                  <a:pt x="77551" y="58739"/>
                  <a:pt x="134754" y="0"/>
                  <a:pt x="204992" y="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0930086-C66A-413E-98AB-03ED3866A966}"/>
              </a:ext>
            </a:extLst>
          </p:cNvPr>
          <p:cNvCxnSpPr>
            <a:cxnSpLocks/>
          </p:cNvCxnSpPr>
          <p:nvPr/>
        </p:nvCxnSpPr>
        <p:spPr>
          <a:xfrm flipH="1">
            <a:off x="5424227" y="3250042"/>
            <a:ext cx="699283" cy="1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53">
            <a:extLst>
              <a:ext uri="{FF2B5EF4-FFF2-40B4-BE49-F238E27FC236}">
                <a16:creationId xmlns:a16="http://schemas.microsoft.com/office/drawing/2014/main" id="{664D5AA2-08B3-4900-AA50-0EDDA2A20FA9}"/>
              </a:ext>
            </a:extLst>
          </p:cNvPr>
          <p:cNvGrpSpPr/>
          <p:nvPr/>
        </p:nvGrpSpPr>
        <p:grpSpPr>
          <a:xfrm>
            <a:off x="6459705" y="2766360"/>
            <a:ext cx="504162" cy="679920"/>
            <a:chOff x="6228279" y="3580528"/>
            <a:chExt cx="337680" cy="455400"/>
          </a:xfrm>
        </p:grpSpPr>
        <p:sp>
          <p:nvSpPr>
            <p:cNvPr id="94" name="CustomShape 54">
              <a:extLst>
                <a:ext uri="{FF2B5EF4-FFF2-40B4-BE49-F238E27FC236}">
                  <a16:creationId xmlns:a16="http://schemas.microsoft.com/office/drawing/2014/main" id="{F3BD3A5B-7790-4706-862F-D674BF9C3B44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>
              <a:extLst>
                <a:ext uri="{FF2B5EF4-FFF2-40B4-BE49-F238E27FC236}">
                  <a16:creationId xmlns:a16="http://schemas.microsoft.com/office/drawing/2014/main" id="{2F6F6D6A-127D-4596-A6CE-9EB7A301E56A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36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3600" b="1" strike="noStrike" spc="-1" dirty="0">
                <a:latin typeface="Arial"/>
              </a:endParaRPr>
            </a:p>
          </p:txBody>
        </p:sp>
      </p:grpSp>
      <p:grpSp>
        <p:nvGrpSpPr>
          <p:cNvPr id="100" name="Group 2">
            <a:extLst>
              <a:ext uri="{FF2B5EF4-FFF2-40B4-BE49-F238E27FC236}">
                <a16:creationId xmlns:a16="http://schemas.microsoft.com/office/drawing/2014/main" id="{5358FB1A-C91F-4804-ABA5-C731EDD6415B}"/>
              </a:ext>
            </a:extLst>
          </p:cNvPr>
          <p:cNvGrpSpPr/>
          <p:nvPr/>
        </p:nvGrpSpPr>
        <p:grpSpPr>
          <a:xfrm>
            <a:off x="7497068" y="1566067"/>
            <a:ext cx="1184112" cy="645840"/>
            <a:chOff x="1647883" y="2549880"/>
            <a:chExt cx="1697957" cy="645840"/>
          </a:xfrm>
        </p:grpSpPr>
        <p:sp>
          <p:nvSpPr>
            <p:cNvPr id="101" name="CustomShape 3">
              <a:extLst>
                <a:ext uri="{FF2B5EF4-FFF2-40B4-BE49-F238E27FC236}">
                  <a16:creationId xmlns:a16="http://schemas.microsoft.com/office/drawing/2014/main" id="{48442648-2405-4ECE-AE95-01A5C9E41CF7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4">
              <a:extLst>
                <a:ext uri="{FF2B5EF4-FFF2-40B4-BE49-F238E27FC236}">
                  <a16:creationId xmlns:a16="http://schemas.microsoft.com/office/drawing/2014/main" id="{74C4482D-3815-4C22-8F37-7FB85D004312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S</a:t>
              </a:r>
              <a:r>
                <a:rPr lang="en-US" altLang="zh-CN" sz="1800" b="1" strike="noStrike" spc="-1" dirty="0">
                  <a:solidFill>
                    <a:srgbClr val="000000"/>
                  </a:solidFill>
                  <a:latin typeface="Times New Roman"/>
                </a:rPr>
                <a:t>hadow</a:t>
              </a: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104" name="CustomShape 14">
            <a:extLst>
              <a:ext uri="{FF2B5EF4-FFF2-40B4-BE49-F238E27FC236}">
                <a16:creationId xmlns:a16="http://schemas.microsoft.com/office/drawing/2014/main" id="{D725ACB9-7F85-42D8-B83D-93DEB6C50FA6}"/>
              </a:ext>
            </a:extLst>
          </p:cNvPr>
          <p:cNvSpPr/>
          <p:nvPr/>
        </p:nvSpPr>
        <p:spPr>
          <a:xfrm>
            <a:off x="640080" y="3811804"/>
            <a:ext cx="4840227" cy="1959076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B8DD938-7D9A-4C59-A169-8F78601B4ED9}"/>
              </a:ext>
            </a:extLst>
          </p:cNvPr>
          <p:cNvGrpSpPr/>
          <p:nvPr/>
        </p:nvGrpSpPr>
        <p:grpSpPr>
          <a:xfrm>
            <a:off x="3343693" y="2833492"/>
            <a:ext cx="655055" cy="1130486"/>
            <a:chOff x="3072369" y="3127715"/>
            <a:chExt cx="918807" cy="1130486"/>
          </a:xfrm>
          <a:solidFill>
            <a:schemeClr val="bg1"/>
          </a:solidFill>
        </p:grpSpPr>
        <p:sp>
          <p:nvSpPr>
            <p:cNvPr id="55" name="directional-left-arrow-symbol_56911">
              <a:extLst>
                <a:ext uri="{FF2B5EF4-FFF2-40B4-BE49-F238E27FC236}">
                  <a16:creationId xmlns:a16="http://schemas.microsoft.com/office/drawing/2014/main" id="{395477D8-6B4E-44DA-B355-B18F8941E1F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072369" y="3127715"/>
              <a:ext cx="918807" cy="343361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grpFill/>
            <a:ln w="19050">
              <a:solidFill>
                <a:srgbClr val="E90D76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7" name="directional-left-arrow-symbol_56911">
              <a:extLst>
                <a:ext uri="{FF2B5EF4-FFF2-40B4-BE49-F238E27FC236}">
                  <a16:creationId xmlns:a16="http://schemas.microsoft.com/office/drawing/2014/main" id="{50AE9954-B9F7-4BA3-B7F8-4741AC229597}"/>
                </a:ext>
              </a:extLst>
            </p:cNvPr>
            <p:cNvSpPr>
              <a:spLocks noChangeAspect="1"/>
            </p:cNvSpPr>
            <p:nvPr/>
          </p:nvSpPr>
          <p:spPr bwMode="auto">
            <a:xfrm rot="7853169" flipV="1">
              <a:off x="3289752" y="3689868"/>
              <a:ext cx="655055" cy="481612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grpFill/>
            <a:ln w="19050">
              <a:solidFill>
                <a:srgbClr val="E90D76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08" name="CustomShape 7">
            <a:extLst>
              <a:ext uri="{FF2B5EF4-FFF2-40B4-BE49-F238E27FC236}">
                <a16:creationId xmlns:a16="http://schemas.microsoft.com/office/drawing/2014/main" id="{4480F915-8522-4BF1-AA69-8175F1ACFB37}"/>
              </a:ext>
            </a:extLst>
          </p:cNvPr>
          <p:cNvSpPr/>
          <p:nvPr/>
        </p:nvSpPr>
        <p:spPr>
          <a:xfrm>
            <a:off x="639840" y="2402982"/>
            <a:ext cx="871077" cy="43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bg1"/>
                </a:solidFill>
                <a:latin typeface="Times New Roman"/>
              </a:rPr>
              <a:t>Bob</a:t>
            </a:r>
            <a:endParaRPr lang="en-US" sz="2400" b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0" name="CustomShape 7">
            <a:extLst>
              <a:ext uri="{FF2B5EF4-FFF2-40B4-BE49-F238E27FC236}">
                <a16:creationId xmlns:a16="http://schemas.microsoft.com/office/drawing/2014/main" id="{C10DBFF2-7212-4AC9-A4FE-9770362DDE17}"/>
              </a:ext>
            </a:extLst>
          </p:cNvPr>
          <p:cNvSpPr/>
          <p:nvPr/>
        </p:nvSpPr>
        <p:spPr>
          <a:xfrm>
            <a:off x="2467149" y="4986790"/>
            <a:ext cx="1179845" cy="43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bg1"/>
                </a:solidFill>
                <a:latin typeface="Times New Roman"/>
              </a:rPr>
              <a:t>O</a:t>
            </a:r>
            <a:r>
              <a:rPr lang="en-US" altLang="zh-CN" sz="2400" b="1" strike="noStrike" spc="-1" dirty="0">
                <a:solidFill>
                  <a:schemeClr val="bg1"/>
                </a:solidFill>
                <a:latin typeface="Times New Roman"/>
              </a:rPr>
              <a:t>thers</a:t>
            </a:r>
            <a:endParaRPr lang="en-US" sz="2400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DF69092C-268F-4A98-B8FB-F7C8AD516754}"/>
              </a:ext>
            </a:extLst>
          </p:cNvPr>
          <p:cNvGrpSpPr/>
          <p:nvPr/>
        </p:nvGrpSpPr>
        <p:grpSpPr>
          <a:xfrm>
            <a:off x="4110595" y="1550683"/>
            <a:ext cx="1184112" cy="645840"/>
            <a:chOff x="1647883" y="2549880"/>
            <a:chExt cx="1697957" cy="645840"/>
          </a:xfrm>
        </p:grpSpPr>
        <p:sp>
          <p:nvSpPr>
            <p:cNvPr id="47" name="CustomShape 3">
              <a:extLst>
                <a:ext uri="{FF2B5EF4-FFF2-40B4-BE49-F238E27FC236}">
                  <a16:creationId xmlns:a16="http://schemas.microsoft.com/office/drawing/2014/main" id="{5EEA9518-72BA-4E2B-94A8-FD1C0E65FB30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">
              <a:extLst>
                <a:ext uri="{FF2B5EF4-FFF2-40B4-BE49-F238E27FC236}">
                  <a16:creationId xmlns:a16="http://schemas.microsoft.com/office/drawing/2014/main" id="{70A0146E-D44B-4A6B-90CF-6CE47143AC16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113" name="CustomShape 76">
            <a:extLst>
              <a:ext uri="{FF2B5EF4-FFF2-40B4-BE49-F238E27FC236}">
                <a16:creationId xmlns:a16="http://schemas.microsoft.com/office/drawing/2014/main" id="{3841909C-C84B-40F6-8D96-D1461B01C0C5}"/>
              </a:ext>
            </a:extLst>
          </p:cNvPr>
          <p:cNvSpPr/>
          <p:nvPr/>
        </p:nvSpPr>
        <p:spPr>
          <a:xfrm rot="10800000" flipV="1">
            <a:off x="5367862" y="1812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76">
            <a:extLst>
              <a:ext uri="{FF2B5EF4-FFF2-40B4-BE49-F238E27FC236}">
                <a16:creationId xmlns:a16="http://schemas.microsoft.com/office/drawing/2014/main" id="{78D47B13-19DD-47B9-A045-F0B72B4F1933}"/>
              </a:ext>
            </a:extLst>
          </p:cNvPr>
          <p:cNvSpPr/>
          <p:nvPr/>
        </p:nvSpPr>
        <p:spPr>
          <a:xfrm rot="10800000" flipV="1">
            <a:off x="7149917" y="181859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76">
            <a:extLst>
              <a:ext uri="{FF2B5EF4-FFF2-40B4-BE49-F238E27FC236}">
                <a16:creationId xmlns:a16="http://schemas.microsoft.com/office/drawing/2014/main" id="{EBB8E7F2-E798-413B-BAC3-574286F4220B}"/>
              </a:ext>
            </a:extLst>
          </p:cNvPr>
          <p:cNvSpPr/>
          <p:nvPr/>
        </p:nvSpPr>
        <p:spPr>
          <a:xfrm rot="8286089" flipV="1">
            <a:off x="4893016" y="2480350"/>
            <a:ext cx="575538" cy="211547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81B835E2-DD2F-4DE7-A8F2-ED174C400A53}"/>
              </a:ext>
            </a:extLst>
          </p:cNvPr>
          <p:cNvCxnSpPr>
            <a:cxnSpLocks/>
          </p:cNvCxnSpPr>
          <p:nvPr/>
        </p:nvCxnSpPr>
        <p:spPr>
          <a:xfrm flipV="1">
            <a:off x="7119236" y="2240117"/>
            <a:ext cx="490379" cy="645134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is-greater-than-mathematical-sign_43478">
            <a:extLst>
              <a:ext uri="{FF2B5EF4-FFF2-40B4-BE49-F238E27FC236}">
                <a16:creationId xmlns:a16="http://schemas.microsoft.com/office/drawing/2014/main" id="{96328031-FE2B-4A8B-9BD0-FEDBFC5F28D9}"/>
              </a:ext>
            </a:extLst>
          </p:cNvPr>
          <p:cNvSpPr>
            <a:spLocks noChangeAspect="1"/>
          </p:cNvSpPr>
          <p:nvPr/>
        </p:nvSpPr>
        <p:spPr bwMode="auto">
          <a:xfrm rot="7339027">
            <a:off x="6976184" y="2713111"/>
            <a:ext cx="337918" cy="289771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  <a:prstDash val="solid"/>
          </a:ln>
        </p:spPr>
      </p:sp>
      <p:sp>
        <p:nvSpPr>
          <p:cNvPr id="135" name="is-greater-than-mathematical-sign_43478">
            <a:extLst>
              <a:ext uri="{FF2B5EF4-FFF2-40B4-BE49-F238E27FC236}">
                <a16:creationId xmlns:a16="http://schemas.microsoft.com/office/drawing/2014/main" id="{539B15CA-A160-41B0-954F-6660F0BA2621}"/>
              </a:ext>
            </a:extLst>
          </p:cNvPr>
          <p:cNvSpPr>
            <a:spLocks noChangeAspect="1"/>
          </p:cNvSpPr>
          <p:nvPr/>
        </p:nvSpPr>
        <p:spPr bwMode="auto">
          <a:xfrm rot="21327677">
            <a:off x="6066317" y="3105156"/>
            <a:ext cx="337918" cy="289771"/>
          </a:xfrm>
          <a:custGeom>
            <a:avLst/>
            <a:gdLst>
              <a:gd name="T0" fmla="*/ 22 w 1395"/>
              <a:gd name="T1" fmla="*/ 1141 h 1198"/>
              <a:gd name="T2" fmla="*/ 111 w 1395"/>
              <a:gd name="T3" fmla="*/ 1198 h 1198"/>
              <a:gd name="T4" fmla="*/ 151 w 1395"/>
              <a:gd name="T5" fmla="*/ 1189 h 1198"/>
              <a:gd name="T6" fmla="*/ 1336 w 1395"/>
              <a:gd name="T7" fmla="*/ 653 h 1198"/>
              <a:gd name="T8" fmla="*/ 1393 w 1395"/>
              <a:gd name="T9" fmla="*/ 562 h 1198"/>
              <a:gd name="T10" fmla="*/ 1331 w 1395"/>
              <a:gd name="T11" fmla="*/ 474 h 1198"/>
              <a:gd name="T12" fmla="*/ 145 w 1395"/>
              <a:gd name="T13" fmla="*/ 19 h 1198"/>
              <a:gd name="T14" fmla="*/ 20 w 1395"/>
              <a:gd name="T15" fmla="*/ 75 h 1198"/>
              <a:gd name="T16" fmla="*/ 76 w 1395"/>
              <a:gd name="T17" fmla="*/ 201 h 1198"/>
              <a:gd name="T18" fmla="*/ 1043 w 1395"/>
              <a:gd name="T19" fmla="*/ 572 h 1198"/>
              <a:gd name="T20" fmla="*/ 70 w 1395"/>
              <a:gd name="T21" fmla="*/ 1012 h 1198"/>
              <a:gd name="T22" fmla="*/ 22 w 1395"/>
              <a:gd name="T23" fmla="*/ 1141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ED4390"/>
          </a:solidFill>
          <a:ln>
            <a:solidFill>
              <a:srgbClr val="ED4390"/>
            </a:solidFill>
            <a:prstDash val="solid"/>
          </a:ln>
        </p:spPr>
      </p:sp>
      <p:sp>
        <p:nvSpPr>
          <p:cNvPr id="141" name="CustomShape 1">
            <a:extLst>
              <a:ext uri="{FF2B5EF4-FFF2-40B4-BE49-F238E27FC236}">
                <a16:creationId xmlns:a16="http://schemas.microsoft.com/office/drawing/2014/main" id="{A8EBA3E1-C1C7-4094-858C-D913B2AF9BCE}"/>
              </a:ext>
            </a:extLst>
          </p:cNvPr>
          <p:cNvSpPr/>
          <p:nvPr/>
        </p:nvSpPr>
        <p:spPr>
          <a:xfrm rot="16200000">
            <a:off x="6891072" y="3986394"/>
            <a:ext cx="1016924" cy="25520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43" name="CustomShape 76">
            <a:extLst>
              <a:ext uri="{FF2B5EF4-FFF2-40B4-BE49-F238E27FC236}">
                <a16:creationId xmlns:a16="http://schemas.microsoft.com/office/drawing/2014/main" id="{D1BC7CCB-0ED7-4739-BDD4-94ECC82F9C87}"/>
              </a:ext>
            </a:extLst>
          </p:cNvPr>
          <p:cNvSpPr/>
          <p:nvPr/>
        </p:nvSpPr>
        <p:spPr>
          <a:xfrm rot="10800000" flipV="1">
            <a:off x="6995541" y="36666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rgbClr val="ED439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6">
            <a:extLst>
              <a:ext uri="{FF2B5EF4-FFF2-40B4-BE49-F238E27FC236}">
                <a16:creationId xmlns:a16="http://schemas.microsoft.com/office/drawing/2014/main" id="{254D325C-1BDE-4CE8-AF68-9A3A48136BEE}"/>
              </a:ext>
            </a:extLst>
          </p:cNvPr>
          <p:cNvSpPr/>
          <p:nvPr/>
        </p:nvSpPr>
        <p:spPr>
          <a:xfrm rot="16200000" flipV="1">
            <a:off x="6572300" y="435192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ED4390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48BF97BD-59DD-4458-89AC-D0AF1C65B2C2}"/>
              </a:ext>
            </a:extLst>
          </p:cNvPr>
          <p:cNvGrpSpPr/>
          <p:nvPr/>
        </p:nvGrpSpPr>
        <p:grpSpPr>
          <a:xfrm>
            <a:off x="6383252" y="4853145"/>
            <a:ext cx="2032565" cy="818545"/>
            <a:chOff x="6343045" y="4801380"/>
            <a:chExt cx="2032565" cy="818545"/>
          </a:xfrm>
        </p:grpSpPr>
        <p:sp>
          <p:nvSpPr>
            <p:cNvPr id="147" name="CustomShape 7">
              <a:extLst>
                <a:ext uri="{FF2B5EF4-FFF2-40B4-BE49-F238E27FC236}">
                  <a16:creationId xmlns:a16="http://schemas.microsoft.com/office/drawing/2014/main" id="{A73BE721-8DA6-4E39-AB7E-A5021F4B0C4D}"/>
                </a:ext>
              </a:extLst>
            </p:cNvPr>
            <p:cNvSpPr/>
            <p:nvPr/>
          </p:nvSpPr>
          <p:spPr>
            <a:xfrm>
              <a:off x="6343045" y="4801380"/>
              <a:ext cx="2027956" cy="4331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bg1"/>
                  </a:solidFill>
                  <a:latin typeface="Times New Roman"/>
                </a:rPr>
                <a:t>Bod to be hidden</a:t>
              </a:r>
              <a:endParaRPr lang="en-US" sz="2000" b="1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8963A9F8-FFBB-488B-8B43-FA7DD2443BEE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6343045" y="5254165"/>
              <a:ext cx="405870" cy="365760"/>
            </a:xfrm>
            <a:prstGeom prst="rect">
              <a:avLst/>
            </a:prstGeom>
          </p:spPr>
        </p:pic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B5BD8281-7EBE-4036-9D43-C948CEBE8799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85277" y="5254181"/>
              <a:ext cx="405870" cy="365729"/>
            </a:xfrm>
            <a:prstGeom prst="rect">
              <a:avLst/>
            </a:prstGeom>
          </p:spPr>
        </p:pic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35E68C4E-9319-48B9-B1D8-2C7E40FD8C35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7427509" y="5254165"/>
              <a:ext cx="405870" cy="365760"/>
            </a:xfrm>
            <a:prstGeom prst="rect">
              <a:avLst/>
            </a:prstGeom>
          </p:spPr>
        </p:pic>
        <p:pic>
          <p:nvPicPr>
            <p:cNvPr id="155" name="图片 154">
              <a:extLst>
                <a:ext uri="{FF2B5EF4-FFF2-40B4-BE49-F238E27FC236}">
                  <a16:creationId xmlns:a16="http://schemas.microsoft.com/office/drawing/2014/main" id="{AE7EF4DF-8BF8-4223-BBAD-EAACDA34FA1E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69740" y="5254181"/>
              <a:ext cx="405870" cy="365729"/>
            </a:xfrm>
            <a:prstGeom prst="rect">
              <a:avLst/>
            </a:prstGeom>
          </p:spPr>
        </p:pic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006E301-BFAC-41AD-B73B-A3198DC53240}"/>
              </a:ext>
            </a:extLst>
          </p:cNvPr>
          <p:cNvGrpSpPr/>
          <p:nvPr/>
        </p:nvGrpSpPr>
        <p:grpSpPr>
          <a:xfrm>
            <a:off x="7468483" y="2516957"/>
            <a:ext cx="1210486" cy="2088267"/>
            <a:chOff x="7780903" y="2516957"/>
            <a:chExt cx="1210486" cy="2088267"/>
          </a:xfrm>
        </p:grpSpPr>
        <p:sp>
          <p:nvSpPr>
            <p:cNvPr id="139" name="CustomShape 1">
              <a:extLst>
                <a:ext uri="{FF2B5EF4-FFF2-40B4-BE49-F238E27FC236}">
                  <a16:creationId xmlns:a16="http://schemas.microsoft.com/office/drawing/2014/main" id="{6D1DF992-D4CA-4896-8866-5E077305FAE6}"/>
                </a:ext>
              </a:extLst>
            </p:cNvPr>
            <p:cNvSpPr/>
            <p:nvPr/>
          </p:nvSpPr>
          <p:spPr>
            <a:xfrm>
              <a:off x="7780903" y="2516957"/>
              <a:ext cx="1210486" cy="20882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ED4390"/>
              </a:solidFill>
              <a:custDash>
                <a:ds d="800000" sp="300000"/>
              </a:custDash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endParaRPr lang="en-US" sz="1600" b="0" strike="noStrike" spc="-1" dirty="0">
                <a:latin typeface="Arial"/>
              </a:endParaRPr>
            </a:p>
          </p:txBody>
        </p: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DDA4EA3F-14C2-47CA-BA35-AD6271FA09B7}"/>
                </a:ext>
              </a:extLst>
            </p:cNvPr>
            <p:cNvGrpSpPr/>
            <p:nvPr/>
          </p:nvGrpSpPr>
          <p:grpSpPr>
            <a:xfrm>
              <a:off x="7875858" y="2590645"/>
              <a:ext cx="1020576" cy="1940891"/>
              <a:chOff x="7874718" y="2580299"/>
              <a:chExt cx="1020576" cy="1940891"/>
            </a:xfrm>
          </p:grpSpPr>
          <p:sp>
            <p:nvSpPr>
              <p:cNvPr id="157" name="CustomShape 7">
                <a:extLst>
                  <a:ext uri="{FF2B5EF4-FFF2-40B4-BE49-F238E27FC236}">
                    <a16:creationId xmlns:a16="http://schemas.microsoft.com/office/drawing/2014/main" id="{C493B122-4E7B-4CE8-9AC2-368905B493A1}"/>
                  </a:ext>
                </a:extLst>
              </p:cNvPr>
              <p:cNvSpPr/>
              <p:nvPr/>
            </p:nvSpPr>
            <p:spPr>
              <a:xfrm>
                <a:off x="7874718" y="2580299"/>
                <a:ext cx="1020576" cy="10897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strike="noStrike" spc="-1" dirty="0">
                    <a:solidFill>
                      <a:schemeClr val="bg1"/>
                    </a:solidFill>
                    <a:latin typeface="Times New Roman"/>
                  </a:rPr>
                  <a:t>Bod to be focused</a:t>
                </a:r>
                <a:endParaRPr lang="en-US" sz="2000" b="1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  <p:pic>
            <p:nvPicPr>
              <p:cNvPr id="159" name="图片 158">
                <a:extLst>
                  <a:ext uri="{FF2B5EF4-FFF2-40B4-BE49-F238E27FC236}">
                    <a16:creationId xmlns:a16="http://schemas.microsoft.com/office/drawing/2014/main" id="{2B9BCB0E-EBE9-49E3-BDD6-878A605E0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975" y="3727060"/>
                <a:ext cx="1010062" cy="368536"/>
              </a:xfrm>
              <a:prstGeom prst="rect">
                <a:avLst/>
              </a:prstGeom>
            </p:spPr>
          </p:pic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2DA310DC-D3B6-4EF7-B5AF-B8A76E551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9975" y="4152654"/>
                <a:ext cx="1010062" cy="368536"/>
              </a:xfrm>
              <a:prstGeom prst="rect">
                <a:avLst/>
              </a:prstGeom>
            </p:spPr>
          </p:pic>
        </p:grpSp>
      </p:grpSp>
      <p:sp>
        <p:nvSpPr>
          <p:cNvPr id="169" name="CustomShape 7">
            <a:extLst>
              <a:ext uri="{FF2B5EF4-FFF2-40B4-BE49-F238E27FC236}">
                <a16:creationId xmlns:a16="http://schemas.microsoft.com/office/drawing/2014/main" id="{4F0D816F-C041-4737-B419-548796449D16}"/>
              </a:ext>
            </a:extLst>
          </p:cNvPr>
          <p:cNvSpPr/>
          <p:nvPr/>
        </p:nvSpPr>
        <p:spPr>
          <a:xfrm>
            <a:off x="5753421" y="1996666"/>
            <a:ext cx="1329362" cy="3400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chemeClr val="bg1"/>
                </a:solidFill>
                <a:latin typeface="Times New Roman"/>
              </a:rPr>
              <a:t>S</a:t>
            </a:r>
            <a:r>
              <a:rPr lang="en-US" altLang="zh-CN" sz="2000" b="1" strike="noStrike" spc="-1" dirty="0">
                <a:solidFill>
                  <a:schemeClr val="bg1"/>
                </a:solidFill>
                <a:latin typeface="Times New Roman"/>
              </a:rPr>
              <a:t>mart IoT</a:t>
            </a:r>
            <a:endParaRPr lang="en-US" sz="2000" b="1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170" name="Group 53">
            <a:extLst>
              <a:ext uri="{FF2B5EF4-FFF2-40B4-BE49-F238E27FC236}">
                <a16:creationId xmlns:a16="http://schemas.microsoft.com/office/drawing/2014/main" id="{983CA401-D6B0-4B18-841D-70B8F8C2EC8B}"/>
              </a:ext>
            </a:extLst>
          </p:cNvPr>
          <p:cNvGrpSpPr/>
          <p:nvPr/>
        </p:nvGrpSpPr>
        <p:grpSpPr>
          <a:xfrm>
            <a:off x="3240218" y="3051513"/>
            <a:ext cx="425729" cy="567005"/>
            <a:chOff x="6224027" y="3596366"/>
            <a:chExt cx="341932" cy="455400"/>
          </a:xfrm>
        </p:grpSpPr>
        <p:sp>
          <p:nvSpPr>
            <p:cNvPr id="171" name="CustomShape 54">
              <a:extLst>
                <a:ext uri="{FF2B5EF4-FFF2-40B4-BE49-F238E27FC236}">
                  <a16:creationId xmlns:a16="http://schemas.microsoft.com/office/drawing/2014/main" id="{5B90F317-2AB6-4432-B1D7-7EA0C8562C3E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CustomShape 55">
              <a:extLst>
                <a:ext uri="{FF2B5EF4-FFF2-40B4-BE49-F238E27FC236}">
                  <a16:creationId xmlns:a16="http://schemas.microsoft.com/office/drawing/2014/main" id="{922E67C8-4245-4563-944F-4307E57955AB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73" name="Group 53">
            <a:extLst>
              <a:ext uri="{FF2B5EF4-FFF2-40B4-BE49-F238E27FC236}">
                <a16:creationId xmlns:a16="http://schemas.microsoft.com/office/drawing/2014/main" id="{78A94FE8-19C6-4A7F-B60A-0B7855C9AB5C}"/>
              </a:ext>
            </a:extLst>
          </p:cNvPr>
          <p:cNvGrpSpPr/>
          <p:nvPr/>
        </p:nvGrpSpPr>
        <p:grpSpPr>
          <a:xfrm>
            <a:off x="5295278" y="1968895"/>
            <a:ext cx="420435" cy="567005"/>
            <a:chOff x="6228279" y="3596366"/>
            <a:chExt cx="337680" cy="455400"/>
          </a:xfrm>
        </p:grpSpPr>
        <p:sp>
          <p:nvSpPr>
            <p:cNvPr id="174" name="CustomShape 54">
              <a:extLst>
                <a:ext uri="{FF2B5EF4-FFF2-40B4-BE49-F238E27FC236}">
                  <a16:creationId xmlns:a16="http://schemas.microsoft.com/office/drawing/2014/main" id="{FFDD9A51-18E4-4507-A6F8-C0E61EDA8C11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55">
              <a:extLst>
                <a:ext uri="{FF2B5EF4-FFF2-40B4-BE49-F238E27FC236}">
                  <a16:creationId xmlns:a16="http://schemas.microsoft.com/office/drawing/2014/main" id="{B834FF98-ACE5-420F-8729-467B3BC23420}"/>
                </a:ext>
              </a:extLst>
            </p:cNvPr>
            <p:cNvSpPr/>
            <p:nvPr/>
          </p:nvSpPr>
          <p:spPr>
            <a:xfrm>
              <a:off x="6239169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000000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76" name="Group 53">
            <a:extLst>
              <a:ext uri="{FF2B5EF4-FFF2-40B4-BE49-F238E27FC236}">
                <a16:creationId xmlns:a16="http://schemas.microsoft.com/office/drawing/2014/main" id="{1418628D-38C0-4112-A5E2-F6C521A25522}"/>
              </a:ext>
            </a:extLst>
          </p:cNvPr>
          <p:cNvGrpSpPr/>
          <p:nvPr/>
        </p:nvGrpSpPr>
        <p:grpSpPr>
          <a:xfrm>
            <a:off x="6945631" y="3965628"/>
            <a:ext cx="420435" cy="567005"/>
            <a:chOff x="6228279" y="3596366"/>
            <a:chExt cx="337680" cy="455400"/>
          </a:xfrm>
        </p:grpSpPr>
        <p:sp>
          <p:nvSpPr>
            <p:cNvPr id="177" name="CustomShape 54">
              <a:extLst>
                <a:ext uri="{FF2B5EF4-FFF2-40B4-BE49-F238E27FC236}">
                  <a16:creationId xmlns:a16="http://schemas.microsoft.com/office/drawing/2014/main" id="{B2DD0CAD-0598-4AB6-A085-1C897F5708B5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55">
              <a:extLst>
                <a:ext uri="{FF2B5EF4-FFF2-40B4-BE49-F238E27FC236}">
                  <a16:creationId xmlns:a16="http://schemas.microsoft.com/office/drawing/2014/main" id="{B703039B-63AB-4F46-A2BC-7BE817E6D68A}"/>
                </a:ext>
              </a:extLst>
            </p:cNvPr>
            <p:cNvSpPr/>
            <p:nvPr/>
          </p:nvSpPr>
          <p:spPr>
            <a:xfrm>
              <a:off x="6239169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trike="noStrike" spc="-1" dirty="0">
                  <a:solidFill>
                    <a:srgbClr val="000000"/>
                  </a:solidFill>
                  <a:latin typeface="Times New Roman"/>
                </a:rPr>
                <a:t>3</a:t>
              </a:r>
              <a:endParaRPr lang="en-US" sz="2800" b="1" strike="noStrike" spc="-1" dirty="0">
                <a:latin typeface="Aria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483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ser_158961">
            <a:extLst>
              <a:ext uri="{FF2B5EF4-FFF2-40B4-BE49-F238E27FC236}">
                <a16:creationId xmlns:a16="http://schemas.microsoft.com/office/drawing/2014/main" id="{306EA3ED-145D-4064-96CB-BCDBDE700A83}"/>
              </a:ext>
            </a:extLst>
          </p:cNvPr>
          <p:cNvSpPr>
            <a:spLocks noChangeAspect="1"/>
          </p:cNvSpPr>
          <p:nvPr/>
        </p:nvSpPr>
        <p:spPr bwMode="auto">
          <a:xfrm>
            <a:off x="2956560" y="1206001"/>
            <a:ext cx="6593004" cy="4731292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rgbClr val="ED439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8365C96-6C37-4725-B2CF-A0BD128F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30" y="4060248"/>
            <a:ext cx="1075816" cy="2670463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94D441-5511-4764-A889-9490A31E5BE1}"/>
              </a:ext>
            </a:extLst>
          </p:cNvPr>
          <p:cNvGrpSpPr/>
          <p:nvPr/>
        </p:nvGrpSpPr>
        <p:grpSpPr>
          <a:xfrm flipH="1">
            <a:off x="8042549" y="4880846"/>
            <a:ext cx="3701462" cy="4157658"/>
            <a:chOff x="682001" y="1321647"/>
            <a:chExt cx="3701462" cy="4157658"/>
          </a:xfrm>
        </p:grpSpPr>
        <p:sp>
          <p:nvSpPr>
            <p:cNvPr id="14" name="voice-recorder_17348">
              <a:extLst>
                <a:ext uri="{FF2B5EF4-FFF2-40B4-BE49-F238E27FC236}">
                  <a16:creationId xmlns:a16="http://schemas.microsoft.com/office/drawing/2014/main" id="{48EBCB2A-0E7E-45FE-B979-FCD7EBB5A5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96353" y="2763338"/>
              <a:ext cx="411079" cy="609685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09985" h="608062">
                  <a:moveTo>
                    <a:pt x="34545" y="349016"/>
                  </a:moveTo>
                  <a:cubicBezTo>
                    <a:pt x="53526" y="349016"/>
                    <a:pt x="69090" y="363036"/>
                    <a:pt x="69090" y="380213"/>
                  </a:cubicBezTo>
                  <a:cubicBezTo>
                    <a:pt x="69090" y="431491"/>
                    <a:pt x="115024" y="473171"/>
                    <a:pt x="171587" y="473171"/>
                  </a:cubicBezTo>
                  <a:lnTo>
                    <a:pt x="238399" y="473171"/>
                  </a:lnTo>
                  <a:cubicBezTo>
                    <a:pt x="294962" y="473171"/>
                    <a:pt x="340895" y="431491"/>
                    <a:pt x="340895" y="380213"/>
                  </a:cubicBezTo>
                  <a:cubicBezTo>
                    <a:pt x="340895" y="363036"/>
                    <a:pt x="356459" y="349016"/>
                    <a:pt x="375440" y="349016"/>
                  </a:cubicBezTo>
                  <a:cubicBezTo>
                    <a:pt x="394548" y="349016"/>
                    <a:pt x="409985" y="363036"/>
                    <a:pt x="409985" y="380213"/>
                  </a:cubicBezTo>
                  <a:cubicBezTo>
                    <a:pt x="409985" y="465719"/>
                    <a:pt x="333682" y="535186"/>
                    <a:pt x="239538" y="535817"/>
                  </a:cubicBezTo>
                  <a:lnTo>
                    <a:pt x="239538" y="545542"/>
                  </a:lnTo>
                  <a:lnTo>
                    <a:pt x="315081" y="545542"/>
                  </a:lnTo>
                  <a:cubicBezTo>
                    <a:pt x="334062" y="545542"/>
                    <a:pt x="349626" y="559562"/>
                    <a:pt x="349626" y="576739"/>
                  </a:cubicBezTo>
                  <a:cubicBezTo>
                    <a:pt x="349626" y="594042"/>
                    <a:pt x="334062" y="608062"/>
                    <a:pt x="315081" y="608062"/>
                  </a:cubicBezTo>
                  <a:lnTo>
                    <a:pt x="95031" y="608062"/>
                  </a:lnTo>
                  <a:cubicBezTo>
                    <a:pt x="75923" y="608062"/>
                    <a:pt x="60486" y="594042"/>
                    <a:pt x="60486" y="576739"/>
                  </a:cubicBezTo>
                  <a:cubicBezTo>
                    <a:pt x="60486" y="559562"/>
                    <a:pt x="75923" y="545542"/>
                    <a:pt x="95031" y="545542"/>
                  </a:cubicBezTo>
                  <a:lnTo>
                    <a:pt x="170448" y="545542"/>
                  </a:lnTo>
                  <a:lnTo>
                    <a:pt x="170448" y="535817"/>
                  </a:lnTo>
                  <a:cubicBezTo>
                    <a:pt x="76303" y="535186"/>
                    <a:pt x="0" y="465719"/>
                    <a:pt x="0" y="380213"/>
                  </a:cubicBezTo>
                  <a:cubicBezTo>
                    <a:pt x="0" y="363036"/>
                    <a:pt x="15438" y="349016"/>
                    <a:pt x="34545" y="349016"/>
                  </a:cubicBezTo>
                  <a:close/>
                  <a:moveTo>
                    <a:pt x="204992" y="0"/>
                  </a:moveTo>
                  <a:cubicBezTo>
                    <a:pt x="275230" y="0"/>
                    <a:pt x="332433" y="58739"/>
                    <a:pt x="332433" y="130994"/>
                  </a:cubicBezTo>
                  <a:lnTo>
                    <a:pt x="332433" y="316179"/>
                  </a:lnTo>
                  <a:cubicBezTo>
                    <a:pt x="332433" y="388434"/>
                    <a:pt x="275230" y="447173"/>
                    <a:pt x="204992" y="447173"/>
                  </a:cubicBezTo>
                  <a:cubicBezTo>
                    <a:pt x="134754" y="447173"/>
                    <a:pt x="77551" y="388434"/>
                    <a:pt x="77551" y="316179"/>
                  </a:cubicBezTo>
                  <a:lnTo>
                    <a:pt x="77551" y="130994"/>
                  </a:lnTo>
                  <a:cubicBezTo>
                    <a:pt x="77551" y="58739"/>
                    <a:pt x="134754" y="0"/>
                    <a:pt x="204992" y="0"/>
                  </a:cubicBezTo>
                  <a:close/>
                </a:path>
              </a:pathLst>
            </a:custGeom>
            <a:solidFill>
              <a:srgbClr val="ED4390"/>
            </a:solidFill>
            <a:ln>
              <a:solidFill>
                <a:srgbClr val="ED4390"/>
              </a:solidFill>
            </a:ln>
          </p:spPr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CBFDA44-AB31-4C7F-A3A5-FD6B1D1BBE27}"/>
                </a:ext>
              </a:extLst>
            </p:cNvPr>
            <p:cNvGrpSpPr/>
            <p:nvPr/>
          </p:nvGrpSpPr>
          <p:grpSpPr>
            <a:xfrm>
              <a:off x="682001" y="1321647"/>
              <a:ext cx="3701462" cy="4157658"/>
              <a:chOff x="1681243" y="2237424"/>
              <a:chExt cx="3701462" cy="4157658"/>
            </a:xfrm>
          </p:grpSpPr>
          <p:sp>
            <p:nvSpPr>
              <p:cNvPr id="21" name="waiting_71859">
                <a:extLst>
                  <a:ext uri="{FF2B5EF4-FFF2-40B4-BE49-F238E27FC236}">
                    <a16:creationId xmlns:a16="http://schemas.microsoft.com/office/drawing/2014/main" id="{2719E26B-FCDB-402D-AEDC-371C6B3BF7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99976" y="2313158"/>
                <a:ext cx="3482729" cy="4081924"/>
              </a:xfrm>
              <a:custGeom>
                <a:avLst/>
                <a:gdLst>
                  <a:gd name="connsiteX0" fmla="*/ 348825 w 518863"/>
                  <a:gd name="connsiteY0" fmla="*/ 192361 h 608132"/>
                  <a:gd name="connsiteX1" fmla="*/ 374355 w 518863"/>
                  <a:gd name="connsiteY1" fmla="*/ 217760 h 608132"/>
                  <a:gd name="connsiteX2" fmla="*/ 374355 w 518863"/>
                  <a:gd name="connsiteY2" fmla="*/ 299890 h 608132"/>
                  <a:gd name="connsiteX3" fmla="*/ 460229 w 518863"/>
                  <a:gd name="connsiteY3" fmla="*/ 299890 h 608132"/>
                  <a:gd name="connsiteX4" fmla="*/ 485759 w 518863"/>
                  <a:gd name="connsiteY4" fmla="*/ 325288 h 608132"/>
                  <a:gd name="connsiteX5" fmla="*/ 460229 w 518863"/>
                  <a:gd name="connsiteY5" fmla="*/ 350780 h 608132"/>
                  <a:gd name="connsiteX6" fmla="*/ 348825 w 518863"/>
                  <a:gd name="connsiteY6" fmla="*/ 350780 h 608132"/>
                  <a:gd name="connsiteX7" fmla="*/ 323388 w 518863"/>
                  <a:gd name="connsiteY7" fmla="*/ 325288 h 608132"/>
                  <a:gd name="connsiteX8" fmla="*/ 323388 w 518863"/>
                  <a:gd name="connsiteY8" fmla="*/ 217760 h 608132"/>
                  <a:gd name="connsiteX9" fmla="*/ 348825 w 518863"/>
                  <a:gd name="connsiteY9" fmla="*/ 192361 h 608132"/>
                  <a:gd name="connsiteX10" fmla="*/ 169996 w 518863"/>
                  <a:gd name="connsiteY10" fmla="*/ 192361 h 608132"/>
                  <a:gd name="connsiteX11" fmla="*/ 195523 w 518863"/>
                  <a:gd name="connsiteY11" fmla="*/ 217760 h 608132"/>
                  <a:gd name="connsiteX12" fmla="*/ 195523 w 518863"/>
                  <a:gd name="connsiteY12" fmla="*/ 325288 h 608132"/>
                  <a:gd name="connsiteX13" fmla="*/ 169996 w 518863"/>
                  <a:gd name="connsiteY13" fmla="*/ 350780 h 608132"/>
                  <a:gd name="connsiteX14" fmla="*/ 58608 w 518863"/>
                  <a:gd name="connsiteY14" fmla="*/ 350780 h 608132"/>
                  <a:gd name="connsiteX15" fmla="*/ 33081 w 518863"/>
                  <a:gd name="connsiteY15" fmla="*/ 325288 h 608132"/>
                  <a:gd name="connsiteX16" fmla="*/ 58608 w 518863"/>
                  <a:gd name="connsiteY16" fmla="*/ 299890 h 608132"/>
                  <a:gd name="connsiteX17" fmla="*/ 144470 w 518863"/>
                  <a:gd name="connsiteY17" fmla="*/ 299890 h 608132"/>
                  <a:gd name="connsiteX18" fmla="*/ 144470 w 518863"/>
                  <a:gd name="connsiteY18" fmla="*/ 217760 h 608132"/>
                  <a:gd name="connsiteX19" fmla="*/ 169996 w 518863"/>
                  <a:gd name="connsiteY19" fmla="*/ 192361 h 608132"/>
                  <a:gd name="connsiteX20" fmla="*/ 353742 w 518863"/>
                  <a:gd name="connsiteY20" fmla="*/ 157714 h 608132"/>
                  <a:gd name="connsiteX21" fmla="*/ 421143 w 518863"/>
                  <a:gd name="connsiteY21" fmla="*/ 225013 h 608132"/>
                  <a:gd name="connsiteX22" fmla="*/ 421143 w 518863"/>
                  <a:gd name="connsiteY22" fmla="*/ 289716 h 608132"/>
                  <a:gd name="connsiteX23" fmla="*/ 384564 w 518863"/>
                  <a:gd name="connsiteY23" fmla="*/ 289716 h 608132"/>
                  <a:gd name="connsiteX24" fmla="*/ 384564 w 518863"/>
                  <a:gd name="connsiteY24" fmla="*/ 217782 h 608132"/>
                  <a:gd name="connsiteX25" fmla="*/ 348822 w 518863"/>
                  <a:gd name="connsiteY25" fmla="*/ 182186 h 608132"/>
                  <a:gd name="connsiteX26" fmla="*/ 313171 w 518863"/>
                  <a:gd name="connsiteY26" fmla="*/ 217782 h 608132"/>
                  <a:gd name="connsiteX27" fmla="*/ 313171 w 518863"/>
                  <a:gd name="connsiteY27" fmla="*/ 325312 h 608132"/>
                  <a:gd name="connsiteX28" fmla="*/ 348822 w 518863"/>
                  <a:gd name="connsiteY28" fmla="*/ 361000 h 608132"/>
                  <a:gd name="connsiteX29" fmla="*/ 460228 w 518863"/>
                  <a:gd name="connsiteY29" fmla="*/ 361000 h 608132"/>
                  <a:gd name="connsiteX30" fmla="*/ 478703 w 518863"/>
                  <a:gd name="connsiteY30" fmla="*/ 355716 h 608132"/>
                  <a:gd name="connsiteX31" fmla="*/ 513146 w 518863"/>
                  <a:gd name="connsiteY31" fmla="*/ 375461 h 608132"/>
                  <a:gd name="connsiteX32" fmla="*/ 513982 w 518863"/>
                  <a:gd name="connsiteY32" fmla="*/ 415784 h 608132"/>
                  <a:gd name="connsiteX33" fmla="*/ 421236 w 518863"/>
                  <a:gd name="connsiteY33" fmla="*/ 586812 h 608132"/>
                  <a:gd name="connsiteX34" fmla="*/ 385307 w 518863"/>
                  <a:gd name="connsiteY34" fmla="*/ 608132 h 608132"/>
                  <a:gd name="connsiteX35" fmla="*/ 365997 w 518863"/>
                  <a:gd name="connsiteY35" fmla="*/ 603219 h 608132"/>
                  <a:gd name="connsiteX36" fmla="*/ 349471 w 518863"/>
                  <a:gd name="connsiteY36" fmla="*/ 548064 h 608132"/>
                  <a:gd name="connsiteX37" fmla="*/ 409631 w 518863"/>
                  <a:gd name="connsiteY37" fmla="*/ 437105 h 608132"/>
                  <a:gd name="connsiteX38" fmla="*/ 326447 w 518863"/>
                  <a:gd name="connsiteY38" fmla="*/ 437105 h 608132"/>
                  <a:gd name="connsiteX39" fmla="*/ 286805 w 518863"/>
                  <a:gd name="connsiteY39" fmla="*/ 396318 h 608132"/>
                  <a:gd name="connsiteX40" fmla="*/ 286341 w 518863"/>
                  <a:gd name="connsiteY40" fmla="*/ 225013 h 608132"/>
                  <a:gd name="connsiteX41" fmla="*/ 353742 w 518863"/>
                  <a:gd name="connsiteY41" fmla="*/ 157714 h 608132"/>
                  <a:gd name="connsiteX42" fmla="*/ 165191 w 518863"/>
                  <a:gd name="connsiteY42" fmla="*/ 157714 h 608132"/>
                  <a:gd name="connsiteX43" fmla="*/ 232499 w 518863"/>
                  <a:gd name="connsiteY43" fmla="*/ 225013 h 608132"/>
                  <a:gd name="connsiteX44" fmla="*/ 232499 w 518863"/>
                  <a:gd name="connsiteY44" fmla="*/ 396318 h 608132"/>
                  <a:gd name="connsiteX45" fmla="*/ 192485 w 518863"/>
                  <a:gd name="connsiteY45" fmla="*/ 437105 h 608132"/>
                  <a:gd name="connsiteX46" fmla="*/ 109302 w 518863"/>
                  <a:gd name="connsiteY46" fmla="*/ 437105 h 608132"/>
                  <a:gd name="connsiteX47" fmla="*/ 169369 w 518863"/>
                  <a:gd name="connsiteY47" fmla="*/ 548064 h 608132"/>
                  <a:gd name="connsiteX48" fmla="*/ 152936 w 518863"/>
                  <a:gd name="connsiteY48" fmla="*/ 603219 h 608132"/>
                  <a:gd name="connsiteX49" fmla="*/ 133533 w 518863"/>
                  <a:gd name="connsiteY49" fmla="*/ 608132 h 608132"/>
                  <a:gd name="connsiteX50" fmla="*/ 97604 w 518863"/>
                  <a:gd name="connsiteY50" fmla="*/ 586812 h 608132"/>
                  <a:gd name="connsiteX51" fmla="*/ 4951 w 518863"/>
                  <a:gd name="connsiteY51" fmla="*/ 415784 h 608132"/>
                  <a:gd name="connsiteX52" fmla="*/ 5787 w 518863"/>
                  <a:gd name="connsiteY52" fmla="*/ 375554 h 608132"/>
                  <a:gd name="connsiteX53" fmla="*/ 40137 w 518863"/>
                  <a:gd name="connsiteY53" fmla="*/ 355716 h 608132"/>
                  <a:gd name="connsiteX54" fmla="*/ 58612 w 518863"/>
                  <a:gd name="connsiteY54" fmla="*/ 361000 h 608132"/>
                  <a:gd name="connsiteX55" fmla="*/ 170018 w 518863"/>
                  <a:gd name="connsiteY55" fmla="*/ 361000 h 608132"/>
                  <a:gd name="connsiteX56" fmla="*/ 205669 w 518863"/>
                  <a:gd name="connsiteY56" fmla="*/ 325312 h 608132"/>
                  <a:gd name="connsiteX57" fmla="*/ 205669 w 518863"/>
                  <a:gd name="connsiteY57" fmla="*/ 217782 h 608132"/>
                  <a:gd name="connsiteX58" fmla="*/ 170018 w 518863"/>
                  <a:gd name="connsiteY58" fmla="*/ 182186 h 608132"/>
                  <a:gd name="connsiteX59" fmla="*/ 134276 w 518863"/>
                  <a:gd name="connsiteY59" fmla="*/ 217782 h 608132"/>
                  <a:gd name="connsiteX60" fmla="*/ 134276 w 518863"/>
                  <a:gd name="connsiteY60" fmla="*/ 289716 h 608132"/>
                  <a:gd name="connsiteX61" fmla="*/ 97697 w 518863"/>
                  <a:gd name="connsiteY61" fmla="*/ 289716 h 608132"/>
                  <a:gd name="connsiteX62" fmla="*/ 97697 w 518863"/>
                  <a:gd name="connsiteY62" fmla="*/ 225013 h 608132"/>
                  <a:gd name="connsiteX63" fmla="*/ 165191 w 518863"/>
                  <a:gd name="connsiteY63" fmla="*/ 157714 h 608132"/>
                  <a:gd name="connsiteX64" fmla="*/ 359129 w 518863"/>
                  <a:gd name="connsiteY64" fmla="*/ 0 h 608132"/>
                  <a:gd name="connsiteX65" fmla="*/ 427472 w 518863"/>
                  <a:gd name="connsiteY65" fmla="*/ 68237 h 608132"/>
                  <a:gd name="connsiteX66" fmla="*/ 359129 w 518863"/>
                  <a:gd name="connsiteY66" fmla="*/ 136474 h 608132"/>
                  <a:gd name="connsiteX67" fmla="*/ 290786 w 518863"/>
                  <a:gd name="connsiteY67" fmla="*/ 68237 h 608132"/>
                  <a:gd name="connsiteX68" fmla="*/ 359129 w 518863"/>
                  <a:gd name="connsiteY68" fmla="*/ 0 h 608132"/>
                  <a:gd name="connsiteX69" fmla="*/ 159711 w 518863"/>
                  <a:gd name="connsiteY69" fmla="*/ 0 h 608132"/>
                  <a:gd name="connsiteX70" fmla="*/ 228054 w 518863"/>
                  <a:gd name="connsiteY70" fmla="*/ 68237 h 608132"/>
                  <a:gd name="connsiteX71" fmla="*/ 159711 w 518863"/>
                  <a:gd name="connsiteY71" fmla="*/ 136474 h 608132"/>
                  <a:gd name="connsiteX72" fmla="*/ 91368 w 518863"/>
                  <a:gd name="connsiteY72" fmla="*/ 68237 h 608132"/>
                  <a:gd name="connsiteX73" fmla="*/ 159711 w 518863"/>
                  <a:gd name="connsiteY73" fmla="*/ 0 h 60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18863" h="608132">
                    <a:moveTo>
                      <a:pt x="348825" y="192361"/>
                    </a:moveTo>
                    <a:cubicBezTo>
                      <a:pt x="362936" y="192361"/>
                      <a:pt x="374355" y="203763"/>
                      <a:pt x="374355" y="217760"/>
                    </a:cubicBezTo>
                    <a:lnTo>
                      <a:pt x="374355" y="299890"/>
                    </a:lnTo>
                    <a:lnTo>
                      <a:pt x="460229" y="299890"/>
                    </a:lnTo>
                    <a:cubicBezTo>
                      <a:pt x="474340" y="299890"/>
                      <a:pt x="485759" y="311199"/>
                      <a:pt x="485759" y="325288"/>
                    </a:cubicBezTo>
                    <a:cubicBezTo>
                      <a:pt x="485759" y="339378"/>
                      <a:pt x="474340" y="350780"/>
                      <a:pt x="460229" y="350780"/>
                    </a:cubicBezTo>
                    <a:lnTo>
                      <a:pt x="348825" y="350780"/>
                    </a:lnTo>
                    <a:cubicBezTo>
                      <a:pt x="334807" y="350780"/>
                      <a:pt x="323388" y="339378"/>
                      <a:pt x="323388" y="325288"/>
                    </a:cubicBezTo>
                    <a:lnTo>
                      <a:pt x="323388" y="217760"/>
                    </a:lnTo>
                    <a:cubicBezTo>
                      <a:pt x="323388" y="203763"/>
                      <a:pt x="334807" y="192361"/>
                      <a:pt x="348825" y="192361"/>
                    </a:cubicBezTo>
                    <a:close/>
                    <a:moveTo>
                      <a:pt x="169996" y="192361"/>
                    </a:moveTo>
                    <a:cubicBezTo>
                      <a:pt x="184106" y="192361"/>
                      <a:pt x="195523" y="203763"/>
                      <a:pt x="195523" y="217760"/>
                    </a:cubicBezTo>
                    <a:lnTo>
                      <a:pt x="195523" y="325288"/>
                    </a:lnTo>
                    <a:cubicBezTo>
                      <a:pt x="195523" y="339378"/>
                      <a:pt x="184106" y="350780"/>
                      <a:pt x="169996" y="350780"/>
                    </a:cubicBezTo>
                    <a:lnTo>
                      <a:pt x="58608" y="350780"/>
                    </a:lnTo>
                    <a:cubicBezTo>
                      <a:pt x="44498" y="350780"/>
                      <a:pt x="33081" y="339378"/>
                      <a:pt x="33081" y="325288"/>
                    </a:cubicBezTo>
                    <a:cubicBezTo>
                      <a:pt x="33081" y="311199"/>
                      <a:pt x="44498" y="299890"/>
                      <a:pt x="58608" y="299890"/>
                    </a:cubicBezTo>
                    <a:lnTo>
                      <a:pt x="144470" y="299890"/>
                    </a:lnTo>
                    <a:lnTo>
                      <a:pt x="144470" y="217760"/>
                    </a:lnTo>
                    <a:cubicBezTo>
                      <a:pt x="144470" y="203763"/>
                      <a:pt x="155887" y="192361"/>
                      <a:pt x="169996" y="192361"/>
                    </a:cubicBezTo>
                    <a:close/>
                    <a:moveTo>
                      <a:pt x="353742" y="157714"/>
                    </a:moveTo>
                    <a:cubicBezTo>
                      <a:pt x="390970" y="157714"/>
                      <a:pt x="421143" y="187841"/>
                      <a:pt x="421143" y="225013"/>
                    </a:cubicBezTo>
                    <a:lnTo>
                      <a:pt x="421143" y="289716"/>
                    </a:lnTo>
                    <a:lnTo>
                      <a:pt x="384564" y="289716"/>
                    </a:lnTo>
                    <a:lnTo>
                      <a:pt x="384564" y="217782"/>
                    </a:lnTo>
                    <a:cubicBezTo>
                      <a:pt x="384564" y="198130"/>
                      <a:pt x="368596" y="182186"/>
                      <a:pt x="348822" y="182186"/>
                    </a:cubicBezTo>
                    <a:cubicBezTo>
                      <a:pt x="329140" y="182186"/>
                      <a:pt x="313171" y="198130"/>
                      <a:pt x="313171" y="217782"/>
                    </a:cubicBezTo>
                    <a:lnTo>
                      <a:pt x="313171" y="325312"/>
                    </a:lnTo>
                    <a:cubicBezTo>
                      <a:pt x="313171" y="345056"/>
                      <a:pt x="329140" y="361000"/>
                      <a:pt x="348822" y="361000"/>
                    </a:cubicBezTo>
                    <a:lnTo>
                      <a:pt x="460228" y="361000"/>
                    </a:lnTo>
                    <a:cubicBezTo>
                      <a:pt x="467005" y="361000"/>
                      <a:pt x="473318" y="358961"/>
                      <a:pt x="478703" y="355716"/>
                    </a:cubicBezTo>
                    <a:cubicBezTo>
                      <a:pt x="492815" y="355902"/>
                      <a:pt x="505905" y="363410"/>
                      <a:pt x="513146" y="375461"/>
                    </a:cubicBezTo>
                    <a:cubicBezTo>
                      <a:pt x="520480" y="387882"/>
                      <a:pt x="520759" y="403085"/>
                      <a:pt x="513982" y="415784"/>
                    </a:cubicBezTo>
                    <a:lnTo>
                      <a:pt x="421236" y="586812"/>
                    </a:lnTo>
                    <a:cubicBezTo>
                      <a:pt x="413902" y="600438"/>
                      <a:pt x="399883" y="608132"/>
                      <a:pt x="385307" y="608132"/>
                    </a:cubicBezTo>
                    <a:cubicBezTo>
                      <a:pt x="378808" y="608132"/>
                      <a:pt x="372124" y="606556"/>
                      <a:pt x="365997" y="603219"/>
                    </a:cubicBezTo>
                    <a:cubicBezTo>
                      <a:pt x="346129" y="592559"/>
                      <a:pt x="338795" y="567809"/>
                      <a:pt x="349471" y="548064"/>
                    </a:cubicBezTo>
                    <a:lnTo>
                      <a:pt x="409631" y="437105"/>
                    </a:lnTo>
                    <a:lnTo>
                      <a:pt x="326447" y="437105"/>
                    </a:lnTo>
                    <a:cubicBezTo>
                      <a:pt x="303888" y="437105"/>
                      <a:pt x="286805" y="418843"/>
                      <a:pt x="286805" y="396318"/>
                    </a:cubicBezTo>
                    <a:cubicBezTo>
                      <a:pt x="286805" y="393908"/>
                      <a:pt x="286341" y="225013"/>
                      <a:pt x="286341" y="225013"/>
                    </a:cubicBezTo>
                    <a:cubicBezTo>
                      <a:pt x="286341" y="187841"/>
                      <a:pt x="316514" y="157714"/>
                      <a:pt x="353742" y="157714"/>
                    </a:cubicBezTo>
                    <a:close/>
                    <a:moveTo>
                      <a:pt x="165191" y="157714"/>
                    </a:moveTo>
                    <a:cubicBezTo>
                      <a:pt x="202326" y="157714"/>
                      <a:pt x="232499" y="187841"/>
                      <a:pt x="232499" y="225013"/>
                    </a:cubicBezTo>
                    <a:cubicBezTo>
                      <a:pt x="232499" y="225013"/>
                      <a:pt x="232499" y="393908"/>
                      <a:pt x="232499" y="396318"/>
                    </a:cubicBezTo>
                    <a:cubicBezTo>
                      <a:pt x="232499" y="418843"/>
                      <a:pt x="214952" y="437105"/>
                      <a:pt x="192485" y="437105"/>
                    </a:cubicBezTo>
                    <a:lnTo>
                      <a:pt x="109302" y="437105"/>
                    </a:lnTo>
                    <a:lnTo>
                      <a:pt x="169369" y="548064"/>
                    </a:lnTo>
                    <a:cubicBezTo>
                      <a:pt x="180045" y="567809"/>
                      <a:pt x="172711" y="592559"/>
                      <a:pt x="152936" y="603219"/>
                    </a:cubicBezTo>
                    <a:cubicBezTo>
                      <a:pt x="146716" y="606556"/>
                      <a:pt x="140124" y="608132"/>
                      <a:pt x="133533" y="608132"/>
                    </a:cubicBezTo>
                    <a:cubicBezTo>
                      <a:pt x="119050" y="608132"/>
                      <a:pt x="104938" y="600438"/>
                      <a:pt x="97604" y="586812"/>
                    </a:cubicBezTo>
                    <a:lnTo>
                      <a:pt x="4951" y="415784"/>
                    </a:lnTo>
                    <a:cubicBezTo>
                      <a:pt x="-1919" y="403085"/>
                      <a:pt x="-1640" y="387882"/>
                      <a:pt x="5787" y="375554"/>
                    </a:cubicBezTo>
                    <a:cubicBezTo>
                      <a:pt x="13028" y="363410"/>
                      <a:pt x="26025" y="355902"/>
                      <a:pt x="40137" y="355716"/>
                    </a:cubicBezTo>
                    <a:cubicBezTo>
                      <a:pt x="45522" y="358961"/>
                      <a:pt x="51835" y="361000"/>
                      <a:pt x="58612" y="361000"/>
                    </a:cubicBezTo>
                    <a:lnTo>
                      <a:pt x="170018" y="361000"/>
                    </a:lnTo>
                    <a:cubicBezTo>
                      <a:pt x="189700" y="361000"/>
                      <a:pt x="205669" y="345056"/>
                      <a:pt x="205669" y="325312"/>
                    </a:cubicBezTo>
                    <a:lnTo>
                      <a:pt x="205669" y="217782"/>
                    </a:lnTo>
                    <a:cubicBezTo>
                      <a:pt x="205669" y="198130"/>
                      <a:pt x="189700" y="182186"/>
                      <a:pt x="170018" y="182186"/>
                    </a:cubicBezTo>
                    <a:cubicBezTo>
                      <a:pt x="150244" y="182186"/>
                      <a:pt x="134276" y="198130"/>
                      <a:pt x="134276" y="217782"/>
                    </a:cubicBezTo>
                    <a:lnTo>
                      <a:pt x="134276" y="289716"/>
                    </a:lnTo>
                    <a:lnTo>
                      <a:pt x="97697" y="289716"/>
                    </a:lnTo>
                    <a:lnTo>
                      <a:pt x="97697" y="225013"/>
                    </a:lnTo>
                    <a:cubicBezTo>
                      <a:pt x="97697" y="187841"/>
                      <a:pt x="127870" y="157714"/>
                      <a:pt x="165191" y="157714"/>
                    </a:cubicBezTo>
                    <a:close/>
                    <a:moveTo>
                      <a:pt x="359129" y="0"/>
                    </a:moveTo>
                    <a:cubicBezTo>
                      <a:pt x="396874" y="0"/>
                      <a:pt x="427472" y="30551"/>
                      <a:pt x="427472" y="68237"/>
                    </a:cubicBezTo>
                    <a:cubicBezTo>
                      <a:pt x="427472" y="105923"/>
                      <a:pt x="396874" y="136474"/>
                      <a:pt x="359129" y="136474"/>
                    </a:cubicBezTo>
                    <a:cubicBezTo>
                      <a:pt x="321384" y="136474"/>
                      <a:pt x="290786" y="105923"/>
                      <a:pt x="290786" y="68237"/>
                    </a:cubicBezTo>
                    <a:cubicBezTo>
                      <a:pt x="290786" y="30551"/>
                      <a:pt x="321384" y="0"/>
                      <a:pt x="359129" y="0"/>
                    </a:cubicBezTo>
                    <a:close/>
                    <a:moveTo>
                      <a:pt x="159711" y="0"/>
                    </a:moveTo>
                    <a:cubicBezTo>
                      <a:pt x="197456" y="0"/>
                      <a:pt x="228054" y="30551"/>
                      <a:pt x="228054" y="68237"/>
                    </a:cubicBezTo>
                    <a:cubicBezTo>
                      <a:pt x="228054" y="105923"/>
                      <a:pt x="197456" y="136474"/>
                      <a:pt x="159711" y="136474"/>
                    </a:cubicBezTo>
                    <a:cubicBezTo>
                      <a:pt x="121966" y="136474"/>
                      <a:pt x="91368" y="105923"/>
                      <a:pt x="91368" y="68237"/>
                    </a:cubicBezTo>
                    <a:cubicBezTo>
                      <a:pt x="91368" y="30551"/>
                      <a:pt x="121966" y="0"/>
                      <a:pt x="15971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9563FD67-D063-423A-A2A8-CE74D0D47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1243" y="2237424"/>
                <a:ext cx="1960097" cy="4157658"/>
              </a:xfrm>
              <a:prstGeom prst="rect">
                <a:avLst/>
              </a:prstGeom>
            </p:spPr>
          </p:pic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92FE3B3-F6A0-4769-ABEF-43237CB9B228}"/>
              </a:ext>
            </a:extLst>
          </p:cNvPr>
          <p:cNvGrpSpPr/>
          <p:nvPr/>
        </p:nvGrpSpPr>
        <p:grpSpPr>
          <a:xfrm>
            <a:off x="756544" y="1559256"/>
            <a:ext cx="4555560" cy="4006369"/>
            <a:chOff x="7237008" y="2014335"/>
            <a:chExt cx="4555560" cy="4006369"/>
          </a:xfrm>
        </p:grpSpPr>
        <p:sp>
          <p:nvSpPr>
            <p:cNvPr id="26" name="user_158961">
              <a:extLst>
                <a:ext uri="{FF2B5EF4-FFF2-40B4-BE49-F238E27FC236}">
                  <a16:creationId xmlns:a16="http://schemas.microsoft.com/office/drawing/2014/main" id="{8ECAF189-8BFC-47A2-A8E8-E9B228491B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14888" y="2014335"/>
              <a:ext cx="2954984" cy="2120565"/>
            </a:xfrm>
            <a:custGeom>
              <a:avLst/>
              <a:gdLst>
                <a:gd name="connsiteX0" fmla="*/ 533228 w 606862"/>
                <a:gd name="connsiteY0" fmla="*/ 69781 h 435499"/>
                <a:gd name="connsiteX1" fmla="*/ 528214 w 606862"/>
                <a:gd name="connsiteY1" fmla="*/ 81924 h 435499"/>
                <a:gd name="connsiteX2" fmla="*/ 515122 w 606862"/>
                <a:gd name="connsiteY2" fmla="*/ 82851 h 435499"/>
                <a:gd name="connsiteX3" fmla="*/ 513543 w 606862"/>
                <a:gd name="connsiteY3" fmla="*/ 87671 h 435499"/>
                <a:gd name="connsiteX4" fmla="*/ 523571 w 606862"/>
                <a:gd name="connsiteY4" fmla="*/ 96107 h 435499"/>
                <a:gd name="connsiteX5" fmla="*/ 520414 w 606862"/>
                <a:gd name="connsiteY5" fmla="*/ 108806 h 435499"/>
                <a:gd name="connsiteX6" fmla="*/ 524500 w 606862"/>
                <a:gd name="connsiteY6" fmla="*/ 111773 h 435499"/>
                <a:gd name="connsiteX7" fmla="*/ 535643 w 606862"/>
                <a:gd name="connsiteY7" fmla="*/ 104913 h 435499"/>
                <a:gd name="connsiteX8" fmla="*/ 546785 w 606862"/>
                <a:gd name="connsiteY8" fmla="*/ 111773 h 435499"/>
                <a:gd name="connsiteX9" fmla="*/ 550871 w 606862"/>
                <a:gd name="connsiteY9" fmla="*/ 108806 h 435499"/>
                <a:gd name="connsiteX10" fmla="*/ 547807 w 606862"/>
                <a:gd name="connsiteY10" fmla="*/ 96107 h 435499"/>
                <a:gd name="connsiteX11" fmla="*/ 557835 w 606862"/>
                <a:gd name="connsiteY11" fmla="*/ 87671 h 435499"/>
                <a:gd name="connsiteX12" fmla="*/ 556349 w 606862"/>
                <a:gd name="connsiteY12" fmla="*/ 82851 h 435499"/>
                <a:gd name="connsiteX13" fmla="*/ 543257 w 606862"/>
                <a:gd name="connsiteY13" fmla="*/ 81924 h 435499"/>
                <a:gd name="connsiteX14" fmla="*/ 538242 w 606862"/>
                <a:gd name="connsiteY14" fmla="*/ 69781 h 435499"/>
                <a:gd name="connsiteX15" fmla="*/ 533228 w 606862"/>
                <a:gd name="connsiteY15" fmla="*/ 69781 h 435499"/>
                <a:gd name="connsiteX16" fmla="*/ 474173 w 606862"/>
                <a:gd name="connsiteY16" fmla="*/ 69781 h 435499"/>
                <a:gd name="connsiteX17" fmla="*/ 469159 w 606862"/>
                <a:gd name="connsiteY17" fmla="*/ 81924 h 435499"/>
                <a:gd name="connsiteX18" fmla="*/ 456066 w 606862"/>
                <a:gd name="connsiteY18" fmla="*/ 82851 h 435499"/>
                <a:gd name="connsiteX19" fmla="*/ 454488 w 606862"/>
                <a:gd name="connsiteY19" fmla="*/ 87671 h 435499"/>
                <a:gd name="connsiteX20" fmla="*/ 464516 w 606862"/>
                <a:gd name="connsiteY20" fmla="*/ 96107 h 435499"/>
                <a:gd name="connsiteX21" fmla="*/ 461359 w 606862"/>
                <a:gd name="connsiteY21" fmla="*/ 108806 h 435499"/>
                <a:gd name="connsiteX22" fmla="*/ 465445 w 606862"/>
                <a:gd name="connsiteY22" fmla="*/ 111773 h 435499"/>
                <a:gd name="connsiteX23" fmla="*/ 476587 w 606862"/>
                <a:gd name="connsiteY23" fmla="*/ 104913 h 435499"/>
                <a:gd name="connsiteX24" fmla="*/ 487730 w 606862"/>
                <a:gd name="connsiteY24" fmla="*/ 111773 h 435499"/>
                <a:gd name="connsiteX25" fmla="*/ 491815 w 606862"/>
                <a:gd name="connsiteY25" fmla="*/ 108806 h 435499"/>
                <a:gd name="connsiteX26" fmla="*/ 488751 w 606862"/>
                <a:gd name="connsiteY26" fmla="*/ 96107 h 435499"/>
                <a:gd name="connsiteX27" fmla="*/ 498779 w 606862"/>
                <a:gd name="connsiteY27" fmla="*/ 87671 h 435499"/>
                <a:gd name="connsiteX28" fmla="*/ 497294 w 606862"/>
                <a:gd name="connsiteY28" fmla="*/ 82851 h 435499"/>
                <a:gd name="connsiteX29" fmla="*/ 484201 w 606862"/>
                <a:gd name="connsiteY29" fmla="*/ 81924 h 435499"/>
                <a:gd name="connsiteX30" fmla="*/ 479187 w 606862"/>
                <a:gd name="connsiteY30" fmla="*/ 69781 h 435499"/>
                <a:gd name="connsiteX31" fmla="*/ 474173 w 606862"/>
                <a:gd name="connsiteY31" fmla="*/ 69781 h 435499"/>
                <a:gd name="connsiteX32" fmla="*/ 415117 w 606862"/>
                <a:gd name="connsiteY32" fmla="*/ 69781 h 435499"/>
                <a:gd name="connsiteX33" fmla="*/ 410103 w 606862"/>
                <a:gd name="connsiteY33" fmla="*/ 81924 h 435499"/>
                <a:gd name="connsiteX34" fmla="*/ 397011 w 606862"/>
                <a:gd name="connsiteY34" fmla="*/ 82851 h 435499"/>
                <a:gd name="connsiteX35" fmla="*/ 395432 w 606862"/>
                <a:gd name="connsiteY35" fmla="*/ 87671 h 435499"/>
                <a:gd name="connsiteX36" fmla="*/ 405460 w 606862"/>
                <a:gd name="connsiteY36" fmla="*/ 96107 h 435499"/>
                <a:gd name="connsiteX37" fmla="*/ 402303 w 606862"/>
                <a:gd name="connsiteY37" fmla="*/ 108806 h 435499"/>
                <a:gd name="connsiteX38" fmla="*/ 406389 w 606862"/>
                <a:gd name="connsiteY38" fmla="*/ 111773 h 435499"/>
                <a:gd name="connsiteX39" fmla="*/ 417532 w 606862"/>
                <a:gd name="connsiteY39" fmla="*/ 104913 h 435499"/>
                <a:gd name="connsiteX40" fmla="*/ 428674 w 606862"/>
                <a:gd name="connsiteY40" fmla="*/ 111773 h 435499"/>
                <a:gd name="connsiteX41" fmla="*/ 432760 w 606862"/>
                <a:gd name="connsiteY41" fmla="*/ 108806 h 435499"/>
                <a:gd name="connsiteX42" fmla="*/ 429696 w 606862"/>
                <a:gd name="connsiteY42" fmla="*/ 96107 h 435499"/>
                <a:gd name="connsiteX43" fmla="*/ 439724 w 606862"/>
                <a:gd name="connsiteY43" fmla="*/ 87671 h 435499"/>
                <a:gd name="connsiteX44" fmla="*/ 438238 w 606862"/>
                <a:gd name="connsiteY44" fmla="*/ 82851 h 435499"/>
                <a:gd name="connsiteX45" fmla="*/ 425146 w 606862"/>
                <a:gd name="connsiteY45" fmla="*/ 81924 h 435499"/>
                <a:gd name="connsiteX46" fmla="*/ 420132 w 606862"/>
                <a:gd name="connsiteY46" fmla="*/ 69781 h 435499"/>
                <a:gd name="connsiteX47" fmla="*/ 415117 w 606862"/>
                <a:gd name="connsiteY47" fmla="*/ 69781 h 435499"/>
                <a:gd name="connsiteX48" fmla="*/ 436010 w 606862"/>
                <a:gd name="connsiteY48" fmla="*/ 3780 h 435499"/>
                <a:gd name="connsiteX49" fmla="*/ 517257 w 606862"/>
                <a:gd name="connsiteY49" fmla="*/ 3780 h 435499"/>
                <a:gd name="connsiteX50" fmla="*/ 606862 w 606862"/>
                <a:gd name="connsiteY50" fmla="*/ 93140 h 435499"/>
                <a:gd name="connsiteX51" fmla="*/ 517257 w 606862"/>
                <a:gd name="connsiteY51" fmla="*/ 182594 h 435499"/>
                <a:gd name="connsiteX52" fmla="*/ 456438 w 606862"/>
                <a:gd name="connsiteY52" fmla="*/ 182594 h 435499"/>
                <a:gd name="connsiteX53" fmla="*/ 415210 w 606862"/>
                <a:gd name="connsiteY53" fmla="*/ 223751 h 435499"/>
                <a:gd name="connsiteX54" fmla="*/ 407689 w 606862"/>
                <a:gd name="connsiteY54" fmla="*/ 220692 h 435499"/>
                <a:gd name="connsiteX55" fmla="*/ 407689 w 606862"/>
                <a:gd name="connsiteY55" fmla="*/ 178051 h 435499"/>
                <a:gd name="connsiteX56" fmla="*/ 346405 w 606862"/>
                <a:gd name="connsiteY56" fmla="*/ 93233 h 435499"/>
                <a:gd name="connsiteX57" fmla="*/ 436010 w 606862"/>
                <a:gd name="connsiteY57" fmla="*/ 3780 h 435499"/>
                <a:gd name="connsiteX58" fmla="*/ 140854 w 606862"/>
                <a:gd name="connsiteY58" fmla="*/ 207 h 435499"/>
                <a:gd name="connsiteX59" fmla="*/ 216621 w 606862"/>
                <a:gd name="connsiteY59" fmla="*/ 856 h 435499"/>
                <a:gd name="connsiteX60" fmla="*/ 272145 w 606862"/>
                <a:gd name="connsiteY60" fmla="*/ 33762 h 435499"/>
                <a:gd name="connsiteX61" fmla="*/ 302693 w 606862"/>
                <a:gd name="connsiteY61" fmla="*/ 122934 h 435499"/>
                <a:gd name="connsiteX62" fmla="*/ 310400 w 606862"/>
                <a:gd name="connsiteY62" fmla="*/ 158343 h 435499"/>
                <a:gd name="connsiteX63" fmla="*/ 293130 w 606862"/>
                <a:gd name="connsiteY63" fmla="*/ 188098 h 435499"/>
                <a:gd name="connsiteX64" fmla="*/ 281152 w 606862"/>
                <a:gd name="connsiteY64" fmla="*/ 220819 h 435499"/>
                <a:gd name="connsiteX65" fmla="*/ 281152 w 606862"/>
                <a:gd name="connsiteY65" fmla="*/ 260863 h 435499"/>
                <a:gd name="connsiteX66" fmla="*/ 283287 w 606862"/>
                <a:gd name="connsiteY66" fmla="*/ 264385 h 435499"/>
                <a:gd name="connsiteX67" fmla="*/ 407057 w 606862"/>
                <a:gd name="connsiteY67" fmla="*/ 343732 h 435499"/>
                <a:gd name="connsiteX68" fmla="*/ 422192 w 606862"/>
                <a:gd name="connsiteY68" fmla="*/ 375989 h 435499"/>
                <a:gd name="connsiteX69" fmla="*/ 422192 w 606862"/>
                <a:gd name="connsiteY69" fmla="*/ 435406 h 435499"/>
                <a:gd name="connsiteX70" fmla="*/ 238533 w 606862"/>
                <a:gd name="connsiteY70" fmla="*/ 435406 h 435499"/>
                <a:gd name="connsiteX71" fmla="*/ 220520 w 606862"/>
                <a:gd name="connsiteY71" fmla="*/ 352816 h 435499"/>
                <a:gd name="connsiteX72" fmla="*/ 210957 w 606862"/>
                <a:gd name="connsiteY72" fmla="*/ 299331 h 435499"/>
                <a:gd name="connsiteX73" fmla="*/ 201393 w 606862"/>
                <a:gd name="connsiteY73" fmla="*/ 352816 h 435499"/>
                <a:gd name="connsiteX74" fmla="*/ 183566 w 606862"/>
                <a:gd name="connsiteY74" fmla="*/ 435499 h 435499"/>
                <a:gd name="connsiteX75" fmla="*/ 0 w 606862"/>
                <a:gd name="connsiteY75" fmla="*/ 435499 h 435499"/>
                <a:gd name="connsiteX76" fmla="*/ 0 w 606862"/>
                <a:gd name="connsiteY76" fmla="*/ 376082 h 435499"/>
                <a:gd name="connsiteX77" fmla="*/ 15135 w 606862"/>
                <a:gd name="connsiteY77" fmla="*/ 343824 h 435499"/>
                <a:gd name="connsiteX78" fmla="*/ 138905 w 606862"/>
                <a:gd name="connsiteY78" fmla="*/ 264478 h 435499"/>
                <a:gd name="connsiteX79" fmla="*/ 141040 w 606862"/>
                <a:gd name="connsiteY79" fmla="*/ 261049 h 435499"/>
                <a:gd name="connsiteX80" fmla="*/ 141040 w 606862"/>
                <a:gd name="connsiteY80" fmla="*/ 221005 h 435499"/>
                <a:gd name="connsiteX81" fmla="*/ 128970 w 606862"/>
                <a:gd name="connsiteY81" fmla="*/ 188191 h 435499"/>
                <a:gd name="connsiteX82" fmla="*/ 111792 w 606862"/>
                <a:gd name="connsiteY82" fmla="*/ 158436 h 435499"/>
                <a:gd name="connsiteX83" fmla="*/ 118942 w 606862"/>
                <a:gd name="connsiteY83" fmla="*/ 123120 h 435499"/>
                <a:gd name="connsiteX84" fmla="*/ 149397 w 606862"/>
                <a:gd name="connsiteY84" fmla="*/ 18560 h 435499"/>
                <a:gd name="connsiteX85" fmla="*/ 140854 w 606862"/>
                <a:gd name="connsiteY85" fmla="*/ 207 h 43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6862" h="435499">
                  <a:moveTo>
                    <a:pt x="533228" y="69781"/>
                  </a:moveTo>
                  <a:lnTo>
                    <a:pt x="528214" y="81924"/>
                  </a:lnTo>
                  <a:lnTo>
                    <a:pt x="515122" y="82851"/>
                  </a:lnTo>
                  <a:cubicBezTo>
                    <a:pt x="512615" y="83036"/>
                    <a:pt x="511686" y="86095"/>
                    <a:pt x="513543" y="87671"/>
                  </a:cubicBezTo>
                  <a:lnTo>
                    <a:pt x="523571" y="96107"/>
                  </a:lnTo>
                  <a:lnTo>
                    <a:pt x="520414" y="108806"/>
                  </a:lnTo>
                  <a:cubicBezTo>
                    <a:pt x="519857" y="111217"/>
                    <a:pt x="522457" y="113163"/>
                    <a:pt x="524500" y="111773"/>
                  </a:cubicBezTo>
                  <a:lnTo>
                    <a:pt x="535643" y="104913"/>
                  </a:lnTo>
                  <a:lnTo>
                    <a:pt x="546785" y="111773"/>
                  </a:lnTo>
                  <a:cubicBezTo>
                    <a:pt x="548921" y="113163"/>
                    <a:pt x="551521" y="111217"/>
                    <a:pt x="550871" y="108806"/>
                  </a:cubicBezTo>
                  <a:lnTo>
                    <a:pt x="547807" y="96107"/>
                  </a:lnTo>
                  <a:lnTo>
                    <a:pt x="557835" y="87671"/>
                  </a:lnTo>
                  <a:cubicBezTo>
                    <a:pt x="559785" y="86095"/>
                    <a:pt x="558856" y="83036"/>
                    <a:pt x="556349" y="82851"/>
                  </a:cubicBezTo>
                  <a:lnTo>
                    <a:pt x="543257" y="81924"/>
                  </a:lnTo>
                  <a:lnTo>
                    <a:pt x="538242" y="69781"/>
                  </a:lnTo>
                  <a:cubicBezTo>
                    <a:pt x="537407" y="67463"/>
                    <a:pt x="534157" y="67463"/>
                    <a:pt x="533228" y="69781"/>
                  </a:cubicBezTo>
                  <a:close/>
                  <a:moveTo>
                    <a:pt x="474173" y="69781"/>
                  </a:moveTo>
                  <a:lnTo>
                    <a:pt x="469159" y="81924"/>
                  </a:lnTo>
                  <a:lnTo>
                    <a:pt x="456066" y="82851"/>
                  </a:lnTo>
                  <a:cubicBezTo>
                    <a:pt x="453559" y="83036"/>
                    <a:pt x="452631" y="86095"/>
                    <a:pt x="454488" y="87671"/>
                  </a:cubicBezTo>
                  <a:lnTo>
                    <a:pt x="464516" y="96107"/>
                  </a:lnTo>
                  <a:lnTo>
                    <a:pt x="461359" y="108806"/>
                  </a:lnTo>
                  <a:cubicBezTo>
                    <a:pt x="460802" y="111217"/>
                    <a:pt x="463402" y="113163"/>
                    <a:pt x="465445" y="111773"/>
                  </a:cubicBezTo>
                  <a:lnTo>
                    <a:pt x="476587" y="104913"/>
                  </a:lnTo>
                  <a:lnTo>
                    <a:pt x="487730" y="111773"/>
                  </a:lnTo>
                  <a:cubicBezTo>
                    <a:pt x="489865" y="113163"/>
                    <a:pt x="492465" y="111217"/>
                    <a:pt x="491815" y="108806"/>
                  </a:cubicBezTo>
                  <a:lnTo>
                    <a:pt x="488751" y="96107"/>
                  </a:lnTo>
                  <a:lnTo>
                    <a:pt x="498779" y="87671"/>
                  </a:lnTo>
                  <a:cubicBezTo>
                    <a:pt x="500729" y="86095"/>
                    <a:pt x="499615" y="83036"/>
                    <a:pt x="497294" y="82851"/>
                  </a:cubicBezTo>
                  <a:lnTo>
                    <a:pt x="484201" y="81924"/>
                  </a:lnTo>
                  <a:lnTo>
                    <a:pt x="479187" y="69781"/>
                  </a:lnTo>
                  <a:cubicBezTo>
                    <a:pt x="478351" y="67463"/>
                    <a:pt x="475101" y="67463"/>
                    <a:pt x="474173" y="69781"/>
                  </a:cubicBezTo>
                  <a:close/>
                  <a:moveTo>
                    <a:pt x="415117" y="69781"/>
                  </a:moveTo>
                  <a:lnTo>
                    <a:pt x="410103" y="81924"/>
                  </a:lnTo>
                  <a:lnTo>
                    <a:pt x="397011" y="82851"/>
                  </a:lnTo>
                  <a:cubicBezTo>
                    <a:pt x="394504" y="83036"/>
                    <a:pt x="393575" y="86095"/>
                    <a:pt x="395432" y="87671"/>
                  </a:cubicBezTo>
                  <a:lnTo>
                    <a:pt x="405460" y="96107"/>
                  </a:lnTo>
                  <a:lnTo>
                    <a:pt x="402303" y="108806"/>
                  </a:lnTo>
                  <a:cubicBezTo>
                    <a:pt x="401746" y="111217"/>
                    <a:pt x="404346" y="113163"/>
                    <a:pt x="406389" y="111773"/>
                  </a:cubicBezTo>
                  <a:lnTo>
                    <a:pt x="417532" y="104913"/>
                  </a:lnTo>
                  <a:lnTo>
                    <a:pt x="428674" y="111773"/>
                  </a:lnTo>
                  <a:cubicBezTo>
                    <a:pt x="430810" y="113163"/>
                    <a:pt x="433410" y="111217"/>
                    <a:pt x="432760" y="108806"/>
                  </a:cubicBezTo>
                  <a:lnTo>
                    <a:pt x="429696" y="96107"/>
                  </a:lnTo>
                  <a:lnTo>
                    <a:pt x="439724" y="87671"/>
                  </a:lnTo>
                  <a:cubicBezTo>
                    <a:pt x="441581" y="86095"/>
                    <a:pt x="440560" y="83036"/>
                    <a:pt x="438238" y="82851"/>
                  </a:cubicBezTo>
                  <a:lnTo>
                    <a:pt x="425146" y="81924"/>
                  </a:lnTo>
                  <a:lnTo>
                    <a:pt x="420132" y="69781"/>
                  </a:lnTo>
                  <a:cubicBezTo>
                    <a:pt x="419296" y="67463"/>
                    <a:pt x="416046" y="67463"/>
                    <a:pt x="415117" y="69781"/>
                  </a:cubicBezTo>
                  <a:close/>
                  <a:moveTo>
                    <a:pt x="436010" y="3780"/>
                  </a:moveTo>
                  <a:lnTo>
                    <a:pt x="517257" y="3780"/>
                  </a:lnTo>
                  <a:cubicBezTo>
                    <a:pt x="566749" y="3780"/>
                    <a:pt x="606862" y="43825"/>
                    <a:pt x="606862" y="93140"/>
                  </a:cubicBezTo>
                  <a:cubicBezTo>
                    <a:pt x="606862" y="142548"/>
                    <a:pt x="566749" y="182594"/>
                    <a:pt x="517257" y="182594"/>
                  </a:cubicBezTo>
                  <a:lnTo>
                    <a:pt x="456438" y="182594"/>
                  </a:lnTo>
                  <a:lnTo>
                    <a:pt x="415210" y="223751"/>
                  </a:lnTo>
                  <a:cubicBezTo>
                    <a:pt x="412517" y="226625"/>
                    <a:pt x="407689" y="224678"/>
                    <a:pt x="407689" y="220692"/>
                  </a:cubicBezTo>
                  <a:lnTo>
                    <a:pt x="407689" y="178051"/>
                  </a:lnTo>
                  <a:cubicBezTo>
                    <a:pt x="372126" y="166279"/>
                    <a:pt x="346405" y="132815"/>
                    <a:pt x="346405" y="93233"/>
                  </a:cubicBezTo>
                  <a:cubicBezTo>
                    <a:pt x="346405" y="43825"/>
                    <a:pt x="386518" y="3780"/>
                    <a:pt x="436010" y="3780"/>
                  </a:cubicBezTo>
                  <a:close/>
                  <a:moveTo>
                    <a:pt x="140854" y="207"/>
                  </a:moveTo>
                  <a:cubicBezTo>
                    <a:pt x="140854" y="207"/>
                    <a:pt x="191922" y="5954"/>
                    <a:pt x="216621" y="856"/>
                  </a:cubicBezTo>
                  <a:cubicBezTo>
                    <a:pt x="241412" y="-4335"/>
                    <a:pt x="267874" y="15038"/>
                    <a:pt x="272145" y="33762"/>
                  </a:cubicBezTo>
                  <a:cubicBezTo>
                    <a:pt x="272145" y="33762"/>
                    <a:pt x="322099" y="33948"/>
                    <a:pt x="302693" y="122934"/>
                  </a:cubicBezTo>
                  <a:cubicBezTo>
                    <a:pt x="310493" y="122563"/>
                    <a:pt x="318942" y="128032"/>
                    <a:pt x="310400" y="158343"/>
                  </a:cubicBezTo>
                  <a:cubicBezTo>
                    <a:pt x="303807" y="181331"/>
                    <a:pt x="297772" y="187727"/>
                    <a:pt x="293130" y="188098"/>
                  </a:cubicBezTo>
                  <a:cubicBezTo>
                    <a:pt x="291551" y="198480"/>
                    <a:pt x="287466" y="209974"/>
                    <a:pt x="281152" y="220819"/>
                  </a:cubicBezTo>
                  <a:lnTo>
                    <a:pt x="281152" y="260863"/>
                  </a:lnTo>
                  <a:cubicBezTo>
                    <a:pt x="281152" y="262346"/>
                    <a:pt x="281895" y="263737"/>
                    <a:pt x="283287" y="264385"/>
                  </a:cubicBezTo>
                  <a:cubicBezTo>
                    <a:pt x="294987" y="270133"/>
                    <a:pt x="353204" y="299424"/>
                    <a:pt x="407057" y="343732"/>
                  </a:cubicBezTo>
                  <a:cubicBezTo>
                    <a:pt x="416714" y="351611"/>
                    <a:pt x="422192" y="363476"/>
                    <a:pt x="422192" y="375989"/>
                  </a:cubicBezTo>
                  <a:lnTo>
                    <a:pt x="422192" y="435406"/>
                  </a:lnTo>
                  <a:lnTo>
                    <a:pt x="238533" y="435406"/>
                  </a:lnTo>
                  <a:lnTo>
                    <a:pt x="220520" y="352816"/>
                  </a:lnTo>
                  <a:cubicBezTo>
                    <a:pt x="257104" y="301834"/>
                    <a:pt x="217735" y="299331"/>
                    <a:pt x="210957" y="299331"/>
                  </a:cubicBezTo>
                  <a:cubicBezTo>
                    <a:pt x="204179" y="299424"/>
                    <a:pt x="164810" y="301834"/>
                    <a:pt x="201393" y="352816"/>
                  </a:cubicBezTo>
                  <a:lnTo>
                    <a:pt x="183566" y="435499"/>
                  </a:lnTo>
                  <a:lnTo>
                    <a:pt x="0" y="435499"/>
                  </a:lnTo>
                  <a:lnTo>
                    <a:pt x="0" y="376082"/>
                  </a:lnTo>
                  <a:cubicBezTo>
                    <a:pt x="0" y="363754"/>
                    <a:pt x="5478" y="351703"/>
                    <a:pt x="15135" y="343824"/>
                  </a:cubicBezTo>
                  <a:cubicBezTo>
                    <a:pt x="68988" y="299609"/>
                    <a:pt x="127113" y="270318"/>
                    <a:pt x="138905" y="264478"/>
                  </a:cubicBezTo>
                  <a:cubicBezTo>
                    <a:pt x="140112" y="263829"/>
                    <a:pt x="141040" y="262532"/>
                    <a:pt x="141040" y="261049"/>
                  </a:cubicBezTo>
                  <a:lnTo>
                    <a:pt x="141040" y="221005"/>
                  </a:lnTo>
                  <a:cubicBezTo>
                    <a:pt x="134726" y="210067"/>
                    <a:pt x="130641" y="198573"/>
                    <a:pt x="128970" y="188191"/>
                  </a:cubicBezTo>
                  <a:cubicBezTo>
                    <a:pt x="124420" y="187820"/>
                    <a:pt x="118385" y="181424"/>
                    <a:pt x="111792" y="158436"/>
                  </a:cubicBezTo>
                  <a:cubicBezTo>
                    <a:pt x="103528" y="128867"/>
                    <a:pt x="111328" y="123120"/>
                    <a:pt x="118942" y="123120"/>
                  </a:cubicBezTo>
                  <a:cubicBezTo>
                    <a:pt x="114856" y="105786"/>
                    <a:pt x="104643" y="45813"/>
                    <a:pt x="149397" y="18560"/>
                  </a:cubicBezTo>
                  <a:cubicBezTo>
                    <a:pt x="149397" y="18560"/>
                    <a:pt x="140112" y="10960"/>
                    <a:pt x="140854" y="207"/>
                  </a:cubicBezTo>
                  <a:close/>
                </a:path>
              </a:pathLst>
            </a:custGeom>
            <a:solidFill>
              <a:schemeClr val="tx1"/>
            </a:solidFill>
            <a:ln w="57150">
              <a:solidFill>
                <a:srgbClr val="ED4390"/>
              </a:solidFill>
            </a:ln>
          </p:spPr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8ADF9EB-79B0-4E63-82B1-E6152E850C14}"/>
                </a:ext>
              </a:extLst>
            </p:cNvPr>
            <p:cNvGrpSpPr/>
            <p:nvPr/>
          </p:nvGrpSpPr>
          <p:grpSpPr>
            <a:xfrm>
              <a:off x="7237008" y="4351858"/>
              <a:ext cx="4555560" cy="1668846"/>
              <a:chOff x="6393206" y="4540442"/>
              <a:chExt cx="4555560" cy="1668846"/>
            </a:xfrm>
          </p:grpSpPr>
          <p:sp>
            <p:nvSpPr>
              <p:cNvPr id="27" name="user_158965">
                <a:extLst>
                  <a:ext uri="{FF2B5EF4-FFF2-40B4-BE49-F238E27FC236}">
                    <a16:creationId xmlns:a16="http://schemas.microsoft.com/office/drawing/2014/main" id="{DE28945C-3F38-4053-BC05-AABD42DF0F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8728151" y="4540442"/>
                <a:ext cx="2220615" cy="1668846"/>
              </a:xfrm>
              <a:custGeom>
                <a:avLst/>
                <a:gdLst>
                  <a:gd name="connsiteX0" fmla="*/ 123175 w 609465"/>
                  <a:gd name="connsiteY0" fmla="*/ 307089 h 458028"/>
                  <a:gd name="connsiteX1" fmla="*/ 101572 w 609465"/>
                  <a:gd name="connsiteY1" fmla="*/ 369482 h 458028"/>
                  <a:gd name="connsiteX2" fmla="*/ 131124 w 609465"/>
                  <a:gd name="connsiteY2" fmla="*/ 367240 h 458028"/>
                  <a:gd name="connsiteX3" fmla="*/ 195985 w 609465"/>
                  <a:gd name="connsiteY3" fmla="*/ 446829 h 458028"/>
                  <a:gd name="connsiteX4" fmla="*/ 196195 w 609465"/>
                  <a:gd name="connsiteY4" fmla="*/ 447443 h 458028"/>
                  <a:gd name="connsiteX5" fmla="*/ 196281 w 609465"/>
                  <a:gd name="connsiteY5" fmla="*/ 447192 h 458028"/>
                  <a:gd name="connsiteX6" fmla="*/ 196587 w 609465"/>
                  <a:gd name="connsiteY6" fmla="*/ 447567 h 458028"/>
                  <a:gd name="connsiteX7" fmla="*/ 261862 w 609465"/>
                  <a:gd name="connsiteY7" fmla="*/ 367334 h 458028"/>
                  <a:gd name="connsiteX8" fmla="*/ 291414 w 609465"/>
                  <a:gd name="connsiteY8" fmla="*/ 369576 h 458028"/>
                  <a:gd name="connsiteX9" fmla="*/ 270185 w 609465"/>
                  <a:gd name="connsiteY9" fmla="*/ 307182 h 458028"/>
                  <a:gd name="connsiteX10" fmla="*/ 281501 w 609465"/>
                  <a:gd name="connsiteY10" fmla="*/ 313347 h 458028"/>
                  <a:gd name="connsiteX11" fmla="*/ 348647 w 609465"/>
                  <a:gd name="connsiteY11" fmla="*/ 346318 h 458028"/>
                  <a:gd name="connsiteX12" fmla="*/ 382033 w 609465"/>
                  <a:gd name="connsiteY12" fmla="*/ 390498 h 458028"/>
                  <a:gd name="connsiteX13" fmla="*/ 392787 w 609465"/>
                  <a:gd name="connsiteY13" fmla="*/ 449715 h 458028"/>
                  <a:gd name="connsiteX14" fmla="*/ 385773 w 609465"/>
                  <a:gd name="connsiteY14" fmla="*/ 458028 h 458028"/>
                  <a:gd name="connsiteX15" fmla="*/ 199018 w 609465"/>
                  <a:gd name="connsiteY15" fmla="*/ 458028 h 458028"/>
                  <a:gd name="connsiteX16" fmla="*/ 193968 w 609465"/>
                  <a:gd name="connsiteY16" fmla="*/ 458028 h 458028"/>
                  <a:gd name="connsiteX17" fmla="*/ 7213 w 609465"/>
                  <a:gd name="connsiteY17" fmla="*/ 458028 h 458028"/>
                  <a:gd name="connsiteX18" fmla="*/ 105 w 609465"/>
                  <a:gd name="connsiteY18" fmla="*/ 449528 h 458028"/>
                  <a:gd name="connsiteX19" fmla="*/ 10860 w 609465"/>
                  <a:gd name="connsiteY19" fmla="*/ 390404 h 458028"/>
                  <a:gd name="connsiteX20" fmla="*/ 44246 w 609465"/>
                  <a:gd name="connsiteY20" fmla="*/ 346225 h 458028"/>
                  <a:gd name="connsiteX21" fmla="*/ 109708 w 609465"/>
                  <a:gd name="connsiteY21" fmla="*/ 313907 h 458028"/>
                  <a:gd name="connsiteX22" fmla="*/ 456818 w 609465"/>
                  <a:gd name="connsiteY22" fmla="*/ 68801 h 458028"/>
                  <a:gd name="connsiteX23" fmla="*/ 440637 w 609465"/>
                  <a:gd name="connsiteY23" fmla="*/ 75525 h 458028"/>
                  <a:gd name="connsiteX24" fmla="*/ 433902 w 609465"/>
                  <a:gd name="connsiteY24" fmla="*/ 91680 h 458028"/>
                  <a:gd name="connsiteX25" fmla="*/ 440637 w 609465"/>
                  <a:gd name="connsiteY25" fmla="*/ 107929 h 458028"/>
                  <a:gd name="connsiteX26" fmla="*/ 471784 w 609465"/>
                  <a:gd name="connsiteY26" fmla="*/ 139026 h 458028"/>
                  <a:gd name="connsiteX27" fmla="*/ 474309 w 609465"/>
                  <a:gd name="connsiteY27" fmla="*/ 140053 h 458028"/>
                  <a:gd name="connsiteX28" fmla="*/ 476741 w 609465"/>
                  <a:gd name="connsiteY28" fmla="*/ 139026 h 458028"/>
                  <a:gd name="connsiteX29" fmla="*/ 507981 w 609465"/>
                  <a:gd name="connsiteY29" fmla="*/ 107929 h 458028"/>
                  <a:gd name="connsiteX30" fmla="*/ 514716 w 609465"/>
                  <a:gd name="connsiteY30" fmla="*/ 91680 h 458028"/>
                  <a:gd name="connsiteX31" fmla="*/ 507981 w 609465"/>
                  <a:gd name="connsiteY31" fmla="*/ 75525 h 458028"/>
                  <a:gd name="connsiteX32" fmla="*/ 491706 w 609465"/>
                  <a:gd name="connsiteY32" fmla="*/ 68801 h 458028"/>
                  <a:gd name="connsiteX33" fmla="*/ 475525 w 609465"/>
                  <a:gd name="connsiteY33" fmla="*/ 75525 h 458028"/>
                  <a:gd name="connsiteX34" fmla="*/ 474309 w 609465"/>
                  <a:gd name="connsiteY34" fmla="*/ 76739 h 458028"/>
                  <a:gd name="connsiteX35" fmla="*/ 473000 w 609465"/>
                  <a:gd name="connsiteY35" fmla="*/ 75525 h 458028"/>
                  <a:gd name="connsiteX36" fmla="*/ 456818 w 609465"/>
                  <a:gd name="connsiteY36" fmla="*/ 68801 h 458028"/>
                  <a:gd name="connsiteX37" fmla="*/ 432125 w 609465"/>
                  <a:gd name="connsiteY37" fmla="*/ 7821 h 458028"/>
                  <a:gd name="connsiteX38" fmla="*/ 516399 w 609465"/>
                  <a:gd name="connsiteY38" fmla="*/ 7821 h 458028"/>
                  <a:gd name="connsiteX39" fmla="*/ 609465 w 609465"/>
                  <a:gd name="connsiteY39" fmla="*/ 100645 h 458028"/>
                  <a:gd name="connsiteX40" fmla="*/ 516399 w 609465"/>
                  <a:gd name="connsiteY40" fmla="*/ 193562 h 458028"/>
                  <a:gd name="connsiteX41" fmla="*/ 453357 w 609465"/>
                  <a:gd name="connsiteY41" fmla="*/ 193562 h 458028"/>
                  <a:gd name="connsiteX42" fmla="*/ 410519 w 609465"/>
                  <a:gd name="connsiteY42" fmla="*/ 236239 h 458028"/>
                  <a:gd name="connsiteX43" fmla="*/ 402662 w 609465"/>
                  <a:gd name="connsiteY43" fmla="*/ 232877 h 458028"/>
                  <a:gd name="connsiteX44" fmla="*/ 402662 w 609465"/>
                  <a:gd name="connsiteY44" fmla="*/ 188706 h 458028"/>
                  <a:gd name="connsiteX45" fmla="*/ 339059 w 609465"/>
                  <a:gd name="connsiteY45" fmla="*/ 100645 h 458028"/>
                  <a:gd name="connsiteX46" fmla="*/ 432125 w 609465"/>
                  <a:gd name="connsiteY46" fmla="*/ 7821 h 458028"/>
                  <a:gd name="connsiteX47" fmla="*/ 189106 w 609465"/>
                  <a:gd name="connsiteY47" fmla="*/ 9 h 458028"/>
                  <a:gd name="connsiteX48" fmla="*/ 233874 w 609465"/>
                  <a:gd name="connsiteY48" fmla="*/ 18447 h 458028"/>
                  <a:gd name="connsiteX49" fmla="*/ 304651 w 609465"/>
                  <a:gd name="connsiteY49" fmla="*/ 156092 h 458028"/>
                  <a:gd name="connsiteX50" fmla="*/ 339058 w 609465"/>
                  <a:gd name="connsiteY50" fmla="*/ 244244 h 458028"/>
                  <a:gd name="connsiteX51" fmla="*/ 249582 w 609465"/>
                  <a:gd name="connsiteY51" fmla="*/ 271698 h 458028"/>
                  <a:gd name="connsiteX52" fmla="*/ 249582 w 609465"/>
                  <a:gd name="connsiteY52" fmla="*/ 290935 h 458028"/>
                  <a:gd name="connsiteX53" fmla="*/ 249488 w 609465"/>
                  <a:gd name="connsiteY53" fmla="*/ 292242 h 458028"/>
                  <a:gd name="connsiteX54" fmla="*/ 196281 w 609465"/>
                  <a:gd name="connsiteY54" fmla="*/ 447192 h 458028"/>
                  <a:gd name="connsiteX55" fmla="*/ 195985 w 609465"/>
                  <a:gd name="connsiteY55" fmla="*/ 446829 h 458028"/>
                  <a:gd name="connsiteX56" fmla="*/ 142996 w 609465"/>
                  <a:gd name="connsiteY56" fmla="*/ 291869 h 458028"/>
                  <a:gd name="connsiteX57" fmla="*/ 142996 w 609465"/>
                  <a:gd name="connsiteY57" fmla="*/ 272259 h 458028"/>
                  <a:gd name="connsiteX58" fmla="*/ 52210 w 609465"/>
                  <a:gd name="connsiteY58" fmla="*/ 242843 h 458028"/>
                  <a:gd name="connsiteX59" fmla="*/ 89889 w 609465"/>
                  <a:gd name="connsiteY59" fmla="*/ 136668 h 458028"/>
                  <a:gd name="connsiteX60" fmla="*/ 154309 w 609465"/>
                  <a:gd name="connsiteY60" fmla="*/ 6680 h 458028"/>
                  <a:gd name="connsiteX61" fmla="*/ 189106 w 609465"/>
                  <a:gd name="connsiteY61" fmla="*/ 9 h 458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609465" h="458028">
                    <a:moveTo>
                      <a:pt x="123175" y="307089"/>
                    </a:moveTo>
                    <a:lnTo>
                      <a:pt x="101572" y="369482"/>
                    </a:lnTo>
                    <a:lnTo>
                      <a:pt x="131124" y="367240"/>
                    </a:lnTo>
                    <a:lnTo>
                      <a:pt x="195985" y="446829"/>
                    </a:lnTo>
                    <a:lnTo>
                      <a:pt x="196195" y="447443"/>
                    </a:lnTo>
                    <a:lnTo>
                      <a:pt x="196281" y="447192"/>
                    </a:lnTo>
                    <a:lnTo>
                      <a:pt x="196587" y="447567"/>
                    </a:lnTo>
                    <a:lnTo>
                      <a:pt x="261862" y="367334"/>
                    </a:lnTo>
                    <a:lnTo>
                      <a:pt x="291414" y="369576"/>
                    </a:lnTo>
                    <a:lnTo>
                      <a:pt x="270185" y="307182"/>
                    </a:lnTo>
                    <a:cubicBezTo>
                      <a:pt x="273926" y="309331"/>
                      <a:pt x="277667" y="311479"/>
                      <a:pt x="281501" y="313347"/>
                    </a:cubicBezTo>
                    <a:lnTo>
                      <a:pt x="348647" y="346318"/>
                    </a:lnTo>
                    <a:cubicBezTo>
                      <a:pt x="366228" y="354911"/>
                      <a:pt x="378572" y="371350"/>
                      <a:pt x="382033" y="390498"/>
                    </a:cubicBezTo>
                    <a:lnTo>
                      <a:pt x="392787" y="449715"/>
                    </a:lnTo>
                    <a:cubicBezTo>
                      <a:pt x="393535" y="454012"/>
                      <a:pt x="390262" y="458028"/>
                      <a:pt x="385773" y="458028"/>
                    </a:cubicBezTo>
                    <a:lnTo>
                      <a:pt x="199018" y="458028"/>
                    </a:lnTo>
                    <a:lnTo>
                      <a:pt x="193968" y="458028"/>
                    </a:lnTo>
                    <a:lnTo>
                      <a:pt x="7213" y="458028"/>
                    </a:lnTo>
                    <a:cubicBezTo>
                      <a:pt x="2724" y="458028"/>
                      <a:pt x="-643" y="454012"/>
                      <a:pt x="105" y="449528"/>
                    </a:cubicBezTo>
                    <a:lnTo>
                      <a:pt x="10860" y="390404"/>
                    </a:lnTo>
                    <a:cubicBezTo>
                      <a:pt x="14320" y="371257"/>
                      <a:pt x="26758" y="354818"/>
                      <a:pt x="44246" y="346225"/>
                    </a:cubicBezTo>
                    <a:lnTo>
                      <a:pt x="109708" y="313907"/>
                    </a:lnTo>
                    <a:close/>
                    <a:moveTo>
                      <a:pt x="456818" y="68801"/>
                    </a:moveTo>
                    <a:cubicBezTo>
                      <a:pt x="450739" y="68801"/>
                      <a:pt x="444939" y="71136"/>
                      <a:pt x="440637" y="75525"/>
                    </a:cubicBezTo>
                    <a:cubicBezTo>
                      <a:pt x="436241" y="79914"/>
                      <a:pt x="433902" y="85610"/>
                      <a:pt x="433902" y="91680"/>
                    </a:cubicBezTo>
                    <a:cubicBezTo>
                      <a:pt x="433902" y="97844"/>
                      <a:pt x="436241" y="103540"/>
                      <a:pt x="440637" y="107929"/>
                    </a:cubicBezTo>
                    <a:lnTo>
                      <a:pt x="471784" y="139026"/>
                    </a:lnTo>
                    <a:cubicBezTo>
                      <a:pt x="472438" y="139680"/>
                      <a:pt x="473280" y="140053"/>
                      <a:pt x="474309" y="140053"/>
                    </a:cubicBezTo>
                    <a:cubicBezTo>
                      <a:pt x="475244" y="140053"/>
                      <a:pt x="476180" y="139680"/>
                      <a:pt x="476741" y="139026"/>
                    </a:cubicBezTo>
                    <a:lnTo>
                      <a:pt x="507981" y="107929"/>
                    </a:lnTo>
                    <a:cubicBezTo>
                      <a:pt x="512284" y="103540"/>
                      <a:pt x="514716" y="97844"/>
                      <a:pt x="514716" y="91680"/>
                    </a:cubicBezTo>
                    <a:cubicBezTo>
                      <a:pt x="514716" y="85610"/>
                      <a:pt x="512284" y="79914"/>
                      <a:pt x="507981" y="75525"/>
                    </a:cubicBezTo>
                    <a:cubicBezTo>
                      <a:pt x="503585" y="71136"/>
                      <a:pt x="497880" y="68801"/>
                      <a:pt x="491706" y="68801"/>
                    </a:cubicBezTo>
                    <a:cubicBezTo>
                      <a:pt x="485627" y="68801"/>
                      <a:pt x="479921" y="71136"/>
                      <a:pt x="475525" y="75525"/>
                    </a:cubicBezTo>
                    <a:lnTo>
                      <a:pt x="474309" y="76739"/>
                    </a:lnTo>
                    <a:lnTo>
                      <a:pt x="473000" y="75525"/>
                    </a:lnTo>
                    <a:cubicBezTo>
                      <a:pt x="468697" y="71136"/>
                      <a:pt x="462898" y="68801"/>
                      <a:pt x="456818" y="68801"/>
                    </a:cubicBezTo>
                    <a:close/>
                    <a:moveTo>
                      <a:pt x="432125" y="7821"/>
                    </a:moveTo>
                    <a:lnTo>
                      <a:pt x="516399" y="7821"/>
                    </a:lnTo>
                    <a:cubicBezTo>
                      <a:pt x="567843" y="7821"/>
                      <a:pt x="609465" y="49377"/>
                      <a:pt x="609465" y="100645"/>
                    </a:cubicBezTo>
                    <a:cubicBezTo>
                      <a:pt x="609465" y="152006"/>
                      <a:pt x="567843" y="193562"/>
                      <a:pt x="516399" y="193562"/>
                    </a:cubicBezTo>
                    <a:lnTo>
                      <a:pt x="453357" y="193562"/>
                    </a:lnTo>
                    <a:lnTo>
                      <a:pt x="410519" y="236239"/>
                    </a:lnTo>
                    <a:cubicBezTo>
                      <a:pt x="407526" y="239134"/>
                      <a:pt x="402569" y="237173"/>
                      <a:pt x="402662" y="232877"/>
                    </a:cubicBezTo>
                    <a:lnTo>
                      <a:pt x="402662" y="188706"/>
                    </a:lnTo>
                    <a:cubicBezTo>
                      <a:pt x="365810" y="176473"/>
                      <a:pt x="339059" y="141641"/>
                      <a:pt x="339059" y="100645"/>
                    </a:cubicBezTo>
                    <a:cubicBezTo>
                      <a:pt x="339059" y="49377"/>
                      <a:pt x="380775" y="7821"/>
                      <a:pt x="432125" y="7821"/>
                    </a:cubicBezTo>
                    <a:close/>
                    <a:moveTo>
                      <a:pt x="189106" y="9"/>
                    </a:moveTo>
                    <a:cubicBezTo>
                      <a:pt x="218938" y="482"/>
                      <a:pt x="233874" y="18447"/>
                      <a:pt x="233874" y="18447"/>
                    </a:cubicBezTo>
                    <a:cubicBezTo>
                      <a:pt x="295302" y="12844"/>
                      <a:pt x="312131" y="79892"/>
                      <a:pt x="304651" y="156092"/>
                    </a:cubicBezTo>
                    <a:cubicBezTo>
                      <a:pt x="297172" y="232385"/>
                      <a:pt x="339058" y="244244"/>
                      <a:pt x="339058" y="244244"/>
                    </a:cubicBezTo>
                    <a:cubicBezTo>
                      <a:pt x="310261" y="273566"/>
                      <a:pt x="249582" y="271698"/>
                      <a:pt x="249582" y="271698"/>
                    </a:cubicBezTo>
                    <a:lnTo>
                      <a:pt x="249582" y="290935"/>
                    </a:lnTo>
                    <a:lnTo>
                      <a:pt x="249488" y="292242"/>
                    </a:lnTo>
                    <a:lnTo>
                      <a:pt x="196281" y="447192"/>
                    </a:lnTo>
                    <a:lnTo>
                      <a:pt x="195985" y="446829"/>
                    </a:lnTo>
                    <a:lnTo>
                      <a:pt x="142996" y="291869"/>
                    </a:lnTo>
                    <a:lnTo>
                      <a:pt x="142996" y="272259"/>
                    </a:lnTo>
                    <a:cubicBezTo>
                      <a:pt x="72967" y="272819"/>
                      <a:pt x="52210" y="242843"/>
                      <a:pt x="52210" y="242843"/>
                    </a:cubicBezTo>
                    <a:cubicBezTo>
                      <a:pt x="52210" y="242843"/>
                      <a:pt x="92414" y="242190"/>
                      <a:pt x="89889" y="136668"/>
                    </a:cubicBezTo>
                    <a:cubicBezTo>
                      <a:pt x="87365" y="31053"/>
                      <a:pt x="136264" y="13497"/>
                      <a:pt x="154309" y="6680"/>
                    </a:cubicBezTo>
                    <a:cubicBezTo>
                      <a:pt x="167562" y="1638"/>
                      <a:pt x="179161" y="-148"/>
                      <a:pt x="189106" y="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  <p:sp>
            <p:nvSpPr>
              <p:cNvPr id="28" name="user_158986">
                <a:extLst>
                  <a:ext uri="{FF2B5EF4-FFF2-40B4-BE49-F238E27FC236}">
                    <a16:creationId xmlns:a16="http://schemas.microsoft.com/office/drawing/2014/main" id="{3F693339-2AF3-461D-A539-D7801039E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93206" y="4540442"/>
                <a:ext cx="2300528" cy="1668846"/>
              </a:xfrm>
              <a:custGeom>
                <a:avLst/>
                <a:gdLst>
                  <a:gd name="connsiteX0" fmla="*/ 502773 w 609120"/>
                  <a:gd name="connsiteY0" fmla="*/ 65754 h 441868"/>
                  <a:gd name="connsiteX1" fmla="*/ 467979 w 609120"/>
                  <a:gd name="connsiteY1" fmla="*/ 100299 h 441868"/>
                  <a:gd name="connsiteX2" fmla="*/ 453387 w 609120"/>
                  <a:gd name="connsiteY2" fmla="*/ 85641 h 441868"/>
                  <a:gd name="connsiteX3" fmla="*/ 438142 w 609120"/>
                  <a:gd name="connsiteY3" fmla="*/ 100672 h 441868"/>
                  <a:gd name="connsiteX4" fmla="*/ 452733 w 609120"/>
                  <a:gd name="connsiteY4" fmla="*/ 115423 h 441868"/>
                  <a:gd name="connsiteX5" fmla="*/ 467979 w 609120"/>
                  <a:gd name="connsiteY5" fmla="*/ 130548 h 441868"/>
                  <a:gd name="connsiteX6" fmla="*/ 483225 w 609120"/>
                  <a:gd name="connsiteY6" fmla="*/ 115517 h 441868"/>
                  <a:gd name="connsiteX7" fmla="*/ 517832 w 609120"/>
                  <a:gd name="connsiteY7" fmla="*/ 80879 h 441868"/>
                  <a:gd name="connsiteX8" fmla="*/ 437206 w 609120"/>
                  <a:gd name="connsiteY8" fmla="*/ 8243 h 441868"/>
                  <a:gd name="connsiteX9" fmla="*/ 518954 w 609120"/>
                  <a:gd name="connsiteY9" fmla="*/ 8243 h 441868"/>
                  <a:gd name="connsiteX10" fmla="*/ 609120 w 609120"/>
                  <a:gd name="connsiteY10" fmla="*/ 98245 h 441868"/>
                  <a:gd name="connsiteX11" fmla="*/ 518954 w 609120"/>
                  <a:gd name="connsiteY11" fmla="*/ 188246 h 441868"/>
                  <a:gd name="connsiteX12" fmla="*/ 457877 w 609120"/>
                  <a:gd name="connsiteY12" fmla="*/ 188246 h 441868"/>
                  <a:gd name="connsiteX13" fmla="*/ 416348 w 609120"/>
                  <a:gd name="connsiteY13" fmla="*/ 229699 h 441868"/>
                  <a:gd name="connsiteX14" fmla="*/ 408772 w 609120"/>
                  <a:gd name="connsiteY14" fmla="*/ 226525 h 441868"/>
                  <a:gd name="connsiteX15" fmla="*/ 408772 w 609120"/>
                  <a:gd name="connsiteY15" fmla="*/ 183578 h 441868"/>
                  <a:gd name="connsiteX16" fmla="*/ 347040 w 609120"/>
                  <a:gd name="connsiteY16" fmla="*/ 98245 h 441868"/>
                  <a:gd name="connsiteX17" fmla="*/ 437206 w 609120"/>
                  <a:gd name="connsiteY17" fmla="*/ 8243 h 441868"/>
                  <a:gd name="connsiteX18" fmla="*/ 206385 w 609120"/>
                  <a:gd name="connsiteY18" fmla="*/ 373 h 441868"/>
                  <a:gd name="connsiteX19" fmla="*/ 256321 w 609120"/>
                  <a:gd name="connsiteY19" fmla="*/ 10924 h 441868"/>
                  <a:gd name="connsiteX20" fmla="*/ 280634 w 609120"/>
                  <a:gd name="connsiteY20" fmla="*/ 33615 h 441868"/>
                  <a:gd name="connsiteX21" fmla="*/ 307473 w 609120"/>
                  <a:gd name="connsiteY21" fmla="*/ 118497 h 441868"/>
                  <a:gd name="connsiteX22" fmla="*/ 305696 w 609120"/>
                  <a:gd name="connsiteY22" fmla="*/ 126061 h 441868"/>
                  <a:gd name="connsiteX23" fmla="*/ 312803 w 609120"/>
                  <a:gd name="connsiteY23" fmla="*/ 161825 h 441868"/>
                  <a:gd name="connsiteX24" fmla="*/ 295503 w 609120"/>
                  <a:gd name="connsiteY24" fmla="*/ 191799 h 441868"/>
                  <a:gd name="connsiteX25" fmla="*/ 283440 w 609120"/>
                  <a:gd name="connsiteY25" fmla="*/ 224949 h 441868"/>
                  <a:gd name="connsiteX26" fmla="*/ 283440 w 609120"/>
                  <a:gd name="connsiteY26" fmla="*/ 266316 h 441868"/>
                  <a:gd name="connsiteX27" fmla="*/ 285497 w 609120"/>
                  <a:gd name="connsiteY27" fmla="*/ 269771 h 441868"/>
                  <a:gd name="connsiteX28" fmla="*/ 410338 w 609120"/>
                  <a:gd name="connsiteY28" fmla="*/ 349703 h 441868"/>
                  <a:gd name="connsiteX29" fmla="*/ 425580 w 609120"/>
                  <a:gd name="connsiteY29" fmla="*/ 381919 h 441868"/>
                  <a:gd name="connsiteX30" fmla="*/ 425580 w 609120"/>
                  <a:gd name="connsiteY30" fmla="*/ 441868 h 441868"/>
                  <a:gd name="connsiteX31" fmla="*/ 240611 w 609120"/>
                  <a:gd name="connsiteY31" fmla="*/ 441868 h 441868"/>
                  <a:gd name="connsiteX32" fmla="*/ 222469 w 609120"/>
                  <a:gd name="connsiteY32" fmla="*/ 358574 h 441868"/>
                  <a:gd name="connsiteX33" fmla="*/ 212743 w 609120"/>
                  <a:gd name="connsiteY33" fmla="*/ 304601 h 441868"/>
                  <a:gd name="connsiteX34" fmla="*/ 203018 w 609120"/>
                  <a:gd name="connsiteY34" fmla="*/ 358574 h 441868"/>
                  <a:gd name="connsiteX35" fmla="*/ 184783 w 609120"/>
                  <a:gd name="connsiteY35" fmla="*/ 441868 h 441868"/>
                  <a:gd name="connsiteX36" fmla="*/ 0 w 609120"/>
                  <a:gd name="connsiteY36" fmla="*/ 441868 h 441868"/>
                  <a:gd name="connsiteX37" fmla="*/ 0 w 609120"/>
                  <a:gd name="connsiteY37" fmla="*/ 381919 h 441868"/>
                  <a:gd name="connsiteX38" fmla="*/ 15243 w 609120"/>
                  <a:gd name="connsiteY38" fmla="*/ 349330 h 441868"/>
                  <a:gd name="connsiteX39" fmla="*/ 139990 w 609120"/>
                  <a:gd name="connsiteY39" fmla="*/ 269397 h 441868"/>
                  <a:gd name="connsiteX40" fmla="*/ 142141 w 609120"/>
                  <a:gd name="connsiteY40" fmla="*/ 265942 h 441868"/>
                  <a:gd name="connsiteX41" fmla="*/ 142141 w 609120"/>
                  <a:gd name="connsiteY41" fmla="*/ 224669 h 441868"/>
                  <a:gd name="connsiteX42" fmla="*/ 130078 w 609120"/>
                  <a:gd name="connsiteY42" fmla="*/ 191613 h 441868"/>
                  <a:gd name="connsiteX43" fmla="*/ 112684 w 609120"/>
                  <a:gd name="connsiteY43" fmla="*/ 161545 h 441868"/>
                  <a:gd name="connsiteX44" fmla="*/ 119417 w 609120"/>
                  <a:gd name="connsiteY44" fmla="*/ 125967 h 441868"/>
                  <a:gd name="connsiteX45" fmla="*/ 117734 w 609120"/>
                  <a:gd name="connsiteY45" fmla="*/ 118404 h 441868"/>
                  <a:gd name="connsiteX46" fmla="*/ 117453 w 609120"/>
                  <a:gd name="connsiteY46" fmla="*/ 76663 h 441868"/>
                  <a:gd name="connsiteX47" fmla="*/ 141860 w 609120"/>
                  <a:gd name="connsiteY47" fmla="*/ 33989 h 441868"/>
                  <a:gd name="connsiteX48" fmla="*/ 164491 w 609120"/>
                  <a:gd name="connsiteY48" fmla="*/ 15313 h 441868"/>
                  <a:gd name="connsiteX49" fmla="*/ 186373 w 609120"/>
                  <a:gd name="connsiteY49" fmla="*/ 4108 h 441868"/>
                  <a:gd name="connsiteX50" fmla="*/ 206385 w 609120"/>
                  <a:gd name="connsiteY50" fmla="*/ 373 h 44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609120" h="441868">
                    <a:moveTo>
                      <a:pt x="502773" y="65754"/>
                    </a:moveTo>
                    <a:lnTo>
                      <a:pt x="467979" y="100299"/>
                    </a:lnTo>
                    <a:lnTo>
                      <a:pt x="453387" y="85641"/>
                    </a:lnTo>
                    <a:lnTo>
                      <a:pt x="438142" y="100672"/>
                    </a:lnTo>
                    <a:lnTo>
                      <a:pt x="452733" y="115423"/>
                    </a:lnTo>
                    <a:lnTo>
                      <a:pt x="467979" y="130548"/>
                    </a:lnTo>
                    <a:lnTo>
                      <a:pt x="483225" y="115517"/>
                    </a:lnTo>
                    <a:lnTo>
                      <a:pt x="517832" y="80879"/>
                    </a:lnTo>
                    <a:close/>
                    <a:moveTo>
                      <a:pt x="437206" y="8243"/>
                    </a:moveTo>
                    <a:lnTo>
                      <a:pt x="518954" y="8243"/>
                    </a:lnTo>
                    <a:cubicBezTo>
                      <a:pt x="568901" y="8243"/>
                      <a:pt x="609120" y="48389"/>
                      <a:pt x="609120" y="98245"/>
                    </a:cubicBezTo>
                    <a:cubicBezTo>
                      <a:pt x="609120" y="147913"/>
                      <a:pt x="568714" y="188246"/>
                      <a:pt x="518954" y="188246"/>
                    </a:cubicBezTo>
                    <a:lnTo>
                      <a:pt x="457877" y="188246"/>
                    </a:lnTo>
                    <a:lnTo>
                      <a:pt x="416348" y="229699"/>
                    </a:lnTo>
                    <a:cubicBezTo>
                      <a:pt x="413636" y="232500"/>
                      <a:pt x="408772" y="230539"/>
                      <a:pt x="408772" y="226525"/>
                    </a:cubicBezTo>
                    <a:lnTo>
                      <a:pt x="408772" y="183578"/>
                    </a:lnTo>
                    <a:cubicBezTo>
                      <a:pt x="372855" y="171628"/>
                      <a:pt x="347040" y="137924"/>
                      <a:pt x="347040" y="98245"/>
                    </a:cubicBezTo>
                    <a:cubicBezTo>
                      <a:pt x="347040" y="48576"/>
                      <a:pt x="387447" y="8243"/>
                      <a:pt x="437206" y="8243"/>
                    </a:cubicBezTo>
                    <a:close/>
                    <a:moveTo>
                      <a:pt x="206385" y="373"/>
                    </a:moveTo>
                    <a:cubicBezTo>
                      <a:pt x="228080" y="-1495"/>
                      <a:pt x="244538" y="3921"/>
                      <a:pt x="256321" y="10924"/>
                    </a:cubicBezTo>
                    <a:cubicBezTo>
                      <a:pt x="273901" y="20729"/>
                      <a:pt x="280634" y="33615"/>
                      <a:pt x="280634" y="33615"/>
                    </a:cubicBezTo>
                    <a:cubicBezTo>
                      <a:pt x="280634" y="33615"/>
                      <a:pt x="321219" y="36417"/>
                      <a:pt x="307473" y="118497"/>
                    </a:cubicBezTo>
                    <a:cubicBezTo>
                      <a:pt x="307099" y="121018"/>
                      <a:pt x="306444" y="123633"/>
                      <a:pt x="305696" y="126061"/>
                    </a:cubicBezTo>
                    <a:cubicBezTo>
                      <a:pt x="313364" y="126061"/>
                      <a:pt x="321313" y="132037"/>
                      <a:pt x="312803" y="161825"/>
                    </a:cubicBezTo>
                    <a:cubicBezTo>
                      <a:pt x="306257" y="184983"/>
                      <a:pt x="300085" y="191426"/>
                      <a:pt x="295503" y="191799"/>
                    </a:cubicBezTo>
                    <a:cubicBezTo>
                      <a:pt x="293913" y="202445"/>
                      <a:pt x="289799" y="214024"/>
                      <a:pt x="283440" y="224949"/>
                    </a:cubicBezTo>
                    <a:lnTo>
                      <a:pt x="283440" y="266316"/>
                    </a:lnTo>
                    <a:cubicBezTo>
                      <a:pt x="283440" y="267810"/>
                      <a:pt x="284188" y="269117"/>
                      <a:pt x="285497" y="269771"/>
                    </a:cubicBezTo>
                    <a:cubicBezTo>
                      <a:pt x="297467" y="275467"/>
                      <a:pt x="356100" y="305161"/>
                      <a:pt x="410338" y="349703"/>
                    </a:cubicBezTo>
                    <a:cubicBezTo>
                      <a:pt x="420063" y="357640"/>
                      <a:pt x="425580" y="369780"/>
                      <a:pt x="425580" y="381919"/>
                    </a:cubicBezTo>
                    <a:lnTo>
                      <a:pt x="425580" y="441868"/>
                    </a:lnTo>
                    <a:lnTo>
                      <a:pt x="240611" y="441868"/>
                    </a:lnTo>
                    <a:lnTo>
                      <a:pt x="222469" y="358574"/>
                    </a:lnTo>
                    <a:cubicBezTo>
                      <a:pt x="259220" y="307122"/>
                      <a:pt x="219570" y="304601"/>
                      <a:pt x="212743" y="304601"/>
                    </a:cubicBezTo>
                    <a:cubicBezTo>
                      <a:pt x="205730" y="304601"/>
                      <a:pt x="166080" y="307122"/>
                      <a:pt x="203018" y="358574"/>
                    </a:cubicBezTo>
                    <a:lnTo>
                      <a:pt x="184783" y="441868"/>
                    </a:lnTo>
                    <a:lnTo>
                      <a:pt x="0" y="441868"/>
                    </a:lnTo>
                    <a:lnTo>
                      <a:pt x="0" y="381919"/>
                    </a:lnTo>
                    <a:cubicBezTo>
                      <a:pt x="0" y="369406"/>
                      <a:pt x="5518" y="357267"/>
                      <a:pt x="15243" y="349330"/>
                    </a:cubicBezTo>
                    <a:cubicBezTo>
                      <a:pt x="69574" y="304788"/>
                      <a:pt x="128207" y="275280"/>
                      <a:pt x="139990" y="269397"/>
                    </a:cubicBezTo>
                    <a:cubicBezTo>
                      <a:pt x="141299" y="268744"/>
                      <a:pt x="142141" y="267436"/>
                      <a:pt x="142141" y="265942"/>
                    </a:cubicBezTo>
                    <a:lnTo>
                      <a:pt x="142141" y="224669"/>
                    </a:lnTo>
                    <a:cubicBezTo>
                      <a:pt x="135782" y="213650"/>
                      <a:pt x="131667" y="202071"/>
                      <a:pt x="130078" y="191613"/>
                    </a:cubicBezTo>
                    <a:cubicBezTo>
                      <a:pt x="125402" y="191239"/>
                      <a:pt x="119323" y="184703"/>
                      <a:pt x="112684" y="161545"/>
                    </a:cubicBezTo>
                    <a:cubicBezTo>
                      <a:pt x="104361" y="132317"/>
                      <a:pt x="111842" y="126061"/>
                      <a:pt x="119417" y="125967"/>
                    </a:cubicBezTo>
                    <a:cubicBezTo>
                      <a:pt x="118856" y="123446"/>
                      <a:pt x="118201" y="120831"/>
                      <a:pt x="117734" y="118404"/>
                    </a:cubicBezTo>
                    <a:cubicBezTo>
                      <a:pt x="114741" y="103556"/>
                      <a:pt x="113993" y="89830"/>
                      <a:pt x="117453" y="76663"/>
                    </a:cubicBezTo>
                    <a:cubicBezTo>
                      <a:pt x="121661" y="59015"/>
                      <a:pt x="131200" y="44914"/>
                      <a:pt x="141860" y="33989"/>
                    </a:cubicBezTo>
                    <a:cubicBezTo>
                      <a:pt x="148593" y="26705"/>
                      <a:pt x="156355" y="20356"/>
                      <a:pt x="164491" y="15313"/>
                    </a:cubicBezTo>
                    <a:cubicBezTo>
                      <a:pt x="171036" y="10644"/>
                      <a:pt x="178424" y="6816"/>
                      <a:pt x="186373" y="4108"/>
                    </a:cubicBezTo>
                    <a:cubicBezTo>
                      <a:pt x="192638" y="2053"/>
                      <a:pt x="199371" y="746"/>
                      <a:pt x="206385" y="37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FD5EFA2-445B-4436-B09F-6CD9F5EDF26F}"/>
              </a:ext>
            </a:extLst>
          </p:cNvPr>
          <p:cNvGrpSpPr/>
          <p:nvPr/>
        </p:nvGrpSpPr>
        <p:grpSpPr>
          <a:xfrm flipH="1">
            <a:off x="9121853" y="3324625"/>
            <a:ext cx="1542854" cy="645840"/>
            <a:chOff x="4637988" y="2054502"/>
            <a:chExt cx="1542854" cy="645840"/>
          </a:xfrm>
        </p:grpSpPr>
        <p:sp>
          <p:nvSpPr>
            <p:cNvPr id="30" name="CustomShape 3">
              <a:extLst>
                <a:ext uri="{FF2B5EF4-FFF2-40B4-BE49-F238E27FC236}">
                  <a16:creationId xmlns:a16="http://schemas.microsoft.com/office/drawing/2014/main" id="{AE9C3EFC-5D79-430D-881E-9F3703D7180E}"/>
                </a:ext>
              </a:extLst>
            </p:cNvPr>
            <p:cNvSpPr/>
            <p:nvPr/>
          </p:nvSpPr>
          <p:spPr>
            <a:xfrm>
              <a:off x="4637988" y="2054502"/>
              <a:ext cx="1542854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35" name="iconfont-11092-5226569">
              <a:extLst>
                <a:ext uri="{FF2B5EF4-FFF2-40B4-BE49-F238E27FC236}">
                  <a16:creationId xmlns:a16="http://schemas.microsoft.com/office/drawing/2014/main" id="{6B9EDCE1-E4B5-44AC-AE65-A48ABA37C1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36258" y="2109415"/>
              <a:ext cx="429711" cy="537112"/>
            </a:xfrm>
            <a:custGeom>
              <a:avLst/>
              <a:gdLst>
                <a:gd name="T0" fmla="*/ 6496 w 8534"/>
                <a:gd name="T1" fmla="*/ 8971 h 10666"/>
                <a:gd name="T2" fmla="*/ 5752 w 8534"/>
                <a:gd name="T3" fmla="*/ 8803 h 10666"/>
                <a:gd name="T4" fmla="*/ 5938 w 8534"/>
                <a:gd name="T5" fmla="*/ 8063 h 10666"/>
                <a:gd name="T6" fmla="*/ 7467 w 8534"/>
                <a:gd name="T7" fmla="*/ 5333 h 10666"/>
                <a:gd name="T8" fmla="*/ 8000 w 8534"/>
                <a:gd name="T9" fmla="*/ 4800 h 10666"/>
                <a:gd name="T10" fmla="*/ 8534 w 8534"/>
                <a:gd name="T11" fmla="*/ 5333 h 10666"/>
                <a:gd name="T12" fmla="*/ 6496 w 8534"/>
                <a:gd name="T13" fmla="*/ 8971 h 10666"/>
                <a:gd name="T14" fmla="*/ 3200 w 8534"/>
                <a:gd name="T15" fmla="*/ 3466 h 10666"/>
                <a:gd name="T16" fmla="*/ 2667 w 8534"/>
                <a:gd name="T17" fmla="*/ 4000 h 10666"/>
                <a:gd name="T18" fmla="*/ 2134 w 8534"/>
                <a:gd name="T19" fmla="*/ 3466 h 10666"/>
                <a:gd name="T20" fmla="*/ 2134 w 8534"/>
                <a:gd name="T21" fmla="*/ 2133 h 10666"/>
                <a:gd name="T22" fmla="*/ 4267 w 8534"/>
                <a:gd name="T23" fmla="*/ 0 h 10666"/>
                <a:gd name="T24" fmla="*/ 6400 w 8534"/>
                <a:gd name="T25" fmla="*/ 2133 h 10666"/>
                <a:gd name="T26" fmla="*/ 6400 w 8534"/>
                <a:gd name="T27" fmla="*/ 5333 h 10666"/>
                <a:gd name="T28" fmla="*/ 4267 w 8534"/>
                <a:gd name="T29" fmla="*/ 7466 h 10666"/>
                <a:gd name="T30" fmla="*/ 2134 w 8534"/>
                <a:gd name="T31" fmla="*/ 5333 h 10666"/>
                <a:gd name="T32" fmla="*/ 2667 w 8534"/>
                <a:gd name="T33" fmla="*/ 4800 h 10666"/>
                <a:gd name="T34" fmla="*/ 3200 w 8534"/>
                <a:gd name="T35" fmla="*/ 5333 h 10666"/>
                <a:gd name="T36" fmla="*/ 4267 w 8534"/>
                <a:gd name="T37" fmla="*/ 6400 h 10666"/>
                <a:gd name="T38" fmla="*/ 5334 w 8534"/>
                <a:gd name="T39" fmla="*/ 5333 h 10666"/>
                <a:gd name="T40" fmla="*/ 5334 w 8534"/>
                <a:gd name="T41" fmla="*/ 2133 h 10666"/>
                <a:gd name="T42" fmla="*/ 4267 w 8534"/>
                <a:gd name="T43" fmla="*/ 1066 h 10666"/>
                <a:gd name="T44" fmla="*/ 3200 w 8534"/>
                <a:gd name="T45" fmla="*/ 2133 h 10666"/>
                <a:gd name="T46" fmla="*/ 3200 w 8534"/>
                <a:gd name="T47" fmla="*/ 3466 h 10666"/>
                <a:gd name="T48" fmla="*/ 4800 w 8534"/>
                <a:gd name="T49" fmla="*/ 9066 h 10666"/>
                <a:gd name="T50" fmla="*/ 4800 w 8534"/>
                <a:gd name="T51" fmla="*/ 10133 h 10666"/>
                <a:gd name="T52" fmla="*/ 4267 w 8534"/>
                <a:gd name="T53" fmla="*/ 10666 h 10666"/>
                <a:gd name="T54" fmla="*/ 3734 w 8534"/>
                <a:gd name="T55" fmla="*/ 10133 h 10666"/>
                <a:gd name="T56" fmla="*/ 3734 w 8534"/>
                <a:gd name="T57" fmla="*/ 9567 h 10666"/>
                <a:gd name="T58" fmla="*/ 0 w 8534"/>
                <a:gd name="T59" fmla="*/ 5333 h 10666"/>
                <a:gd name="T60" fmla="*/ 534 w 8534"/>
                <a:gd name="T61" fmla="*/ 4800 h 10666"/>
                <a:gd name="T62" fmla="*/ 1067 w 8534"/>
                <a:gd name="T63" fmla="*/ 5333 h 10666"/>
                <a:gd name="T64" fmla="*/ 4267 w 8534"/>
                <a:gd name="T65" fmla="*/ 8533 h 10666"/>
                <a:gd name="T66" fmla="*/ 4800 w 8534"/>
                <a:gd name="T67" fmla="*/ 9066 h 10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34" h="10666">
                  <a:moveTo>
                    <a:pt x="6496" y="8971"/>
                  </a:moveTo>
                  <a:cubicBezTo>
                    <a:pt x="6245" y="9134"/>
                    <a:pt x="5909" y="9058"/>
                    <a:pt x="5752" y="8803"/>
                  </a:cubicBezTo>
                  <a:cubicBezTo>
                    <a:pt x="5595" y="8547"/>
                    <a:pt x="5680" y="8213"/>
                    <a:pt x="5938" y="8063"/>
                  </a:cubicBezTo>
                  <a:cubicBezTo>
                    <a:pt x="6889" y="7481"/>
                    <a:pt x="7468" y="6447"/>
                    <a:pt x="7467" y="5333"/>
                  </a:cubicBezTo>
                  <a:cubicBezTo>
                    <a:pt x="7467" y="5038"/>
                    <a:pt x="7706" y="4800"/>
                    <a:pt x="8000" y="4800"/>
                  </a:cubicBezTo>
                  <a:cubicBezTo>
                    <a:pt x="8295" y="4800"/>
                    <a:pt x="8534" y="5038"/>
                    <a:pt x="8534" y="5333"/>
                  </a:cubicBezTo>
                  <a:cubicBezTo>
                    <a:pt x="8534" y="6818"/>
                    <a:pt x="7763" y="8196"/>
                    <a:pt x="6496" y="8971"/>
                  </a:cubicBezTo>
                  <a:close/>
                  <a:moveTo>
                    <a:pt x="3200" y="3466"/>
                  </a:moveTo>
                  <a:cubicBezTo>
                    <a:pt x="3200" y="3761"/>
                    <a:pt x="2962" y="4000"/>
                    <a:pt x="2667" y="4000"/>
                  </a:cubicBezTo>
                  <a:cubicBezTo>
                    <a:pt x="2372" y="4000"/>
                    <a:pt x="2134" y="3761"/>
                    <a:pt x="2134" y="3466"/>
                  </a:cubicBezTo>
                  <a:lnTo>
                    <a:pt x="2134" y="2133"/>
                  </a:lnTo>
                  <a:cubicBezTo>
                    <a:pt x="2134" y="955"/>
                    <a:pt x="3089" y="0"/>
                    <a:pt x="4267" y="0"/>
                  </a:cubicBezTo>
                  <a:cubicBezTo>
                    <a:pt x="5445" y="0"/>
                    <a:pt x="6400" y="955"/>
                    <a:pt x="6400" y="2133"/>
                  </a:cubicBezTo>
                  <a:lnTo>
                    <a:pt x="6400" y="5333"/>
                  </a:lnTo>
                  <a:cubicBezTo>
                    <a:pt x="6400" y="6511"/>
                    <a:pt x="5445" y="7466"/>
                    <a:pt x="4267" y="7466"/>
                  </a:cubicBezTo>
                  <a:cubicBezTo>
                    <a:pt x="3089" y="7466"/>
                    <a:pt x="2134" y="6511"/>
                    <a:pt x="2134" y="5333"/>
                  </a:cubicBezTo>
                  <a:cubicBezTo>
                    <a:pt x="2134" y="5038"/>
                    <a:pt x="2372" y="4800"/>
                    <a:pt x="2667" y="4800"/>
                  </a:cubicBezTo>
                  <a:cubicBezTo>
                    <a:pt x="2962" y="4800"/>
                    <a:pt x="3200" y="5038"/>
                    <a:pt x="3200" y="5333"/>
                  </a:cubicBezTo>
                  <a:cubicBezTo>
                    <a:pt x="3200" y="5922"/>
                    <a:pt x="3678" y="6400"/>
                    <a:pt x="4267" y="6400"/>
                  </a:cubicBezTo>
                  <a:cubicBezTo>
                    <a:pt x="4856" y="6400"/>
                    <a:pt x="5334" y="5922"/>
                    <a:pt x="5334" y="5333"/>
                  </a:cubicBezTo>
                  <a:lnTo>
                    <a:pt x="5334" y="2133"/>
                  </a:lnTo>
                  <a:cubicBezTo>
                    <a:pt x="5334" y="1544"/>
                    <a:pt x="4856" y="1066"/>
                    <a:pt x="4267" y="1066"/>
                  </a:cubicBezTo>
                  <a:cubicBezTo>
                    <a:pt x="3678" y="1066"/>
                    <a:pt x="3200" y="1544"/>
                    <a:pt x="3200" y="2133"/>
                  </a:cubicBezTo>
                  <a:lnTo>
                    <a:pt x="3200" y="3466"/>
                  </a:lnTo>
                  <a:close/>
                  <a:moveTo>
                    <a:pt x="4800" y="9066"/>
                  </a:moveTo>
                  <a:lnTo>
                    <a:pt x="4800" y="10133"/>
                  </a:lnTo>
                  <a:cubicBezTo>
                    <a:pt x="4800" y="10428"/>
                    <a:pt x="4562" y="10666"/>
                    <a:pt x="4267" y="10666"/>
                  </a:cubicBezTo>
                  <a:cubicBezTo>
                    <a:pt x="3972" y="10666"/>
                    <a:pt x="3734" y="10428"/>
                    <a:pt x="3734" y="10133"/>
                  </a:cubicBezTo>
                  <a:lnTo>
                    <a:pt x="3734" y="9567"/>
                  </a:lnTo>
                  <a:cubicBezTo>
                    <a:pt x="1600" y="9298"/>
                    <a:pt x="0" y="7483"/>
                    <a:pt x="0" y="5333"/>
                  </a:cubicBezTo>
                  <a:cubicBezTo>
                    <a:pt x="0" y="5038"/>
                    <a:pt x="239" y="4800"/>
                    <a:pt x="534" y="4800"/>
                  </a:cubicBezTo>
                  <a:cubicBezTo>
                    <a:pt x="828" y="4800"/>
                    <a:pt x="1067" y="5038"/>
                    <a:pt x="1067" y="5333"/>
                  </a:cubicBezTo>
                  <a:cubicBezTo>
                    <a:pt x="1067" y="7100"/>
                    <a:pt x="2500" y="8533"/>
                    <a:pt x="4267" y="8533"/>
                  </a:cubicBezTo>
                  <a:cubicBezTo>
                    <a:pt x="4562" y="8533"/>
                    <a:pt x="4800" y="8772"/>
                    <a:pt x="4800" y="90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36" name="iconfont-1177-866423">
              <a:extLst>
                <a:ext uri="{FF2B5EF4-FFF2-40B4-BE49-F238E27FC236}">
                  <a16:creationId xmlns:a16="http://schemas.microsoft.com/office/drawing/2014/main" id="{DB92EF9C-4039-415F-AF47-23D8006BADB1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4731756" y="2116923"/>
              <a:ext cx="609685" cy="464540"/>
            </a:xfrm>
            <a:custGeom>
              <a:avLst/>
              <a:gdLst>
                <a:gd name="T0" fmla="*/ 9600 w 16800"/>
                <a:gd name="T1" fmla="*/ 9511 h 12800"/>
                <a:gd name="T2" fmla="*/ 9600 w 16800"/>
                <a:gd name="T3" fmla="*/ 10400 h 12800"/>
                <a:gd name="T4" fmla="*/ 12000 w 16800"/>
                <a:gd name="T5" fmla="*/ 6400 h 12800"/>
                <a:gd name="T6" fmla="*/ 9600 w 16800"/>
                <a:gd name="T7" fmla="*/ 2400 h 12800"/>
                <a:gd name="T8" fmla="*/ 9600 w 16800"/>
                <a:gd name="T9" fmla="*/ 3289 h 12800"/>
                <a:gd name="T10" fmla="*/ 11200 w 16800"/>
                <a:gd name="T11" fmla="*/ 6400 h 12800"/>
                <a:gd name="T12" fmla="*/ 9600 w 16800"/>
                <a:gd name="T13" fmla="*/ 9511 h 12800"/>
                <a:gd name="T14" fmla="*/ 2500 w 16800"/>
                <a:gd name="T15" fmla="*/ 8960 h 12800"/>
                <a:gd name="T16" fmla="*/ 8800 w 16800"/>
                <a:gd name="T17" fmla="*/ 12800 h 12800"/>
                <a:gd name="T18" fmla="*/ 8800 w 16800"/>
                <a:gd name="T19" fmla="*/ 0 h 12800"/>
                <a:gd name="T20" fmla="*/ 2500 w 16800"/>
                <a:gd name="T21" fmla="*/ 3840 h 12800"/>
                <a:gd name="T22" fmla="*/ 834 w 16800"/>
                <a:gd name="T23" fmla="*/ 3840 h 12800"/>
                <a:gd name="T24" fmla="*/ 0 w 16800"/>
                <a:gd name="T25" fmla="*/ 4694 h 12800"/>
                <a:gd name="T26" fmla="*/ 0 w 16800"/>
                <a:gd name="T27" fmla="*/ 8107 h 12800"/>
                <a:gd name="T28" fmla="*/ 834 w 16800"/>
                <a:gd name="T29" fmla="*/ 8961 h 12800"/>
                <a:gd name="T30" fmla="*/ 2500 w 16800"/>
                <a:gd name="T31" fmla="*/ 8961 h 12800"/>
                <a:gd name="T32" fmla="*/ 2500 w 16800"/>
                <a:gd name="T33" fmla="*/ 8960 h 12800"/>
                <a:gd name="T34" fmla="*/ 12000 w 16800"/>
                <a:gd name="T35" fmla="*/ 10187 h 12800"/>
                <a:gd name="T36" fmla="*/ 12000 w 16800"/>
                <a:gd name="T37" fmla="*/ 11200 h 12800"/>
                <a:gd name="T38" fmla="*/ 14400 w 16800"/>
                <a:gd name="T39" fmla="*/ 6400 h 12800"/>
                <a:gd name="T40" fmla="*/ 12000 w 16800"/>
                <a:gd name="T41" fmla="*/ 1600 h 12800"/>
                <a:gd name="T42" fmla="*/ 12000 w 16800"/>
                <a:gd name="T43" fmla="*/ 2579 h 12800"/>
                <a:gd name="T44" fmla="*/ 13600 w 16800"/>
                <a:gd name="T45" fmla="*/ 6400 h 12800"/>
                <a:gd name="T46" fmla="*/ 12000 w 16800"/>
                <a:gd name="T47" fmla="*/ 10187 h 12800"/>
                <a:gd name="T48" fmla="*/ 14400 w 16800"/>
                <a:gd name="T49" fmla="*/ 10944 h 12800"/>
                <a:gd name="T50" fmla="*/ 14400 w 16800"/>
                <a:gd name="T51" fmla="*/ 12000 h 12800"/>
                <a:gd name="T52" fmla="*/ 16800 w 16800"/>
                <a:gd name="T53" fmla="*/ 6400 h 12800"/>
                <a:gd name="T54" fmla="*/ 14400 w 16800"/>
                <a:gd name="T55" fmla="*/ 800 h 12800"/>
                <a:gd name="T56" fmla="*/ 14400 w 16800"/>
                <a:gd name="T57" fmla="*/ 1838 h 12800"/>
                <a:gd name="T58" fmla="*/ 16000 w 16800"/>
                <a:gd name="T59" fmla="*/ 6400 h 12800"/>
                <a:gd name="T60" fmla="*/ 14400 w 16800"/>
                <a:gd name="T61" fmla="*/ 10944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800" h="12800">
                  <a:moveTo>
                    <a:pt x="9600" y="9511"/>
                  </a:moveTo>
                  <a:lnTo>
                    <a:pt x="9600" y="10400"/>
                  </a:lnTo>
                  <a:cubicBezTo>
                    <a:pt x="9600" y="10400"/>
                    <a:pt x="12000" y="9406"/>
                    <a:pt x="12000" y="6400"/>
                  </a:cubicBezTo>
                  <a:cubicBezTo>
                    <a:pt x="12000" y="3394"/>
                    <a:pt x="9600" y="2400"/>
                    <a:pt x="9600" y="2400"/>
                  </a:cubicBezTo>
                  <a:lnTo>
                    <a:pt x="9600" y="3289"/>
                  </a:lnTo>
                  <a:cubicBezTo>
                    <a:pt x="9600" y="3289"/>
                    <a:pt x="11200" y="3967"/>
                    <a:pt x="11200" y="6400"/>
                  </a:cubicBezTo>
                  <a:cubicBezTo>
                    <a:pt x="11200" y="8833"/>
                    <a:pt x="9600" y="9511"/>
                    <a:pt x="9600" y="9511"/>
                  </a:cubicBezTo>
                  <a:close/>
                  <a:moveTo>
                    <a:pt x="2500" y="8960"/>
                  </a:moveTo>
                  <a:lnTo>
                    <a:pt x="8800" y="12800"/>
                  </a:lnTo>
                  <a:lnTo>
                    <a:pt x="8800" y="0"/>
                  </a:lnTo>
                  <a:lnTo>
                    <a:pt x="2500" y="3840"/>
                  </a:lnTo>
                  <a:lnTo>
                    <a:pt x="834" y="3840"/>
                  </a:lnTo>
                  <a:cubicBezTo>
                    <a:pt x="0" y="3840"/>
                    <a:pt x="0" y="4694"/>
                    <a:pt x="0" y="4694"/>
                  </a:cubicBezTo>
                  <a:lnTo>
                    <a:pt x="0" y="8107"/>
                  </a:lnTo>
                  <a:cubicBezTo>
                    <a:pt x="0" y="8107"/>
                    <a:pt x="0" y="8961"/>
                    <a:pt x="834" y="8961"/>
                  </a:cubicBezTo>
                  <a:lnTo>
                    <a:pt x="2500" y="8961"/>
                  </a:lnTo>
                  <a:lnTo>
                    <a:pt x="2500" y="8960"/>
                  </a:lnTo>
                  <a:close/>
                  <a:moveTo>
                    <a:pt x="12000" y="10187"/>
                  </a:moveTo>
                  <a:lnTo>
                    <a:pt x="12000" y="11200"/>
                  </a:lnTo>
                  <a:cubicBezTo>
                    <a:pt x="12000" y="11200"/>
                    <a:pt x="14400" y="9880"/>
                    <a:pt x="14400" y="6400"/>
                  </a:cubicBezTo>
                  <a:cubicBezTo>
                    <a:pt x="14400" y="2920"/>
                    <a:pt x="12000" y="1600"/>
                    <a:pt x="12000" y="1600"/>
                  </a:cubicBezTo>
                  <a:lnTo>
                    <a:pt x="12000" y="2579"/>
                  </a:lnTo>
                  <a:cubicBezTo>
                    <a:pt x="12000" y="2579"/>
                    <a:pt x="13600" y="3620"/>
                    <a:pt x="13600" y="6400"/>
                  </a:cubicBezTo>
                  <a:cubicBezTo>
                    <a:pt x="13600" y="9180"/>
                    <a:pt x="12000" y="10187"/>
                    <a:pt x="12000" y="10187"/>
                  </a:cubicBezTo>
                  <a:close/>
                  <a:moveTo>
                    <a:pt x="14400" y="10944"/>
                  </a:moveTo>
                  <a:lnTo>
                    <a:pt x="14400" y="12000"/>
                  </a:lnTo>
                  <a:cubicBezTo>
                    <a:pt x="14400" y="12000"/>
                    <a:pt x="16800" y="10849"/>
                    <a:pt x="16800" y="6400"/>
                  </a:cubicBezTo>
                  <a:cubicBezTo>
                    <a:pt x="16800" y="1951"/>
                    <a:pt x="14400" y="800"/>
                    <a:pt x="14400" y="800"/>
                  </a:cubicBezTo>
                  <a:lnTo>
                    <a:pt x="14400" y="1838"/>
                  </a:lnTo>
                  <a:cubicBezTo>
                    <a:pt x="14400" y="1838"/>
                    <a:pt x="16000" y="2722"/>
                    <a:pt x="16000" y="6400"/>
                  </a:cubicBezTo>
                  <a:cubicBezTo>
                    <a:pt x="16000" y="10078"/>
                    <a:pt x="14400" y="10944"/>
                    <a:pt x="14400" y="1094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42" name="directional-left-arrow-symbol_56911">
            <a:extLst>
              <a:ext uri="{FF2B5EF4-FFF2-40B4-BE49-F238E27FC236}">
                <a16:creationId xmlns:a16="http://schemas.microsoft.com/office/drawing/2014/main" id="{854BB52C-B6E1-4BA5-8C1D-476795AF5011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4020687" y="1880287"/>
            <a:ext cx="507118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DF69092C-268F-4A98-B8FB-F7C8AD516754}"/>
              </a:ext>
            </a:extLst>
          </p:cNvPr>
          <p:cNvGrpSpPr/>
          <p:nvPr/>
        </p:nvGrpSpPr>
        <p:grpSpPr>
          <a:xfrm>
            <a:off x="4720985" y="1748605"/>
            <a:ext cx="1184112" cy="645840"/>
            <a:chOff x="1647883" y="2549880"/>
            <a:chExt cx="1697957" cy="645840"/>
          </a:xfrm>
        </p:grpSpPr>
        <p:sp>
          <p:nvSpPr>
            <p:cNvPr id="47" name="CustomShape 3">
              <a:extLst>
                <a:ext uri="{FF2B5EF4-FFF2-40B4-BE49-F238E27FC236}">
                  <a16:creationId xmlns:a16="http://schemas.microsoft.com/office/drawing/2014/main" id="{5EEA9518-72BA-4E2B-94A8-FD1C0E65FB30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4">
              <a:extLst>
                <a:ext uri="{FF2B5EF4-FFF2-40B4-BE49-F238E27FC236}">
                  <a16:creationId xmlns:a16="http://schemas.microsoft.com/office/drawing/2014/main" id="{70A0146E-D44B-4A6B-90CF-6CE47143AC16}"/>
                </a:ext>
              </a:extLst>
            </p:cNvPr>
            <p:cNvSpPr/>
            <p:nvPr/>
          </p:nvSpPr>
          <p:spPr>
            <a:xfrm>
              <a:off x="1647883" y="2549880"/>
              <a:ext cx="1697957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grpSp>
        <p:nvGrpSpPr>
          <p:cNvPr id="49" name="Group 5">
            <a:extLst>
              <a:ext uri="{FF2B5EF4-FFF2-40B4-BE49-F238E27FC236}">
                <a16:creationId xmlns:a16="http://schemas.microsoft.com/office/drawing/2014/main" id="{FD76D10D-9FF5-420D-961A-41598BC4D00F}"/>
              </a:ext>
            </a:extLst>
          </p:cNvPr>
          <p:cNvGrpSpPr/>
          <p:nvPr/>
        </p:nvGrpSpPr>
        <p:grpSpPr>
          <a:xfrm>
            <a:off x="4720985" y="2991985"/>
            <a:ext cx="1184112" cy="655560"/>
            <a:chOff x="1647883" y="3433320"/>
            <a:chExt cx="1697957" cy="655560"/>
          </a:xfrm>
        </p:grpSpPr>
        <p:sp>
          <p:nvSpPr>
            <p:cNvPr id="50" name="CustomShape 6">
              <a:extLst>
                <a:ext uri="{FF2B5EF4-FFF2-40B4-BE49-F238E27FC236}">
                  <a16:creationId xmlns:a16="http://schemas.microsoft.com/office/drawing/2014/main" id="{1376115C-A048-4AA3-BB6A-92F29F41139F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5715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7">
              <a:extLst>
                <a:ext uri="{FF2B5EF4-FFF2-40B4-BE49-F238E27FC236}">
                  <a16:creationId xmlns:a16="http://schemas.microsoft.com/office/drawing/2014/main" id="{8CB51FFC-3A7A-4E9C-AEDD-09C8BF5A652A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1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1" strike="noStrike" spc="-1" dirty="0">
                <a:latin typeface="Arial"/>
              </a:endParaRPr>
            </a:p>
          </p:txBody>
        </p:sp>
      </p:grpSp>
      <p:sp>
        <p:nvSpPr>
          <p:cNvPr id="53" name="directional-left-arrow-symbol_56911">
            <a:extLst>
              <a:ext uri="{FF2B5EF4-FFF2-40B4-BE49-F238E27FC236}">
                <a16:creationId xmlns:a16="http://schemas.microsoft.com/office/drawing/2014/main" id="{33FC58FA-2B8F-4764-8ACA-790D4E64C454}"/>
              </a:ext>
            </a:extLst>
          </p:cNvPr>
          <p:cNvSpPr>
            <a:spLocks noChangeAspect="1"/>
          </p:cNvSpPr>
          <p:nvPr/>
        </p:nvSpPr>
        <p:spPr bwMode="auto">
          <a:xfrm rot="9860026" flipV="1">
            <a:off x="3467576" y="3479132"/>
            <a:ext cx="1027471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5" name="directional-left-arrow-symbol_56911">
            <a:extLst>
              <a:ext uri="{FF2B5EF4-FFF2-40B4-BE49-F238E27FC236}">
                <a16:creationId xmlns:a16="http://schemas.microsoft.com/office/drawing/2014/main" id="{395477D8-6B4E-44DA-B355-B18F8941E1FD}"/>
              </a:ext>
            </a:extLst>
          </p:cNvPr>
          <p:cNvSpPr>
            <a:spLocks noChangeAspect="1"/>
          </p:cNvSpPr>
          <p:nvPr/>
        </p:nvSpPr>
        <p:spPr bwMode="auto">
          <a:xfrm rot="11739974">
            <a:off x="3467576" y="2831975"/>
            <a:ext cx="1027471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7" name="user_158961">
            <a:extLst>
              <a:ext uri="{FF2B5EF4-FFF2-40B4-BE49-F238E27FC236}">
                <a16:creationId xmlns:a16="http://schemas.microsoft.com/office/drawing/2014/main" id="{4D869DCE-A620-49AD-87FD-820E6C84B14B}"/>
              </a:ext>
            </a:extLst>
          </p:cNvPr>
          <p:cNvSpPr>
            <a:spLocks noChangeAspect="1"/>
          </p:cNvSpPr>
          <p:nvPr/>
        </p:nvSpPr>
        <p:spPr bwMode="auto">
          <a:xfrm>
            <a:off x="7519527" y="521081"/>
            <a:ext cx="2954984" cy="2120565"/>
          </a:xfrm>
          <a:custGeom>
            <a:avLst/>
            <a:gdLst>
              <a:gd name="connsiteX0" fmla="*/ 533228 w 606862"/>
              <a:gd name="connsiteY0" fmla="*/ 69781 h 435499"/>
              <a:gd name="connsiteX1" fmla="*/ 528214 w 606862"/>
              <a:gd name="connsiteY1" fmla="*/ 81924 h 435499"/>
              <a:gd name="connsiteX2" fmla="*/ 515122 w 606862"/>
              <a:gd name="connsiteY2" fmla="*/ 82851 h 435499"/>
              <a:gd name="connsiteX3" fmla="*/ 513543 w 606862"/>
              <a:gd name="connsiteY3" fmla="*/ 87671 h 435499"/>
              <a:gd name="connsiteX4" fmla="*/ 523571 w 606862"/>
              <a:gd name="connsiteY4" fmla="*/ 96107 h 435499"/>
              <a:gd name="connsiteX5" fmla="*/ 520414 w 606862"/>
              <a:gd name="connsiteY5" fmla="*/ 108806 h 435499"/>
              <a:gd name="connsiteX6" fmla="*/ 524500 w 606862"/>
              <a:gd name="connsiteY6" fmla="*/ 111773 h 435499"/>
              <a:gd name="connsiteX7" fmla="*/ 535643 w 606862"/>
              <a:gd name="connsiteY7" fmla="*/ 104913 h 435499"/>
              <a:gd name="connsiteX8" fmla="*/ 546785 w 606862"/>
              <a:gd name="connsiteY8" fmla="*/ 111773 h 435499"/>
              <a:gd name="connsiteX9" fmla="*/ 550871 w 606862"/>
              <a:gd name="connsiteY9" fmla="*/ 108806 h 435499"/>
              <a:gd name="connsiteX10" fmla="*/ 547807 w 606862"/>
              <a:gd name="connsiteY10" fmla="*/ 96107 h 435499"/>
              <a:gd name="connsiteX11" fmla="*/ 557835 w 606862"/>
              <a:gd name="connsiteY11" fmla="*/ 87671 h 435499"/>
              <a:gd name="connsiteX12" fmla="*/ 556349 w 606862"/>
              <a:gd name="connsiteY12" fmla="*/ 82851 h 435499"/>
              <a:gd name="connsiteX13" fmla="*/ 543257 w 606862"/>
              <a:gd name="connsiteY13" fmla="*/ 81924 h 435499"/>
              <a:gd name="connsiteX14" fmla="*/ 538242 w 606862"/>
              <a:gd name="connsiteY14" fmla="*/ 69781 h 435499"/>
              <a:gd name="connsiteX15" fmla="*/ 533228 w 606862"/>
              <a:gd name="connsiteY15" fmla="*/ 69781 h 435499"/>
              <a:gd name="connsiteX16" fmla="*/ 474173 w 606862"/>
              <a:gd name="connsiteY16" fmla="*/ 69781 h 435499"/>
              <a:gd name="connsiteX17" fmla="*/ 469159 w 606862"/>
              <a:gd name="connsiteY17" fmla="*/ 81924 h 435499"/>
              <a:gd name="connsiteX18" fmla="*/ 456066 w 606862"/>
              <a:gd name="connsiteY18" fmla="*/ 82851 h 435499"/>
              <a:gd name="connsiteX19" fmla="*/ 454488 w 606862"/>
              <a:gd name="connsiteY19" fmla="*/ 87671 h 435499"/>
              <a:gd name="connsiteX20" fmla="*/ 464516 w 606862"/>
              <a:gd name="connsiteY20" fmla="*/ 96107 h 435499"/>
              <a:gd name="connsiteX21" fmla="*/ 461359 w 606862"/>
              <a:gd name="connsiteY21" fmla="*/ 108806 h 435499"/>
              <a:gd name="connsiteX22" fmla="*/ 465445 w 606862"/>
              <a:gd name="connsiteY22" fmla="*/ 111773 h 435499"/>
              <a:gd name="connsiteX23" fmla="*/ 476587 w 606862"/>
              <a:gd name="connsiteY23" fmla="*/ 104913 h 435499"/>
              <a:gd name="connsiteX24" fmla="*/ 487730 w 606862"/>
              <a:gd name="connsiteY24" fmla="*/ 111773 h 435499"/>
              <a:gd name="connsiteX25" fmla="*/ 491815 w 606862"/>
              <a:gd name="connsiteY25" fmla="*/ 108806 h 435499"/>
              <a:gd name="connsiteX26" fmla="*/ 488751 w 606862"/>
              <a:gd name="connsiteY26" fmla="*/ 96107 h 435499"/>
              <a:gd name="connsiteX27" fmla="*/ 498779 w 606862"/>
              <a:gd name="connsiteY27" fmla="*/ 87671 h 435499"/>
              <a:gd name="connsiteX28" fmla="*/ 497294 w 606862"/>
              <a:gd name="connsiteY28" fmla="*/ 82851 h 435499"/>
              <a:gd name="connsiteX29" fmla="*/ 484201 w 606862"/>
              <a:gd name="connsiteY29" fmla="*/ 81924 h 435499"/>
              <a:gd name="connsiteX30" fmla="*/ 479187 w 606862"/>
              <a:gd name="connsiteY30" fmla="*/ 69781 h 435499"/>
              <a:gd name="connsiteX31" fmla="*/ 474173 w 606862"/>
              <a:gd name="connsiteY31" fmla="*/ 69781 h 435499"/>
              <a:gd name="connsiteX32" fmla="*/ 415117 w 606862"/>
              <a:gd name="connsiteY32" fmla="*/ 69781 h 435499"/>
              <a:gd name="connsiteX33" fmla="*/ 410103 w 606862"/>
              <a:gd name="connsiteY33" fmla="*/ 81924 h 435499"/>
              <a:gd name="connsiteX34" fmla="*/ 397011 w 606862"/>
              <a:gd name="connsiteY34" fmla="*/ 82851 h 435499"/>
              <a:gd name="connsiteX35" fmla="*/ 395432 w 606862"/>
              <a:gd name="connsiteY35" fmla="*/ 87671 h 435499"/>
              <a:gd name="connsiteX36" fmla="*/ 405460 w 606862"/>
              <a:gd name="connsiteY36" fmla="*/ 96107 h 435499"/>
              <a:gd name="connsiteX37" fmla="*/ 402303 w 606862"/>
              <a:gd name="connsiteY37" fmla="*/ 108806 h 435499"/>
              <a:gd name="connsiteX38" fmla="*/ 406389 w 606862"/>
              <a:gd name="connsiteY38" fmla="*/ 111773 h 435499"/>
              <a:gd name="connsiteX39" fmla="*/ 417532 w 606862"/>
              <a:gd name="connsiteY39" fmla="*/ 104913 h 435499"/>
              <a:gd name="connsiteX40" fmla="*/ 428674 w 606862"/>
              <a:gd name="connsiteY40" fmla="*/ 111773 h 435499"/>
              <a:gd name="connsiteX41" fmla="*/ 432760 w 606862"/>
              <a:gd name="connsiteY41" fmla="*/ 108806 h 435499"/>
              <a:gd name="connsiteX42" fmla="*/ 429696 w 606862"/>
              <a:gd name="connsiteY42" fmla="*/ 96107 h 435499"/>
              <a:gd name="connsiteX43" fmla="*/ 439724 w 606862"/>
              <a:gd name="connsiteY43" fmla="*/ 87671 h 435499"/>
              <a:gd name="connsiteX44" fmla="*/ 438238 w 606862"/>
              <a:gd name="connsiteY44" fmla="*/ 82851 h 435499"/>
              <a:gd name="connsiteX45" fmla="*/ 425146 w 606862"/>
              <a:gd name="connsiteY45" fmla="*/ 81924 h 435499"/>
              <a:gd name="connsiteX46" fmla="*/ 420132 w 606862"/>
              <a:gd name="connsiteY46" fmla="*/ 69781 h 435499"/>
              <a:gd name="connsiteX47" fmla="*/ 415117 w 606862"/>
              <a:gd name="connsiteY47" fmla="*/ 69781 h 435499"/>
              <a:gd name="connsiteX48" fmla="*/ 436010 w 606862"/>
              <a:gd name="connsiteY48" fmla="*/ 3780 h 435499"/>
              <a:gd name="connsiteX49" fmla="*/ 517257 w 606862"/>
              <a:gd name="connsiteY49" fmla="*/ 3780 h 435499"/>
              <a:gd name="connsiteX50" fmla="*/ 606862 w 606862"/>
              <a:gd name="connsiteY50" fmla="*/ 93140 h 435499"/>
              <a:gd name="connsiteX51" fmla="*/ 517257 w 606862"/>
              <a:gd name="connsiteY51" fmla="*/ 182594 h 435499"/>
              <a:gd name="connsiteX52" fmla="*/ 456438 w 606862"/>
              <a:gd name="connsiteY52" fmla="*/ 182594 h 435499"/>
              <a:gd name="connsiteX53" fmla="*/ 415210 w 606862"/>
              <a:gd name="connsiteY53" fmla="*/ 223751 h 435499"/>
              <a:gd name="connsiteX54" fmla="*/ 407689 w 606862"/>
              <a:gd name="connsiteY54" fmla="*/ 220692 h 435499"/>
              <a:gd name="connsiteX55" fmla="*/ 407689 w 606862"/>
              <a:gd name="connsiteY55" fmla="*/ 178051 h 435499"/>
              <a:gd name="connsiteX56" fmla="*/ 346405 w 606862"/>
              <a:gd name="connsiteY56" fmla="*/ 93233 h 435499"/>
              <a:gd name="connsiteX57" fmla="*/ 436010 w 606862"/>
              <a:gd name="connsiteY57" fmla="*/ 3780 h 435499"/>
              <a:gd name="connsiteX58" fmla="*/ 140854 w 606862"/>
              <a:gd name="connsiteY58" fmla="*/ 207 h 435499"/>
              <a:gd name="connsiteX59" fmla="*/ 216621 w 606862"/>
              <a:gd name="connsiteY59" fmla="*/ 856 h 435499"/>
              <a:gd name="connsiteX60" fmla="*/ 272145 w 606862"/>
              <a:gd name="connsiteY60" fmla="*/ 33762 h 435499"/>
              <a:gd name="connsiteX61" fmla="*/ 302693 w 606862"/>
              <a:gd name="connsiteY61" fmla="*/ 122934 h 435499"/>
              <a:gd name="connsiteX62" fmla="*/ 310400 w 606862"/>
              <a:gd name="connsiteY62" fmla="*/ 158343 h 435499"/>
              <a:gd name="connsiteX63" fmla="*/ 293130 w 606862"/>
              <a:gd name="connsiteY63" fmla="*/ 188098 h 435499"/>
              <a:gd name="connsiteX64" fmla="*/ 281152 w 606862"/>
              <a:gd name="connsiteY64" fmla="*/ 220819 h 435499"/>
              <a:gd name="connsiteX65" fmla="*/ 281152 w 606862"/>
              <a:gd name="connsiteY65" fmla="*/ 260863 h 435499"/>
              <a:gd name="connsiteX66" fmla="*/ 283287 w 606862"/>
              <a:gd name="connsiteY66" fmla="*/ 264385 h 435499"/>
              <a:gd name="connsiteX67" fmla="*/ 407057 w 606862"/>
              <a:gd name="connsiteY67" fmla="*/ 343732 h 435499"/>
              <a:gd name="connsiteX68" fmla="*/ 422192 w 606862"/>
              <a:gd name="connsiteY68" fmla="*/ 375989 h 435499"/>
              <a:gd name="connsiteX69" fmla="*/ 422192 w 606862"/>
              <a:gd name="connsiteY69" fmla="*/ 435406 h 435499"/>
              <a:gd name="connsiteX70" fmla="*/ 238533 w 606862"/>
              <a:gd name="connsiteY70" fmla="*/ 435406 h 435499"/>
              <a:gd name="connsiteX71" fmla="*/ 220520 w 606862"/>
              <a:gd name="connsiteY71" fmla="*/ 352816 h 435499"/>
              <a:gd name="connsiteX72" fmla="*/ 210957 w 606862"/>
              <a:gd name="connsiteY72" fmla="*/ 299331 h 435499"/>
              <a:gd name="connsiteX73" fmla="*/ 201393 w 606862"/>
              <a:gd name="connsiteY73" fmla="*/ 352816 h 435499"/>
              <a:gd name="connsiteX74" fmla="*/ 183566 w 606862"/>
              <a:gd name="connsiteY74" fmla="*/ 435499 h 435499"/>
              <a:gd name="connsiteX75" fmla="*/ 0 w 606862"/>
              <a:gd name="connsiteY75" fmla="*/ 435499 h 435499"/>
              <a:gd name="connsiteX76" fmla="*/ 0 w 606862"/>
              <a:gd name="connsiteY76" fmla="*/ 376082 h 435499"/>
              <a:gd name="connsiteX77" fmla="*/ 15135 w 606862"/>
              <a:gd name="connsiteY77" fmla="*/ 343824 h 435499"/>
              <a:gd name="connsiteX78" fmla="*/ 138905 w 606862"/>
              <a:gd name="connsiteY78" fmla="*/ 264478 h 435499"/>
              <a:gd name="connsiteX79" fmla="*/ 141040 w 606862"/>
              <a:gd name="connsiteY79" fmla="*/ 261049 h 435499"/>
              <a:gd name="connsiteX80" fmla="*/ 141040 w 606862"/>
              <a:gd name="connsiteY80" fmla="*/ 221005 h 435499"/>
              <a:gd name="connsiteX81" fmla="*/ 128970 w 606862"/>
              <a:gd name="connsiteY81" fmla="*/ 188191 h 435499"/>
              <a:gd name="connsiteX82" fmla="*/ 111792 w 606862"/>
              <a:gd name="connsiteY82" fmla="*/ 158436 h 435499"/>
              <a:gd name="connsiteX83" fmla="*/ 118942 w 606862"/>
              <a:gd name="connsiteY83" fmla="*/ 123120 h 435499"/>
              <a:gd name="connsiteX84" fmla="*/ 149397 w 606862"/>
              <a:gd name="connsiteY84" fmla="*/ 18560 h 435499"/>
              <a:gd name="connsiteX85" fmla="*/ 140854 w 606862"/>
              <a:gd name="connsiteY85" fmla="*/ 207 h 4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6862" h="435499">
                <a:moveTo>
                  <a:pt x="533228" y="69781"/>
                </a:moveTo>
                <a:lnTo>
                  <a:pt x="528214" y="81924"/>
                </a:lnTo>
                <a:lnTo>
                  <a:pt x="515122" y="82851"/>
                </a:lnTo>
                <a:cubicBezTo>
                  <a:pt x="512615" y="83036"/>
                  <a:pt x="511686" y="86095"/>
                  <a:pt x="513543" y="87671"/>
                </a:cubicBezTo>
                <a:lnTo>
                  <a:pt x="523571" y="96107"/>
                </a:lnTo>
                <a:lnTo>
                  <a:pt x="520414" y="108806"/>
                </a:lnTo>
                <a:cubicBezTo>
                  <a:pt x="519857" y="111217"/>
                  <a:pt x="522457" y="113163"/>
                  <a:pt x="524500" y="111773"/>
                </a:cubicBezTo>
                <a:lnTo>
                  <a:pt x="535643" y="104913"/>
                </a:lnTo>
                <a:lnTo>
                  <a:pt x="546785" y="111773"/>
                </a:lnTo>
                <a:cubicBezTo>
                  <a:pt x="548921" y="113163"/>
                  <a:pt x="551521" y="111217"/>
                  <a:pt x="550871" y="108806"/>
                </a:cubicBezTo>
                <a:lnTo>
                  <a:pt x="547807" y="96107"/>
                </a:lnTo>
                <a:lnTo>
                  <a:pt x="557835" y="87671"/>
                </a:lnTo>
                <a:cubicBezTo>
                  <a:pt x="559785" y="86095"/>
                  <a:pt x="558856" y="83036"/>
                  <a:pt x="556349" y="82851"/>
                </a:cubicBezTo>
                <a:lnTo>
                  <a:pt x="543257" y="81924"/>
                </a:lnTo>
                <a:lnTo>
                  <a:pt x="538242" y="69781"/>
                </a:lnTo>
                <a:cubicBezTo>
                  <a:pt x="537407" y="67463"/>
                  <a:pt x="534157" y="67463"/>
                  <a:pt x="533228" y="69781"/>
                </a:cubicBezTo>
                <a:close/>
                <a:moveTo>
                  <a:pt x="474173" y="69781"/>
                </a:moveTo>
                <a:lnTo>
                  <a:pt x="469159" y="81924"/>
                </a:lnTo>
                <a:lnTo>
                  <a:pt x="456066" y="82851"/>
                </a:lnTo>
                <a:cubicBezTo>
                  <a:pt x="453559" y="83036"/>
                  <a:pt x="452631" y="86095"/>
                  <a:pt x="454488" y="87671"/>
                </a:cubicBezTo>
                <a:lnTo>
                  <a:pt x="464516" y="96107"/>
                </a:lnTo>
                <a:lnTo>
                  <a:pt x="461359" y="108806"/>
                </a:lnTo>
                <a:cubicBezTo>
                  <a:pt x="460802" y="111217"/>
                  <a:pt x="463402" y="113163"/>
                  <a:pt x="465445" y="111773"/>
                </a:cubicBezTo>
                <a:lnTo>
                  <a:pt x="476587" y="104913"/>
                </a:lnTo>
                <a:lnTo>
                  <a:pt x="487730" y="111773"/>
                </a:lnTo>
                <a:cubicBezTo>
                  <a:pt x="489865" y="113163"/>
                  <a:pt x="492465" y="111217"/>
                  <a:pt x="491815" y="108806"/>
                </a:cubicBezTo>
                <a:lnTo>
                  <a:pt x="488751" y="96107"/>
                </a:lnTo>
                <a:lnTo>
                  <a:pt x="498779" y="87671"/>
                </a:lnTo>
                <a:cubicBezTo>
                  <a:pt x="500729" y="86095"/>
                  <a:pt x="499615" y="83036"/>
                  <a:pt x="497294" y="82851"/>
                </a:cubicBezTo>
                <a:lnTo>
                  <a:pt x="484201" y="81924"/>
                </a:lnTo>
                <a:lnTo>
                  <a:pt x="479187" y="69781"/>
                </a:lnTo>
                <a:cubicBezTo>
                  <a:pt x="478351" y="67463"/>
                  <a:pt x="475101" y="67463"/>
                  <a:pt x="474173" y="69781"/>
                </a:cubicBezTo>
                <a:close/>
                <a:moveTo>
                  <a:pt x="415117" y="69781"/>
                </a:moveTo>
                <a:lnTo>
                  <a:pt x="410103" y="81924"/>
                </a:lnTo>
                <a:lnTo>
                  <a:pt x="397011" y="82851"/>
                </a:lnTo>
                <a:cubicBezTo>
                  <a:pt x="394504" y="83036"/>
                  <a:pt x="393575" y="86095"/>
                  <a:pt x="395432" y="87671"/>
                </a:cubicBezTo>
                <a:lnTo>
                  <a:pt x="405460" y="96107"/>
                </a:lnTo>
                <a:lnTo>
                  <a:pt x="402303" y="108806"/>
                </a:lnTo>
                <a:cubicBezTo>
                  <a:pt x="401746" y="111217"/>
                  <a:pt x="404346" y="113163"/>
                  <a:pt x="406389" y="111773"/>
                </a:cubicBezTo>
                <a:lnTo>
                  <a:pt x="417532" y="104913"/>
                </a:lnTo>
                <a:lnTo>
                  <a:pt x="428674" y="111773"/>
                </a:lnTo>
                <a:cubicBezTo>
                  <a:pt x="430810" y="113163"/>
                  <a:pt x="433410" y="111217"/>
                  <a:pt x="432760" y="108806"/>
                </a:cubicBezTo>
                <a:lnTo>
                  <a:pt x="429696" y="96107"/>
                </a:lnTo>
                <a:lnTo>
                  <a:pt x="439724" y="87671"/>
                </a:lnTo>
                <a:cubicBezTo>
                  <a:pt x="441581" y="86095"/>
                  <a:pt x="440560" y="83036"/>
                  <a:pt x="438238" y="82851"/>
                </a:cubicBezTo>
                <a:lnTo>
                  <a:pt x="425146" y="81924"/>
                </a:lnTo>
                <a:lnTo>
                  <a:pt x="420132" y="69781"/>
                </a:lnTo>
                <a:cubicBezTo>
                  <a:pt x="419296" y="67463"/>
                  <a:pt x="416046" y="67463"/>
                  <a:pt x="415117" y="69781"/>
                </a:cubicBezTo>
                <a:close/>
                <a:moveTo>
                  <a:pt x="436010" y="3780"/>
                </a:moveTo>
                <a:lnTo>
                  <a:pt x="517257" y="3780"/>
                </a:lnTo>
                <a:cubicBezTo>
                  <a:pt x="566749" y="3780"/>
                  <a:pt x="606862" y="43825"/>
                  <a:pt x="606862" y="93140"/>
                </a:cubicBezTo>
                <a:cubicBezTo>
                  <a:pt x="606862" y="142548"/>
                  <a:pt x="566749" y="182594"/>
                  <a:pt x="517257" y="182594"/>
                </a:cubicBezTo>
                <a:lnTo>
                  <a:pt x="456438" y="182594"/>
                </a:lnTo>
                <a:lnTo>
                  <a:pt x="415210" y="223751"/>
                </a:lnTo>
                <a:cubicBezTo>
                  <a:pt x="412517" y="226625"/>
                  <a:pt x="407689" y="224678"/>
                  <a:pt x="407689" y="220692"/>
                </a:cubicBezTo>
                <a:lnTo>
                  <a:pt x="407689" y="178051"/>
                </a:lnTo>
                <a:cubicBezTo>
                  <a:pt x="372126" y="166279"/>
                  <a:pt x="346405" y="132815"/>
                  <a:pt x="346405" y="93233"/>
                </a:cubicBezTo>
                <a:cubicBezTo>
                  <a:pt x="346405" y="43825"/>
                  <a:pt x="386518" y="3780"/>
                  <a:pt x="436010" y="3780"/>
                </a:cubicBezTo>
                <a:close/>
                <a:moveTo>
                  <a:pt x="140854" y="207"/>
                </a:moveTo>
                <a:cubicBezTo>
                  <a:pt x="140854" y="207"/>
                  <a:pt x="191922" y="5954"/>
                  <a:pt x="216621" y="856"/>
                </a:cubicBezTo>
                <a:cubicBezTo>
                  <a:pt x="241412" y="-4335"/>
                  <a:pt x="267874" y="15038"/>
                  <a:pt x="272145" y="33762"/>
                </a:cubicBezTo>
                <a:cubicBezTo>
                  <a:pt x="272145" y="33762"/>
                  <a:pt x="322099" y="33948"/>
                  <a:pt x="302693" y="122934"/>
                </a:cubicBezTo>
                <a:cubicBezTo>
                  <a:pt x="310493" y="122563"/>
                  <a:pt x="318942" y="128032"/>
                  <a:pt x="310400" y="158343"/>
                </a:cubicBezTo>
                <a:cubicBezTo>
                  <a:pt x="303807" y="181331"/>
                  <a:pt x="297772" y="187727"/>
                  <a:pt x="293130" y="188098"/>
                </a:cubicBezTo>
                <a:cubicBezTo>
                  <a:pt x="291551" y="198480"/>
                  <a:pt x="287466" y="209974"/>
                  <a:pt x="281152" y="220819"/>
                </a:cubicBezTo>
                <a:lnTo>
                  <a:pt x="281152" y="260863"/>
                </a:lnTo>
                <a:cubicBezTo>
                  <a:pt x="281152" y="262346"/>
                  <a:pt x="281895" y="263737"/>
                  <a:pt x="283287" y="264385"/>
                </a:cubicBezTo>
                <a:cubicBezTo>
                  <a:pt x="294987" y="270133"/>
                  <a:pt x="353204" y="299424"/>
                  <a:pt x="407057" y="343732"/>
                </a:cubicBezTo>
                <a:cubicBezTo>
                  <a:pt x="416714" y="351611"/>
                  <a:pt x="422192" y="363476"/>
                  <a:pt x="422192" y="375989"/>
                </a:cubicBezTo>
                <a:lnTo>
                  <a:pt x="422192" y="435406"/>
                </a:lnTo>
                <a:lnTo>
                  <a:pt x="238533" y="435406"/>
                </a:lnTo>
                <a:lnTo>
                  <a:pt x="220520" y="352816"/>
                </a:lnTo>
                <a:cubicBezTo>
                  <a:pt x="257104" y="301834"/>
                  <a:pt x="217735" y="299331"/>
                  <a:pt x="210957" y="299331"/>
                </a:cubicBezTo>
                <a:cubicBezTo>
                  <a:pt x="204179" y="299424"/>
                  <a:pt x="164810" y="301834"/>
                  <a:pt x="201393" y="352816"/>
                </a:cubicBezTo>
                <a:lnTo>
                  <a:pt x="183566" y="435499"/>
                </a:lnTo>
                <a:lnTo>
                  <a:pt x="0" y="435499"/>
                </a:lnTo>
                <a:lnTo>
                  <a:pt x="0" y="376082"/>
                </a:lnTo>
                <a:cubicBezTo>
                  <a:pt x="0" y="363754"/>
                  <a:pt x="5478" y="351703"/>
                  <a:pt x="15135" y="343824"/>
                </a:cubicBezTo>
                <a:cubicBezTo>
                  <a:pt x="68988" y="299609"/>
                  <a:pt x="127113" y="270318"/>
                  <a:pt x="138905" y="264478"/>
                </a:cubicBezTo>
                <a:cubicBezTo>
                  <a:pt x="140112" y="263829"/>
                  <a:pt x="141040" y="262532"/>
                  <a:pt x="141040" y="261049"/>
                </a:cubicBezTo>
                <a:lnTo>
                  <a:pt x="141040" y="221005"/>
                </a:lnTo>
                <a:cubicBezTo>
                  <a:pt x="134726" y="210067"/>
                  <a:pt x="130641" y="198573"/>
                  <a:pt x="128970" y="188191"/>
                </a:cubicBezTo>
                <a:cubicBezTo>
                  <a:pt x="124420" y="187820"/>
                  <a:pt x="118385" y="181424"/>
                  <a:pt x="111792" y="158436"/>
                </a:cubicBezTo>
                <a:cubicBezTo>
                  <a:pt x="103528" y="128867"/>
                  <a:pt x="111328" y="123120"/>
                  <a:pt x="118942" y="123120"/>
                </a:cubicBezTo>
                <a:cubicBezTo>
                  <a:pt x="114856" y="105786"/>
                  <a:pt x="104643" y="45813"/>
                  <a:pt x="149397" y="18560"/>
                </a:cubicBezTo>
                <a:cubicBezTo>
                  <a:pt x="149397" y="18560"/>
                  <a:pt x="140112" y="10960"/>
                  <a:pt x="140854" y="207"/>
                </a:cubicBezTo>
                <a:close/>
              </a:path>
            </a:pathLst>
          </a:custGeom>
          <a:solidFill>
            <a:schemeClr val="tx1"/>
          </a:solidFill>
          <a:ln w="57150">
            <a:solidFill>
              <a:srgbClr val="ED439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84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62680" y="5547960"/>
            <a:ext cx="1935360" cy="655200"/>
            <a:chOff x="1462680" y="5547960"/>
            <a:chExt cx="1935360" cy="655200"/>
          </a:xfrm>
        </p:grpSpPr>
        <p:sp>
          <p:nvSpPr>
            <p:cNvPr id="127" name="CustomShape 9"/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6" name="Group 8"/>
          <p:cNvGrpSpPr/>
          <p:nvPr/>
        </p:nvGrpSpPr>
        <p:grpSpPr>
          <a:xfrm>
            <a:off x="1438769" y="5916060"/>
            <a:ext cx="1427342" cy="354450"/>
            <a:chOff x="1705680" y="5848710"/>
            <a:chExt cx="1449360" cy="354450"/>
          </a:xfrm>
        </p:grpSpPr>
        <p:sp>
          <p:nvSpPr>
            <p:cNvPr id="127" name="CustomShape 9"/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10"/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01120" y="5733720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528440" y="3459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9958680" y="43009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398240" y="539892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75080" y="5715360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784760" y="5538600"/>
            <a:ext cx="165096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48480" y="5573880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8" name="Group 30"/>
          <p:cNvGrpSpPr/>
          <p:nvPr/>
        </p:nvGrpSpPr>
        <p:grpSpPr>
          <a:xfrm>
            <a:off x="6859440" y="3454920"/>
            <a:ext cx="1449360" cy="655200"/>
            <a:chOff x="6859440" y="3454920"/>
            <a:chExt cx="1449360" cy="655200"/>
          </a:xfrm>
        </p:grpSpPr>
        <p:sp>
          <p:nvSpPr>
            <p:cNvPr id="149" name="CustomShape 31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668200" y="1883520"/>
            <a:ext cx="2581560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4" name="Group 46"/>
          <p:cNvGrpSpPr/>
          <p:nvPr/>
        </p:nvGrpSpPr>
        <p:grpSpPr>
          <a:xfrm>
            <a:off x="8152560" y="2193840"/>
            <a:ext cx="2342160" cy="913320"/>
            <a:chOff x="8152560" y="2193840"/>
            <a:chExt cx="2342160" cy="913320"/>
          </a:xfrm>
        </p:grpSpPr>
        <p:sp>
          <p:nvSpPr>
            <p:cNvPr id="165" name="CustomShape 47"/>
            <p:cNvSpPr/>
            <p:nvPr/>
          </p:nvSpPr>
          <p:spPr>
            <a:xfrm>
              <a:off x="8532000" y="2242440"/>
              <a:ext cx="15832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48"/>
            <p:cNvSpPr/>
            <p:nvPr/>
          </p:nvSpPr>
          <p:spPr>
            <a:xfrm>
              <a:off x="8152560" y="2193840"/>
              <a:ext cx="234216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Feature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Mask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8449560" y="3464280"/>
            <a:ext cx="983880" cy="639000"/>
            <a:chOff x="8449560" y="3464280"/>
            <a:chExt cx="98388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97440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9473400" y="3463920"/>
            <a:ext cx="1232640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77" name="Group 59"/>
          <p:cNvGrpSpPr/>
          <p:nvPr/>
        </p:nvGrpSpPr>
        <p:grpSpPr>
          <a:xfrm>
            <a:off x="6341400" y="3630240"/>
            <a:ext cx="337680" cy="455400"/>
            <a:chOff x="6341400" y="3630240"/>
            <a:chExt cx="337680" cy="455400"/>
          </a:xfrm>
        </p:grpSpPr>
        <p:sp>
          <p:nvSpPr>
            <p:cNvPr id="178" name="CustomShape 60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61"/>
            <p:cNvSpPr/>
            <p:nvPr/>
          </p:nvSpPr>
          <p:spPr>
            <a:xfrm>
              <a:off x="6345720" y="363024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Times New Roman"/>
                </a:rPr>
                <a:t>*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337200" y="2827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9291240" y="2817360"/>
            <a:ext cx="360" cy="53784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64"/>
          <p:cNvSpPr/>
          <p:nvPr/>
        </p:nvSpPr>
        <p:spPr>
          <a:xfrm flipH="1">
            <a:off x="6504480" y="3355200"/>
            <a:ext cx="2786760" cy="3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5400000">
            <a:off x="6435360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66"/>
          <p:cNvSpPr/>
          <p:nvPr/>
        </p:nvSpPr>
        <p:spPr>
          <a:xfrm flipV="1">
            <a:off x="6504480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391480" y="4096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391480" y="4289760"/>
            <a:ext cx="7574760" cy="201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69"/>
          <p:cNvSpPr/>
          <p:nvPr/>
        </p:nvSpPr>
        <p:spPr>
          <a:xfrm>
            <a:off x="9862560" y="423288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07480" y="5564520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91" name="Line 73"/>
          <p:cNvSpPr/>
          <p:nvPr/>
        </p:nvSpPr>
        <p:spPr>
          <a:xfrm flipV="1">
            <a:off x="10103760" y="4115160"/>
            <a:ext cx="360" cy="1947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4"/>
          <p:cNvSpPr/>
          <p:nvPr/>
        </p:nvSpPr>
        <p:spPr>
          <a:xfrm rot="5400000">
            <a:off x="10034640" y="426492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163315" y="2182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808699" y="2179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0800000" flipV="1">
            <a:off x="8099185" y="2290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258254" y="3735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260134" y="3754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5936294" y="37679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1"/>
          <p:cNvSpPr/>
          <p:nvPr/>
        </p:nvSpPr>
        <p:spPr>
          <a:xfrm rot="10800000" flipV="1">
            <a:off x="6629654" y="37441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82"/>
          <p:cNvSpPr/>
          <p:nvPr/>
        </p:nvSpPr>
        <p:spPr>
          <a:xfrm rot="10800000" flipV="1">
            <a:off x="817189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9344414" y="376037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16200000" flipV="1">
            <a:off x="9943560" y="55940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4631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4738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39434" y="58487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06960" y="5818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29120" y="58348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7457400" flipV="1">
            <a:off x="5917680" y="3172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2" name="Group 94"/>
          <p:cNvGrpSpPr/>
          <p:nvPr/>
        </p:nvGrpSpPr>
        <p:grpSpPr>
          <a:xfrm>
            <a:off x="9326880" y="4813920"/>
            <a:ext cx="1401840" cy="639000"/>
            <a:chOff x="9326880" y="4813920"/>
            <a:chExt cx="1401840" cy="639000"/>
          </a:xfrm>
        </p:grpSpPr>
        <p:sp>
          <p:nvSpPr>
            <p:cNvPr id="213" name="CustomShape 95"/>
            <p:cNvSpPr/>
            <p:nvPr/>
          </p:nvSpPr>
          <p:spPr>
            <a:xfrm>
              <a:off x="9326880" y="4813920"/>
              <a:ext cx="1388160" cy="60660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9368280" y="4813920"/>
              <a:ext cx="1360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15" name="CustomShape 97"/>
          <p:cNvSpPr/>
          <p:nvPr/>
        </p:nvSpPr>
        <p:spPr>
          <a:xfrm rot="16200000" flipV="1">
            <a:off x="9969480" y="4660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5903280" y="4385880"/>
            <a:ext cx="1199880" cy="639000"/>
            <a:chOff x="5903280" y="4385880"/>
            <a:chExt cx="1199880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5903280" y="4385880"/>
              <a:ext cx="1199880" cy="58572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017400" y="4385880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Wireless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Channel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04" name="Group 59">
            <a:extLst>
              <a:ext uri="{FF2B5EF4-FFF2-40B4-BE49-F238E27FC236}">
                <a16:creationId xmlns:a16="http://schemas.microsoft.com/office/drawing/2014/main" id="{F386BBF5-E1C8-4DA1-AA39-079B2A72A0B8}"/>
              </a:ext>
            </a:extLst>
          </p:cNvPr>
          <p:cNvGrpSpPr/>
          <p:nvPr/>
        </p:nvGrpSpPr>
        <p:grpSpPr>
          <a:xfrm>
            <a:off x="3000023" y="5652000"/>
            <a:ext cx="337680" cy="455400"/>
            <a:chOff x="6341400" y="3553020"/>
            <a:chExt cx="337680" cy="455400"/>
          </a:xfrm>
        </p:grpSpPr>
        <p:sp>
          <p:nvSpPr>
            <p:cNvPr id="105" name="CustomShape 60">
              <a:extLst>
                <a:ext uri="{FF2B5EF4-FFF2-40B4-BE49-F238E27FC236}">
                  <a16:creationId xmlns:a16="http://schemas.microsoft.com/office/drawing/2014/main" id="{1B483846-0AE7-4E24-9E83-E97D4DD5ED9C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61">
              <a:extLst>
                <a:ext uri="{FF2B5EF4-FFF2-40B4-BE49-F238E27FC236}">
                  <a16:creationId xmlns:a16="http://schemas.microsoft.com/office/drawing/2014/main" id="{3DC0A345-141C-4E44-A67A-75DE503E48C6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07" name="Group 8">
            <a:extLst>
              <a:ext uri="{FF2B5EF4-FFF2-40B4-BE49-F238E27FC236}">
                <a16:creationId xmlns:a16="http://schemas.microsoft.com/office/drawing/2014/main" id="{25CDFA5C-4648-421D-A16A-1C2C0E57D4EE}"/>
              </a:ext>
            </a:extLst>
          </p:cNvPr>
          <p:cNvGrpSpPr/>
          <p:nvPr/>
        </p:nvGrpSpPr>
        <p:grpSpPr>
          <a:xfrm>
            <a:off x="1444052" y="5464230"/>
            <a:ext cx="1427342" cy="354450"/>
            <a:chOff x="1705680" y="5848710"/>
            <a:chExt cx="1449360" cy="354450"/>
          </a:xfrm>
        </p:grpSpPr>
        <p:sp>
          <p:nvSpPr>
            <p:cNvPr id="108" name="CustomShape 9">
              <a:extLst>
                <a:ext uri="{FF2B5EF4-FFF2-40B4-BE49-F238E27FC236}">
                  <a16:creationId xmlns:a16="http://schemas.microsoft.com/office/drawing/2014/main" id="{4F70AF9D-BDAF-4D26-A235-6DBC288DC325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0">
              <a:extLst>
                <a:ext uri="{FF2B5EF4-FFF2-40B4-BE49-F238E27FC236}">
                  <a16:creationId xmlns:a16="http://schemas.microsoft.com/office/drawing/2014/main" id="{2B27DD3C-7596-41F8-A030-6C0FAAE6566D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0" name="CustomShape 78">
            <a:extLst>
              <a:ext uri="{FF2B5EF4-FFF2-40B4-BE49-F238E27FC236}">
                <a16:creationId xmlns:a16="http://schemas.microsoft.com/office/drawing/2014/main" id="{18A57514-76A0-4479-BDF3-378924EABAA0}"/>
              </a:ext>
            </a:extLst>
          </p:cNvPr>
          <p:cNvSpPr/>
          <p:nvPr/>
        </p:nvSpPr>
        <p:spPr>
          <a:xfrm rot="12502338" flipV="1">
            <a:off x="2737134" y="565888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8">
            <a:extLst>
              <a:ext uri="{FF2B5EF4-FFF2-40B4-BE49-F238E27FC236}">
                <a16:creationId xmlns:a16="http://schemas.microsoft.com/office/drawing/2014/main" id="{3D14C8B7-8EBC-43DB-A585-A73EC4078A71}"/>
              </a:ext>
            </a:extLst>
          </p:cNvPr>
          <p:cNvSpPr/>
          <p:nvPr/>
        </p:nvSpPr>
        <p:spPr>
          <a:xfrm rot="9097662">
            <a:off x="2758709" y="600058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6266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94"/>
          <p:cNvGrpSpPr/>
          <p:nvPr/>
        </p:nvGrpSpPr>
        <p:grpSpPr>
          <a:xfrm>
            <a:off x="8876921" y="2780743"/>
            <a:ext cx="1791362" cy="389189"/>
            <a:chOff x="8507220" y="4813920"/>
            <a:chExt cx="2276038" cy="389189"/>
          </a:xfrm>
        </p:grpSpPr>
        <p:sp>
          <p:nvSpPr>
            <p:cNvPr id="213" name="CustomShape 95"/>
            <p:cNvSpPr/>
            <p:nvPr/>
          </p:nvSpPr>
          <p:spPr>
            <a:xfrm>
              <a:off x="8687494" y="4813920"/>
              <a:ext cx="1922162" cy="389189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96"/>
            <p:cNvSpPr/>
            <p:nvPr/>
          </p:nvSpPr>
          <p:spPr>
            <a:xfrm>
              <a:off x="8507220" y="4822679"/>
              <a:ext cx="2276038" cy="3563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2" name="Group 85">
            <a:extLst>
              <a:ext uri="{FF2B5EF4-FFF2-40B4-BE49-F238E27FC236}">
                <a16:creationId xmlns:a16="http://schemas.microsoft.com/office/drawing/2014/main" id="{8A4264FB-1A5F-4DEE-8E1C-4BC22C652D94}"/>
              </a:ext>
            </a:extLst>
          </p:cNvPr>
          <p:cNvGrpSpPr/>
          <p:nvPr/>
        </p:nvGrpSpPr>
        <p:grpSpPr>
          <a:xfrm>
            <a:off x="6467224" y="4607280"/>
            <a:ext cx="1014946" cy="655200"/>
            <a:chOff x="8046720" y="807840"/>
            <a:chExt cx="1645920" cy="655200"/>
          </a:xfrm>
        </p:grpSpPr>
        <p:sp>
          <p:nvSpPr>
            <p:cNvPr id="113" name="CustomShape 86">
              <a:extLst>
                <a:ext uri="{FF2B5EF4-FFF2-40B4-BE49-F238E27FC236}">
                  <a16:creationId xmlns:a16="http://schemas.microsoft.com/office/drawing/2014/main" id="{07E1DC0E-DEE6-4CB8-9C54-CBFF1C42829E}"/>
                </a:ext>
              </a:extLst>
            </p:cNvPr>
            <p:cNvSpPr/>
            <p:nvPr/>
          </p:nvSpPr>
          <p:spPr>
            <a:xfrm>
              <a:off x="8046720" y="81720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87">
              <a:extLst>
                <a:ext uri="{FF2B5EF4-FFF2-40B4-BE49-F238E27FC236}">
                  <a16:creationId xmlns:a16="http://schemas.microsoft.com/office/drawing/2014/main" id="{81E1B519-5A67-4668-AC28-4182F14F76F9}"/>
                </a:ext>
              </a:extLst>
            </p:cNvPr>
            <p:cNvSpPr/>
            <p:nvPr/>
          </p:nvSpPr>
          <p:spPr>
            <a:xfrm>
              <a:off x="8123400" y="80784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Phase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19" name="CustomShape 1"/>
          <p:cNvSpPr/>
          <p:nvPr/>
        </p:nvSpPr>
        <p:spPr>
          <a:xfrm>
            <a:off x="3789117" y="3722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20" name="Group 2"/>
          <p:cNvGrpSpPr/>
          <p:nvPr/>
        </p:nvGrpSpPr>
        <p:grpSpPr>
          <a:xfrm>
            <a:off x="1519317" y="3683520"/>
            <a:ext cx="1935360" cy="655200"/>
            <a:chOff x="1410480" y="2540520"/>
            <a:chExt cx="1935360" cy="655200"/>
          </a:xfrm>
        </p:grpSpPr>
        <p:sp>
          <p:nvSpPr>
            <p:cNvPr id="121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23" name="Group 5"/>
          <p:cNvGrpSpPr/>
          <p:nvPr/>
        </p:nvGrpSpPr>
        <p:grpSpPr>
          <a:xfrm>
            <a:off x="1519317" y="4576320"/>
            <a:ext cx="1935360" cy="655560"/>
            <a:chOff x="1410480" y="3433320"/>
            <a:chExt cx="1935360" cy="655560"/>
          </a:xfrm>
        </p:grpSpPr>
        <p:sp>
          <p:nvSpPr>
            <p:cNvPr id="124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29" name="Group 11"/>
          <p:cNvGrpSpPr/>
          <p:nvPr/>
        </p:nvGrpSpPr>
        <p:grpSpPr>
          <a:xfrm>
            <a:off x="9515097" y="2175041"/>
            <a:ext cx="1198800" cy="369000"/>
            <a:chOff x="9501120" y="5733720"/>
            <a:chExt cx="1198800" cy="369000"/>
          </a:xfrm>
        </p:grpSpPr>
        <p:sp>
          <p:nvSpPr>
            <p:cNvPr id="130" name="CustomShape 12"/>
            <p:cNvSpPr/>
            <p:nvPr/>
          </p:nvSpPr>
          <p:spPr>
            <a:xfrm>
              <a:off x="9698400" y="57337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3"/>
            <p:cNvSpPr/>
            <p:nvPr/>
          </p:nvSpPr>
          <p:spPr>
            <a:xfrm>
              <a:off x="9501120" y="573372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2" name="Group 14"/>
          <p:cNvGrpSpPr/>
          <p:nvPr/>
        </p:nvGrpSpPr>
        <p:grpSpPr>
          <a:xfrm>
            <a:off x="4637277" y="4602600"/>
            <a:ext cx="1645920" cy="655200"/>
            <a:chOff x="4528440" y="3459600"/>
            <a:chExt cx="1645920" cy="655200"/>
          </a:xfrm>
        </p:grpSpPr>
        <p:sp>
          <p:nvSpPr>
            <p:cNvPr id="133" name="CustomShape 15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4605120" y="345960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Noise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35" name="Group 17"/>
          <p:cNvGrpSpPr/>
          <p:nvPr/>
        </p:nvGrpSpPr>
        <p:grpSpPr>
          <a:xfrm>
            <a:off x="10223490" y="3455820"/>
            <a:ext cx="308160" cy="455400"/>
            <a:chOff x="9958680" y="4300920"/>
            <a:chExt cx="308160" cy="455400"/>
          </a:xfrm>
        </p:grpSpPr>
        <p:sp>
          <p:nvSpPr>
            <p:cNvPr id="136" name="CustomShape 18"/>
            <p:cNvSpPr/>
            <p:nvPr/>
          </p:nvSpPr>
          <p:spPr>
            <a:xfrm>
              <a:off x="9958680" y="4387680"/>
              <a:ext cx="308160" cy="30816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9958680" y="4300920"/>
              <a:ext cx="290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38" name="CustomShape 20"/>
          <p:cNvSpPr/>
          <p:nvPr/>
        </p:nvSpPr>
        <p:spPr>
          <a:xfrm>
            <a:off x="1526517" y="1840241"/>
            <a:ext cx="50754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9" name="Group 21"/>
          <p:cNvGrpSpPr/>
          <p:nvPr/>
        </p:nvGrpSpPr>
        <p:grpSpPr>
          <a:xfrm>
            <a:off x="3489057" y="2156681"/>
            <a:ext cx="1233000" cy="383040"/>
            <a:chOff x="3475080" y="5715360"/>
            <a:chExt cx="1233000" cy="383040"/>
          </a:xfrm>
        </p:grpSpPr>
        <p:sp>
          <p:nvSpPr>
            <p:cNvPr id="140" name="CustomShape 22"/>
            <p:cNvSpPr/>
            <p:nvPr/>
          </p:nvSpPr>
          <p:spPr>
            <a:xfrm>
              <a:off x="3674880" y="571536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75080" y="573372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42" name="Group 24"/>
          <p:cNvGrpSpPr/>
          <p:nvPr/>
        </p:nvGrpSpPr>
        <p:grpSpPr>
          <a:xfrm>
            <a:off x="4913037" y="1979921"/>
            <a:ext cx="1509300" cy="656640"/>
            <a:chOff x="4784760" y="5538600"/>
            <a:chExt cx="1650960" cy="656640"/>
          </a:xfrm>
        </p:grpSpPr>
        <p:sp>
          <p:nvSpPr>
            <p:cNvPr id="143" name="CustomShape 25"/>
            <p:cNvSpPr/>
            <p:nvPr/>
          </p:nvSpPr>
          <p:spPr>
            <a:xfrm>
              <a:off x="4784760" y="554940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865040" y="553860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5" name="Group 27"/>
          <p:cNvGrpSpPr/>
          <p:nvPr/>
        </p:nvGrpSpPr>
        <p:grpSpPr>
          <a:xfrm>
            <a:off x="6662457" y="2015201"/>
            <a:ext cx="1291680" cy="639000"/>
            <a:chOff x="6648480" y="5573880"/>
            <a:chExt cx="1291680" cy="639000"/>
          </a:xfrm>
        </p:grpSpPr>
        <p:sp>
          <p:nvSpPr>
            <p:cNvPr id="146" name="CustomShape 28"/>
            <p:cNvSpPr/>
            <p:nvPr/>
          </p:nvSpPr>
          <p:spPr>
            <a:xfrm>
              <a:off x="6779160" y="563400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6648480" y="557388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1" name="Group 33"/>
          <p:cNvGrpSpPr/>
          <p:nvPr/>
        </p:nvGrpSpPr>
        <p:grpSpPr>
          <a:xfrm>
            <a:off x="3698397" y="3084840"/>
            <a:ext cx="1816200" cy="461160"/>
            <a:chOff x="3589560" y="1941840"/>
            <a:chExt cx="1816200" cy="461160"/>
          </a:xfrm>
        </p:grpSpPr>
        <p:sp>
          <p:nvSpPr>
            <p:cNvPr id="152" name="CustomShape 34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54" name="CustomShape 36"/>
          <p:cNvSpPr/>
          <p:nvPr/>
        </p:nvSpPr>
        <p:spPr>
          <a:xfrm>
            <a:off x="5535110" y="3026520"/>
            <a:ext cx="3307447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37"/>
          <p:cNvGrpSpPr/>
          <p:nvPr/>
        </p:nvGrpSpPr>
        <p:grpSpPr>
          <a:xfrm>
            <a:off x="5690037" y="3765960"/>
            <a:ext cx="810360" cy="381240"/>
            <a:chOff x="5931720" y="2622960"/>
            <a:chExt cx="810360" cy="381240"/>
          </a:xfrm>
        </p:grpSpPr>
        <p:sp>
          <p:nvSpPr>
            <p:cNvPr id="156" name="CustomShape 38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39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58" name="Group 40"/>
          <p:cNvGrpSpPr/>
          <p:nvPr/>
        </p:nvGrpSpPr>
        <p:grpSpPr>
          <a:xfrm>
            <a:off x="5709837" y="3183120"/>
            <a:ext cx="810360" cy="370800"/>
            <a:chOff x="5951520" y="2040120"/>
            <a:chExt cx="810360" cy="370800"/>
          </a:xfrm>
        </p:grpSpPr>
        <p:sp>
          <p:nvSpPr>
            <p:cNvPr id="159" name="CustomShape 41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42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1" name="Group 43"/>
          <p:cNvGrpSpPr/>
          <p:nvPr/>
        </p:nvGrpSpPr>
        <p:grpSpPr>
          <a:xfrm>
            <a:off x="6909717" y="3202560"/>
            <a:ext cx="810360" cy="369000"/>
            <a:chOff x="7151400" y="2059560"/>
            <a:chExt cx="810360" cy="369000"/>
          </a:xfrm>
        </p:grpSpPr>
        <p:sp>
          <p:nvSpPr>
            <p:cNvPr id="162" name="CustomShape 44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45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167" name="Group 49"/>
          <p:cNvGrpSpPr/>
          <p:nvPr/>
        </p:nvGrpSpPr>
        <p:grpSpPr>
          <a:xfrm>
            <a:off x="7842270" y="3400744"/>
            <a:ext cx="859789" cy="639000"/>
            <a:chOff x="8409998" y="3463742"/>
            <a:chExt cx="889740" cy="639000"/>
          </a:xfrm>
        </p:grpSpPr>
        <p:sp>
          <p:nvSpPr>
            <p:cNvPr id="168" name="CustomShape 50"/>
            <p:cNvSpPr/>
            <p:nvPr/>
          </p:nvSpPr>
          <p:spPr>
            <a:xfrm>
              <a:off x="8449560" y="3510360"/>
              <a:ext cx="787321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51"/>
            <p:cNvSpPr/>
            <p:nvPr/>
          </p:nvSpPr>
          <p:spPr>
            <a:xfrm>
              <a:off x="8409998" y="3463742"/>
              <a:ext cx="8897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0" name="CustomShape 52"/>
          <p:cNvSpPr/>
          <p:nvPr/>
        </p:nvSpPr>
        <p:spPr>
          <a:xfrm>
            <a:off x="6398877" y="3652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71" name="Group 53"/>
          <p:cNvGrpSpPr/>
          <p:nvPr/>
        </p:nvGrpSpPr>
        <p:grpSpPr>
          <a:xfrm>
            <a:off x="8934071" y="3394442"/>
            <a:ext cx="1103322" cy="645840"/>
            <a:chOff x="9473400" y="3463920"/>
            <a:chExt cx="1232640" cy="645840"/>
          </a:xfrm>
        </p:grpSpPr>
        <p:sp>
          <p:nvSpPr>
            <p:cNvPr id="172" name="CustomShape 54"/>
            <p:cNvSpPr/>
            <p:nvPr/>
          </p:nvSpPr>
          <p:spPr>
            <a:xfrm>
              <a:off x="9581400" y="3463920"/>
              <a:ext cx="102240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CustomShape 55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b="1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altLang="zh-CN" sz="1800" b="1" strike="noStrike" spc="-1" dirty="0">
                <a:solidFill>
                  <a:srgbClr val="000000"/>
                </a:solidFill>
                <a:latin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en-US" b="1" spc="-1" dirty="0">
                  <a:solidFill>
                    <a:srgbClr val="000000"/>
                  </a:solidFill>
                  <a:latin typeface="Times New Roman"/>
                </a:rPr>
                <a:t>Mask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74" name="Group 56"/>
          <p:cNvGrpSpPr/>
          <p:nvPr/>
        </p:nvGrpSpPr>
        <p:grpSpPr>
          <a:xfrm>
            <a:off x="3438837" y="4745880"/>
            <a:ext cx="1198800" cy="369000"/>
            <a:chOff x="3330000" y="3602880"/>
            <a:chExt cx="1198800" cy="369000"/>
          </a:xfrm>
        </p:grpSpPr>
        <p:sp>
          <p:nvSpPr>
            <p:cNvPr id="175" name="CustomShape 57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58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80" name="CustomShape 62"/>
          <p:cNvSpPr/>
          <p:nvPr/>
        </p:nvSpPr>
        <p:spPr>
          <a:xfrm rot="10800000" flipV="1">
            <a:off x="3446037" y="39704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63"/>
          <p:cNvSpPr/>
          <p:nvPr/>
        </p:nvSpPr>
        <p:spPr>
          <a:xfrm flipV="1">
            <a:off x="8369875" y="4040282"/>
            <a:ext cx="0" cy="899276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82" name="Line 64"/>
          <p:cNvSpPr/>
          <p:nvPr/>
        </p:nvSpPr>
        <p:spPr>
          <a:xfrm flipH="1">
            <a:off x="7493696" y="4934880"/>
            <a:ext cx="882481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5"/>
          <p:cNvSpPr/>
          <p:nvPr/>
        </p:nvSpPr>
        <p:spPr>
          <a:xfrm rot="16200000" flipV="1">
            <a:off x="8299317" y="404194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67"/>
          <p:cNvSpPr/>
          <p:nvPr/>
        </p:nvSpPr>
        <p:spPr>
          <a:xfrm flipV="1">
            <a:off x="2500317" y="5239800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68"/>
          <p:cNvSpPr/>
          <p:nvPr/>
        </p:nvSpPr>
        <p:spPr>
          <a:xfrm flipH="1">
            <a:off x="2500316" y="5393796"/>
            <a:ext cx="7899211" cy="210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0"/>
          <p:cNvGrpSpPr/>
          <p:nvPr/>
        </p:nvGrpSpPr>
        <p:grpSpPr>
          <a:xfrm>
            <a:off x="8021457" y="2005841"/>
            <a:ext cx="1493280" cy="645840"/>
            <a:chOff x="8007480" y="5564520"/>
            <a:chExt cx="1493280" cy="645840"/>
          </a:xfrm>
        </p:grpSpPr>
        <p:sp>
          <p:nvSpPr>
            <p:cNvPr id="189" name="CustomShape 71"/>
            <p:cNvSpPr/>
            <p:nvPr/>
          </p:nvSpPr>
          <p:spPr>
            <a:xfrm>
              <a:off x="8007480" y="5564520"/>
              <a:ext cx="147888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" name="CustomShape 72"/>
            <p:cNvSpPr/>
            <p:nvPr/>
          </p:nvSpPr>
          <p:spPr>
            <a:xfrm>
              <a:off x="8051400" y="5564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Denoised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92" name="CustomShape 74"/>
          <p:cNvSpPr/>
          <p:nvPr/>
        </p:nvSpPr>
        <p:spPr>
          <a:xfrm rot="16200000" flipV="1">
            <a:off x="10305620" y="3900431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75"/>
          <p:cNvSpPr/>
          <p:nvPr/>
        </p:nvSpPr>
        <p:spPr>
          <a:xfrm rot="10800000" flipV="1">
            <a:off x="5272152" y="3325320"/>
            <a:ext cx="48348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76"/>
          <p:cNvSpPr/>
          <p:nvPr/>
        </p:nvSpPr>
        <p:spPr>
          <a:xfrm rot="10800000" flipV="1">
            <a:off x="6567016" y="33229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77"/>
          <p:cNvSpPr/>
          <p:nvPr/>
        </p:nvSpPr>
        <p:spPr>
          <a:xfrm rot="13295188" flipV="1">
            <a:off x="7648439" y="3391203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78"/>
          <p:cNvSpPr/>
          <p:nvPr/>
        </p:nvSpPr>
        <p:spPr>
          <a:xfrm rot="10800000" flipV="1">
            <a:off x="3367091" y="487853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79"/>
          <p:cNvSpPr/>
          <p:nvPr/>
        </p:nvSpPr>
        <p:spPr>
          <a:xfrm rot="10800000" flipV="1">
            <a:off x="4368971" y="48972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80"/>
          <p:cNvSpPr/>
          <p:nvPr/>
        </p:nvSpPr>
        <p:spPr>
          <a:xfrm rot="10800000" flipV="1">
            <a:off x="6174477" y="487907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83"/>
          <p:cNvSpPr/>
          <p:nvPr/>
        </p:nvSpPr>
        <p:spPr>
          <a:xfrm rot="10800000" flipV="1">
            <a:off x="8723570" y="36610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84"/>
          <p:cNvSpPr/>
          <p:nvPr/>
        </p:nvSpPr>
        <p:spPr>
          <a:xfrm rot="5400000">
            <a:off x="9945761" y="25781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85"/>
          <p:cNvSpPr/>
          <p:nvPr/>
        </p:nvSpPr>
        <p:spPr>
          <a:xfrm rot="5400000" flipV="1">
            <a:off x="4416957" y="3517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6"/>
          <p:cNvSpPr/>
          <p:nvPr/>
        </p:nvSpPr>
        <p:spPr>
          <a:xfrm rot="5400000" flipV="1">
            <a:off x="5942397" y="3533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87"/>
          <p:cNvSpPr/>
          <p:nvPr/>
        </p:nvSpPr>
        <p:spPr>
          <a:xfrm rot="10800000" flipV="1">
            <a:off x="3331917" y="227945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88"/>
          <p:cNvSpPr/>
          <p:nvPr/>
        </p:nvSpPr>
        <p:spPr>
          <a:xfrm rot="10800000" flipV="1">
            <a:off x="4573536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89"/>
          <p:cNvSpPr/>
          <p:nvPr/>
        </p:nvSpPr>
        <p:spPr>
          <a:xfrm rot="10800000" flipV="1">
            <a:off x="6453411" y="229003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90"/>
          <p:cNvSpPr/>
          <p:nvPr/>
        </p:nvSpPr>
        <p:spPr>
          <a:xfrm flipV="1">
            <a:off x="7820937" y="22600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91"/>
          <p:cNvSpPr/>
          <p:nvPr/>
        </p:nvSpPr>
        <p:spPr>
          <a:xfrm flipV="1">
            <a:off x="9443097" y="2276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TextShape 92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1" name="CustomShape 93"/>
          <p:cNvSpPr/>
          <p:nvPr/>
        </p:nvSpPr>
        <p:spPr>
          <a:xfrm rot="5400000" flipV="1">
            <a:off x="5904597" y="43156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97"/>
          <p:cNvSpPr/>
          <p:nvPr/>
        </p:nvSpPr>
        <p:spPr>
          <a:xfrm rot="5400000">
            <a:off x="10210176" y="328321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" name="Group 98"/>
          <p:cNvGrpSpPr/>
          <p:nvPr/>
        </p:nvGrpSpPr>
        <p:grpSpPr>
          <a:xfrm>
            <a:off x="8492527" y="4973761"/>
            <a:ext cx="1806391" cy="639000"/>
            <a:chOff x="6126803" y="4366261"/>
            <a:chExt cx="976356" cy="639000"/>
          </a:xfrm>
        </p:grpSpPr>
        <p:sp>
          <p:nvSpPr>
            <p:cNvPr id="217" name="CustomShape 99"/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100"/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15" name="Line 63">
            <a:extLst>
              <a:ext uri="{FF2B5EF4-FFF2-40B4-BE49-F238E27FC236}">
                <a16:creationId xmlns:a16="http://schemas.microsoft.com/office/drawing/2014/main" id="{2A0BEA6C-708C-4AD6-9166-FAAE552084FE}"/>
              </a:ext>
            </a:extLst>
          </p:cNvPr>
          <p:cNvSpPr/>
          <p:nvPr/>
        </p:nvSpPr>
        <p:spPr>
          <a:xfrm flipV="1">
            <a:off x="10377748" y="3911220"/>
            <a:ext cx="0" cy="150191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16" name="CustomShape 83">
            <a:extLst>
              <a:ext uri="{FF2B5EF4-FFF2-40B4-BE49-F238E27FC236}">
                <a16:creationId xmlns:a16="http://schemas.microsoft.com/office/drawing/2014/main" id="{2FC72A79-8B27-4F61-BFE9-E1767A03EDD1}"/>
              </a:ext>
            </a:extLst>
          </p:cNvPr>
          <p:cNvSpPr/>
          <p:nvPr/>
        </p:nvSpPr>
        <p:spPr>
          <a:xfrm rot="10800000" flipV="1">
            <a:off x="9896633" y="36373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7" name="Group 8">
            <a:extLst>
              <a:ext uri="{FF2B5EF4-FFF2-40B4-BE49-F238E27FC236}">
                <a16:creationId xmlns:a16="http://schemas.microsoft.com/office/drawing/2014/main" id="{56E75A5B-F993-48BF-82BE-F83AAD200037}"/>
              </a:ext>
            </a:extLst>
          </p:cNvPr>
          <p:cNvGrpSpPr/>
          <p:nvPr/>
        </p:nvGrpSpPr>
        <p:grpSpPr>
          <a:xfrm>
            <a:off x="1835110" y="1986041"/>
            <a:ext cx="1438447" cy="655200"/>
            <a:chOff x="1462680" y="5547960"/>
            <a:chExt cx="1935360" cy="655200"/>
          </a:xfrm>
        </p:grpSpPr>
        <p:sp>
          <p:nvSpPr>
            <p:cNvPr id="118" name="CustomShape 9">
              <a:extLst>
                <a:ext uri="{FF2B5EF4-FFF2-40B4-BE49-F238E27FC236}">
                  <a16:creationId xmlns:a16="http://schemas.microsoft.com/office/drawing/2014/main" id="{25F90B32-7632-415C-A6B9-3D75E7C1ECD2}"/>
                </a:ext>
              </a:extLst>
            </p:cNvPr>
            <p:cNvSpPr/>
            <p:nvPr/>
          </p:nvSpPr>
          <p:spPr>
            <a:xfrm>
              <a:off x="1462680" y="555732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0">
              <a:extLst>
                <a:ext uri="{FF2B5EF4-FFF2-40B4-BE49-F238E27FC236}">
                  <a16:creationId xmlns:a16="http://schemas.microsoft.com/office/drawing/2014/main" id="{C41EB7D9-E130-4BBA-AC27-BDDC141A5618}"/>
                </a:ext>
              </a:extLst>
            </p:cNvPr>
            <p:cNvSpPr/>
            <p:nvPr/>
          </p:nvSpPr>
          <p:spPr>
            <a:xfrm>
              <a:off x="1705680" y="554796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62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200" y="274320"/>
            <a:ext cx="18288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50470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9835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V</a:t>
            </a:r>
            <a:r>
              <a:rPr lang="en-US" altLang="zh-CN" sz="1800" b="0" strike="noStrike" spc="-1" dirty="0">
                <a:latin typeface="Arial"/>
              </a:rPr>
              <a:t>3</a:t>
            </a:r>
            <a:r>
              <a:rPr lang="en-US" altLang="zh-CN" spc="-1" dirty="0">
                <a:latin typeface="Arial"/>
              </a:rPr>
              <a:t>.1 - Focus User Case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1F8B4C83-E0AE-4BC3-98AB-FE3D7AD9FFBE}"/>
              </a:ext>
            </a:extLst>
          </p:cNvPr>
          <p:cNvGrpSpPr/>
          <p:nvPr/>
        </p:nvGrpSpPr>
        <p:grpSpPr>
          <a:xfrm>
            <a:off x="9467336" y="3365400"/>
            <a:ext cx="337680" cy="455400"/>
            <a:chOff x="6341400" y="3552247"/>
            <a:chExt cx="337680" cy="455400"/>
          </a:xfrm>
        </p:grpSpPr>
        <p:sp>
          <p:nvSpPr>
            <p:cNvPr id="137" name="CustomShape 54">
              <a:extLst>
                <a:ext uri="{FF2B5EF4-FFF2-40B4-BE49-F238E27FC236}">
                  <a16:creationId xmlns:a16="http://schemas.microsoft.com/office/drawing/2014/main" id="{E89C56B3-1123-43ED-99A2-58F7D20A0FDF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55">
              <a:extLst>
                <a:ext uri="{FF2B5EF4-FFF2-40B4-BE49-F238E27FC236}">
                  <a16:creationId xmlns:a16="http://schemas.microsoft.com/office/drawing/2014/main" id="{D95AFB1E-5259-4B50-94F0-56C8572DC640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400" b="0" strike="noStrike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39" name="Group 8">
            <a:extLst>
              <a:ext uri="{FF2B5EF4-FFF2-40B4-BE49-F238E27FC236}">
                <a16:creationId xmlns:a16="http://schemas.microsoft.com/office/drawing/2014/main" id="{D406FC06-9091-4948-91FC-BB26B4859433}"/>
              </a:ext>
            </a:extLst>
          </p:cNvPr>
          <p:cNvGrpSpPr/>
          <p:nvPr/>
        </p:nvGrpSpPr>
        <p:grpSpPr>
          <a:xfrm>
            <a:off x="1512422" y="5039189"/>
            <a:ext cx="1427342" cy="354450"/>
            <a:chOff x="1705680" y="5848710"/>
            <a:chExt cx="1449360" cy="354450"/>
          </a:xfrm>
        </p:grpSpPr>
        <p:sp>
          <p:nvSpPr>
            <p:cNvPr id="140" name="CustomShape 9">
              <a:extLst>
                <a:ext uri="{FF2B5EF4-FFF2-40B4-BE49-F238E27FC236}">
                  <a16:creationId xmlns:a16="http://schemas.microsoft.com/office/drawing/2014/main" id="{52773C6A-5DF2-4693-A2D8-9BD5FA81D904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10">
              <a:extLst>
                <a:ext uri="{FF2B5EF4-FFF2-40B4-BE49-F238E27FC236}">
                  <a16:creationId xmlns:a16="http://schemas.microsoft.com/office/drawing/2014/main" id="{29E76659-D6E6-465D-9DDB-60E10859A53F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2" name="CustomShape 87">
            <a:extLst>
              <a:ext uri="{FF2B5EF4-FFF2-40B4-BE49-F238E27FC236}">
                <a16:creationId xmlns:a16="http://schemas.microsoft.com/office/drawing/2014/main" id="{C1C9F399-AC53-4A6C-B3AB-4FC889B372C8}"/>
              </a:ext>
            </a:extLst>
          </p:cNvPr>
          <p:cNvSpPr/>
          <p:nvPr/>
        </p:nvSpPr>
        <p:spPr>
          <a:xfrm rot="10800000" flipV="1">
            <a:off x="3419967" y="49718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3" name="Group 59">
            <a:extLst>
              <a:ext uri="{FF2B5EF4-FFF2-40B4-BE49-F238E27FC236}">
                <a16:creationId xmlns:a16="http://schemas.microsoft.com/office/drawing/2014/main" id="{070F9146-4548-49C7-B09C-D753E202DEB8}"/>
              </a:ext>
            </a:extLst>
          </p:cNvPr>
          <p:cNvGrpSpPr/>
          <p:nvPr/>
        </p:nvGrpSpPr>
        <p:grpSpPr>
          <a:xfrm>
            <a:off x="3073676" y="4775129"/>
            <a:ext cx="337680" cy="455400"/>
            <a:chOff x="6341400" y="3553020"/>
            <a:chExt cx="337680" cy="455400"/>
          </a:xfrm>
        </p:grpSpPr>
        <p:sp>
          <p:nvSpPr>
            <p:cNvPr id="144" name="CustomShape 60">
              <a:extLst>
                <a:ext uri="{FF2B5EF4-FFF2-40B4-BE49-F238E27FC236}">
                  <a16:creationId xmlns:a16="http://schemas.microsoft.com/office/drawing/2014/main" id="{47DE855D-7241-4228-8060-766D84AD9D68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61">
              <a:extLst>
                <a:ext uri="{FF2B5EF4-FFF2-40B4-BE49-F238E27FC236}">
                  <a16:creationId xmlns:a16="http://schemas.microsoft.com/office/drawing/2014/main" id="{8E4D9478-A767-46A1-8C3D-EABE32843A79}"/>
                </a:ext>
              </a:extLst>
            </p:cNvPr>
            <p:cNvSpPr/>
            <p:nvPr/>
          </p:nvSpPr>
          <p:spPr>
            <a:xfrm>
              <a:off x="6354467" y="3553020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-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46" name="Group 8">
            <a:extLst>
              <a:ext uri="{FF2B5EF4-FFF2-40B4-BE49-F238E27FC236}">
                <a16:creationId xmlns:a16="http://schemas.microsoft.com/office/drawing/2014/main" id="{B5BE0A67-64CE-4693-8215-06CEB5A1C4A9}"/>
              </a:ext>
            </a:extLst>
          </p:cNvPr>
          <p:cNvGrpSpPr/>
          <p:nvPr/>
        </p:nvGrpSpPr>
        <p:grpSpPr>
          <a:xfrm>
            <a:off x="1517705" y="4587359"/>
            <a:ext cx="1427342" cy="354450"/>
            <a:chOff x="1705680" y="5848710"/>
            <a:chExt cx="1449360" cy="354450"/>
          </a:xfrm>
        </p:grpSpPr>
        <p:sp>
          <p:nvSpPr>
            <p:cNvPr id="147" name="CustomShape 9">
              <a:extLst>
                <a:ext uri="{FF2B5EF4-FFF2-40B4-BE49-F238E27FC236}">
                  <a16:creationId xmlns:a16="http://schemas.microsoft.com/office/drawing/2014/main" id="{736093DA-FEBF-45EA-B769-F1CF98CD082A}"/>
                </a:ext>
              </a:extLst>
            </p:cNvPr>
            <p:cNvSpPr/>
            <p:nvPr/>
          </p:nvSpPr>
          <p:spPr>
            <a:xfrm>
              <a:off x="1778315" y="5864910"/>
              <a:ext cx="1310946" cy="33825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10">
              <a:extLst>
                <a:ext uri="{FF2B5EF4-FFF2-40B4-BE49-F238E27FC236}">
                  <a16:creationId xmlns:a16="http://schemas.microsoft.com/office/drawing/2014/main" id="{D1A0D36A-202B-485C-93FE-1E44B18CF759}"/>
                </a:ext>
              </a:extLst>
            </p:cNvPr>
            <p:cNvSpPr/>
            <p:nvPr/>
          </p:nvSpPr>
          <p:spPr>
            <a:xfrm>
              <a:off x="1705680" y="5848710"/>
              <a:ext cx="1449360" cy="338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49" name="CustomShape 78">
            <a:extLst>
              <a:ext uri="{FF2B5EF4-FFF2-40B4-BE49-F238E27FC236}">
                <a16:creationId xmlns:a16="http://schemas.microsoft.com/office/drawing/2014/main" id="{038EBFEB-4DD6-4250-A0BA-BD67DE78D73D}"/>
              </a:ext>
            </a:extLst>
          </p:cNvPr>
          <p:cNvSpPr/>
          <p:nvPr/>
        </p:nvSpPr>
        <p:spPr>
          <a:xfrm rot="12502338" flipV="1">
            <a:off x="2810787" y="478201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8">
            <a:extLst>
              <a:ext uri="{FF2B5EF4-FFF2-40B4-BE49-F238E27FC236}">
                <a16:creationId xmlns:a16="http://schemas.microsoft.com/office/drawing/2014/main" id="{AAEAE1FF-60D2-4626-8350-97B83D81B9ED}"/>
              </a:ext>
            </a:extLst>
          </p:cNvPr>
          <p:cNvSpPr/>
          <p:nvPr/>
        </p:nvSpPr>
        <p:spPr>
          <a:xfrm rot="9097662">
            <a:off x="2832362" y="512371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3580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680280" y="2579040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410480" y="2540520"/>
            <a:ext cx="1935360" cy="655200"/>
            <a:chOff x="1410480" y="2540520"/>
            <a:chExt cx="1935360" cy="655200"/>
          </a:xfrm>
        </p:grpSpPr>
        <p:sp>
          <p:nvSpPr>
            <p:cNvPr id="43" name="CustomShape 3"/>
            <p:cNvSpPr/>
            <p:nvPr/>
          </p:nvSpPr>
          <p:spPr>
            <a:xfrm>
              <a:off x="1410480" y="254988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653480" y="25405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410480" y="3433320"/>
            <a:ext cx="1935360" cy="655560"/>
            <a:chOff x="1410480" y="3433320"/>
            <a:chExt cx="1935360" cy="655560"/>
          </a:xfrm>
        </p:grpSpPr>
        <p:sp>
          <p:nvSpPr>
            <p:cNvPr id="46" name="CustomShape 6"/>
            <p:cNvSpPr/>
            <p:nvPr/>
          </p:nvSpPr>
          <p:spPr>
            <a:xfrm>
              <a:off x="1410480" y="34430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653480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474920" y="4663080"/>
            <a:ext cx="1935360" cy="655200"/>
            <a:chOff x="1474920" y="4663080"/>
            <a:chExt cx="1935360" cy="655200"/>
          </a:xfrm>
        </p:grpSpPr>
        <p:sp>
          <p:nvSpPr>
            <p:cNvPr id="49" name="CustomShape 9"/>
            <p:cNvSpPr/>
            <p:nvPr/>
          </p:nvSpPr>
          <p:spPr>
            <a:xfrm>
              <a:off x="1474920" y="4672440"/>
              <a:ext cx="1935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717920" y="466308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Clean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28444" y="3459600"/>
            <a:ext cx="1433162" cy="655200"/>
            <a:chOff x="4528440" y="3459600"/>
            <a:chExt cx="164592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28440" y="3468960"/>
              <a:ext cx="164592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9189" y="3459600"/>
              <a:ext cx="1574826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410480" y="4514040"/>
            <a:ext cx="518580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487320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797000" y="4653720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Clean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40967" y="3479040"/>
            <a:ext cx="1449360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Purified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589560" y="1941840"/>
            <a:ext cx="1816200" cy="461160"/>
            <a:chOff x="3589560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89560" y="198792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668200" y="1883520"/>
            <a:ext cx="2531592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931720" y="2622960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951520" y="2040120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7151400" y="2059560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796375" y="2838057"/>
            <a:ext cx="1265391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497443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640560" y="2509200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672148" y="3796578"/>
            <a:ext cx="1495874" cy="639000"/>
            <a:chOff x="9473400" y="3463920"/>
            <a:chExt cx="1232640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548182" y="3463920"/>
              <a:ext cx="105561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473400" y="3463920"/>
              <a:ext cx="12326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Noise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330000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93" name="Group 53"/>
          <p:cNvGrpSpPr/>
          <p:nvPr/>
        </p:nvGrpSpPr>
        <p:grpSpPr>
          <a:xfrm>
            <a:off x="6212006" y="3552247"/>
            <a:ext cx="337680" cy="455400"/>
            <a:chOff x="6341400" y="3552247"/>
            <a:chExt cx="337680" cy="455400"/>
          </a:xfrm>
        </p:grpSpPr>
        <p:sp>
          <p:nvSpPr>
            <p:cNvPr id="94" name="CustomShape 54"/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CustomShape 55"/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355560" y="281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601490" y="2515436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5" y="3355560"/>
            <a:ext cx="2226404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817184" y="2163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63"/>
          <p:cNvSpPr/>
          <p:nvPr/>
        </p:nvSpPr>
        <p:spPr>
          <a:xfrm rot="10800000" flipV="1">
            <a:off x="8119338" y="219821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317580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6"/>
          <p:cNvSpPr/>
          <p:nvPr/>
        </p:nvSpPr>
        <p:spPr>
          <a:xfrm rot="10800000" flipV="1">
            <a:off x="5868180" y="3739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67"/>
          <p:cNvSpPr/>
          <p:nvPr/>
        </p:nvSpPr>
        <p:spPr>
          <a:xfrm rot="10800000" flipV="1">
            <a:off x="6526138" y="3721976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68"/>
          <p:cNvSpPr/>
          <p:nvPr/>
        </p:nvSpPr>
        <p:spPr>
          <a:xfrm rot="16200000" flipV="1">
            <a:off x="9228320" y="2622385"/>
            <a:ext cx="355932" cy="145025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9"/>
          <p:cNvSpPr/>
          <p:nvPr/>
        </p:nvSpPr>
        <p:spPr>
          <a:xfrm rot="16200000" flipV="1">
            <a:off x="9256526" y="358579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0"/>
          <p:cNvSpPr/>
          <p:nvPr/>
        </p:nvSpPr>
        <p:spPr>
          <a:xfrm rot="5400000" flipV="1">
            <a:off x="4308120" y="23745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71"/>
          <p:cNvSpPr/>
          <p:nvPr/>
        </p:nvSpPr>
        <p:spPr>
          <a:xfrm rot="5400000" flipV="1">
            <a:off x="6184080" y="23907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403800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501440" y="49825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59823" y="493434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6037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V3.2 - Hide User Case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5252040" y="21454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7457400" flipV="1">
            <a:off x="5915880" y="31723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23215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23212" y="4289486"/>
            <a:ext cx="6148406" cy="1260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8257221" y="4435268"/>
            <a:ext cx="1806391" cy="639000"/>
            <a:chOff x="6126803" y="4366261"/>
            <a:chExt cx="97635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12680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126804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406286" y="4183630"/>
            <a:ext cx="0" cy="258791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256526" y="48761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8199792" y="5113497"/>
            <a:ext cx="2043505" cy="639000"/>
            <a:chOff x="9321886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378361" y="3463920"/>
              <a:ext cx="1225440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21886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Purified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8479738" y="1826395"/>
            <a:ext cx="1449360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N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oise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817896" y="4687757"/>
            <a:ext cx="337680" cy="455400"/>
            <a:chOff x="6341400" y="3552247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88279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84680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454740" y="2649643"/>
            <a:ext cx="164592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Speaker Encoder LSTM</a:t>
            </a:r>
            <a:endParaRPr lang="en-US" sz="1600" b="1" strike="noStrike" spc="-1" dirty="0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823147" y="2553301"/>
            <a:ext cx="1180209" cy="653837"/>
            <a:chOff x="1653480" y="2549880"/>
            <a:chExt cx="1692360" cy="653837"/>
          </a:xfrm>
        </p:grpSpPr>
        <p:sp>
          <p:nvSpPr>
            <p:cNvPr id="43" name="CustomShape 3"/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1713311" y="2564717"/>
              <a:ext cx="160488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5" name="Group 5"/>
          <p:cNvGrpSpPr/>
          <p:nvPr/>
        </p:nvGrpSpPr>
        <p:grpSpPr>
          <a:xfrm>
            <a:off x="1819243" y="3455008"/>
            <a:ext cx="1184112" cy="655560"/>
            <a:chOff x="1647883" y="3433320"/>
            <a:chExt cx="1697957" cy="655560"/>
          </a:xfrm>
        </p:grpSpPr>
        <p:sp>
          <p:nvSpPr>
            <p:cNvPr id="46" name="CustomShape 6"/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7"/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48" name="Group 8"/>
          <p:cNvGrpSpPr/>
          <p:nvPr/>
        </p:nvGrpSpPr>
        <p:grpSpPr>
          <a:xfrm>
            <a:off x="1858578" y="4663080"/>
            <a:ext cx="1173992" cy="655200"/>
            <a:chOff x="1975085" y="4663080"/>
            <a:chExt cx="1471367" cy="655200"/>
          </a:xfrm>
        </p:grpSpPr>
        <p:sp>
          <p:nvSpPr>
            <p:cNvPr id="49" name="CustomShape 9"/>
            <p:cNvSpPr/>
            <p:nvPr/>
          </p:nvSpPr>
          <p:spPr>
            <a:xfrm>
              <a:off x="1975085" y="4672440"/>
              <a:ext cx="1435195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1997093" y="4663080"/>
              <a:ext cx="144935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Expected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4570239" y="3455188"/>
            <a:ext cx="1349671" cy="655200"/>
            <a:chOff x="4520355" y="3459600"/>
            <a:chExt cx="1583660" cy="655200"/>
          </a:xfrm>
        </p:grpSpPr>
        <p:sp>
          <p:nvSpPr>
            <p:cNvPr id="52" name="CustomShape 12"/>
            <p:cNvSpPr/>
            <p:nvPr/>
          </p:nvSpPr>
          <p:spPr>
            <a:xfrm>
              <a:off x="4588374" y="3468960"/>
              <a:ext cx="1447637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4520355" y="3459600"/>
              <a:ext cx="15836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1783800" y="4514040"/>
            <a:ext cx="4743360" cy="1001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3220123" y="4830480"/>
            <a:ext cx="1233000" cy="383040"/>
            <a:chOff x="3487320" y="4830480"/>
            <a:chExt cx="1233000" cy="383040"/>
          </a:xfrm>
        </p:grpSpPr>
        <p:sp>
          <p:nvSpPr>
            <p:cNvPr id="56" name="CustomShape 16"/>
            <p:cNvSpPr/>
            <p:nvPr/>
          </p:nvSpPr>
          <p:spPr>
            <a:xfrm>
              <a:off x="3687120" y="4830480"/>
              <a:ext cx="83340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58" name="Group 18"/>
          <p:cNvGrpSpPr/>
          <p:nvPr/>
        </p:nvGrpSpPr>
        <p:grpSpPr>
          <a:xfrm>
            <a:off x="4674867" y="4653318"/>
            <a:ext cx="1650960" cy="656640"/>
            <a:chOff x="4797000" y="4653720"/>
            <a:chExt cx="1650960" cy="656640"/>
          </a:xfrm>
        </p:grpSpPr>
        <p:sp>
          <p:nvSpPr>
            <p:cNvPr id="59" name="CustomShape 19"/>
            <p:cNvSpPr/>
            <p:nvPr/>
          </p:nvSpPr>
          <p:spPr>
            <a:xfrm>
              <a:off x="4797000" y="4664520"/>
              <a:ext cx="165096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20"/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Expected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1" name="Group 21"/>
          <p:cNvGrpSpPr/>
          <p:nvPr/>
        </p:nvGrpSpPr>
        <p:grpSpPr>
          <a:xfrm>
            <a:off x="6660720" y="4689000"/>
            <a:ext cx="1291680" cy="639000"/>
            <a:chOff x="6660720" y="4689000"/>
            <a:chExt cx="1291680" cy="639000"/>
          </a:xfrm>
        </p:grpSpPr>
        <p:sp>
          <p:nvSpPr>
            <p:cNvPr id="62" name="CustomShape 22"/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64" name="Group 24"/>
          <p:cNvGrpSpPr/>
          <p:nvPr/>
        </p:nvGrpSpPr>
        <p:grpSpPr>
          <a:xfrm>
            <a:off x="6886061" y="3455188"/>
            <a:ext cx="1391727" cy="655200"/>
            <a:chOff x="6859440" y="3454920"/>
            <a:chExt cx="1449360" cy="655200"/>
          </a:xfrm>
        </p:grpSpPr>
        <p:sp>
          <p:nvSpPr>
            <p:cNvPr id="65" name="CustomShape 25"/>
            <p:cNvSpPr/>
            <p:nvPr/>
          </p:nvSpPr>
          <p:spPr>
            <a:xfrm>
              <a:off x="6931974" y="3464280"/>
              <a:ext cx="1304173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26"/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R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ecorded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67" name="Group 27"/>
          <p:cNvGrpSpPr/>
          <p:nvPr/>
        </p:nvGrpSpPr>
        <p:grpSpPr>
          <a:xfrm>
            <a:off x="3377911" y="1943989"/>
            <a:ext cx="1816200" cy="396900"/>
            <a:chOff x="3598987" y="1941840"/>
            <a:chExt cx="1816200" cy="461160"/>
          </a:xfrm>
        </p:grpSpPr>
        <p:sp>
          <p:nvSpPr>
            <p:cNvPr id="68" name="CustomShape 28"/>
            <p:cNvSpPr/>
            <p:nvPr/>
          </p:nvSpPr>
          <p:spPr>
            <a:xfrm>
              <a:off x="3888360" y="1941840"/>
              <a:ext cx="1227600" cy="461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29"/>
            <p:cNvSpPr/>
            <p:nvPr/>
          </p:nvSpPr>
          <p:spPr>
            <a:xfrm>
              <a:off x="3598987" y="1955060"/>
              <a:ext cx="1816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d-vector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70" name="CustomShape 30"/>
          <p:cNvSpPr/>
          <p:nvPr/>
        </p:nvSpPr>
        <p:spPr>
          <a:xfrm>
            <a:off x="5338262" y="1864666"/>
            <a:ext cx="2488513" cy="1332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" name="Group 31"/>
          <p:cNvGrpSpPr/>
          <p:nvPr/>
        </p:nvGrpSpPr>
        <p:grpSpPr>
          <a:xfrm>
            <a:off x="5500707" y="2685601"/>
            <a:ext cx="810360" cy="381240"/>
            <a:chOff x="5931720" y="2622960"/>
            <a:chExt cx="810360" cy="381240"/>
          </a:xfrm>
        </p:grpSpPr>
        <p:sp>
          <p:nvSpPr>
            <p:cNvPr id="72" name="CustomShape 32"/>
            <p:cNvSpPr/>
            <p:nvPr/>
          </p:nvSpPr>
          <p:spPr>
            <a:xfrm>
              <a:off x="5931720" y="263520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3"/>
            <p:cNvSpPr/>
            <p:nvPr/>
          </p:nvSpPr>
          <p:spPr>
            <a:xfrm>
              <a:off x="6005160" y="2622960"/>
              <a:ext cx="662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CNN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74" name="Group 34"/>
          <p:cNvGrpSpPr/>
          <p:nvPr/>
        </p:nvGrpSpPr>
        <p:grpSpPr>
          <a:xfrm>
            <a:off x="5500347" y="1957039"/>
            <a:ext cx="810360" cy="370800"/>
            <a:chOff x="5951520" y="2040120"/>
            <a:chExt cx="810360" cy="370800"/>
          </a:xfrm>
        </p:grpSpPr>
        <p:sp>
          <p:nvSpPr>
            <p:cNvPr id="75" name="CustomShape 35"/>
            <p:cNvSpPr/>
            <p:nvPr/>
          </p:nvSpPr>
          <p:spPr>
            <a:xfrm>
              <a:off x="5951520" y="204192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5961600" y="2040120"/>
              <a:ext cx="7905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LSTM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77" name="Group 37"/>
          <p:cNvGrpSpPr/>
          <p:nvPr/>
        </p:nvGrpSpPr>
        <p:grpSpPr>
          <a:xfrm>
            <a:off x="6732964" y="1957939"/>
            <a:ext cx="810360" cy="369000"/>
            <a:chOff x="7151400" y="2059560"/>
            <a:chExt cx="810360" cy="369000"/>
          </a:xfrm>
        </p:grpSpPr>
        <p:sp>
          <p:nvSpPr>
            <p:cNvPr id="78" name="CustomShape 38"/>
            <p:cNvSpPr/>
            <p:nvPr/>
          </p:nvSpPr>
          <p:spPr>
            <a:xfrm>
              <a:off x="7151400" y="205956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9"/>
            <p:cNvSpPr/>
            <p:nvPr/>
          </p:nvSpPr>
          <p:spPr>
            <a:xfrm>
              <a:off x="7244280" y="2059560"/>
              <a:ext cx="6246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FCN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83" name="Group 43"/>
          <p:cNvGrpSpPr/>
          <p:nvPr/>
        </p:nvGrpSpPr>
        <p:grpSpPr>
          <a:xfrm>
            <a:off x="8546134" y="2810254"/>
            <a:ext cx="1017626" cy="639000"/>
            <a:chOff x="8449560" y="3464280"/>
            <a:chExt cx="983880" cy="639000"/>
          </a:xfrm>
        </p:grpSpPr>
        <p:sp>
          <p:nvSpPr>
            <p:cNvPr id="84" name="CustomShape 44"/>
            <p:cNvSpPr/>
            <p:nvPr/>
          </p:nvSpPr>
          <p:spPr>
            <a:xfrm>
              <a:off x="8449560" y="3510360"/>
              <a:ext cx="983880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5"/>
            <p:cNvSpPr/>
            <p:nvPr/>
          </p:nvSpPr>
          <p:spPr>
            <a:xfrm>
              <a:off x="8524786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6" name="CustomShape 46"/>
          <p:cNvSpPr/>
          <p:nvPr/>
        </p:nvSpPr>
        <p:spPr>
          <a:xfrm>
            <a:off x="6226699" y="2490732"/>
            <a:ext cx="17848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Trainable 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Voice Muter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87" name="Group 47"/>
          <p:cNvGrpSpPr/>
          <p:nvPr/>
        </p:nvGrpSpPr>
        <p:grpSpPr>
          <a:xfrm>
            <a:off x="8112806" y="3739032"/>
            <a:ext cx="1800996" cy="639000"/>
            <a:chOff x="9253043" y="3463920"/>
            <a:chExt cx="1484069" cy="639000"/>
          </a:xfrm>
        </p:grpSpPr>
        <p:sp>
          <p:nvSpPr>
            <p:cNvPr id="88" name="CustomShape 48"/>
            <p:cNvSpPr/>
            <p:nvPr/>
          </p:nvSpPr>
          <p:spPr>
            <a:xfrm>
              <a:off x="9392209" y="3463920"/>
              <a:ext cx="1174139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9253043" y="3463920"/>
              <a:ext cx="148406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Shadow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90" name="Group 50"/>
          <p:cNvGrpSpPr/>
          <p:nvPr/>
        </p:nvGrpSpPr>
        <p:grpSpPr>
          <a:xfrm>
            <a:off x="3237223" y="3602880"/>
            <a:ext cx="1198800" cy="369000"/>
            <a:chOff x="3330000" y="3602880"/>
            <a:chExt cx="1198800" cy="369000"/>
          </a:xfrm>
        </p:grpSpPr>
        <p:sp>
          <p:nvSpPr>
            <p:cNvPr id="91" name="CustomShape 51"/>
            <p:cNvSpPr/>
            <p:nvPr/>
          </p:nvSpPr>
          <p:spPr>
            <a:xfrm>
              <a:off x="3527280" y="3602880"/>
              <a:ext cx="81036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CustomShape 52"/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96" name="CustomShape 56"/>
          <p:cNvSpPr/>
          <p:nvPr/>
        </p:nvSpPr>
        <p:spPr>
          <a:xfrm rot="10800000" flipV="1">
            <a:off x="3049602" y="281520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57"/>
          <p:cNvSpPr/>
          <p:nvPr/>
        </p:nvSpPr>
        <p:spPr>
          <a:xfrm flipV="1">
            <a:off x="8312690" y="2525700"/>
            <a:ext cx="0" cy="840124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98" name="Line 58"/>
          <p:cNvSpPr/>
          <p:nvPr/>
        </p:nvSpPr>
        <p:spPr>
          <a:xfrm flipH="1">
            <a:off x="6375084" y="3355560"/>
            <a:ext cx="1937605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9"/>
          <p:cNvSpPr/>
          <p:nvPr/>
        </p:nvSpPr>
        <p:spPr>
          <a:xfrm rot="5400000">
            <a:off x="6305966" y="3466800"/>
            <a:ext cx="138600" cy="118800"/>
          </a:xfrm>
          <a:custGeom>
            <a:avLst/>
            <a:gdLst/>
            <a:ahLst/>
            <a:cxnLst/>
            <a:rect l="l" t="t" r="r" b="b"/>
            <a:pathLst>
              <a:path w="1395" h="1198">
                <a:moveTo>
                  <a:pt x="22" y="1141"/>
                </a:moveTo>
                <a:cubicBezTo>
                  <a:pt x="38" y="1177"/>
                  <a:pt x="73" y="1198"/>
                  <a:pt x="111" y="1198"/>
                </a:cubicBezTo>
                <a:cubicBezTo>
                  <a:pt x="124" y="1198"/>
                  <a:pt x="138" y="1195"/>
                  <a:pt x="151" y="1189"/>
                </a:cubicBezTo>
                <a:lnTo>
                  <a:pt x="1336" y="653"/>
                </a:lnTo>
                <a:cubicBezTo>
                  <a:pt x="1372" y="637"/>
                  <a:pt x="1395" y="601"/>
                  <a:pt x="1393" y="562"/>
                </a:cubicBezTo>
                <a:cubicBezTo>
                  <a:pt x="1392" y="522"/>
                  <a:pt x="1368" y="488"/>
                  <a:pt x="1331" y="474"/>
                </a:cubicBezTo>
                <a:lnTo>
                  <a:pt x="145" y="19"/>
                </a:lnTo>
                <a:cubicBezTo>
                  <a:pt x="95" y="0"/>
                  <a:pt x="39" y="25"/>
                  <a:pt x="20" y="75"/>
                </a:cubicBezTo>
                <a:cubicBezTo>
                  <a:pt x="0" y="125"/>
                  <a:pt x="25" y="182"/>
                  <a:pt x="76" y="201"/>
                </a:cubicBezTo>
                <a:lnTo>
                  <a:pt x="1043" y="572"/>
                </a:lnTo>
                <a:lnTo>
                  <a:pt x="70" y="1012"/>
                </a:lnTo>
                <a:cubicBezTo>
                  <a:pt x="21" y="1034"/>
                  <a:pt x="0" y="1092"/>
                  <a:pt x="22" y="11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60"/>
          <p:cNvSpPr/>
          <p:nvPr/>
        </p:nvSpPr>
        <p:spPr>
          <a:xfrm flipV="1">
            <a:off x="6375086" y="3340080"/>
            <a:ext cx="360" cy="18720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2"/>
          <p:cNvSpPr/>
          <p:nvPr/>
        </p:nvSpPr>
        <p:spPr>
          <a:xfrm rot="10800000" flipV="1">
            <a:off x="6355883" y="208141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4"/>
          <p:cNvSpPr/>
          <p:nvPr/>
        </p:nvSpPr>
        <p:spPr>
          <a:xfrm rot="10800000" flipV="1">
            <a:off x="3049602" y="372176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5"/>
          <p:cNvSpPr/>
          <p:nvPr/>
        </p:nvSpPr>
        <p:spPr>
          <a:xfrm rot="10800000" flipV="1">
            <a:off x="4286012" y="372176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87DBC1-2D36-4A26-9A47-6920F39E3B92}"/>
              </a:ext>
            </a:extLst>
          </p:cNvPr>
          <p:cNvGrpSpPr/>
          <p:nvPr/>
        </p:nvGrpSpPr>
        <p:grpSpPr>
          <a:xfrm>
            <a:off x="5905888" y="3555088"/>
            <a:ext cx="1004613" cy="455400"/>
            <a:chOff x="5905888" y="3561674"/>
            <a:chExt cx="1004613" cy="455400"/>
          </a:xfrm>
        </p:grpSpPr>
        <p:grpSp>
          <p:nvGrpSpPr>
            <p:cNvPr id="93" name="Group 53"/>
            <p:cNvGrpSpPr/>
            <p:nvPr/>
          </p:nvGrpSpPr>
          <p:grpSpPr>
            <a:xfrm>
              <a:off x="6239354" y="3561674"/>
              <a:ext cx="337680" cy="455400"/>
              <a:chOff x="6341400" y="3552247"/>
              <a:chExt cx="337680" cy="455400"/>
            </a:xfrm>
          </p:grpSpPr>
          <p:sp>
            <p:nvSpPr>
              <p:cNvPr id="94" name="CustomShape 54"/>
              <p:cNvSpPr/>
              <p:nvPr/>
            </p:nvSpPr>
            <p:spPr>
              <a:xfrm>
                <a:off x="6341400" y="3640320"/>
                <a:ext cx="337680" cy="337680"/>
              </a:xfrm>
              <a:prstGeom prst="ellipse">
                <a:avLst/>
              </a:prstGeom>
              <a:noFill/>
              <a:ln w="3816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CustomShape 55"/>
              <p:cNvSpPr/>
              <p:nvPr/>
            </p:nvSpPr>
            <p:spPr>
              <a:xfrm>
                <a:off x="6345720" y="3552247"/>
                <a:ext cx="317520" cy="455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b="1" spc="-1" dirty="0">
                    <a:solidFill>
                      <a:srgbClr val="000000"/>
                    </a:solidFill>
                    <a:latin typeface="Times New Roman"/>
                  </a:rPr>
                  <a:t>+</a:t>
                </a:r>
                <a:endParaRPr lang="en-US" sz="2400" b="1" strike="noStrike" spc="-1" dirty="0">
                  <a:latin typeface="Arial"/>
                </a:endParaRPr>
              </a:p>
            </p:txBody>
          </p:sp>
        </p:grpSp>
        <p:sp>
          <p:nvSpPr>
            <p:cNvPr id="106" name="CustomShape 66"/>
            <p:cNvSpPr/>
            <p:nvPr/>
          </p:nvSpPr>
          <p:spPr>
            <a:xfrm rot="10800000" flipV="1">
              <a:off x="5905888" y="3728354"/>
              <a:ext cx="299520" cy="122040"/>
            </a:xfrm>
            <a:custGeom>
              <a:avLst/>
              <a:gdLst/>
              <a:ahLst/>
              <a:cxnLst/>
              <a:rect l="l" t="t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67"/>
            <p:cNvSpPr/>
            <p:nvPr/>
          </p:nvSpPr>
          <p:spPr>
            <a:xfrm rot="10800000" flipV="1">
              <a:off x="6610981" y="3728354"/>
              <a:ext cx="299520" cy="122040"/>
            </a:xfrm>
            <a:custGeom>
              <a:avLst/>
              <a:gdLst/>
              <a:ahLst/>
              <a:cxnLst/>
              <a:rect l="l" t="t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" name="CustomShape 70"/>
          <p:cNvSpPr/>
          <p:nvPr/>
        </p:nvSpPr>
        <p:spPr>
          <a:xfrm rot="5400000" flipV="1">
            <a:off x="4115525" y="24388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72"/>
          <p:cNvSpPr/>
          <p:nvPr/>
        </p:nvSpPr>
        <p:spPr>
          <a:xfrm rot="10800000" flipV="1">
            <a:off x="3049602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73"/>
          <p:cNvSpPr/>
          <p:nvPr/>
        </p:nvSpPr>
        <p:spPr>
          <a:xfrm rot="10800000" flipV="1">
            <a:off x="4324124" y="495396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74"/>
          <p:cNvSpPr/>
          <p:nvPr/>
        </p:nvSpPr>
        <p:spPr>
          <a:xfrm rot="10800000" flipV="1">
            <a:off x="6414095" y="494376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75"/>
          <p:cNvSpPr txBox="1"/>
          <p:nvPr/>
        </p:nvSpPr>
        <p:spPr>
          <a:xfrm>
            <a:off x="457199" y="274320"/>
            <a:ext cx="2860379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 - final</a:t>
            </a:r>
          </a:p>
        </p:txBody>
      </p:sp>
      <p:sp>
        <p:nvSpPr>
          <p:cNvPr id="116" name="CustomShape 76"/>
          <p:cNvSpPr/>
          <p:nvPr/>
        </p:nvSpPr>
        <p:spPr>
          <a:xfrm rot="10800000" flipV="1">
            <a:off x="4970025" y="208141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77"/>
          <p:cNvSpPr/>
          <p:nvPr/>
        </p:nvSpPr>
        <p:spPr>
          <a:xfrm rot="5400000" flipV="1">
            <a:off x="5606166" y="319295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78"/>
          <p:cNvSpPr/>
          <p:nvPr/>
        </p:nvSpPr>
        <p:spPr>
          <a:xfrm rot="16200000" flipV="1">
            <a:off x="7060663" y="4369363"/>
            <a:ext cx="5083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Line 67">
            <a:extLst>
              <a:ext uri="{FF2B5EF4-FFF2-40B4-BE49-F238E27FC236}">
                <a16:creationId xmlns:a16="http://schemas.microsoft.com/office/drawing/2014/main" id="{AE058D76-C358-4455-A4D2-9A0F17918283}"/>
              </a:ext>
            </a:extLst>
          </p:cNvPr>
          <p:cNvSpPr/>
          <p:nvPr/>
        </p:nvSpPr>
        <p:spPr>
          <a:xfrm flipV="1">
            <a:off x="2389204" y="4127073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B2C11C7-8FEA-410C-AE0D-08AF542BC503}"/>
              </a:ext>
            </a:extLst>
          </p:cNvPr>
          <p:cNvSpPr/>
          <p:nvPr/>
        </p:nvSpPr>
        <p:spPr>
          <a:xfrm flipH="1">
            <a:off x="2389204" y="4289487"/>
            <a:ext cx="6082414" cy="12472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1" name="Group 98">
            <a:extLst>
              <a:ext uri="{FF2B5EF4-FFF2-40B4-BE49-F238E27FC236}">
                <a16:creationId xmlns:a16="http://schemas.microsoft.com/office/drawing/2014/main" id="{215A80C6-C113-4DD1-980B-A3BAB63430A5}"/>
              </a:ext>
            </a:extLst>
          </p:cNvPr>
          <p:cNvGrpSpPr/>
          <p:nvPr/>
        </p:nvGrpSpPr>
        <p:grpSpPr>
          <a:xfrm>
            <a:off x="7927293" y="4435268"/>
            <a:ext cx="1810406" cy="639000"/>
            <a:chOff x="6014713" y="4366261"/>
            <a:chExt cx="978526" cy="639000"/>
          </a:xfrm>
        </p:grpSpPr>
        <p:sp>
          <p:nvSpPr>
            <p:cNvPr id="122" name="CustomShape 99">
              <a:extLst>
                <a:ext uri="{FF2B5EF4-FFF2-40B4-BE49-F238E27FC236}">
                  <a16:creationId xmlns:a16="http://schemas.microsoft.com/office/drawing/2014/main" id="{68137BE2-7A2E-49FF-8489-F501B617319A}"/>
                </a:ext>
              </a:extLst>
            </p:cNvPr>
            <p:cNvSpPr/>
            <p:nvPr/>
          </p:nvSpPr>
          <p:spPr>
            <a:xfrm>
              <a:off x="601471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stomShape 100">
              <a:extLst>
                <a:ext uri="{FF2B5EF4-FFF2-40B4-BE49-F238E27FC236}">
                  <a16:creationId xmlns:a16="http://schemas.microsoft.com/office/drawing/2014/main" id="{CF54078E-CECF-415B-8404-CEA9A0683273}"/>
                </a:ext>
              </a:extLst>
            </p:cNvPr>
            <p:cNvSpPr/>
            <p:nvPr/>
          </p:nvSpPr>
          <p:spPr>
            <a:xfrm>
              <a:off x="6019799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24" name="Line 63">
            <a:extLst>
              <a:ext uri="{FF2B5EF4-FFF2-40B4-BE49-F238E27FC236}">
                <a16:creationId xmlns:a16="http://schemas.microsoft.com/office/drawing/2014/main" id="{5965DC9E-DD8D-470A-ABEA-90128BBE82E3}"/>
              </a:ext>
            </a:extLst>
          </p:cNvPr>
          <p:cNvSpPr/>
          <p:nvPr/>
        </p:nvSpPr>
        <p:spPr>
          <a:xfrm flipV="1">
            <a:off x="8479738" y="4289062"/>
            <a:ext cx="0" cy="165825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5" name="Line 63">
            <a:extLst>
              <a:ext uri="{FF2B5EF4-FFF2-40B4-BE49-F238E27FC236}">
                <a16:creationId xmlns:a16="http://schemas.microsoft.com/office/drawing/2014/main" id="{19BF245A-1BCE-4A10-92B3-7612770958DA}"/>
              </a:ext>
            </a:extLst>
          </p:cNvPr>
          <p:cNvSpPr/>
          <p:nvPr/>
        </p:nvSpPr>
        <p:spPr>
          <a:xfrm flipV="1">
            <a:off x="9255774" y="4112063"/>
            <a:ext cx="0" cy="351767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26" name="CustomShape 69">
            <a:extLst>
              <a:ext uri="{FF2B5EF4-FFF2-40B4-BE49-F238E27FC236}">
                <a16:creationId xmlns:a16="http://schemas.microsoft.com/office/drawing/2014/main" id="{CAB6E3BD-096B-4A0E-A28D-AFEDADEE8FDC}"/>
              </a:ext>
            </a:extLst>
          </p:cNvPr>
          <p:cNvSpPr/>
          <p:nvPr/>
        </p:nvSpPr>
        <p:spPr>
          <a:xfrm rot="16200000" flipV="1">
            <a:off x="9106014" y="49122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47">
            <a:extLst>
              <a:ext uri="{FF2B5EF4-FFF2-40B4-BE49-F238E27FC236}">
                <a16:creationId xmlns:a16="http://schemas.microsoft.com/office/drawing/2014/main" id="{FC706832-988B-406F-9C46-1496EB6C0839}"/>
              </a:ext>
            </a:extLst>
          </p:cNvPr>
          <p:cNvGrpSpPr/>
          <p:nvPr/>
        </p:nvGrpSpPr>
        <p:grpSpPr>
          <a:xfrm>
            <a:off x="7888704" y="5151205"/>
            <a:ext cx="2043505" cy="639000"/>
            <a:chOff x="9353811" y="3463920"/>
            <a:chExt cx="1384154" cy="639000"/>
          </a:xfrm>
        </p:grpSpPr>
        <p:sp>
          <p:nvSpPr>
            <p:cNvPr id="128" name="CustomShape 48">
              <a:extLst>
                <a:ext uri="{FF2B5EF4-FFF2-40B4-BE49-F238E27FC236}">
                  <a16:creationId xmlns:a16="http://schemas.microsoft.com/office/drawing/2014/main" id="{4C99BDD4-4D08-4487-8FD7-F09FA2E5D03E}"/>
                </a:ext>
              </a:extLst>
            </p:cNvPr>
            <p:cNvSpPr/>
            <p:nvPr/>
          </p:nvSpPr>
          <p:spPr>
            <a:xfrm>
              <a:off x="9470269" y="3463920"/>
              <a:ext cx="1133532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9">
              <a:extLst>
                <a:ext uri="{FF2B5EF4-FFF2-40B4-BE49-F238E27FC236}">
                  <a16:creationId xmlns:a16="http://schemas.microsoft.com/office/drawing/2014/main" id="{9D9251B9-FC98-4CDE-97EF-CED839891D9C}"/>
                </a:ext>
              </a:extLst>
            </p:cNvPr>
            <p:cNvSpPr/>
            <p:nvPr/>
          </p:nvSpPr>
          <p:spPr>
            <a:xfrm>
              <a:off x="9353811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Recorded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132" name="Group 24">
            <a:extLst>
              <a:ext uri="{FF2B5EF4-FFF2-40B4-BE49-F238E27FC236}">
                <a16:creationId xmlns:a16="http://schemas.microsoft.com/office/drawing/2014/main" id="{575D9838-B8A7-4C4F-9640-0F4E588D14E9}"/>
              </a:ext>
            </a:extLst>
          </p:cNvPr>
          <p:cNvGrpSpPr/>
          <p:nvPr/>
        </p:nvGrpSpPr>
        <p:grpSpPr>
          <a:xfrm>
            <a:off x="7998940" y="1827551"/>
            <a:ext cx="1563226" cy="655200"/>
            <a:chOff x="6859440" y="3454920"/>
            <a:chExt cx="1449360" cy="655200"/>
          </a:xfrm>
        </p:grpSpPr>
        <p:sp>
          <p:nvSpPr>
            <p:cNvPr id="133" name="CustomShape 25">
              <a:extLst>
                <a:ext uri="{FF2B5EF4-FFF2-40B4-BE49-F238E27FC236}">
                  <a16:creationId xmlns:a16="http://schemas.microsoft.com/office/drawing/2014/main" id="{3694F4A9-7A09-4776-8AFA-42902E0D95B1}"/>
                </a:ext>
              </a:extLst>
            </p:cNvPr>
            <p:cNvSpPr/>
            <p:nvPr/>
          </p:nvSpPr>
          <p:spPr>
            <a:xfrm>
              <a:off x="6859440" y="3464280"/>
              <a:ext cx="1424880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26">
              <a:extLst>
                <a:ext uri="{FF2B5EF4-FFF2-40B4-BE49-F238E27FC236}">
                  <a16:creationId xmlns:a16="http://schemas.microsoft.com/office/drawing/2014/main" id="{CBB49BD4-9E3A-4498-B00B-82721237A7E7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Shadow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01" name="Group 53">
            <a:extLst>
              <a:ext uri="{FF2B5EF4-FFF2-40B4-BE49-F238E27FC236}">
                <a16:creationId xmlns:a16="http://schemas.microsoft.com/office/drawing/2014/main" id="{F563FD4F-5334-4104-BD7B-12C599C5974A}"/>
              </a:ext>
            </a:extLst>
          </p:cNvPr>
          <p:cNvGrpSpPr/>
          <p:nvPr/>
        </p:nvGrpSpPr>
        <p:grpSpPr>
          <a:xfrm>
            <a:off x="8704775" y="4753746"/>
            <a:ext cx="337680" cy="455400"/>
            <a:chOff x="6228279" y="3580528"/>
            <a:chExt cx="337680" cy="455400"/>
          </a:xfrm>
        </p:grpSpPr>
        <p:sp>
          <p:nvSpPr>
            <p:cNvPr id="130" name="CustomShape 54">
              <a:extLst>
                <a:ext uri="{FF2B5EF4-FFF2-40B4-BE49-F238E27FC236}">
                  <a16:creationId xmlns:a16="http://schemas.microsoft.com/office/drawing/2014/main" id="{0D27F92D-AE59-4313-97F2-0EEC9A8214CA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55">
              <a:extLst>
                <a:ext uri="{FF2B5EF4-FFF2-40B4-BE49-F238E27FC236}">
                  <a16:creationId xmlns:a16="http://schemas.microsoft.com/office/drawing/2014/main" id="{9F58550E-FA7E-4516-AE5B-235D959BD748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135" name="CustomShape 69">
            <a:extLst>
              <a:ext uri="{FF2B5EF4-FFF2-40B4-BE49-F238E27FC236}">
                <a16:creationId xmlns:a16="http://schemas.microsoft.com/office/drawing/2014/main" id="{B9972E7F-B6DE-47D1-BA22-EB2C45C1F411}"/>
              </a:ext>
            </a:extLst>
          </p:cNvPr>
          <p:cNvSpPr/>
          <p:nvPr/>
        </p:nvSpPr>
        <p:spPr>
          <a:xfrm rot="16200000" flipV="1">
            <a:off x="8346500" y="4920505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63">
            <a:extLst>
              <a:ext uri="{FF2B5EF4-FFF2-40B4-BE49-F238E27FC236}">
                <a16:creationId xmlns:a16="http://schemas.microsoft.com/office/drawing/2014/main" id="{30BC2F8D-D90A-4764-8C3B-1C26B5EB37CA}"/>
              </a:ext>
            </a:extLst>
          </p:cNvPr>
          <p:cNvSpPr/>
          <p:nvPr/>
        </p:nvSpPr>
        <p:spPr>
          <a:xfrm rot="16200000" flipV="1">
            <a:off x="9106014" y="259638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63">
            <a:extLst>
              <a:ext uri="{FF2B5EF4-FFF2-40B4-BE49-F238E27FC236}">
                <a16:creationId xmlns:a16="http://schemas.microsoft.com/office/drawing/2014/main" id="{1AFAA5E1-8B42-4E8F-A9D6-E824F5373EEB}"/>
              </a:ext>
            </a:extLst>
          </p:cNvPr>
          <p:cNvSpPr/>
          <p:nvPr/>
        </p:nvSpPr>
        <p:spPr>
          <a:xfrm rot="16200000" flipV="1">
            <a:off x="9106014" y="353178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2">
            <a:extLst>
              <a:ext uri="{FF2B5EF4-FFF2-40B4-BE49-F238E27FC236}">
                <a16:creationId xmlns:a16="http://schemas.microsoft.com/office/drawing/2014/main" id="{BDF42942-5A47-46BA-9173-DDAA840D4A95}"/>
              </a:ext>
            </a:extLst>
          </p:cNvPr>
          <p:cNvSpPr/>
          <p:nvPr/>
        </p:nvSpPr>
        <p:spPr>
          <a:xfrm rot="5400000" flipV="1">
            <a:off x="5737912" y="24394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7">
            <a:extLst>
              <a:ext uri="{FF2B5EF4-FFF2-40B4-BE49-F238E27FC236}">
                <a16:creationId xmlns:a16="http://schemas.microsoft.com/office/drawing/2014/main" id="{5A49134F-7D3B-4103-B430-59B8D4236F3A}"/>
              </a:ext>
            </a:extLst>
          </p:cNvPr>
          <p:cNvSpPr/>
          <p:nvPr/>
        </p:nvSpPr>
        <p:spPr>
          <a:xfrm rot="10800000" flipV="1">
            <a:off x="7690060" y="208996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15939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448B97F8-5477-4796-8120-6AE7DF96F18E}"/>
              </a:ext>
            </a:extLst>
          </p:cNvPr>
          <p:cNvSpPr/>
          <p:nvPr/>
        </p:nvSpPr>
        <p:spPr>
          <a:xfrm>
            <a:off x="3708766" y="4772528"/>
            <a:ext cx="981283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Speaker Encoder</a:t>
            </a:r>
            <a:endParaRPr lang="en-US" sz="1600" b="1" strike="noStrike" spc="-1" dirty="0">
              <a:latin typeface="Arial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AB65BA86-AFD9-40DA-B963-E8DF898F62DE}"/>
              </a:ext>
            </a:extLst>
          </p:cNvPr>
          <p:cNvGrpSpPr/>
          <p:nvPr/>
        </p:nvGrpSpPr>
        <p:grpSpPr>
          <a:xfrm>
            <a:off x="2156866" y="4728750"/>
            <a:ext cx="1180209" cy="653837"/>
            <a:chOff x="1653480" y="2549880"/>
            <a:chExt cx="1692360" cy="653837"/>
          </a:xfrm>
        </p:grpSpPr>
        <p:sp>
          <p:nvSpPr>
            <p:cNvPr id="6" name="CustomShape 3">
              <a:extLst>
                <a:ext uri="{FF2B5EF4-FFF2-40B4-BE49-F238E27FC236}">
                  <a16:creationId xmlns:a16="http://schemas.microsoft.com/office/drawing/2014/main" id="{48FF78C3-3BA2-41AA-928D-404F48C22487}"/>
                </a:ext>
              </a:extLst>
            </p:cNvPr>
            <p:cNvSpPr/>
            <p:nvPr/>
          </p:nvSpPr>
          <p:spPr>
            <a:xfrm>
              <a:off x="1653480" y="2549880"/>
              <a:ext cx="1692360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4">
              <a:extLst>
                <a:ext uri="{FF2B5EF4-FFF2-40B4-BE49-F238E27FC236}">
                  <a16:creationId xmlns:a16="http://schemas.microsoft.com/office/drawing/2014/main" id="{25727548-695B-4539-81E1-6D0DB207B49B}"/>
                </a:ext>
              </a:extLst>
            </p:cNvPr>
            <p:cNvSpPr/>
            <p:nvPr/>
          </p:nvSpPr>
          <p:spPr>
            <a:xfrm>
              <a:off x="1713311" y="2564717"/>
              <a:ext cx="160488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Reference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67041801-4AF8-4B99-890D-2FC4B13A16D1}"/>
              </a:ext>
            </a:extLst>
          </p:cNvPr>
          <p:cNvGrpSpPr/>
          <p:nvPr/>
        </p:nvGrpSpPr>
        <p:grpSpPr>
          <a:xfrm>
            <a:off x="2141550" y="3697044"/>
            <a:ext cx="1184112" cy="655560"/>
            <a:chOff x="1647883" y="3433320"/>
            <a:chExt cx="1697957" cy="655560"/>
          </a:xfrm>
        </p:grpSpPr>
        <p:sp>
          <p:nvSpPr>
            <p:cNvPr id="9" name="CustomShape 6">
              <a:extLst>
                <a:ext uri="{FF2B5EF4-FFF2-40B4-BE49-F238E27FC236}">
                  <a16:creationId xmlns:a16="http://schemas.microsoft.com/office/drawing/2014/main" id="{FC1B589F-B187-4BEC-80D2-C20C68AD3181}"/>
                </a:ext>
              </a:extLst>
            </p:cNvPr>
            <p:cNvSpPr/>
            <p:nvPr/>
          </p:nvSpPr>
          <p:spPr>
            <a:xfrm>
              <a:off x="1647883" y="3443040"/>
              <a:ext cx="1697957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7">
              <a:extLst>
                <a:ext uri="{FF2B5EF4-FFF2-40B4-BE49-F238E27FC236}">
                  <a16:creationId xmlns:a16="http://schemas.microsoft.com/office/drawing/2014/main" id="{7D0292D1-9DE9-4150-84EA-0DCEED88B4F5}"/>
                </a:ext>
              </a:extLst>
            </p:cNvPr>
            <p:cNvSpPr/>
            <p:nvPr/>
          </p:nvSpPr>
          <p:spPr>
            <a:xfrm>
              <a:off x="1748105" y="34333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Mixed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58DB65F5-A8FA-43DD-940E-B9B1D1FBD1B0}"/>
              </a:ext>
            </a:extLst>
          </p:cNvPr>
          <p:cNvGrpSpPr/>
          <p:nvPr/>
        </p:nvGrpSpPr>
        <p:grpSpPr>
          <a:xfrm>
            <a:off x="2195484" y="2499710"/>
            <a:ext cx="1173992" cy="655200"/>
            <a:chOff x="1975085" y="4663080"/>
            <a:chExt cx="1471367" cy="655200"/>
          </a:xfrm>
        </p:grpSpPr>
        <p:sp>
          <p:nvSpPr>
            <p:cNvPr id="12" name="CustomShape 9">
              <a:extLst>
                <a:ext uri="{FF2B5EF4-FFF2-40B4-BE49-F238E27FC236}">
                  <a16:creationId xmlns:a16="http://schemas.microsoft.com/office/drawing/2014/main" id="{16B32AE8-9FB9-4B9E-9413-150EED2FD814}"/>
                </a:ext>
              </a:extLst>
            </p:cNvPr>
            <p:cNvSpPr/>
            <p:nvPr/>
          </p:nvSpPr>
          <p:spPr>
            <a:xfrm>
              <a:off x="1975085" y="4672440"/>
              <a:ext cx="1435195" cy="645840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0">
              <a:extLst>
                <a:ext uri="{FF2B5EF4-FFF2-40B4-BE49-F238E27FC236}">
                  <a16:creationId xmlns:a16="http://schemas.microsoft.com/office/drawing/2014/main" id="{DF7BD319-2C52-463B-9273-6277BF39188B}"/>
                </a:ext>
              </a:extLst>
            </p:cNvPr>
            <p:cNvSpPr/>
            <p:nvPr/>
          </p:nvSpPr>
          <p:spPr>
            <a:xfrm>
              <a:off x="1997093" y="4663080"/>
              <a:ext cx="144935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Expected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7B6C3AF8-7B2B-4A0E-B626-EC9F1B437645}"/>
              </a:ext>
            </a:extLst>
          </p:cNvPr>
          <p:cNvGrpSpPr/>
          <p:nvPr/>
        </p:nvGrpSpPr>
        <p:grpSpPr>
          <a:xfrm>
            <a:off x="4709666" y="3697224"/>
            <a:ext cx="1349671" cy="655200"/>
            <a:chOff x="4520355" y="3459600"/>
            <a:chExt cx="1583660" cy="655200"/>
          </a:xfrm>
        </p:grpSpPr>
        <p:sp>
          <p:nvSpPr>
            <p:cNvPr id="15" name="CustomShape 12">
              <a:extLst>
                <a:ext uri="{FF2B5EF4-FFF2-40B4-BE49-F238E27FC236}">
                  <a16:creationId xmlns:a16="http://schemas.microsoft.com/office/drawing/2014/main" id="{F7E78643-A1AC-4CC6-9224-BFF16C697338}"/>
                </a:ext>
              </a:extLst>
            </p:cNvPr>
            <p:cNvSpPr/>
            <p:nvPr/>
          </p:nvSpPr>
          <p:spPr>
            <a:xfrm>
              <a:off x="4588374" y="3468960"/>
              <a:ext cx="1447637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3">
              <a:extLst>
                <a:ext uri="{FF2B5EF4-FFF2-40B4-BE49-F238E27FC236}">
                  <a16:creationId xmlns:a16="http://schemas.microsoft.com/office/drawing/2014/main" id="{CCE47CC1-2BC5-4821-97A4-193990A744E3}"/>
                </a:ext>
              </a:extLst>
            </p:cNvPr>
            <p:cNvSpPr/>
            <p:nvPr/>
          </p:nvSpPr>
          <p:spPr>
            <a:xfrm>
              <a:off x="4520355" y="3459600"/>
              <a:ext cx="15836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Mixed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17" name="CustomShape 14">
            <a:extLst>
              <a:ext uri="{FF2B5EF4-FFF2-40B4-BE49-F238E27FC236}">
                <a16:creationId xmlns:a16="http://schemas.microsoft.com/office/drawing/2014/main" id="{6D614703-F5D2-4760-8009-B9AED4BB8D42}"/>
              </a:ext>
            </a:extLst>
          </p:cNvPr>
          <p:cNvSpPr/>
          <p:nvPr/>
        </p:nvSpPr>
        <p:spPr>
          <a:xfrm>
            <a:off x="2120706" y="2350670"/>
            <a:ext cx="4606723" cy="957908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" name="Group 15">
            <a:extLst>
              <a:ext uri="{FF2B5EF4-FFF2-40B4-BE49-F238E27FC236}">
                <a16:creationId xmlns:a16="http://schemas.microsoft.com/office/drawing/2014/main" id="{B803B44D-65A4-4AED-B5AB-B84F9B1AC63F}"/>
              </a:ext>
            </a:extLst>
          </p:cNvPr>
          <p:cNvGrpSpPr/>
          <p:nvPr/>
        </p:nvGrpSpPr>
        <p:grpSpPr>
          <a:xfrm>
            <a:off x="3450349" y="2846220"/>
            <a:ext cx="1233000" cy="383040"/>
            <a:chOff x="3487320" y="4830480"/>
            <a:chExt cx="1233000" cy="383040"/>
          </a:xfrm>
        </p:grpSpPr>
        <p:sp>
          <p:nvSpPr>
            <p:cNvPr id="19" name="CustomShape 16">
              <a:extLst>
                <a:ext uri="{FF2B5EF4-FFF2-40B4-BE49-F238E27FC236}">
                  <a16:creationId xmlns:a16="http://schemas.microsoft.com/office/drawing/2014/main" id="{F7484BAA-BF71-4F03-BC5E-83F121B57EF8}"/>
                </a:ext>
              </a:extLst>
            </p:cNvPr>
            <p:cNvSpPr/>
            <p:nvPr/>
          </p:nvSpPr>
          <p:spPr>
            <a:xfrm>
              <a:off x="3803872" y="4830480"/>
              <a:ext cx="616928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17">
              <a:extLst>
                <a:ext uri="{FF2B5EF4-FFF2-40B4-BE49-F238E27FC236}">
                  <a16:creationId xmlns:a16="http://schemas.microsoft.com/office/drawing/2014/main" id="{8504A7EF-C679-4F03-B85F-6F8A9111C353}"/>
                </a:ext>
              </a:extLst>
            </p:cNvPr>
            <p:cNvSpPr/>
            <p:nvPr/>
          </p:nvSpPr>
          <p:spPr>
            <a:xfrm>
              <a:off x="3487320" y="4848840"/>
              <a:ext cx="1233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grpSp>
        <p:nvGrpSpPr>
          <p:cNvPr id="21" name="Group 18">
            <a:extLst>
              <a:ext uri="{FF2B5EF4-FFF2-40B4-BE49-F238E27FC236}">
                <a16:creationId xmlns:a16="http://schemas.microsoft.com/office/drawing/2014/main" id="{A6186C66-1A1D-40BE-8FA3-8E3213B98D49}"/>
              </a:ext>
            </a:extLst>
          </p:cNvPr>
          <p:cNvGrpSpPr/>
          <p:nvPr/>
        </p:nvGrpSpPr>
        <p:grpSpPr>
          <a:xfrm>
            <a:off x="4754561" y="2488061"/>
            <a:ext cx="1490400" cy="656640"/>
            <a:chOff x="4877280" y="4653720"/>
            <a:chExt cx="1490400" cy="656640"/>
          </a:xfrm>
        </p:grpSpPr>
        <p:sp>
          <p:nvSpPr>
            <p:cNvPr id="22" name="CustomShape 19">
              <a:extLst>
                <a:ext uri="{FF2B5EF4-FFF2-40B4-BE49-F238E27FC236}">
                  <a16:creationId xmlns:a16="http://schemas.microsoft.com/office/drawing/2014/main" id="{2819D033-37B2-4703-AF85-E0BE4357548C}"/>
                </a:ext>
              </a:extLst>
            </p:cNvPr>
            <p:cNvSpPr/>
            <p:nvPr/>
          </p:nvSpPr>
          <p:spPr>
            <a:xfrm>
              <a:off x="4929224" y="4664520"/>
              <a:ext cx="1375329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8397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0">
              <a:extLst>
                <a:ext uri="{FF2B5EF4-FFF2-40B4-BE49-F238E27FC236}">
                  <a16:creationId xmlns:a16="http://schemas.microsoft.com/office/drawing/2014/main" id="{923E6515-CECB-4336-9738-C9853F9D8B53}"/>
                </a:ext>
              </a:extLst>
            </p:cNvPr>
            <p:cNvSpPr/>
            <p:nvPr/>
          </p:nvSpPr>
          <p:spPr>
            <a:xfrm>
              <a:off x="4877280" y="4653720"/>
              <a:ext cx="149040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Expected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BA5C5D17-7E03-40D2-AE60-60A084EF776B}"/>
              </a:ext>
            </a:extLst>
          </p:cNvPr>
          <p:cNvGrpSpPr/>
          <p:nvPr/>
        </p:nvGrpSpPr>
        <p:grpSpPr>
          <a:xfrm>
            <a:off x="6837163" y="2550061"/>
            <a:ext cx="1291680" cy="639000"/>
            <a:chOff x="6660720" y="4689000"/>
            <a:chExt cx="1291680" cy="639000"/>
          </a:xfrm>
        </p:grpSpPr>
        <p:sp>
          <p:nvSpPr>
            <p:cNvPr id="25" name="CustomShape 22">
              <a:extLst>
                <a:ext uri="{FF2B5EF4-FFF2-40B4-BE49-F238E27FC236}">
                  <a16:creationId xmlns:a16="http://schemas.microsoft.com/office/drawing/2014/main" id="{286EB2C9-E56A-448D-A550-8247C90A6208}"/>
                </a:ext>
              </a:extLst>
            </p:cNvPr>
            <p:cNvSpPr/>
            <p:nvPr/>
          </p:nvSpPr>
          <p:spPr>
            <a:xfrm>
              <a:off x="6791400" y="4749120"/>
              <a:ext cx="1027440" cy="5421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23">
              <a:extLst>
                <a:ext uri="{FF2B5EF4-FFF2-40B4-BE49-F238E27FC236}">
                  <a16:creationId xmlns:a16="http://schemas.microsoft.com/office/drawing/2014/main" id="{242F0636-E8DE-4BBB-ABA5-20A5F1D2B0D5}"/>
                </a:ext>
              </a:extLst>
            </p:cNvPr>
            <p:cNvSpPr/>
            <p:nvPr/>
          </p:nvSpPr>
          <p:spPr>
            <a:xfrm>
              <a:off x="6660720" y="4689000"/>
              <a:ext cx="129168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Loss Function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27" name="Group 24">
            <a:extLst>
              <a:ext uri="{FF2B5EF4-FFF2-40B4-BE49-F238E27FC236}">
                <a16:creationId xmlns:a16="http://schemas.microsoft.com/office/drawing/2014/main" id="{FBA38677-AE92-49A3-B3A4-522A8B157B3C}"/>
              </a:ext>
            </a:extLst>
          </p:cNvPr>
          <p:cNvGrpSpPr/>
          <p:nvPr/>
        </p:nvGrpSpPr>
        <p:grpSpPr>
          <a:xfrm>
            <a:off x="6967528" y="3701689"/>
            <a:ext cx="1391727" cy="655200"/>
            <a:chOff x="6859440" y="3454920"/>
            <a:chExt cx="1449360" cy="655200"/>
          </a:xfrm>
        </p:grpSpPr>
        <p:sp>
          <p:nvSpPr>
            <p:cNvPr id="28" name="CustomShape 25">
              <a:extLst>
                <a:ext uri="{FF2B5EF4-FFF2-40B4-BE49-F238E27FC236}">
                  <a16:creationId xmlns:a16="http://schemas.microsoft.com/office/drawing/2014/main" id="{C0878674-AB82-4DA0-8D12-26B79DA5FEF5}"/>
                </a:ext>
              </a:extLst>
            </p:cNvPr>
            <p:cNvSpPr/>
            <p:nvPr/>
          </p:nvSpPr>
          <p:spPr>
            <a:xfrm>
              <a:off x="6931974" y="3464280"/>
              <a:ext cx="1268223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26">
              <a:extLst>
                <a:ext uri="{FF2B5EF4-FFF2-40B4-BE49-F238E27FC236}">
                  <a16:creationId xmlns:a16="http://schemas.microsoft.com/office/drawing/2014/main" id="{1192CD65-3952-4404-AF84-3B65AF631C73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R</a:t>
              </a: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ecorded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33" name="CustomShape 30">
            <a:extLst>
              <a:ext uri="{FF2B5EF4-FFF2-40B4-BE49-F238E27FC236}">
                <a16:creationId xmlns:a16="http://schemas.microsoft.com/office/drawing/2014/main" id="{E85AF90A-8316-4A55-BB97-B4F677A064A4}"/>
              </a:ext>
            </a:extLst>
          </p:cNvPr>
          <p:cNvSpPr/>
          <p:nvPr/>
        </p:nvSpPr>
        <p:spPr>
          <a:xfrm>
            <a:off x="3505960" y="4546242"/>
            <a:ext cx="6837934" cy="1238083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3" name="Group 43">
            <a:extLst>
              <a:ext uri="{FF2B5EF4-FFF2-40B4-BE49-F238E27FC236}">
                <a16:creationId xmlns:a16="http://schemas.microsoft.com/office/drawing/2014/main" id="{5C9B9DA3-69EA-4780-AF6E-4ED6EDB4458F}"/>
              </a:ext>
            </a:extLst>
          </p:cNvPr>
          <p:cNvGrpSpPr/>
          <p:nvPr/>
        </p:nvGrpSpPr>
        <p:grpSpPr>
          <a:xfrm>
            <a:off x="8147123" y="4774388"/>
            <a:ext cx="882582" cy="639000"/>
            <a:chOff x="8524782" y="3464280"/>
            <a:chExt cx="908657" cy="639000"/>
          </a:xfrm>
        </p:grpSpPr>
        <p:sp>
          <p:nvSpPr>
            <p:cNvPr id="44" name="CustomShape 44">
              <a:extLst>
                <a:ext uri="{FF2B5EF4-FFF2-40B4-BE49-F238E27FC236}">
                  <a16:creationId xmlns:a16="http://schemas.microsoft.com/office/drawing/2014/main" id="{F10E8D1D-39AF-422B-9186-66C4325F2683}"/>
                </a:ext>
              </a:extLst>
            </p:cNvPr>
            <p:cNvSpPr/>
            <p:nvPr/>
          </p:nvSpPr>
          <p:spPr>
            <a:xfrm>
              <a:off x="8534174" y="3510360"/>
              <a:ext cx="899265" cy="57456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45">
              <a:extLst>
                <a:ext uri="{FF2B5EF4-FFF2-40B4-BE49-F238E27FC236}">
                  <a16:creationId xmlns:a16="http://schemas.microsoft.com/office/drawing/2014/main" id="{29714C71-4BDA-4113-B45E-1D14344F1896}"/>
                </a:ext>
              </a:extLst>
            </p:cNvPr>
            <p:cNvSpPr/>
            <p:nvPr/>
          </p:nvSpPr>
          <p:spPr>
            <a:xfrm>
              <a:off x="8524782" y="3464280"/>
              <a:ext cx="89352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Inverse 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46" name="CustomShape 46">
            <a:extLst>
              <a:ext uri="{FF2B5EF4-FFF2-40B4-BE49-F238E27FC236}">
                <a16:creationId xmlns:a16="http://schemas.microsoft.com/office/drawing/2014/main" id="{F3D038F7-C36E-4C75-88CB-9206504E34DE}"/>
              </a:ext>
            </a:extLst>
          </p:cNvPr>
          <p:cNvSpPr/>
          <p:nvPr/>
        </p:nvSpPr>
        <p:spPr>
          <a:xfrm>
            <a:off x="5872257" y="5379787"/>
            <a:ext cx="2898393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Shadow </a:t>
            </a: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b="1" spc="-1" dirty="0">
                <a:solidFill>
                  <a:srgbClr val="000000"/>
                </a:solidFill>
                <a:latin typeface="Times New Roman"/>
              </a:rPr>
              <a:t>udio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Generator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47" name="Group 47">
            <a:extLst>
              <a:ext uri="{FF2B5EF4-FFF2-40B4-BE49-F238E27FC236}">
                <a16:creationId xmlns:a16="http://schemas.microsoft.com/office/drawing/2014/main" id="{53839E82-4860-4571-B85F-48280A2727FA}"/>
              </a:ext>
            </a:extLst>
          </p:cNvPr>
          <p:cNvGrpSpPr/>
          <p:nvPr/>
        </p:nvGrpSpPr>
        <p:grpSpPr>
          <a:xfrm>
            <a:off x="8967713" y="4820468"/>
            <a:ext cx="1706424" cy="916356"/>
            <a:chOff x="9253043" y="3463920"/>
            <a:chExt cx="1484069" cy="639000"/>
          </a:xfrm>
        </p:grpSpPr>
        <p:sp>
          <p:nvSpPr>
            <p:cNvPr id="48" name="CustomShape 48">
              <a:extLst>
                <a:ext uri="{FF2B5EF4-FFF2-40B4-BE49-F238E27FC236}">
                  <a16:creationId xmlns:a16="http://schemas.microsoft.com/office/drawing/2014/main" id="{1D169C7F-B66F-48F6-84BB-4A5451E9F694}"/>
                </a:ext>
              </a:extLst>
            </p:cNvPr>
            <p:cNvSpPr/>
            <p:nvPr/>
          </p:nvSpPr>
          <p:spPr>
            <a:xfrm>
              <a:off x="9635089" y="3463920"/>
              <a:ext cx="718351" cy="432477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49">
              <a:extLst>
                <a:ext uri="{FF2B5EF4-FFF2-40B4-BE49-F238E27FC236}">
                  <a16:creationId xmlns:a16="http://schemas.microsoft.com/office/drawing/2014/main" id="{B472C4FA-8F18-4980-B2E2-708171DFA612}"/>
                </a:ext>
              </a:extLst>
            </p:cNvPr>
            <p:cNvSpPr/>
            <p:nvPr/>
          </p:nvSpPr>
          <p:spPr>
            <a:xfrm>
              <a:off x="9253043" y="3463920"/>
              <a:ext cx="1484069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Shadow </a:t>
              </a:r>
            </a:p>
            <a:p>
              <a:pPr algn="ctr">
                <a:lnSpc>
                  <a:spcPct val="100000"/>
                </a:lnSpc>
              </a:pP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50" name="Group 50">
            <a:extLst>
              <a:ext uri="{FF2B5EF4-FFF2-40B4-BE49-F238E27FC236}">
                <a16:creationId xmlns:a16="http://schemas.microsoft.com/office/drawing/2014/main" id="{BA425628-6E32-491D-BDC9-EE60DC4A65DC}"/>
              </a:ext>
            </a:extLst>
          </p:cNvPr>
          <p:cNvGrpSpPr/>
          <p:nvPr/>
        </p:nvGrpSpPr>
        <p:grpSpPr>
          <a:xfrm>
            <a:off x="3432530" y="3844916"/>
            <a:ext cx="1198800" cy="369000"/>
            <a:chOff x="3330000" y="3602880"/>
            <a:chExt cx="1198800" cy="369000"/>
          </a:xfrm>
        </p:grpSpPr>
        <p:sp>
          <p:nvSpPr>
            <p:cNvPr id="51" name="CustomShape 51">
              <a:extLst>
                <a:ext uri="{FF2B5EF4-FFF2-40B4-BE49-F238E27FC236}">
                  <a16:creationId xmlns:a16="http://schemas.microsoft.com/office/drawing/2014/main" id="{923BE149-5D47-4A7E-B2AC-393498C52ED0}"/>
                </a:ext>
              </a:extLst>
            </p:cNvPr>
            <p:cNvSpPr/>
            <p:nvPr/>
          </p:nvSpPr>
          <p:spPr>
            <a:xfrm>
              <a:off x="3627219" y="3602880"/>
              <a:ext cx="639470" cy="369000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2">
              <a:extLst>
                <a:ext uri="{FF2B5EF4-FFF2-40B4-BE49-F238E27FC236}">
                  <a16:creationId xmlns:a16="http://schemas.microsoft.com/office/drawing/2014/main" id="{80F2B5D2-753F-4EE2-B063-7ED57BF43A90}"/>
                </a:ext>
              </a:extLst>
            </p:cNvPr>
            <p:cNvSpPr/>
            <p:nvPr/>
          </p:nvSpPr>
          <p:spPr>
            <a:xfrm>
              <a:off x="3330000" y="3602880"/>
              <a:ext cx="1198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Times New Roman"/>
                </a:rPr>
                <a:t>STFT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53" name="CustomShape 56">
            <a:extLst>
              <a:ext uri="{FF2B5EF4-FFF2-40B4-BE49-F238E27FC236}">
                <a16:creationId xmlns:a16="http://schemas.microsoft.com/office/drawing/2014/main" id="{0B5250FF-36F4-47EB-BD43-C9146AAC2E7D}"/>
              </a:ext>
            </a:extLst>
          </p:cNvPr>
          <p:cNvSpPr/>
          <p:nvPr/>
        </p:nvSpPr>
        <p:spPr>
          <a:xfrm rot="10800000" flipV="1">
            <a:off x="3368081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CCEE647-D743-41B8-8588-B1544AE7E132}"/>
              </a:ext>
            </a:extLst>
          </p:cNvPr>
          <p:cNvGrpSpPr/>
          <p:nvPr/>
        </p:nvGrpSpPr>
        <p:grpSpPr>
          <a:xfrm>
            <a:off x="8510917" y="3460862"/>
            <a:ext cx="118800" cy="367158"/>
            <a:chOff x="5073670" y="3174250"/>
            <a:chExt cx="118800" cy="367158"/>
          </a:xfrm>
        </p:grpSpPr>
        <p:sp>
          <p:nvSpPr>
            <p:cNvPr id="56" name="CustomShape 59">
              <a:extLst>
                <a:ext uri="{FF2B5EF4-FFF2-40B4-BE49-F238E27FC236}">
                  <a16:creationId xmlns:a16="http://schemas.microsoft.com/office/drawing/2014/main" id="{1E2EB461-50B5-40CB-883A-0FE3F403E047}"/>
                </a:ext>
              </a:extLst>
            </p:cNvPr>
            <p:cNvSpPr/>
            <p:nvPr/>
          </p:nvSpPr>
          <p:spPr>
            <a:xfrm rot="5400000">
              <a:off x="5063770" y="3412708"/>
              <a:ext cx="138600" cy="118800"/>
            </a:xfrm>
            <a:custGeom>
              <a:avLst/>
              <a:gdLst/>
              <a:ahLst/>
              <a:cxnLst/>
              <a:rect l="l" t="t" r="r" b="b"/>
              <a:pathLst>
                <a:path w="1395" h="1198">
                  <a:moveTo>
                    <a:pt x="22" y="1141"/>
                  </a:moveTo>
                  <a:cubicBezTo>
                    <a:pt x="38" y="1177"/>
                    <a:pt x="73" y="1198"/>
                    <a:pt x="111" y="1198"/>
                  </a:cubicBezTo>
                  <a:cubicBezTo>
                    <a:pt x="124" y="1198"/>
                    <a:pt x="138" y="1195"/>
                    <a:pt x="151" y="1189"/>
                  </a:cubicBezTo>
                  <a:lnTo>
                    <a:pt x="1336" y="653"/>
                  </a:lnTo>
                  <a:cubicBezTo>
                    <a:pt x="1372" y="637"/>
                    <a:pt x="1395" y="601"/>
                    <a:pt x="1393" y="562"/>
                  </a:cubicBezTo>
                  <a:cubicBezTo>
                    <a:pt x="1392" y="522"/>
                    <a:pt x="1368" y="488"/>
                    <a:pt x="1331" y="474"/>
                  </a:cubicBezTo>
                  <a:lnTo>
                    <a:pt x="145" y="19"/>
                  </a:lnTo>
                  <a:cubicBezTo>
                    <a:pt x="95" y="0"/>
                    <a:pt x="39" y="25"/>
                    <a:pt x="20" y="75"/>
                  </a:cubicBezTo>
                  <a:cubicBezTo>
                    <a:pt x="0" y="125"/>
                    <a:pt x="25" y="182"/>
                    <a:pt x="76" y="201"/>
                  </a:cubicBezTo>
                  <a:lnTo>
                    <a:pt x="1043" y="572"/>
                  </a:lnTo>
                  <a:lnTo>
                    <a:pt x="70" y="1012"/>
                  </a:lnTo>
                  <a:cubicBezTo>
                    <a:pt x="21" y="1034"/>
                    <a:pt x="0" y="1092"/>
                    <a:pt x="22" y="1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3F5A484A-25FD-4E8A-BD9B-CB0289C19437}"/>
                </a:ext>
              </a:extLst>
            </p:cNvPr>
            <p:cNvSpPr/>
            <p:nvPr/>
          </p:nvSpPr>
          <p:spPr>
            <a:xfrm flipV="1">
              <a:off x="5132890" y="3174250"/>
              <a:ext cx="0" cy="298938"/>
            </a:xfrm>
            <a:prstGeom prst="line">
              <a:avLst/>
            </a:prstGeom>
            <a:ln w="38160">
              <a:solidFill>
                <a:srgbClr val="000000"/>
              </a:solidFill>
              <a:custDash>
                <a:ds d="3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" name="CustomShape 64">
            <a:extLst>
              <a:ext uri="{FF2B5EF4-FFF2-40B4-BE49-F238E27FC236}">
                <a16:creationId xmlns:a16="http://schemas.microsoft.com/office/drawing/2014/main" id="{06D02D7B-C5B9-4980-AFC0-3F9CB12F8F38}"/>
              </a:ext>
            </a:extLst>
          </p:cNvPr>
          <p:cNvSpPr/>
          <p:nvPr/>
        </p:nvSpPr>
        <p:spPr>
          <a:xfrm rot="10800000" flipV="1">
            <a:off x="3371909" y="396380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5">
            <a:extLst>
              <a:ext uri="{FF2B5EF4-FFF2-40B4-BE49-F238E27FC236}">
                <a16:creationId xmlns:a16="http://schemas.microsoft.com/office/drawing/2014/main" id="{32BCBBA3-46CD-4F49-8B3E-D262A80A7D0F}"/>
              </a:ext>
            </a:extLst>
          </p:cNvPr>
          <p:cNvSpPr/>
          <p:nvPr/>
        </p:nvSpPr>
        <p:spPr>
          <a:xfrm rot="10800000" flipV="1">
            <a:off x="4425439" y="3963804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2" name="Group 53">
            <a:extLst>
              <a:ext uri="{FF2B5EF4-FFF2-40B4-BE49-F238E27FC236}">
                <a16:creationId xmlns:a16="http://schemas.microsoft.com/office/drawing/2014/main" id="{0634354A-ED37-4D18-ACC9-EFFFE161D3CE}"/>
              </a:ext>
            </a:extLst>
          </p:cNvPr>
          <p:cNvGrpSpPr/>
          <p:nvPr/>
        </p:nvGrpSpPr>
        <p:grpSpPr>
          <a:xfrm>
            <a:off x="6383839" y="3824631"/>
            <a:ext cx="337680" cy="455400"/>
            <a:chOff x="6341400" y="3552247"/>
            <a:chExt cx="337680" cy="455400"/>
          </a:xfrm>
        </p:grpSpPr>
        <p:sp>
          <p:nvSpPr>
            <p:cNvPr id="65" name="CustomShape 54">
              <a:extLst>
                <a:ext uri="{FF2B5EF4-FFF2-40B4-BE49-F238E27FC236}">
                  <a16:creationId xmlns:a16="http://schemas.microsoft.com/office/drawing/2014/main" id="{ACC0DE03-E412-463A-84F0-1D0B9B8CEED4}"/>
                </a:ext>
              </a:extLst>
            </p:cNvPr>
            <p:cNvSpPr/>
            <p:nvPr/>
          </p:nvSpPr>
          <p:spPr>
            <a:xfrm>
              <a:off x="6341400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55">
              <a:extLst>
                <a:ext uri="{FF2B5EF4-FFF2-40B4-BE49-F238E27FC236}">
                  <a16:creationId xmlns:a16="http://schemas.microsoft.com/office/drawing/2014/main" id="{FACE31D5-8E20-4CDA-9689-E3B599F19088}"/>
                </a:ext>
              </a:extLst>
            </p:cNvPr>
            <p:cNvSpPr/>
            <p:nvPr/>
          </p:nvSpPr>
          <p:spPr>
            <a:xfrm>
              <a:off x="6345720" y="3552247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63" name="CustomShape 66">
            <a:extLst>
              <a:ext uri="{FF2B5EF4-FFF2-40B4-BE49-F238E27FC236}">
                <a16:creationId xmlns:a16="http://schemas.microsoft.com/office/drawing/2014/main" id="{69CABEC3-2CC2-439F-80E9-C9D158B9FF9D}"/>
              </a:ext>
            </a:extLst>
          </p:cNvPr>
          <p:cNvSpPr/>
          <p:nvPr/>
        </p:nvSpPr>
        <p:spPr>
          <a:xfrm rot="10800000" flipV="1">
            <a:off x="6007607" y="40109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7">
            <a:extLst>
              <a:ext uri="{FF2B5EF4-FFF2-40B4-BE49-F238E27FC236}">
                <a16:creationId xmlns:a16="http://schemas.microsoft.com/office/drawing/2014/main" id="{78CFC594-2CA7-458F-BFF6-49055AED56B7}"/>
              </a:ext>
            </a:extLst>
          </p:cNvPr>
          <p:cNvSpPr/>
          <p:nvPr/>
        </p:nvSpPr>
        <p:spPr>
          <a:xfrm rot="10800000" flipV="1">
            <a:off x="6192512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70">
            <a:extLst>
              <a:ext uri="{FF2B5EF4-FFF2-40B4-BE49-F238E27FC236}">
                <a16:creationId xmlns:a16="http://schemas.microsoft.com/office/drawing/2014/main" id="{1D5B1EB7-D85F-4D84-AC05-544F4B7B3ED8}"/>
              </a:ext>
            </a:extLst>
          </p:cNvPr>
          <p:cNvSpPr/>
          <p:nvPr/>
        </p:nvSpPr>
        <p:spPr>
          <a:xfrm rot="5400000" flipV="1">
            <a:off x="6364624" y="4419850"/>
            <a:ext cx="443569" cy="118007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2">
            <a:extLst>
              <a:ext uri="{FF2B5EF4-FFF2-40B4-BE49-F238E27FC236}">
                <a16:creationId xmlns:a16="http://schemas.microsoft.com/office/drawing/2014/main" id="{DE2E27C2-6473-4B57-840B-0F3EC3E0E98C}"/>
              </a:ext>
            </a:extLst>
          </p:cNvPr>
          <p:cNvSpPr/>
          <p:nvPr/>
        </p:nvSpPr>
        <p:spPr>
          <a:xfrm rot="10800000" flipV="1">
            <a:off x="3386508" y="29697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3">
            <a:extLst>
              <a:ext uri="{FF2B5EF4-FFF2-40B4-BE49-F238E27FC236}">
                <a16:creationId xmlns:a16="http://schemas.microsoft.com/office/drawing/2014/main" id="{AA482F08-EE7F-4317-B0E8-3684B7DE638F}"/>
              </a:ext>
            </a:extLst>
          </p:cNvPr>
          <p:cNvSpPr/>
          <p:nvPr/>
        </p:nvSpPr>
        <p:spPr>
          <a:xfrm rot="10800000" flipV="1">
            <a:off x="4447670" y="296970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4">
            <a:extLst>
              <a:ext uri="{FF2B5EF4-FFF2-40B4-BE49-F238E27FC236}">
                <a16:creationId xmlns:a16="http://schemas.microsoft.com/office/drawing/2014/main" id="{BFF8D9B8-C80D-4AE5-9CE5-598E5B63D946}"/>
              </a:ext>
            </a:extLst>
          </p:cNvPr>
          <p:cNvSpPr/>
          <p:nvPr/>
        </p:nvSpPr>
        <p:spPr>
          <a:xfrm rot="10800000" flipV="1">
            <a:off x="6296905" y="2847067"/>
            <a:ext cx="559620" cy="152092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6">
            <a:extLst>
              <a:ext uri="{FF2B5EF4-FFF2-40B4-BE49-F238E27FC236}">
                <a16:creationId xmlns:a16="http://schemas.microsoft.com/office/drawing/2014/main" id="{43D7526D-94A2-4866-B9EF-5A3E4642D392}"/>
              </a:ext>
            </a:extLst>
          </p:cNvPr>
          <p:cNvSpPr/>
          <p:nvPr/>
        </p:nvSpPr>
        <p:spPr>
          <a:xfrm rot="10800000" flipV="1">
            <a:off x="4738435" y="499464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7">
            <a:extLst>
              <a:ext uri="{FF2B5EF4-FFF2-40B4-BE49-F238E27FC236}">
                <a16:creationId xmlns:a16="http://schemas.microsoft.com/office/drawing/2014/main" id="{587B57DC-D522-4CDB-8D96-8B701744B534}"/>
              </a:ext>
            </a:extLst>
          </p:cNvPr>
          <p:cNvSpPr/>
          <p:nvPr/>
        </p:nvSpPr>
        <p:spPr>
          <a:xfrm rot="16200000" flipV="1">
            <a:off x="5295761" y="4489858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Line 67">
            <a:extLst>
              <a:ext uri="{FF2B5EF4-FFF2-40B4-BE49-F238E27FC236}">
                <a16:creationId xmlns:a16="http://schemas.microsoft.com/office/drawing/2014/main" id="{92496FF7-B87F-4C65-96EF-3D751AFF2C59}"/>
              </a:ext>
            </a:extLst>
          </p:cNvPr>
          <p:cNvSpPr/>
          <p:nvPr/>
        </p:nvSpPr>
        <p:spPr>
          <a:xfrm flipV="1">
            <a:off x="2733246" y="3460862"/>
            <a:ext cx="360" cy="192960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68">
            <a:extLst>
              <a:ext uri="{FF2B5EF4-FFF2-40B4-BE49-F238E27FC236}">
                <a16:creationId xmlns:a16="http://schemas.microsoft.com/office/drawing/2014/main" id="{3DBF67C1-23B0-4EC3-9083-8DA067B67663}"/>
              </a:ext>
            </a:extLst>
          </p:cNvPr>
          <p:cNvSpPr/>
          <p:nvPr/>
        </p:nvSpPr>
        <p:spPr>
          <a:xfrm flipH="1">
            <a:off x="2742354" y="3464309"/>
            <a:ext cx="5804278" cy="11902"/>
          </a:xfrm>
          <a:prstGeom prst="line">
            <a:avLst/>
          </a:prstGeom>
          <a:ln w="38160">
            <a:solidFill>
              <a:srgbClr val="00000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6" name="Group 98">
            <a:extLst>
              <a:ext uri="{FF2B5EF4-FFF2-40B4-BE49-F238E27FC236}">
                <a16:creationId xmlns:a16="http://schemas.microsoft.com/office/drawing/2014/main" id="{049B7DE7-BA9E-492F-BB23-B72DC392C5FF}"/>
              </a:ext>
            </a:extLst>
          </p:cNvPr>
          <p:cNvGrpSpPr/>
          <p:nvPr/>
        </p:nvGrpSpPr>
        <p:grpSpPr>
          <a:xfrm>
            <a:off x="8428311" y="3793306"/>
            <a:ext cx="1810406" cy="639000"/>
            <a:chOff x="6014713" y="4366261"/>
            <a:chExt cx="978526" cy="639000"/>
          </a:xfrm>
        </p:grpSpPr>
        <p:sp>
          <p:nvSpPr>
            <p:cNvPr id="77" name="CustomShape 99">
              <a:extLst>
                <a:ext uri="{FF2B5EF4-FFF2-40B4-BE49-F238E27FC236}">
                  <a16:creationId xmlns:a16="http://schemas.microsoft.com/office/drawing/2014/main" id="{500CB4FE-D8B7-4768-9EB2-8D0F900A914E}"/>
                </a:ext>
              </a:extLst>
            </p:cNvPr>
            <p:cNvSpPr/>
            <p:nvPr/>
          </p:nvSpPr>
          <p:spPr>
            <a:xfrm>
              <a:off x="6014713" y="4385880"/>
              <a:ext cx="976356" cy="331381"/>
            </a:xfrm>
            <a:prstGeom prst="roundRect">
              <a:avLst>
                <a:gd name="adj" fmla="val 0"/>
              </a:avLst>
            </a:prstGeom>
            <a:noFill/>
            <a:ln w="3816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100">
              <a:extLst>
                <a:ext uri="{FF2B5EF4-FFF2-40B4-BE49-F238E27FC236}">
                  <a16:creationId xmlns:a16="http://schemas.microsoft.com/office/drawing/2014/main" id="{5579288F-A94E-407B-ACE7-26577D7C28DC}"/>
                </a:ext>
              </a:extLst>
            </p:cNvPr>
            <p:cNvSpPr/>
            <p:nvPr/>
          </p:nvSpPr>
          <p:spPr>
            <a:xfrm>
              <a:off x="6019799" y="4366261"/>
              <a:ext cx="97344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Wireless Channel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81" name="CustomShape 69">
            <a:extLst>
              <a:ext uri="{FF2B5EF4-FFF2-40B4-BE49-F238E27FC236}">
                <a16:creationId xmlns:a16="http://schemas.microsoft.com/office/drawing/2014/main" id="{0BE5AF8C-B417-4C49-B467-EA2D96FF7A81}"/>
              </a:ext>
            </a:extLst>
          </p:cNvPr>
          <p:cNvSpPr/>
          <p:nvPr/>
        </p:nvSpPr>
        <p:spPr>
          <a:xfrm rot="5400000" flipV="1">
            <a:off x="9509118" y="3520172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" name="Group 47">
            <a:extLst>
              <a:ext uri="{FF2B5EF4-FFF2-40B4-BE49-F238E27FC236}">
                <a16:creationId xmlns:a16="http://schemas.microsoft.com/office/drawing/2014/main" id="{E1572EF0-919B-4A6F-B2BA-E6C242E8FAEB}"/>
              </a:ext>
            </a:extLst>
          </p:cNvPr>
          <p:cNvGrpSpPr/>
          <p:nvPr/>
        </p:nvGrpSpPr>
        <p:grpSpPr>
          <a:xfrm>
            <a:off x="8380749" y="2948509"/>
            <a:ext cx="2043505" cy="639000"/>
            <a:chOff x="9353811" y="3463920"/>
            <a:chExt cx="1384154" cy="639000"/>
          </a:xfrm>
        </p:grpSpPr>
        <p:sp>
          <p:nvSpPr>
            <p:cNvPr id="83" name="CustomShape 48">
              <a:extLst>
                <a:ext uri="{FF2B5EF4-FFF2-40B4-BE49-F238E27FC236}">
                  <a16:creationId xmlns:a16="http://schemas.microsoft.com/office/drawing/2014/main" id="{CC23E926-985D-4186-9886-613B888C4650}"/>
                </a:ext>
              </a:extLst>
            </p:cNvPr>
            <p:cNvSpPr/>
            <p:nvPr/>
          </p:nvSpPr>
          <p:spPr>
            <a:xfrm>
              <a:off x="9470269" y="3463920"/>
              <a:ext cx="1133532" cy="373032"/>
            </a:xfrm>
            <a:prstGeom prst="roundRect">
              <a:avLst>
                <a:gd name="adj" fmla="val 16667"/>
              </a:avLst>
            </a:prstGeom>
            <a:solidFill>
              <a:srgbClr val="ECE0EE"/>
            </a:solidFill>
            <a:ln w="28440">
              <a:solidFill>
                <a:srgbClr val="ED43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9">
              <a:extLst>
                <a:ext uri="{FF2B5EF4-FFF2-40B4-BE49-F238E27FC236}">
                  <a16:creationId xmlns:a16="http://schemas.microsoft.com/office/drawing/2014/main" id="{3E239B1C-D3D4-4077-ACB9-DC0ED692BB69}"/>
                </a:ext>
              </a:extLst>
            </p:cNvPr>
            <p:cNvSpPr/>
            <p:nvPr/>
          </p:nvSpPr>
          <p:spPr>
            <a:xfrm>
              <a:off x="9353811" y="3463920"/>
              <a:ext cx="1384154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pc="-1" dirty="0">
                  <a:solidFill>
                    <a:srgbClr val="000000"/>
                  </a:solidFill>
                  <a:latin typeface="Times New Roman"/>
                </a:rPr>
                <a:t>Recorded </a:t>
              </a:r>
              <a:r>
                <a:rPr lang="en-US" sz="1800" strike="noStrike" spc="-1" dirty="0">
                  <a:solidFill>
                    <a:srgbClr val="000000"/>
                  </a:solidFill>
                  <a:latin typeface="Times New Roman"/>
                </a:rPr>
                <a:t>Audio</a:t>
              </a:r>
              <a:endParaRPr lang="en-US" sz="1800" strike="noStrike" spc="-1" dirty="0">
                <a:latin typeface="Arial"/>
              </a:endParaRPr>
            </a:p>
          </p:txBody>
        </p:sp>
      </p:grpSp>
      <p:grpSp>
        <p:nvGrpSpPr>
          <p:cNvPr id="85" name="Group 24">
            <a:extLst>
              <a:ext uri="{FF2B5EF4-FFF2-40B4-BE49-F238E27FC236}">
                <a16:creationId xmlns:a16="http://schemas.microsoft.com/office/drawing/2014/main" id="{119B4D4B-A6DF-40C0-A9B9-550698647FB7}"/>
              </a:ext>
            </a:extLst>
          </p:cNvPr>
          <p:cNvGrpSpPr/>
          <p:nvPr/>
        </p:nvGrpSpPr>
        <p:grpSpPr>
          <a:xfrm>
            <a:off x="6443341" y="4727387"/>
            <a:ext cx="1391287" cy="655200"/>
            <a:chOff x="6859440" y="3454920"/>
            <a:chExt cx="1449360" cy="655200"/>
          </a:xfrm>
        </p:grpSpPr>
        <p:sp>
          <p:nvSpPr>
            <p:cNvPr id="86" name="CustomShape 25">
              <a:extLst>
                <a:ext uri="{FF2B5EF4-FFF2-40B4-BE49-F238E27FC236}">
                  <a16:creationId xmlns:a16="http://schemas.microsoft.com/office/drawing/2014/main" id="{CD6023BE-34D4-460E-8796-951C5871B252}"/>
                </a:ext>
              </a:extLst>
            </p:cNvPr>
            <p:cNvSpPr/>
            <p:nvPr/>
          </p:nvSpPr>
          <p:spPr>
            <a:xfrm>
              <a:off x="6939664" y="3464280"/>
              <a:ext cx="1285604" cy="645840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2844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26">
              <a:extLst>
                <a:ext uri="{FF2B5EF4-FFF2-40B4-BE49-F238E27FC236}">
                  <a16:creationId xmlns:a16="http://schemas.microsoft.com/office/drawing/2014/main" id="{11ACEC64-F3DF-4D13-AA42-3C51DC34E5A5}"/>
                </a:ext>
              </a:extLst>
            </p:cNvPr>
            <p:cNvSpPr/>
            <p:nvPr/>
          </p:nvSpPr>
          <p:spPr>
            <a:xfrm>
              <a:off x="6859440" y="3454920"/>
              <a:ext cx="14493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pc="-1" dirty="0">
                  <a:solidFill>
                    <a:srgbClr val="000000"/>
                  </a:solidFill>
                  <a:latin typeface="Times New Roman"/>
                </a:rPr>
                <a:t>Shadow</a:t>
              </a:r>
              <a:endParaRPr lang="en-US" sz="18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Times New Roman"/>
                </a:rPr>
                <a:t>Spectrogram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grpSp>
        <p:nvGrpSpPr>
          <p:cNvPr id="88" name="Group 53">
            <a:extLst>
              <a:ext uri="{FF2B5EF4-FFF2-40B4-BE49-F238E27FC236}">
                <a16:creationId xmlns:a16="http://schemas.microsoft.com/office/drawing/2014/main" id="{A84E3CC1-89BA-4020-9CF6-3FEA220484A4}"/>
              </a:ext>
            </a:extLst>
          </p:cNvPr>
          <p:cNvGrpSpPr/>
          <p:nvPr/>
        </p:nvGrpSpPr>
        <p:grpSpPr>
          <a:xfrm>
            <a:off x="9191714" y="3331144"/>
            <a:ext cx="337680" cy="455400"/>
            <a:chOff x="6228279" y="3580528"/>
            <a:chExt cx="337680" cy="455400"/>
          </a:xfrm>
        </p:grpSpPr>
        <p:sp>
          <p:nvSpPr>
            <p:cNvPr id="89" name="CustomShape 54">
              <a:extLst>
                <a:ext uri="{FF2B5EF4-FFF2-40B4-BE49-F238E27FC236}">
                  <a16:creationId xmlns:a16="http://schemas.microsoft.com/office/drawing/2014/main" id="{CE77791B-735C-4C51-B440-443615E1AC5B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3816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55">
              <a:extLst>
                <a:ext uri="{FF2B5EF4-FFF2-40B4-BE49-F238E27FC236}">
                  <a16:creationId xmlns:a16="http://schemas.microsoft.com/office/drawing/2014/main" id="{99C1FB84-1D86-492F-8A43-759A6F017D64}"/>
                </a:ext>
              </a:extLst>
            </p:cNvPr>
            <p:cNvSpPr/>
            <p:nvPr/>
          </p:nvSpPr>
          <p:spPr>
            <a:xfrm>
              <a:off x="6232599" y="3580528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pc="-1" dirty="0">
                  <a:solidFill>
                    <a:srgbClr val="000000"/>
                  </a:solidFill>
                  <a:latin typeface="Times New Roman"/>
                </a:rPr>
                <a:t>+</a:t>
              </a:r>
              <a:endParaRPr lang="en-US" sz="2400" b="1" strike="noStrike" spc="-1" dirty="0">
                <a:latin typeface="Arial"/>
              </a:endParaRPr>
            </a:p>
          </p:txBody>
        </p:sp>
      </p:grpSp>
      <p:sp>
        <p:nvSpPr>
          <p:cNvPr id="92" name="CustomShape 63">
            <a:extLst>
              <a:ext uri="{FF2B5EF4-FFF2-40B4-BE49-F238E27FC236}">
                <a16:creationId xmlns:a16="http://schemas.microsoft.com/office/drawing/2014/main" id="{F75DDF19-70F5-475F-A38F-663B23C07D31}"/>
              </a:ext>
            </a:extLst>
          </p:cNvPr>
          <p:cNvSpPr/>
          <p:nvPr/>
        </p:nvSpPr>
        <p:spPr>
          <a:xfrm rot="5400000" flipV="1">
            <a:off x="7378732" y="3353205"/>
            <a:ext cx="357855" cy="145809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63">
            <a:extLst>
              <a:ext uri="{FF2B5EF4-FFF2-40B4-BE49-F238E27FC236}">
                <a16:creationId xmlns:a16="http://schemas.microsoft.com/office/drawing/2014/main" id="{C7ED9CAC-4BDB-4660-B0D2-D6162DD4376F}"/>
              </a:ext>
            </a:extLst>
          </p:cNvPr>
          <p:cNvSpPr/>
          <p:nvPr/>
        </p:nvSpPr>
        <p:spPr>
          <a:xfrm rot="10800000" flipV="1">
            <a:off x="9059176" y="5049220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77">
            <a:extLst>
              <a:ext uri="{FF2B5EF4-FFF2-40B4-BE49-F238E27FC236}">
                <a16:creationId xmlns:a16="http://schemas.microsoft.com/office/drawing/2014/main" id="{57C29995-22D7-4AF1-9A6B-255B2D6CA97A}"/>
              </a:ext>
            </a:extLst>
          </p:cNvPr>
          <p:cNvSpPr/>
          <p:nvPr/>
        </p:nvSpPr>
        <p:spPr>
          <a:xfrm rot="10800000" flipV="1">
            <a:off x="7808929" y="5027891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TextShape 75">
            <a:extLst>
              <a:ext uri="{FF2B5EF4-FFF2-40B4-BE49-F238E27FC236}">
                <a16:creationId xmlns:a16="http://schemas.microsoft.com/office/drawing/2014/main" id="{97C01759-E772-4E46-91CE-636487535D82}"/>
              </a:ext>
            </a:extLst>
          </p:cNvPr>
          <p:cNvSpPr txBox="1"/>
          <p:nvPr/>
        </p:nvSpPr>
        <p:spPr>
          <a:xfrm>
            <a:off x="457199" y="274320"/>
            <a:ext cx="975675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altLang="zh-CN" spc="-1" dirty="0"/>
              <a:t>V - final</a:t>
            </a:r>
          </a:p>
        </p:txBody>
      </p:sp>
      <p:sp>
        <p:nvSpPr>
          <p:cNvPr id="100" name="CustomShape 63">
            <a:extLst>
              <a:ext uri="{FF2B5EF4-FFF2-40B4-BE49-F238E27FC236}">
                <a16:creationId xmlns:a16="http://schemas.microsoft.com/office/drawing/2014/main" id="{EA6A8193-B0FF-4A13-8737-53C6ECF7BE56}"/>
              </a:ext>
            </a:extLst>
          </p:cNvPr>
          <p:cNvSpPr/>
          <p:nvPr/>
        </p:nvSpPr>
        <p:spPr>
          <a:xfrm rot="10800000" flipV="1">
            <a:off x="6729589" y="4010939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46">
            <a:extLst>
              <a:ext uri="{FF2B5EF4-FFF2-40B4-BE49-F238E27FC236}">
                <a16:creationId xmlns:a16="http://schemas.microsoft.com/office/drawing/2014/main" id="{D956DC79-8C39-447E-97C1-46628CD7ED6A}"/>
              </a:ext>
            </a:extLst>
          </p:cNvPr>
          <p:cNvSpPr/>
          <p:nvPr/>
        </p:nvSpPr>
        <p:spPr>
          <a:xfrm>
            <a:off x="2968479" y="2392528"/>
            <a:ext cx="2192667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G</a:t>
            </a:r>
            <a:r>
              <a:rPr lang="en-US" altLang="zh-CN" sz="1800" b="1" strike="noStrike" spc="-1" dirty="0">
                <a:solidFill>
                  <a:srgbClr val="000000"/>
                </a:solidFill>
                <a:latin typeface="Times New Roman"/>
              </a:rPr>
              <a:t>round Truth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812C7C1-2F09-4D34-9E25-262D3485C42A}"/>
              </a:ext>
            </a:extLst>
          </p:cNvPr>
          <p:cNvGrpSpPr/>
          <p:nvPr/>
        </p:nvGrpSpPr>
        <p:grpSpPr>
          <a:xfrm rot="10800000">
            <a:off x="9733762" y="4199303"/>
            <a:ext cx="118800" cy="573224"/>
            <a:chOff x="5073670" y="2968184"/>
            <a:chExt cx="118800" cy="573224"/>
          </a:xfrm>
        </p:grpSpPr>
        <p:sp>
          <p:nvSpPr>
            <p:cNvPr id="106" name="CustomShape 59">
              <a:extLst>
                <a:ext uri="{FF2B5EF4-FFF2-40B4-BE49-F238E27FC236}">
                  <a16:creationId xmlns:a16="http://schemas.microsoft.com/office/drawing/2014/main" id="{B6BBCE8F-2B46-4650-8C58-BEF7CDFDB3CA}"/>
                </a:ext>
              </a:extLst>
            </p:cNvPr>
            <p:cNvSpPr/>
            <p:nvPr/>
          </p:nvSpPr>
          <p:spPr>
            <a:xfrm rot="5400000">
              <a:off x="5063770" y="3412708"/>
              <a:ext cx="138600" cy="118800"/>
            </a:xfrm>
            <a:custGeom>
              <a:avLst/>
              <a:gdLst/>
              <a:ahLst/>
              <a:cxnLst/>
              <a:rect l="l" t="t" r="r" b="b"/>
              <a:pathLst>
                <a:path w="1395" h="1198">
                  <a:moveTo>
                    <a:pt x="22" y="1141"/>
                  </a:moveTo>
                  <a:cubicBezTo>
                    <a:pt x="38" y="1177"/>
                    <a:pt x="73" y="1198"/>
                    <a:pt x="111" y="1198"/>
                  </a:cubicBezTo>
                  <a:cubicBezTo>
                    <a:pt x="124" y="1198"/>
                    <a:pt x="138" y="1195"/>
                    <a:pt x="151" y="1189"/>
                  </a:cubicBezTo>
                  <a:lnTo>
                    <a:pt x="1336" y="653"/>
                  </a:lnTo>
                  <a:cubicBezTo>
                    <a:pt x="1372" y="637"/>
                    <a:pt x="1395" y="601"/>
                    <a:pt x="1393" y="562"/>
                  </a:cubicBezTo>
                  <a:cubicBezTo>
                    <a:pt x="1392" y="522"/>
                    <a:pt x="1368" y="488"/>
                    <a:pt x="1331" y="474"/>
                  </a:cubicBezTo>
                  <a:lnTo>
                    <a:pt x="145" y="19"/>
                  </a:lnTo>
                  <a:cubicBezTo>
                    <a:pt x="95" y="0"/>
                    <a:pt x="39" y="25"/>
                    <a:pt x="20" y="75"/>
                  </a:cubicBezTo>
                  <a:cubicBezTo>
                    <a:pt x="0" y="125"/>
                    <a:pt x="25" y="182"/>
                    <a:pt x="76" y="201"/>
                  </a:cubicBezTo>
                  <a:lnTo>
                    <a:pt x="1043" y="572"/>
                  </a:lnTo>
                  <a:lnTo>
                    <a:pt x="70" y="1012"/>
                  </a:lnTo>
                  <a:cubicBezTo>
                    <a:pt x="21" y="1034"/>
                    <a:pt x="0" y="1092"/>
                    <a:pt x="22" y="1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60">
              <a:extLst>
                <a:ext uri="{FF2B5EF4-FFF2-40B4-BE49-F238E27FC236}">
                  <a16:creationId xmlns:a16="http://schemas.microsoft.com/office/drawing/2014/main" id="{DBA98AC3-1FF7-4287-9675-6F3DE8581F29}"/>
                </a:ext>
              </a:extLst>
            </p:cNvPr>
            <p:cNvSpPr/>
            <p:nvPr/>
          </p:nvSpPr>
          <p:spPr>
            <a:xfrm flipV="1">
              <a:off x="5132890" y="2968184"/>
              <a:ext cx="0" cy="505005"/>
            </a:xfrm>
            <a:prstGeom prst="line">
              <a:avLst/>
            </a:prstGeom>
            <a:ln w="38160">
              <a:solidFill>
                <a:srgbClr val="000000"/>
              </a:solidFill>
              <a:custDash>
                <a:ds d="300000" sp="1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1" name="CustomShape 69">
            <a:extLst>
              <a:ext uri="{FF2B5EF4-FFF2-40B4-BE49-F238E27FC236}">
                <a16:creationId xmlns:a16="http://schemas.microsoft.com/office/drawing/2014/main" id="{8021C2D5-264A-4D4B-8F13-2934A3700DFF}"/>
              </a:ext>
            </a:extLst>
          </p:cNvPr>
          <p:cNvSpPr/>
          <p:nvPr/>
        </p:nvSpPr>
        <p:spPr>
          <a:xfrm rot="5400000" flipV="1">
            <a:off x="8907841" y="3521707"/>
            <a:ext cx="299520" cy="122040"/>
          </a:xfrm>
          <a:custGeom>
            <a:avLst/>
            <a:gdLst/>
            <a:ahLst/>
            <a:cxnLst/>
            <a:rect l="l" t="t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4">
            <a:extLst>
              <a:ext uri="{FF2B5EF4-FFF2-40B4-BE49-F238E27FC236}">
                <a16:creationId xmlns:a16="http://schemas.microsoft.com/office/drawing/2014/main" id="{6B2AF9BA-ACFB-4061-AF94-46DE19B6F023}"/>
              </a:ext>
            </a:extLst>
          </p:cNvPr>
          <p:cNvSpPr/>
          <p:nvPr/>
        </p:nvSpPr>
        <p:spPr>
          <a:xfrm>
            <a:off x="8328660" y="2363075"/>
            <a:ext cx="2014514" cy="2038042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7030A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6">
            <a:extLst>
              <a:ext uri="{FF2B5EF4-FFF2-40B4-BE49-F238E27FC236}">
                <a16:creationId xmlns:a16="http://schemas.microsoft.com/office/drawing/2014/main" id="{A3184B88-470A-4D45-82ED-6D797833884A}"/>
              </a:ext>
            </a:extLst>
          </p:cNvPr>
          <p:cNvSpPr/>
          <p:nvPr/>
        </p:nvSpPr>
        <p:spPr>
          <a:xfrm>
            <a:off x="8472623" y="2484715"/>
            <a:ext cx="2192667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Times New Roman"/>
              </a:rPr>
              <a:t>Microphone</a:t>
            </a:r>
            <a:endParaRPr lang="en-US" sz="1800" b="1" strike="noStrike" spc="-1" dirty="0">
              <a:latin typeface="Arial"/>
            </a:endParaRPr>
          </a:p>
        </p:txBody>
      </p:sp>
      <p:grpSp>
        <p:nvGrpSpPr>
          <p:cNvPr id="116" name="Group 53">
            <a:extLst>
              <a:ext uri="{FF2B5EF4-FFF2-40B4-BE49-F238E27FC236}">
                <a16:creationId xmlns:a16="http://schemas.microsoft.com/office/drawing/2014/main" id="{2576D416-29D3-4DA8-AC69-3BD13B283EC4}"/>
              </a:ext>
            </a:extLst>
          </p:cNvPr>
          <p:cNvGrpSpPr/>
          <p:nvPr/>
        </p:nvGrpSpPr>
        <p:grpSpPr>
          <a:xfrm>
            <a:off x="4622826" y="5257475"/>
            <a:ext cx="425729" cy="567005"/>
            <a:chOff x="6224027" y="3596366"/>
            <a:chExt cx="341932" cy="455400"/>
          </a:xfrm>
        </p:grpSpPr>
        <p:sp>
          <p:nvSpPr>
            <p:cNvPr id="117" name="CustomShape 54">
              <a:extLst>
                <a:ext uri="{FF2B5EF4-FFF2-40B4-BE49-F238E27FC236}">
                  <a16:creationId xmlns:a16="http://schemas.microsoft.com/office/drawing/2014/main" id="{26516BFE-4B95-4A86-92A9-CC316B7205E9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CustomShape 55">
              <a:extLst>
                <a:ext uri="{FF2B5EF4-FFF2-40B4-BE49-F238E27FC236}">
                  <a16:creationId xmlns:a16="http://schemas.microsoft.com/office/drawing/2014/main" id="{6F4AAFBE-0915-487B-9F83-B3FFAB8B0239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800" b="1" strike="noStrike" spc="-1" dirty="0">
                  <a:solidFill>
                    <a:srgbClr val="000000"/>
                  </a:solidFill>
                  <a:latin typeface="Times New Roman"/>
                </a:rPr>
                <a:t>1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19" name="Group 53">
            <a:extLst>
              <a:ext uri="{FF2B5EF4-FFF2-40B4-BE49-F238E27FC236}">
                <a16:creationId xmlns:a16="http://schemas.microsoft.com/office/drawing/2014/main" id="{AE7CC570-E116-4201-8C9E-37D63DD6EC32}"/>
              </a:ext>
            </a:extLst>
          </p:cNvPr>
          <p:cNvGrpSpPr/>
          <p:nvPr/>
        </p:nvGrpSpPr>
        <p:grpSpPr>
          <a:xfrm>
            <a:off x="6247548" y="2380856"/>
            <a:ext cx="425729" cy="567005"/>
            <a:chOff x="6224027" y="3596366"/>
            <a:chExt cx="341932" cy="455400"/>
          </a:xfrm>
        </p:grpSpPr>
        <p:sp>
          <p:nvSpPr>
            <p:cNvPr id="120" name="CustomShape 54">
              <a:extLst>
                <a:ext uri="{FF2B5EF4-FFF2-40B4-BE49-F238E27FC236}">
                  <a16:creationId xmlns:a16="http://schemas.microsoft.com/office/drawing/2014/main" id="{A4CFF29D-6DE1-4241-8F34-A00A30EC3FB6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CustomShape 55">
              <a:extLst>
                <a:ext uri="{FF2B5EF4-FFF2-40B4-BE49-F238E27FC236}">
                  <a16:creationId xmlns:a16="http://schemas.microsoft.com/office/drawing/2014/main" id="{C15F0E2E-434F-4226-BD7F-FCB82685459D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pc="-1" dirty="0">
                  <a:solidFill>
                    <a:srgbClr val="000000"/>
                  </a:solidFill>
                  <a:latin typeface="Times New Roman"/>
                </a:rPr>
                <a:t>3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grpSp>
        <p:nvGrpSpPr>
          <p:cNvPr id="122" name="Group 53">
            <a:extLst>
              <a:ext uri="{FF2B5EF4-FFF2-40B4-BE49-F238E27FC236}">
                <a16:creationId xmlns:a16="http://schemas.microsoft.com/office/drawing/2014/main" id="{1E387A83-0225-46EF-9087-71C003D0675D}"/>
              </a:ext>
            </a:extLst>
          </p:cNvPr>
          <p:cNvGrpSpPr/>
          <p:nvPr/>
        </p:nvGrpSpPr>
        <p:grpSpPr>
          <a:xfrm>
            <a:off x="8486476" y="2399038"/>
            <a:ext cx="425729" cy="567005"/>
            <a:chOff x="6224027" y="3596366"/>
            <a:chExt cx="341932" cy="455400"/>
          </a:xfrm>
        </p:grpSpPr>
        <p:sp>
          <p:nvSpPr>
            <p:cNvPr id="123" name="CustomShape 54">
              <a:extLst>
                <a:ext uri="{FF2B5EF4-FFF2-40B4-BE49-F238E27FC236}">
                  <a16:creationId xmlns:a16="http://schemas.microsoft.com/office/drawing/2014/main" id="{54736360-CC4C-46F9-A9B7-03F1D0746E41}"/>
                </a:ext>
              </a:extLst>
            </p:cNvPr>
            <p:cNvSpPr/>
            <p:nvPr/>
          </p:nvSpPr>
          <p:spPr>
            <a:xfrm>
              <a:off x="6228279" y="3640320"/>
              <a:ext cx="337680" cy="3376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55">
              <a:extLst>
                <a:ext uri="{FF2B5EF4-FFF2-40B4-BE49-F238E27FC236}">
                  <a16:creationId xmlns:a16="http://schemas.microsoft.com/office/drawing/2014/main" id="{BEDCA029-3906-4D5B-8D5C-500360B187CE}"/>
                </a:ext>
              </a:extLst>
            </p:cNvPr>
            <p:cNvSpPr/>
            <p:nvPr/>
          </p:nvSpPr>
          <p:spPr>
            <a:xfrm>
              <a:off x="6224027" y="3596366"/>
              <a:ext cx="3175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b="1" strike="noStrike" spc="-1" dirty="0">
                  <a:solidFill>
                    <a:srgbClr val="000000"/>
                  </a:solidFill>
                  <a:latin typeface="Times New Roman"/>
                </a:rPr>
                <a:t>2</a:t>
              </a:r>
              <a:endParaRPr lang="en-US" sz="2800" b="1" strike="noStrike" spc="-1" dirty="0">
                <a:latin typeface="Arial"/>
              </a:endParaRPr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C4FD5DC8-5BC9-45E8-A176-055EE0A425A7}"/>
              </a:ext>
            </a:extLst>
          </p:cNvPr>
          <p:cNvSpPr/>
          <p:nvPr/>
        </p:nvSpPr>
        <p:spPr>
          <a:xfrm>
            <a:off x="5086341" y="4793386"/>
            <a:ext cx="1073480" cy="566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60">
            <a:solidFill>
              <a:srgbClr val="00B050"/>
            </a:solidFill>
            <a:custDash>
              <a:ds d="8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1600" b="1" spc="-1" dirty="0">
                <a:solidFill>
                  <a:srgbClr val="000000"/>
                </a:solidFill>
                <a:latin typeface="Times New Roman"/>
              </a:rPr>
              <a:t>Speaker</a:t>
            </a:r>
            <a:r>
              <a:rPr lang="en-US" sz="1600" b="1" strike="noStrike" spc="-1" dirty="0">
                <a:solidFill>
                  <a:srgbClr val="000000"/>
                </a:solidFill>
                <a:latin typeface="Times New Roman"/>
              </a:rPr>
              <a:t> Selector</a:t>
            </a:r>
            <a:endParaRPr lang="en-US" sz="16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445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70326;175509;181401;179499;179614;379433;40261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170326;175509;181401;179499;179614;379433;402612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11683</TotalTime>
  <Words>401</Words>
  <Application>Microsoft Office PowerPoint</Application>
  <PresentationFormat>宽屏</PresentationFormat>
  <Paragraphs>324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ChenningLi</dc:creator>
  <dc:description/>
  <cp:lastModifiedBy>Li, Chenning</cp:lastModifiedBy>
  <cp:revision>157</cp:revision>
  <dcterms:created xsi:type="dcterms:W3CDTF">2020-05-14T19:48:36Z</dcterms:created>
  <dcterms:modified xsi:type="dcterms:W3CDTF">2020-08-01T22:27:38Z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