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</p:sldIdLst>
  <p:sldSz cx="12192000" cy="6858000"/>
  <p:notesSz cx="7772400" cy="10058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CCCCFF"/>
    <a:srgbClr val="839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2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单击此处编辑母版标题样式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编辑母版文本样式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第二级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第三级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第四级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第五级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905AB36-DC96-4E5F-B8F4-F2B439C7353F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7/7/2020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BAACBE9-EC88-4D73-8A3B-F9596DF534C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43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45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46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48" name="Group 8"/>
          <p:cNvGrpSpPr/>
          <p:nvPr/>
        </p:nvGrpSpPr>
        <p:grpSpPr>
          <a:xfrm>
            <a:off x="1474920" y="4663080"/>
            <a:ext cx="1935360" cy="655200"/>
            <a:chOff x="1474920" y="4663080"/>
            <a:chExt cx="1935360" cy="655200"/>
          </a:xfrm>
        </p:grpSpPr>
        <p:sp>
          <p:nvSpPr>
            <p:cNvPr id="49" name="CustomShape 9"/>
            <p:cNvSpPr/>
            <p:nvPr/>
          </p:nvSpPr>
          <p:spPr>
            <a:xfrm>
              <a:off x="1474920" y="46724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>
              <a:off x="1717920" y="466308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4528440" y="3459600"/>
            <a:ext cx="1645920" cy="655200"/>
            <a:chOff x="4528440" y="3459600"/>
            <a:chExt cx="1645920" cy="655200"/>
          </a:xfrm>
        </p:grpSpPr>
        <p:sp>
          <p:nvSpPr>
            <p:cNvPr id="52" name="CustomShape 12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4605120" y="345960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54" name="CustomShape 14"/>
          <p:cNvSpPr/>
          <p:nvPr/>
        </p:nvSpPr>
        <p:spPr>
          <a:xfrm>
            <a:off x="1410480" y="451404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" name="Group 15"/>
          <p:cNvGrpSpPr/>
          <p:nvPr/>
        </p:nvGrpSpPr>
        <p:grpSpPr>
          <a:xfrm>
            <a:off x="3487320" y="4830480"/>
            <a:ext cx="1233000" cy="383040"/>
            <a:chOff x="3487320" y="4830480"/>
            <a:chExt cx="1233000" cy="383040"/>
          </a:xfrm>
        </p:grpSpPr>
        <p:sp>
          <p:nvSpPr>
            <p:cNvPr id="56" name="CustomShape 16"/>
            <p:cNvSpPr/>
            <p:nvPr/>
          </p:nvSpPr>
          <p:spPr>
            <a:xfrm>
              <a:off x="3687120" y="483048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3487320" y="484884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8" name="Group 18"/>
          <p:cNvGrpSpPr/>
          <p:nvPr/>
        </p:nvGrpSpPr>
        <p:grpSpPr>
          <a:xfrm>
            <a:off x="4797000" y="4653720"/>
            <a:ext cx="1650960" cy="656640"/>
            <a:chOff x="4797000" y="4653720"/>
            <a:chExt cx="1650960" cy="656640"/>
          </a:xfrm>
        </p:grpSpPr>
        <p:sp>
          <p:nvSpPr>
            <p:cNvPr id="59" name="CustomShape 19"/>
            <p:cNvSpPr/>
            <p:nvPr/>
          </p:nvSpPr>
          <p:spPr>
            <a:xfrm>
              <a:off x="4797000" y="466452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20"/>
            <p:cNvSpPr/>
            <p:nvPr/>
          </p:nvSpPr>
          <p:spPr>
            <a:xfrm>
              <a:off x="4877280" y="465372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1" name="Group 21"/>
          <p:cNvGrpSpPr/>
          <p:nvPr/>
        </p:nvGrpSpPr>
        <p:grpSpPr>
          <a:xfrm>
            <a:off x="6660720" y="4689000"/>
            <a:ext cx="1291680" cy="639000"/>
            <a:chOff x="6660720" y="4689000"/>
            <a:chExt cx="1291680" cy="639000"/>
          </a:xfrm>
        </p:grpSpPr>
        <p:sp>
          <p:nvSpPr>
            <p:cNvPr id="62" name="CustomShape 22"/>
            <p:cNvSpPr/>
            <p:nvPr/>
          </p:nvSpPr>
          <p:spPr>
            <a:xfrm>
              <a:off x="6791400" y="474912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23"/>
            <p:cNvSpPr/>
            <p:nvPr/>
          </p:nvSpPr>
          <p:spPr>
            <a:xfrm>
              <a:off x="6660720" y="468900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4" name="Group 24"/>
          <p:cNvGrpSpPr/>
          <p:nvPr/>
        </p:nvGrpSpPr>
        <p:grpSpPr>
          <a:xfrm>
            <a:off x="6859440" y="3454920"/>
            <a:ext cx="1449360" cy="655200"/>
            <a:chOff x="6859440" y="3454920"/>
            <a:chExt cx="1449360" cy="655200"/>
          </a:xfrm>
        </p:grpSpPr>
        <p:sp>
          <p:nvSpPr>
            <p:cNvPr id="65" name="CustomShape 25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Masked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7" name="Group 27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68" name="CustomShape 28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29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70" name="CustomShape 30"/>
          <p:cNvSpPr/>
          <p:nvPr/>
        </p:nvSpPr>
        <p:spPr>
          <a:xfrm>
            <a:off x="5668200" y="1883520"/>
            <a:ext cx="2581560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" name="Group 31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72" name="CustomShape 32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33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4" name="Group 34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75" name="CustomShape 35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6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7" name="Group 37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78" name="CustomShape 38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39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0" name="Group 40"/>
          <p:cNvGrpSpPr/>
          <p:nvPr/>
        </p:nvGrpSpPr>
        <p:grpSpPr>
          <a:xfrm>
            <a:off x="8152560" y="2193840"/>
            <a:ext cx="2342160" cy="913320"/>
            <a:chOff x="8152560" y="2193840"/>
            <a:chExt cx="2342160" cy="913320"/>
          </a:xfrm>
        </p:grpSpPr>
        <p:sp>
          <p:nvSpPr>
            <p:cNvPr id="81" name="CustomShape 41"/>
            <p:cNvSpPr/>
            <p:nvPr/>
          </p:nvSpPr>
          <p:spPr>
            <a:xfrm>
              <a:off x="8532000" y="2242440"/>
              <a:ext cx="15832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" name="CustomShape 42"/>
            <p:cNvSpPr/>
            <p:nvPr/>
          </p:nvSpPr>
          <p:spPr>
            <a:xfrm>
              <a:off x="8152560" y="2193840"/>
              <a:ext cx="234216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Feature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Mask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3" name="Group 43"/>
          <p:cNvGrpSpPr/>
          <p:nvPr/>
        </p:nvGrpSpPr>
        <p:grpSpPr>
          <a:xfrm>
            <a:off x="8449560" y="3464280"/>
            <a:ext cx="983880" cy="639000"/>
            <a:chOff x="8449560" y="3464280"/>
            <a:chExt cx="983880" cy="639000"/>
          </a:xfrm>
        </p:grpSpPr>
        <p:sp>
          <p:nvSpPr>
            <p:cNvPr id="84" name="CustomShape 44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5"/>
            <p:cNvSpPr/>
            <p:nvPr/>
          </p:nvSpPr>
          <p:spPr>
            <a:xfrm>
              <a:off x="8497440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86" name="CustomShape 46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87" name="Group 47"/>
          <p:cNvGrpSpPr/>
          <p:nvPr/>
        </p:nvGrpSpPr>
        <p:grpSpPr>
          <a:xfrm>
            <a:off x="9473400" y="3463920"/>
            <a:ext cx="1232640" cy="645840"/>
            <a:chOff x="9473400" y="3463920"/>
            <a:chExt cx="1232640" cy="645840"/>
          </a:xfrm>
        </p:grpSpPr>
        <p:sp>
          <p:nvSpPr>
            <p:cNvPr id="88" name="CustomShape 48"/>
            <p:cNvSpPr/>
            <p:nvPr/>
          </p:nvSpPr>
          <p:spPr>
            <a:xfrm>
              <a:off x="9581400" y="3463920"/>
              <a:ext cx="102240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49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90" name="Group 50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91" name="CustomShape 51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52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93" name="Group 53"/>
          <p:cNvGrpSpPr/>
          <p:nvPr/>
        </p:nvGrpSpPr>
        <p:grpSpPr>
          <a:xfrm>
            <a:off x="6341400" y="3630240"/>
            <a:ext cx="337680" cy="455400"/>
            <a:chOff x="6341400" y="3630240"/>
            <a:chExt cx="337680" cy="455400"/>
          </a:xfrm>
        </p:grpSpPr>
        <p:sp>
          <p:nvSpPr>
            <p:cNvPr id="94" name="CustomShape 54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55"/>
            <p:cNvSpPr/>
            <p:nvPr/>
          </p:nvSpPr>
          <p:spPr>
            <a:xfrm>
              <a:off x="6345720" y="3630240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*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96" name="CustomShape 56"/>
          <p:cNvSpPr/>
          <p:nvPr/>
        </p:nvSpPr>
        <p:spPr>
          <a:xfrm rot="10800000" flipV="1">
            <a:off x="3355560" y="2811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57"/>
          <p:cNvSpPr/>
          <p:nvPr/>
        </p:nvSpPr>
        <p:spPr>
          <a:xfrm flipV="1">
            <a:off x="9291240" y="2817360"/>
            <a:ext cx="360" cy="53784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Line 58"/>
          <p:cNvSpPr/>
          <p:nvPr/>
        </p:nvSpPr>
        <p:spPr>
          <a:xfrm flipH="1">
            <a:off x="6504480" y="3355200"/>
            <a:ext cx="2786760" cy="3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9"/>
          <p:cNvSpPr/>
          <p:nvPr/>
        </p:nvSpPr>
        <p:spPr>
          <a:xfrm rot="5400000">
            <a:off x="6435360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60"/>
          <p:cNvSpPr/>
          <p:nvPr/>
        </p:nvSpPr>
        <p:spPr>
          <a:xfrm flipV="1">
            <a:off x="6504480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Line 61"/>
          <p:cNvSpPr/>
          <p:nvPr/>
        </p:nvSpPr>
        <p:spPr>
          <a:xfrm flipV="1">
            <a:off x="2391480" y="4096800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2"/>
          <p:cNvSpPr/>
          <p:nvPr/>
        </p:nvSpPr>
        <p:spPr>
          <a:xfrm rot="10800000" flipV="1">
            <a:off x="6817184" y="2163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63"/>
          <p:cNvSpPr/>
          <p:nvPr/>
        </p:nvSpPr>
        <p:spPr>
          <a:xfrm rot="10800000" flipV="1">
            <a:off x="8222850" y="245700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4"/>
          <p:cNvSpPr/>
          <p:nvPr/>
        </p:nvSpPr>
        <p:spPr>
          <a:xfrm rot="10800000" flipV="1">
            <a:off x="3317580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5"/>
          <p:cNvSpPr/>
          <p:nvPr/>
        </p:nvSpPr>
        <p:spPr>
          <a:xfrm rot="10800000" flipV="1">
            <a:off x="428601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66"/>
          <p:cNvSpPr/>
          <p:nvPr/>
        </p:nvSpPr>
        <p:spPr>
          <a:xfrm rot="10800000" flipV="1">
            <a:off x="596217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67"/>
          <p:cNvSpPr/>
          <p:nvPr/>
        </p:nvSpPr>
        <p:spPr>
          <a:xfrm rot="10800000" flipV="1">
            <a:off x="665553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8"/>
          <p:cNvSpPr/>
          <p:nvPr/>
        </p:nvSpPr>
        <p:spPr>
          <a:xfrm rot="10800000" flipV="1">
            <a:off x="819777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69"/>
          <p:cNvSpPr/>
          <p:nvPr/>
        </p:nvSpPr>
        <p:spPr>
          <a:xfrm rot="10800000" flipV="1">
            <a:off x="9313883" y="37308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70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71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72"/>
          <p:cNvSpPr/>
          <p:nvPr/>
        </p:nvSpPr>
        <p:spPr>
          <a:xfrm rot="10800000" flipV="1">
            <a:off x="3403800" y="49539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73"/>
          <p:cNvSpPr/>
          <p:nvPr/>
        </p:nvSpPr>
        <p:spPr>
          <a:xfrm rot="10800000" flipV="1">
            <a:off x="4501440" y="49825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74"/>
          <p:cNvSpPr/>
          <p:nvPr/>
        </p:nvSpPr>
        <p:spPr>
          <a:xfrm rot="10800000" flipV="1">
            <a:off x="6459823" y="49343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75"/>
          <p:cNvSpPr txBox="1"/>
          <p:nvPr/>
        </p:nvSpPr>
        <p:spPr>
          <a:xfrm>
            <a:off x="457200" y="27432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V0</a:t>
            </a:r>
          </a:p>
        </p:txBody>
      </p:sp>
      <p:sp>
        <p:nvSpPr>
          <p:cNvPr id="116" name="CustomShape 76"/>
          <p:cNvSpPr/>
          <p:nvPr/>
        </p:nvSpPr>
        <p:spPr>
          <a:xfrm rot="10800000" flipV="1">
            <a:off x="5252040" y="214548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77"/>
          <p:cNvSpPr/>
          <p:nvPr/>
        </p:nvSpPr>
        <p:spPr>
          <a:xfrm rot="7457400" flipV="1">
            <a:off x="5915880" y="3172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78"/>
          <p:cNvSpPr/>
          <p:nvPr/>
        </p:nvSpPr>
        <p:spPr>
          <a:xfrm rot="16200000" flipV="1">
            <a:off x="7182000" y="4373640"/>
            <a:ext cx="5083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120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121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3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124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6" name="Group 8"/>
          <p:cNvGrpSpPr/>
          <p:nvPr/>
        </p:nvGrpSpPr>
        <p:grpSpPr>
          <a:xfrm>
            <a:off x="1462680" y="5547960"/>
            <a:ext cx="1935360" cy="655200"/>
            <a:chOff x="1462680" y="5547960"/>
            <a:chExt cx="1935360" cy="655200"/>
          </a:xfrm>
        </p:grpSpPr>
        <p:sp>
          <p:nvSpPr>
            <p:cNvPr id="127" name="CustomShape 9"/>
            <p:cNvSpPr/>
            <p:nvPr/>
          </p:nvSpPr>
          <p:spPr>
            <a:xfrm>
              <a:off x="1462680" y="555732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CustomShape 10"/>
            <p:cNvSpPr/>
            <p:nvPr/>
          </p:nvSpPr>
          <p:spPr>
            <a:xfrm>
              <a:off x="1705680" y="554796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9" name="Group 11"/>
          <p:cNvGrpSpPr/>
          <p:nvPr/>
        </p:nvGrpSpPr>
        <p:grpSpPr>
          <a:xfrm>
            <a:off x="9501120" y="5733720"/>
            <a:ext cx="1198800" cy="369000"/>
            <a:chOff x="9501120" y="5733720"/>
            <a:chExt cx="1198800" cy="369000"/>
          </a:xfrm>
        </p:grpSpPr>
        <p:sp>
          <p:nvSpPr>
            <p:cNvPr id="130" name="CustomShape 12"/>
            <p:cNvSpPr/>
            <p:nvPr/>
          </p:nvSpPr>
          <p:spPr>
            <a:xfrm>
              <a:off x="9698400" y="57337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13"/>
            <p:cNvSpPr/>
            <p:nvPr/>
          </p:nvSpPr>
          <p:spPr>
            <a:xfrm>
              <a:off x="9501120" y="573372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2" name="Group 14"/>
          <p:cNvGrpSpPr/>
          <p:nvPr/>
        </p:nvGrpSpPr>
        <p:grpSpPr>
          <a:xfrm>
            <a:off x="4528440" y="3459600"/>
            <a:ext cx="1645920" cy="655200"/>
            <a:chOff x="4528440" y="3459600"/>
            <a:chExt cx="1645920" cy="655200"/>
          </a:xfrm>
        </p:grpSpPr>
        <p:sp>
          <p:nvSpPr>
            <p:cNvPr id="133" name="CustomShape 15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16"/>
            <p:cNvSpPr/>
            <p:nvPr/>
          </p:nvSpPr>
          <p:spPr>
            <a:xfrm>
              <a:off x="4605120" y="345960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5" name="Group 17"/>
          <p:cNvGrpSpPr/>
          <p:nvPr/>
        </p:nvGrpSpPr>
        <p:grpSpPr>
          <a:xfrm>
            <a:off x="9958680" y="4300920"/>
            <a:ext cx="308160" cy="455400"/>
            <a:chOff x="9958680" y="4300920"/>
            <a:chExt cx="308160" cy="455400"/>
          </a:xfrm>
        </p:grpSpPr>
        <p:sp>
          <p:nvSpPr>
            <p:cNvPr id="136" name="CustomShape 18"/>
            <p:cNvSpPr/>
            <p:nvPr/>
          </p:nvSpPr>
          <p:spPr>
            <a:xfrm>
              <a:off x="9958680" y="4387680"/>
              <a:ext cx="308160" cy="30816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19"/>
            <p:cNvSpPr/>
            <p:nvPr/>
          </p:nvSpPr>
          <p:spPr>
            <a:xfrm>
              <a:off x="9958680" y="4300920"/>
              <a:ext cx="2901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38" name="CustomShape 20"/>
          <p:cNvSpPr/>
          <p:nvPr/>
        </p:nvSpPr>
        <p:spPr>
          <a:xfrm>
            <a:off x="1398240" y="539892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9" name="Group 21"/>
          <p:cNvGrpSpPr/>
          <p:nvPr/>
        </p:nvGrpSpPr>
        <p:grpSpPr>
          <a:xfrm>
            <a:off x="3475080" y="5715360"/>
            <a:ext cx="1233000" cy="383040"/>
            <a:chOff x="3475080" y="5715360"/>
            <a:chExt cx="1233000" cy="383040"/>
          </a:xfrm>
        </p:grpSpPr>
        <p:sp>
          <p:nvSpPr>
            <p:cNvPr id="140" name="CustomShape 22"/>
            <p:cNvSpPr/>
            <p:nvPr/>
          </p:nvSpPr>
          <p:spPr>
            <a:xfrm>
              <a:off x="3674880" y="571536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23"/>
            <p:cNvSpPr/>
            <p:nvPr/>
          </p:nvSpPr>
          <p:spPr>
            <a:xfrm>
              <a:off x="3475080" y="573372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2" name="Group 24"/>
          <p:cNvGrpSpPr/>
          <p:nvPr/>
        </p:nvGrpSpPr>
        <p:grpSpPr>
          <a:xfrm>
            <a:off x="4784760" y="5538600"/>
            <a:ext cx="1650960" cy="656640"/>
            <a:chOff x="4784760" y="5538600"/>
            <a:chExt cx="1650960" cy="656640"/>
          </a:xfrm>
        </p:grpSpPr>
        <p:sp>
          <p:nvSpPr>
            <p:cNvPr id="143" name="CustomShape 25"/>
            <p:cNvSpPr/>
            <p:nvPr/>
          </p:nvSpPr>
          <p:spPr>
            <a:xfrm>
              <a:off x="4784760" y="554940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26"/>
            <p:cNvSpPr/>
            <p:nvPr/>
          </p:nvSpPr>
          <p:spPr>
            <a:xfrm>
              <a:off x="4865040" y="553860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5" name="Group 27"/>
          <p:cNvGrpSpPr/>
          <p:nvPr/>
        </p:nvGrpSpPr>
        <p:grpSpPr>
          <a:xfrm>
            <a:off x="6648480" y="5573880"/>
            <a:ext cx="1291680" cy="639000"/>
            <a:chOff x="6648480" y="5573880"/>
            <a:chExt cx="1291680" cy="639000"/>
          </a:xfrm>
        </p:grpSpPr>
        <p:sp>
          <p:nvSpPr>
            <p:cNvPr id="146" name="CustomShape 28"/>
            <p:cNvSpPr/>
            <p:nvPr/>
          </p:nvSpPr>
          <p:spPr>
            <a:xfrm>
              <a:off x="6779160" y="563400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29"/>
            <p:cNvSpPr/>
            <p:nvPr/>
          </p:nvSpPr>
          <p:spPr>
            <a:xfrm>
              <a:off x="6648480" y="557388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8" name="Group 30"/>
          <p:cNvGrpSpPr/>
          <p:nvPr/>
        </p:nvGrpSpPr>
        <p:grpSpPr>
          <a:xfrm>
            <a:off x="6859440" y="3454920"/>
            <a:ext cx="1449360" cy="655200"/>
            <a:chOff x="6859440" y="3454920"/>
            <a:chExt cx="1449360" cy="655200"/>
          </a:xfrm>
        </p:grpSpPr>
        <p:sp>
          <p:nvSpPr>
            <p:cNvPr id="149" name="CustomShape 31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32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1" name="Group 33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152" name="CustomShape 34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35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54" name="CustomShape 36"/>
          <p:cNvSpPr/>
          <p:nvPr/>
        </p:nvSpPr>
        <p:spPr>
          <a:xfrm>
            <a:off x="5668200" y="1883520"/>
            <a:ext cx="2581560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" name="Group 37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156" name="CustomShape 38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39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8" name="Group 40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159" name="CustomShape 41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42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1" name="Group 43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162" name="CustomShape 44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CustomShape 45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4" name="Group 46"/>
          <p:cNvGrpSpPr/>
          <p:nvPr/>
        </p:nvGrpSpPr>
        <p:grpSpPr>
          <a:xfrm>
            <a:off x="8152560" y="2193840"/>
            <a:ext cx="2342160" cy="913320"/>
            <a:chOff x="8152560" y="2193840"/>
            <a:chExt cx="2342160" cy="913320"/>
          </a:xfrm>
        </p:grpSpPr>
        <p:sp>
          <p:nvSpPr>
            <p:cNvPr id="165" name="CustomShape 47"/>
            <p:cNvSpPr/>
            <p:nvPr/>
          </p:nvSpPr>
          <p:spPr>
            <a:xfrm>
              <a:off x="8532000" y="2242440"/>
              <a:ext cx="15832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CustomShape 48"/>
            <p:cNvSpPr/>
            <p:nvPr/>
          </p:nvSpPr>
          <p:spPr>
            <a:xfrm>
              <a:off x="8152560" y="2193840"/>
              <a:ext cx="234216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Feature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Mask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7" name="Group 49"/>
          <p:cNvGrpSpPr/>
          <p:nvPr/>
        </p:nvGrpSpPr>
        <p:grpSpPr>
          <a:xfrm>
            <a:off x="8449560" y="3464280"/>
            <a:ext cx="983880" cy="639000"/>
            <a:chOff x="8449560" y="3464280"/>
            <a:chExt cx="983880" cy="639000"/>
          </a:xfrm>
        </p:grpSpPr>
        <p:sp>
          <p:nvSpPr>
            <p:cNvPr id="168" name="CustomShape 50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CustomShape 51"/>
            <p:cNvSpPr/>
            <p:nvPr/>
          </p:nvSpPr>
          <p:spPr>
            <a:xfrm>
              <a:off x="8497440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70" name="CustomShape 52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71" name="Group 53"/>
          <p:cNvGrpSpPr/>
          <p:nvPr/>
        </p:nvGrpSpPr>
        <p:grpSpPr>
          <a:xfrm>
            <a:off x="9473400" y="3463920"/>
            <a:ext cx="1232640" cy="645840"/>
            <a:chOff x="9473400" y="3463920"/>
            <a:chExt cx="1232640" cy="645840"/>
          </a:xfrm>
        </p:grpSpPr>
        <p:sp>
          <p:nvSpPr>
            <p:cNvPr id="172" name="CustomShape 54"/>
            <p:cNvSpPr/>
            <p:nvPr/>
          </p:nvSpPr>
          <p:spPr>
            <a:xfrm>
              <a:off x="9581400" y="3463920"/>
              <a:ext cx="102240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CustomShape 55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74" name="Group 56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175" name="CustomShape 57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58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77" name="Group 59"/>
          <p:cNvGrpSpPr/>
          <p:nvPr/>
        </p:nvGrpSpPr>
        <p:grpSpPr>
          <a:xfrm>
            <a:off x="6341400" y="3630240"/>
            <a:ext cx="337680" cy="455400"/>
            <a:chOff x="6341400" y="3630240"/>
            <a:chExt cx="337680" cy="455400"/>
          </a:xfrm>
        </p:grpSpPr>
        <p:sp>
          <p:nvSpPr>
            <p:cNvPr id="178" name="CustomShape 60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CustomShape 61"/>
            <p:cNvSpPr/>
            <p:nvPr/>
          </p:nvSpPr>
          <p:spPr>
            <a:xfrm>
              <a:off x="6345720" y="3630240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*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80" name="CustomShape 62"/>
          <p:cNvSpPr/>
          <p:nvPr/>
        </p:nvSpPr>
        <p:spPr>
          <a:xfrm rot="10800000" flipV="1">
            <a:off x="3337200" y="28274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63"/>
          <p:cNvSpPr/>
          <p:nvPr/>
        </p:nvSpPr>
        <p:spPr>
          <a:xfrm flipV="1">
            <a:off x="9291240" y="2817360"/>
            <a:ext cx="360" cy="53784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64"/>
          <p:cNvSpPr/>
          <p:nvPr/>
        </p:nvSpPr>
        <p:spPr>
          <a:xfrm flipH="1">
            <a:off x="6504480" y="3355200"/>
            <a:ext cx="2786760" cy="3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65"/>
          <p:cNvSpPr/>
          <p:nvPr/>
        </p:nvSpPr>
        <p:spPr>
          <a:xfrm rot="5400000">
            <a:off x="6435360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Line 66"/>
          <p:cNvSpPr/>
          <p:nvPr/>
        </p:nvSpPr>
        <p:spPr>
          <a:xfrm flipV="1">
            <a:off x="6504480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67"/>
          <p:cNvSpPr/>
          <p:nvPr/>
        </p:nvSpPr>
        <p:spPr>
          <a:xfrm flipV="1">
            <a:off x="2391480" y="4096800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68"/>
          <p:cNvSpPr/>
          <p:nvPr/>
        </p:nvSpPr>
        <p:spPr>
          <a:xfrm flipH="1">
            <a:off x="2391480" y="4289760"/>
            <a:ext cx="7574760" cy="201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69"/>
          <p:cNvSpPr/>
          <p:nvPr/>
        </p:nvSpPr>
        <p:spPr>
          <a:xfrm>
            <a:off x="9862560" y="423288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8" name="Group 70"/>
          <p:cNvGrpSpPr/>
          <p:nvPr/>
        </p:nvGrpSpPr>
        <p:grpSpPr>
          <a:xfrm>
            <a:off x="8007480" y="5564520"/>
            <a:ext cx="1493280" cy="645840"/>
            <a:chOff x="8007480" y="5564520"/>
            <a:chExt cx="1493280" cy="645840"/>
          </a:xfrm>
        </p:grpSpPr>
        <p:sp>
          <p:nvSpPr>
            <p:cNvPr id="189" name="CustomShape 71"/>
            <p:cNvSpPr/>
            <p:nvPr/>
          </p:nvSpPr>
          <p:spPr>
            <a:xfrm>
              <a:off x="8007480" y="5564520"/>
              <a:ext cx="1478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72"/>
            <p:cNvSpPr/>
            <p:nvPr/>
          </p:nvSpPr>
          <p:spPr>
            <a:xfrm>
              <a:off x="8051400" y="5564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91" name="Line 73"/>
          <p:cNvSpPr/>
          <p:nvPr/>
        </p:nvSpPr>
        <p:spPr>
          <a:xfrm flipV="1">
            <a:off x="10103760" y="4115160"/>
            <a:ext cx="360" cy="1947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74"/>
          <p:cNvSpPr/>
          <p:nvPr/>
        </p:nvSpPr>
        <p:spPr>
          <a:xfrm rot="5400000">
            <a:off x="10034640" y="426492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75"/>
          <p:cNvSpPr/>
          <p:nvPr/>
        </p:nvSpPr>
        <p:spPr>
          <a:xfrm rot="10800000" flipV="1">
            <a:off x="5163315" y="2182320"/>
            <a:ext cx="48348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76"/>
          <p:cNvSpPr/>
          <p:nvPr/>
        </p:nvSpPr>
        <p:spPr>
          <a:xfrm rot="10800000" flipV="1">
            <a:off x="6808699" y="21799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77"/>
          <p:cNvSpPr/>
          <p:nvPr/>
        </p:nvSpPr>
        <p:spPr>
          <a:xfrm rot="10800000" flipV="1">
            <a:off x="8099185" y="2290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78"/>
          <p:cNvSpPr/>
          <p:nvPr/>
        </p:nvSpPr>
        <p:spPr>
          <a:xfrm rot="10800000" flipV="1">
            <a:off x="3258254" y="37355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79"/>
          <p:cNvSpPr/>
          <p:nvPr/>
        </p:nvSpPr>
        <p:spPr>
          <a:xfrm rot="10800000" flipV="1">
            <a:off x="4260134" y="375425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80"/>
          <p:cNvSpPr/>
          <p:nvPr/>
        </p:nvSpPr>
        <p:spPr>
          <a:xfrm rot="10800000" flipV="1">
            <a:off x="5936294" y="37679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1"/>
          <p:cNvSpPr/>
          <p:nvPr/>
        </p:nvSpPr>
        <p:spPr>
          <a:xfrm rot="10800000" flipV="1">
            <a:off x="6629654" y="37441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82"/>
          <p:cNvSpPr/>
          <p:nvPr/>
        </p:nvSpPr>
        <p:spPr>
          <a:xfrm rot="10800000" flipV="1">
            <a:off x="8171894" y="37603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83"/>
          <p:cNvSpPr/>
          <p:nvPr/>
        </p:nvSpPr>
        <p:spPr>
          <a:xfrm rot="10800000" flipV="1">
            <a:off x="9344414" y="37603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84"/>
          <p:cNvSpPr/>
          <p:nvPr/>
        </p:nvSpPr>
        <p:spPr>
          <a:xfrm rot="16200000" flipV="1">
            <a:off x="9943560" y="55940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85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86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87"/>
          <p:cNvSpPr/>
          <p:nvPr/>
        </p:nvSpPr>
        <p:spPr>
          <a:xfrm rot="10800000" flipV="1">
            <a:off x="334631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88"/>
          <p:cNvSpPr/>
          <p:nvPr/>
        </p:nvSpPr>
        <p:spPr>
          <a:xfrm rot="10800000" flipV="1">
            <a:off x="447383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89"/>
          <p:cNvSpPr/>
          <p:nvPr/>
        </p:nvSpPr>
        <p:spPr>
          <a:xfrm rot="10800000" flipV="1">
            <a:off x="643943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90"/>
          <p:cNvSpPr/>
          <p:nvPr/>
        </p:nvSpPr>
        <p:spPr>
          <a:xfrm flipV="1">
            <a:off x="7806960" y="5818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91"/>
          <p:cNvSpPr/>
          <p:nvPr/>
        </p:nvSpPr>
        <p:spPr>
          <a:xfrm flipV="1">
            <a:off x="9429120" y="58348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93"/>
          <p:cNvSpPr/>
          <p:nvPr/>
        </p:nvSpPr>
        <p:spPr>
          <a:xfrm rot="7457400" flipV="1">
            <a:off x="5917680" y="3172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2" name="Group 94"/>
          <p:cNvGrpSpPr/>
          <p:nvPr/>
        </p:nvGrpSpPr>
        <p:grpSpPr>
          <a:xfrm>
            <a:off x="9326880" y="4813920"/>
            <a:ext cx="1401840" cy="639000"/>
            <a:chOff x="9326880" y="4813920"/>
            <a:chExt cx="1401840" cy="639000"/>
          </a:xfrm>
        </p:grpSpPr>
        <p:sp>
          <p:nvSpPr>
            <p:cNvPr id="213" name="CustomShape 95"/>
            <p:cNvSpPr/>
            <p:nvPr/>
          </p:nvSpPr>
          <p:spPr>
            <a:xfrm>
              <a:off x="9326880" y="4813920"/>
              <a:ext cx="1388160" cy="60660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96"/>
            <p:cNvSpPr/>
            <p:nvPr/>
          </p:nvSpPr>
          <p:spPr>
            <a:xfrm>
              <a:off x="9368280" y="4813920"/>
              <a:ext cx="1360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215" name="CustomShape 97"/>
          <p:cNvSpPr/>
          <p:nvPr/>
        </p:nvSpPr>
        <p:spPr>
          <a:xfrm rot="16200000" flipV="1">
            <a:off x="9969480" y="4660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6" name="Group 98"/>
          <p:cNvGrpSpPr/>
          <p:nvPr/>
        </p:nvGrpSpPr>
        <p:grpSpPr>
          <a:xfrm>
            <a:off x="5903280" y="4385880"/>
            <a:ext cx="1199880" cy="639000"/>
            <a:chOff x="5903280" y="4385880"/>
            <a:chExt cx="1199880" cy="639000"/>
          </a:xfrm>
        </p:grpSpPr>
        <p:sp>
          <p:nvSpPr>
            <p:cNvPr id="217" name="CustomShape 99"/>
            <p:cNvSpPr/>
            <p:nvPr/>
          </p:nvSpPr>
          <p:spPr>
            <a:xfrm>
              <a:off x="5903280" y="4385880"/>
              <a:ext cx="1199880" cy="58572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100"/>
            <p:cNvSpPr/>
            <p:nvPr/>
          </p:nvSpPr>
          <p:spPr>
            <a:xfrm>
              <a:off x="6017400" y="4385880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Wireless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Channel</a:t>
              </a:r>
              <a:endParaRPr lang="en-US" sz="18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120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121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3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124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Noise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26" name="Group 8"/>
          <p:cNvGrpSpPr/>
          <p:nvPr/>
        </p:nvGrpSpPr>
        <p:grpSpPr>
          <a:xfrm>
            <a:off x="1438769" y="5916060"/>
            <a:ext cx="1427342" cy="354450"/>
            <a:chOff x="1705680" y="5848710"/>
            <a:chExt cx="1449360" cy="354450"/>
          </a:xfrm>
        </p:grpSpPr>
        <p:sp>
          <p:nvSpPr>
            <p:cNvPr id="127" name="CustomShape 9"/>
            <p:cNvSpPr/>
            <p:nvPr/>
          </p:nvSpPr>
          <p:spPr>
            <a:xfrm>
              <a:off x="1778315" y="5864910"/>
              <a:ext cx="1310946" cy="33825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CustomShape 10"/>
            <p:cNvSpPr/>
            <p:nvPr/>
          </p:nvSpPr>
          <p:spPr>
            <a:xfrm>
              <a:off x="1705680" y="5848710"/>
              <a:ext cx="1449360" cy="3382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 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29" name="Group 11"/>
          <p:cNvGrpSpPr/>
          <p:nvPr/>
        </p:nvGrpSpPr>
        <p:grpSpPr>
          <a:xfrm>
            <a:off x="9501120" y="5733720"/>
            <a:ext cx="1198800" cy="369000"/>
            <a:chOff x="9501120" y="5733720"/>
            <a:chExt cx="1198800" cy="369000"/>
          </a:xfrm>
        </p:grpSpPr>
        <p:sp>
          <p:nvSpPr>
            <p:cNvPr id="130" name="CustomShape 12"/>
            <p:cNvSpPr/>
            <p:nvPr/>
          </p:nvSpPr>
          <p:spPr>
            <a:xfrm>
              <a:off x="9698400" y="57337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13"/>
            <p:cNvSpPr/>
            <p:nvPr/>
          </p:nvSpPr>
          <p:spPr>
            <a:xfrm>
              <a:off x="9501120" y="573372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2" name="Group 14"/>
          <p:cNvGrpSpPr/>
          <p:nvPr/>
        </p:nvGrpSpPr>
        <p:grpSpPr>
          <a:xfrm>
            <a:off x="4528440" y="3459600"/>
            <a:ext cx="1645920" cy="655200"/>
            <a:chOff x="4528440" y="3459600"/>
            <a:chExt cx="1645920" cy="655200"/>
          </a:xfrm>
        </p:grpSpPr>
        <p:sp>
          <p:nvSpPr>
            <p:cNvPr id="133" name="CustomShape 15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16"/>
            <p:cNvSpPr/>
            <p:nvPr/>
          </p:nvSpPr>
          <p:spPr>
            <a:xfrm>
              <a:off x="4605120" y="345960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5" name="Group 17"/>
          <p:cNvGrpSpPr/>
          <p:nvPr/>
        </p:nvGrpSpPr>
        <p:grpSpPr>
          <a:xfrm>
            <a:off x="9958680" y="4300920"/>
            <a:ext cx="308160" cy="455400"/>
            <a:chOff x="9958680" y="4300920"/>
            <a:chExt cx="308160" cy="455400"/>
          </a:xfrm>
        </p:grpSpPr>
        <p:sp>
          <p:nvSpPr>
            <p:cNvPr id="136" name="CustomShape 18"/>
            <p:cNvSpPr/>
            <p:nvPr/>
          </p:nvSpPr>
          <p:spPr>
            <a:xfrm>
              <a:off x="9958680" y="4387680"/>
              <a:ext cx="308160" cy="30816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19"/>
            <p:cNvSpPr/>
            <p:nvPr/>
          </p:nvSpPr>
          <p:spPr>
            <a:xfrm>
              <a:off x="9958680" y="4300920"/>
              <a:ext cx="2901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38" name="CustomShape 20"/>
          <p:cNvSpPr/>
          <p:nvPr/>
        </p:nvSpPr>
        <p:spPr>
          <a:xfrm>
            <a:off x="1398240" y="539892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9" name="Group 21"/>
          <p:cNvGrpSpPr/>
          <p:nvPr/>
        </p:nvGrpSpPr>
        <p:grpSpPr>
          <a:xfrm>
            <a:off x="3475080" y="5715360"/>
            <a:ext cx="1233000" cy="383040"/>
            <a:chOff x="3475080" y="5715360"/>
            <a:chExt cx="1233000" cy="383040"/>
          </a:xfrm>
        </p:grpSpPr>
        <p:sp>
          <p:nvSpPr>
            <p:cNvPr id="140" name="CustomShape 22"/>
            <p:cNvSpPr/>
            <p:nvPr/>
          </p:nvSpPr>
          <p:spPr>
            <a:xfrm>
              <a:off x="3674880" y="571536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23"/>
            <p:cNvSpPr/>
            <p:nvPr/>
          </p:nvSpPr>
          <p:spPr>
            <a:xfrm>
              <a:off x="3475080" y="573372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2" name="Group 24"/>
          <p:cNvGrpSpPr/>
          <p:nvPr/>
        </p:nvGrpSpPr>
        <p:grpSpPr>
          <a:xfrm>
            <a:off x="4784760" y="5538600"/>
            <a:ext cx="1650960" cy="656640"/>
            <a:chOff x="4784760" y="5538600"/>
            <a:chExt cx="1650960" cy="656640"/>
          </a:xfrm>
        </p:grpSpPr>
        <p:sp>
          <p:nvSpPr>
            <p:cNvPr id="143" name="CustomShape 25"/>
            <p:cNvSpPr/>
            <p:nvPr/>
          </p:nvSpPr>
          <p:spPr>
            <a:xfrm>
              <a:off x="4784760" y="554940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26"/>
            <p:cNvSpPr/>
            <p:nvPr/>
          </p:nvSpPr>
          <p:spPr>
            <a:xfrm>
              <a:off x="4865040" y="553860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5" name="Group 27"/>
          <p:cNvGrpSpPr/>
          <p:nvPr/>
        </p:nvGrpSpPr>
        <p:grpSpPr>
          <a:xfrm>
            <a:off x="6648480" y="5573880"/>
            <a:ext cx="1291680" cy="639000"/>
            <a:chOff x="6648480" y="5573880"/>
            <a:chExt cx="1291680" cy="639000"/>
          </a:xfrm>
        </p:grpSpPr>
        <p:sp>
          <p:nvSpPr>
            <p:cNvPr id="146" name="CustomShape 28"/>
            <p:cNvSpPr/>
            <p:nvPr/>
          </p:nvSpPr>
          <p:spPr>
            <a:xfrm>
              <a:off x="6779160" y="563400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29"/>
            <p:cNvSpPr/>
            <p:nvPr/>
          </p:nvSpPr>
          <p:spPr>
            <a:xfrm>
              <a:off x="6648480" y="557388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8" name="Group 30"/>
          <p:cNvGrpSpPr/>
          <p:nvPr/>
        </p:nvGrpSpPr>
        <p:grpSpPr>
          <a:xfrm>
            <a:off x="6859440" y="3454920"/>
            <a:ext cx="1449360" cy="655200"/>
            <a:chOff x="6859440" y="3454920"/>
            <a:chExt cx="1449360" cy="655200"/>
          </a:xfrm>
        </p:grpSpPr>
        <p:sp>
          <p:nvSpPr>
            <p:cNvPr id="149" name="CustomShape 31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32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1" name="Group 33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152" name="CustomShape 34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35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54" name="CustomShape 36"/>
          <p:cNvSpPr/>
          <p:nvPr/>
        </p:nvSpPr>
        <p:spPr>
          <a:xfrm>
            <a:off x="5668200" y="1883520"/>
            <a:ext cx="2581560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" name="Group 37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156" name="CustomShape 38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39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8" name="Group 40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159" name="CustomShape 41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42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1" name="Group 43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162" name="CustomShape 44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CustomShape 45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4" name="Group 46"/>
          <p:cNvGrpSpPr/>
          <p:nvPr/>
        </p:nvGrpSpPr>
        <p:grpSpPr>
          <a:xfrm>
            <a:off x="8152560" y="2193840"/>
            <a:ext cx="2342160" cy="913320"/>
            <a:chOff x="8152560" y="2193840"/>
            <a:chExt cx="2342160" cy="913320"/>
          </a:xfrm>
        </p:grpSpPr>
        <p:sp>
          <p:nvSpPr>
            <p:cNvPr id="165" name="CustomShape 47"/>
            <p:cNvSpPr/>
            <p:nvPr/>
          </p:nvSpPr>
          <p:spPr>
            <a:xfrm>
              <a:off x="8532000" y="2242440"/>
              <a:ext cx="15832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CustomShape 48"/>
            <p:cNvSpPr/>
            <p:nvPr/>
          </p:nvSpPr>
          <p:spPr>
            <a:xfrm>
              <a:off x="8152560" y="2193840"/>
              <a:ext cx="234216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Feature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Mask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7" name="Group 49"/>
          <p:cNvGrpSpPr/>
          <p:nvPr/>
        </p:nvGrpSpPr>
        <p:grpSpPr>
          <a:xfrm>
            <a:off x="8449560" y="3464280"/>
            <a:ext cx="983880" cy="639000"/>
            <a:chOff x="8449560" y="3464280"/>
            <a:chExt cx="983880" cy="639000"/>
          </a:xfrm>
        </p:grpSpPr>
        <p:sp>
          <p:nvSpPr>
            <p:cNvPr id="168" name="CustomShape 50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CustomShape 51"/>
            <p:cNvSpPr/>
            <p:nvPr/>
          </p:nvSpPr>
          <p:spPr>
            <a:xfrm>
              <a:off x="8497440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70" name="CustomShape 52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71" name="Group 53"/>
          <p:cNvGrpSpPr/>
          <p:nvPr/>
        </p:nvGrpSpPr>
        <p:grpSpPr>
          <a:xfrm>
            <a:off x="9473400" y="3463920"/>
            <a:ext cx="1232640" cy="645840"/>
            <a:chOff x="9473400" y="3463920"/>
            <a:chExt cx="1232640" cy="645840"/>
          </a:xfrm>
        </p:grpSpPr>
        <p:sp>
          <p:nvSpPr>
            <p:cNvPr id="172" name="CustomShape 54"/>
            <p:cNvSpPr/>
            <p:nvPr/>
          </p:nvSpPr>
          <p:spPr>
            <a:xfrm>
              <a:off x="9581400" y="3463920"/>
              <a:ext cx="102240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CustomShape 55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74" name="Group 56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175" name="CustomShape 57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58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77" name="Group 59"/>
          <p:cNvGrpSpPr/>
          <p:nvPr/>
        </p:nvGrpSpPr>
        <p:grpSpPr>
          <a:xfrm>
            <a:off x="6341400" y="3630240"/>
            <a:ext cx="337680" cy="455400"/>
            <a:chOff x="6341400" y="3630240"/>
            <a:chExt cx="337680" cy="455400"/>
          </a:xfrm>
        </p:grpSpPr>
        <p:sp>
          <p:nvSpPr>
            <p:cNvPr id="178" name="CustomShape 60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CustomShape 61"/>
            <p:cNvSpPr/>
            <p:nvPr/>
          </p:nvSpPr>
          <p:spPr>
            <a:xfrm>
              <a:off x="6345720" y="3630240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*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80" name="CustomShape 62"/>
          <p:cNvSpPr/>
          <p:nvPr/>
        </p:nvSpPr>
        <p:spPr>
          <a:xfrm rot="10800000" flipV="1">
            <a:off x="3337200" y="28274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63"/>
          <p:cNvSpPr/>
          <p:nvPr/>
        </p:nvSpPr>
        <p:spPr>
          <a:xfrm flipV="1">
            <a:off x="9291240" y="2817360"/>
            <a:ext cx="360" cy="53784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64"/>
          <p:cNvSpPr/>
          <p:nvPr/>
        </p:nvSpPr>
        <p:spPr>
          <a:xfrm flipH="1">
            <a:off x="6504480" y="3355200"/>
            <a:ext cx="2786760" cy="3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65"/>
          <p:cNvSpPr/>
          <p:nvPr/>
        </p:nvSpPr>
        <p:spPr>
          <a:xfrm rot="5400000">
            <a:off x="6435360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Line 66"/>
          <p:cNvSpPr/>
          <p:nvPr/>
        </p:nvSpPr>
        <p:spPr>
          <a:xfrm flipV="1">
            <a:off x="6504480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67"/>
          <p:cNvSpPr/>
          <p:nvPr/>
        </p:nvSpPr>
        <p:spPr>
          <a:xfrm flipV="1">
            <a:off x="2391480" y="4096800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68"/>
          <p:cNvSpPr/>
          <p:nvPr/>
        </p:nvSpPr>
        <p:spPr>
          <a:xfrm flipH="1">
            <a:off x="2391480" y="4289760"/>
            <a:ext cx="7574760" cy="201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69"/>
          <p:cNvSpPr/>
          <p:nvPr/>
        </p:nvSpPr>
        <p:spPr>
          <a:xfrm>
            <a:off x="9862560" y="423288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8" name="Group 70"/>
          <p:cNvGrpSpPr/>
          <p:nvPr/>
        </p:nvGrpSpPr>
        <p:grpSpPr>
          <a:xfrm>
            <a:off x="8007480" y="5564520"/>
            <a:ext cx="1493280" cy="645840"/>
            <a:chOff x="8007480" y="5564520"/>
            <a:chExt cx="1493280" cy="645840"/>
          </a:xfrm>
        </p:grpSpPr>
        <p:sp>
          <p:nvSpPr>
            <p:cNvPr id="189" name="CustomShape 71"/>
            <p:cNvSpPr/>
            <p:nvPr/>
          </p:nvSpPr>
          <p:spPr>
            <a:xfrm>
              <a:off x="8007480" y="5564520"/>
              <a:ext cx="1478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72"/>
            <p:cNvSpPr/>
            <p:nvPr/>
          </p:nvSpPr>
          <p:spPr>
            <a:xfrm>
              <a:off x="8051400" y="5564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91" name="Line 73"/>
          <p:cNvSpPr/>
          <p:nvPr/>
        </p:nvSpPr>
        <p:spPr>
          <a:xfrm flipV="1">
            <a:off x="10103760" y="4115160"/>
            <a:ext cx="360" cy="1947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74"/>
          <p:cNvSpPr/>
          <p:nvPr/>
        </p:nvSpPr>
        <p:spPr>
          <a:xfrm rot="5400000">
            <a:off x="10034640" y="426492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75"/>
          <p:cNvSpPr/>
          <p:nvPr/>
        </p:nvSpPr>
        <p:spPr>
          <a:xfrm rot="10800000" flipV="1">
            <a:off x="5163315" y="2182320"/>
            <a:ext cx="48348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76"/>
          <p:cNvSpPr/>
          <p:nvPr/>
        </p:nvSpPr>
        <p:spPr>
          <a:xfrm rot="10800000" flipV="1">
            <a:off x="6808699" y="21799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77"/>
          <p:cNvSpPr/>
          <p:nvPr/>
        </p:nvSpPr>
        <p:spPr>
          <a:xfrm rot="10800000" flipV="1">
            <a:off x="8099185" y="2290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78"/>
          <p:cNvSpPr/>
          <p:nvPr/>
        </p:nvSpPr>
        <p:spPr>
          <a:xfrm rot="10800000" flipV="1">
            <a:off x="3258254" y="37355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79"/>
          <p:cNvSpPr/>
          <p:nvPr/>
        </p:nvSpPr>
        <p:spPr>
          <a:xfrm rot="10800000" flipV="1">
            <a:off x="4260134" y="375425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80"/>
          <p:cNvSpPr/>
          <p:nvPr/>
        </p:nvSpPr>
        <p:spPr>
          <a:xfrm rot="10800000" flipV="1">
            <a:off x="5936294" y="37679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1"/>
          <p:cNvSpPr/>
          <p:nvPr/>
        </p:nvSpPr>
        <p:spPr>
          <a:xfrm rot="10800000" flipV="1">
            <a:off x="6629654" y="37441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82"/>
          <p:cNvSpPr/>
          <p:nvPr/>
        </p:nvSpPr>
        <p:spPr>
          <a:xfrm rot="10800000" flipV="1">
            <a:off x="8171894" y="37603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83"/>
          <p:cNvSpPr/>
          <p:nvPr/>
        </p:nvSpPr>
        <p:spPr>
          <a:xfrm rot="10800000" flipV="1">
            <a:off x="9344414" y="37603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84"/>
          <p:cNvSpPr/>
          <p:nvPr/>
        </p:nvSpPr>
        <p:spPr>
          <a:xfrm rot="16200000" flipV="1">
            <a:off x="9943560" y="55940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85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86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87"/>
          <p:cNvSpPr/>
          <p:nvPr/>
        </p:nvSpPr>
        <p:spPr>
          <a:xfrm rot="10800000" flipV="1">
            <a:off x="334631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88"/>
          <p:cNvSpPr/>
          <p:nvPr/>
        </p:nvSpPr>
        <p:spPr>
          <a:xfrm rot="10800000" flipV="1">
            <a:off x="447383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89"/>
          <p:cNvSpPr/>
          <p:nvPr/>
        </p:nvSpPr>
        <p:spPr>
          <a:xfrm rot="10800000" flipV="1">
            <a:off x="643943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90"/>
          <p:cNvSpPr/>
          <p:nvPr/>
        </p:nvSpPr>
        <p:spPr>
          <a:xfrm flipV="1">
            <a:off x="7806960" y="5818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91"/>
          <p:cNvSpPr/>
          <p:nvPr/>
        </p:nvSpPr>
        <p:spPr>
          <a:xfrm flipV="1">
            <a:off x="9429120" y="58348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TextShape 92"/>
          <p:cNvSpPr txBox="1"/>
          <p:nvPr/>
        </p:nvSpPr>
        <p:spPr>
          <a:xfrm>
            <a:off x="457200" y="27432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V</a:t>
            </a:r>
            <a:r>
              <a:rPr lang="en-US" altLang="zh-CN" sz="1800" b="0" strike="noStrike" spc="-1" dirty="0">
                <a:latin typeface="Arial"/>
              </a:rPr>
              <a:t>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1" name="CustomShape 93"/>
          <p:cNvSpPr/>
          <p:nvPr/>
        </p:nvSpPr>
        <p:spPr>
          <a:xfrm rot="7457400" flipV="1">
            <a:off x="5917680" y="3172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2" name="Group 94"/>
          <p:cNvGrpSpPr/>
          <p:nvPr/>
        </p:nvGrpSpPr>
        <p:grpSpPr>
          <a:xfrm>
            <a:off x="9326880" y="4813920"/>
            <a:ext cx="1401840" cy="639000"/>
            <a:chOff x="9326880" y="4813920"/>
            <a:chExt cx="1401840" cy="639000"/>
          </a:xfrm>
        </p:grpSpPr>
        <p:sp>
          <p:nvSpPr>
            <p:cNvPr id="213" name="CustomShape 95"/>
            <p:cNvSpPr/>
            <p:nvPr/>
          </p:nvSpPr>
          <p:spPr>
            <a:xfrm>
              <a:off x="9326880" y="4813920"/>
              <a:ext cx="1388160" cy="60660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96"/>
            <p:cNvSpPr/>
            <p:nvPr/>
          </p:nvSpPr>
          <p:spPr>
            <a:xfrm>
              <a:off x="9368280" y="4813920"/>
              <a:ext cx="1360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215" name="CustomShape 97"/>
          <p:cNvSpPr/>
          <p:nvPr/>
        </p:nvSpPr>
        <p:spPr>
          <a:xfrm rot="16200000" flipV="1">
            <a:off x="9969480" y="4660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6" name="Group 98"/>
          <p:cNvGrpSpPr/>
          <p:nvPr/>
        </p:nvGrpSpPr>
        <p:grpSpPr>
          <a:xfrm>
            <a:off x="5903280" y="4385880"/>
            <a:ext cx="1199880" cy="639000"/>
            <a:chOff x="5903280" y="4385880"/>
            <a:chExt cx="1199880" cy="639000"/>
          </a:xfrm>
        </p:grpSpPr>
        <p:sp>
          <p:nvSpPr>
            <p:cNvPr id="217" name="CustomShape 99"/>
            <p:cNvSpPr/>
            <p:nvPr/>
          </p:nvSpPr>
          <p:spPr>
            <a:xfrm>
              <a:off x="5903280" y="4385880"/>
              <a:ext cx="1199880" cy="58572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100"/>
            <p:cNvSpPr/>
            <p:nvPr/>
          </p:nvSpPr>
          <p:spPr>
            <a:xfrm>
              <a:off x="6017400" y="4385880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Wireless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Channel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04" name="Group 59">
            <a:extLst>
              <a:ext uri="{FF2B5EF4-FFF2-40B4-BE49-F238E27FC236}">
                <a16:creationId xmlns:a16="http://schemas.microsoft.com/office/drawing/2014/main" id="{F386BBF5-E1C8-4DA1-AA39-079B2A72A0B8}"/>
              </a:ext>
            </a:extLst>
          </p:cNvPr>
          <p:cNvGrpSpPr/>
          <p:nvPr/>
        </p:nvGrpSpPr>
        <p:grpSpPr>
          <a:xfrm>
            <a:off x="3000023" y="5652000"/>
            <a:ext cx="337680" cy="455400"/>
            <a:chOff x="6341400" y="3553020"/>
            <a:chExt cx="337680" cy="455400"/>
          </a:xfrm>
        </p:grpSpPr>
        <p:sp>
          <p:nvSpPr>
            <p:cNvPr id="105" name="CustomShape 60">
              <a:extLst>
                <a:ext uri="{FF2B5EF4-FFF2-40B4-BE49-F238E27FC236}">
                  <a16:creationId xmlns:a16="http://schemas.microsoft.com/office/drawing/2014/main" id="{1B483846-0AE7-4E24-9E83-E97D4DD5ED9C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CustomShape 61">
              <a:extLst>
                <a:ext uri="{FF2B5EF4-FFF2-40B4-BE49-F238E27FC236}">
                  <a16:creationId xmlns:a16="http://schemas.microsoft.com/office/drawing/2014/main" id="{3DC0A345-141C-4E44-A67A-75DE503E48C6}"/>
                </a:ext>
              </a:extLst>
            </p:cNvPr>
            <p:cNvSpPr/>
            <p:nvPr/>
          </p:nvSpPr>
          <p:spPr>
            <a:xfrm>
              <a:off x="6354467" y="3553020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grpSp>
        <p:nvGrpSpPr>
          <p:cNvPr id="107" name="Group 8">
            <a:extLst>
              <a:ext uri="{FF2B5EF4-FFF2-40B4-BE49-F238E27FC236}">
                <a16:creationId xmlns:a16="http://schemas.microsoft.com/office/drawing/2014/main" id="{25CDFA5C-4648-421D-A16A-1C2C0E57D4EE}"/>
              </a:ext>
            </a:extLst>
          </p:cNvPr>
          <p:cNvGrpSpPr/>
          <p:nvPr/>
        </p:nvGrpSpPr>
        <p:grpSpPr>
          <a:xfrm>
            <a:off x="1444052" y="5464230"/>
            <a:ext cx="1427342" cy="354450"/>
            <a:chOff x="1705680" y="5848710"/>
            <a:chExt cx="1449360" cy="354450"/>
          </a:xfrm>
        </p:grpSpPr>
        <p:sp>
          <p:nvSpPr>
            <p:cNvPr id="108" name="CustomShape 9">
              <a:extLst>
                <a:ext uri="{FF2B5EF4-FFF2-40B4-BE49-F238E27FC236}">
                  <a16:creationId xmlns:a16="http://schemas.microsoft.com/office/drawing/2014/main" id="{4F70AF9D-BDAF-4D26-A235-6DBC288DC325}"/>
                </a:ext>
              </a:extLst>
            </p:cNvPr>
            <p:cNvSpPr/>
            <p:nvPr/>
          </p:nvSpPr>
          <p:spPr>
            <a:xfrm>
              <a:off x="1778315" y="5864910"/>
              <a:ext cx="1310946" cy="33825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CustomShape 10">
              <a:extLst>
                <a:ext uri="{FF2B5EF4-FFF2-40B4-BE49-F238E27FC236}">
                  <a16:creationId xmlns:a16="http://schemas.microsoft.com/office/drawing/2014/main" id="{2B27DD3C-7596-41F8-A030-6C0FAAE6566D}"/>
                </a:ext>
              </a:extLst>
            </p:cNvPr>
            <p:cNvSpPr/>
            <p:nvPr/>
          </p:nvSpPr>
          <p:spPr>
            <a:xfrm>
              <a:off x="1705680" y="5848710"/>
              <a:ext cx="1449360" cy="3382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Noise 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10" name="CustomShape 78">
            <a:extLst>
              <a:ext uri="{FF2B5EF4-FFF2-40B4-BE49-F238E27FC236}">
                <a16:creationId xmlns:a16="http://schemas.microsoft.com/office/drawing/2014/main" id="{18A57514-76A0-4479-BDF3-378924EABAA0}"/>
              </a:ext>
            </a:extLst>
          </p:cNvPr>
          <p:cNvSpPr/>
          <p:nvPr/>
        </p:nvSpPr>
        <p:spPr>
          <a:xfrm rot="12502338" flipV="1">
            <a:off x="2737134" y="565888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78">
            <a:extLst>
              <a:ext uri="{FF2B5EF4-FFF2-40B4-BE49-F238E27FC236}">
                <a16:creationId xmlns:a16="http://schemas.microsoft.com/office/drawing/2014/main" id="{3D14C8B7-8EBC-43DB-A585-A73EC4078A71}"/>
              </a:ext>
            </a:extLst>
          </p:cNvPr>
          <p:cNvSpPr/>
          <p:nvPr/>
        </p:nvSpPr>
        <p:spPr>
          <a:xfrm rot="9097662">
            <a:off x="2758709" y="6000583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6962667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94"/>
          <p:cNvGrpSpPr/>
          <p:nvPr/>
        </p:nvGrpSpPr>
        <p:grpSpPr>
          <a:xfrm>
            <a:off x="8876921" y="2780743"/>
            <a:ext cx="1791362" cy="389189"/>
            <a:chOff x="8507220" y="4813920"/>
            <a:chExt cx="2276038" cy="389189"/>
          </a:xfrm>
        </p:grpSpPr>
        <p:sp>
          <p:nvSpPr>
            <p:cNvPr id="213" name="CustomShape 95"/>
            <p:cNvSpPr/>
            <p:nvPr/>
          </p:nvSpPr>
          <p:spPr>
            <a:xfrm>
              <a:off x="8687494" y="4813920"/>
              <a:ext cx="1922162" cy="389189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96"/>
            <p:cNvSpPr/>
            <p:nvPr/>
          </p:nvSpPr>
          <p:spPr>
            <a:xfrm>
              <a:off x="8507220" y="4822679"/>
              <a:ext cx="2276038" cy="35638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Denoised 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12" name="Group 85">
            <a:extLst>
              <a:ext uri="{FF2B5EF4-FFF2-40B4-BE49-F238E27FC236}">
                <a16:creationId xmlns:a16="http://schemas.microsoft.com/office/drawing/2014/main" id="{8A4264FB-1A5F-4DEE-8E1C-4BC22C652D94}"/>
              </a:ext>
            </a:extLst>
          </p:cNvPr>
          <p:cNvGrpSpPr/>
          <p:nvPr/>
        </p:nvGrpSpPr>
        <p:grpSpPr>
          <a:xfrm>
            <a:off x="6467224" y="4607280"/>
            <a:ext cx="1014946" cy="655200"/>
            <a:chOff x="8046720" y="807840"/>
            <a:chExt cx="1645920" cy="655200"/>
          </a:xfrm>
        </p:grpSpPr>
        <p:sp>
          <p:nvSpPr>
            <p:cNvPr id="113" name="CustomShape 86">
              <a:extLst>
                <a:ext uri="{FF2B5EF4-FFF2-40B4-BE49-F238E27FC236}">
                  <a16:creationId xmlns:a16="http://schemas.microsoft.com/office/drawing/2014/main" id="{07E1DC0E-DEE6-4CB8-9C54-CBFF1C42829E}"/>
                </a:ext>
              </a:extLst>
            </p:cNvPr>
            <p:cNvSpPr/>
            <p:nvPr/>
          </p:nvSpPr>
          <p:spPr>
            <a:xfrm>
              <a:off x="8046720" y="81720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CustomShape 87">
              <a:extLst>
                <a:ext uri="{FF2B5EF4-FFF2-40B4-BE49-F238E27FC236}">
                  <a16:creationId xmlns:a16="http://schemas.microsoft.com/office/drawing/2014/main" id="{81E1B519-5A67-4668-AC28-4182F14F76F9}"/>
                </a:ext>
              </a:extLst>
            </p:cNvPr>
            <p:cNvSpPr/>
            <p:nvPr/>
          </p:nvSpPr>
          <p:spPr>
            <a:xfrm>
              <a:off x="8123400" y="80784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Phase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19" name="CustomShape 1"/>
          <p:cNvSpPr/>
          <p:nvPr/>
        </p:nvSpPr>
        <p:spPr>
          <a:xfrm>
            <a:off x="3789117" y="3722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120" name="Group 2"/>
          <p:cNvGrpSpPr/>
          <p:nvPr/>
        </p:nvGrpSpPr>
        <p:grpSpPr>
          <a:xfrm>
            <a:off x="1519317" y="3683520"/>
            <a:ext cx="1935360" cy="655200"/>
            <a:chOff x="1410480" y="2540520"/>
            <a:chExt cx="1935360" cy="655200"/>
          </a:xfrm>
        </p:grpSpPr>
        <p:sp>
          <p:nvSpPr>
            <p:cNvPr id="121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3" name="Group 5"/>
          <p:cNvGrpSpPr/>
          <p:nvPr/>
        </p:nvGrpSpPr>
        <p:grpSpPr>
          <a:xfrm>
            <a:off x="1519317" y="4576320"/>
            <a:ext cx="1935360" cy="655560"/>
            <a:chOff x="1410480" y="3433320"/>
            <a:chExt cx="1935360" cy="655560"/>
          </a:xfrm>
        </p:grpSpPr>
        <p:sp>
          <p:nvSpPr>
            <p:cNvPr id="124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Noise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29" name="Group 11"/>
          <p:cNvGrpSpPr/>
          <p:nvPr/>
        </p:nvGrpSpPr>
        <p:grpSpPr>
          <a:xfrm>
            <a:off x="9515097" y="2175041"/>
            <a:ext cx="1198800" cy="369000"/>
            <a:chOff x="9501120" y="5733720"/>
            <a:chExt cx="1198800" cy="369000"/>
          </a:xfrm>
        </p:grpSpPr>
        <p:sp>
          <p:nvSpPr>
            <p:cNvPr id="130" name="CustomShape 12"/>
            <p:cNvSpPr/>
            <p:nvPr/>
          </p:nvSpPr>
          <p:spPr>
            <a:xfrm>
              <a:off x="9698400" y="57337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13"/>
            <p:cNvSpPr/>
            <p:nvPr/>
          </p:nvSpPr>
          <p:spPr>
            <a:xfrm>
              <a:off x="9501120" y="573372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2" name="Group 14"/>
          <p:cNvGrpSpPr/>
          <p:nvPr/>
        </p:nvGrpSpPr>
        <p:grpSpPr>
          <a:xfrm>
            <a:off x="4637277" y="4602600"/>
            <a:ext cx="1645920" cy="655200"/>
            <a:chOff x="4528440" y="3459600"/>
            <a:chExt cx="1645920" cy="655200"/>
          </a:xfrm>
        </p:grpSpPr>
        <p:sp>
          <p:nvSpPr>
            <p:cNvPr id="133" name="CustomShape 15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16"/>
            <p:cNvSpPr/>
            <p:nvPr/>
          </p:nvSpPr>
          <p:spPr>
            <a:xfrm>
              <a:off x="4605120" y="345960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5" name="Group 17"/>
          <p:cNvGrpSpPr/>
          <p:nvPr/>
        </p:nvGrpSpPr>
        <p:grpSpPr>
          <a:xfrm>
            <a:off x="10223490" y="3455820"/>
            <a:ext cx="308160" cy="455400"/>
            <a:chOff x="9958680" y="4300920"/>
            <a:chExt cx="308160" cy="455400"/>
          </a:xfrm>
        </p:grpSpPr>
        <p:sp>
          <p:nvSpPr>
            <p:cNvPr id="136" name="CustomShape 18"/>
            <p:cNvSpPr/>
            <p:nvPr/>
          </p:nvSpPr>
          <p:spPr>
            <a:xfrm>
              <a:off x="9958680" y="4387680"/>
              <a:ext cx="308160" cy="30816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19"/>
            <p:cNvSpPr/>
            <p:nvPr/>
          </p:nvSpPr>
          <p:spPr>
            <a:xfrm>
              <a:off x="9958680" y="4300920"/>
              <a:ext cx="2901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38" name="CustomShape 20"/>
          <p:cNvSpPr/>
          <p:nvPr/>
        </p:nvSpPr>
        <p:spPr>
          <a:xfrm>
            <a:off x="1526517" y="1840241"/>
            <a:ext cx="507546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9" name="Group 21"/>
          <p:cNvGrpSpPr/>
          <p:nvPr/>
        </p:nvGrpSpPr>
        <p:grpSpPr>
          <a:xfrm>
            <a:off x="3489057" y="2156681"/>
            <a:ext cx="1233000" cy="383040"/>
            <a:chOff x="3475080" y="5715360"/>
            <a:chExt cx="1233000" cy="383040"/>
          </a:xfrm>
        </p:grpSpPr>
        <p:sp>
          <p:nvSpPr>
            <p:cNvPr id="140" name="CustomShape 22"/>
            <p:cNvSpPr/>
            <p:nvPr/>
          </p:nvSpPr>
          <p:spPr>
            <a:xfrm>
              <a:off x="3674880" y="571536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23"/>
            <p:cNvSpPr/>
            <p:nvPr/>
          </p:nvSpPr>
          <p:spPr>
            <a:xfrm>
              <a:off x="3475080" y="573372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2" name="Group 24"/>
          <p:cNvGrpSpPr/>
          <p:nvPr/>
        </p:nvGrpSpPr>
        <p:grpSpPr>
          <a:xfrm>
            <a:off x="4913037" y="1979921"/>
            <a:ext cx="1509300" cy="656640"/>
            <a:chOff x="4784760" y="5538600"/>
            <a:chExt cx="1650960" cy="656640"/>
          </a:xfrm>
        </p:grpSpPr>
        <p:sp>
          <p:nvSpPr>
            <p:cNvPr id="143" name="CustomShape 25"/>
            <p:cNvSpPr/>
            <p:nvPr/>
          </p:nvSpPr>
          <p:spPr>
            <a:xfrm>
              <a:off x="4784760" y="554940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26"/>
            <p:cNvSpPr/>
            <p:nvPr/>
          </p:nvSpPr>
          <p:spPr>
            <a:xfrm>
              <a:off x="4865040" y="553860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45" name="Group 27"/>
          <p:cNvGrpSpPr/>
          <p:nvPr/>
        </p:nvGrpSpPr>
        <p:grpSpPr>
          <a:xfrm>
            <a:off x="6662457" y="2015201"/>
            <a:ext cx="1291680" cy="639000"/>
            <a:chOff x="6648480" y="5573880"/>
            <a:chExt cx="1291680" cy="639000"/>
          </a:xfrm>
        </p:grpSpPr>
        <p:sp>
          <p:nvSpPr>
            <p:cNvPr id="146" name="CustomShape 28"/>
            <p:cNvSpPr/>
            <p:nvPr/>
          </p:nvSpPr>
          <p:spPr>
            <a:xfrm>
              <a:off x="6779160" y="563400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29"/>
            <p:cNvSpPr/>
            <p:nvPr/>
          </p:nvSpPr>
          <p:spPr>
            <a:xfrm>
              <a:off x="6648480" y="557388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1" name="Group 33"/>
          <p:cNvGrpSpPr/>
          <p:nvPr/>
        </p:nvGrpSpPr>
        <p:grpSpPr>
          <a:xfrm>
            <a:off x="3698397" y="3084840"/>
            <a:ext cx="1816200" cy="461160"/>
            <a:chOff x="3589560" y="1941840"/>
            <a:chExt cx="1816200" cy="461160"/>
          </a:xfrm>
        </p:grpSpPr>
        <p:sp>
          <p:nvSpPr>
            <p:cNvPr id="152" name="CustomShape 34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35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54" name="CustomShape 36"/>
          <p:cNvSpPr/>
          <p:nvPr/>
        </p:nvSpPr>
        <p:spPr>
          <a:xfrm>
            <a:off x="5535110" y="3026520"/>
            <a:ext cx="3307447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" name="Group 37"/>
          <p:cNvGrpSpPr/>
          <p:nvPr/>
        </p:nvGrpSpPr>
        <p:grpSpPr>
          <a:xfrm>
            <a:off x="5690037" y="3765960"/>
            <a:ext cx="810360" cy="381240"/>
            <a:chOff x="5931720" y="2622960"/>
            <a:chExt cx="810360" cy="381240"/>
          </a:xfrm>
        </p:grpSpPr>
        <p:sp>
          <p:nvSpPr>
            <p:cNvPr id="156" name="CustomShape 38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39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8" name="Group 40"/>
          <p:cNvGrpSpPr/>
          <p:nvPr/>
        </p:nvGrpSpPr>
        <p:grpSpPr>
          <a:xfrm>
            <a:off x="5709837" y="3183120"/>
            <a:ext cx="810360" cy="370800"/>
            <a:chOff x="5951520" y="2040120"/>
            <a:chExt cx="810360" cy="370800"/>
          </a:xfrm>
        </p:grpSpPr>
        <p:sp>
          <p:nvSpPr>
            <p:cNvPr id="159" name="CustomShape 41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42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1" name="Group 43"/>
          <p:cNvGrpSpPr/>
          <p:nvPr/>
        </p:nvGrpSpPr>
        <p:grpSpPr>
          <a:xfrm>
            <a:off x="6909717" y="3202560"/>
            <a:ext cx="810360" cy="369000"/>
            <a:chOff x="7151400" y="2059560"/>
            <a:chExt cx="810360" cy="369000"/>
          </a:xfrm>
        </p:grpSpPr>
        <p:sp>
          <p:nvSpPr>
            <p:cNvPr id="162" name="CustomShape 44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CustomShape 45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7" name="Group 49"/>
          <p:cNvGrpSpPr/>
          <p:nvPr/>
        </p:nvGrpSpPr>
        <p:grpSpPr>
          <a:xfrm>
            <a:off x="7842270" y="3400744"/>
            <a:ext cx="859789" cy="639000"/>
            <a:chOff x="8409998" y="3463742"/>
            <a:chExt cx="889740" cy="639000"/>
          </a:xfrm>
        </p:grpSpPr>
        <p:sp>
          <p:nvSpPr>
            <p:cNvPr id="168" name="CustomShape 50"/>
            <p:cNvSpPr/>
            <p:nvPr/>
          </p:nvSpPr>
          <p:spPr>
            <a:xfrm>
              <a:off x="8449560" y="3510360"/>
              <a:ext cx="787321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CustomShape 51"/>
            <p:cNvSpPr/>
            <p:nvPr/>
          </p:nvSpPr>
          <p:spPr>
            <a:xfrm>
              <a:off x="8409998" y="3463742"/>
              <a:ext cx="8897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70" name="CustomShape 52"/>
          <p:cNvSpPr/>
          <p:nvPr/>
        </p:nvSpPr>
        <p:spPr>
          <a:xfrm>
            <a:off x="6398877" y="3652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71" name="Group 53"/>
          <p:cNvGrpSpPr/>
          <p:nvPr/>
        </p:nvGrpSpPr>
        <p:grpSpPr>
          <a:xfrm>
            <a:off x="8934071" y="3394442"/>
            <a:ext cx="1103322" cy="645840"/>
            <a:chOff x="9473400" y="3463920"/>
            <a:chExt cx="1232640" cy="645840"/>
          </a:xfrm>
        </p:grpSpPr>
        <p:sp>
          <p:nvSpPr>
            <p:cNvPr id="172" name="CustomShape 54"/>
            <p:cNvSpPr/>
            <p:nvPr/>
          </p:nvSpPr>
          <p:spPr>
            <a:xfrm>
              <a:off x="9581400" y="3463920"/>
              <a:ext cx="102240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CustomShape 55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b="1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altLang="zh-CN" sz="1800" b="1" strike="noStrike" spc="-1" dirty="0">
                <a:solidFill>
                  <a:srgbClr val="000000"/>
                </a:solidFill>
                <a:latin typeface="Times New Roman"/>
              </a:endParaRPr>
            </a:p>
            <a:p>
              <a:pPr algn="ctr">
                <a:lnSpc>
                  <a:spcPct val="100000"/>
                </a:lnSpc>
              </a:pPr>
              <a:r>
                <a:rPr lang="en-US" b="1" spc="-1" dirty="0">
                  <a:solidFill>
                    <a:srgbClr val="000000"/>
                  </a:solidFill>
                  <a:latin typeface="Times New Roman"/>
                </a:rPr>
                <a:t>Mask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74" name="Group 56"/>
          <p:cNvGrpSpPr/>
          <p:nvPr/>
        </p:nvGrpSpPr>
        <p:grpSpPr>
          <a:xfrm>
            <a:off x="3438837" y="4745880"/>
            <a:ext cx="1198800" cy="369000"/>
            <a:chOff x="3330000" y="3602880"/>
            <a:chExt cx="1198800" cy="369000"/>
          </a:xfrm>
        </p:grpSpPr>
        <p:sp>
          <p:nvSpPr>
            <p:cNvPr id="175" name="CustomShape 57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58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80" name="CustomShape 62"/>
          <p:cNvSpPr/>
          <p:nvPr/>
        </p:nvSpPr>
        <p:spPr>
          <a:xfrm rot="10800000" flipV="1">
            <a:off x="3446037" y="39704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63"/>
          <p:cNvSpPr/>
          <p:nvPr/>
        </p:nvSpPr>
        <p:spPr>
          <a:xfrm flipV="1">
            <a:off x="8369875" y="4040282"/>
            <a:ext cx="0" cy="899276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82" name="Line 64"/>
          <p:cNvSpPr/>
          <p:nvPr/>
        </p:nvSpPr>
        <p:spPr>
          <a:xfrm flipH="1">
            <a:off x="7493696" y="4934880"/>
            <a:ext cx="882481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65"/>
          <p:cNvSpPr/>
          <p:nvPr/>
        </p:nvSpPr>
        <p:spPr>
          <a:xfrm rot="16200000" flipV="1">
            <a:off x="8299317" y="4041941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Line 67"/>
          <p:cNvSpPr/>
          <p:nvPr/>
        </p:nvSpPr>
        <p:spPr>
          <a:xfrm flipV="1">
            <a:off x="2500317" y="5239800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68"/>
          <p:cNvSpPr/>
          <p:nvPr/>
        </p:nvSpPr>
        <p:spPr>
          <a:xfrm flipH="1">
            <a:off x="2500316" y="5393796"/>
            <a:ext cx="7899211" cy="21024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0"/>
          <p:cNvGrpSpPr/>
          <p:nvPr/>
        </p:nvGrpSpPr>
        <p:grpSpPr>
          <a:xfrm>
            <a:off x="8021457" y="2005841"/>
            <a:ext cx="1493280" cy="645840"/>
            <a:chOff x="8007480" y="5564520"/>
            <a:chExt cx="1493280" cy="645840"/>
          </a:xfrm>
        </p:grpSpPr>
        <p:sp>
          <p:nvSpPr>
            <p:cNvPr id="189" name="CustomShape 71"/>
            <p:cNvSpPr/>
            <p:nvPr/>
          </p:nvSpPr>
          <p:spPr>
            <a:xfrm>
              <a:off x="8007480" y="5564520"/>
              <a:ext cx="1478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72"/>
            <p:cNvSpPr/>
            <p:nvPr/>
          </p:nvSpPr>
          <p:spPr>
            <a:xfrm>
              <a:off x="8051400" y="5564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92" name="CustomShape 74"/>
          <p:cNvSpPr/>
          <p:nvPr/>
        </p:nvSpPr>
        <p:spPr>
          <a:xfrm rot="16200000" flipV="1">
            <a:off x="10305620" y="3900431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75"/>
          <p:cNvSpPr/>
          <p:nvPr/>
        </p:nvSpPr>
        <p:spPr>
          <a:xfrm rot="10800000" flipV="1">
            <a:off x="5272152" y="3325320"/>
            <a:ext cx="48348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76"/>
          <p:cNvSpPr/>
          <p:nvPr/>
        </p:nvSpPr>
        <p:spPr>
          <a:xfrm rot="10800000" flipV="1">
            <a:off x="6567016" y="33229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77"/>
          <p:cNvSpPr/>
          <p:nvPr/>
        </p:nvSpPr>
        <p:spPr>
          <a:xfrm rot="13295188" flipV="1">
            <a:off x="7648439" y="3391203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78"/>
          <p:cNvSpPr/>
          <p:nvPr/>
        </p:nvSpPr>
        <p:spPr>
          <a:xfrm rot="10800000" flipV="1">
            <a:off x="3367091" y="48785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79"/>
          <p:cNvSpPr/>
          <p:nvPr/>
        </p:nvSpPr>
        <p:spPr>
          <a:xfrm rot="10800000" flipV="1">
            <a:off x="4368971" y="489725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80"/>
          <p:cNvSpPr/>
          <p:nvPr/>
        </p:nvSpPr>
        <p:spPr>
          <a:xfrm rot="10800000" flipV="1">
            <a:off x="6174477" y="487907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83"/>
          <p:cNvSpPr/>
          <p:nvPr/>
        </p:nvSpPr>
        <p:spPr>
          <a:xfrm rot="10800000" flipV="1">
            <a:off x="8723570" y="36610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84"/>
          <p:cNvSpPr/>
          <p:nvPr/>
        </p:nvSpPr>
        <p:spPr>
          <a:xfrm rot="5400000">
            <a:off x="9945761" y="2578105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85"/>
          <p:cNvSpPr/>
          <p:nvPr/>
        </p:nvSpPr>
        <p:spPr>
          <a:xfrm rot="5400000" flipV="1">
            <a:off x="4416957" y="3517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86"/>
          <p:cNvSpPr/>
          <p:nvPr/>
        </p:nvSpPr>
        <p:spPr>
          <a:xfrm rot="5400000" flipV="1">
            <a:off x="5942397" y="3533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87"/>
          <p:cNvSpPr/>
          <p:nvPr/>
        </p:nvSpPr>
        <p:spPr>
          <a:xfrm rot="10800000" flipV="1">
            <a:off x="3331917" y="2279452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88"/>
          <p:cNvSpPr/>
          <p:nvPr/>
        </p:nvSpPr>
        <p:spPr>
          <a:xfrm rot="10800000" flipV="1">
            <a:off x="4573536" y="229003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89"/>
          <p:cNvSpPr/>
          <p:nvPr/>
        </p:nvSpPr>
        <p:spPr>
          <a:xfrm rot="10800000" flipV="1">
            <a:off x="6453411" y="229003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90"/>
          <p:cNvSpPr/>
          <p:nvPr/>
        </p:nvSpPr>
        <p:spPr>
          <a:xfrm flipV="1">
            <a:off x="7820937" y="226000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91"/>
          <p:cNvSpPr/>
          <p:nvPr/>
        </p:nvSpPr>
        <p:spPr>
          <a:xfrm flipV="1">
            <a:off x="9443097" y="227620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TextShape 92"/>
          <p:cNvSpPr txBox="1"/>
          <p:nvPr/>
        </p:nvSpPr>
        <p:spPr>
          <a:xfrm>
            <a:off x="457200" y="27432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V</a:t>
            </a:r>
            <a:r>
              <a:rPr lang="en-US" altLang="zh-CN" sz="1800" b="0" strike="noStrike" spc="-1" dirty="0">
                <a:latin typeface="Arial"/>
              </a:rPr>
              <a:t>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1" name="CustomShape 93"/>
          <p:cNvSpPr/>
          <p:nvPr/>
        </p:nvSpPr>
        <p:spPr>
          <a:xfrm rot="5400000" flipV="1">
            <a:off x="5904597" y="4315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97"/>
          <p:cNvSpPr/>
          <p:nvPr/>
        </p:nvSpPr>
        <p:spPr>
          <a:xfrm rot="5400000">
            <a:off x="10210176" y="3283215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6" name="Group 98"/>
          <p:cNvGrpSpPr/>
          <p:nvPr/>
        </p:nvGrpSpPr>
        <p:grpSpPr>
          <a:xfrm>
            <a:off x="8492527" y="4973761"/>
            <a:ext cx="1806391" cy="639000"/>
            <a:chOff x="6126803" y="4366261"/>
            <a:chExt cx="976356" cy="639000"/>
          </a:xfrm>
        </p:grpSpPr>
        <p:sp>
          <p:nvSpPr>
            <p:cNvPr id="217" name="CustomShape 99"/>
            <p:cNvSpPr/>
            <p:nvPr/>
          </p:nvSpPr>
          <p:spPr>
            <a:xfrm>
              <a:off x="6126803" y="4385880"/>
              <a:ext cx="976356" cy="331381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100"/>
            <p:cNvSpPr/>
            <p:nvPr/>
          </p:nvSpPr>
          <p:spPr>
            <a:xfrm>
              <a:off x="6126804" y="4366261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Wireless Channel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15" name="Line 63">
            <a:extLst>
              <a:ext uri="{FF2B5EF4-FFF2-40B4-BE49-F238E27FC236}">
                <a16:creationId xmlns:a16="http://schemas.microsoft.com/office/drawing/2014/main" id="{2A0BEA6C-708C-4AD6-9166-FAAE552084FE}"/>
              </a:ext>
            </a:extLst>
          </p:cNvPr>
          <p:cNvSpPr/>
          <p:nvPr/>
        </p:nvSpPr>
        <p:spPr>
          <a:xfrm flipV="1">
            <a:off x="10377748" y="3911220"/>
            <a:ext cx="0" cy="1501917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16" name="CustomShape 83">
            <a:extLst>
              <a:ext uri="{FF2B5EF4-FFF2-40B4-BE49-F238E27FC236}">
                <a16:creationId xmlns:a16="http://schemas.microsoft.com/office/drawing/2014/main" id="{2FC72A79-8B27-4F61-BFE9-E1767A03EDD1}"/>
              </a:ext>
            </a:extLst>
          </p:cNvPr>
          <p:cNvSpPr/>
          <p:nvPr/>
        </p:nvSpPr>
        <p:spPr>
          <a:xfrm rot="10800000" flipV="1">
            <a:off x="9896633" y="36373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7" name="Group 8">
            <a:extLst>
              <a:ext uri="{FF2B5EF4-FFF2-40B4-BE49-F238E27FC236}">
                <a16:creationId xmlns:a16="http://schemas.microsoft.com/office/drawing/2014/main" id="{56E75A5B-F993-48BF-82BE-F83AAD200037}"/>
              </a:ext>
            </a:extLst>
          </p:cNvPr>
          <p:cNvGrpSpPr/>
          <p:nvPr/>
        </p:nvGrpSpPr>
        <p:grpSpPr>
          <a:xfrm>
            <a:off x="1835110" y="1986041"/>
            <a:ext cx="1438447" cy="655200"/>
            <a:chOff x="1462680" y="5547960"/>
            <a:chExt cx="1935360" cy="655200"/>
          </a:xfrm>
        </p:grpSpPr>
        <p:sp>
          <p:nvSpPr>
            <p:cNvPr id="118" name="CustomShape 9">
              <a:extLst>
                <a:ext uri="{FF2B5EF4-FFF2-40B4-BE49-F238E27FC236}">
                  <a16:creationId xmlns:a16="http://schemas.microsoft.com/office/drawing/2014/main" id="{25F90B32-7632-415C-A6B9-3D75E7C1ECD2}"/>
                </a:ext>
              </a:extLst>
            </p:cNvPr>
            <p:cNvSpPr/>
            <p:nvPr/>
          </p:nvSpPr>
          <p:spPr>
            <a:xfrm>
              <a:off x="1462680" y="555732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CustomShape 10">
              <a:extLst>
                <a:ext uri="{FF2B5EF4-FFF2-40B4-BE49-F238E27FC236}">
                  <a16:creationId xmlns:a16="http://schemas.microsoft.com/office/drawing/2014/main" id="{C41EB7D9-E130-4BBA-AC27-BDDC141A5618}"/>
                </a:ext>
              </a:extLst>
            </p:cNvPr>
            <p:cNvSpPr/>
            <p:nvPr/>
          </p:nvSpPr>
          <p:spPr>
            <a:xfrm>
              <a:off x="1705680" y="554796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62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43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45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46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Mixed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48" name="Group 8"/>
          <p:cNvGrpSpPr/>
          <p:nvPr/>
        </p:nvGrpSpPr>
        <p:grpSpPr>
          <a:xfrm>
            <a:off x="1474920" y="4663080"/>
            <a:ext cx="1935360" cy="655200"/>
            <a:chOff x="1474920" y="4663080"/>
            <a:chExt cx="1935360" cy="655200"/>
          </a:xfrm>
        </p:grpSpPr>
        <p:sp>
          <p:nvSpPr>
            <p:cNvPr id="49" name="CustomShape 9"/>
            <p:cNvSpPr/>
            <p:nvPr/>
          </p:nvSpPr>
          <p:spPr>
            <a:xfrm>
              <a:off x="1474920" y="46724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>
              <a:off x="1717920" y="466308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4528444" y="3459600"/>
            <a:ext cx="1433162" cy="655200"/>
            <a:chOff x="4528440" y="3459600"/>
            <a:chExt cx="1645920" cy="655200"/>
          </a:xfrm>
        </p:grpSpPr>
        <p:sp>
          <p:nvSpPr>
            <p:cNvPr id="52" name="CustomShape 12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4529189" y="3459600"/>
              <a:ext cx="1574826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Mixed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54" name="CustomShape 14"/>
          <p:cNvSpPr/>
          <p:nvPr/>
        </p:nvSpPr>
        <p:spPr>
          <a:xfrm>
            <a:off x="1410480" y="451404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" name="Group 15"/>
          <p:cNvGrpSpPr/>
          <p:nvPr/>
        </p:nvGrpSpPr>
        <p:grpSpPr>
          <a:xfrm>
            <a:off x="3487320" y="4830480"/>
            <a:ext cx="1233000" cy="383040"/>
            <a:chOff x="3487320" y="4830480"/>
            <a:chExt cx="1233000" cy="383040"/>
          </a:xfrm>
        </p:grpSpPr>
        <p:sp>
          <p:nvSpPr>
            <p:cNvPr id="56" name="CustomShape 16"/>
            <p:cNvSpPr/>
            <p:nvPr/>
          </p:nvSpPr>
          <p:spPr>
            <a:xfrm>
              <a:off x="3687120" y="483048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3487320" y="484884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8" name="Group 18"/>
          <p:cNvGrpSpPr/>
          <p:nvPr/>
        </p:nvGrpSpPr>
        <p:grpSpPr>
          <a:xfrm>
            <a:off x="4797000" y="4653720"/>
            <a:ext cx="1650960" cy="656640"/>
            <a:chOff x="4797000" y="4653720"/>
            <a:chExt cx="1650960" cy="656640"/>
          </a:xfrm>
        </p:grpSpPr>
        <p:sp>
          <p:nvSpPr>
            <p:cNvPr id="59" name="CustomShape 19"/>
            <p:cNvSpPr/>
            <p:nvPr/>
          </p:nvSpPr>
          <p:spPr>
            <a:xfrm>
              <a:off x="4797000" y="466452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20"/>
            <p:cNvSpPr/>
            <p:nvPr/>
          </p:nvSpPr>
          <p:spPr>
            <a:xfrm>
              <a:off x="4877280" y="465372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1" name="Group 21"/>
          <p:cNvGrpSpPr/>
          <p:nvPr/>
        </p:nvGrpSpPr>
        <p:grpSpPr>
          <a:xfrm>
            <a:off x="6660720" y="4689000"/>
            <a:ext cx="1291680" cy="639000"/>
            <a:chOff x="6660720" y="4689000"/>
            <a:chExt cx="1291680" cy="639000"/>
          </a:xfrm>
        </p:grpSpPr>
        <p:sp>
          <p:nvSpPr>
            <p:cNvPr id="62" name="CustomShape 22"/>
            <p:cNvSpPr/>
            <p:nvPr/>
          </p:nvSpPr>
          <p:spPr>
            <a:xfrm>
              <a:off x="6791400" y="474912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23"/>
            <p:cNvSpPr/>
            <p:nvPr/>
          </p:nvSpPr>
          <p:spPr>
            <a:xfrm>
              <a:off x="6660720" y="468900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4" name="Group 24"/>
          <p:cNvGrpSpPr/>
          <p:nvPr/>
        </p:nvGrpSpPr>
        <p:grpSpPr>
          <a:xfrm>
            <a:off x="6840967" y="3479040"/>
            <a:ext cx="1449360" cy="655200"/>
            <a:chOff x="6859440" y="3454920"/>
            <a:chExt cx="1449360" cy="655200"/>
          </a:xfrm>
        </p:grpSpPr>
        <p:sp>
          <p:nvSpPr>
            <p:cNvPr id="65" name="CustomShape 25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7" name="Group 27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68" name="CustomShape 28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29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70" name="CustomShape 30"/>
          <p:cNvSpPr/>
          <p:nvPr/>
        </p:nvSpPr>
        <p:spPr>
          <a:xfrm>
            <a:off x="5668200" y="1883520"/>
            <a:ext cx="2531592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" name="Group 31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72" name="CustomShape 32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33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4" name="Group 34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75" name="CustomShape 35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6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7" name="Group 37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78" name="CustomShape 38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39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3" name="Group 43"/>
          <p:cNvGrpSpPr/>
          <p:nvPr/>
        </p:nvGrpSpPr>
        <p:grpSpPr>
          <a:xfrm>
            <a:off x="8796375" y="2838057"/>
            <a:ext cx="1265391" cy="639000"/>
            <a:chOff x="8449560" y="3464280"/>
            <a:chExt cx="983880" cy="639000"/>
          </a:xfrm>
        </p:grpSpPr>
        <p:sp>
          <p:nvSpPr>
            <p:cNvPr id="84" name="CustomShape 44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5"/>
            <p:cNvSpPr/>
            <p:nvPr/>
          </p:nvSpPr>
          <p:spPr>
            <a:xfrm>
              <a:off x="8497443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86" name="CustomShape 46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87" name="Group 47"/>
          <p:cNvGrpSpPr/>
          <p:nvPr/>
        </p:nvGrpSpPr>
        <p:grpSpPr>
          <a:xfrm>
            <a:off x="8672148" y="3796578"/>
            <a:ext cx="1495874" cy="639000"/>
            <a:chOff x="9473400" y="3463920"/>
            <a:chExt cx="1232640" cy="639000"/>
          </a:xfrm>
        </p:grpSpPr>
        <p:sp>
          <p:nvSpPr>
            <p:cNvPr id="88" name="CustomShape 48"/>
            <p:cNvSpPr/>
            <p:nvPr/>
          </p:nvSpPr>
          <p:spPr>
            <a:xfrm>
              <a:off x="9548182" y="3463920"/>
              <a:ext cx="1055619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49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Noise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90" name="Group 50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91" name="CustomShape 51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52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93" name="Group 53"/>
          <p:cNvGrpSpPr/>
          <p:nvPr/>
        </p:nvGrpSpPr>
        <p:grpSpPr>
          <a:xfrm>
            <a:off x="6212006" y="3552247"/>
            <a:ext cx="337680" cy="455400"/>
            <a:chOff x="6341400" y="3552247"/>
            <a:chExt cx="337680" cy="455400"/>
          </a:xfrm>
        </p:grpSpPr>
        <p:sp>
          <p:nvSpPr>
            <p:cNvPr id="94" name="CustomShape 54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55"/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 b="0" strike="noStrike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96" name="CustomShape 56"/>
          <p:cNvSpPr/>
          <p:nvPr/>
        </p:nvSpPr>
        <p:spPr>
          <a:xfrm rot="10800000" flipV="1">
            <a:off x="3355560" y="2811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57"/>
          <p:cNvSpPr/>
          <p:nvPr/>
        </p:nvSpPr>
        <p:spPr>
          <a:xfrm flipV="1">
            <a:off x="8601490" y="2515436"/>
            <a:ext cx="0" cy="840124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98" name="Line 58"/>
          <p:cNvSpPr/>
          <p:nvPr/>
        </p:nvSpPr>
        <p:spPr>
          <a:xfrm flipH="1">
            <a:off x="6375085" y="3355560"/>
            <a:ext cx="2226404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9"/>
          <p:cNvSpPr/>
          <p:nvPr/>
        </p:nvSpPr>
        <p:spPr>
          <a:xfrm rot="5400000">
            <a:off x="6305966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60"/>
          <p:cNvSpPr/>
          <p:nvPr/>
        </p:nvSpPr>
        <p:spPr>
          <a:xfrm flipV="1">
            <a:off x="6375086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2"/>
          <p:cNvSpPr/>
          <p:nvPr/>
        </p:nvSpPr>
        <p:spPr>
          <a:xfrm rot="10800000" flipV="1">
            <a:off x="6817184" y="2163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63"/>
          <p:cNvSpPr/>
          <p:nvPr/>
        </p:nvSpPr>
        <p:spPr>
          <a:xfrm rot="10800000" flipV="1">
            <a:off x="8119338" y="21982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4"/>
          <p:cNvSpPr/>
          <p:nvPr/>
        </p:nvSpPr>
        <p:spPr>
          <a:xfrm rot="10800000" flipV="1">
            <a:off x="3317580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5"/>
          <p:cNvSpPr/>
          <p:nvPr/>
        </p:nvSpPr>
        <p:spPr>
          <a:xfrm rot="10800000" flipV="1">
            <a:off x="428601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66"/>
          <p:cNvSpPr/>
          <p:nvPr/>
        </p:nvSpPr>
        <p:spPr>
          <a:xfrm rot="10800000" flipV="1">
            <a:off x="5868180" y="3739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67"/>
          <p:cNvSpPr/>
          <p:nvPr/>
        </p:nvSpPr>
        <p:spPr>
          <a:xfrm rot="10800000" flipV="1">
            <a:off x="6526138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8"/>
          <p:cNvSpPr/>
          <p:nvPr/>
        </p:nvSpPr>
        <p:spPr>
          <a:xfrm rot="16200000" flipV="1">
            <a:off x="9228320" y="2622385"/>
            <a:ext cx="355932" cy="145025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69"/>
          <p:cNvSpPr/>
          <p:nvPr/>
        </p:nvSpPr>
        <p:spPr>
          <a:xfrm rot="16200000" flipV="1">
            <a:off x="9256526" y="358579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70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71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72"/>
          <p:cNvSpPr/>
          <p:nvPr/>
        </p:nvSpPr>
        <p:spPr>
          <a:xfrm rot="10800000" flipV="1">
            <a:off x="3403800" y="49539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73"/>
          <p:cNvSpPr/>
          <p:nvPr/>
        </p:nvSpPr>
        <p:spPr>
          <a:xfrm rot="10800000" flipV="1">
            <a:off x="4501440" y="49825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74"/>
          <p:cNvSpPr/>
          <p:nvPr/>
        </p:nvSpPr>
        <p:spPr>
          <a:xfrm rot="10800000" flipV="1">
            <a:off x="6459823" y="49343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75"/>
          <p:cNvSpPr txBox="1"/>
          <p:nvPr/>
        </p:nvSpPr>
        <p:spPr>
          <a:xfrm>
            <a:off x="457200" y="27432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V</a:t>
            </a:r>
            <a:r>
              <a:rPr lang="en-US" altLang="zh-CN" sz="1800" b="0" strike="noStrike" spc="-1" dirty="0">
                <a:latin typeface="Arial"/>
              </a:rPr>
              <a:t>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6" name="CustomShape 76"/>
          <p:cNvSpPr/>
          <p:nvPr/>
        </p:nvSpPr>
        <p:spPr>
          <a:xfrm rot="10800000" flipV="1">
            <a:off x="5252040" y="214548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77"/>
          <p:cNvSpPr/>
          <p:nvPr/>
        </p:nvSpPr>
        <p:spPr>
          <a:xfrm rot="7457400" flipV="1">
            <a:off x="5915880" y="3172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78"/>
          <p:cNvSpPr/>
          <p:nvPr/>
        </p:nvSpPr>
        <p:spPr>
          <a:xfrm rot="16200000" flipV="1">
            <a:off x="7060663" y="4369363"/>
            <a:ext cx="5083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Line 67">
            <a:extLst>
              <a:ext uri="{FF2B5EF4-FFF2-40B4-BE49-F238E27FC236}">
                <a16:creationId xmlns:a16="http://schemas.microsoft.com/office/drawing/2014/main" id="{AE058D76-C358-4455-A4D2-9A0F17918283}"/>
              </a:ext>
            </a:extLst>
          </p:cNvPr>
          <p:cNvSpPr/>
          <p:nvPr/>
        </p:nvSpPr>
        <p:spPr>
          <a:xfrm flipV="1">
            <a:off x="2323215" y="4127073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68">
            <a:extLst>
              <a:ext uri="{FF2B5EF4-FFF2-40B4-BE49-F238E27FC236}">
                <a16:creationId xmlns:a16="http://schemas.microsoft.com/office/drawing/2014/main" id="{2B2C11C7-8FEA-410C-AE0D-08AF542BC503}"/>
              </a:ext>
            </a:extLst>
          </p:cNvPr>
          <p:cNvSpPr/>
          <p:nvPr/>
        </p:nvSpPr>
        <p:spPr>
          <a:xfrm flipH="1">
            <a:off x="2323212" y="4289486"/>
            <a:ext cx="6148406" cy="12607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1" name="Group 98">
            <a:extLst>
              <a:ext uri="{FF2B5EF4-FFF2-40B4-BE49-F238E27FC236}">
                <a16:creationId xmlns:a16="http://schemas.microsoft.com/office/drawing/2014/main" id="{215A80C6-C113-4DD1-980B-A3BAB63430A5}"/>
              </a:ext>
            </a:extLst>
          </p:cNvPr>
          <p:cNvGrpSpPr/>
          <p:nvPr/>
        </p:nvGrpSpPr>
        <p:grpSpPr>
          <a:xfrm>
            <a:off x="8257221" y="4435268"/>
            <a:ext cx="1806391" cy="639000"/>
            <a:chOff x="6126803" y="4366261"/>
            <a:chExt cx="976356" cy="639000"/>
          </a:xfrm>
        </p:grpSpPr>
        <p:sp>
          <p:nvSpPr>
            <p:cNvPr id="122" name="CustomShape 99">
              <a:extLst>
                <a:ext uri="{FF2B5EF4-FFF2-40B4-BE49-F238E27FC236}">
                  <a16:creationId xmlns:a16="http://schemas.microsoft.com/office/drawing/2014/main" id="{68137BE2-7A2E-49FF-8489-F501B617319A}"/>
                </a:ext>
              </a:extLst>
            </p:cNvPr>
            <p:cNvSpPr/>
            <p:nvPr/>
          </p:nvSpPr>
          <p:spPr>
            <a:xfrm>
              <a:off x="6126803" y="4385880"/>
              <a:ext cx="976356" cy="331381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CustomShape 100">
              <a:extLst>
                <a:ext uri="{FF2B5EF4-FFF2-40B4-BE49-F238E27FC236}">
                  <a16:creationId xmlns:a16="http://schemas.microsoft.com/office/drawing/2014/main" id="{CF54078E-CECF-415B-8404-CEA9A0683273}"/>
                </a:ext>
              </a:extLst>
            </p:cNvPr>
            <p:cNvSpPr/>
            <p:nvPr/>
          </p:nvSpPr>
          <p:spPr>
            <a:xfrm>
              <a:off x="6126804" y="4366261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Wireless Channel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24" name="Line 63">
            <a:extLst>
              <a:ext uri="{FF2B5EF4-FFF2-40B4-BE49-F238E27FC236}">
                <a16:creationId xmlns:a16="http://schemas.microsoft.com/office/drawing/2014/main" id="{5965DC9E-DD8D-470A-ABEA-90128BBE82E3}"/>
              </a:ext>
            </a:extLst>
          </p:cNvPr>
          <p:cNvSpPr/>
          <p:nvPr/>
        </p:nvSpPr>
        <p:spPr>
          <a:xfrm flipV="1">
            <a:off x="8479738" y="4289062"/>
            <a:ext cx="0" cy="165825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5" name="Line 63">
            <a:extLst>
              <a:ext uri="{FF2B5EF4-FFF2-40B4-BE49-F238E27FC236}">
                <a16:creationId xmlns:a16="http://schemas.microsoft.com/office/drawing/2014/main" id="{19BF245A-1BCE-4A10-92B3-7612770958DA}"/>
              </a:ext>
            </a:extLst>
          </p:cNvPr>
          <p:cNvSpPr/>
          <p:nvPr/>
        </p:nvSpPr>
        <p:spPr>
          <a:xfrm flipV="1">
            <a:off x="9406286" y="4183630"/>
            <a:ext cx="0" cy="258791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6" name="CustomShape 69">
            <a:extLst>
              <a:ext uri="{FF2B5EF4-FFF2-40B4-BE49-F238E27FC236}">
                <a16:creationId xmlns:a16="http://schemas.microsoft.com/office/drawing/2014/main" id="{CAB6E3BD-096B-4A0E-A28D-AFEDADEE8FDC}"/>
              </a:ext>
            </a:extLst>
          </p:cNvPr>
          <p:cNvSpPr/>
          <p:nvPr/>
        </p:nvSpPr>
        <p:spPr>
          <a:xfrm rot="16200000" flipV="1">
            <a:off x="9256526" y="487619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7" name="Group 47">
            <a:extLst>
              <a:ext uri="{FF2B5EF4-FFF2-40B4-BE49-F238E27FC236}">
                <a16:creationId xmlns:a16="http://schemas.microsoft.com/office/drawing/2014/main" id="{FC706832-988B-406F-9C46-1496EB6C0839}"/>
              </a:ext>
            </a:extLst>
          </p:cNvPr>
          <p:cNvGrpSpPr/>
          <p:nvPr/>
        </p:nvGrpSpPr>
        <p:grpSpPr>
          <a:xfrm>
            <a:off x="8655488" y="5131298"/>
            <a:ext cx="1495874" cy="639000"/>
            <a:chOff x="9473400" y="3463920"/>
            <a:chExt cx="1232640" cy="639000"/>
          </a:xfrm>
        </p:grpSpPr>
        <p:sp>
          <p:nvSpPr>
            <p:cNvPr id="128" name="CustomShape 48">
              <a:extLst>
                <a:ext uri="{FF2B5EF4-FFF2-40B4-BE49-F238E27FC236}">
                  <a16:creationId xmlns:a16="http://schemas.microsoft.com/office/drawing/2014/main" id="{4C99BDD4-4D08-4487-8FD7-F09FA2E5D03E}"/>
                </a:ext>
              </a:extLst>
            </p:cNvPr>
            <p:cNvSpPr/>
            <p:nvPr/>
          </p:nvSpPr>
          <p:spPr>
            <a:xfrm>
              <a:off x="9548182" y="3463920"/>
              <a:ext cx="1055619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49">
              <a:extLst>
                <a:ext uri="{FF2B5EF4-FFF2-40B4-BE49-F238E27FC236}">
                  <a16:creationId xmlns:a16="http://schemas.microsoft.com/office/drawing/2014/main" id="{9D9251B9-FC98-4CDE-97EF-CED839891D9C}"/>
                </a:ext>
              </a:extLst>
            </p:cNvPr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Noise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132" name="Group 24">
            <a:extLst>
              <a:ext uri="{FF2B5EF4-FFF2-40B4-BE49-F238E27FC236}">
                <a16:creationId xmlns:a16="http://schemas.microsoft.com/office/drawing/2014/main" id="{575D9838-B8A7-4C4F-9640-0F4E588D14E9}"/>
              </a:ext>
            </a:extLst>
          </p:cNvPr>
          <p:cNvGrpSpPr/>
          <p:nvPr/>
        </p:nvGrpSpPr>
        <p:grpSpPr>
          <a:xfrm>
            <a:off x="8479738" y="1826395"/>
            <a:ext cx="1449360" cy="655200"/>
            <a:chOff x="6859440" y="3454920"/>
            <a:chExt cx="1449360" cy="655200"/>
          </a:xfrm>
        </p:grpSpPr>
        <p:sp>
          <p:nvSpPr>
            <p:cNvPr id="133" name="CustomShape 25">
              <a:extLst>
                <a:ext uri="{FF2B5EF4-FFF2-40B4-BE49-F238E27FC236}">
                  <a16:creationId xmlns:a16="http://schemas.microsoft.com/office/drawing/2014/main" id="{3694F4A9-7A09-4776-8AFA-42902E0D95B1}"/>
                </a:ext>
              </a:extLst>
            </p:cNvPr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26">
              <a:extLst>
                <a:ext uri="{FF2B5EF4-FFF2-40B4-BE49-F238E27FC236}">
                  <a16:creationId xmlns:a16="http://schemas.microsoft.com/office/drawing/2014/main" id="{CBB49BD4-9E3A-4498-B00B-82721237A7E7}"/>
                </a:ext>
              </a:extLst>
            </p:cNvPr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N</a:t>
              </a: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oise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50470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9931</TotalTime>
  <Words>197</Words>
  <Application>Microsoft Office PowerPoint</Application>
  <PresentationFormat>宽屏</PresentationFormat>
  <Paragraphs>170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ChenningLi</dc:creator>
  <dc:description/>
  <cp:lastModifiedBy>Li, Chenning</cp:lastModifiedBy>
  <cp:revision>117</cp:revision>
  <dcterms:created xsi:type="dcterms:W3CDTF">2020-05-14T19:48:36Z</dcterms:created>
  <dcterms:modified xsi:type="dcterms:W3CDTF">2020-07-08T02:11:06Z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