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70" r:id="rId10"/>
    <p:sldId id="267" r:id="rId11"/>
    <p:sldId id="268" r:id="rId12"/>
    <p:sldId id="269" r:id="rId13"/>
    <p:sldId id="271" r:id="rId14"/>
    <p:sldId id="272" r:id="rId15"/>
    <p:sldId id="273" r:id="rId16"/>
    <p:sldId id="277" r:id="rId17"/>
    <p:sldId id="276" r:id="rId18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54"/>
    <a:srgbClr val="ED378E"/>
    <a:srgbClr val="F7A4CC"/>
    <a:srgbClr val="ED4390"/>
    <a:srgbClr val="C21C1D"/>
    <a:srgbClr val="ECE0EE"/>
    <a:srgbClr val="CCCCFF"/>
    <a:srgbClr val="7030A0"/>
    <a:srgbClr val="83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>
        <p:scale>
          <a:sx n="66" d="100"/>
          <a:sy n="66" d="100"/>
        </p:scale>
        <p:origin x="86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F2A-DA39-47C3-A89C-79319ABE3FD0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A7B0-91E1-41DE-A9BB-84ECCFE10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6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3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905AB36-DC96-4E5F-B8F4-F2B439C7353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ACBE9-EC88-4D73-8A3B-F9596DF534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7.png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9.emf"/><Relationship Id="rId5" Type="http://schemas.openxmlformats.org/officeDocument/2006/relationships/image" Target="../media/image26.png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33.emf"/><Relationship Id="rId4" Type="http://schemas.openxmlformats.org/officeDocument/2006/relationships/image" Target="../media/image12.png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0" name="Group 40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81" name="CustomShape 41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88" name="CustomShape 48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8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61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222850" y="24570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9621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65553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0800000" flipV="1">
            <a:off x="81977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0800000" flipV="1">
            <a:off x="9313883" y="3730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V0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182000" y="4373640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96119"/>
            <a:ext cx="4555560" cy="3969506"/>
            <a:chOff x="7237008" y="2051198"/>
            <a:chExt cx="4555560" cy="3969506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23625" y="2051198"/>
              <a:ext cx="2785392" cy="1998862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5723944" y="1566067"/>
            <a:ext cx="1377693" cy="645840"/>
            <a:chOff x="4803149" y="2054502"/>
            <a:chExt cx="1377693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803149" y="2054502"/>
              <a:ext cx="1377693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4879" y="2109415"/>
              <a:ext cx="311090" cy="388843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884353" y="2145152"/>
              <a:ext cx="475095" cy="361991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128349" y="2852170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b="1" strike="noStrike" spc="-1" dirty="0">
                <a:latin typeface="Arial"/>
              </a:endParaRPr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783080AC-9421-49E1-97CE-A0A2D10B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323" y="1359701"/>
            <a:ext cx="1495363" cy="137199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4F8CF522-D11C-4971-9C2F-6AF84EB79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19707" flipV="1">
            <a:off x="2683480" y="2226681"/>
            <a:ext cx="948271" cy="806503"/>
          </a:xfrm>
          <a:prstGeom prst="rect">
            <a:avLst/>
          </a:prstGeom>
        </p:spPr>
      </p:pic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837486" y="1672115"/>
            <a:ext cx="1113749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0" name="voice-recorder_17348">
            <a:extLst>
              <a:ext uri="{FF2B5EF4-FFF2-40B4-BE49-F238E27FC236}">
                <a16:creationId xmlns:a16="http://schemas.microsoft.com/office/drawing/2014/main" id="{BD17409D-2ED7-42AD-9F58-7E5E3D95B38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86235" y="3459714"/>
            <a:ext cx="458434" cy="679920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9985" h="608062">
                <a:moveTo>
                  <a:pt x="34545" y="349016"/>
                </a:moveTo>
                <a:cubicBezTo>
                  <a:pt x="53526" y="349016"/>
                  <a:pt x="69090" y="363036"/>
                  <a:pt x="69090" y="380213"/>
                </a:cubicBezTo>
                <a:cubicBezTo>
                  <a:pt x="69090" y="431491"/>
                  <a:pt x="115024" y="473171"/>
                  <a:pt x="171587" y="473171"/>
                </a:cubicBezTo>
                <a:lnTo>
                  <a:pt x="238399" y="473171"/>
                </a:lnTo>
                <a:cubicBezTo>
                  <a:pt x="294962" y="473171"/>
                  <a:pt x="340895" y="431491"/>
                  <a:pt x="340895" y="380213"/>
                </a:cubicBezTo>
                <a:cubicBezTo>
                  <a:pt x="340895" y="363036"/>
                  <a:pt x="356459" y="349016"/>
                  <a:pt x="375440" y="349016"/>
                </a:cubicBezTo>
                <a:cubicBezTo>
                  <a:pt x="394548" y="349016"/>
                  <a:pt x="409985" y="363036"/>
                  <a:pt x="409985" y="380213"/>
                </a:cubicBezTo>
                <a:cubicBezTo>
                  <a:pt x="409985" y="465719"/>
                  <a:pt x="333682" y="535186"/>
                  <a:pt x="239538" y="535817"/>
                </a:cubicBezTo>
                <a:lnTo>
                  <a:pt x="239538" y="545542"/>
                </a:lnTo>
                <a:lnTo>
                  <a:pt x="315081" y="545542"/>
                </a:lnTo>
                <a:cubicBezTo>
                  <a:pt x="334062" y="545542"/>
                  <a:pt x="349626" y="559562"/>
                  <a:pt x="349626" y="576739"/>
                </a:cubicBezTo>
                <a:cubicBezTo>
                  <a:pt x="349626" y="594042"/>
                  <a:pt x="334062" y="608062"/>
                  <a:pt x="315081" y="608062"/>
                </a:cubicBezTo>
                <a:lnTo>
                  <a:pt x="95031" y="608062"/>
                </a:lnTo>
                <a:cubicBezTo>
                  <a:pt x="75923" y="608062"/>
                  <a:pt x="60486" y="594042"/>
                  <a:pt x="60486" y="576739"/>
                </a:cubicBezTo>
                <a:cubicBezTo>
                  <a:pt x="60486" y="559562"/>
                  <a:pt x="75923" y="545542"/>
                  <a:pt x="95031" y="545542"/>
                </a:cubicBezTo>
                <a:lnTo>
                  <a:pt x="170448" y="545542"/>
                </a:lnTo>
                <a:lnTo>
                  <a:pt x="170448" y="535817"/>
                </a:lnTo>
                <a:cubicBezTo>
                  <a:pt x="76303" y="535186"/>
                  <a:pt x="0" y="465719"/>
                  <a:pt x="0" y="380213"/>
                </a:cubicBezTo>
                <a:cubicBezTo>
                  <a:pt x="0" y="363036"/>
                  <a:pt x="15438" y="349016"/>
                  <a:pt x="34545" y="349016"/>
                </a:cubicBezTo>
                <a:close/>
                <a:moveTo>
                  <a:pt x="204992" y="0"/>
                </a:moveTo>
                <a:cubicBezTo>
                  <a:pt x="275230" y="0"/>
                  <a:pt x="332433" y="58739"/>
                  <a:pt x="332433" y="130994"/>
                </a:cubicBezTo>
                <a:lnTo>
                  <a:pt x="332433" y="316179"/>
                </a:lnTo>
                <a:cubicBezTo>
                  <a:pt x="332433" y="388434"/>
                  <a:pt x="275230" y="447173"/>
                  <a:pt x="204992" y="447173"/>
                </a:cubicBezTo>
                <a:cubicBezTo>
                  <a:pt x="134754" y="447173"/>
                  <a:pt x="77551" y="388434"/>
                  <a:pt x="77551" y="316179"/>
                </a:cubicBezTo>
                <a:lnTo>
                  <a:pt x="77551" y="130994"/>
                </a:lnTo>
                <a:cubicBezTo>
                  <a:pt x="77551" y="58739"/>
                  <a:pt x="134754" y="0"/>
                  <a:pt x="204992" y="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0930086-C66A-413E-98AB-03ED3866A966}"/>
              </a:ext>
            </a:extLst>
          </p:cNvPr>
          <p:cNvCxnSpPr>
            <a:cxnSpLocks/>
          </p:cNvCxnSpPr>
          <p:nvPr/>
        </p:nvCxnSpPr>
        <p:spPr>
          <a:xfrm flipH="1">
            <a:off x="5424227" y="3250042"/>
            <a:ext cx="699283" cy="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53">
            <a:extLst>
              <a:ext uri="{FF2B5EF4-FFF2-40B4-BE49-F238E27FC236}">
                <a16:creationId xmlns:a16="http://schemas.microsoft.com/office/drawing/2014/main" id="{664D5AA2-08B3-4900-AA50-0EDDA2A20FA9}"/>
              </a:ext>
            </a:extLst>
          </p:cNvPr>
          <p:cNvGrpSpPr/>
          <p:nvPr/>
        </p:nvGrpSpPr>
        <p:grpSpPr>
          <a:xfrm>
            <a:off x="6459705" y="2766360"/>
            <a:ext cx="504162" cy="679920"/>
            <a:chOff x="6228279" y="3580528"/>
            <a:chExt cx="337680" cy="455400"/>
          </a:xfrm>
        </p:grpSpPr>
        <p:sp>
          <p:nvSpPr>
            <p:cNvPr id="94" name="CustomShape 54">
              <a:extLst>
                <a:ext uri="{FF2B5EF4-FFF2-40B4-BE49-F238E27FC236}">
                  <a16:creationId xmlns:a16="http://schemas.microsoft.com/office/drawing/2014/main" id="{F3BD3A5B-7790-4706-862F-D674BF9C3B44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>
              <a:extLst>
                <a:ext uri="{FF2B5EF4-FFF2-40B4-BE49-F238E27FC236}">
                  <a16:creationId xmlns:a16="http://schemas.microsoft.com/office/drawing/2014/main" id="{2F6F6D6A-127D-4596-A6CE-9EB7A301E56A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36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3600" b="1" strike="noStrike" spc="-1" dirty="0">
                <a:latin typeface="Arial"/>
              </a:endParaRPr>
            </a:p>
          </p:txBody>
        </p:sp>
      </p:grpSp>
      <p:grpSp>
        <p:nvGrpSpPr>
          <p:cNvPr id="100" name="Group 2">
            <a:extLst>
              <a:ext uri="{FF2B5EF4-FFF2-40B4-BE49-F238E27FC236}">
                <a16:creationId xmlns:a16="http://schemas.microsoft.com/office/drawing/2014/main" id="{5358FB1A-C91F-4804-ABA5-C731EDD6415B}"/>
              </a:ext>
            </a:extLst>
          </p:cNvPr>
          <p:cNvGrpSpPr/>
          <p:nvPr/>
        </p:nvGrpSpPr>
        <p:grpSpPr>
          <a:xfrm>
            <a:off x="7497068" y="1566067"/>
            <a:ext cx="1184112" cy="645840"/>
            <a:chOff x="1647883" y="2549880"/>
            <a:chExt cx="1697957" cy="645840"/>
          </a:xfrm>
        </p:grpSpPr>
        <p:sp>
          <p:nvSpPr>
            <p:cNvPr id="101" name="CustomShape 3">
              <a:extLst>
                <a:ext uri="{FF2B5EF4-FFF2-40B4-BE49-F238E27FC236}">
                  <a16:creationId xmlns:a16="http://schemas.microsoft.com/office/drawing/2014/main" id="{48442648-2405-4ECE-AE95-01A5C9E41CF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4">
              <a:extLst>
                <a:ext uri="{FF2B5EF4-FFF2-40B4-BE49-F238E27FC236}">
                  <a16:creationId xmlns:a16="http://schemas.microsoft.com/office/drawing/2014/main" id="{74C4482D-3815-4C22-8F37-7FB85D004312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S</a:t>
              </a:r>
              <a:r>
                <a:rPr lang="en-US" altLang="zh-CN" sz="1800" b="1" strike="noStrike" spc="-1" dirty="0">
                  <a:solidFill>
                    <a:srgbClr val="000000"/>
                  </a:solidFill>
                  <a:latin typeface="Times New Roman"/>
                </a:rPr>
                <a:t>hadow</a:t>
              </a: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04" name="CustomShape 14">
            <a:extLst>
              <a:ext uri="{FF2B5EF4-FFF2-40B4-BE49-F238E27FC236}">
                <a16:creationId xmlns:a16="http://schemas.microsoft.com/office/drawing/2014/main" id="{D725ACB9-7F85-42D8-B83D-93DEB6C50FA6}"/>
              </a:ext>
            </a:extLst>
          </p:cNvPr>
          <p:cNvSpPr/>
          <p:nvPr/>
        </p:nvSpPr>
        <p:spPr>
          <a:xfrm>
            <a:off x="640080" y="3811804"/>
            <a:ext cx="4840227" cy="1959076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8DD938-7D9A-4C59-A169-8F78601B4ED9}"/>
              </a:ext>
            </a:extLst>
          </p:cNvPr>
          <p:cNvGrpSpPr/>
          <p:nvPr/>
        </p:nvGrpSpPr>
        <p:grpSpPr>
          <a:xfrm>
            <a:off x="3343693" y="2833492"/>
            <a:ext cx="655055" cy="1130486"/>
            <a:chOff x="3072369" y="3127715"/>
            <a:chExt cx="918807" cy="1130486"/>
          </a:xfrm>
          <a:solidFill>
            <a:schemeClr val="bg1"/>
          </a:solidFill>
        </p:grpSpPr>
        <p:sp>
          <p:nvSpPr>
            <p:cNvPr id="55" name="directional-left-arrow-symbol_56911">
              <a:extLst>
                <a:ext uri="{FF2B5EF4-FFF2-40B4-BE49-F238E27FC236}">
                  <a16:creationId xmlns:a16="http://schemas.microsoft.com/office/drawing/2014/main" id="{395477D8-6B4E-44DA-B355-B18F8941E1F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072369" y="3127715"/>
              <a:ext cx="918807" cy="343361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7" name="directional-left-arrow-symbol_56911">
              <a:extLst>
                <a:ext uri="{FF2B5EF4-FFF2-40B4-BE49-F238E27FC236}">
                  <a16:creationId xmlns:a16="http://schemas.microsoft.com/office/drawing/2014/main" id="{50AE9954-B9F7-4BA3-B7F8-4741AC229597}"/>
                </a:ext>
              </a:extLst>
            </p:cNvPr>
            <p:cNvSpPr>
              <a:spLocks noChangeAspect="1"/>
            </p:cNvSpPr>
            <p:nvPr/>
          </p:nvSpPr>
          <p:spPr bwMode="auto">
            <a:xfrm rot="7853169" flipV="1">
              <a:off x="3289752" y="3689868"/>
              <a:ext cx="655055" cy="481612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08" name="CustomShape 7">
            <a:extLst>
              <a:ext uri="{FF2B5EF4-FFF2-40B4-BE49-F238E27FC236}">
                <a16:creationId xmlns:a16="http://schemas.microsoft.com/office/drawing/2014/main" id="{4480F915-8522-4BF1-AA69-8175F1ACFB37}"/>
              </a:ext>
            </a:extLst>
          </p:cNvPr>
          <p:cNvSpPr/>
          <p:nvPr/>
        </p:nvSpPr>
        <p:spPr>
          <a:xfrm>
            <a:off x="639840" y="2402982"/>
            <a:ext cx="871077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Bob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0" name="CustomShape 7">
            <a:extLst>
              <a:ext uri="{FF2B5EF4-FFF2-40B4-BE49-F238E27FC236}">
                <a16:creationId xmlns:a16="http://schemas.microsoft.com/office/drawing/2014/main" id="{C10DBFF2-7212-4AC9-A4FE-9770362DDE17}"/>
              </a:ext>
            </a:extLst>
          </p:cNvPr>
          <p:cNvSpPr/>
          <p:nvPr/>
        </p:nvSpPr>
        <p:spPr>
          <a:xfrm>
            <a:off x="2467149" y="4986790"/>
            <a:ext cx="1179845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O</a:t>
            </a:r>
            <a:r>
              <a:rPr lang="en-US" altLang="zh-CN" sz="2400" b="1" strike="noStrike" spc="-1" dirty="0">
                <a:solidFill>
                  <a:schemeClr val="bg1"/>
                </a:solidFill>
                <a:latin typeface="Times New Roman"/>
              </a:rPr>
              <a:t>thers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110595" y="1550683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13" name="CustomShape 76">
            <a:extLst>
              <a:ext uri="{FF2B5EF4-FFF2-40B4-BE49-F238E27FC236}">
                <a16:creationId xmlns:a16="http://schemas.microsoft.com/office/drawing/2014/main" id="{3841909C-C84B-40F6-8D96-D1461B01C0C5}"/>
              </a:ext>
            </a:extLst>
          </p:cNvPr>
          <p:cNvSpPr/>
          <p:nvPr/>
        </p:nvSpPr>
        <p:spPr>
          <a:xfrm rot="10800000" flipV="1">
            <a:off x="5367862" y="1812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76">
            <a:extLst>
              <a:ext uri="{FF2B5EF4-FFF2-40B4-BE49-F238E27FC236}">
                <a16:creationId xmlns:a16="http://schemas.microsoft.com/office/drawing/2014/main" id="{78D47B13-19DD-47B9-A045-F0B72B4F1933}"/>
              </a:ext>
            </a:extLst>
          </p:cNvPr>
          <p:cNvSpPr/>
          <p:nvPr/>
        </p:nvSpPr>
        <p:spPr>
          <a:xfrm rot="10800000" flipV="1">
            <a:off x="7149917" y="181859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76">
            <a:extLst>
              <a:ext uri="{FF2B5EF4-FFF2-40B4-BE49-F238E27FC236}">
                <a16:creationId xmlns:a16="http://schemas.microsoft.com/office/drawing/2014/main" id="{EBB8E7F2-E798-413B-BAC3-574286F4220B}"/>
              </a:ext>
            </a:extLst>
          </p:cNvPr>
          <p:cNvSpPr/>
          <p:nvPr/>
        </p:nvSpPr>
        <p:spPr>
          <a:xfrm rot="8286089" flipV="1">
            <a:off x="4893016" y="2480350"/>
            <a:ext cx="575538" cy="21154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1B835E2-DD2F-4DE7-A8F2-ED174C400A53}"/>
              </a:ext>
            </a:extLst>
          </p:cNvPr>
          <p:cNvCxnSpPr>
            <a:cxnSpLocks/>
          </p:cNvCxnSpPr>
          <p:nvPr/>
        </p:nvCxnSpPr>
        <p:spPr>
          <a:xfrm flipV="1">
            <a:off x="7119236" y="2240117"/>
            <a:ext cx="490379" cy="645134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-greater-than-mathematical-sign_43478">
            <a:extLst>
              <a:ext uri="{FF2B5EF4-FFF2-40B4-BE49-F238E27FC236}">
                <a16:creationId xmlns:a16="http://schemas.microsoft.com/office/drawing/2014/main" id="{96328031-FE2B-4A8B-9BD0-FEDBFC5F28D9}"/>
              </a:ext>
            </a:extLst>
          </p:cNvPr>
          <p:cNvSpPr>
            <a:spLocks noChangeAspect="1"/>
          </p:cNvSpPr>
          <p:nvPr/>
        </p:nvSpPr>
        <p:spPr bwMode="auto">
          <a:xfrm rot="7339027">
            <a:off x="6976184" y="2713111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35" name="is-greater-than-mathematical-sign_43478">
            <a:extLst>
              <a:ext uri="{FF2B5EF4-FFF2-40B4-BE49-F238E27FC236}">
                <a16:creationId xmlns:a16="http://schemas.microsoft.com/office/drawing/2014/main" id="{539B15CA-A160-41B0-954F-6660F0BA2621}"/>
              </a:ext>
            </a:extLst>
          </p:cNvPr>
          <p:cNvSpPr>
            <a:spLocks noChangeAspect="1"/>
          </p:cNvSpPr>
          <p:nvPr/>
        </p:nvSpPr>
        <p:spPr bwMode="auto">
          <a:xfrm rot="21327677">
            <a:off x="6066317" y="3105156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41" name="CustomShape 1">
            <a:extLst>
              <a:ext uri="{FF2B5EF4-FFF2-40B4-BE49-F238E27FC236}">
                <a16:creationId xmlns:a16="http://schemas.microsoft.com/office/drawing/2014/main" id="{A8EBA3E1-C1C7-4094-858C-D913B2AF9BCE}"/>
              </a:ext>
            </a:extLst>
          </p:cNvPr>
          <p:cNvSpPr/>
          <p:nvPr/>
        </p:nvSpPr>
        <p:spPr>
          <a:xfrm rot="16200000">
            <a:off x="6891072" y="3986394"/>
            <a:ext cx="1016924" cy="25520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43" name="CustomShape 76">
            <a:extLst>
              <a:ext uri="{FF2B5EF4-FFF2-40B4-BE49-F238E27FC236}">
                <a16:creationId xmlns:a16="http://schemas.microsoft.com/office/drawing/2014/main" id="{D1BC7CCB-0ED7-4739-BDD4-94ECC82F9C87}"/>
              </a:ext>
            </a:extLst>
          </p:cNvPr>
          <p:cNvSpPr/>
          <p:nvPr/>
        </p:nvSpPr>
        <p:spPr>
          <a:xfrm rot="10800000" flipV="1">
            <a:off x="6995541" y="36666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6">
            <a:extLst>
              <a:ext uri="{FF2B5EF4-FFF2-40B4-BE49-F238E27FC236}">
                <a16:creationId xmlns:a16="http://schemas.microsoft.com/office/drawing/2014/main" id="{254D325C-1BDE-4CE8-AF68-9A3A48136BEE}"/>
              </a:ext>
            </a:extLst>
          </p:cNvPr>
          <p:cNvSpPr/>
          <p:nvPr/>
        </p:nvSpPr>
        <p:spPr>
          <a:xfrm rot="16200000" flipV="1">
            <a:off x="6572300" y="435192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48BF97BD-59DD-4458-89AC-D0AF1C65B2C2}"/>
              </a:ext>
            </a:extLst>
          </p:cNvPr>
          <p:cNvGrpSpPr/>
          <p:nvPr/>
        </p:nvGrpSpPr>
        <p:grpSpPr>
          <a:xfrm>
            <a:off x="6383252" y="4853145"/>
            <a:ext cx="2032565" cy="818545"/>
            <a:chOff x="6343045" y="4801380"/>
            <a:chExt cx="2032565" cy="818545"/>
          </a:xfrm>
        </p:grpSpPr>
        <p:sp>
          <p:nvSpPr>
            <p:cNvPr id="147" name="CustomShape 7">
              <a:extLst>
                <a:ext uri="{FF2B5EF4-FFF2-40B4-BE49-F238E27FC236}">
                  <a16:creationId xmlns:a16="http://schemas.microsoft.com/office/drawing/2014/main" id="{A73BE721-8DA6-4E39-AB7E-A5021F4B0C4D}"/>
                </a:ext>
              </a:extLst>
            </p:cNvPr>
            <p:cNvSpPr/>
            <p:nvPr/>
          </p:nvSpPr>
          <p:spPr>
            <a:xfrm>
              <a:off x="6343045" y="4801380"/>
              <a:ext cx="2027956" cy="433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bg1"/>
                  </a:solidFill>
                  <a:latin typeface="Times New Roman"/>
                </a:rPr>
                <a:t>Bob to be hidden</a:t>
              </a:r>
              <a:endParaRPr lang="en-US" sz="20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8963A9F8-FFBB-488B-8B43-FA7DD2443BEE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6343045" y="5254165"/>
              <a:ext cx="405870" cy="36576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B5BD8281-7EBE-4036-9D43-C948CEBE8799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85277" y="5254181"/>
              <a:ext cx="405870" cy="365729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5E68C4E-9319-48B9-B1D8-2C7E40FD8C35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7427509" y="5254165"/>
              <a:ext cx="405870" cy="365760"/>
            </a:xfrm>
            <a:prstGeom prst="rect">
              <a:avLst/>
            </a:prstGeom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AE7EF4DF-8BF8-4223-BBAD-EAACDA34FA1E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69740" y="5254181"/>
              <a:ext cx="405870" cy="365729"/>
            </a:xfrm>
            <a:prstGeom prst="rect">
              <a:avLst/>
            </a:prstGeom>
          </p:spPr>
        </p:pic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006E301-BFAC-41AD-B73B-A3198DC53240}"/>
              </a:ext>
            </a:extLst>
          </p:cNvPr>
          <p:cNvGrpSpPr/>
          <p:nvPr/>
        </p:nvGrpSpPr>
        <p:grpSpPr>
          <a:xfrm>
            <a:off x="7468483" y="2516957"/>
            <a:ext cx="1210486" cy="2088267"/>
            <a:chOff x="7780903" y="2516957"/>
            <a:chExt cx="1210486" cy="2088267"/>
          </a:xfrm>
        </p:grpSpPr>
        <p:sp>
          <p:nvSpPr>
            <p:cNvPr id="139" name="CustomShape 1">
              <a:extLst>
                <a:ext uri="{FF2B5EF4-FFF2-40B4-BE49-F238E27FC236}">
                  <a16:creationId xmlns:a16="http://schemas.microsoft.com/office/drawing/2014/main" id="{6D1DF992-D4CA-4896-8866-5E077305FAE6}"/>
                </a:ext>
              </a:extLst>
            </p:cNvPr>
            <p:cNvSpPr/>
            <p:nvPr/>
          </p:nvSpPr>
          <p:spPr>
            <a:xfrm>
              <a:off x="7780903" y="2516957"/>
              <a:ext cx="1210486" cy="20882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ED4390"/>
              </a:solidFill>
              <a:custDash>
                <a:ds d="800000" sp="3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600" b="0" strike="noStrike" spc="-1" dirty="0">
                <a:latin typeface="Arial"/>
              </a:endParaRPr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DA4EA3F-14C2-47CA-BA35-AD6271FA09B7}"/>
                </a:ext>
              </a:extLst>
            </p:cNvPr>
            <p:cNvGrpSpPr/>
            <p:nvPr/>
          </p:nvGrpSpPr>
          <p:grpSpPr>
            <a:xfrm>
              <a:off x="7875858" y="2590645"/>
              <a:ext cx="1020576" cy="1940891"/>
              <a:chOff x="7874718" y="2580299"/>
              <a:chExt cx="1020576" cy="1940891"/>
            </a:xfrm>
          </p:grpSpPr>
          <p:sp>
            <p:nvSpPr>
              <p:cNvPr id="157" name="CustomShape 7">
                <a:extLst>
                  <a:ext uri="{FF2B5EF4-FFF2-40B4-BE49-F238E27FC236}">
                    <a16:creationId xmlns:a16="http://schemas.microsoft.com/office/drawing/2014/main" id="{C493B122-4E7B-4CE8-9AC2-368905B493A1}"/>
                  </a:ext>
                </a:extLst>
              </p:cNvPr>
              <p:cNvSpPr/>
              <p:nvPr/>
            </p:nvSpPr>
            <p:spPr>
              <a:xfrm>
                <a:off x="7874718" y="2580299"/>
                <a:ext cx="1020576" cy="10897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trike="noStrike" spc="-1" dirty="0">
                    <a:solidFill>
                      <a:schemeClr val="bg1"/>
                    </a:solidFill>
                    <a:latin typeface="Times New Roman"/>
                  </a:rPr>
                  <a:t>Bob to be focused</a:t>
                </a:r>
                <a:endParaRPr lang="en-US" sz="20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  <p:pic>
            <p:nvPicPr>
              <p:cNvPr id="159" name="图片 158">
                <a:extLst>
                  <a:ext uri="{FF2B5EF4-FFF2-40B4-BE49-F238E27FC236}">
                    <a16:creationId xmlns:a16="http://schemas.microsoft.com/office/drawing/2014/main" id="{2B9BCB0E-EBE9-49E3-BDD6-878A605E0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3727060"/>
                <a:ext cx="1010062" cy="368536"/>
              </a:xfrm>
              <a:prstGeom prst="rect">
                <a:avLst/>
              </a:prstGeom>
            </p:spPr>
          </p:pic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2DA310DC-D3B6-4EF7-B5AF-B8A76E551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4152654"/>
                <a:ext cx="1010062" cy="368536"/>
              </a:xfrm>
              <a:prstGeom prst="rect">
                <a:avLst/>
              </a:prstGeom>
            </p:spPr>
          </p:pic>
        </p:grpSp>
      </p:grpSp>
      <p:sp>
        <p:nvSpPr>
          <p:cNvPr id="169" name="CustomShape 7">
            <a:extLst>
              <a:ext uri="{FF2B5EF4-FFF2-40B4-BE49-F238E27FC236}">
                <a16:creationId xmlns:a16="http://schemas.microsoft.com/office/drawing/2014/main" id="{4F0D816F-C041-4737-B419-548796449D16}"/>
              </a:ext>
            </a:extLst>
          </p:cNvPr>
          <p:cNvSpPr/>
          <p:nvPr/>
        </p:nvSpPr>
        <p:spPr>
          <a:xfrm>
            <a:off x="5753421" y="1996666"/>
            <a:ext cx="1329362" cy="340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Times New Roman"/>
              </a:rPr>
              <a:t>S</a:t>
            </a:r>
            <a:r>
              <a:rPr lang="en-US" altLang="zh-CN" sz="2000" b="1" strike="noStrike" spc="-1" dirty="0">
                <a:solidFill>
                  <a:schemeClr val="bg1"/>
                </a:solidFill>
                <a:latin typeface="Times New Roman"/>
              </a:rPr>
              <a:t>mart IoT</a:t>
            </a:r>
            <a:endParaRPr lang="en-US" sz="20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170" name="Group 53">
            <a:extLst>
              <a:ext uri="{FF2B5EF4-FFF2-40B4-BE49-F238E27FC236}">
                <a16:creationId xmlns:a16="http://schemas.microsoft.com/office/drawing/2014/main" id="{983CA401-D6B0-4B18-841D-70B8F8C2EC8B}"/>
              </a:ext>
            </a:extLst>
          </p:cNvPr>
          <p:cNvGrpSpPr/>
          <p:nvPr/>
        </p:nvGrpSpPr>
        <p:grpSpPr>
          <a:xfrm>
            <a:off x="3240218" y="3051513"/>
            <a:ext cx="425729" cy="567005"/>
            <a:chOff x="6224027" y="3596366"/>
            <a:chExt cx="341932" cy="455400"/>
          </a:xfrm>
        </p:grpSpPr>
        <p:sp>
          <p:nvSpPr>
            <p:cNvPr id="171" name="CustomShape 54">
              <a:extLst>
                <a:ext uri="{FF2B5EF4-FFF2-40B4-BE49-F238E27FC236}">
                  <a16:creationId xmlns:a16="http://schemas.microsoft.com/office/drawing/2014/main" id="{5B90F317-2AB6-4432-B1D7-7EA0C8562C3E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55">
              <a:extLst>
                <a:ext uri="{FF2B5EF4-FFF2-40B4-BE49-F238E27FC236}">
                  <a16:creationId xmlns:a16="http://schemas.microsoft.com/office/drawing/2014/main" id="{922E67C8-4245-4563-944F-4307E57955AB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3" name="Group 53">
            <a:extLst>
              <a:ext uri="{FF2B5EF4-FFF2-40B4-BE49-F238E27FC236}">
                <a16:creationId xmlns:a16="http://schemas.microsoft.com/office/drawing/2014/main" id="{78A94FE8-19C6-4A7F-B60A-0B7855C9AB5C}"/>
              </a:ext>
            </a:extLst>
          </p:cNvPr>
          <p:cNvGrpSpPr/>
          <p:nvPr/>
        </p:nvGrpSpPr>
        <p:grpSpPr>
          <a:xfrm>
            <a:off x="5295278" y="1968895"/>
            <a:ext cx="420435" cy="567005"/>
            <a:chOff x="6228279" y="3596366"/>
            <a:chExt cx="337680" cy="455400"/>
          </a:xfrm>
        </p:grpSpPr>
        <p:sp>
          <p:nvSpPr>
            <p:cNvPr id="174" name="CustomShape 54">
              <a:extLst>
                <a:ext uri="{FF2B5EF4-FFF2-40B4-BE49-F238E27FC236}">
                  <a16:creationId xmlns:a16="http://schemas.microsoft.com/office/drawing/2014/main" id="{FFDD9A51-18E4-4507-A6F8-C0E61EDA8C1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55">
              <a:extLst>
                <a:ext uri="{FF2B5EF4-FFF2-40B4-BE49-F238E27FC236}">
                  <a16:creationId xmlns:a16="http://schemas.microsoft.com/office/drawing/2014/main" id="{B834FF98-ACE5-420F-8729-467B3BC23420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6" name="Group 53">
            <a:extLst>
              <a:ext uri="{FF2B5EF4-FFF2-40B4-BE49-F238E27FC236}">
                <a16:creationId xmlns:a16="http://schemas.microsoft.com/office/drawing/2014/main" id="{1418628D-38C0-4112-A5E2-F6C521A25522}"/>
              </a:ext>
            </a:extLst>
          </p:cNvPr>
          <p:cNvGrpSpPr/>
          <p:nvPr/>
        </p:nvGrpSpPr>
        <p:grpSpPr>
          <a:xfrm>
            <a:off x="6945631" y="3965628"/>
            <a:ext cx="420435" cy="567005"/>
            <a:chOff x="6228279" y="3596366"/>
            <a:chExt cx="337680" cy="455400"/>
          </a:xfrm>
        </p:grpSpPr>
        <p:sp>
          <p:nvSpPr>
            <p:cNvPr id="177" name="CustomShape 54">
              <a:extLst>
                <a:ext uri="{FF2B5EF4-FFF2-40B4-BE49-F238E27FC236}">
                  <a16:creationId xmlns:a16="http://schemas.microsoft.com/office/drawing/2014/main" id="{B2DD0CAD-0598-4AB6-A085-1C897F5708B5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55">
              <a:extLst>
                <a:ext uri="{FF2B5EF4-FFF2-40B4-BE49-F238E27FC236}">
                  <a16:creationId xmlns:a16="http://schemas.microsoft.com/office/drawing/2014/main" id="{B703039B-63AB-4F46-A2BC-7BE817E6D68A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83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ser_158961">
            <a:extLst>
              <a:ext uri="{FF2B5EF4-FFF2-40B4-BE49-F238E27FC236}">
                <a16:creationId xmlns:a16="http://schemas.microsoft.com/office/drawing/2014/main" id="{306EA3ED-145D-4064-96CB-BCDBDE700A83}"/>
              </a:ext>
            </a:extLst>
          </p:cNvPr>
          <p:cNvSpPr>
            <a:spLocks noChangeAspect="1"/>
          </p:cNvSpPr>
          <p:nvPr/>
        </p:nvSpPr>
        <p:spPr bwMode="auto">
          <a:xfrm>
            <a:off x="2956560" y="1206001"/>
            <a:ext cx="6593004" cy="4731292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D441-5511-4764-A889-9490A31E5BE1}"/>
              </a:ext>
            </a:extLst>
          </p:cNvPr>
          <p:cNvGrpSpPr/>
          <p:nvPr/>
        </p:nvGrpSpPr>
        <p:grpSpPr>
          <a:xfrm flipH="1">
            <a:off x="8042549" y="4880846"/>
            <a:ext cx="3701462" cy="4157658"/>
            <a:chOff x="682001" y="1321647"/>
            <a:chExt cx="3701462" cy="4157658"/>
          </a:xfrm>
        </p:grpSpPr>
        <p:sp>
          <p:nvSpPr>
            <p:cNvPr id="14" name="voice-recorder_17348">
              <a:extLst>
                <a:ext uri="{FF2B5EF4-FFF2-40B4-BE49-F238E27FC236}">
                  <a16:creationId xmlns:a16="http://schemas.microsoft.com/office/drawing/2014/main" id="{48EBCB2A-0E7E-45FE-B979-FCD7EBB5A5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96353" y="2763338"/>
              <a:ext cx="411079" cy="60968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985" h="608062">
                  <a:moveTo>
                    <a:pt x="34545" y="349016"/>
                  </a:moveTo>
                  <a:cubicBezTo>
                    <a:pt x="53526" y="349016"/>
                    <a:pt x="69090" y="363036"/>
                    <a:pt x="69090" y="380213"/>
                  </a:cubicBezTo>
                  <a:cubicBezTo>
                    <a:pt x="69090" y="431491"/>
                    <a:pt x="115024" y="473171"/>
                    <a:pt x="171587" y="473171"/>
                  </a:cubicBezTo>
                  <a:lnTo>
                    <a:pt x="238399" y="473171"/>
                  </a:lnTo>
                  <a:cubicBezTo>
                    <a:pt x="294962" y="473171"/>
                    <a:pt x="340895" y="431491"/>
                    <a:pt x="340895" y="380213"/>
                  </a:cubicBezTo>
                  <a:cubicBezTo>
                    <a:pt x="340895" y="363036"/>
                    <a:pt x="356459" y="349016"/>
                    <a:pt x="375440" y="349016"/>
                  </a:cubicBezTo>
                  <a:cubicBezTo>
                    <a:pt x="394548" y="349016"/>
                    <a:pt x="409985" y="363036"/>
                    <a:pt x="409985" y="380213"/>
                  </a:cubicBezTo>
                  <a:cubicBezTo>
                    <a:pt x="409985" y="465719"/>
                    <a:pt x="333682" y="535186"/>
                    <a:pt x="239538" y="535817"/>
                  </a:cubicBezTo>
                  <a:lnTo>
                    <a:pt x="239538" y="545542"/>
                  </a:lnTo>
                  <a:lnTo>
                    <a:pt x="315081" y="545542"/>
                  </a:lnTo>
                  <a:cubicBezTo>
                    <a:pt x="334062" y="545542"/>
                    <a:pt x="349626" y="559562"/>
                    <a:pt x="349626" y="576739"/>
                  </a:cubicBezTo>
                  <a:cubicBezTo>
                    <a:pt x="349626" y="594042"/>
                    <a:pt x="334062" y="608062"/>
                    <a:pt x="315081" y="608062"/>
                  </a:cubicBezTo>
                  <a:lnTo>
                    <a:pt x="95031" y="608062"/>
                  </a:lnTo>
                  <a:cubicBezTo>
                    <a:pt x="75923" y="608062"/>
                    <a:pt x="60486" y="594042"/>
                    <a:pt x="60486" y="576739"/>
                  </a:cubicBezTo>
                  <a:cubicBezTo>
                    <a:pt x="60486" y="559562"/>
                    <a:pt x="75923" y="545542"/>
                    <a:pt x="95031" y="545542"/>
                  </a:cubicBezTo>
                  <a:lnTo>
                    <a:pt x="170448" y="545542"/>
                  </a:lnTo>
                  <a:lnTo>
                    <a:pt x="170448" y="535817"/>
                  </a:lnTo>
                  <a:cubicBezTo>
                    <a:pt x="76303" y="535186"/>
                    <a:pt x="0" y="465719"/>
                    <a:pt x="0" y="380213"/>
                  </a:cubicBezTo>
                  <a:cubicBezTo>
                    <a:pt x="0" y="363036"/>
                    <a:pt x="15438" y="349016"/>
                    <a:pt x="34545" y="349016"/>
                  </a:cubicBezTo>
                  <a:close/>
                  <a:moveTo>
                    <a:pt x="204992" y="0"/>
                  </a:moveTo>
                  <a:cubicBezTo>
                    <a:pt x="275230" y="0"/>
                    <a:pt x="332433" y="58739"/>
                    <a:pt x="332433" y="130994"/>
                  </a:cubicBezTo>
                  <a:lnTo>
                    <a:pt x="332433" y="316179"/>
                  </a:lnTo>
                  <a:cubicBezTo>
                    <a:pt x="332433" y="388434"/>
                    <a:pt x="275230" y="447173"/>
                    <a:pt x="204992" y="447173"/>
                  </a:cubicBezTo>
                  <a:cubicBezTo>
                    <a:pt x="134754" y="447173"/>
                    <a:pt x="77551" y="388434"/>
                    <a:pt x="77551" y="316179"/>
                  </a:cubicBezTo>
                  <a:lnTo>
                    <a:pt x="77551" y="130994"/>
                  </a:lnTo>
                  <a:cubicBezTo>
                    <a:pt x="77551" y="58739"/>
                    <a:pt x="134754" y="0"/>
                    <a:pt x="204992" y="0"/>
                  </a:cubicBezTo>
                  <a:close/>
                </a:path>
              </a:pathLst>
            </a:custGeom>
            <a:solidFill>
              <a:srgbClr val="ED4390"/>
            </a:solidFill>
            <a:ln>
              <a:solidFill>
                <a:srgbClr val="ED4390"/>
              </a:solidFill>
            </a:ln>
          </p:spPr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CBFDA44-AB31-4C7F-A3A5-FD6B1D1BBE27}"/>
                </a:ext>
              </a:extLst>
            </p:cNvPr>
            <p:cNvGrpSpPr/>
            <p:nvPr/>
          </p:nvGrpSpPr>
          <p:grpSpPr>
            <a:xfrm>
              <a:off x="682001" y="1321647"/>
              <a:ext cx="3701462" cy="4157658"/>
              <a:chOff x="1681243" y="2237424"/>
              <a:chExt cx="3701462" cy="4157658"/>
            </a:xfrm>
          </p:grpSpPr>
          <p:sp>
            <p:nvSpPr>
              <p:cNvPr id="21" name="waiting_71859">
                <a:extLst>
                  <a:ext uri="{FF2B5EF4-FFF2-40B4-BE49-F238E27FC236}">
                    <a16:creationId xmlns:a16="http://schemas.microsoft.com/office/drawing/2014/main" id="{2719E26B-FCDB-402D-AEDC-371C6B3BF7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9976" y="2313158"/>
                <a:ext cx="3482729" cy="4081924"/>
              </a:xfrm>
              <a:custGeom>
                <a:avLst/>
                <a:gdLst>
                  <a:gd name="connsiteX0" fmla="*/ 348825 w 518863"/>
                  <a:gd name="connsiteY0" fmla="*/ 192361 h 608132"/>
                  <a:gd name="connsiteX1" fmla="*/ 374355 w 518863"/>
                  <a:gd name="connsiteY1" fmla="*/ 217760 h 608132"/>
                  <a:gd name="connsiteX2" fmla="*/ 374355 w 518863"/>
                  <a:gd name="connsiteY2" fmla="*/ 299890 h 608132"/>
                  <a:gd name="connsiteX3" fmla="*/ 460229 w 518863"/>
                  <a:gd name="connsiteY3" fmla="*/ 299890 h 608132"/>
                  <a:gd name="connsiteX4" fmla="*/ 485759 w 518863"/>
                  <a:gd name="connsiteY4" fmla="*/ 325288 h 608132"/>
                  <a:gd name="connsiteX5" fmla="*/ 460229 w 518863"/>
                  <a:gd name="connsiteY5" fmla="*/ 350780 h 608132"/>
                  <a:gd name="connsiteX6" fmla="*/ 348825 w 518863"/>
                  <a:gd name="connsiteY6" fmla="*/ 350780 h 608132"/>
                  <a:gd name="connsiteX7" fmla="*/ 323388 w 518863"/>
                  <a:gd name="connsiteY7" fmla="*/ 325288 h 608132"/>
                  <a:gd name="connsiteX8" fmla="*/ 323388 w 518863"/>
                  <a:gd name="connsiteY8" fmla="*/ 217760 h 608132"/>
                  <a:gd name="connsiteX9" fmla="*/ 348825 w 518863"/>
                  <a:gd name="connsiteY9" fmla="*/ 192361 h 608132"/>
                  <a:gd name="connsiteX10" fmla="*/ 169996 w 518863"/>
                  <a:gd name="connsiteY10" fmla="*/ 192361 h 608132"/>
                  <a:gd name="connsiteX11" fmla="*/ 195523 w 518863"/>
                  <a:gd name="connsiteY11" fmla="*/ 217760 h 608132"/>
                  <a:gd name="connsiteX12" fmla="*/ 195523 w 518863"/>
                  <a:gd name="connsiteY12" fmla="*/ 325288 h 608132"/>
                  <a:gd name="connsiteX13" fmla="*/ 169996 w 518863"/>
                  <a:gd name="connsiteY13" fmla="*/ 350780 h 608132"/>
                  <a:gd name="connsiteX14" fmla="*/ 58608 w 518863"/>
                  <a:gd name="connsiteY14" fmla="*/ 350780 h 608132"/>
                  <a:gd name="connsiteX15" fmla="*/ 33081 w 518863"/>
                  <a:gd name="connsiteY15" fmla="*/ 325288 h 608132"/>
                  <a:gd name="connsiteX16" fmla="*/ 58608 w 518863"/>
                  <a:gd name="connsiteY16" fmla="*/ 299890 h 608132"/>
                  <a:gd name="connsiteX17" fmla="*/ 144470 w 518863"/>
                  <a:gd name="connsiteY17" fmla="*/ 299890 h 608132"/>
                  <a:gd name="connsiteX18" fmla="*/ 144470 w 518863"/>
                  <a:gd name="connsiteY18" fmla="*/ 217760 h 608132"/>
                  <a:gd name="connsiteX19" fmla="*/ 169996 w 518863"/>
                  <a:gd name="connsiteY19" fmla="*/ 192361 h 608132"/>
                  <a:gd name="connsiteX20" fmla="*/ 353742 w 518863"/>
                  <a:gd name="connsiteY20" fmla="*/ 157714 h 608132"/>
                  <a:gd name="connsiteX21" fmla="*/ 421143 w 518863"/>
                  <a:gd name="connsiteY21" fmla="*/ 225013 h 608132"/>
                  <a:gd name="connsiteX22" fmla="*/ 421143 w 518863"/>
                  <a:gd name="connsiteY22" fmla="*/ 289716 h 608132"/>
                  <a:gd name="connsiteX23" fmla="*/ 384564 w 518863"/>
                  <a:gd name="connsiteY23" fmla="*/ 289716 h 608132"/>
                  <a:gd name="connsiteX24" fmla="*/ 384564 w 518863"/>
                  <a:gd name="connsiteY24" fmla="*/ 217782 h 608132"/>
                  <a:gd name="connsiteX25" fmla="*/ 348822 w 518863"/>
                  <a:gd name="connsiteY25" fmla="*/ 182186 h 608132"/>
                  <a:gd name="connsiteX26" fmla="*/ 313171 w 518863"/>
                  <a:gd name="connsiteY26" fmla="*/ 217782 h 608132"/>
                  <a:gd name="connsiteX27" fmla="*/ 313171 w 518863"/>
                  <a:gd name="connsiteY27" fmla="*/ 325312 h 608132"/>
                  <a:gd name="connsiteX28" fmla="*/ 348822 w 518863"/>
                  <a:gd name="connsiteY28" fmla="*/ 361000 h 608132"/>
                  <a:gd name="connsiteX29" fmla="*/ 460228 w 518863"/>
                  <a:gd name="connsiteY29" fmla="*/ 361000 h 608132"/>
                  <a:gd name="connsiteX30" fmla="*/ 478703 w 518863"/>
                  <a:gd name="connsiteY30" fmla="*/ 355716 h 608132"/>
                  <a:gd name="connsiteX31" fmla="*/ 513146 w 518863"/>
                  <a:gd name="connsiteY31" fmla="*/ 375461 h 608132"/>
                  <a:gd name="connsiteX32" fmla="*/ 513982 w 518863"/>
                  <a:gd name="connsiteY32" fmla="*/ 415784 h 608132"/>
                  <a:gd name="connsiteX33" fmla="*/ 421236 w 518863"/>
                  <a:gd name="connsiteY33" fmla="*/ 586812 h 608132"/>
                  <a:gd name="connsiteX34" fmla="*/ 385307 w 518863"/>
                  <a:gd name="connsiteY34" fmla="*/ 608132 h 608132"/>
                  <a:gd name="connsiteX35" fmla="*/ 365997 w 518863"/>
                  <a:gd name="connsiteY35" fmla="*/ 603219 h 608132"/>
                  <a:gd name="connsiteX36" fmla="*/ 349471 w 518863"/>
                  <a:gd name="connsiteY36" fmla="*/ 548064 h 608132"/>
                  <a:gd name="connsiteX37" fmla="*/ 409631 w 518863"/>
                  <a:gd name="connsiteY37" fmla="*/ 437105 h 608132"/>
                  <a:gd name="connsiteX38" fmla="*/ 326447 w 518863"/>
                  <a:gd name="connsiteY38" fmla="*/ 437105 h 608132"/>
                  <a:gd name="connsiteX39" fmla="*/ 286805 w 518863"/>
                  <a:gd name="connsiteY39" fmla="*/ 396318 h 608132"/>
                  <a:gd name="connsiteX40" fmla="*/ 286341 w 518863"/>
                  <a:gd name="connsiteY40" fmla="*/ 225013 h 608132"/>
                  <a:gd name="connsiteX41" fmla="*/ 353742 w 518863"/>
                  <a:gd name="connsiteY41" fmla="*/ 157714 h 608132"/>
                  <a:gd name="connsiteX42" fmla="*/ 165191 w 518863"/>
                  <a:gd name="connsiteY42" fmla="*/ 157714 h 608132"/>
                  <a:gd name="connsiteX43" fmla="*/ 232499 w 518863"/>
                  <a:gd name="connsiteY43" fmla="*/ 225013 h 608132"/>
                  <a:gd name="connsiteX44" fmla="*/ 232499 w 518863"/>
                  <a:gd name="connsiteY44" fmla="*/ 396318 h 608132"/>
                  <a:gd name="connsiteX45" fmla="*/ 192485 w 518863"/>
                  <a:gd name="connsiteY45" fmla="*/ 437105 h 608132"/>
                  <a:gd name="connsiteX46" fmla="*/ 109302 w 518863"/>
                  <a:gd name="connsiteY46" fmla="*/ 437105 h 608132"/>
                  <a:gd name="connsiteX47" fmla="*/ 169369 w 518863"/>
                  <a:gd name="connsiteY47" fmla="*/ 548064 h 608132"/>
                  <a:gd name="connsiteX48" fmla="*/ 152936 w 518863"/>
                  <a:gd name="connsiteY48" fmla="*/ 603219 h 608132"/>
                  <a:gd name="connsiteX49" fmla="*/ 133533 w 518863"/>
                  <a:gd name="connsiteY49" fmla="*/ 608132 h 608132"/>
                  <a:gd name="connsiteX50" fmla="*/ 97604 w 518863"/>
                  <a:gd name="connsiteY50" fmla="*/ 586812 h 608132"/>
                  <a:gd name="connsiteX51" fmla="*/ 4951 w 518863"/>
                  <a:gd name="connsiteY51" fmla="*/ 415784 h 608132"/>
                  <a:gd name="connsiteX52" fmla="*/ 5787 w 518863"/>
                  <a:gd name="connsiteY52" fmla="*/ 375554 h 608132"/>
                  <a:gd name="connsiteX53" fmla="*/ 40137 w 518863"/>
                  <a:gd name="connsiteY53" fmla="*/ 355716 h 608132"/>
                  <a:gd name="connsiteX54" fmla="*/ 58612 w 518863"/>
                  <a:gd name="connsiteY54" fmla="*/ 361000 h 608132"/>
                  <a:gd name="connsiteX55" fmla="*/ 170018 w 518863"/>
                  <a:gd name="connsiteY55" fmla="*/ 361000 h 608132"/>
                  <a:gd name="connsiteX56" fmla="*/ 205669 w 518863"/>
                  <a:gd name="connsiteY56" fmla="*/ 325312 h 608132"/>
                  <a:gd name="connsiteX57" fmla="*/ 205669 w 518863"/>
                  <a:gd name="connsiteY57" fmla="*/ 217782 h 608132"/>
                  <a:gd name="connsiteX58" fmla="*/ 170018 w 518863"/>
                  <a:gd name="connsiteY58" fmla="*/ 182186 h 608132"/>
                  <a:gd name="connsiteX59" fmla="*/ 134276 w 518863"/>
                  <a:gd name="connsiteY59" fmla="*/ 217782 h 608132"/>
                  <a:gd name="connsiteX60" fmla="*/ 134276 w 518863"/>
                  <a:gd name="connsiteY60" fmla="*/ 289716 h 608132"/>
                  <a:gd name="connsiteX61" fmla="*/ 97697 w 518863"/>
                  <a:gd name="connsiteY61" fmla="*/ 289716 h 608132"/>
                  <a:gd name="connsiteX62" fmla="*/ 97697 w 518863"/>
                  <a:gd name="connsiteY62" fmla="*/ 225013 h 608132"/>
                  <a:gd name="connsiteX63" fmla="*/ 165191 w 518863"/>
                  <a:gd name="connsiteY63" fmla="*/ 157714 h 608132"/>
                  <a:gd name="connsiteX64" fmla="*/ 359129 w 518863"/>
                  <a:gd name="connsiteY64" fmla="*/ 0 h 608132"/>
                  <a:gd name="connsiteX65" fmla="*/ 427472 w 518863"/>
                  <a:gd name="connsiteY65" fmla="*/ 68237 h 608132"/>
                  <a:gd name="connsiteX66" fmla="*/ 359129 w 518863"/>
                  <a:gd name="connsiteY66" fmla="*/ 136474 h 608132"/>
                  <a:gd name="connsiteX67" fmla="*/ 290786 w 518863"/>
                  <a:gd name="connsiteY67" fmla="*/ 68237 h 608132"/>
                  <a:gd name="connsiteX68" fmla="*/ 359129 w 518863"/>
                  <a:gd name="connsiteY68" fmla="*/ 0 h 608132"/>
                  <a:gd name="connsiteX69" fmla="*/ 159711 w 518863"/>
                  <a:gd name="connsiteY69" fmla="*/ 0 h 608132"/>
                  <a:gd name="connsiteX70" fmla="*/ 228054 w 518863"/>
                  <a:gd name="connsiteY70" fmla="*/ 68237 h 608132"/>
                  <a:gd name="connsiteX71" fmla="*/ 159711 w 518863"/>
                  <a:gd name="connsiteY71" fmla="*/ 136474 h 608132"/>
                  <a:gd name="connsiteX72" fmla="*/ 91368 w 518863"/>
                  <a:gd name="connsiteY72" fmla="*/ 68237 h 608132"/>
                  <a:gd name="connsiteX73" fmla="*/ 159711 w 518863"/>
                  <a:gd name="connsiteY73" fmla="*/ 0 h 60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18863" h="608132">
                    <a:moveTo>
                      <a:pt x="348825" y="192361"/>
                    </a:moveTo>
                    <a:cubicBezTo>
                      <a:pt x="362936" y="192361"/>
                      <a:pt x="374355" y="203763"/>
                      <a:pt x="374355" y="217760"/>
                    </a:cubicBezTo>
                    <a:lnTo>
                      <a:pt x="374355" y="299890"/>
                    </a:lnTo>
                    <a:lnTo>
                      <a:pt x="460229" y="299890"/>
                    </a:lnTo>
                    <a:cubicBezTo>
                      <a:pt x="474340" y="299890"/>
                      <a:pt x="485759" y="311199"/>
                      <a:pt x="485759" y="325288"/>
                    </a:cubicBezTo>
                    <a:cubicBezTo>
                      <a:pt x="485759" y="339378"/>
                      <a:pt x="474340" y="350780"/>
                      <a:pt x="460229" y="350780"/>
                    </a:cubicBezTo>
                    <a:lnTo>
                      <a:pt x="348825" y="350780"/>
                    </a:lnTo>
                    <a:cubicBezTo>
                      <a:pt x="334807" y="350780"/>
                      <a:pt x="323388" y="339378"/>
                      <a:pt x="323388" y="325288"/>
                    </a:cubicBezTo>
                    <a:lnTo>
                      <a:pt x="323388" y="217760"/>
                    </a:lnTo>
                    <a:cubicBezTo>
                      <a:pt x="323388" y="203763"/>
                      <a:pt x="334807" y="192361"/>
                      <a:pt x="348825" y="192361"/>
                    </a:cubicBezTo>
                    <a:close/>
                    <a:moveTo>
                      <a:pt x="169996" y="192361"/>
                    </a:moveTo>
                    <a:cubicBezTo>
                      <a:pt x="184106" y="192361"/>
                      <a:pt x="195523" y="203763"/>
                      <a:pt x="195523" y="217760"/>
                    </a:cubicBezTo>
                    <a:lnTo>
                      <a:pt x="195523" y="325288"/>
                    </a:lnTo>
                    <a:cubicBezTo>
                      <a:pt x="195523" y="339378"/>
                      <a:pt x="184106" y="350780"/>
                      <a:pt x="169996" y="350780"/>
                    </a:cubicBezTo>
                    <a:lnTo>
                      <a:pt x="58608" y="350780"/>
                    </a:lnTo>
                    <a:cubicBezTo>
                      <a:pt x="44498" y="350780"/>
                      <a:pt x="33081" y="339378"/>
                      <a:pt x="33081" y="325288"/>
                    </a:cubicBezTo>
                    <a:cubicBezTo>
                      <a:pt x="33081" y="311199"/>
                      <a:pt x="44498" y="299890"/>
                      <a:pt x="58608" y="299890"/>
                    </a:cubicBezTo>
                    <a:lnTo>
                      <a:pt x="144470" y="299890"/>
                    </a:lnTo>
                    <a:lnTo>
                      <a:pt x="144470" y="217760"/>
                    </a:lnTo>
                    <a:cubicBezTo>
                      <a:pt x="144470" y="203763"/>
                      <a:pt x="155887" y="192361"/>
                      <a:pt x="169996" y="192361"/>
                    </a:cubicBezTo>
                    <a:close/>
                    <a:moveTo>
                      <a:pt x="353742" y="157714"/>
                    </a:moveTo>
                    <a:cubicBezTo>
                      <a:pt x="390970" y="157714"/>
                      <a:pt x="421143" y="187841"/>
                      <a:pt x="421143" y="225013"/>
                    </a:cubicBezTo>
                    <a:lnTo>
                      <a:pt x="421143" y="289716"/>
                    </a:lnTo>
                    <a:lnTo>
                      <a:pt x="384564" y="289716"/>
                    </a:lnTo>
                    <a:lnTo>
                      <a:pt x="384564" y="217782"/>
                    </a:lnTo>
                    <a:cubicBezTo>
                      <a:pt x="384564" y="198130"/>
                      <a:pt x="368596" y="182186"/>
                      <a:pt x="348822" y="182186"/>
                    </a:cubicBezTo>
                    <a:cubicBezTo>
                      <a:pt x="329140" y="182186"/>
                      <a:pt x="313171" y="198130"/>
                      <a:pt x="313171" y="217782"/>
                    </a:cubicBezTo>
                    <a:lnTo>
                      <a:pt x="313171" y="325312"/>
                    </a:lnTo>
                    <a:cubicBezTo>
                      <a:pt x="313171" y="345056"/>
                      <a:pt x="329140" y="361000"/>
                      <a:pt x="348822" y="361000"/>
                    </a:cubicBezTo>
                    <a:lnTo>
                      <a:pt x="460228" y="361000"/>
                    </a:lnTo>
                    <a:cubicBezTo>
                      <a:pt x="467005" y="361000"/>
                      <a:pt x="473318" y="358961"/>
                      <a:pt x="478703" y="355716"/>
                    </a:cubicBezTo>
                    <a:cubicBezTo>
                      <a:pt x="492815" y="355902"/>
                      <a:pt x="505905" y="363410"/>
                      <a:pt x="513146" y="375461"/>
                    </a:cubicBezTo>
                    <a:cubicBezTo>
                      <a:pt x="520480" y="387882"/>
                      <a:pt x="520759" y="403085"/>
                      <a:pt x="513982" y="415784"/>
                    </a:cubicBezTo>
                    <a:lnTo>
                      <a:pt x="421236" y="586812"/>
                    </a:lnTo>
                    <a:cubicBezTo>
                      <a:pt x="413902" y="600438"/>
                      <a:pt x="399883" y="608132"/>
                      <a:pt x="385307" y="608132"/>
                    </a:cubicBezTo>
                    <a:cubicBezTo>
                      <a:pt x="378808" y="608132"/>
                      <a:pt x="372124" y="606556"/>
                      <a:pt x="365997" y="603219"/>
                    </a:cubicBezTo>
                    <a:cubicBezTo>
                      <a:pt x="346129" y="592559"/>
                      <a:pt x="338795" y="567809"/>
                      <a:pt x="349471" y="548064"/>
                    </a:cubicBezTo>
                    <a:lnTo>
                      <a:pt x="409631" y="437105"/>
                    </a:lnTo>
                    <a:lnTo>
                      <a:pt x="326447" y="437105"/>
                    </a:lnTo>
                    <a:cubicBezTo>
                      <a:pt x="303888" y="437105"/>
                      <a:pt x="286805" y="418843"/>
                      <a:pt x="286805" y="396318"/>
                    </a:cubicBezTo>
                    <a:cubicBezTo>
                      <a:pt x="286805" y="393908"/>
                      <a:pt x="286341" y="225013"/>
                      <a:pt x="286341" y="225013"/>
                    </a:cubicBezTo>
                    <a:cubicBezTo>
                      <a:pt x="286341" y="187841"/>
                      <a:pt x="316514" y="157714"/>
                      <a:pt x="353742" y="157714"/>
                    </a:cubicBezTo>
                    <a:close/>
                    <a:moveTo>
                      <a:pt x="165191" y="157714"/>
                    </a:moveTo>
                    <a:cubicBezTo>
                      <a:pt x="202326" y="157714"/>
                      <a:pt x="232499" y="187841"/>
                      <a:pt x="232499" y="225013"/>
                    </a:cubicBezTo>
                    <a:cubicBezTo>
                      <a:pt x="232499" y="225013"/>
                      <a:pt x="232499" y="393908"/>
                      <a:pt x="232499" y="396318"/>
                    </a:cubicBezTo>
                    <a:cubicBezTo>
                      <a:pt x="232499" y="418843"/>
                      <a:pt x="214952" y="437105"/>
                      <a:pt x="192485" y="437105"/>
                    </a:cubicBezTo>
                    <a:lnTo>
                      <a:pt x="109302" y="437105"/>
                    </a:lnTo>
                    <a:lnTo>
                      <a:pt x="169369" y="548064"/>
                    </a:lnTo>
                    <a:cubicBezTo>
                      <a:pt x="180045" y="567809"/>
                      <a:pt x="172711" y="592559"/>
                      <a:pt x="152936" y="603219"/>
                    </a:cubicBezTo>
                    <a:cubicBezTo>
                      <a:pt x="146716" y="606556"/>
                      <a:pt x="140124" y="608132"/>
                      <a:pt x="133533" y="608132"/>
                    </a:cubicBezTo>
                    <a:cubicBezTo>
                      <a:pt x="119050" y="608132"/>
                      <a:pt x="104938" y="600438"/>
                      <a:pt x="97604" y="586812"/>
                    </a:cubicBezTo>
                    <a:lnTo>
                      <a:pt x="4951" y="415784"/>
                    </a:lnTo>
                    <a:cubicBezTo>
                      <a:pt x="-1919" y="403085"/>
                      <a:pt x="-1640" y="387882"/>
                      <a:pt x="5787" y="375554"/>
                    </a:cubicBezTo>
                    <a:cubicBezTo>
                      <a:pt x="13028" y="363410"/>
                      <a:pt x="26025" y="355902"/>
                      <a:pt x="40137" y="355716"/>
                    </a:cubicBezTo>
                    <a:cubicBezTo>
                      <a:pt x="45522" y="358961"/>
                      <a:pt x="51835" y="361000"/>
                      <a:pt x="58612" y="361000"/>
                    </a:cubicBezTo>
                    <a:lnTo>
                      <a:pt x="170018" y="361000"/>
                    </a:lnTo>
                    <a:cubicBezTo>
                      <a:pt x="189700" y="361000"/>
                      <a:pt x="205669" y="345056"/>
                      <a:pt x="205669" y="325312"/>
                    </a:cubicBezTo>
                    <a:lnTo>
                      <a:pt x="205669" y="217782"/>
                    </a:lnTo>
                    <a:cubicBezTo>
                      <a:pt x="205669" y="198130"/>
                      <a:pt x="189700" y="182186"/>
                      <a:pt x="170018" y="182186"/>
                    </a:cubicBezTo>
                    <a:cubicBezTo>
                      <a:pt x="150244" y="182186"/>
                      <a:pt x="134276" y="198130"/>
                      <a:pt x="134276" y="217782"/>
                    </a:cubicBezTo>
                    <a:lnTo>
                      <a:pt x="134276" y="289716"/>
                    </a:lnTo>
                    <a:lnTo>
                      <a:pt x="97697" y="289716"/>
                    </a:lnTo>
                    <a:lnTo>
                      <a:pt x="97697" y="225013"/>
                    </a:lnTo>
                    <a:cubicBezTo>
                      <a:pt x="97697" y="187841"/>
                      <a:pt x="127870" y="157714"/>
                      <a:pt x="165191" y="157714"/>
                    </a:cubicBezTo>
                    <a:close/>
                    <a:moveTo>
                      <a:pt x="359129" y="0"/>
                    </a:moveTo>
                    <a:cubicBezTo>
                      <a:pt x="396874" y="0"/>
                      <a:pt x="427472" y="30551"/>
                      <a:pt x="427472" y="68237"/>
                    </a:cubicBezTo>
                    <a:cubicBezTo>
                      <a:pt x="427472" y="105923"/>
                      <a:pt x="396874" y="136474"/>
                      <a:pt x="359129" y="136474"/>
                    </a:cubicBezTo>
                    <a:cubicBezTo>
                      <a:pt x="321384" y="136474"/>
                      <a:pt x="290786" y="105923"/>
                      <a:pt x="290786" y="68237"/>
                    </a:cubicBezTo>
                    <a:cubicBezTo>
                      <a:pt x="290786" y="30551"/>
                      <a:pt x="321384" y="0"/>
                      <a:pt x="359129" y="0"/>
                    </a:cubicBezTo>
                    <a:close/>
                    <a:moveTo>
                      <a:pt x="159711" y="0"/>
                    </a:moveTo>
                    <a:cubicBezTo>
                      <a:pt x="197456" y="0"/>
                      <a:pt x="228054" y="30551"/>
                      <a:pt x="228054" y="68237"/>
                    </a:cubicBezTo>
                    <a:cubicBezTo>
                      <a:pt x="228054" y="105923"/>
                      <a:pt x="197456" y="136474"/>
                      <a:pt x="159711" y="136474"/>
                    </a:cubicBezTo>
                    <a:cubicBezTo>
                      <a:pt x="121966" y="136474"/>
                      <a:pt x="91368" y="105923"/>
                      <a:pt x="91368" y="68237"/>
                    </a:cubicBezTo>
                    <a:cubicBezTo>
                      <a:pt x="91368" y="30551"/>
                      <a:pt x="121966" y="0"/>
                      <a:pt x="15971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9563FD67-D063-423A-A2A8-CE74D0D47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1243" y="2237424"/>
                <a:ext cx="1960097" cy="4157658"/>
              </a:xfrm>
              <a:prstGeom prst="rect">
                <a:avLst/>
              </a:prstGeom>
            </p:spPr>
          </p:pic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59256"/>
            <a:ext cx="4555560" cy="4006369"/>
            <a:chOff x="7237008" y="2014335"/>
            <a:chExt cx="4555560" cy="4006369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14888" y="2014335"/>
              <a:ext cx="2954984" cy="2120565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9121853" y="3324625"/>
            <a:ext cx="1542854" cy="645840"/>
            <a:chOff x="4637988" y="2054502"/>
            <a:chExt cx="1542854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637988" y="2054502"/>
              <a:ext cx="1542854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36258" y="2109415"/>
              <a:ext cx="429711" cy="537112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731756" y="2116923"/>
              <a:ext cx="609685" cy="464540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4020687" y="1880287"/>
            <a:ext cx="507118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720985" y="1748605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720985" y="2991985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53" name="directional-left-arrow-symbol_56911">
            <a:extLst>
              <a:ext uri="{FF2B5EF4-FFF2-40B4-BE49-F238E27FC236}">
                <a16:creationId xmlns:a16="http://schemas.microsoft.com/office/drawing/2014/main" id="{33FC58FA-2B8F-4764-8ACA-790D4E64C454}"/>
              </a:ext>
            </a:extLst>
          </p:cNvPr>
          <p:cNvSpPr>
            <a:spLocks noChangeAspect="1"/>
          </p:cNvSpPr>
          <p:nvPr/>
        </p:nvSpPr>
        <p:spPr bwMode="auto">
          <a:xfrm rot="9860026" flipV="1">
            <a:off x="3467576" y="3479132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5" name="directional-left-arrow-symbol_56911">
            <a:extLst>
              <a:ext uri="{FF2B5EF4-FFF2-40B4-BE49-F238E27FC236}">
                <a16:creationId xmlns:a16="http://schemas.microsoft.com/office/drawing/2014/main" id="{395477D8-6B4E-44DA-B355-B18F8941E1FD}"/>
              </a:ext>
            </a:extLst>
          </p:cNvPr>
          <p:cNvSpPr>
            <a:spLocks noChangeAspect="1"/>
          </p:cNvSpPr>
          <p:nvPr/>
        </p:nvSpPr>
        <p:spPr bwMode="auto">
          <a:xfrm rot="11739974">
            <a:off x="3467576" y="2831975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7" name="user_158961">
            <a:extLst>
              <a:ext uri="{FF2B5EF4-FFF2-40B4-BE49-F238E27FC236}">
                <a16:creationId xmlns:a16="http://schemas.microsoft.com/office/drawing/2014/main" id="{4D869DCE-A620-49AD-87FD-820E6C84B14B}"/>
              </a:ext>
            </a:extLst>
          </p:cNvPr>
          <p:cNvSpPr>
            <a:spLocks noChangeAspect="1"/>
          </p:cNvSpPr>
          <p:nvPr/>
        </p:nvSpPr>
        <p:spPr bwMode="auto">
          <a:xfrm>
            <a:off x="7519527" y="521081"/>
            <a:ext cx="2954984" cy="2120565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4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EA9095-048A-4FF0-9541-BAC1938FD273}"/>
              </a:ext>
            </a:extLst>
          </p:cNvPr>
          <p:cNvGrpSpPr/>
          <p:nvPr/>
        </p:nvGrpSpPr>
        <p:grpSpPr>
          <a:xfrm>
            <a:off x="406171" y="2610816"/>
            <a:ext cx="11553309" cy="2094100"/>
            <a:chOff x="406171" y="2752220"/>
            <a:chExt cx="11611084" cy="2104572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747408BE-CAC7-4C3A-B2EF-9298D07F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657" y="275222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(10 </a:t>
              </a:r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85E1642-CF0B-4E56-85FC-4EBB0A6F62C9}"/>
                </a:ext>
              </a:extLst>
            </p:cNvPr>
            <p:cNvGrpSpPr/>
            <p:nvPr/>
          </p:nvGrpSpPr>
          <p:grpSpPr>
            <a:xfrm>
              <a:off x="406171" y="2841467"/>
              <a:ext cx="11611084" cy="2015325"/>
              <a:chOff x="357393" y="2841467"/>
              <a:chExt cx="14349615" cy="2573637"/>
            </a:xfrm>
          </p:grpSpPr>
          <p:pic>
            <p:nvPicPr>
              <p:cNvPr id="30" name="图片 29" descr="手机屏幕的截图&#10;&#10;描述已自动生成">
                <a:extLst>
                  <a:ext uri="{FF2B5EF4-FFF2-40B4-BE49-F238E27FC236}">
                    <a16:creationId xmlns:a16="http://schemas.microsoft.com/office/drawing/2014/main" id="{B5753C8D-226B-4701-9F15-83A67A0EAB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43" r="6143" b="10161"/>
              <a:stretch/>
            </p:blipFill>
            <p:spPr>
              <a:xfrm>
                <a:off x="10824855" y="2844709"/>
                <a:ext cx="3882153" cy="2567151"/>
              </a:xfrm>
              <a:prstGeom prst="rect">
                <a:avLst/>
              </a:prstGeom>
            </p:spPr>
          </p:pic>
          <p:pic>
            <p:nvPicPr>
              <p:cNvPr id="32" name="图片 31" descr="手机屏幕的截图&#10;&#10;描述已自动生成">
                <a:extLst>
                  <a:ext uri="{FF2B5EF4-FFF2-40B4-BE49-F238E27FC236}">
                    <a16:creationId xmlns:a16="http://schemas.microsoft.com/office/drawing/2014/main" id="{347DCAF2-376F-4A94-97C1-4977735FE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5" r="16645" b="10161"/>
              <a:stretch/>
            </p:blipFill>
            <p:spPr>
              <a:xfrm>
                <a:off x="4046378" y="2844709"/>
                <a:ext cx="3378967" cy="2567151"/>
              </a:xfrm>
              <a:prstGeom prst="rect">
                <a:avLst/>
              </a:prstGeom>
            </p:spPr>
          </p:pic>
          <p:pic>
            <p:nvPicPr>
              <p:cNvPr id="34" name="图片 33" descr="手机屏幕的截图&#10;&#10;描述已自动生成">
                <a:extLst>
                  <a:ext uri="{FF2B5EF4-FFF2-40B4-BE49-F238E27FC236}">
                    <a16:creationId xmlns:a16="http://schemas.microsoft.com/office/drawing/2014/main" id="{64F624BA-6E28-44A7-8DDF-15D9B432AD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7" r="16296" b="9934"/>
              <a:stretch/>
            </p:blipFill>
            <p:spPr>
              <a:xfrm>
                <a:off x="357393" y="2841467"/>
                <a:ext cx="3681309" cy="2573637"/>
              </a:xfrm>
              <a:prstGeom prst="rect">
                <a:avLst/>
              </a:prstGeom>
            </p:spPr>
          </p:pic>
          <p:pic>
            <p:nvPicPr>
              <p:cNvPr id="36" name="图片 35" descr="手机屏幕的截图&#10;&#10;描述已自动生成">
                <a:extLst>
                  <a:ext uri="{FF2B5EF4-FFF2-40B4-BE49-F238E27FC236}">
                    <a16:creationId xmlns:a16="http://schemas.microsoft.com/office/drawing/2014/main" id="{F8A3BDDB-0677-4151-8A74-82568F44E2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60" r="16382" b="9934"/>
              <a:stretch/>
            </p:blipFill>
            <p:spPr>
              <a:xfrm>
                <a:off x="7433021" y="2841467"/>
                <a:ext cx="3384159" cy="2573637"/>
              </a:xfrm>
              <a:prstGeom prst="rect">
                <a:avLst/>
              </a:prstGeom>
            </p:spPr>
          </p:pic>
        </p:grp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333E2CB-12B3-4593-8A13-2BFD5A849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6303" y="2934276"/>
              <a:ext cx="61236" cy="171831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B62B85A-9407-4715-A953-809CA555C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23881" y="2999401"/>
              <a:ext cx="61236" cy="171831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4538AA8-B0DE-48A9-B9F6-24C49188F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6670" y="2941934"/>
              <a:ext cx="61236" cy="171831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BCCC367-DD58-4FAC-8614-9140311A6E0C}"/>
              </a:ext>
            </a:extLst>
          </p:cNvPr>
          <p:cNvGrpSpPr/>
          <p:nvPr/>
        </p:nvGrpSpPr>
        <p:grpSpPr>
          <a:xfrm>
            <a:off x="52274" y="758015"/>
            <a:ext cx="12139726" cy="3653728"/>
            <a:chOff x="462295" y="719104"/>
            <a:chExt cx="12139726" cy="365372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AAB9B40-1505-46FB-812D-24C738FD6A3D}"/>
                </a:ext>
              </a:extLst>
            </p:cNvPr>
            <p:cNvGrpSpPr/>
            <p:nvPr/>
          </p:nvGrpSpPr>
          <p:grpSpPr>
            <a:xfrm>
              <a:off x="695366" y="719104"/>
              <a:ext cx="11906655" cy="2034856"/>
              <a:chOff x="184826" y="620044"/>
              <a:chExt cx="11906655" cy="2034856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6F8EEB0-44C3-42D3-AFE8-153A1263AC42}"/>
                  </a:ext>
                </a:extLst>
              </p:cNvPr>
              <p:cNvGrpSpPr/>
              <p:nvPr/>
            </p:nvGrpSpPr>
            <p:grpSpPr>
              <a:xfrm>
                <a:off x="184826" y="620044"/>
                <a:ext cx="11906655" cy="2034856"/>
                <a:chOff x="184826" y="620043"/>
                <a:chExt cx="14956077" cy="2556005"/>
              </a:xfrm>
            </p:grpSpPr>
            <p:pic>
              <p:nvPicPr>
                <p:cNvPr id="5" name="图片 4" descr="手机屏幕的截图&#10;&#10;描述已自动生成">
                  <a:extLst>
                    <a:ext uri="{FF2B5EF4-FFF2-40B4-BE49-F238E27FC236}">
                      <a16:creationId xmlns:a16="http://schemas.microsoft.com/office/drawing/2014/main" id="{7D05DD43-4A7E-4B34-B8EA-94CD045F63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954" b="10551"/>
                <a:stretch/>
              </p:blipFill>
              <p:spPr>
                <a:xfrm>
                  <a:off x="10995366" y="620043"/>
                  <a:ext cx="4145537" cy="2556005"/>
                </a:xfrm>
                <a:prstGeom prst="rect">
                  <a:avLst/>
                </a:prstGeom>
              </p:spPr>
            </p:pic>
            <p:pic>
              <p:nvPicPr>
                <p:cNvPr id="7" name="图片 6" descr="手机屏幕的截图&#10;&#10;描述已自动生成">
                  <a:extLst>
                    <a:ext uri="{FF2B5EF4-FFF2-40B4-BE49-F238E27FC236}">
                      <a16:creationId xmlns:a16="http://schemas.microsoft.com/office/drawing/2014/main" id="{061D218D-FCB6-497C-9152-815A9145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523" r="16213" b="10551"/>
                <a:stretch/>
              </p:blipFill>
              <p:spPr>
                <a:xfrm>
                  <a:off x="4154342" y="620043"/>
                  <a:ext cx="3346315" cy="2556005"/>
                </a:xfrm>
                <a:prstGeom prst="rect">
                  <a:avLst/>
                </a:prstGeom>
              </p:spPr>
            </p:pic>
            <p:pic>
              <p:nvPicPr>
                <p:cNvPr id="9" name="图片 8" descr="手机屏幕的截图&#10;&#10;描述已自动生成">
                  <a:extLst>
                    <a:ext uri="{FF2B5EF4-FFF2-40B4-BE49-F238E27FC236}">
                      <a16:creationId xmlns:a16="http://schemas.microsoft.com/office/drawing/2014/main" id="{999851FA-2233-490B-B269-AC020A45CC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21" r="16742" b="10551"/>
                <a:stretch/>
              </p:blipFill>
              <p:spPr>
                <a:xfrm>
                  <a:off x="184826" y="620043"/>
                  <a:ext cx="3840332" cy="2556005"/>
                </a:xfrm>
                <a:prstGeom prst="rect">
                  <a:avLst/>
                </a:prstGeom>
              </p:spPr>
            </p:pic>
            <p:pic>
              <p:nvPicPr>
                <p:cNvPr id="11" name="图片 10" descr="手机屏幕的截图&#10;&#10;描述已自动生成">
                  <a:extLst>
                    <a:ext uri="{FF2B5EF4-FFF2-40B4-BE49-F238E27FC236}">
                      <a16:creationId xmlns:a16="http://schemas.microsoft.com/office/drawing/2014/main" id="{BA9951DF-2E52-438A-A9F5-EAB010BE28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03" r="16934" b="10551"/>
                <a:stretch/>
              </p:blipFill>
              <p:spPr>
                <a:xfrm>
                  <a:off x="7556525" y="620043"/>
                  <a:ext cx="3346315" cy="2556005"/>
                </a:xfrm>
                <a:prstGeom prst="rect">
                  <a:avLst/>
                </a:prstGeom>
              </p:spPr>
            </p:pic>
          </p:grp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34109A1C-8B77-4125-BD18-4357D5DA2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4188" y="746761"/>
                <a:ext cx="61236" cy="171831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0523628-BF4A-4CA4-BBF3-51B9F3DA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6037" y="757204"/>
                <a:ext cx="61236" cy="171831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46977E8B-E90B-4A58-922B-1047D2835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7650" y="767081"/>
                <a:ext cx="61236" cy="1718310"/>
              </a:xfrm>
              <a:prstGeom prst="rect">
                <a:avLst/>
              </a:prstGeom>
            </p:spPr>
          </p:pic>
        </p:grp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000AFF5C-CE79-4D27-9C0E-81CA8A9A9A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963312" y="2593327"/>
              <a:ext cx="3205112" cy="3538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 bins  (8 kHz / 600)</a:t>
              </a:r>
            </a:p>
          </p:txBody>
        </p:sp>
      </p:grpSp>
      <p:sp>
        <p:nvSpPr>
          <p:cNvPr id="46" name="Rectangle 4">
            <a:extLst>
              <a:ext uri="{FF2B5EF4-FFF2-40B4-BE49-F238E27FC236}">
                <a16:creationId xmlns:a16="http://schemas.microsoft.com/office/drawing/2014/main" id="{ADAB608F-EC93-4191-8A59-107AB32B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652" y="4582030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(10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75DB360-5295-4AC6-8CC8-5DEF8604D058}"/>
              </a:ext>
            </a:extLst>
          </p:cNvPr>
          <p:cNvSpPr txBox="1"/>
          <p:nvPr/>
        </p:nvSpPr>
        <p:spPr>
          <a:xfrm>
            <a:off x="6537207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BD34361-86FD-4130-9815-AF930C8D45AA}"/>
              </a:ext>
            </a:extLst>
          </p:cNvPr>
          <p:cNvSpPr txBox="1"/>
          <p:nvPr/>
        </p:nvSpPr>
        <p:spPr>
          <a:xfrm>
            <a:off x="3799521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CD35140-8670-41B0-88E4-9AE08133D9EE}"/>
              </a:ext>
            </a:extLst>
          </p:cNvPr>
          <p:cNvSpPr txBox="1"/>
          <p:nvPr/>
        </p:nvSpPr>
        <p:spPr>
          <a:xfrm>
            <a:off x="1061835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Audio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35B709E-80A5-4F6B-B225-F969AA9448F7}"/>
              </a:ext>
            </a:extLst>
          </p:cNvPr>
          <p:cNvSpPr txBox="1"/>
          <p:nvPr/>
        </p:nvSpPr>
        <p:spPr>
          <a:xfrm>
            <a:off x="9274894" y="524149"/>
            <a:ext cx="194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846243B4-F595-4870-8908-0761DADA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2" y="4250988"/>
            <a:ext cx="10147047" cy="18766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59728E0A-D1E9-45B5-879C-C5CE42C9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63" y="2284097"/>
            <a:ext cx="10147047" cy="187669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73197E78-7E60-45F5-8C9C-60798590F988}"/>
              </a:ext>
            </a:extLst>
          </p:cNvPr>
          <p:cNvGrpSpPr/>
          <p:nvPr/>
        </p:nvGrpSpPr>
        <p:grpSpPr>
          <a:xfrm>
            <a:off x="383140" y="782349"/>
            <a:ext cx="11059838" cy="4215064"/>
            <a:chOff x="307258" y="476998"/>
            <a:chExt cx="11059838" cy="421506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E7829D9-0FA5-4C8C-91D3-C40C626F8DD6}"/>
                </a:ext>
              </a:extLst>
            </p:cNvPr>
            <p:cNvGrpSpPr/>
            <p:nvPr/>
          </p:nvGrpSpPr>
          <p:grpSpPr>
            <a:xfrm>
              <a:off x="307258" y="524149"/>
              <a:ext cx="11059838" cy="4167913"/>
              <a:chOff x="311447" y="1380436"/>
              <a:chExt cx="14535087" cy="5477564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2E655528-D2D1-4DF7-8F14-1DDD5B66D3C4}"/>
                  </a:ext>
                </a:extLst>
              </p:cNvPr>
              <p:cNvGrpSpPr/>
              <p:nvPr/>
            </p:nvGrpSpPr>
            <p:grpSpPr>
              <a:xfrm>
                <a:off x="311447" y="1380436"/>
                <a:ext cx="14535087" cy="5241974"/>
                <a:chOff x="311447" y="1380436"/>
                <a:chExt cx="14535087" cy="5241974"/>
              </a:xfrm>
            </p:grpSpPr>
            <p:pic>
              <p:nvPicPr>
                <p:cNvPr id="3" name="图片 2" descr="手机屏幕的截图&#10;&#10;描述已自动生成">
                  <a:extLst>
                    <a:ext uri="{FF2B5EF4-FFF2-40B4-BE49-F238E27FC236}">
                      <a16:creationId xmlns:a16="http://schemas.microsoft.com/office/drawing/2014/main" id="{3C5F8497-AA45-45ED-B941-090A1B0FC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7651333" y="1380436"/>
                  <a:ext cx="3276295" cy="2857500"/>
                </a:xfrm>
                <a:prstGeom prst="rect">
                  <a:avLst/>
                </a:prstGeom>
              </p:spPr>
            </p:pic>
            <p:pic>
              <p:nvPicPr>
                <p:cNvPr id="6" name="图片 5" descr="手机屏幕的截图&#10;&#10;描述已自动生成">
                  <a:extLst>
                    <a:ext uri="{FF2B5EF4-FFF2-40B4-BE49-F238E27FC236}">
                      <a16:creationId xmlns:a16="http://schemas.microsoft.com/office/drawing/2014/main" id="{2929892C-E837-46E9-B01D-358549532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5750"/>
                <a:stretch/>
              </p:blipFill>
              <p:spPr>
                <a:xfrm>
                  <a:off x="10951204" y="1380436"/>
                  <a:ext cx="3817302" cy="2857500"/>
                </a:xfrm>
                <a:prstGeom prst="rect">
                  <a:avLst/>
                </a:prstGeom>
              </p:spPr>
            </p:pic>
            <p:pic>
              <p:nvPicPr>
                <p:cNvPr id="10" name="图片 9" descr="手机屏幕的截图&#10;&#10;描述已自动生成">
                  <a:extLst>
                    <a:ext uri="{FF2B5EF4-FFF2-40B4-BE49-F238E27FC236}">
                      <a16:creationId xmlns:a16="http://schemas.microsoft.com/office/drawing/2014/main" id="{BD6C97BB-BDA0-4874-9496-A3A26B41E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5646"/>
                <a:stretch/>
              </p:blipFill>
              <p:spPr>
                <a:xfrm>
                  <a:off x="4305602" y="1380436"/>
                  <a:ext cx="3346010" cy="2857500"/>
                </a:xfrm>
                <a:prstGeom prst="rect">
                  <a:avLst/>
                </a:prstGeom>
              </p:spPr>
            </p:pic>
            <p:pic>
              <p:nvPicPr>
                <p:cNvPr id="15" name="图片 14" descr="手机屏幕的截图&#10;&#10;描述已自动生成">
                  <a:extLst>
                    <a:ext uri="{FF2B5EF4-FFF2-40B4-BE49-F238E27FC236}">
                      <a16:creationId xmlns:a16="http://schemas.microsoft.com/office/drawing/2014/main" id="{A2343B5B-E164-44FE-9235-0CF4FD7C5C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5646"/>
                <a:stretch/>
              </p:blipFill>
              <p:spPr>
                <a:xfrm>
                  <a:off x="311447" y="1380436"/>
                  <a:ext cx="4017362" cy="2857500"/>
                </a:xfrm>
                <a:prstGeom prst="rect">
                  <a:avLst/>
                </a:prstGeom>
              </p:spPr>
            </p:pic>
            <p:pic>
              <p:nvPicPr>
                <p:cNvPr id="20" name="图片 19" descr="手机屏幕的截图&#10;&#10;描述已自动生成">
                  <a:extLst>
                    <a:ext uri="{FF2B5EF4-FFF2-40B4-BE49-F238E27FC236}">
                      <a16:creationId xmlns:a16="http://schemas.microsoft.com/office/drawing/2014/main" id="{DB3BCC30-392F-468A-A670-076234231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4316"/>
                <a:stretch/>
              </p:blipFill>
              <p:spPr>
                <a:xfrm>
                  <a:off x="10960933" y="3764907"/>
                  <a:ext cx="3885601" cy="2857502"/>
                </a:xfrm>
                <a:prstGeom prst="rect">
                  <a:avLst/>
                </a:prstGeom>
              </p:spPr>
            </p:pic>
            <p:pic>
              <p:nvPicPr>
                <p:cNvPr id="23" name="图片 22" descr="手机屏幕的截图&#10;&#10;描述已自动生成">
                  <a:extLst>
                    <a:ext uri="{FF2B5EF4-FFF2-40B4-BE49-F238E27FC236}">
                      <a16:creationId xmlns:a16="http://schemas.microsoft.com/office/drawing/2014/main" id="{B47E119D-4172-45DF-917D-311DB30072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4311539" y="3764907"/>
                  <a:ext cx="3276295" cy="2857502"/>
                </a:xfrm>
                <a:prstGeom prst="rect">
                  <a:avLst/>
                </a:prstGeom>
              </p:spPr>
            </p:pic>
            <p:pic>
              <p:nvPicPr>
                <p:cNvPr id="25" name="图片 24" descr="手机屏幕的截图&#10;&#10;描述已自动生成">
                  <a:extLst>
                    <a:ext uri="{FF2B5EF4-FFF2-40B4-BE49-F238E27FC236}">
                      <a16:creationId xmlns:a16="http://schemas.microsoft.com/office/drawing/2014/main" id="{4BCCDA77-E90D-444C-8189-3D2D5E422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110"/>
                <a:stretch/>
              </p:blipFill>
              <p:spPr>
                <a:xfrm>
                  <a:off x="311447" y="3764908"/>
                  <a:ext cx="3947646" cy="2857502"/>
                </a:xfrm>
                <a:prstGeom prst="rect">
                  <a:avLst/>
                </a:prstGeom>
              </p:spPr>
            </p:pic>
            <p:pic>
              <p:nvPicPr>
                <p:cNvPr id="29" name="图片 28" descr="手机屏幕的截图&#10;&#10;描述已自动生成">
                  <a:extLst>
                    <a:ext uri="{FF2B5EF4-FFF2-40B4-BE49-F238E27FC236}">
                      <a16:creationId xmlns:a16="http://schemas.microsoft.com/office/drawing/2014/main" id="{7D4A1D0E-4476-48E9-A1CC-444BB59A71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097" r="17110"/>
                <a:stretch/>
              </p:blipFill>
              <p:spPr>
                <a:xfrm>
                  <a:off x="7660416" y="3764907"/>
                  <a:ext cx="3276296" cy="2857502"/>
                </a:xfrm>
                <a:prstGeom prst="rect">
                  <a:avLst/>
                </a:prstGeom>
              </p:spPr>
            </p:pic>
          </p:grpSp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A11F3CC0-9144-46D2-BAA3-F8C6C27F6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5599" y="1463075"/>
                <a:ext cx="98507" cy="5394925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D0D106D0-70DF-4F6D-BA6A-B1D590D6A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1739" y="1563221"/>
                <a:ext cx="86095" cy="4715110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E79DD5B3-15B4-4DAC-BFA9-AED092390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6368" y="1411188"/>
                <a:ext cx="98507" cy="5394925"/>
              </a:xfrm>
              <a:prstGeom prst="rect">
                <a:avLst/>
              </a:prstGeom>
            </p:spPr>
          </p:pic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6363865-D2AF-4391-B148-F8EC141A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0422" y="476998"/>
              <a:ext cx="185260" cy="4105032"/>
            </a:xfrm>
            <a:prstGeom prst="rect">
              <a:avLst/>
            </a:prstGeom>
          </p:spPr>
        </p:pic>
      </p:grpSp>
      <p:sp>
        <p:nvSpPr>
          <p:cNvPr id="21" name="Rectangle 4">
            <a:extLst>
              <a:ext uri="{FF2B5EF4-FFF2-40B4-BE49-F238E27FC236}">
                <a16:creationId xmlns:a16="http://schemas.microsoft.com/office/drawing/2014/main" id="{000AFF5C-CE79-4D27-9C0E-81CA8A9A9A7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156349" y="2412500"/>
            <a:ext cx="3205112" cy="35389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bins  (Hz)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B4B56EF-DF1F-42FD-93A7-E61594DCF96F}"/>
              </a:ext>
            </a:extLst>
          </p:cNvPr>
          <p:cNvGrpSpPr/>
          <p:nvPr/>
        </p:nvGrpSpPr>
        <p:grpSpPr>
          <a:xfrm>
            <a:off x="1203238" y="627846"/>
            <a:ext cx="9496952" cy="369332"/>
            <a:chOff x="1203238" y="524149"/>
            <a:chExt cx="9496952" cy="369332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75DB360-5295-4AC6-8CC8-5DEF8604D058}"/>
                </a:ext>
              </a:extLst>
            </p:cNvPr>
            <p:cNvSpPr txBox="1"/>
            <p:nvPr/>
          </p:nvSpPr>
          <p:spPr>
            <a:xfrm>
              <a:off x="6237354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BD34361-86FD-4130-9815-AF930C8D45AA}"/>
                </a:ext>
              </a:extLst>
            </p:cNvPr>
            <p:cNvSpPr txBox="1"/>
            <p:nvPr/>
          </p:nvSpPr>
          <p:spPr>
            <a:xfrm>
              <a:off x="3720296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D35140-8670-41B0-88E4-9AE08133D9EE}"/>
                </a:ext>
              </a:extLst>
            </p:cNvPr>
            <p:cNvSpPr txBox="1"/>
            <p:nvPr/>
          </p:nvSpPr>
          <p:spPr>
            <a:xfrm>
              <a:off x="1203238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 Audio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35B709E-80A5-4F6B-B225-F969AA9448F7}"/>
                </a:ext>
              </a:extLst>
            </p:cNvPr>
            <p:cNvSpPr txBox="1"/>
            <p:nvPr/>
          </p:nvSpPr>
          <p:spPr>
            <a:xfrm>
              <a:off x="8754411" y="524149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Variance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0100C227-2280-4B6C-8826-4E1D64CBA7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270" y="4569847"/>
            <a:ext cx="10006799" cy="15858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9592598-9106-4A33-AF56-2A0A8E46F9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705" y="2603124"/>
            <a:ext cx="10006799" cy="158586"/>
          </a:xfrm>
          <a:prstGeom prst="rect">
            <a:avLst/>
          </a:prstGeom>
        </p:spPr>
      </p:pic>
      <p:sp>
        <p:nvSpPr>
          <p:cNvPr id="46" name="Rectangle 4">
            <a:extLst>
              <a:ext uri="{FF2B5EF4-FFF2-40B4-BE49-F238E27FC236}">
                <a16:creationId xmlns:a16="http://schemas.microsoft.com/office/drawing/2014/main" id="{ADAB608F-EC93-4191-8A59-107AB32B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41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04ECE9B1-12DE-432F-9845-2CEB6F0A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138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04DB44EA-EC0F-4B27-9AA5-71642212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35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CF69F1CF-2E60-4657-AF06-A5652971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32" y="4463883"/>
            <a:ext cx="2125395" cy="34172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DDDC4E4-B7B0-4AEA-88D1-5E148BFF8107}"/>
              </a:ext>
            </a:extLst>
          </p:cNvPr>
          <p:cNvGrpSpPr/>
          <p:nvPr/>
        </p:nvGrpSpPr>
        <p:grpSpPr>
          <a:xfrm>
            <a:off x="1688775" y="1009256"/>
            <a:ext cx="1539240" cy="369332"/>
            <a:chOff x="8763088" y="1009172"/>
            <a:chExt cx="1539240" cy="369332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B7F6F824-01EC-4FBB-B12E-C05682ABCF44}"/>
                </a:ext>
              </a:extLst>
            </p:cNvPr>
            <p:cNvSpPr/>
            <p:nvPr/>
          </p:nvSpPr>
          <p:spPr>
            <a:xfrm flipV="1">
              <a:off x="8763088" y="1048883"/>
              <a:ext cx="1539240" cy="301721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C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E3C1C94-6E87-4836-86D5-90884F2B4A17}"/>
                </a:ext>
              </a:extLst>
            </p:cNvPr>
            <p:cNvSpPr txBox="1"/>
            <p:nvPr/>
          </p:nvSpPr>
          <p:spPr>
            <a:xfrm>
              <a:off x="8945407" y="1009172"/>
              <a:ext cx="117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矩形: 圆角 113">
            <a:extLst>
              <a:ext uri="{FF2B5EF4-FFF2-40B4-BE49-F238E27FC236}">
                <a16:creationId xmlns:a16="http://schemas.microsoft.com/office/drawing/2014/main" id="{F874DA21-14DE-4CD1-ACB7-1EC9BDBF000B}"/>
              </a:ext>
            </a:extLst>
          </p:cNvPr>
          <p:cNvSpPr/>
          <p:nvPr/>
        </p:nvSpPr>
        <p:spPr>
          <a:xfrm flipH="1">
            <a:off x="3562886" y="2888209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: 圆角 113">
            <a:extLst>
              <a:ext uri="{FF2B5EF4-FFF2-40B4-BE49-F238E27FC236}">
                <a16:creationId xmlns:a16="http://schemas.microsoft.com/office/drawing/2014/main" id="{DB530F41-AD34-4AB6-8634-C97AA442823E}"/>
              </a:ext>
            </a:extLst>
          </p:cNvPr>
          <p:cNvSpPr/>
          <p:nvPr/>
        </p:nvSpPr>
        <p:spPr>
          <a:xfrm flipH="1">
            <a:off x="1016361" y="2882399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圆角 113">
            <a:extLst>
              <a:ext uri="{FF2B5EF4-FFF2-40B4-BE49-F238E27FC236}">
                <a16:creationId xmlns:a16="http://schemas.microsoft.com/office/drawing/2014/main" id="{2DA858D3-E3D4-4F79-9526-4DFA4D22E4FF}"/>
              </a:ext>
            </a:extLst>
          </p:cNvPr>
          <p:cNvSpPr/>
          <p:nvPr/>
        </p:nvSpPr>
        <p:spPr>
          <a:xfrm flipH="1">
            <a:off x="6077129" y="2888307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: 圆角 113">
            <a:extLst>
              <a:ext uri="{FF2B5EF4-FFF2-40B4-BE49-F238E27FC236}">
                <a16:creationId xmlns:a16="http://schemas.microsoft.com/office/drawing/2014/main" id="{06881B07-2815-4CE7-ACD6-9EEA440F5CD3}"/>
              </a:ext>
            </a:extLst>
          </p:cNvPr>
          <p:cNvSpPr/>
          <p:nvPr/>
        </p:nvSpPr>
        <p:spPr>
          <a:xfrm flipH="1">
            <a:off x="8603087" y="2888307"/>
            <a:ext cx="89519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F6D36D4-A0A5-4D0C-8138-B93580889E20}"/>
              </a:ext>
            </a:extLst>
          </p:cNvPr>
          <p:cNvGrpSpPr/>
          <p:nvPr/>
        </p:nvGrpSpPr>
        <p:grpSpPr>
          <a:xfrm>
            <a:off x="1696395" y="2827903"/>
            <a:ext cx="1539240" cy="369332"/>
            <a:chOff x="1080499" y="2806552"/>
            <a:chExt cx="1539240" cy="369332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C22BC5C6-3340-4FB8-8185-DA05CB79AEB7}"/>
                </a:ext>
              </a:extLst>
            </p:cNvPr>
            <p:cNvSpPr/>
            <p:nvPr/>
          </p:nvSpPr>
          <p:spPr>
            <a:xfrm flipV="1">
              <a:off x="1080499" y="2840358"/>
              <a:ext cx="1539240" cy="301721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C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CA7A94D-4CB3-40D9-B556-5F2153395141}"/>
                </a:ext>
              </a:extLst>
            </p:cNvPr>
            <p:cNvSpPr txBox="1"/>
            <p:nvPr/>
          </p:nvSpPr>
          <p:spPr>
            <a:xfrm>
              <a:off x="1080499" y="2806552"/>
              <a:ext cx="153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Conversation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CustomShape 7">
            <a:extLst>
              <a:ext uri="{FF2B5EF4-FFF2-40B4-BE49-F238E27FC236}">
                <a16:creationId xmlns:a16="http://schemas.microsoft.com/office/drawing/2014/main" id="{6FA70242-28BE-4611-8EAA-8D3628B4F187}"/>
              </a:ext>
            </a:extLst>
          </p:cNvPr>
          <p:cNvSpPr/>
          <p:nvPr/>
        </p:nvSpPr>
        <p:spPr>
          <a:xfrm>
            <a:off x="3485729" y="3071358"/>
            <a:ext cx="1016217" cy="9944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chemeClr val="bg1"/>
                </a:solidFill>
                <a:latin typeface="Times New Roman"/>
              </a:rPr>
              <a:t>Bob’s </a:t>
            </a:r>
            <a:r>
              <a:rPr lang="en-US" b="1" spc="-1" dirty="0">
                <a:solidFill>
                  <a:schemeClr val="bg1"/>
                </a:solidFill>
                <a:latin typeface="Times New Roman"/>
              </a:rPr>
              <a:t>Hidden Voice</a:t>
            </a:r>
            <a:endParaRPr lang="en-US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6" name="矩形: 圆角 113">
            <a:extLst>
              <a:ext uri="{FF2B5EF4-FFF2-40B4-BE49-F238E27FC236}">
                <a16:creationId xmlns:a16="http://schemas.microsoft.com/office/drawing/2014/main" id="{4C64F3AA-4B59-4A8E-985F-A26690175121}"/>
              </a:ext>
            </a:extLst>
          </p:cNvPr>
          <p:cNvSpPr/>
          <p:nvPr/>
        </p:nvSpPr>
        <p:spPr>
          <a:xfrm flipH="1">
            <a:off x="3530997" y="1067338"/>
            <a:ext cx="2272987" cy="1430998"/>
          </a:xfrm>
          <a:prstGeom prst="roundRect">
            <a:avLst/>
          </a:prstGeom>
          <a:noFill/>
          <a:ln w="38100">
            <a:solidFill>
              <a:srgbClr val="F7A4C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07CB783-5DAD-41CF-ABC2-8B7C33A1E405}"/>
              </a:ext>
            </a:extLst>
          </p:cNvPr>
          <p:cNvSpPr/>
          <p:nvPr/>
        </p:nvSpPr>
        <p:spPr>
          <a:xfrm>
            <a:off x="3407630" y="1121350"/>
            <a:ext cx="2590186" cy="424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chemeClr val="bg1"/>
                </a:solidFill>
                <a:latin typeface="Times New Roman"/>
              </a:rPr>
              <a:t>Bob’s </a:t>
            </a:r>
            <a:r>
              <a:rPr lang="en-US" b="1" spc="-1" dirty="0">
                <a:solidFill>
                  <a:schemeClr val="bg1"/>
                </a:solidFill>
                <a:latin typeface="Times New Roman"/>
              </a:rPr>
              <a:t>Focused Voice</a:t>
            </a:r>
            <a:endParaRPr lang="en-US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99" name="Group 53">
            <a:extLst>
              <a:ext uri="{FF2B5EF4-FFF2-40B4-BE49-F238E27FC236}">
                <a16:creationId xmlns:a16="http://schemas.microsoft.com/office/drawing/2014/main" id="{B6A87305-8AC0-4FB0-95AF-FE4C6AD26043}"/>
              </a:ext>
            </a:extLst>
          </p:cNvPr>
          <p:cNvGrpSpPr/>
          <p:nvPr/>
        </p:nvGrpSpPr>
        <p:grpSpPr>
          <a:xfrm>
            <a:off x="7068552" y="1454521"/>
            <a:ext cx="420435" cy="460525"/>
            <a:chOff x="6225763" y="3462233"/>
            <a:chExt cx="337680" cy="731361"/>
          </a:xfrm>
        </p:grpSpPr>
        <p:sp>
          <p:nvSpPr>
            <p:cNvPr id="100" name="CustomShape 54">
              <a:extLst>
                <a:ext uri="{FF2B5EF4-FFF2-40B4-BE49-F238E27FC236}">
                  <a16:creationId xmlns:a16="http://schemas.microsoft.com/office/drawing/2014/main" id="{ADC9E80D-3A35-4C2E-8FA5-A93234626EEC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CustomShape 55">
              <a:extLst>
                <a:ext uri="{FF2B5EF4-FFF2-40B4-BE49-F238E27FC236}">
                  <a16:creationId xmlns:a16="http://schemas.microsoft.com/office/drawing/2014/main" id="{30985AEC-611C-4D99-B15E-6784D4C32865}"/>
                </a:ext>
              </a:extLst>
            </p:cNvPr>
            <p:cNvSpPr/>
            <p:nvPr/>
          </p:nvSpPr>
          <p:spPr>
            <a:xfrm>
              <a:off x="6235851" y="3462233"/>
              <a:ext cx="317520" cy="455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ED378E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  <p:grpSp>
        <p:nvGrpSpPr>
          <p:cNvPr id="102" name="Group 53">
            <a:extLst>
              <a:ext uri="{FF2B5EF4-FFF2-40B4-BE49-F238E27FC236}">
                <a16:creationId xmlns:a16="http://schemas.microsoft.com/office/drawing/2014/main" id="{96D279CB-31FB-4380-A184-DAE5EC818710}"/>
              </a:ext>
            </a:extLst>
          </p:cNvPr>
          <p:cNvGrpSpPr/>
          <p:nvPr/>
        </p:nvGrpSpPr>
        <p:grpSpPr>
          <a:xfrm>
            <a:off x="7885861" y="2925816"/>
            <a:ext cx="420435" cy="460525"/>
            <a:chOff x="6225763" y="3462233"/>
            <a:chExt cx="337680" cy="731361"/>
          </a:xfrm>
        </p:grpSpPr>
        <p:sp>
          <p:nvSpPr>
            <p:cNvPr id="103" name="CustomShape 54">
              <a:extLst>
                <a:ext uri="{FF2B5EF4-FFF2-40B4-BE49-F238E27FC236}">
                  <a16:creationId xmlns:a16="http://schemas.microsoft.com/office/drawing/2014/main" id="{6AD3D7F3-230E-4569-952E-D8AF675D84C8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55">
              <a:extLst>
                <a:ext uri="{FF2B5EF4-FFF2-40B4-BE49-F238E27FC236}">
                  <a16:creationId xmlns:a16="http://schemas.microsoft.com/office/drawing/2014/main" id="{5096D6CA-6969-4D48-9B3F-84F76A889211}"/>
                </a:ext>
              </a:extLst>
            </p:cNvPr>
            <p:cNvSpPr/>
            <p:nvPr/>
          </p:nvSpPr>
          <p:spPr>
            <a:xfrm>
              <a:off x="6235851" y="3462233"/>
              <a:ext cx="317520" cy="4234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ED378E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71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09D655-D406-4CD5-8E30-BB7038CC5A64}"/>
              </a:ext>
            </a:extLst>
          </p:cNvPr>
          <p:cNvGrpSpPr/>
          <p:nvPr/>
        </p:nvGrpSpPr>
        <p:grpSpPr>
          <a:xfrm>
            <a:off x="187666" y="580638"/>
            <a:ext cx="11660232" cy="4377293"/>
            <a:chOff x="187666" y="580638"/>
            <a:chExt cx="11660232" cy="4377293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46243B4-F595-4870-8908-0761DADA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022" y="4250988"/>
              <a:ext cx="10147047" cy="18766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9728E0A-D1E9-45B5-879C-C5CE42C9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763" y="2284097"/>
              <a:ext cx="10147047" cy="18766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0D106D0-70DF-4F6D-BA6A-B1D590D6A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8414" y="968582"/>
              <a:ext cx="65510" cy="3587757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79DD5B3-15B4-4DAC-BFA9-AED092390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5317" y="852899"/>
              <a:ext cx="74955" cy="410503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6363865-D2AF-4391-B148-F8EC141A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304" y="782349"/>
              <a:ext cx="185260" cy="4105032"/>
            </a:xfrm>
            <a:prstGeom prst="rect">
              <a:avLst/>
            </a:prstGeom>
          </p:spPr>
        </p:pic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B4B56EF-DF1F-42FD-93A7-E61594DCF96F}"/>
                </a:ext>
              </a:extLst>
            </p:cNvPr>
            <p:cNvGrpSpPr/>
            <p:nvPr/>
          </p:nvGrpSpPr>
          <p:grpSpPr>
            <a:xfrm>
              <a:off x="2486902" y="580638"/>
              <a:ext cx="6953957" cy="386377"/>
              <a:chOff x="2486902" y="476941"/>
              <a:chExt cx="6953957" cy="386377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CD35140-8670-41B0-88E4-9AE08133D9EE}"/>
                  </a:ext>
                </a:extLst>
              </p:cNvPr>
              <p:cNvSpPr txBox="1"/>
              <p:nvPr/>
            </p:nvSpPr>
            <p:spPr>
              <a:xfrm>
                <a:off x="2486902" y="476941"/>
                <a:ext cx="1945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Set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35B709E-80A5-4F6B-B225-F969AA9448F7}"/>
                  </a:ext>
                </a:extLst>
              </p:cNvPr>
              <p:cNvSpPr txBox="1"/>
              <p:nvPr/>
            </p:nvSpPr>
            <p:spPr>
              <a:xfrm>
                <a:off x="7495080" y="493986"/>
                <a:ext cx="1945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Set 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59592598-9106-4A33-AF56-2A0A8E46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705" y="2603124"/>
              <a:ext cx="10006799" cy="158586"/>
            </a:xfrm>
            <a:prstGeom prst="rect">
              <a:avLst/>
            </a:prstGeom>
          </p:spPr>
        </p:pic>
        <p:sp>
          <p:nvSpPr>
            <p:cNvPr id="98" name="CustomShape 7">
              <a:extLst>
                <a:ext uri="{FF2B5EF4-FFF2-40B4-BE49-F238E27FC236}">
                  <a16:creationId xmlns:a16="http://schemas.microsoft.com/office/drawing/2014/main" id="{B07CB783-5DAD-41CF-ABC2-8B7C33A1E405}"/>
                </a:ext>
              </a:extLst>
            </p:cNvPr>
            <p:cNvSpPr/>
            <p:nvPr/>
          </p:nvSpPr>
          <p:spPr>
            <a:xfrm>
              <a:off x="3407630" y="1121350"/>
              <a:ext cx="2590186" cy="4246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chemeClr val="bg1"/>
                  </a:solidFill>
                  <a:latin typeface="Times New Roman"/>
                </a:rPr>
                <a:t>Bob’s </a:t>
              </a:r>
              <a:r>
                <a:rPr lang="en-US" b="1" spc="-1" dirty="0">
                  <a:solidFill>
                    <a:schemeClr val="bg1"/>
                  </a:solidFill>
                  <a:latin typeface="Times New Roman"/>
                </a:rPr>
                <a:t>Focused Voice</a:t>
              </a:r>
              <a:endParaRPr lang="en-US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21AF5961-17A8-4BC1-B946-BF87D8C202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2094482"/>
                </p:ext>
              </p:extLst>
            </p:nvPr>
          </p:nvGraphicFramePr>
          <p:xfrm>
            <a:off x="454707" y="956724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Acrobat Document" r:id="rId6" imgW="4114800" imgH="2087675" progId="Acrobat.Document.DC">
                    <p:embed/>
                  </p:oleObj>
                </mc:Choice>
                <mc:Fallback>
                  <p:oleObj name="Acrobat Document" r:id="rId6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4707" y="956724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9DE7A0CC-0259-4750-8E52-B183851785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9773495"/>
                </p:ext>
              </p:extLst>
            </p:nvPr>
          </p:nvGraphicFramePr>
          <p:xfrm>
            <a:off x="3211561" y="959618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Acrobat Document" r:id="rId8" imgW="4114800" imgH="2087675" progId="Acrobat.Document.DC">
                    <p:embed/>
                  </p:oleObj>
                </mc:Choice>
                <mc:Fallback>
                  <p:oleObj name="Acrobat Document" r:id="rId8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11561" y="959618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5DCA6BC2-2D75-43AF-8966-852A510BAA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11352498"/>
                </p:ext>
              </p:extLst>
            </p:nvPr>
          </p:nvGraphicFramePr>
          <p:xfrm>
            <a:off x="5967116" y="960392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Acrobat Document" r:id="rId10" imgW="4114800" imgH="2087675" progId="Acrobat.Document.DC">
                    <p:embed/>
                  </p:oleObj>
                </mc:Choice>
                <mc:Fallback>
                  <p:oleObj name="Acrobat Document" r:id="rId10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67116" y="960392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F7EC4957-98B0-4526-95F1-4F2B929C6E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282879"/>
                </p:ext>
              </p:extLst>
            </p:nvPr>
          </p:nvGraphicFramePr>
          <p:xfrm>
            <a:off x="8723970" y="956724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Acrobat Document" r:id="rId12" imgW="4114800" imgH="2087675" progId="Acrobat.Document.DC">
                    <p:embed/>
                  </p:oleObj>
                </mc:Choice>
                <mc:Fallback>
                  <p:oleObj name="Acrobat Document" r:id="rId12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723970" y="956724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3FED24AC-6ECF-4759-A4BB-39951C9DED1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4341307"/>
                </p:ext>
              </p:extLst>
            </p:nvPr>
          </p:nvGraphicFramePr>
          <p:xfrm>
            <a:off x="454707" y="2588171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" name="Acrobat Document" r:id="rId14" imgW="4114800" imgH="2087675" progId="Acrobat.Document.DC">
                    <p:embed/>
                  </p:oleObj>
                </mc:Choice>
                <mc:Fallback>
                  <p:oleObj name="Acrobat Document" r:id="rId14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4707" y="2588171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42BF8999-85B1-48BD-A265-EDE7AD53B1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7419521"/>
                </p:ext>
              </p:extLst>
            </p:nvPr>
          </p:nvGraphicFramePr>
          <p:xfrm>
            <a:off x="3212883" y="2577730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Acrobat Document" r:id="rId16" imgW="4114800" imgH="2087675" progId="Acrobat.Document.DC">
                    <p:embed/>
                  </p:oleObj>
                </mc:Choice>
                <mc:Fallback>
                  <p:oleObj name="Acrobat Document" r:id="rId16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212883" y="2577730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78B41AE5-546C-45A1-8C77-A9F14E6E05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6538339"/>
                </p:ext>
              </p:extLst>
            </p:nvPr>
          </p:nvGraphicFramePr>
          <p:xfrm>
            <a:off x="5966116" y="2619686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Acrobat Document" r:id="rId18" imgW="4114800" imgH="2087675" progId="Acrobat.Document.DC">
                    <p:embed/>
                  </p:oleObj>
                </mc:Choice>
                <mc:Fallback>
                  <p:oleObj name="Acrobat Document" r:id="rId18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966116" y="2619686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77E1A89B-9161-45AD-8FF0-76AC4E6ABB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3300213"/>
                </p:ext>
              </p:extLst>
            </p:nvPr>
          </p:nvGraphicFramePr>
          <p:xfrm>
            <a:off x="8717900" y="2627148"/>
            <a:ext cx="3123928" cy="158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Acrobat Document" r:id="rId20" imgW="4114800" imgH="2087675" progId="Acrobat.Document.DC">
                    <p:embed/>
                  </p:oleObj>
                </mc:Choice>
                <mc:Fallback>
                  <p:oleObj name="Acrobat Document" r:id="rId20" imgW="4114800" imgH="2087675" progId="Acrobat.Document.DC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717900" y="2627148"/>
                          <a:ext cx="3123928" cy="1584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83A455A-81E6-4437-8D89-A26DA25C5252}"/>
                </a:ext>
              </a:extLst>
            </p:cNvPr>
            <p:cNvSpPr txBox="1"/>
            <p:nvPr/>
          </p:nvSpPr>
          <p:spPr>
            <a:xfrm rot="16200000">
              <a:off x="-599547" y="1552220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4D4BFB-B4B2-4585-AFDA-07971F499BAA}"/>
                </a:ext>
              </a:extLst>
            </p:cNvPr>
            <p:cNvSpPr txBox="1"/>
            <p:nvPr/>
          </p:nvSpPr>
          <p:spPr>
            <a:xfrm rot="16200000">
              <a:off x="-600558" y="3185494"/>
              <a:ext cx="1945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63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D7C97E6-368B-4B5A-B66C-E50383976AA5}"/>
              </a:ext>
            </a:extLst>
          </p:cNvPr>
          <p:cNvGrpSpPr/>
          <p:nvPr/>
        </p:nvGrpSpPr>
        <p:grpSpPr>
          <a:xfrm>
            <a:off x="111479" y="1171793"/>
            <a:ext cx="11969042" cy="4892668"/>
            <a:chOff x="303982" y="1299115"/>
            <a:chExt cx="11969042" cy="4892668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8BE2C776-2E50-43FB-ABBB-533CC4C6683E}"/>
                </a:ext>
              </a:extLst>
            </p:cNvPr>
            <p:cNvGrpSpPr/>
            <p:nvPr/>
          </p:nvGrpSpPr>
          <p:grpSpPr>
            <a:xfrm>
              <a:off x="743954" y="2037144"/>
              <a:ext cx="11529070" cy="3416609"/>
              <a:chOff x="-442557" y="430170"/>
              <a:chExt cx="22882493" cy="6781166"/>
            </a:xfrm>
          </p:grpSpPr>
          <p:pic>
            <p:nvPicPr>
              <p:cNvPr id="91" name="图片 90" descr="手机屏幕截图&#10;&#10;描述已自动生成">
                <a:extLst>
                  <a:ext uri="{FF2B5EF4-FFF2-40B4-BE49-F238E27FC236}">
                    <a16:creationId xmlns:a16="http://schemas.microsoft.com/office/drawing/2014/main" id="{AA7FEBA1-DA4C-4E79-8B7C-4AAADEA32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2557" y="3779572"/>
                <a:ext cx="6095496" cy="3431764"/>
              </a:xfrm>
              <a:prstGeom prst="rect">
                <a:avLst/>
              </a:prstGeom>
            </p:spPr>
          </p:pic>
          <p:pic>
            <p:nvPicPr>
              <p:cNvPr id="93" name="图片 92" descr="手机屏幕截图&#10;&#10;描述已自动生成">
                <a:extLst>
                  <a:ext uri="{FF2B5EF4-FFF2-40B4-BE49-F238E27FC236}">
                    <a16:creationId xmlns:a16="http://schemas.microsoft.com/office/drawing/2014/main" id="{522A03FC-0C97-42B6-9904-057EE0963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3108" y="3779572"/>
                <a:ext cx="6095496" cy="3431764"/>
              </a:xfrm>
              <a:prstGeom prst="rect">
                <a:avLst/>
              </a:prstGeom>
            </p:spPr>
          </p:pic>
          <p:pic>
            <p:nvPicPr>
              <p:cNvPr id="95" name="图片 94" descr="手机屏幕截图&#10;&#10;描述已自动生成">
                <a:extLst>
                  <a:ext uri="{FF2B5EF4-FFF2-40B4-BE49-F238E27FC236}">
                    <a16:creationId xmlns:a16="http://schemas.microsoft.com/office/drawing/2014/main" id="{01E0D776-B867-4F7D-9AF6-C1B333589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774" y="3779572"/>
                <a:ext cx="6095496" cy="3431764"/>
              </a:xfrm>
              <a:prstGeom prst="rect">
                <a:avLst/>
              </a:prstGeom>
            </p:spPr>
          </p:pic>
          <p:pic>
            <p:nvPicPr>
              <p:cNvPr id="97" name="图片 96" descr="手机屏幕截图&#10;&#10;描述已自动生成">
                <a:extLst>
                  <a:ext uri="{FF2B5EF4-FFF2-40B4-BE49-F238E27FC236}">
                    <a16:creationId xmlns:a16="http://schemas.microsoft.com/office/drawing/2014/main" id="{AEE3028E-4214-4915-B835-3CF4B4AE9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44440" y="3779572"/>
                <a:ext cx="6095496" cy="3431764"/>
              </a:xfrm>
              <a:prstGeom prst="rect">
                <a:avLst/>
              </a:prstGeom>
            </p:spPr>
          </p:pic>
          <p:pic>
            <p:nvPicPr>
              <p:cNvPr id="83" name="图片 82" descr="图片包含 游戏机&#10;&#10;描述已自动生成">
                <a:extLst>
                  <a:ext uri="{FF2B5EF4-FFF2-40B4-BE49-F238E27FC236}">
                    <a16:creationId xmlns:a16="http://schemas.microsoft.com/office/drawing/2014/main" id="{312F74F1-8CE6-427B-BE6A-5EFDDCB23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2557" y="430170"/>
                <a:ext cx="6095496" cy="3431764"/>
              </a:xfrm>
              <a:prstGeom prst="rect">
                <a:avLst/>
              </a:prstGeom>
            </p:spPr>
          </p:pic>
          <p:pic>
            <p:nvPicPr>
              <p:cNvPr id="85" name="图片 84" descr="手机屏幕截图&#10;&#10;描述已自动生成">
                <a:extLst>
                  <a:ext uri="{FF2B5EF4-FFF2-40B4-BE49-F238E27FC236}">
                    <a16:creationId xmlns:a16="http://schemas.microsoft.com/office/drawing/2014/main" id="{091165C3-200B-45AF-BA8A-EB2192C10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3108" y="430170"/>
                <a:ext cx="6095496" cy="3431764"/>
              </a:xfrm>
              <a:prstGeom prst="rect">
                <a:avLst/>
              </a:prstGeom>
            </p:spPr>
          </p:pic>
          <p:pic>
            <p:nvPicPr>
              <p:cNvPr id="87" name="图片 86" descr="手机屏幕截图&#10;&#10;描述已自动生成">
                <a:extLst>
                  <a:ext uri="{FF2B5EF4-FFF2-40B4-BE49-F238E27FC236}">
                    <a16:creationId xmlns:a16="http://schemas.microsoft.com/office/drawing/2014/main" id="{5B58C67F-B9F6-4180-8A09-0685827A6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774" y="430170"/>
                <a:ext cx="6095496" cy="3431764"/>
              </a:xfrm>
              <a:prstGeom prst="rect">
                <a:avLst/>
              </a:prstGeom>
            </p:spPr>
          </p:pic>
          <p:pic>
            <p:nvPicPr>
              <p:cNvPr id="89" name="图片 88" descr="手机屏幕截图&#10;&#10;描述已自动生成">
                <a:extLst>
                  <a:ext uri="{FF2B5EF4-FFF2-40B4-BE49-F238E27FC236}">
                    <a16:creationId xmlns:a16="http://schemas.microsoft.com/office/drawing/2014/main" id="{08B9BC69-DBB0-40AF-8EE5-38E5568CB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44440" y="430170"/>
                <a:ext cx="6095496" cy="3431764"/>
              </a:xfrm>
              <a:prstGeom prst="rect">
                <a:avLst/>
              </a:prstGeom>
            </p:spPr>
          </p:pic>
        </p:grpSp>
        <p:sp>
          <p:nvSpPr>
            <p:cNvPr id="99" name="Rectangle 4">
              <a:extLst>
                <a:ext uri="{FF2B5EF4-FFF2-40B4-BE49-F238E27FC236}">
                  <a16:creationId xmlns:a16="http://schemas.microsoft.com/office/drawing/2014/main" id="{BB344AE6-6200-47E0-B2C7-28475CF9D3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121625" y="2724722"/>
              <a:ext cx="3205112" cy="353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be Focused</a:t>
              </a: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BCA131E7-209D-475D-94A9-398A894CE3CC}"/>
                </a:ext>
              </a:extLst>
            </p:cNvPr>
            <p:cNvGrpSpPr/>
            <p:nvPr/>
          </p:nvGrpSpPr>
          <p:grpSpPr>
            <a:xfrm>
              <a:off x="1423158" y="1702537"/>
              <a:ext cx="9433894" cy="369332"/>
              <a:chOff x="1203238" y="524149"/>
              <a:chExt cx="7635682" cy="369332"/>
            </a:xfrm>
          </p:grpSpPr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09466AB0-C989-4CF0-A702-D57222986774}"/>
                  </a:ext>
                </a:extLst>
              </p:cNvPr>
              <p:cNvSpPr txBox="1"/>
              <p:nvPr/>
            </p:nvSpPr>
            <p:spPr>
              <a:xfrm>
                <a:off x="6237353" y="524149"/>
                <a:ext cx="2601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on Testing Dataset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7F17E66-932B-40ED-946E-0DCB6D94F9CE}"/>
                  </a:ext>
                </a:extLst>
              </p:cNvPr>
              <p:cNvSpPr txBox="1"/>
              <p:nvPr/>
            </p:nvSpPr>
            <p:spPr>
              <a:xfrm>
                <a:off x="1203238" y="524149"/>
                <a:ext cx="3750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on Training Dataset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Rectangle 4">
              <a:extLst>
                <a:ext uri="{FF2B5EF4-FFF2-40B4-BE49-F238E27FC236}">
                  <a16:creationId xmlns:a16="http://schemas.microsoft.com/office/drawing/2014/main" id="{AB7C3B63-7A88-4596-8296-EE6A31684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121625" y="4412278"/>
              <a:ext cx="3205112" cy="353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be Hidden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EC820385-E025-44EF-8027-CEDAF986A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2" r="5057"/>
          <a:stretch/>
        </p:blipFill>
        <p:spPr>
          <a:xfrm>
            <a:off x="8919778" y="1492315"/>
            <a:ext cx="3129982" cy="231533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17729D4-AE92-440E-A228-0BD30AEA6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1" r="16434"/>
          <a:stretch/>
        </p:blipFill>
        <p:spPr>
          <a:xfrm>
            <a:off x="6256857" y="1514929"/>
            <a:ext cx="2661776" cy="229776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919F82-197F-401B-A9E8-31444A779E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r="16254"/>
          <a:stretch/>
        </p:blipFill>
        <p:spPr>
          <a:xfrm>
            <a:off x="3563326" y="1531259"/>
            <a:ext cx="2646827" cy="2272059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1BAC41D2-40C2-4B36-9ABE-FE0E8A59ED07}"/>
              </a:ext>
            </a:extLst>
          </p:cNvPr>
          <p:cNvGrpSpPr/>
          <p:nvPr/>
        </p:nvGrpSpPr>
        <p:grpSpPr>
          <a:xfrm>
            <a:off x="355644" y="1519168"/>
            <a:ext cx="10160911" cy="2293528"/>
            <a:chOff x="239944" y="1123542"/>
            <a:chExt cx="12153093" cy="2743205"/>
          </a:xfrm>
        </p:grpSpPr>
        <p:pic>
          <p:nvPicPr>
            <p:cNvPr id="5" name="图片 4" descr="手机屏幕的截图&#10;&#10;描述已自动生成">
              <a:extLst>
                <a:ext uri="{FF2B5EF4-FFF2-40B4-BE49-F238E27FC236}">
                  <a16:creationId xmlns:a16="http://schemas.microsoft.com/office/drawing/2014/main" id="{9E3737C6-2F18-455F-9BF8-EE30D3BC3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099"/>
            <a:stretch/>
          </p:blipFill>
          <p:spPr>
            <a:xfrm>
              <a:off x="239944" y="1123542"/>
              <a:ext cx="3835945" cy="274320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C5B2DE7-ED5B-4D97-8E4D-B4ABA94C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6283" y="1282525"/>
              <a:ext cx="119852" cy="209059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C9A08EA-3FFC-4FDA-AADB-D71C0D31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1422" y="1282524"/>
              <a:ext cx="119852" cy="209059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0312A5C-AC6E-4E3E-85CD-FFBA613C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38132" y="1292683"/>
              <a:ext cx="119852" cy="2090595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4AF8F3A-6CC2-4B63-8017-05A238A2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769" y="1123542"/>
              <a:ext cx="119852" cy="209059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F05F4EC-39F7-485E-A78E-EAFCE7081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7980" y="3589445"/>
              <a:ext cx="10215057" cy="194615"/>
            </a:xfrm>
            <a:prstGeom prst="rect">
              <a:avLst/>
            </a:prstGeom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B57CE2BE-A02A-4AA1-B567-F123504148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184658" y="2357582"/>
            <a:ext cx="3205112" cy="35389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57150" indent="0" algn="ctr"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bins  (Hz)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224ED7C-2D31-43CA-91A2-CE5954F354FC}"/>
              </a:ext>
            </a:extLst>
          </p:cNvPr>
          <p:cNvGrpSpPr/>
          <p:nvPr/>
        </p:nvGrpSpPr>
        <p:grpSpPr>
          <a:xfrm>
            <a:off x="1036513" y="3494265"/>
            <a:ext cx="10520748" cy="341720"/>
            <a:chOff x="1130784" y="3541400"/>
            <a:chExt cx="9765486" cy="34172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74F5B27B-7513-4AAC-8560-3C91AB9FF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784" y="354140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(s)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6434EB3-FE59-472B-AF9C-9EED99179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481" y="354140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(s)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977FB3B-C0AB-4B43-8443-F2C90DA3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178" y="354140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(s)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DC96F74B-896F-4835-B551-8E748AA2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0875" y="3541400"/>
              <a:ext cx="2125395" cy="3417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57150" indent="0" algn="ctr"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(s)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D00C64A-D468-446E-855D-F5DB5A0F277E}"/>
              </a:ext>
            </a:extLst>
          </p:cNvPr>
          <p:cNvGrpSpPr/>
          <p:nvPr/>
        </p:nvGrpSpPr>
        <p:grpSpPr>
          <a:xfrm>
            <a:off x="1120140" y="1277168"/>
            <a:ext cx="10318062" cy="369332"/>
            <a:chOff x="1108464" y="524149"/>
            <a:chExt cx="9591726" cy="36933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E0068A-06F5-4A67-AEDB-F23A23C30F5A}"/>
                </a:ext>
              </a:extLst>
            </p:cNvPr>
            <p:cNvSpPr txBox="1"/>
            <p:nvPr/>
          </p:nvSpPr>
          <p:spPr>
            <a:xfrm>
              <a:off x="6141461" y="524149"/>
              <a:ext cx="2041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Speaker2 - Content1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7C93037-765D-4876-83A2-5E4F3ECAE492}"/>
                </a:ext>
              </a:extLst>
            </p:cNvPr>
            <p:cNvSpPr txBox="1"/>
            <p:nvPr/>
          </p:nvSpPr>
          <p:spPr>
            <a:xfrm>
              <a:off x="3615284" y="524149"/>
              <a:ext cx="2050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Speaker1 - Content2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46FA9B-D4FC-4A19-BFD3-C611CD3E7FF7}"/>
                </a:ext>
              </a:extLst>
            </p:cNvPr>
            <p:cNvSpPr txBox="1"/>
            <p:nvPr/>
          </p:nvSpPr>
          <p:spPr>
            <a:xfrm>
              <a:off x="1108464" y="524149"/>
              <a:ext cx="2040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Speaker1 - Content1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B844E32-4AAA-4ACA-9813-BB5BD3A4A237}"/>
                </a:ext>
              </a:extLst>
            </p:cNvPr>
            <p:cNvSpPr txBox="1"/>
            <p:nvPr/>
          </p:nvSpPr>
          <p:spPr>
            <a:xfrm>
              <a:off x="8615862" y="524149"/>
              <a:ext cx="208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Speaker2 - Content2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: 圆角 113">
            <a:extLst>
              <a:ext uri="{FF2B5EF4-FFF2-40B4-BE49-F238E27FC236}">
                <a16:creationId xmlns:a16="http://schemas.microsoft.com/office/drawing/2014/main" id="{7A7CB345-0191-4D18-8F40-9E1887975CEA}"/>
              </a:ext>
            </a:extLst>
          </p:cNvPr>
          <p:cNvSpPr/>
          <p:nvPr/>
        </p:nvSpPr>
        <p:spPr>
          <a:xfrm flipH="1">
            <a:off x="1514634" y="2854961"/>
            <a:ext cx="1811649" cy="412104"/>
          </a:xfrm>
          <a:prstGeom prst="roundRect">
            <a:avLst/>
          </a:prstGeom>
          <a:noFill/>
          <a:ln w="38100">
            <a:solidFill>
              <a:srgbClr val="ED378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113">
            <a:extLst>
              <a:ext uri="{FF2B5EF4-FFF2-40B4-BE49-F238E27FC236}">
                <a16:creationId xmlns:a16="http://schemas.microsoft.com/office/drawing/2014/main" id="{D27A8323-A08C-4EF5-B242-9EA980CF814D}"/>
              </a:ext>
            </a:extLst>
          </p:cNvPr>
          <p:cNvSpPr/>
          <p:nvPr/>
        </p:nvSpPr>
        <p:spPr>
          <a:xfrm flipH="1">
            <a:off x="4825768" y="2854961"/>
            <a:ext cx="1197110" cy="412104"/>
          </a:xfrm>
          <a:prstGeom prst="roundRect">
            <a:avLst/>
          </a:prstGeom>
          <a:noFill/>
          <a:ln w="38100">
            <a:solidFill>
              <a:srgbClr val="ED378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113">
            <a:extLst>
              <a:ext uri="{FF2B5EF4-FFF2-40B4-BE49-F238E27FC236}">
                <a16:creationId xmlns:a16="http://schemas.microsoft.com/office/drawing/2014/main" id="{7CB061EE-73AD-4E32-93AE-BF7DB5DC84FF}"/>
              </a:ext>
            </a:extLst>
          </p:cNvPr>
          <p:cNvSpPr/>
          <p:nvPr/>
        </p:nvSpPr>
        <p:spPr>
          <a:xfrm flipH="1">
            <a:off x="3929754" y="1818871"/>
            <a:ext cx="682260" cy="144819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113">
            <a:extLst>
              <a:ext uri="{FF2B5EF4-FFF2-40B4-BE49-F238E27FC236}">
                <a16:creationId xmlns:a16="http://schemas.microsoft.com/office/drawing/2014/main" id="{6EFC8952-228D-49AB-A8CE-6855C7698997}"/>
              </a:ext>
            </a:extLst>
          </p:cNvPr>
          <p:cNvSpPr/>
          <p:nvPr/>
        </p:nvSpPr>
        <p:spPr>
          <a:xfrm flipH="1">
            <a:off x="9381379" y="1733086"/>
            <a:ext cx="682260" cy="156139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A34A94-F699-40DF-B6E9-2A55CFECEF7B}"/>
              </a:ext>
            </a:extLst>
          </p:cNvPr>
          <p:cNvGrpSpPr/>
          <p:nvPr/>
        </p:nvGrpSpPr>
        <p:grpSpPr>
          <a:xfrm>
            <a:off x="1021273" y="2562409"/>
            <a:ext cx="420435" cy="460525"/>
            <a:chOff x="6225763" y="3462233"/>
            <a:chExt cx="337680" cy="731361"/>
          </a:xfrm>
        </p:grpSpPr>
        <p:sp>
          <p:nvSpPr>
            <p:cNvPr id="55" name="CustomShape 54">
              <a:extLst>
                <a:ext uri="{FF2B5EF4-FFF2-40B4-BE49-F238E27FC236}">
                  <a16:creationId xmlns:a16="http://schemas.microsoft.com/office/drawing/2014/main" id="{5C9303AF-63DA-49E9-9301-D3A93BB16051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rgbClr val="ED37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55">
              <a:extLst>
                <a:ext uri="{FF2B5EF4-FFF2-40B4-BE49-F238E27FC236}">
                  <a16:creationId xmlns:a16="http://schemas.microsoft.com/office/drawing/2014/main" id="{9EE9AA35-9220-4832-BF01-CA072D9CA170}"/>
                </a:ext>
              </a:extLst>
            </p:cNvPr>
            <p:cNvSpPr/>
            <p:nvPr/>
          </p:nvSpPr>
          <p:spPr>
            <a:xfrm>
              <a:off x="6235851" y="3462233"/>
              <a:ext cx="317520" cy="455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ED378E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solidFill>
                  <a:srgbClr val="ED378E"/>
                </a:solidFill>
                <a:latin typeface="Arial"/>
              </a:endParaRPr>
            </a:p>
          </p:txBody>
        </p:sp>
      </p:grpSp>
      <p:grpSp>
        <p:nvGrpSpPr>
          <p:cNvPr id="57" name="Group 53">
            <a:extLst>
              <a:ext uri="{FF2B5EF4-FFF2-40B4-BE49-F238E27FC236}">
                <a16:creationId xmlns:a16="http://schemas.microsoft.com/office/drawing/2014/main" id="{74D46B6D-90D0-4C6B-940B-F328CA68F2EA}"/>
              </a:ext>
            </a:extLst>
          </p:cNvPr>
          <p:cNvGrpSpPr/>
          <p:nvPr/>
        </p:nvGrpSpPr>
        <p:grpSpPr>
          <a:xfrm>
            <a:off x="10139310" y="1637417"/>
            <a:ext cx="420435" cy="460525"/>
            <a:chOff x="6225763" y="3462233"/>
            <a:chExt cx="337680" cy="731361"/>
          </a:xfrm>
        </p:grpSpPr>
        <p:sp>
          <p:nvSpPr>
            <p:cNvPr id="58" name="CustomShape 54">
              <a:extLst>
                <a:ext uri="{FF2B5EF4-FFF2-40B4-BE49-F238E27FC236}">
                  <a16:creationId xmlns:a16="http://schemas.microsoft.com/office/drawing/2014/main" id="{48061E22-4088-44A8-BC64-48F4FBCD8307}"/>
                </a:ext>
              </a:extLst>
            </p:cNvPr>
            <p:cNvSpPr/>
            <p:nvPr/>
          </p:nvSpPr>
          <p:spPr>
            <a:xfrm>
              <a:off x="6225763" y="3501193"/>
              <a:ext cx="337680" cy="6924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55">
              <a:extLst>
                <a:ext uri="{FF2B5EF4-FFF2-40B4-BE49-F238E27FC236}">
                  <a16:creationId xmlns:a16="http://schemas.microsoft.com/office/drawing/2014/main" id="{5BB920F4-5DE7-41A5-961A-692357E1B620}"/>
                </a:ext>
              </a:extLst>
            </p:cNvPr>
            <p:cNvSpPr/>
            <p:nvPr/>
          </p:nvSpPr>
          <p:spPr>
            <a:xfrm>
              <a:off x="6235851" y="3462233"/>
              <a:ext cx="317520" cy="4554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pc="-1" dirty="0"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40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62680" y="5547960"/>
            <a:ext cx="1935360" cy="655200"/>
            <a:chOff x="1462680" y="5547960"/>
            <a:chExt cx="1935360" cy="655200"/>
          </a:xfrm>
        </p:grpSpPr>
        <p:sp>
          <p:nvSpPr>
            <p:cNvPr id="127" name="CustomShape 9"/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38769" y="5916060"/>
            <a:ext cx="1427342" cy="354450"/>
            <a:chOff x="1705680" y="5848710"/>
            <a:chExt cx="1449360" cy="354450"/>
          </a:xfrm>
        </p:grpSpPr>
        <p:sp>
          <p:nvSpPr>
            <p:cNvPr id="127" name="CustomShape 9"/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04" name="Group 59">
            <a:extLst>
              <a:ext uri="{FF2B5EF4-FFF2-40B4-BE49-F238E27FC236}">
                <a16:creationId xmlns:a16="http://schemas.microsoft.com/office/drawing/2014/main" id="{F386BBF5-E1C8-4DA1-AA39-079B2A72A0B8}"/>
              </a:ext>
            </a:extLst>
          </p:cNvPr>
          <p:cNvGrpSpPr/>
          <p:nvPr/>
        </p:nvGrpSpPr>
        <p:grpSpPr>
          <a:xfrm>
            <a:off x="3000023" y="5652000"/>
            <a:ext cx="337680" cy="455400"/>
            <a:chOff x="6341400" y="3553020"/>
            <a:chExt cx="337680" cy="455400"/>
          </a:xfrm>
        </p:grpSpPr>
        <p:sp>
          <p:nvSpPr>
            <p:cNvPr id="105" name="CustomShape 60">
              <a:extLst>
                <a:ext uri="{FF2B5EF4-FFF2-40B4-BE49-F238E27FC236}">
                  <a16:creationId xmlns:a16="http://schemas.microsoft.com/office/drawing/2014/main" id="{1B483846-0AE7-4E24-9E83-E97D4DD5ED9C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61">
              <a:extLst>
                <a:ext uri="{FF2B5EF4-FFF2-40B4-BE49-F238E27FC236}">
                  <a16:creationId xmlns:a16="http://schemas.microsoft.com/office/drawing/2014/main" id="{3DC0A345-141C-4E44-A67A-75DE503E48C6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25CDFA5C-4648-421D-A16A-1C2C0E57D4EE}"/>
              </a:ext>
            </a:extLst>
          </p:cNvPr>
          <p:cNvGrpSpPr/>
          <p:nvPr/>
        </p:nvGrpSpPr>
        <p:grpSpPr>
          <a:xfrm>
            <a:off x="1444052" y="5464230"/>
            <a:ext cx="1427342" cy="354450"/>
            <a:chOff x="1705680" y="5848710"/>
            <a:chExt cx="1449360" cy="354450"/>
          </a:xfrm>
        </p:grpSpPr>
        <p:sp>
          <p:nvSpPr>
            <p:cNvPr id="108" name="CustomShape 9">
              <a:extLst>
                <a:ext uri="{FF2B5EF4-FFF2-40B4-BE49-F238E27FC236}">
                  <a16:creationId xmlns:a16="http://schemas.microsoft.com/office/drawing/2014/main" id="{4F70AF9D-BDAF-4D26-A235-6DBC288DC325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>
              <a:extLst>
                <a:ext uri="{FF2B5EF4-FFF2-40B4-BE49-F238E27FC236}">
                  <a16:creationId xmlns:a16="http://schemas.microsoft.com/office/drawing/2014/main" id="{2B27DD3C-7596-41F8-A030-6C0FAAE6566D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0" name="CustomShape 78">
            <a:extLst>
              <a:ext uri="{FF2B5EF4-FFF2-40B4-BE49-F238E27FC236}">
                <a16:creationId xmlns:a16="http://schemas.microsoft.com/office/drawing/2014/main" id="{18A57514-76A0-4479-BDF3-378924EABAA0}"/>
              </a:ext>
            </a:extLst>
          </p:cNvPr>
          <p:cNvSpPr/>
          <p:nvPr/>
        </p:nvSpPr>
        <p:spPr>
          <a:xfrm rot="12502338" flipV="1">
            <a:off x="2737134" y="565888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8">
            <a:extLst>
              <a:ext uri="{FF2B5EF4-FFF2-40B4-BE49-F238E27FC236}">
                <a16:creationId xmlns:a16="http://schemas.microsoft.com/office/drawing/2014/main" id="{3D14C8B7-8EBC-43DB-A585-A73EC4078A71}"/>
              </a:ext>
            </a:extLst>
          </p:cNvPr>
          <p:cNvSpPr/>
          <p:nvPr/>
        </p:nvSpPr>
        <p:spPr>
          <a:xfrm rot="9097662">
            <a:off x="2758709" y="6000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626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94"/>
          <p:cNvGrpSpPr/>
          <p:nvPr/>
        </p:nvGrpSpPr>
        <p:grpSpPr>
          <a:xfrm>
            <a:off x="8876921" y="2780743"/>
            <a:ext cx="1791362" cy="389189"/>
            <a:chOff x="8507220" y="4813920"/>
            <a:chExt cx="2276038" cy="389189"/>
          </a:xfrm>
        </p:grpSpPr>
        <p:sp>
          <p:nvSpPr>
            <p:cNvPr id="213" name="CustomShape 95"/>
            <p:cNvSpPr/>
            <p:nvPr/>
          </p:nvSpPr>
          <p:spPr>
            <a:xfrm>
              <a:off x="8687494" y="4813920"/>
              <a:ext cx="1922162" cy="389189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8507220" y="4822679"/>
              <a:ext cx="2276038" cy="356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2" name="Group 85">
            <a:extLst>
              <a:ext uri="{FF2B5EF4-FFF2-40B4-BE49-F238E27FC236}">
                <a16:creationId xmlns:a16="http://schemas.microsoft.com/office/drawing/2014/main" id="{8A4264FB-1A5F-4DEE-8E1C-4BC22C652D94}"/>
              </a:ext>
            </a:extLst>
          </p:cNvPr>
          <p:cNvGrpSpPr/>
          <p:nvPr/>
        </p:nvGrpSpPr>
        <p:grpSpPr>
          <a:xfrm>
            <a:off x="6467224" y="4607280"/>
            <a:ext cx="1014946" cy="655200"/>
            <a:chOff x="8046720" y="807840"/>
            <a:chExt cx="1645920" cy="655200"/>
          </a:xfrm>
        </p:grpSpPr>
        <p:sp>
          <p:nvSpPr>
            <p:cNvPr id="113" name="CustomShape 86">
              <a:extLst>
                <a:ext uri="{FF2B5EF4-FFF2-40B4-BE49-F238E27FC236}">
                  <a16:creationId xmlns:a16="http://schemas.microsoft.com/office/drawing/2014/main" id="{07E1DC0E-DEE6-4CB8-9C54-CBFF1C42829E}"/>
                </a:ext>
              </a:extLst>
            </p:cNvPr>
            <p:cNvSpPr/>
            <p:nvPr/>
          </p:nvSpPr>
          <p:spPr>
            <a:xfrm>
              <a:off x="8046720" y="81720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7">
              <a:extLst>
                <a:ext uri="{FF2B5EF4-FFF2-40B4-BE49-F238E27FC236}">
                  <a16:creationId xmlns:a16="http://schemas.microsoft.com/office/drawing/2014/main" id="{81E1B519-5A67-4668-AC28-4182F14F76F9}"/>
                </a:ext>
              </a:extLst>
            </p:cNvPr>
            <p:cNvSpPr/>
            <p:nvPr/>
          </p:nvSpPr>
          <p:spPr>
            <a:xfrm>
              <a:off x="8123400" y="80784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Phase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19" name="CustomShape 1"/>
          <p:cNvSpPr/>
          <p:nvPr/>
        </p:nvSpPr>
        <p:spPr>
          <a:xfrm>
            <a:off x="3789117" y="3722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519317" y="3683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519317" y="4576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15097" y="2175041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637277" y="4602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10223490" y="34558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526517" y="1840241"/>
            <a:ext cx="50754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89057" y="2156681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913037" y="1979921"/>
            <a:ext cx="150930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62457" y="2015201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698397" y="3084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535110" y="3026520"/>
            <a:ext cx="3307447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690037" y="3765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709837" y="3183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6909717" y="3202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7842270" y="3400744"/>
            <a:ext cx="859789" cy="639000"/>
            <a:chOff x="8409998" y="3463742"/>
            <a:chExt cx="88974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787321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09998" y="3463742"/>
              <a:ext cx="8897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398877" y="3652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8934071" y="3394442"/>
            <a:ext cx="1103322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altLang="zh-CN" sz="1800" b="1" strike="noStrike" spc="-1" dirty="0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Times New Roman"/>
                </a:rPr>
                <a:t>Mask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438837" y="4745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446037" y="3970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8369875" y="4040282"/>
            <a:ext cx="0" cy="899276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82" name="Line 64"/>
          <p:cNvSpPr/>
          <p:nvPr/>
        </p:nvSpPr>
        <p:spPr>
          <a:xfrm flipH="1">
            <a:off x="7493696" y="4934880"/>
            <a:ext cx="882481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16200000" flipV="1">
            <a:off x="8299317" y="404194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500317" y="5239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500316" y="5393796"/>
            <a:ext cx="7899211" cy="210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21457" y="2005841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92" name="CustomShape 74"/>
          <p:cNvSpPr/>
          <p:nvPr/>
        </p:nvSpPr>
        <p:spPr>
          <a:xfrm rot="16200000" flipV="1">
            <a:off x="10305620" y="390043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272152" y="3325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567016" y="3322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3295188" flipV="1">
            <a:off x="7648439" y="339120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367091" y="4878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368971" y="4897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6174477" y="487907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8723570" y="36610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5400000">
            <a:off x="9945761" y="25781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416957" y="3517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5942397" y="3533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31917" y="227945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573536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53411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20937" y="22600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43097" y="2276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5400000" flipV="1">
            <a:off x="5904597" y="4315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97"/>
          <p:cNvSpPr/>
          <p:nvPr/>
        </p:nvSpPr>
        <p:spPr>
          <a:xfrm rot="5400000">
            <a:off x="10210176" y="328321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8492527" y="4973761"/>
            <a:ext cx="1806391" cy="639000"/>
            <a:chOff x="6126803" y="4366261"/>
            <a:chExt cx="976356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5" name="Line 63">
            <a:extLst>
              <a:ext uri="{FF2B5EF4-FFF2-40B4-BE49-F238E27FC236}">
                <a16:creationId xmlns:a16="http://schemas.microsoft.com/office/drawing/2014/main" id="{2A0BEA6C-708C-4AD6-9166-FAAE552084FE}"/>
              </a:ext>
            </a:extLst>
          </p:cNvPr>
          <p:cNvSpPr/>
          <p:nvPr/>
        </p:nvSpPr>
        <p:spPr>
          <a:xfrm flipV="1">
            <a:off x="10377748" y="3911220"/>
            <a:ext cx="0" cy="150191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16" name="CustomShape 83">
            <a:extLst>
              <a:ext uri="{FF2B5EF4-FFF2-40B4-BE49-F238E27FC236}">
                <a16:creationId xmlns:a16="http://schemas.microsoft.com/office/drawing/2014/main" id="{2FC72A79-8B27-4F61-BFE9-E1767A03EDD1}"/>
              </a:ext>
            </a:extLst>
          </p:cNvPr>
          <p:cNvSpPr/>
          <p:nvPr/>
        </p:nvSpPr>
        <p:spPr>
          <a:xfrm rot="10800000" flipV="1">
            <a:off x="9896633" y="36373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" name="Group 8">
            <a:extLst>
              <a:ext uri="{FF2B5EF4-FFF2-40B4-BE49-F238E27FC236}">
                <a16:creationId xmlns:a16="http://schemas.microsoft.com/office/drawing/2014/main" id="{56E75A5B-F993-48BF-82BE-F83AAD200037}"/>
              </a:ext>
            </a:extLst>
          </p:cNvPr>
          <p:cNvGrpSpPr/>
          <p:nvPr/>
        </p:nvGrpSpPr>
        <p:grpSpPr>
          <a:xfrm>
            <a:off x="1835110" y="1986041"/>
            <a:ext cx="1438447" cy="655200"/>
            <a:chOff x="1462680" y="5547960"/>
            <a:chExt cx="1935360" cy="655200"/>
          </a:xfrm>
        </p:grpSpPr>
        <p:sp>
          <p:nvSpPr>
            <p:cNvPr id="118" name="CustomShape 9">
              <a:extLst>
                <a:ext uri="{FF2B5EF4-FFF2-40B4-BE49-F238E27FC236}">
                  <a16:creationId xmlns:a16="http://schemas.microsoft.com/office/drawing/2014/main" id="{25F90B32-7632-415C-A6B9-3D75E7C1ECD2}"/>
                </a:ext>
              </a:extLst>
            </p:cNvPr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>
              <a:extLst>
                <a:ext uri="{FF2B5EF4-FFF2-40B4-BE49-F238E27FC236}">
                  <a16:creationId xmlns:a16="http://schemas.microsoft.com/office/drawing/2014/main" id="{C41EB7D9-E130-4BBA-AC27-BDDC141A5618}"/>
                </a:ext>
              </a:extLst>
            </p:cNvPr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2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5047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9835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r>
              <a:rPr lang="en-US" altLang="zh-CN" spc="-1" dirty="0">
                <a:latin typeface="Arial"/>
              </a:rPr>
              <a:t>.1 - Focus User Case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1F8B4C83-E0AE-4BC3-98AB-FE3D7AD9FFBE}"/>
              </a:ext>
            </a:extLst>
          </p:cNvPr>
          <p:cNvGrpSpPr/>
          <p:nvPr/>
        </p:nvGrpSpPr>
        <p:grpSpPr>
          <a:xfrm>
            <a:off x="9467336" y="3365400"/>
            <a:ext cx="337680" cy="455400"/>
            <a:chOff x="6341400" y="3552247"/>
            <a:chExt cx="337680" cy="455400"/>
          </a:xfrm>
        </p:grpSpPr>
        <p:sp>
          <p:nvSpPr>
            <p:cNvPr id="137" name="CustomShape 54">
              <a:extLst>
                <a:ext uri="{FF2B5EF4-FFF2-40B4-BE49-F238E27FC236}">
                  <a16:creationId xmlns:a16="http://schemas.microsoft.com/office/drawing/2014/main" id="{E89C56B3-1123-43ED-99A2-58F7D20A0FDF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55">
              <a:extLst>
                <a:ext uri="{FF2B5EF4-FFF2-40B4-BE49-F238E27FC236}">
                  <a16:creationId xmlns:a16="http://schemas.microsoft.com/office/drawing/2014/main" id="{D95AFB1E-5259-4B50-94F0-56C8572DC640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39" name="Group 8">
            <a:extLst>
              <a:ext uri="{FF2B5EF4-FFF2-40B4-BE49-F238E27FC236}">
                <a16:creationId xmlns:a16="http://schemas.microsoft.com/office/drawing/2014/main" id="{D406FC06-9091-4948-91FC-BB26B4859433}"/>
              </a:ext>
            </a:extLst>
          </p:cNvPr>
          <p:cNvGrpSpPr/>
          <p:nvPr/>
        </p:nvGrpSpPr>
        <p:grpSpPr>
          <a:xfrm>
            <a:off x="1512422" y="5039189"/>
            <a:ext cx="1427342" cy="354450"/>
            <a:chOff x="1705680" y="5848710"/>
            <a:chExt cx="1449360" cy="354450"/>
          </a:xfrm>
        </p:grpSpPr>
        <p:sp>
          <p:nvSpPr>
            <p:cNvPr id="140" name="CustomShape 9">
              <a:extLst>
                <a:ext uri="{FF2B5EF4-FFF2-40B4-BE49-F238E27FC236}">
                  <a16:creationId xmlns:a16="http://schemas.microsoft.com/office/drawing/2014/main" id="{52773C6A-5DF2-4693-A2D8-9BD5FA81D904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0">
              <a:extLst>
                <a:ext uri="{FF2B5EF4-FFF2-40B4-BE49-F238E27FC236}">
                  <a16:creationId xmlns:a16="http://schemas.microsoft.com/office/drawing/2014/main" id="{29E76659-D6E6-465D-9DDB-60E10859A53F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2" name="CustomShape 87">
            <a:extLst>
              <a:ext uri="{FF2B5EF4-FFF2-40B4-BE49-F238E27FC236}">
                <a16:creationId xmlns:a16="http://schemas.microsoft.com/office/drawing/2014/main" id="{C1C9F399-AC53-4A6C-B3AB-4FC889B372C8}"/>
              </a:ext>
            </a:extLst>
          </p:cNvPr>
          <p:cNvSpPr/>
          <p:nvPr/>
        </p:nvSpPr>
        <p:spPr>
          <a:xfrm rot="10800000" flipV="1">
            <a:off x="3419967" y="49718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3" name="Group 59">
            <a:extLst>
              <a:ext uri="{FF2B5EF4-FFF2-40B4-BE49-F238E27FC236}">
                <a16:creationId xmlns:a16="http://schemas.microsoft.com/office/drawing/2014/main" id="{070F9146-4548-49C7-B09C-D753E202DEB8}"/>
              </a:ext>
            </a:extLst>
          </p:cNvPr>
          <p:cNvGrpSpPr/>
          <p:nvPr/>
        </p:nvGrpSpPr>
        <p:grpSpPr>
          <a:xfrm>
            <a:off x="3073676" y="4775129"/>
            <a:ext cx="337680" cy="455400"/>
            <a:chOff x="6341400" y="3553020"/>
            <a:chExt cx="337680" cy="455400"/>
          </a:xfrm>
        </p:grpSpPr>
        <p:sp>
          <p:nvSpPr>
            <p:cNvPr id="144" name="CustomShape 60">
              <a:extLst>
                <a:ext uri="{FF2B5EF4-FFF2-40B4-BE49-F238E27FC236}">
                  <a16:creationId xmlns:a16="http://schemas.microsoft.com/office/drawing/2014/main" id="{47DE855D-7241-4228-8060-766D84AD9D68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61">
              <a:extLst>
                <a:ext uri="{FF2B5EF4-FFF2-40B4-BE49-F238E27FC236}">
                  <a16:creationId xmlns:a16="http://schemas.microsoft.com/office/drawing/2014/main" id="{8E4D9478-A767-46A1-8C3D-EABE32843A79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6" name="Group 8">
            <a:extLst>
              <a:ext uri="{FF2B5EF4-FFF2-40B4-BE49-F238E27FC236}">
                <a16:creationId xmlns:a16="http://schemas.microsoft.com/office/drawing/2014/main" id="{B5BE0A67-64CE-4693-8215-06CEB5A1C4A9}"/>
              </a:ext>
            </a:extLst>
          </p:cNvPr>
          <p:cNvGrpSpPr/>
          <p:nvPr/>
        </p:nvGrpSpPr>
        <p:grpSpPr>
          <a:xfrm>
            <a:off x="1517705" y="4587359"/>
            <a:ext cx="1427342" cy="354450"/>
            <a:chOff x="1705680" y="5848710"/>
            <a:chExt cx="1449360" cy="354450"/>
          </a:xfrm>
        </p:grpSpPr>
        <p:sp>
          <p:nvSpPr>
            <p:cNvPr id="147" name="CustomShape 9">
              <a:extLst>
                <a:ext uri="{FF2B5EF4-FFF2-40B4-BE49-F238E27FC236}">
                  <a16:creationId xmlns:a16="http://schemas.microsoft.com/office/drawing/2014/main" id="{736093DA-FEBF-45EA-B769-F1CF98CD082A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0">
              <a:extLst>
                <a:ext uri="{FF2B5EF4-FFF2-40B4-BE49-F238E27FC236}">
                  <a16:creationId xmlns:a16="http://schemas.microsoft.com/office/drawing/2014/main" id="{D1A0D36A-202B-485C-93FE-1E44B18CF759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9" name="CustomShape 78">
            <a:extLst>
              <a:ext uri="{FF2B5EF4-FFF2-40B4-BE49-F238E27FC236}">
                <a16:creationId xmlns:a16="http://schemas.microsoft.com/office/drawing/2014/main" id="{038EBFEB-4DD6-4250-A0BA-BD67DE78D73D}"/>
              </a:ext>
            </a:extLst>
          </p:cNvPr>
          <p:cNvSpPr/>
          <p:nvPr/>
        </p:nvSpPr>
        <p:spPr>
          <a:xfrm rot="12502338" flipV="1">
            <a:off x="2810787" y="478201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8">
            <a:extLst>
              <a:ext uri="{FF2B5EF4-FFF2-40B4-BE49-F238E27FC236}">
                <a16:creationId xmlns:a16="http://schemas.microsoft.com/office/drawing/2014/main" id="{AAEAE1FF-60D2-4626-8350-97B83D81B9ED}"/>
              </a:ext>
            </a:extLst>
          </p:cNvPr>
          <p:cNvSpPr/>
          <p:nvPr/>
        </p:nvSpPr>
        <p:spPr>
          <a:xfrm rot="9097662">
            <a:off x="2832362" y="512371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3580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V3.2 - Hide User Case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468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454740" y="2649643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823147" y="2553301"/>
            <a:ext cx="1180209" cy="653837"/>
            <a:chOff x="1653480" y="2549880"/>
            <a:chExt cx="1692360" cy="653837"/>
          </a:xfrm>
        </p:grpSpPr>
        <p:sp>
          <p:nvSpPr>
            <p:cNvPr id="43" name="CustomShape 3"/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819243" y="3455008"/>
            <a:ext cx="1184112" cy="655560"/>
            <a:chOff x="1647883" y="3433320"/>
            <a:chExt cx="1697957" cy="655560"/>
          </a:xfrm>
        </p:grpSpPr>
        <p:sp>
          <p:nvSpPr>
            <p:cNvPr id="46" name="CustomShape 6"/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858578" y="4663080"/>
            <a:ext cx="1173992" cy="655200"/>
            <a:chOff x="1975085" y="4663080"/>
            <a:chExt cx="1471367" cy="655200"/>
          </a:xfrm>
        </p:grpSpPr>
        <p:sp>
          <p:nvSpPr>
            <p:cNvPr id="49" name="CustomShape 9"/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70239" y="3455188"/>
            <a:ext cx="1349671" cy="655200"/>
            <a:chOff x="4520355" y="3459600"/>
            <a:chExt cx="158366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783800" y="4514040"/>
            <a:ext cx="47433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220123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674867" y="4653318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86061" y="3455188"/>
            <a:ext cx="1391727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931974" y="3464280"/>
              <a:ext cx="130417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377911" y="1943989"/>
            <a:ext cx="1816200" cy="396900"/>
            <a:chOff x="3598987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98987" y="195506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338262" y="1864666"/>
            <a:ext cx="2488513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500707" y="2685601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500347" y="1957039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6732964" y="1957939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546134" y="2810254"/>
            <a:ext cx="1017626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524786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226699" y="2490732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112806" y="3739032"/>
            <a:ext cx="1800996" cy="639000"/>
            <a:chOff x="9253043" y="3463920"/>
            <a:chExt cx="1484069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392209" y="3463920"/>
              <a:ext cx="117413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237223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049602" y="2815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312690" y="2525700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4" y="3355560"/>
            <a:ext cx="1937605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355883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04960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87DBC1-2D36-4A26-9A47-6920F39E3B92}"/>
              </a:ext>
            </a:extLst>
          </p:cNvPr>
          <p:cNvGrpSpPr/>
          <p:nvPr/>
        </p:nvGrpSpPr>
        <p:grpSpPr>
          <a:xfrm>
            <a:off x="5905888" y="3555088"/>
            <a:ext cx="1004613" cy="455400"/>
            <a:chOff x="5905888" y="3561674"/>
            <a:chExt cx="1004613" cy="455400"/>
          </a:xfrm>
        </p:grpSpPr>
        <p:grpSp>
          <p:nvGrpSpPr>
            <p:cNvPr id="93" name="Group 53"/>
            <p:cNvGrpSpPr/>
            <p:nvPr/>
          </p:nvGrpSpPr>
          <p:grpSpPr>
            <a:xfrm>
              <a:off x="6239354" y="3561674"/>
              <a:ext cx="337680" cy="455400"/>
              <a:chOff x="6341400" y="3552247"/>
              <a:chExt cx="337680" cy="455400"/>
            </a:xfrm>
          </p:grpSpPr>
          <p:sp>
            <p:nvSpPr>
              <p:cNvPr id="94" name="CustomShape 54"/>
              <p:cNvSpPr/>
              <p:nvPr/>
            </p:nvSpPr>
            <p:spPr>
              <a:xfrm>
                <a:off x="6341400" y="3640320"/>
                <a:ext cx="337680" cy="337680"/>
              </a:xfrm>
              <a:prstGeom prst="ellipse">
                <a:avLst/>
              </a:prstGeom>
              <a:noFill/>
              <a:ln w="3816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CustomShape 55"/>
              <p:cNvSpPr/>
              <p:nvPr/>
            </p:nvSpPr>
            <p:spPr>
              <a:xfrm>
                <a:off x="6345720" y="3552247"/>
                <a:ext cx="317520" cy="455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b="1" spc="-1" dirty="0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1" strike="noStrike" spc="-1" dirty="0">
                  <a:latin typeface="Arial"/>
                </a:endParaRPr>
              </a:p>
            </p:txBody>
          </p:sp>
        </p:grpSp>
        <p:sp>
          <p:nvSpPr>
            <p:cNvPr id="106" name="CustomShape 66"/>
            <p:cNvSpPr/>
            <p:nvPr/>
          </p:nvSpPr>
          <p:spPr>
            <a:xfrm rot="10800000" flipV="1">
              <a:off x="5905888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67"/>
            <p:cNvSpPr/>
            <p:nvPr/>
          </p:nvSpPr>
          <p:spPr>
            <a:xfrm rot="10800000" flipV="1">
              <a:off x="6610981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" name="CustomShape 70"/>
          <p:cNvSpPr/>
          <p:nvPr/>
        </p:nvSpPr>
        <p:spPr>
          <a:xfrm rot="5400000" flipV="1">
            <a:off x="4115525" y="2438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049602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324124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14095" y="494376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4970025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5400000" flipV="1">
            <a:off x="5606166" y="319295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89204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89204" y="4289487"/>
            <a:ext cx="6082414" cy="1247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7927293" y="4435268"/>
            <a:ext cx="1810406" cy="639000"/>
            <a:chOff x="6014713" y="4366261"/>
            <a:chExt cx="97852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255774" y="4112063"/>
            <a:ext cx="0" cy="35176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106014" y="49122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7888704" y="5151205"/>
            <a:ext cx="2043505" cy="639000"/>
            <a:chOff x="9353811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7998940" y="1827551"/>
            <a:ext cx="1563226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704775" y="4753746"/>
            <a:ext cx="337680" cy="455400"/>
            <a:chOff x="6228279" y="3580528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9205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63">
            <a:extLst>
              <a:ext uri="{FF2B5EF4-FFF2-40B4-BE49-F238E27FC236}">
                <a16:creationId xmlns:a16="http://schemas.microsoft.com/office/drawing/2014/main" id="{30BC2F8D-D90A-4764-8C3B-1C26B5EB37CA}"/>
              </a:ext>
            </a:extLst>
          </p:cNvPr>
          <p:cNvSpPr/>
          <p:nvPr/>
        </p:nvSpPr>
        <p:spPr>
          <a:xfrm rot="16200000" flipV="1">
            <a:off x="9106014" y="25963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63">
            <a:extLst>
              <a:ext uri="{FF2B5EF4-FFF2-40B4-BE49-F238E27FC236}">
                <a16:creationId xmlns:a16="http://schemas.microsoft.com/office/drawing/2014/main" id="{1AFAA5E1-8B42-4E8F-A9D6-E824F5373EEB}"/>
              </a:ext>
            </a:extLst>
          </p:cNvPr>
          <p:cNvSpPr/>
          <p:nvPr/>
        </p:nvSpPr>
        <p:spPr>
          <a:xfrm rot="16200000" flipV="1">
            <a:off x="9106014" y="353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2">
            <a:extLst>
              <a:ext uri="{FF2B5EF4-FFF2-40B4-BE49-F238E27FC236}">
                <a16:creationId xmlns:a16="http://schemas.microsoft.com/office/drawing/2014/main" id="{BDF42942-5A47-46BA-9173-DDAA840D4A95}"/>
              </a:ext>
            </a:extLst>
          </p:cNvPr>
          <p:cNvSpPr/>
          <p:nvPr/>
        </p:nvSpPr>
        <p:spPr>
          <a:xfrm rot="5400000" flipV="1">
            <a:off x="5737912" y="24394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7">
            <a:extLst>
              <a:ext uri="{FF2B5EF4-FFF2-40B4-BE49-F238E27FC236}">
                <a16:creationId xmlns:a16="http://schemas.microsoft.com/office/drawing/2014/main" id="{5A49134F-7D3B-4103-B430-59B8D4236F3A}"/>
              </a:ext>
            </a:extLst>
          </p:cNvPr>
          <p:cNvSpPr/>
          <p:nvPr/>
        </p:nvSpPr>
        <p:spPr>
          <a:xfrm rot="10800000" flipV="1">
            <a:off x="7690060" y="208996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15939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48B97F8-5477-4796-8120-6AE7DF96F18E}"/>
              </a:ext>
            </a:extLst>
          </p:cNvPr>
          <p:cNvSpPr/>
          <p:nvPr/>
        </p:nvSpPr>
        <p:spPr>
          <a:xfrm>
            <a:off x="3708766" y="4772528"/>
            <a:ext cx="981283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AB65BA86-AFD9-40DA-B963-E8DF898F62DE}"/>
              </a:ext>
            </a:extLst>
          </p:cNvPr>
          <p:cNvGrpSpPr/>
          <p:nvPr/>
        </p:nvGrpSpPr>
        <p:grpSpPr>
          <a:xfrm>
            <a:off x="2156866" y="4728750"/>
            <a:ext cx="1180209" cy="653837"/>
            <a:chOff x="1653480" y="2549880"/>
            <a:chExt cx="1692360" cy="653837"/>
          </a:xfrm>
        </p:grpSpPr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48FF78C3-3BA2-41AA-928D-404F48C2248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25727548-695B-4539-81E1-6D0DB207B49B}"/>
                </a:ext>
              </a:extLst>
            </p:cNvPr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67041801-4AF8-4B99-890D-2FC4B13A16D1}"/>
              </a:ext>
            </a:extLst>
          </p:cNvPr>
          <p:cNvGrpSpPr/>
          <p:nvPr/>
        </p:nvGrpSpPr>
        <p:grpSpPr>
          <a:xfrm>
            <a:off x="2141550" y="3697044"/>
            <a:ext cx="1184112" cy="655560"/>
            <a:chOff x="1647883" y="3433320"/>
            <a:chExt cx="1697957" cy="655560"/>
          </a:xfrm>
        </p:grpSpPr>
        <p:sp>
          <p:nvSpPr>
            <p:cNvPr id="9" name="CustomShape 6">
              <a:extLst>
                <a:ext uri="{FF2B5EF4-FFF2-40B4-BE49-F238E27FC236}">
                  <a16:creationId xmlns:a16="http://schemas.microsoft.com/office/drawing/2014/main" id="{FC1B589F-B187-4BEC-80D2-C20C68AD3181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7D0292D1-9DE9-4150-84EA-0DCEED88B4F5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58DB65F5-A8FA-43DD-940E-B9B1D1FBD1B0}"/>
              </a:ext>
            </a:extLst>
          </p:cNvPr>
          <p:cNvGrpSpPr/>
          <p:nvPr/>
        </p:nvGrpSpPr>
        <p:grpSpPr>
          <a:xfrm>
            <a:off x="2195484" y="2499710"/>
            <a:ext cx="1173992" cy="655200"/>
            <a:chOff x="1975085" y="4663080"/>
            <a:chExt cx="1471367" cy="655200"/>
          </a:xfrm>
        </p:grpSpPr>
        <p:sp>
          <p:nvSpPr>
            <p:cNvPr id="12" name="CustomShape 9">
              <a:extLst>
                <a:ext uri="{FF2B5EF4-FFF2-40B4-BE49-F238E27FC236}">
                  <a16:creationId xmlns:a16="http://schemas.microsoft.com/office/drawing/2014/main" id="{16B32AE8-9FB9-4B9E-9413-150EED2FD814}"/>
                </a:ext>
              </a:extLst>
            </p:cNvPr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DF7BD319-2C52-463B-9273-6277BF39188B}"/>
                </a:ext>
              </a:extLst>
            </p:cNvPr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7B6C3AF8-7B2B-4A0E-B626-EC9F1B437645}"/>
              </a:ext>
            </a:extLst>
          </p:cNvPr>
          <p:cNvGrpSpPr/>
          <p:nvPr/>
        </p:nvGrpSpPr>
        <p:grpSpPr>
          <a:xfrm>
            <a:off x="4709666" y="3697224"/>
            <a:ext cx="1349671" cy="655200"/>
            <a:chOff x="4520355" y="3459600"/>
            <a:chExt cx="1583660" cy="655200"/>
          </a:xfrm>
        </p:grpSpPr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F7E78643-A1AC-4CC6-9224-BFF16C697338}"/>
                </a:ext>
              </a:extLst>
            </p:cNvPr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3">
              <a:extLst>
                <a:ext uri="{FF2B5EF4-FFF2-40B4-BE49-F238E27FC236}">
                  <a16:creationId xmlns:a16="http://schemas.microsoft.com/office/drawing/2014/main" id="{CCE47CC1-2BC5-4821-97A4-193990A744E3}"/>
                </a:ext>
              </a:extLst>
            </p:cNvPr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" name="CustomShape 14">
            <a:extLst>
              <a:ext uri="{FF2B5EF4-FFF2-40B4-BE49-F238E27FC236}">
                <a16:creationId xmlns:a16="http://schemas.microsoft.com/office/drawing/2014/main" id="{6D614703-F5D2-4760-8009-B9AED4BB8D42}"/>
              </a:ext>
            </a:extLst>
          </p:cNvPr>
          <p:cNvSpPr/>
          <p:nvPr/>
        </p:nvSpPr>
        <p:spPr>
          <a:xfrm>
            <a:off x="2120706" y="2350670"/>
            <a:ext cx="4606723" cy="95790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B803B44D-65A4-4AED-B5AB-B84F9B1AC63F}"/>
              </a:ext>
            </a:extLst>
          </p:cNvPr>
          <p:cNvGrpSpPr/>
          <p:nvPr/>
        </p:nvGrpSpPr>
        <p:grpSpPr>
          <a:xfrm>
            <a:off x="3450349" y="2846220"/>
            <a:ext cx="1233000" cy="383040"/>
            <a:chOff x="3487320" y="4830480"/>
            <a:chExt cx="1233000" cy="383040"/>
          </a:xfrm>
        </p:grpSpPr>
        <p:sp>
          <p:nvSpPr>
            <p:cNvPr id="19" name="CustomShape 16">
              <a:extLst>
                <a:ext uri="{FF2B5EF4-FFF2-40B4-BE49-F238E27FC236}">
                  <a16:creationId xmlns:a16="http://schemas.microsoft.com/office/drawing/2014/main" id="{F7484BAA-BF71-4F03-BC5E-83F121B57EF8}"/>
                </a:ext>
              </a:extLst>
            </p:cNvPr>
            <p:cNvSpPr/>
            <p:nvPr/>
          </p:nvSpPr>
          <p:spPr>
            <a:xfrm>
              <a:off x="3803872" y="4830480"/>
              <a:ext cx="616928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17">
              <a:extLst>
                <a:ext uri="{FF2B5EF4-FFF2-40B4-BE49-F238E27FC236}">
                  <a16:creationId xmlns:a16="http://schemas.microsoft.com/office/drawing/2014/main" id="{8504A7EF-C679-4F03-B85F-6F8A9111C353}"/>
                </a:ext>
              </a:extLst>
            </p:cNvPr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A6186C66-1A1D-40BE-8FA3-8E3213B98D49}"/>
              </a:ext>
            </a:extLst>
          </p:cNvPr>
          <p:cNvGrpSpPr/>
          <p:nvPr/>
        </p:nvGrpSpPr>
        <p:grpSpPr>
          <a:xfrm>
            <a:off x="4754561" y="2488061"/>
            <a:ext cx="1490400" cy="656640"/>
            <a:chOff x="4877280" y="4653720"/>
            <a:chExt cx="1490400" cy="656640"/>
          </a:xfrm>
        </p:grpSpPr>
        <p:sp>
          <p:nvSpPr>
            <p:cNvPr id="22" name="CustomShape 19">
              <a:extLst>
                <a:ext uri="{FF2B5EF4-FFF2-40B4-BE49-F238E27FC236}">
                  <a16:creationId xmlns:a16="http://schemas.microsoft.com/office/drawing/2014/main" id="{2819D033-37B2-4703-AF85-E0BE4357548C}"/>
                </a:ext>
              </a:extLst>
            </p:cNvPr>
            <p:cNvSpPr/>
            <p:nvPr/>
          </p:nvSpPr>
          <p:spPr>
            <a:xfrm>
              <a:off x="4929224" y="4664520"/>
              <a:ext cx="1375329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0">
              <a:extLst>
                <a:ext uri="{FF2B5EF4-FFF2-40B4-BE49-F238E27FC236}">
                  <a16:creationId xmlns:a16="http://schemas.microsoft.com/office/drawing/2014/main" id="{923E6515-CECB-4336-9738-C9853F9D8B53}"/>
                </a:ext>
              </a:extLst>
            </p:cNvPr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BA5C5D17-7E03-40D2-AE60-60A084EF776B}"/>
              </a:ext>
            </a:extLst>
          </p:cNvPr>
          <p:cNvGrpSpPr/>
          <p:nvPr/>
        </p:nvGrpSpPr>
        <p:grpSpPr>
          <a:xfrm>
            <a:off x="6837163" y="2550061"/>
            <a:ext cx="1291680" cy="639000"/>
            <a:chOff x="6660720" y="4689000"/>
            <a:chExt cx="1291680" cy="639000"/>
          </a:xfrm>
        </p:grpSpPr>
        <p:sp>
          <p:nvSpPr>
            <p:cNvPr id="25" name="CustomShape 22">
              <a:extLst>
                <a:ext uri="{FF2B5EF4-FFF2-40B4-BE49-F238E27FC236}">
                  <a16:creationId xmlns:a16="http://schemas.microsoft.com/office/drawing/2014/main" id="{286EB2C9-E56A-448D-A550-8247C90A6208}"/>
                </a:ext>
              </a:extLst>
            </p:cNvPr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3">
              <a:extLst>
                <a:ext uri="{FF2B5EF4-FFF2-40B4-BE49-F238E27FC236}">
                  <a16:creationId xmlns:a16="http://schemas.microsoft.com/office/drawing/2014/main" id="{242F0636-E8DE-4BBB-ABA5-20A5F1D2B0D5}"/>
                </a:ext>
              </a:extLst>
            </p:cNvPr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:a16="http://schemas.microsoft.com/office/drawing/2014/main" id="{FBA38677-AE92-49A3-B3A4-522A8B157B3C}"/>
              </a:ext>
            </a:extLst>
          </p:cNvPr>
          <p:cNvGrpSpPr/>
          <p:nvPr/>
        </p:nvGrpSpPr>
        <p:grpSpPr>
          <a:xfrm>
            <a:off x="6967528" y="3701689"/>
            <a:ext cx="1391727" cy="655200"/>
            <a:chOff x="6859440" y="3454920"/>
            <a:chExt cx="1449360" cy="655200"/>
          </a:xfrm>
        </p:grpSpPr>
        <p:sp>
          <p:nvSpPr>
            <p:cNvPr id="28" name="CustomShape 25">
              <a:extLst>
                <a:ext uri="{FF2B5EF4-FFF2-40B4-BE49-F238E27FC236}">
                  <a16:creationId xmlns:a16="http://schemas.microsoft.com/office/drawing/2014/main" id="{C0878674-AB82-4DA0-8D12-26B79DA5FEF5}"/>
                </a:ext>
              </a:extLst>
            </p:cNvPr>
            <p:cNvSpPr/>
            <p:nvPr/>
          </p:nvSpPr>
          <p:spPr>
            <a:xfrm>
              <a:off x="6931974" y="3464280"/>
              <a:ext cx="126822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26">
              <a:extLst>
                <a:ext uri="{FF2B5EF4-FFF2-40B4-BE49-F238E27FC236}">
                  <a16:creationId xmlns:a16="http://schemas.microsoft.com/office/drawing/2014/main" id="{1192CD65-3952-4404-AF84-3B65AF631C73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33" name="CustomShape 30">
            <a:extLst>
              <a:ext uri="{FF2B5EF4-FFF2-40B4-BE49-F238E27FC236}">
                <a16:creationId xmlns:a16="http://schemas.microsoft.com/office/drawing/2014/main" id="{E85AF90A-8316-4A55-BB97-B4F677A064A4}"/>
              </a:ext>
            </a:extLst>
          </p:cNvPr>
          <p:cNvSpPr/>
          <p:nvPr/>
        </p:nvSpPr>
        <p:spPr>
          <a:xfrm>
            <a:off x="3505960" y="4546242"/>
            <a:ext cx="6837934" cy="1238083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43">
            <a:extLst>
              <a:ext uri="{FF2B5EF4-FFF2-40B4-BE49-F238E27FC236}">
                <a16:creationId xmlns:a16="http://schemas.microsoft.com/office/drawing/2014/main" id="{5C9B9DA3-69EA-4780-AF6E-4ED6EDB4458F}"/>
              </a:ext>
            </a:extLst>
          </p:cNvPr>
          <p:cNvGrpSpPr/>
          <p:nvPr/>
        </p:nvGrpSpPr>
        <p:grpSpPr>
          <a:xfrm>
            <a:off x="8147123" y="4774388"/>
            <a:ext cx="882582" cy="639000"/>
            <a:chOff x="8524782" y="3464280"/>
            <a:chExt cx="908657" cy="639000"/>
          </a:xfrm>
        </p:grpSpPr>
        <p:sp>
          <p:nvSpPr>
            <p:cNvPr id="44" name="CustomShape 44">
              <a:extLst>
                <a:ext uri="{FF2B5EF4-FFF2-40B4-BE49-F238E27FC236}">
                  <a16:creationId xmlns:a16="http://schemas.microsoft.com/office/drawing/2014/main" id="{F10E8D1D-39AF-422B-9186-66C4325F2683}"/>
                </a:ext>
              </a:extLst>
            </p:cNvPr>
            <p:cNvSpPr/>
            <p:nvPr/>
          </p:nvSpPr>
          <p:spPr>
            <a:xfrm>
              <a:off x="8534174" y="3510360"/>
              <a:ext cx="899265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45">
              <a:extLst>
                <a:ext uri="{FF2B5EF4-FFF2-40B4-BE49-F238E27FC236}">
                  <a16:creationId xmlns:a16="http://schemas.microsoft.com/office/drawing/2014/main" id="{29714C71-4BDA-4113-B45E-1D14344F1896}"/>
                </a:ext>
              </a:extLst>
            </p:cNvPr>
            <p:cNvSpPr/>
            <p:nvPr/>
          </p:nvSpPr>
          <p:spPr>
            <a:xfrm>
              <a:off x="8524782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46" name="CustomShape 46">
            <a:extLst>
              <a:ext uri="{FF2B5EF4-FFF2-40B4-BE49-F238E27FC236}">
                <a16:creationId xmlns:a16="http://schemas.microsoft.com/office/drawing/2014/main" id="{F3D038F7-C36E-4C75-88CB-9206504E34DE}"/>
              </a:ext>
            </a:extLst>
          </p:cNvPr>
          <p:cNvSpPr/>
          <p:nvPr/>
        </p:nvSpPr>
        <p:spPr>
          <a:xfrm>
            <a:off x="5872257" y="5379787"/>
            <a:ext cx="2898393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Shadow 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 spc="-1" dirty="0">
                <a:solidFill>
                  <a:srgbClr val="000000"/>
                </a:solidFill>
                <a:latin typeface="Times New Roman"/>
              </a:rPr>
              <a:t>udio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Generator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id="{53839E82-4860-4571-B85F-48280A2727FA}"/>
              </a:ext>
            </a:extLst>
          </p:cNvPr>
          <p:cNvGrpSpPr/>
          <p:nvPr/>
        </p:nvGrpSpPr>
        <p:grpSpPr>
          <a:xfrm>
            <a:off x="8967713" y="4820468"/>
            <a:ext cx="1706424" cy="916356"/>
            <a:chOff x="9253043" y="3463920"/>
            <a:chExt cx="1484069" cy="639000"/>
          </a:xfrm>
        </p:grpSpPr>
        <p:sp>
          <p:nvSpPr>
            <p:cNvPr id="48" name="CustomShape 48">
              <a:extLst>
                <a:ext uri="{FF2B5EF4-FFF2-40B4-BE49-F238E27FC236}">
                  <a16:creationId xmlns:a16="http://schemas.microsoft.com/office/drawing/2014/main" id="{1D169C7F-B66F-48F6-84BB-4A5451E9F694}"/>
                </a:ext>
              </a:extLst>
            </p:cNvPr>
            <p:cNvSpPr/>
            <p:nvPr/>
          </p:nvSpPr>
          <p:spPr>
            <a:xfrm>
              <a:off x="9635089" y="3463920"/>
              <a:ext cx="718351" cy="432477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49">
              <a:extLst>
                <a:ext uri="{FF2B5EF4-FFF2-40B4-BE49-F238E27FC236}">
                  <a16:creationId xmlns:a16="http://schemas.microsoft.com/office/drawing/2014/main" id="{B472C4FA-8F18-4980-B2E2-708171DFA612}"/>
                </a:ext>
              </a:extLst>
            </p:cNvPr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id="{BA425628-6E32-491D-BDC9-EE60DC4A65DC}"/>
              </a:ext>
            </a:extLst>
          </p:cNvPr>
          <p:cNvGrpSpPr/>
          <p:nvPr/>
        </p:nvGrpSpPr>
        <p:grpSpPr>
          <a:xfrm>
            <a:off x="3432530" y="3844916"/>
            <a:ext cx="1198800" cy="369000"/>
            <a:chOff x="3330000" y="3602880"/>
            <a:chExt cx="1198800" cy="369000"/>
          </a:xfrm>
        </p:grpSpPr>
        <p:sp>
          <p:nvSpPr>
            <p:cNvPr id="51" name="CustomShape 51">
              <a:extLst>
                <a:ext uri="{FF2B5EF4-FFF2-40B4-BE49-F238E27FC236}">
                  <a16:creationId xmlns:a16="http://schemas.microsoft.com/office/drawing/2014/main" id="{923BE149-5D47-4A7E-B2AC-393498C52ED0}"/>
                </a:ext>
              </a:extLst>
            </p:cNvPr>
            <p:cNvSpPr/>
            <p:nvPr/>
          </p:nvSpPr>
          <p:spPr>
            <a:xfrm>
              <a:off x="3627219" y="3602880"/>
              <a:ext cx="63947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2">
              <a:extLst>
                <a:ext uri="{FF2B5EF4-FFF2-40B4-BE49-F238E27FC236}">
                  <a16:creationId xmlns:a16="http://schemas.microsoft.com/office/drawing/2014/main" id="{80F2B5D2-753F-4EE2-B063-7ED57BF43A90}"/>
                </a:ext>
              </a:extLst>
            </p:cNvPr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3" name="CustomShape 56">
            <a:extLst>
              <a:ext uri="{FF2B5EF4-FFF2-40B4-BE49-F238E27FC236}">
                <a16:creationId xmlns:a16="http://schemas.microsoft.com/office/drawing/2014/main" id="{0B5250FF-36F4-47EB-BD43-C9146AAC2E7D}"/>
              </a:ext>
            </a:extLst>
          </p:cNvPr>
          <p:cNvSpPr/>
          <p:nvPr/>
        </p:nvSpPr>
        <p:spPr>
          <a:xfrm rot="10800000" flipV="1">
            <a:off x="3368081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CCEE647-D743-41B8-8588-B1544AE7E132}"/>
              </a:ext>
            </a:extLst>
          </p:cNvPr>
          <p:cNvGrpSpPr/>
          <p:nvPr/>
        </p:nvGrpSpPr>
        <p:grpSpPr>
          <a:xfrm>
            <a:off x="8510917" y="3460862"/>
            <a:ext cx="118800" cy="367158"/>
            <a:chOff x="5073670" y="3174250"/>
            <a:chExt cx="118800" cy="367158"/>
          </a:xfrm>
        </p:grpSpPr>
        <p:sp>
          <p:nvSpPr>
            <p:cNvPr id="56" name="CustomShape 59">
              <a:extLst>
                <a:ext uri="{FF2B5EF4-FFF2-40B4-BE49-F238E27FC236}">
                  <a16:creationId xmlns:a16="http://schemas.microsoft.com/office/drawing/2014/main" id="{1E2EB461-50B5-40CB-883A-0FE3F403E047}"/>
                </a:ext>
              </a:extLst>
            </p:cNvPr>
            <p:cNvSpPr/>
            <p:nvPr/>
          </p:nvSpPr>
          <p:spPr>
            <a:xfrm rot="5400000">
              <a:off x="5063770" y="3412708"/>
              <a:ext cx="138600" cy="118800"/>
            </a:xfrm>
            <a:custGeom>
              <a:avLst/>
              <a:gdLst/>
              <a:ahLst/>
              <a:cxnLst/>
              <a:rect l="l" t="t" r="r" b="b"/>
              <a:pathLst>
                <a:path w="1395" h="1198">
                  <a:moveTo>
                    <a:pt x="22" y="1141"/>
                  </a:moveTo>
                  <a:cubicBezTo>
                    <a:pt x="38" y="1177"/>
                    <a:pt x="73" y="1198"/>
                    <a:pt x="111" y="1198"/>
                  </a:cubicBezTo>
                  <a:cubicBezTo>
                    <a:pt x="124" y="1198"/>
                    <a:pt x="138" y="1195"/>
                    <a:pt x="151" y="1189"/>
                  </a:cubicBezTo>
                  <a:lnTo>
                    <a:pt x="1336" y="653"/>
                  </a:lnTo>
                  <a:cubicBezTo>
                    <a:pt x="1372" y="637"/>
                    <a:pt x="1395" y="601"/>
                    <a:pt x="1393" y="562"/>
                  </a:cubicBezTo>
                  <a:cubicBezTo>
                    <a:pt x="1392" y="522"/>
                    <a:pt x="1368" y="488"/>
                    <a:pt x="1331" y="474"/>
                  </a:cubicBezTo>
                  <a:lnTo>
                    <a:pt x="145" y="19"/>
                  </a:lnTo>
                  <a:cubicBezTo>
                    <a:pt x="95" y="0"/>
                    <a:pt x="39" y="25"/>
                    <a:pt x="20" y="75"/>
                  </a:cubicBezTo>
                  <a:cubicBezTo>
                    <a:pt x="0" y="125"/>
                    <a:pt x="25" y="182"/>
                    <a:pt x="76" y="201"/>
                  </a:cubicBezTo>
                  <a:lnTo>
                    <a:pt x="1043" y="572"/>
                  </a:lnTo>
                  <a:lnTo>
                    <a:pt x="70" y="1012"/>
                  </a:lnTo>
                  <a:cubicBezTo>
                    <a:pt x="21" y="1034"/>
                    <a:pt x="0" y="1092"/>
                    <a:pt x="22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3F5A484A-25FD-4E8A-BD9B-CB0289C19437}"/>
                </a:ext>
              </a:extLst>
            </p:cNvPr>
            <p:cNvSpPr/>
            <p:nvPr/>
          </p:nvSpPr>
          <p:spPr>
            <a:xfrm flipV="1">
              <a:off x="5132890" y="3174250"/>
              <a:ext cx="0" cy="298938"/>
            </a:xfrm>
            <a:prstGeom prst="line">
              <a:avLst/>
            </a:prstGeom>
            <a:ln w="38160">
              <a:solidFill>
                <a:srgbClr val="000000"/>
              </a:solidFill>
              <a:custDash>
                <a:ds d="3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" name="CustomShape 64">
            <a:extLst>
              <a:ext uri="{FF2B5EF4-FFF2-40B4-BE49-F238E27FC236}">
                <a16:creationId xmlns:a16="http://schemas.microsoft.com/office/drawing/2014/main" id="{06D02D7B-C5B9-4980-AFC0-3F9CB12F8F38}"/>
              </a:ext>
            </a:extLst>
          </p:cNvPr>
          <p:cNvSpPr/>
          <p:nvPr/>
        </p:nvSpPr>
        <p:spPr>
          <a:xfrm rot="10800000" flipV="1">
            <a:off x="3371909" y="396380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5">
            <a:extLst>
              <a:ext uri="{FF2B5EF4-FFF2-40B4-BE49-F238E27FC236}">
                <a16:creationId xmlns:a16="http://schemas.microsoft.com/office/drawing/2014/main" id="{32BCBBA3-46CD-4F49-8B3E-D262A80A7D0F}"/>
              </a:ext>
            </a:extLst>
          </p:cNvPr>
          <p:cNvSpPr/>
          <p:nvPr/>
        </p:nvSpPr>
        <p:spPr>
          <a:xfrm rot="10800000" flipV="1">
            <a:off x="4425439" y="396380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0634354A-ED37-4D18-ACC9-EFFFE161D3CE}"/>
              </a:ext>
            </a:extLst>
          </p:cNvPr>
          <p:cNvGrpSpPr/>
          <p:nvPr/>
        </p:nvGrpSpPr>
        <p:grpSpPr>
          <a:xfrm>
            <a:off x="6383839" y="3824631"/>
            <a:ext cx="337680" cy="455400"/>
            <a:chOff x="6341400" y="3552247"/>
            <a:chExt cx="337680" cy="455400"/>
          </a:xfrm>
        </p:grpSpPr>
        <p:sp>
          <p:nvSpPr>
            <p:cNvPr id="65" name="CustomShape 54">
              <a:extLst>
                <a:ext uri="{FF2B5EF4-FFF2-40B4-BE49-F238E27FC236}">
                  <a16:creationId xmlns:a16="http://schemas.microsoft.com/office/drawing/2014/main" id="{ACC0DE03-E412-463A-84F0-1D0B9B8CEED4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55">
              <a:extLst>
                <a:ext uri="{FF2B5EF4-FFF2-40B4-BE49-F238E27FC236}">
                  <a16:creationId xmlns:a16="http://schemas.microsoft.com/office/drawing/2014/main" id="{FACE31D5-8E20-4CDA-9689-E3B599F1908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63" name="CustomShape 66">
            <a:extLst>
              <a:ext uri="{FF2B5EF4-FFF2-40B4-BE49-F238E27FC236}">
                <a16:creationId xmlns:a16="http://schemas.microsoft.com/office/drawing/2014/main" id="{69CABEC3-2CC2-439F-80E9-C9D158B9FF9D}"/>
              </a:ext>
            </a:extLst>
          </p:cNvPr>
          <p:cNvSpPr/>
          <p:nvPr/>
        </p:nvSpPr>
        <p:spPr>
          <a:xfrm rot="10800000" flipV="1">
            <a:off x="6007607" y="40109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7">
            <a:extLst>
              <a:ext uri="{FF2B5EF4-FFF2-40B4-BE49-F238E27FC236}">
                <a16:creationId xmlns:a16="http://schemas.microsoft.com/office/drawing/2014/main" id="{78CFC594-2CA7-458F-BFF6-49055AED56B7}"/>
              </a:ext>
            </a:extLst>
          </p:cNvPr>
          <p:cNvSpPr/>
          <p:nvPr/>
        </p:nvSpPr>
        <p:spPr>
          <a:xfrm rot="10800000" flipV="1">
            <a:off x="6192512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0">
            <a:extLst>
              <a:ext uri="{FF2B5EF4-FFF2-40B4-BE49-F238E27FC236}">
                <a16:creationId xmlns:a16="http://schemas.microsoft.com/office/drawing/2014/main" id="{1D5B1EB7-D85F-4D84-AC05-544F4B7B3ED8}"/>
              </a:ext>
            </a:extLst>
          </p:cNvPr>
          <p:cNvSpPr/>
          <p:nvPr/>
        </p:nvSpPr>
        <p:spPr>
          <a:xfrm rot="5400000" flipV="1">
            <a:off x="6364624" y="4419850"/>
            <a:ext cx="443569" cy="11800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2">
            <a:extLst>
              <a:ext uri="{FF2B5EF4-FFF2-40B4-BE49-F238E27FC236}">
                <a16:creationId xmlns:a16="http://schemas.microsoft.com/office/drawing/2014/main" id="{DE2E27C2-6473-4B57-840B-0F3EC3E0E98C}"/>
              </a:ext>
            </a:extLst>
          </p:cNvPr>
          <p:cNvSpPr/>
          <p:nvPr/>
        </p:nvSpPr>
        <p:spPr>
          <a:xfrm rot="10800000" flipV="1">
            <a:off x="3386508" y="29697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3">
            <a:extLst>
              <a:ext uri="{FF2B5EF4-FFF2-40B4-BE49-F238E27FC236}">
                <a16:creationId xmlns:a16="http://schemas.microsoft.com/office/drawing/2014/main" id="{AA482F08-EE7F-4317-B0E8-3684B7DE638F}"/>
              </a:ext>
            </a:extLst>
          </p:cNvPr>
          <p:cNvSpPr/>
          <p:nvPr/>
        </p:nvSpPr>
        <p:spPr>
          <a:xfrm rot="10800000" flipV="1">
            <a:off x="4447670" y="29697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4">
            <a:extLst>
              <a:ext uri="{FF2B5EF4-FFF2-40B4-BE49-F238E27FC236}">
                <a16:creationId xmlns:a16="http://schemas.microsoft.com/office/drawing/2014/main" id="{BFF8D9B8-C80D-4AE5-9CE5-598E5B63D946}"/>
              </a:ext>
            </a:extLst>
          </p:cNvPr>
          <p:cNvSpPr/>
          <p:nvPr/>
        </p:nvSpPr>
        <p:spPr>
          <a:xfrm rot="10800000" flipV="1">
            <a:off x="6296905" y="2847067"/>
            <a:ext cx="559620" cy="152092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6">
            <a:extLst>
              <a:ext uri="{FF2B5EF4-FFF2-40B4-BE49-F238E27FC236}">
                <a16:creationId xmlns:a16="http://schemas.microsoft.com/office/drawing/2014/main" id="{43D7526D-94A2-4866-B9EF-5A3E4642D392}"/>
              </a:ext>
            </a:extLst>
          </p:cNvPr>
          <p:cNvSpPr/>
          <p:nvPr/>
        </p:nvSpPr>
        <p:spPr>
          <a:xfrm rot="10800000" flipV="1">
            <a:off x="4738435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7">
            <a:extLst>
              <a:ext uri="{FF2B5EF4-FFF2-40B4-BE49-F238E27FC236}">
                <a16:creationId xmlns:a16="http://schemas.microsoft.com/office/drawing/2014/main" id="{587B57DC-D522-4CDB-8D96-8B701744B534}"/>
              </a:ext>
            </a:extLst>
          </p:cNvPr>
          <p:cNvSpPr/>
          <p:nvPr/>
        </p:nvSpPr>
        <p:spPr>
          <a:xfrm rot="16200000" flipV="1">
            <a:off x="5295761" y="44898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Line 67">
            <a:extLst>
              <a:ext uri="{FF2B5EF4-FFF2-40B4-BE49-F238E27FC236}">
                <a16:creationId xmlns:a16="http://schemas.microsoft.com/office/drawing/2014/main" id="{92496FF7-B87F-4C65-96EF-3D751AFF2C59}"/>
              </a:ext>
            </a:extLst>
          </p:cNvPr>
          <p:cNvSpPr/>
          <p:nvPr/>
        </p:nvSpPr>
        <p:spPr>
          <a:xfrm flipV="1">
            <a:off x="2733246" y="3460862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68">
            <a:extLst>
              <a:ext uri="{FF2B5EF4-FFF2-40B4-BE49-F238E27FC236}">
                <a16:creationId xmlns:a16="http://schemas.microsoft.com/office/drawing/2014/main" id="{3DBF67C1-23B0-4EC3-9083-8DA067B67663}"/>
              </a:ext>
            </a:extLst>
          </p:cNvPr>
          <p:cNvSpPr/>
          <p:nvPr/>
        </p:nvSpPr>
        <p:spPr>
          <a:xfrm flipH="1">
            <a:off x="2742354" y="3464309"/>
            <a:ext cx="5804278" cy="1190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" name="Group 98">
            <a:extLst>
              <a:ext uri="{FF2B5EF4-FFF2-40B4-BE49-F238E27FC236}">
                <a16:creationId xmlns:a16="http://schemas.microsoft.com/office/drawing/2014/main" id="{049B7DE7-BA9E-492F-BB23-B72DC392C5FF}"/>
              </a:ext>
            </a:extLst>
          </p:cNvPr>
          <p:cNvGrpSpPr/>
          <p:nvPr/>
        </p:nvGrpSpPr>
        <p:grpSpPr>
          <a:xfrm>
            <a:off x="8428311" y="3793306"/>
            <a:ext cx="1810406" cy="639000"/>
            <a:chOff x="6014713" y="4366261"/>
            <a:chExt cx="978526" cy="639000"/>
          </a:xfrm>
        </p:grpSpPr>
        <p:sp>
          <p:nvSpPr>
            <p:cNvPr id="77" name="CustomShape 99">
              <a:extLst>
                <a:ext uri="{FF2B5EF4-FFF2-40B4-BE49-F238E27FC236}">
                  <a16:creationId xmlns:a16="http://schemas.microsoft.com/office/drawing/2014/main" id="{500CB4FE-D8B7-4768-9EB2-8D0F900A914E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00">
              <a:extLst>
                <a:ext uri="{FF2B5EF4-FFF2-40B4-BE49-F238E27FC236}">
                  <a16:creationId xmlns:a16="http://schemas.microsoft.com/office/drawing/2014/main" id="{5579288F-A94E-407B-ACE7-26577D7C28DC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1" name="CustomShape 69">
            <a:extLst>
              <a:ext uri="{FF2B5EF4-FFF2-40B4-BE49-F238E27FC236}">
                <a16:creationId xmlns:a16="http://schemas.microsoft.com/office/drawing/2014/main" id="{0BE5AF8C-B417-4C49-B467-EA2D96FF7A81}"/>
              </a:ext>
            </a:extLst>
          </p:cNvPr>
          <p:cNvSpPr/>
          <p:nvPr/>
        </p:nvSpPr>
        <p:spPr>
          <a:xfrm rot="5400000" flipV="1">
            <a:off x="9509118" y="352017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" name="Group 47">
            <a:extLst>
              <a:ext uri="{FF2B5EF4-FFF2-40B4-BE49-F238E27FC236}">
                <a16:creationId xmlns:a16="http://schemas.microsoft.com/office/drawing/2014/main" id="{E1572EF0-919B-4A6F-B2BA-E6C242E8FAEB}"/>
              </a:ext>
            </a:extLst>
          </p:cNvPr>
          <p:cNvGrpSpPr/>
          <p:nvPr/>
        </p:nvGrpSpPr>
        <p:grpSpPr>
          <a:xfrm>
            <a:off x="8380749" y="2948509"/>
            <a:ext cx="2043505" cy="639000"/>
            <a:chOff x="9353811" y="3463920"/>
            <a:chExt cx="1384154" cy="639000"/>
          </a:xfrm>
        </p:grpSpPr>
        <p:sp>
          <p:nvSpPr>
            <p:cNvPr id="83" name="CustomShape 48">
              <a:extLst>
                <a:ext uri="{FF2B5EF4-FFF2-40B4-BE49-F238E27FC236}">
                  <a16:creationId xmlns:a16="http://schemas.microsoft.com/office/drawing/2014/main" id="{CC23E926-985D-4186-9886-613B888C4650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9">
              <a:extLst>
                <a:ext uri="{FF2B5EF4-FFF2-40B4-BE49-F238E27FC236}">
                  <a16:creationId xmlns:a16="http://schemas.microsoft.com/office/drawing/2014/main" id="{3E239B1C-D3D4-4077-ACB9-DC0ED692BB69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85" name="Group 24">
            <a:extLst>
              <a:ext uri="{FF2B5EF4-FFF2-40B4-BE49-F238E27FC236}">
                <a16:creationId xmlns:a16="http://schemas.microsoft.com/office/drawing/2014/main" id="{119B4D4B-A6DF-40C0-A9B9-550698647FB7}"/>
              </a:ext>
            </a:extLst>
          </p:cNvPr>
          <p:cNvGrpSpPr/>
          <p:nvPr/>
        </p:nvGrpSpPr>
        <p:grpSpPr>
          <a:xfrm>
            <a:off x="6443341" y="4727387"/>
            <a:ext cx="1391287" cy="655200"/>
            <a:chOff x="6859440" y="3454920"/>
            <a:chExt cx="1449360" cy="655200"/>
          </a:xfrm>
        </p:grpSpPr>
        <p:sp>
          <p:nvSpPr>
            <p:cNvPr id="86" name="CustomShape 25">
              <a:extLst>
                <a:ext uri="{FF2B5EF4-FFF2-40B4-BE49-F238E27FC236}">
                  <a16:creationId xmlns:a16="http://schemas.microsoft.com/office/drawing/2014/main" id="{CD6023BE-34D4-460E-8796-951C5871B252}"/>
                </a:ext>
              </a:extLst>
            </p:cNvPr>
            <p:cNvSpPr/>
            <p:nvPr/>
          </p:nvSpPr>
          <p:spPr>
            <a:xfrm>
              <a:off x="6939664" y="3464280"/>
              <a:ext cx="1285604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26">
              <a:extLst>
                <a:ext uri="{FF2B5EF4-FFF2-40B4-BE49-F238E27FC236}">
                  <a16:creationId xmlns:a16="http://schemas.microsoft.com/office/drawing/2014/main" id="{11ACEC64-F3DF-4D13-AA42-3C51DC34E5A5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88" name="Group 53">
            <a:extLst>
              <a:ext uri="{FF2B5EF4-FFF2-40B4-BE49-F238E27FC236}">
                <a16:creationId xmlns:a16="http://schemas.microsoft.com/office/drawing/2014/main" id="{A84E3CC1-89BA-4020-9CF6-3FEA220484A4}"/>
              </a:ext>
            </a:extLst>
          </p:cNvPr>
          <p:cNvGrpSpPr/>
          <p:nvPr/>
        </p:nvGrpSpPr>
        <p:grpSpPr>
          <a:xfrm>
            <a:off x="9191714" y="3331144"/>
            <a:ext cx="337680" cy="455400"/>
            <a:chOff x="6228279" y="3580528"/>
            <a:chExt cx="337680" cy="455400"/>
          </a:xfrm>
        </p:grpSpPr>
        <p:sp>
          <p:nvSpPr>
            <p:cNvPr id="89" name="CustomShape 54">
              <a:extLst>
                <a:ext uri="{FF2B5EF4-FFF2-40B4-BE49-F238E27FC236}">
                  <a16:creationId xmlns:a16="http://schemas.microsoft.com/office/drawing/2014/main" id="{CE77791B-735C-4C51-B440-443615E1AC5B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55">
              <a:extLst>
                <a:ext uri="{FF2B5EF4-FFF2-40B4-BE49-F238E27FC236}">
                  <a16:creationId xmlns:a16="http://schemas.microsoft.com/office/drawing/2014/main" id="{99C1FB84-1D86-492F-8A43-759A6F017D64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92" name="CustomShape 63">
            <a:extLst>
              <a:ext uri="{FF2B5EF4-FFF2-40B4-BE49-F238E27FC236}">
                <a16:creationId xmlns:a16="http://schemas.microsoft.com/office/drawing/2014/main" id="{F75DDF19-70F5-475F-A38F-663B23C07D31}"/>
              </a:ext>
            </a:extLst>
          </p:cNvPr>
          <p:cNvSpPr/>
          <p:nvPr/>
        </p:nvSpPr>
        <p:spPr>
          <a:xfrm rot="5400000" flipV="1">
            <a:off x="7378732" y="3353205"/>
            <a:ext cx="357855" cy="145809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3">
            <a:extLst>
              <a:ext uri="{FF2B5EF4-FFF2-40B4-BE49-F238E27FC236}">
                <a16:creationId xmlns:a16="http://schemas.microsoft.com/office/drawing/2014/main" id="{C7ED9CAC-4BDB-4660-B0D2-D6162DD4376F}"/>
              </a:ext>
            </a:extLst>
          </p:cNvPr>
          <p:cNvSpPr/>
          <p:nvPr/>
        </p:nvSpPr>
        <p:spPr>
          <a:xfrm rot="10800000" flipV="1">
            <a:off x="9059176" y="50492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77">
            <a:extLst>
              <a:ext uri="{FF2B5EF4-FFF2-40B4-BE49-F238E27FC236}">
                <a16:creationId xmlns:a16="http://schemas.microsoft.com/office/drawing/2014/main" id="{57C29995-22D7-4AF1-9A6B-255B2D6CA97A}"/>
              </a:ext>
            </a:extLst>
          </p:cNvPr>
          <p:cNvSpPr/>
          <p:nvPr/>
        </p:nvSpPr>
        <p:spPr>
          <a:xfrm rot="10800000" flipV="1">
            <a:off x="7808929" y="50278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TextShape 75">
            <a:extLst>
              <a:ext uri="{FF2B5EF4-FFF2-40B4-BE49-F238E27FC236}">
                <a16:creationId xmlns:a16="http://schemas.microsoft.com/office/drawing/2014/main" id="{97C01759-E772-4E46-91CE-636487535D82}"/>
              </a:ext>
            </a:extLst>
          </p:cNvPr>
          <p:cNvSpPr txBox="1"/>
          <p:nvPr/>
        </p:nvSpPr>
        <p:spPr>
          <a:xfrm>
            <a:off x="457199" y="274320"/>
            <a:ext cx="975675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00" name="CustomShape 63">
            <a:extLst>
              <a:ext uri="{FF2B5EF4-FFF2-40B4-BE49-F238E27FC236}">
                <a16:creationId xmlns:a16="http://schemas.microsoft.com/office/drawing/2014/main" id="{EA6A8193-B0FF-4A13-8737-53C6ECF7BE56}"/>
              </a:ext>
            </a:extLst>
          </p:cNvPr>
          <p:cNvSpPr/>
          <p:nvPr/>
        </p:nvSpPr>
        <p:spPr>
          <a:xfrm rot="10800000" flipV="1">
            <a:off x="6729589" y="40109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46">
            <a:extLst>
              <a:ext uri="{FF2B5EF4-FFF2-40B4-BE49-F238E27FC236}">
                <a16:creationId xmlns:a16="http://schemas.microsoft.com/office/drawing/2014/main" id="{D956DC79-8C39-447E-97C1-46628CD7ED6A}"/>
              </a:ext>
            </a:extLst>
          </p:cNvPr>
          <p:cNvSpPr/>
          <p:nvPr/>
        </p:nvSpPr>
        <p:spPr>
          <a:xfrm>
            <a:off x="2968479" y="2392528"/>
            <a:ext cx="219266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altLang="zh-CN" sz="1800" b="1" strike="noStrike" spc="-1" dirty="0">
                <a:solidFill>
                  <a:srgbClr val="000000"/>
                </a:solidFill>
                <a:latin typeface="Times New Roman"/>
              </a:rPr>
              <a:t>round Truth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812C7C1-2F09-4D34-9E25-262D3485C42A}"/>
              </a:ext>
            </a:extLst>
          </p:cNvPr>
          <p:cNvGrpSpPr/>
          <p:nvPr/>
        </p:nvGrpSpPr>
        <p:grpSpPr>
          <a:xfrm rot="10800000">
            <a:off x="9733762" y="4199303"/>
            <a:ext cx="118800" cy="573224"/>
            <a:chOff x="5073670" y="2968184"/>
            <a:chExt cx="118800" cy="573224"/>
          </a:xfrm>
        </p:grpSpPr>
        <p:sp>
          <p:nvSpPr>
            <p:cNvPr id="106" name="CustomShape 59">
              <a:extLst>
                <a:ext uri="{FF2B5EF4-FFF2-40B4-BE49-F238E27FC236}">
                  <a16:creationId xmlns:a16="http://schemas.microsoft.com/office/drawing/2014/main" id="{B6BBCE8F-2B46-4650-8C58-BEF7CDFDB3CA}"/>
                </a:ext>
              </a:extLst>
            </p:cNvPr>
            <p:cNvSpPr/>
            <p:nvPr/>
          </p:nvSpPr>
          <p:spPr>
            <a:xfrm rot="5400000">
              <a:off x="5063770" y="3412708"/>
              <a:ext cx="138600" cy="118800"/>
            </a:xfrm>
            <a:custGeom>
              <a:avLst/>
              <a:gdLst/>
              <a:ahLst/>
              <a:cxnLst/>
              <a:rect l="l" t="t" r="r" b="b"/>
              <a:pathLst>
                <a:path w="1395" h="1198">
                  <a:moveTo>
                    <a:pt x="22" y="1141"/>
                  </a:moveTo>
                  <a:cubicBezTo>
                    <a:pt x="38" y="1177"/>
                    <a:pt x="73" y="1198"/>
                    <a:pt x="111" y="1198"/>
                  </a:cubicBezTo>
                  <a:cubicBezTo>
                    <a:pt x="124" y="1198"/>
                    <a:pt x="138" y="1195"/>
                    <a:pt x="151" y="1189"/>
                  </a:cubicBezTo>
                  <a:lnTo>
                    <a:pt x="1336" y="653"/>
                  </a:lnTo>
                  <a:cubicBezTo>
                    <a:pt x="1372" y="637"/>
                    <a:pt x="1395" y="601"/>
                    <a:pt x="1393" y="562"/>
                  </a:cubicBezTo>
                  <a:cubicBezTo>
                    <a:pt x="1392" y="522"/>
                    <a:pt x="1368" y="488"/>
                    <a:pt x="1331" y="474"/>
                  </a:cubicBezTo>
                  <a:lnTo>
                    <a:pt x="145" y="19"/>
                  </a:lnTo>
                  <a:cubicBezTo>
                    <a:pt x="95" y="0"/>
                    <a:pt x="39" y="25"/>
                    <a:pt x="20" y="75"/>
                  </a:cubicBezTo>
                  <a:cubicBezTo>
                    <a:pt x="0" y="125"/>
                    <a:pt x="25" y="182"/>
                    <a:pt x="76" y="201"/>
                  </a:cubicBezTo>
                  <a:lnTo>
                    <a:pt x="1043" y="572"/>
                  </a:lnTo>
                  <a:lnTo>
                    <a:pt x="70" y="1012"/>
                  </a:lnTo>
                  <a:cubicBezTo>
                    <a:pt x="21" y="1034"/>
                    <a:pt x="0" y="1092"/>
                    <a:pt x="22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60">
              <a:extLst>
                <a:ext uri="{FF2B5EF4-FFF2-40B4-BE49-F238E27FC236}">
                  <a16:creationId xmlns:a16="http://schemas.microsoft.com/office/drawing/2014/main" id="{DBA98AC3-1FF7-4287-9675-6F3DE8581F29}"/>
                </a:ext>
              </a:extLst>
            </p:cNvPr>
            <p:cNvSpPr/>
            <p:nvPr/>
          </p:nvSpPr>
          <p:spPr>
            <a:xfrm flipV="1">
              <a:off x="5132890" y="2968184"/>
              <a:ext cx="0" cy="505005"/>
            </a:xfrm>
            <a:prstGeom prst="line">
              <a:avLst/>
            </a:prstGeom>
            <a:ln w="38160">
              <a:solidFill>
                <a:srgbClr val="000000"/>
              </a:solidFill>
              <a:custDash>
                <a:ds d="3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1" name="CustomShape 69">
            <a:extLst>
              <a:ext uri="{FF2B5EF4-FFF2-40B4-BE49-F238E27FC236}">
                <a16:creationId xmlns:a16="http://schemas.microsoft.com/office/drawing/2014/main" id="{8021C2D5-264A-4D4B-8F13-2934A3700DFF}"/>
              </a:ext>
            </a:extLst>
          </p:cNvPr>
          <p:cNvSpPr/>
          <p:nvPr/>
        </p:nvSpPr>
        <p:spPr>
          <a:xfrm rot="5400000" flipV="1">
            <a:off x="8907841" y="35217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4">
            <a:extLst>
              <a:ext uri="{FF2B5EF4-FFF2-40B4-BE49-F238E27FC236}">
                <a16:creationId xmlns:a16="http://schemas.microsoft.com/office/drawing/2014/main" id="{6B2AF9BA-ACFB-4061-AF94-46DE19B6F023}"/>
              </a:ext>
            </a:extLst>
          </p:cNvPr>
          <p:cNvSpPr/>
          <p:nvPr/>
        </p:nvSpPr>
        <p:spPr>
          <a:xfrm>
            <a:off x="8328660" y="2363075"/>
            <a:ext cx="2014514" cy="203804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6">
            <a:extLst>
              <a:ext uri="{FF2B5EF4-FFF2-40B4-BE49-F238E27FC236}">
                <a16:creationId xmlns:a16="http://schemas.microsoft.com/office/drawing/2014/main" id="{A3184B88-470A-4D45-82ED-6D797833884A}"/>
              </a:ext>
            </a:extLst>
          </p:cNvPr>
          <p:cNvSpPr/>
          <p:nvPr/>
        </p:nvSpPr>
        <p:spPr>
          <a:xfrm>
            <a:off x="8472623" y="2484715"/>
            <a:ext cx="219266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Microphone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116" name="Group 53">
            <a:extLst>
              <a:ext uri="{FF2B5EF4-FFF2-40B4-BE49-F238E27FC236}">
                <a16:creationId xmlns:a16="http://schemas.microsoft.com/office/drawing/2014/main" id="{2576D416-29D3-4DA8-AC69-3BD13B283EC4}"/>
              </a:ext>
            </a:extLst>
          </p:cNvPr>
          <p:cNvGrpSpPr/>
          <p:nvPr/>
        </p:nvGrpSpPr>
        <p:grpSpPr>
          <a:xfrm>
            <a:off x="4622826" y="5257475"/>
            <a:ext cx="425729" cy="567005"/>
            <a:chOff x="6224027" y="3596366"/>
            <a:chExt cx="341932" cy="455400"/>
          </a:xfrm>
        </p:grpSpPr>
        <p:sp>
          <p:nvSpPr>
            <p:cNvPr id="117" name="CustomShape 54">
              <a:extLst>
                <a:ext uri="{FF2B5EF4-FFF2-40B4-BE49-F238E27FC236}">
                  <a16:creationId xmlns:a16="http://schemas.microsoft.com/office/drawing/2014/main" id="{26516BFE-4B95-4A86-92A9-CC316B7205E9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55">
              <a:extLst>
                <a:ext uri="{FF2B5EF4-FFF2-40B4-BE49-F238E27FC236}">
                  <a16:creationId xmlns:a16="http://schemas.microsoft.com/office/drawing/2014/main" id="{6F4AAFBE-0915-487B-9F83-B3FFAB8B0239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19" name="Group 53">
            <a:extLst>
              <a:ext uri="{FF2B5EF4-FFF2-40B4-BE49-F238E27FC236}">
                <a16:creationId xmlns:a16="http://schemas.microsoft.com/office/drawing/2014/main" id="{AE7CC570-E116-4201-8C9E-37D63DD6EC32}"/>
              </a:ext>
            </a:extLst>
          </p:cNvPr>
          <p:cNvGrpSpPr/>
          <p:nvPr/>
        </p:nvGrpSpPr>
        <p:grpSpPr>
          <a:xfrm>
            <a:off x="6247548" y="2380856"/>
            <a:ext cx="425729" cy="567005"/>
            <a:chOff x="6224027" y="3596366"/>
            <a:chExt cx="341932" cy="455400"/>
          </a:xfrm>
        </p:grpSpPr>
        <p:sp>
          <p:nvSpPr>
            <p:cNvPr id="120" name="CustomShape 54">
              <a:extLst>
                <a:ext uri="{FF2B5EF4-FFF2-40B4-BE49-F238E27FC236}">
                  <a16:creationId xmlns:a16="http://schemas.microsoft.com/office/drawing/2014/main" id="{A4CFF29D-6DE1-4241-8F34-A00A30EC3FB6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55">
              <a:extLst>
                <a:ext uri="{FF2B5EF4-FFF2-40B4-BE49-F238E27FC236}">
                  <a16:creationId xmlns:a16="http://schemas.microsoft.com/office/drawing/2014/main" id="{C15F0E2E-434F-4226-BD7F-FCB82685459D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22" name="Group 53">
            <a:extLst>
              <a:ext uri="{FF2B5EF4-FFF2-40B4-BE49-F238E27FC236}">
                <a16:creationId xmlns:a16="http://schemas.microsoft.com/office/drawing/2014/main" id="{1E387A83-0225-46EF-9087-71C003D0675D}"/>
              </a:ext>
            </a:extLst>
          </p:cNvPr>
          <p:cNvGrpSpPr/>
          <p:nvPr/>
        </p:nvGrpSpPr>
        <p:grpSpPr>
          <a:xfrm>
            <a:off x="8486476" y="2399038"/>
            <a:ext cx="425729" cy="567005"/>
            <a:chOff x="6224027" y="3596366"/>
            <a:chExt cx="341932" cy="455400"/>
          </a:xfrm>
        </p:grpSpPr>
        <p:sp>
          <p:nvSpPr>
            <p:cNvPr id="123" name="CustomShape 54">
              <a:extLst>
                <a:ext uri="{FF2B5EF4-FFF2-40B4-BE49-F238E27FC236}">
                  <a16:creationId xmlns:a16="http://schemas.microsoft.com/office/drawing/2014/main" id="{54736360-CC4C-46F9-A9B7-03F1D0746E4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55">
              <a:extLst>
                <a:ext uri="{FF2B5EF4-FFF2-40B4-BE49-F238E27FC236}">
                  <a16:creationId xmlns:a16="http://schemas.microsoft.com/office/drawing/2014/main" id="{BEDCA029-3906-4D5B-8D5C-500360B187CE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C4FD5DC8-5BC9-45E8-A176-055EE0A425A7}"/>
              </a:ext>
            </a:extLst>
          </p:cNvPr>
          <p:cNvSpPr/>
          <p:nvPr/>
        </p:nvSpPr>
        <p:spPr>
          <a:xfrm>
            <a:off x="5086341" y="4793386"/>
            <a:ext cx="107348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1" spc="-1" dirty="0">
                <a:solidFill>
                  <a:srgbClr val="000000"/>
                </a:solidFill>
                <a:latin typeface="Times New Roman"/>
              </a:rPr>
              <a:t>Speaker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 Selector</a:t>
            </a:r>
            <a:endParaRPr lang="en-US" sz="16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445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18672</TotalTime>
  <Words>522</Words>
  <Application>Microsoft Office PowerPoint</Application>
  <PresentationFormat>宽屏</PresentationFormat>
  <Paragraphs>366</Paragraphs>
  <Slides>17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ZapfDingbats</vt:lpstr>
      <vt:lpstr>等线</vt:lpstr>
      <vt:lpstr>Arial</vt:lpstr>
      <vt:lpstr>Calibri</vt:lpstr>
      <vt:lpstr>Calibri Light</vt:lpstr>
      <vt:lpstr>Times New Roman</vt:lpstr>
      <vt:lpstr>Office Theme</vt:lpstr>
      <vt:lpstr>Acrobat 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ChenningLi</dc:creator>
  <dc:description/>
  <cp:lastModifiedBy>Li, Chenning</cp:lastModifiedBy>
  <cp:revision>204</cp:revision>
  <dcterms:created xsi:type="dcterms:W3CDTF">2020-05-14T19:48:36Z</dcterms:created>
  <dcterms:modified xsi:type="dcterms:W3CDTF">2020-08-08T00:11:50Z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