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0EE"/>
    <a:srgbClr val="E90D76"/>
    <a:srgbClr val="ED4390"/>
    <a:srgbClr val="8397CF"/>
    <a:srgbClr val="CCCCFF"/>
    <a:srgbClr val="8599D0"/>
    <a:srgbClr val="E9F6DC"/>
    <a:srgbClr val="00B050"/>
    <a:srgbClr val="F7A8CF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8" autoAdjust="0"/>
  </p:normalViewPr>
  <p:slideViewPr>
    <p:cSldViewPr snapToGrid="0">
      <p:cViewPr varScale="1">
        <p:scale>
          <a:sx n="112" d="100"/>
          <a:sy n="112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52DA-FE3B-4250-B870-5A054A4EA78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0">
            <a:extLst>
              <a:ext uri="{FF2B5EF4-FFF2-40B4-BE49-F238E27FC236}">
                <a16:creationId xmlns:a16="http://schemas.microsoft.com/office/drawing/2014/main" id="{D32F464A-FB28-4565-BC08-7FCD6E615E61}"/>
              </a:ext>
            </a:extLst>
          </p:cNvPr>
          <p:cNvSpPr/>
          <p:nvPr/>
        </p:nvSpPr>
        <p:spPr>
          <a:xfrm>
            <a:off x="3680219" y="2579178"/>
            <a:ext cx="1646143" cy="56680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Encoder LSTM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92616B-3779-43F0-B92C-CDBC7E965229}"/>
              </a:ext>
            </a:extLst>
          </p:cNvPr>
          <p:cNvGrpSpPr/>
          <p:nvPr/>
        </p:nvGrpSpPr>
        <p:grpSpPr>
          <a:xfrm>
            <a:off x="1410600" y="2540402"/>
            <a:ext cx="1935878" cy="655760"/>
            <a:chOff x="760188" y="2678899"/>
            <a:chExt cx="1935878" cy="655760"/>
          </a:xfrm>
        </p:grpSpPr>
        <p:sp>
          <p:nvSpPr>
            <p:cNvPr id="7" name="矩形: 圆角 47">
              <a:extLst>
                <a:ext uri="{FF2B5EF4-FFF2-40B4-BE49-F238E27FC236}">
                  <a16:creationId xmlns:a16="http://schemas.microsoft.com/office/drawing/2014/main" id="{B85B54E6-62BB-419B-B323-D8CAF85682F6}"/>
                </a:ext>
              </a:extLst>
            </p:cNvPr>
            <p:cNvSpPr/>
            <p:nvPr/>
          </p:nvSpPr>
          <p:spPr>
            <a:xfrm>
              <a:off x="760188" y="2688327"/>
              <a:ext cx="1935878" cy="646332"/>
            </a:xfrm>
            <a:prstGeom prst="roundRect">
              <a:avLst/>
            </a:prstGeom>
            <a:solidFill>
              <a:srgbClr val="ECE0EE"/>
            </a:solidFill>
            <a:ln w="28575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F88B09-162B-497A-A7A9-7E6BD983E322}"/>
                </a:ext>
              </a:extLst>
            </p:cNvPr>
            <p:cNvSpPr txBox="1"/>
            <p:nvPr/>
          </p:nvSpPr>
          <p:spPr>
            <a:xfrm>
              <a:off x="1003243" y="2678899"/>
              <a:ext cx="1449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Audio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85007A-E1EB-4969-8391-E2BF730D2FAE}"/>
              </a:ext>
            </a:extLst>
          </p:cNvPr>
          <p:cNvGrpSpPr/>
          <p:nvPr/>
        </p:nvGrpSpPr>
        <p:grpSpPr>
          <a:xfrm>
            <a:off x="1410600" y="3433436"/>
            <a:ext cx="1935878" cy="655760"/>
            <a:chOff x="760188" y="2678899"/>
            <a:chExt cx="1935878" cy="655760"/>
          </a:xfrm>
        </p:grpSpPr>
        <p:sp>
          <p:nvSpPr>
            <p:cNvPr id="16" name="矩形: 圆角 47">
              <a:extLst>
                <a:ext uri="{FF2B5EF4-FFF2-40B4-BE49-F238E27FC236}">
                  <a16:creationId xmlns:a16="http://schemas.microsoft.com/office/drawing/2014/main" id="{4B629E13-1F12-438A-B09B-20C49A1C6D24}"/>
                </a:ext>
              </a:extLst>
            </p:cNvPr>
            <p:cNvSpPr/>
            <p:nvPr/>
          </p:nvSpPr>
          <p:spPr>
            <a:xfrm>
              <a:off x="760188" y="2688327"/>
              <a:ext cx="1935878" cy="646332"/>
            </a:xfrm>
            <a:prstGeom prst="roundRect">
              <a:avLst/>
            </a:prstGeom>
            <a:solidFill>
              <a:srgbClr val="ECE0EE"/>
            </a:solidFill>
            <a:ln w="28575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CE1ED72-9E55-4853-9897-335E1BA2FADA}"/>
                </a:ext>
              </a:extLst>
            </p:cNvPr>
            <p:cNvSpPr txBox="1"/>
            <p:nvPr/>
          </p:nvSpPr>
          <p:spPr>
            <a:xfrm>
              <a:off x="1003243" y="2678899"/>
              <a:ext cx="1449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Noise 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Audio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061308E-E501-4115-BE84-A32EA054C618}"/>
              </a:ext>
            </a:extLst>
          </p:cNvPr>
          <p:cNvGrpSpPr/>
          <p:nvPr/>
        </p:nvGrpSpPr>
        <p:grpSpPr>
          <a:xfrm>
            <a:off x="1474850" y="4663076"/>
            <a:ext cx="1935878" cy="655760"/>
            <a:chOff x="760188" y="2678899"/>
            <a:chExt cx="1935878" cy="655760"/>
          </a:xfrm>
        </p:grpSpPr>
        <p:sp>
          <p:nvSpPr>
            <p:cNvPr id="19" name="矩形: 圆角 47">
              <a:extLst>
                <a:ext uri="{FF2B5EF4-FFF2-40B4-BE49-F238E27FC236}">
                  <a16:creationId xmlns:a16="http://schemas.microsoft.com/office/drawing/2014/main" id="{9312871C-C8E2-4CCA-BC58-E66DFE33F71D}"/>
                </a:ext>
              </a:extLst>
            </p:cNvPr>
            <p:cNvSpPr/>
            <p:nvPr/>
          </p:nvSpPr>
          <p:spPr>
            <a:xfrm>
              <a:off x="760188" y="2688327"/>
              <a:ext cx="1935878" cy="646332"/>
            </a:xfrm>
            <a:prstGeom prst="roundRect">
              <a:avLst/>
            </a:prstGeom>
            <a:solidFill>
              <a:srgbClr val="ECE0EE"/>
            </a:solidFill>
            <a:ln w="28575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AA0B14B-2FB1-483D-81CB-A3F0BB0783BA}"/>
                </a:ext>
              </a:extLst>
            </p:cNvPr>
            <p:cNvSpPr txBox="1"/>
            <p:nvPr/>
          </p:nvSpPr>
          <p:spPr>
            <a:xfrm>
              <a:off x="1003243" y="2678899"/>
              <a:ext cx="1449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Clean 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Audio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EBCC0AC-CD17-4AB7-9AF0-5A56C48F5E15}"/>
              </a:ext>
            </a:extLst>
          </p:cNvPr>
          <p:cNvGrpSpPr/>
          <p:nvPr/>
        </p:nvGrpSpPr>
        <p:grpSpPr>
          <a:xfrm>
            <a:off x="9513405" y="4848751"/>
            <a:ext cx="1199257" cy="369334"/>
            <a:chOff x="3215159" y="2817397"/>
            <a:chExt cx="1199257" cy="369334"/>
          </a:xfrm>
        </p:grpSpPr>
        <p:sp>
          <p:nvSpPr>
            <p:cNvPr id="21" name="矩形: 圆角 10">
              <a:extLst>
                <a:ext uri="{FF2B5EF4-FFF2-40B4-BE49-F238E27FC236}">
                  <a16:creationId xmlns:a16="http://schemas.microsoft.com/office/drawing/2014/main" id="{58A4DE61-D5B9-433B-9877-D9306B7AAC69}"/>
                </a:ext>
              </a:extLst>
            </p:cNvPr>
            <p:cNvSpPr/>
            <p:nvPr/>
          </p:nvSpPr>
          <p:spPr>
            <a:xfrm>
              <a:off x="3412502" y="2817397"/>
              <a:ext cx="810705" cy="3693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F02D302-71AE-4197-B339-54C01371EAA3}"/>
                </a:ext>
              </a:extLst>
            </p:cNvPr>
            <p:cNvSpPr txBox="1"/>
            <p:nvPr/>
          </p:nvSpPr>
          <p:spPr>
            <a:xfrm>
              <a:off x="3215159" y="2817397"/>
              <a:ext cx="119925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STFT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9544ED-057A-4AFF-9AB9-79A5C7DB7037}"/>
              </a:ext>
            </a:extLst>
          </p:cNvPr>
          <p:cNvGrpSpPr/>
          <p:nvPr/>
        </p:nvGrpSpPr>
        <p:grpSpPr>
          <a:xfrm>
            <a:off x="4528377" y="3459594"/>
            <a:ext cx="1646143" cy="655761"/>
            <a:chOff x="760188" y="2678898"/>
            <a:chExt cx="1935878" cy="655761"/>
          </a:xfrm>
        </p:grpSpPr>
        <p:sp>
          <p:nvSpPr>
            <p:cNvPr id="25" name="矩形: 圆角 47">
              <a:extLst>
                <a:ext uri="{FF2B5EF4-FFF2-40B4-BE49-F238E27FC236}">
                  <a16:creationId xmlns:a16="http://schemas.microsoft.com/office/drawing/2014/main" id="{0E0F14A3-8200-407F-9175-4BF198811F59}"/>
                </a:ext>
              </a:extLst>
            </p:cNvPr>
            <p:cNvSpPr/>
            <p:nvPr/>
          </p:nvSpPr>
          <p:spPr>
            <a:xfrm>
              <a:off x="760188" y="2688327"/>
              <a:ext cx="1935878" cy="646332"/>
            </a:xfrm>
            <a:prstGeom prst="roundRect">
              <a:avLst/>
            </a:prstGeom>
            <a:solidFill>
              <a:srgbClr val="CCCCFF"/>
            </a:solidFill>
            <a:ln w="28575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FA61F13-4848-4D5A-A895-4D2D8FB5091E}"/>
                </a:ext>
              </a:extLst>
            </p:cNvPr>
            <p:cNvSpPr txBox="1"/>
            <p:nvPr/>
          </p:nvSpPr>
          <p:spPr>
            <a:xfrm>
              <a:off x="850422" y="2678898"/>
              <a:ext cx="17049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Noise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Spectrogram</a:t>
              </a: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ABDAAC70-09EE-490C-92FD-92096B5DA07E}"/>
              </a:ext>
            </a:extLst>
          </p:cNvPr>
          <p:cNvGrpSpPr/>
          <p:nvPr/>
        </p:nvGrpSpPr>
        <p:grpSpPr>
          <a:xfrm>
            <a:off x="9958709" y="4301015"/>
            <a:ext cx="308650" cy="395478"/>
            <a:chOff x="6848079" y="3703164"/>
            <a:chExt cx="444381" cy="569390"/>
          </a:xfrm>
        </p:grpSpPr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9802AE59-A559-4B04-8837-3D3ADE9DD422}"/>
                </a:ext>
              </a:extLst>
            </p:cNvPr>
            <p:cNvSpPr/>
            <p:nvPr/>
          </p:nvSpPr>
          <p:spPr>
            <a:xfrm>
              <a:off x="6848079" y="3828173"/>
              <a:ext cx="444381" cy="444381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9E3D559-743A-43D0-826E-6701ACD2B93C}"/>
                </a:ext>
              </a:extLst>
            </p:cNvPr>
            <p:cNvSpPr txBox="1"/>
            <p:nvPr/>
          </p:nvSpPr>
          <p:spPr>
            <a:xfrm>
              <a:off x="6848079" y="3703164"/>
              <a:ext cx="41804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141" name="矩形: 圆角 10">
            <a:extLst>
              <a:ext uri="{FF2B5EF4-FFF2-40B4-BE49-F238E27FC236}">
                <a16:creationId xmlns:a16="http://schemas.microsoft.com/office/drawing/2014/main" id="{CC5ED754-5209-4E79-84F6-32566958B2F2}"/>
              </a:ext>
            </a:extLst>
          </p:cNvPr>
          <p:cNvSpPr/>
          <p:nvPr/>
        </p:nvSpPr>
        <p:spPr>
          <a:xfrm>
            <a:off x="1410600" y="4513962"/>
            <a:ext cx="5186040" cy="1002124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FC1DC5D-FC1D-4804-A7FD-B55B7137277F}"/>
              </a:ext>
            </a:extLst>
          </p:cNvPr>
          <p:cNvGrpSpPr/>
          <p:nvPr/>
        </p:nvGrpSpPr>
        <p:grpSpPr>
          <a:xfrm>
            <a:off x="3487225" y="4830357"/>
            <a:ext cx="1233225" cy="387729"/>
            <a:chOff x="3217926" y="2849578"/>
            <a:chExt cx="1199257" cy="387729"/>
          </a:xfrm>
        </p:grpSpPr>
        <p:sp>
          <p:nvSpPr>
            <p:cNvPr id="37" name="矩形: 圆角 10">
              <a:extLst>
                <a:ext uri="{FF2B5EF4-FFF2-40B4-BE49-F238E27FC236}">
                  <a16:creationId xmlns:a16="http://schemas.microsoft.com/office/drawing/2014/main" id="{881B3713-1914-4D4E-87B4-12918F900F7A}"/>
                </a:ext>
              </a:extLst>
            </p:cNvPr>
            <p:cNvSpPr/>
            <p:nvPr/>
          </p:nvSpPr>
          <p:spPr>
            <a:xfrm>
              <a:off x="3412203" y="2849578"/>
              <a:ext cx="810705" cy="3693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36D901F-32AC-434C-B0BE-9AF349BBAF25}"/>
                </a:ext>
              </a:extLst>
            </p:cNvPr>
            <p:cNvSpPr txBox="1"/>
            <p:nvPr/>
          </p:nvSpPr>
          <p:spPr>
            <a:xfrm>
              <a:off x="3217926" y="2867974"/>
              <a:ext cx="119925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STFT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A99D9CD-D1D2-4C18-9404-17D4884B4998}"/>
              </a:ext>
            </a:extLst>
          </p:cNvPr>
          <p:cNvGrpSpPr/>
          <p:nvPr/>
        </p:nvGrpSpPr>
        <p:grpSpPr>
          <a:xfrm>
            <a:off x="4796947" y="4653646"/>
            <a:ext cx="1651498" cy="657076"/>
            <a:chOff x="760188" y="2677583"/>
            <a:chExt cx="1606009" cy="657076"/>
          </a:xfrm>
        </p:grpSpPr>
        <p:sp>
          <p:nvSpPr>
            <p:cNvPr id="40" name="矩形: 圆角 47">
              <a:extLst>
                <a:ext uri="{FF2B5EF4-FFF2-40B4-BE49-F238E27FC236}">
                  <a16:creationId xmlns:a16="http://schemas.microsoft.com/office/drawing/2014/main" id="{7C1A71EB-6D46-48B7-8698-E56DD66BCF43}"/>
                </a:ext>
              </a:extLst>
            </p:cNvPr>
            <p:cNvSpPr/>
            <p:nvPr/>
          </p:nvSpPr>
          <p:spPr>
            <a:xfrm>
              <a:off x="760188" y="2688327"/>
              <a:ext cx="1606009" cy="646332"/>
            </a:xfrm>
            <a:prstGeom prst="roundRect">
              <a:avLst/>
            </a:prstGeom>
            <a:solidFill>
              <a:srgbClr val="ECE0EE"/>
            </a:solidFill>
            <a:ln w="28575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A2F76A6-4CD7-4EB3-864B-3FC41D143121}"/>
                </a:ext>
              </a:extLst>
            </p:cNvPr>
            <p:cNvSpPr txBox="1"/>
            <p:nvPr/>
          </p:nvSpPr>
          <p:spPr>
            <a:xfrm>
              <a:off x="838308" y="2677583"/>
              <a:ext cx="1449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Clean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Spectrogram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6BB1B50-C261-43DC-80FB-46FD835C0724}"/>
              </a:ext>
            </a:extLst>
          </p:cNvPr>
          <p:cNvGrpSpPr/>
          <p:nvPr/>
        </p:nvGrpSpPr>
        <p:grpSpPr>
          <a:xfrm>
            <a:off x="6660890" y="4688977"/>
            <a:ext cx="1292121" cy="646331"/>
            <a:chOff x="3319304" y="2741811"/>
            <a:chExt cx="661503" cy="517068"/>
          </a:xfrm>
        </p:grpSpPr>
        <p:sp>
          <p:nvSpPr>
            <p:cNvPr id="43" name="矩形: 圆角 10">
              <a:extLst>
                <a:ext uri="{FF2B5EF4-FFF2-40B4-BE49-F238E27FC236}">
                  <a16:creationId xmlns:a16="http://schemas.microsoft.com/office/drawing/2014/main" id="{6E3CB1E4-0228-4EEC-B112-A110712439C8}"/>
                </a:ext>
              </a:extLst>
            </p:cNvPr>
            <p:cNvSpPr/>
            <p:nvPr/>
          </p:nvSpPr>
          <p:spPr>
            <a:xfrm>
              <a:off x="3386142" y="2789946"/>
              <a:ext cx="526138" cy="433915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260BDD5-5E53-4C14-AA92-E7F5AE332AA3}"/>
                </a:ext>
              </a:extLst>
            </p:cNvPr>
            <p:cNvSpPr txBox="1"/>
            <p:nvPr/>
          </p:nvSpPr>
          <p:spPr>
            <a:xfrm>
              <a:off x="3319304" y="2741811"/>
              <a:ext cx="661503" cy="51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Loss Function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07BA6E2-E61D-4171-B3FC-AAEE5DC40446}"/>
              </a:ext>
            </a:extLst>
          </p:cNvPr>
          <p:cNvGrpSpPr/>
          <p:nvPr/>
        </p:nvGrpSpPr>
        <p:grpSpPr>
          <a:xfrm>
            <a:off x="6859382" y="3454838"/>
            <a:ext cx="1449768" cy="655760"/>
            <a:chOff x="1003243" y="2678899"/>
            <a:chExt cx="1449768" cy="655760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78582CB-1C1F-4903-AC30-5181B27AEA0F}"/>
                </a:ext>
              </a:extLst>
            </p:cNvPr>
            <p:cNvSpPr/>
            <p:nvPr/>
          </p:nvSpPr>
          <p:spPr>
            <a:xfrm>
              <a:off x="1003243" y="2688327"/>
              <a:ext cx="1425376" cy="646332"/>
            </a:xfrm>
            <a:prstGeom prst="roundRect">
              <a:avLst/>
            </a:prstGeom>
            <a:solidFill>
              <a:srgbClr val="ECE0EE"/>
            </a:solidFill>
            <a:ln w="28575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6C31D74-35B1-475E-A1FD-359E098231AF}"/>
                </a:ext>
              </a:extLst>
            </p:cNvPr>
            <p:cNvSpPr txBox="1"/>
            <p:nvPr/>
          </p:nvSpPr>
          <p:spPr>
            <a:xfrm>
              <a:off x="1003243" y="2678899"/>
              <a:ext cx="1449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Purified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Spectrogram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CDFE63E-D2D5-44CC-9BE1-82E4A4B1C614}"/>
              </a:ext>
            </a:extLst>
          </p:cNvPr>
          <p:cNvGrpSpPr/>
          <p:nvPr/>
        </p:nvGrpSpPr>
        <p:grpSpPr>
          <a:xfrm>
            <a:off x="3589533" y="1941726"/>
            <a:ext cx="1816545" cy="461665"/>
            <a:chOff x="5531881" y="1537545"/>
            <a:chExt cx="2342522" cy="461665"/>
          </a:xfrm>
        </p:grpSpPr>
        <p:sp>
          <p:nvSpPr>
            <p:cNvPr id="51" name="矩形: 圆角 10">
              <a:extLst>
                <a:ext uri="{FF2B5EF4-FFF2-40B4-BE49-F238E27FC236}">
                  <a16:creationId xmlns:a16="http://schemas.microsoft.com/office/drawing/2014/main" id="{9D8A2C9E-2572-4538-98E2-E3A19E2318C9}"/>
                </a:ext>
              </a:extLst>
            </p:cNvPr>
            <p:cNvSpPr/>
            <p:nvPr/>
          </p:nvSpPr>
          <p:spPr>
            <a:xfrm>
              <a:off x="5917353" y="1537545"/>
              <a:ext cx="1583559" cy="461665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1BE0F30-FE34-4EF9-A024-3A6CC48F0BFE}"/>
                </a:ext>
              </a:extLst>
            </p:cNvPr>
            <p:cNvSpPr txBox="1"/>
            <p:nvPr/>
          </p:nvSpPr>
          <p:spPr>
            <a:xfrm>
              <a:off x="5531881" y="1583711"/>
              <a:ext cx="2342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d-vector</a:t>
              </a:r>
            </a:p>
          </p:txBody>
        </p:sp>
      </p:grpSp>
      <p:sp>
        <p:nvSpPr>
          <p:cNvPr id="72" name="矩形: 圆角 10">
            <a:extLst>
              <a:ext uri="{FF2B5EF4-FFF2-40B4-BE49-F238E27FC236}">
                <a16:creationId xmlns:a16="http://schemas.microsoft.com/office/drawing/2014/main" id="{8E933122-2865-4782-AF4E-32645F556100}"/>
              </a:ext>
            </a:extLst>
          </p:cNvPr>
          <p:cNvSpPr/>
          <p:nvPr/>
        </p:nvSpPr>
        <p:spPr>
          <a:xfrm>
            <a:off x="5668300" y="1883537"/>
            <a:ext cx="2581768" cy="133258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A1581D8-EF43-47FB-8FE0-57A9ABE24A3C}"/>
              </a:ext>
            </a:extLst>
          </p:cNvPr>
          <p:cNvGrpSpPr/>
          <p:nvPr/>
        </p:nvGrpSpPr>
        <p:grpSpPr>
          <a:xfrm>
            <a:off x="5931654" y="2622815"/>
            <a:ext cx="810705" cy="381605"/>
            <a:chOff x="4566097" y="800348"/>
            <a:chExt cx="810705" cy="381605"/>
          </a:xfrm>
        </p:grpSpPr>
        <p:sp>
          <p:nvSpPr>
            <p:cNvPr id="53" name="矩形: 圆角 10">
              <a:extLst>
                <a:ext uri="{FF2B5EF4-FFF2-40B4-BE49-F238E27FC236}">
                  <a16:creationId xmlns:a16="http://schemas.microsoft.com/office/drawing/2014/main" id="{E3C7A12F-4187-4DF0-88D0-A088367DA08F}"/>
                </a:ext>
              </a:extLst>
            </p:cNvPr>
            <p:cNvSpPr/>
            <p:nvPr/>
          </p:nvSpPr>
          <p:spPr>
            <a:xfrm>
              <a:off x="4566097" y="812619"/>
              <a:ext cx="810705" cy="3693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7CA8CF-BEAB-4FBA-896B-FDB91E412EE2}"/>
                </a:ext>
              </a:extLst>
            </p:cNvPr>
            <p:cNvSpPr/>
            <p:nvPr/>
          </p:nvSpPr>
          <p:spPr>
            <a:xfrm>
              <a:off x="4635459" y="800348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039F5AB-1E98-42D9-8D74-2928543897D4}"/>
              </a:ext>
            </a:extLst>
          </p:cNvPr>
          <p:cNvGrpSpPr/>
          <p:nvPr/>
        </p:nvGrpSpPr>
        <p:grpSpPr>
          <a:xfrm>
            <a:off x="5951499" y="2040206"/>
            <a:ext cx="810705" cy="370952"/>
            <a:chOff x="6080972" y="568664"/>
            <a:chExt cx="810705" cy="370952"/>
          </a:xfrm>
        </p:grpSpPr>
        <p:sp>
          <p:nvSpPr>
            <p:cNvPr id="55" name="矩形: 圆角 10">
              <a:extLst>
                <a:ext uri="{FF2B5EF4-FFF2-40B4-BE49-F238E27FC236}">
                  <a16:creationId xmlns:a16="http://schemas.microsoft.com/office/drawing/2014/main" id="{8CA9F628-BCE2-473A-9A0E-883770A617A7}"/>
                </a:ext>
              </a:extLst>
            </p:cNvPr>
            <p:cNvSpPr/>
            <p:nvPr/>
          </p:nvSpPr>
          <p:spPr>
            <a:xfrm>
              <a:off x="6080972" y="570282"/>
              <a:ext cx="810705" cy="3693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ADE1EC7-C8A1-487E-BB16-E5CF1A3F5B0A}"/>
                </a:ext>
              </a:extLst>
            </p:cNvPr>
            <p:cNvSpPr/>
            <p:nvPr/>
          </p:nvSpPr>
          <p:spPr>
            <a:xfrm>
              <a:off x="6086214" y="568664"/>
              <a:ext cx="80021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D5A73B4-51B0-48A7-87D5-BD85099E698E}"/>
              </a:ext>
            </a:extLst>
          </p:cNvPr>
          <p:cNvGrpSpPr/>
          <p:nvPr/>
        </p:nvGrpSpPr>
        <p:grpSpPr>
          <a:xfrm>
            <a:off x="7151263" y="2059728"/>
            <a:ext cx="810705" cy="369334"/>
            <a:chOff x="7810867" y="600516"/>
            <a:chExt cx="810705" cy="369334"/>
          </a:xfrm>
        </p:grpSpPr>
        <p:sp>
          <p:nvSpPr>
            <p:cNvPr id="57" name="矩形: 圆角 10">
              <a:extLst>
                <a:ext uri="{FF2B5EF4-FFF2-40B4-BE49-F238E27FC236}">
                  <a16:creationId xmlns:a16="http://schemas.microsoft.com/office/drawing/2014/main" id="{5B6C95F7-35C5-49FB-A604-BFB2FE5B7F69}"/>
                </a:ext>
              </a:extLst>
            </p:cNvPr>
            <p:cNvSpPr/>
            <p:nvPr/>
          </p:nvSpPr>
          <p:spPr>
            <a:xfrm>
              <a:off x="7810867" y="600516"/>
              <a:ext cx="810705" cy="3693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26FB7A8-4964-4FF4-B8B6-11121D5AE04E}"/>
                </a:ext>
              </a:extLst>
            </p:cNvPr>
            <p:cNvSpPr/>
            <p:nvPr/>
          </p:nvSpPr>
          <p:spPr>
            <a:xfrm>
              <a:off x="7899467" y="600517"/>
              <a:ext cx="6335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FCN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863E46B-643E-4B52-84F5-CC736A68C4C3}"/>
              </a:ext>
            </a:extLst>
          </p:cNvPr>
          <p:cNvGrpSpPr/>
          <p:nvPr/>
        </p:nvGrpSpPr>
        <p:grpSpPr>
          <a:xfrm>
            <a:off x="8152446" y="2193945"/>
            <a:ext cx="2342522" cy="921205"/>
            <a:chOff x="5537871" y="1488769"/>
            <a:chExt cx="2342522" cy="923330"/>
          </a:xfrm>
        </p:grpSpPr>
        <p:sp>
          <p:nvSpPr>
            <p:cNvPr id="65" name="矩形: 圆角 10">
              <a:extLst>
                <a:ext uri="{FF2B5EF4-FFF2-40B4-BE49-F238E27FC236}">
                  <a16:creationId xmlns:a16="http://schemas.microsoft.com/office/drawing/2014/main" id="{1C081F41-C4CE-4CE4-AF68-998BDB841DE2}"/>
                </a:ext>
              </a:extLst>
            </p:cNvPr>
            <p:cNvSpPr/>
            <p:nvPr/>
          </p:nvSpPr>
          <p:spPr>
            <a:xfrm>
              <a:off x="5917353" y="1537545"/>
              <a:ext cx="1583559" cy="576275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81F4EC7-EC9F-410E-B8E8-CADCBDC47AAC}"/>
                </a:ext>
              </a:extLst>
            </p:cNvPr>
            <p:cNvSpPr txBox="1"/>
            <p:nvPr/>
          </p:nvSpPr>
          <p:spPr>
            <a:xfrm>
              <a:off x="5537871" y="1488769"/>
              <a:ext cx="2342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</a:t>
              </a:r>
            </a:p>
            <a:p>
              <a:pPr algn="ctr"/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369470-3201-4B92-B98A-852C563C3852}"/>
              </a:ext>
            </a:extLst>
          </p:cNvPr>
          <p:cNvGrpSpPr/>
          <p:nvPr/>
        </p:nvGrpSpPr>
        <p:grpSpPr>
          <a:xfrm>
            <a:off x="8449501" y="3464266"/>
            <a:ext cx="984328" cy="646331"/>
            <a:chOff x="5917353" y="1491227"/>
            <a:chExt cx="994147" cy="647823"/>
          </a:xfrm>
        </p:grpSpPr>
        <p:sp>
          <p:nvSpPr>
            <p:cNvPr id="68" name="矩形: 圆角 10">
              <a:extLst>
                <a:ext uri="{FF2B5EF4-FFF2-40B4-BE49-F238E27FC236}">
                  <a16:creationId xmlns:a16="http://schemas.microsoft.com/office/drawing/2014/main" id="{7D93F220-0199-40BC-97EC-A42D13E94FCD}"/>
                </a:ext>
              </a:extLst>
            </p:cNvPr>
            <p:cNvSpPr/>
            <p:nvPr/>
          </p:nvSpPr>
          <p:spPr>
            <a:xfrm>
              <a:off x="5917353" y="1537545"/>
              <a:ext cx="994147" cy="576275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85BE068-AB43-454A-A7D3-791043CDC720}"/>
                </a:ext>
              </a:extLst>
            </p:cNvPr>
            <p:cNvSpPr txBox="1"/>
            <p:nvPr/>
          </p:nvSpPr>
          <p:spPr>
            <a:xfrm>
              <a:off x="5965875" y="1491227"/>
              <a:ext cx="902683" cy="647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Inverse 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STFT</a:t>
              </a: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BA195C6-0335-4255-BA92-963AFBF831AE}"/>
              </a:ext>
            </a:extLst>
          </p:cNvPr>
          <p:cNvSpPr txBox="1"/>
          <p:nvPr/>
        </p:nvSpPr>
        <p:spPr>
          <a:xfrm>
            <a:off x="6640698" y="2509216"/>
            <a:ext cx="178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Trainable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Muter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7A8A9100-AA44-406F-81F8-B5E1899606B6}"/>
              </a:ext>
            </a:extLst>
          </p:cNvPr>
          <p:cNvGrpSpPr/>
          <p:nvPr/>
        </p:nvGrpSpPr>
        <p:grpSpPr>
          <a:xfrm>
            <a:off x="9473260" y="3464044"/>
            <a:ext cx="1233177" cy="646333"/>
            <a:chOff x="1032483" y="2688326"/>
            <a:chExt cx="1233177" cy="646333"/>
          </a:xfrm>
        </p:grpSpPr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876E89FE-1201-4695-8349-412DD7487C93}"/>
                </a:ext>
              </a:extLst>
            </p:cNvPr>
            <p:cNvSpPr/>
            <p:nvPr/>
          </p:nvSpPr>
          <p:spPr>
            <a:xfrm>
              <a:off x="1140757" y="2688327"/>
              <a:ext cx="1022874" cy="646332"/>
            </a:xfrm>
            <a:prstGeom prst="roundRect">
              <a:avLst/>
            </a:prstGeom>
            <a:solidFill>
              <a:srgbClr val="ECE0EE"/>
            </a:solidFill>
            <a:ln w="28575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64AF592C-CF55-40A0-898B-438B57B9F990}"/>
                </a:ext>
              </a:extLst>
            </p:cNvPr>
            <p:cNvSpPr txBox="1"/>
            <p:nvPr/>
          </p:nvSpPr>
          <p:spPr>
            <a:xfrm>
              <a:off x="1032483" y="2688326"/>
              <a:ext cx="1233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Purified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Audio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9BB4AA4D-61F0-434D-87B9-6E228FE0B6A3}"/>
              </a:ext>
            </a:extLst>
          </p:cNvPr>
          <p:cNvGrpSpPr/>
          <p:nvPr/>
        </p:nvGrpSpPr>
        <p:grpSpPr>
          <a:xfrm>
            <a:off x="3329864" y="3602809"/>
            <a:ext cx="1199257" cy="369334"/>
            <a:chOff x="3215159" y="2817397"/>
            <a:chExt cx="1199257" cy="369334"/>
          </a:xfrm>
        </p:grpSpPr>
        <p:sp>
          <p:nvSpPr>
            <p:cNvPr id="147" name="矩形: 圆角 10">
              <a:extLst>
                <a:ext uri="{FF2B5EF4-FFF2-40B4-BE49-F238E27FC236}">
                  <a16:creationId xmlns:a16="http://schemas.microsoft.com/office/drawing/2014/main" id="{7EBC0855-4407-4B68-B74D-DC7A949BA9B4}"/>
                </a:ext>
              </a:extLst>
            </p:cNvPr>
            <p:cNvSpPr/>
            <p:nvPr/>
          </p:nvSpPr>
          <p:spPr>
            <a:xfrm>
              <a:off x="3412502" y="2817397"/>
              <a:ext cx="810705" cy="36933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E1650448-B426-439B-9F9C-42FF403C3620}"/>
                </a:ext>
              </a:extLst>
            </p:cNvPr>
            <p:cNvSpPr txBox="1"/>
            <p:nvPr/>
          </p:nvSpPr>
          <p:spPr>
            <a:xfrm>
              <a:off x="3215159" y="2817397"/>
              <a:ext cx="119925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STFT</a:t>
              </a: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823A53D-0672-4DE1-8FDD-C440A8417E97}"/>
              </a:ext>
            </a:extLst>
          </p:cNvPr>
          <p:cNvGrpSpPr/>
          <p:nvPr/>
        </p:nvGrpSpPr>
        <p:grpSpPr>
          <a:xfrm>
            <a:off x="6341461" y="3630385"/>
            <a:ext cx="338055" cy="351204"/>
            <a:chOff x="6848079" y="3814962"/>
            <a:chExt cx="444381" cy="461665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4EAFDCC7-21DB-40E2-82CD-A3050B97536B}"/>
                </a:ext>
              </a:extLst>
            </p:cNvPr>
            <p:cNvSpPr/>
            <p:nvPr/>
          </p:nvSpPr>
          <p:spPr>
            <a:xfrm>
              <a:off x="6848079" y="3828173"/>
              <a:ext cx="444381" cy="444381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1C47954-1F3D-4640-9137-4858D5690233}"/>
                </a:ext>
              </a:extLst>
            </p:cNvPr>
            <p:cNvSpPr txBox="1"/>
            <p:nvPr/>
          </p:nvSpPr>
          <p:spPr>
            <a:xfrm>
              <a:off x="6853448" y="3814962"/>
              <a:ext cx="418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52" name="directional-left-arrow-symbol_56911">
            <a:extLst>
              <a:ext uri="{FF2B5EF4-FFF2-40B4-BE49-F238E27FC236}">
                <a16:creationId xmlns:a16="http://schemas.microsoft.com/office/drawing/2014/main" id="{DB7E7129-285A-4285-ABC0-9E2064885B19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3359127" y="2811748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2DDE6A65-C41B-4D3C-8030-374581CC14E5}"/>
              </a:ext>
            </a:extLst>
          </p:cNvPr>
          <p:cNvCxnSpPr>
            <a:cxnSpLocks/>
          </p:cNvCxnSpPr>
          <p:nvPr/>
        </p:nvCxnSpPr>
        <p:spPr>
          <a:xfrm flipV="1">
            <a:off x="9291240" y="2817559"/>
            <a:ext cx="0" cy="537854"/>
          </a:xfrm>
          <a:prstGeom prst="line">
            <a:avLst/>
          </a:prstGeom>
          <a:ln w="381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27C392B9-2052-452A-9680-45A923D4F02A}"/>
              </a:ext>
            </a:extLst>
          </p:cNvPr>
          <p:cNvCxnSpPr>
            <a:cxnSpLocks/>
          </p:cNvCxnSpPr>
          <p:nvPr/>
        </p:nvCxnSpPr>
        <p:spPr>
          <a:xfrm flipH="1">
            <a:off x="6504555" y="3355413"/>
            <a:ext cx="2786685" cy="0"/>
          </a:xfrm>
          <a:prstGeom prst="line">
            <a:avLst/>
          </a:prstGeom>
          <a:ln w="381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is-greater-than-mathematical-sign_43478">
            <a:extLst>
              <a:ext uri="{FF2B5EF4-FFF2-40B4-BE49-F238E27FC236}">
                <a16:creationId xmlns:a16="http://schemas.microsoft.com/office/drawing/2014/main" id="{B23BD737-8917-4C65-996E-6092503BDDE6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6435126" y="3467035"/>
            <a:ext cx="138859" cy="119074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ysDash"/>
          </a:ln>
        </p:spPr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3523752D-B427-48BE-B277-3C1372AF3757}"/>
              </a:ext>
            </a:extLst>
          </p:cNvPr>
          <p:cNvCxnSpPr>
            <a:cxnSpLocks/>
          </p:cNvCxnSpPr>
          <p:nvPr/>
        </p:nvCxnSpPr>
        <p:spPr>
          <a:xfrm flipV="1">
            <a:off x="6504556" y="3340328"/>
            <a:ext cx="0" cy="187241"/>
          </a:xfrm>
          <a:prstGeom prst="line">
            <a:avLst/>
          </a:prstGeom>
          <a:ln w="381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DDF9A498-31D5-4CD3-9D06-CA995E878334}"/>
              </a:ext>
            </a:extLst>
          </p:cNvPr>
          <p:cNvCxnSpPr>
            <a:cxnSpLocks/>
          </p:cNvCxnSpPr>
          <p:nvPr/>
        </p:nvCxnSpPr>
        <p:spPr>
          <a:xfrm flipV="1">
            <a:off x="2391498" y="4096859"/>
            <a:ext cx="0" cy="193130"/>
          </a:xfrm>
          <a:prstGeom prst="line">
            <a:avLst/>
          </a:prstGeom>
          <a:ln w="381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1968BA66-A18C-4E57-B895-927CDDCFC700}"/>
              </a:ext>
            </a:extLst>
          </p:cNvPr>
          <p:cNvCxnSpPr>
            <a:cxnSpLocks/>
            <a:stCxn id="181" idx="9"/>
          </p:cNvCxnSpPr>
          <p:nvPr/>
        </p:nvCxnSpPr>
        <p:spPr>
          <a:xfrm flipH="1">
            <a:off x="2391500" y="4289839"/>
            <a:ext cx="7574992" cy="20134"/>
          </a:xfrm>
          <a:prstGeom prst="line">
            <a:avLst/>
          </a:prstGeom>
          <a:ln w="381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-greater-than-mathematical-sign_43478">
            <a:extLst>
              <a:ext uri="{FF2B5EF4-FFF2-40B4-BE49-F238E27FC236}">
                <a16:creationId xmlns:a16="http://schemas.microsoft.com/office/drawing/2014/main" id="{D9C76B53-CD10-4AA2-B974-F0DDE64E2FB6}"/>
              </a:ext>
            </a:extLst>
          </p:cNvPr>
          <p:cNvSpPr>
            <a:spLocks noChangeAspect="1"/>
          </p:cNvSpPr>
          <p:nvPr/>
        </p:nvSpPr>
        <p:spPr bwMode="auto">
          <a:xfrm>
            <a:off x="9862671" y="4232986"/>
            <a:ext cx="138859" cy="119074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ysDash"/>
          </a:ln>
        </p:spPr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DFBA768B-53D6-4B29-9B28-7DFD40C3BCC1}"/>
              </a:ext>
            </a:extLst>
          </p:cNvPr>
          <p:cNvGrpSpPr/>
          <p:nvPr/>
        </p:nvGrpSpPr>
        <p:grpSpPr>
          <a:xfrm>
            <a:off x="8019546" y="4679616"/>
            <a:ext cx="1493859" cy="646333"/>
            <a:chOff x="9162510" y="5878790"/>
            <a:chExt cx="1493859" cy="646333"/>
          </a:xfrm>
        </p:grpSpPr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F097FCB6-6648-42E2-99D6-CE669D9360C8}"/>
                </a:ext>
              </a:extLst>
            </p:cNvPr>
            <p:cNvSpPr/>
            <p:nvPr/>
          </p:nvSpPr>
          <p:spPr>
            <a:xfrm>
              <a:off x="9162510" y="5878791"/>
              <a:ext cx="1479316" cy="646332"/>
            </a:xfrm>
            <a:prstGeom prst="roundRect">
              <a:avLst/>
            </a:prstGeom>
            <a:solidFill>
              <a:srgbClr val="ECE0EE"/>
            </a:solidFill>
            <a:ln w="28575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C1A67A99-7D41-45E5-AD3B-93A753824A30}"/>
                </a:ext>
              </a:extLst>
            </p:cNvPr>
            <p:cNvSpPr txBox="1"/>
            <p:nvPr/>
          </p:nvSpPr>
          <p:spPr>
            <a:xfrm>
              <a:off x="9206601" y="5878790"/>
              <a:ext cx="1449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Denoised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Spectrogram</a:t>
              </a:r>
            </a:p>
          </p:txBody>
        </p:sp>
      </p:grp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0CF74F4C-9E92-41E9-B47D-70473396C671}"/>
              </a:ext>
            </a:extLst>
          </p:cNvPr>
          <p:cNvCxnSpPr>
            <a:cxnSpLocks/>
          </p:cNvCxnSpPr>
          <p:nvPr/>
        </p:nvCxnSpPr>
        <p:spPr>
          <a:xfrm flipV="1">
            <a:off x="10103889" y="4115355"/>
            <a:ext cx="0" cy="194618"/>
          </a:xfrm>
          <a:prstGeom prst="line">
            <a:avLst/>
          </a:prstGeom>
          <a:ln w="381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is-greater-than-mathematical-sign_43478">
            <a:extLst>
              <a:ext uri="{FF2B5EF4-FFF2-40B4-BE49-F238E27FC236}">
                <a16:creationId xmlns:a16="http://schemas.microsoft.com/office/drawing/2014/main" id="{D9DC3438-0EEF-4EA3-9F2E-4217703BF570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10034459" y="4265103"/>
            <a:ext cx="138859" cy="119074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  <a:prstDash val="sysDash"/>
          </a:ln>
        </p:spPr>
      </p:sp>
      <p:sp>
        <p:nvSpPr>
          <p:cNvPr id="204" name="directional-left-arrow-symbol_56911">
            <a:extLst>
              <a:ext uri="{FF2B5EF4-FFF2-40B4-BE49-F238E27FC236}">
                <a16:creationId xmlns:a16="http://schemas.microsoft.com/office/drawing/2014/main" id="{6733C854-269D-4843-88A8-E7CB200EC13C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5492252" y="2771133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05" name="directional-left-arrow-symbol_56911">
            <a:extLst>
              <a:ext uri="{FF2B5EF4-FFF2-40B4-BE49-F238E27FC236}">
                <a16:creationId xmlns:a16="http://schemas.microsoft.com/office/drawing/2014/main" id="{670B1AF1-E0EF-4BAE-B16C-4252CA1CA244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6802671" y="2179516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06" name="directional-left-arrow-symbol_56911">
            <a:extLst>
              <a:ext uri="{FF2B5EF4-FFF2-40B4-BE49-F238E27FC236}">
                <a16:creationId xmlns:a16="http://schemas.microsoft.com/office/drawing/2014/main" id="{9D49A3EB-A3E4-4E4C-B08E-36DDCD51DE9B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8086512" y="2255827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07" name="directional-left-arrow-symbol_56911">
            <a:extLst>
              <a:ext uri="{FF2B5EF4-FFF2-40B4-BE49-F238E27FC236}">
                <a16:creationId xmlns:a16="http://schemas.microsoft.com/office/drawing/2014/main" id="{86B0FF96-84B4-4631-9408-E8F482842887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3346478" y="3725961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08" name="directional-left-arrow-symbol_56911">
            <a:extLst>
              <a:ext uri="{FF2B5EF4-FFF2-40B4-BE49-F238E27FC236}">
                <a16:creationId xmlns:a16="http://schemas.microsoft.com/office/drawing/2014/main" id="{E7DEF717-A85A-4698-82A3-7A99137988C0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4348511" y="3744739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09" name="directional-left-arrow-symbol_56911">
            <a:extLst>
              <a:ext uri="{FF2B5EF4-FFF2-40B4-BE49-F238E27FC236}">
                <a16:creationId xmlns:a16="http://schemas.microsoft.com/office/drawing/2014/main" id="{50C53572-04F8-484B-A6BA-0DD287A35FF5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6024621" y="3758164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10" name="directional-left-arrow-symbol_56911">
            <a:extLst>
              <a:ext uri="{FF2B5EF4-FFF2-40B4-BE49-F238E27FC236}">
                <a16:creationId xmlns:a16="http://schemas.microsoft.com/office/drawing/2014/main" id="{0361F8BE-8234-4350-8AC6-A8439A00762C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6718011" y="3734418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11" name="directional-left-arrow-symbol_56911">
            <a:extLst>
              <a:ext uri="{FF2B5EF4-FFF2-40B4-BE49-F238E27FC236}">
                <a16:creationId xmlns:a16="http://schemas.microsoft.com/office/drawing/2014/main" id="{D0B5126E-A3EE-436B-B666-2756C0177EAF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8260171" y="3750741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12" name="directional-left-arrow-symbol_56911">
            <a:extLst>
              <a:ext uri="{FF2B5EF4-FFF2-40B4-BE49-F238E27FC236}">
                <a16:creationId xmlns:a16="http://schemas.microsoft.com/office/drawing/2014/main" id="{C249B00A-7C42-4BF3-B4EB-E207C85F9392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9432869" y="3750741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13" name="directional-left-arrow-symbol_56911">
            <a:extLst>
              <a:ext uri="{FF2B5EF4-FFF2-40B4-BE49-F238E27FC236}">
                <a16:creationId xmlns:a16="http://schemas.microsoft.com/office/drawing/2014/main" id="{C074F6AD-58A3-4667-B8B1-399EE71BD31B}"/>
              </a:ext>
            </a:extLst>
          </p:cNvPr>
          <p:cNvSpPr>
            <a:spLocks noChangeAspect="1"/>
          </p:cNvSpPr>
          <p:nvPr/>
        </p:nvSpPr>
        <p:spPr bwMode="auto">
          <a:xfrm rot="16200000" flipV="1">
            <a:off x="9955700" y="4709386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14" name="directional-left-arrow-symbol_56911">
            <a:extLst>
              <a:ext uri="{FF2B5EF4-FFF2-40B4-BE49-F238E27FC236}">
                <a16:creationId xmlns:a16="http://schemas.microsoft.com/office/drawing/2014/main" id="{072C19B5-C85C-4DD4-B3AF-F2AA9F56C0C7}"/>
              </a:ext>
            </a:extLst>
          </p:cNvPr>
          <p:cNvSpPr>
            <a:spLocks noChangeAspect="1"/>
          </p:cNvSpPr>
          <p:nvPr/>
        </p:nvSpPr>
        <p:spPr bwMode="auto">
          <a:xfrm rot="5400000" flipV="1">
            <a:off x="4308493" y="2374491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15" name="directional-left-arrow-symbol_56911">
            <a:extLst>
              <a:ext uri="{FF2B5EF4-FFF2-40B4-BE49-F238E27FC236}">
                <a16:creationId xmlns:a16="http://schemas.microsoft.com/office/drawing/2014/main" id="{E29B40A6-6843-4AF0-B3DE-B55B4AFA49CE}"/>
              </a:ext>
            </a:extLst>
          </p:cNvPr>
          <p:cNvSpPr>
            <a:spLocks noChangeAspect="1"/>
          </p:cNvSpPr>
          <p:nvPr/>
        </p:nvSpPr>
        <p:spPr bwMode="auto">
          <a:xfrm rot="5400000" flipV="1">
            <a:off x="6184243" y="2390663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18" name="directional-left-arrow-symbol_56911">
            <a:extLst>
              <a:ext uri="{FF2B5EF4-FFF2-40B4-BE49-F238E27FC236}">
                <a16:creationId xmlns:a16="http://schemas.microsoft.com/office/drawing/2014/main" id="{98BC7F83-FDC9-4424-BE89-48A254381B1D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3360718" y="4936930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19" name="directional-left-arrow-symbol_56911">
            <a:extLst>
              <a:ext uri="{FF2B5EF4-FFF2-40B4-BE49-F238E27FC236}">
                <a16:creationId xmlns:a16="http://schemas.microsoft.com/office/drawing/2014/main" id="{071DC6CE-A028-41DE-9C7F-242C3830F29E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4488116" y="4936930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20" name="directional-left-arrow-symbol_56911">
            <a:extLst>
              <a:ext uri="{FF2B5EF4-FFF2-40B4-BE49-F238E27FC236}">
                <a16:creationId xmlns:a16="http://schemas.microsoft.com/office/drawing/2014/main" id="{E4439C19-F54D-4DD3-B290-EC1AFECB7511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6453753" y="4936930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21" name="directional-left-arrow-symbol_56911">
            <a:extLst>
              <a:ext uri="{FF2B5EF4-FFF2-40B4-BE49-F238E27FC236}">
                <a16:creationId xmlns:a16="http://schemas.microsoft.com/office/drawing/2014/main" id="{BF21E2A0-5ABC-4643-B317-2B05776FD360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7819156" y="4934422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22" name="directional-left-arrow-symbol_56911">
            <a:extLst>
              <a:ext uri="{FF2B5EF4-FFF2-40B4-BE49-F238E27FC236}">
                <a16:creationId xmlns:a16="http://schemas.microsoft.com/office/drawing/2014/main" id="{5ECA4C0D-C352-4486-BDB1-1E0C83A16C4B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9441382" y="4950894"/>
            <a:ext cx="299797" cy="122496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7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9527</TotalTime>
  <Words>37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ChenningLi</dc:creator>
  <cp:lastModifiedBy>Li, Chenning</cp:lastModifiedBy>
  <cp:revision>99</cp:revision>
  <dcterms:created xsi:type="dcterms:W3CDTF">2020-05-14T19:48:36Z</dcterms:created>
  <dcterms:modified xsi:type="dcterms:W3CDTF">2020-06-26T04:07:31Z</dcterms:modified>
</cp:coreProperties>
</file>