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ECE0EE"/>
    <a:srgbClr val="CCCCFF"/>
    <a:srgbClr val="193654"/>
    <a:srgbClr val="7030A0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F2A-DA39-47C3-A89C-79319ABE3FD0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7B0-91E1-41DE-A9BB-84ECCFE10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ser_158961">
            <a:extLst>
              <a:ext uri="{FF2B5EF4-FFF2-40B4-BE49-F238E27FC236}">
                <a16:creationId xmlns:a16="http://schemas.microsoft.com/office/drawing/2014/main" id="{306EA3ED-145D-4064-96CB-BCDBDE700A83}"/>
              </a:ext>
            </a:extLst>
          </p:cNvPr>
          <p:cNvSpPr>
            <a:spLocks noChangeAspect="1"/>
          </p:cNvSpPr>
          <p:nvPr/>
        </p:nvSpPr>
        <p:spPr bwMode="auto">
          <a:xfrm>
            <a:off x="2956560" y="1206001"/>
            <a:ext cx="6593004" cy="4731292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D441-5511-4764-A889-9490A31E5BE1}"/>
              </a:ext>
            </a:extLst>
          </p:cNvPr>
          <p:cNvGrpSpPr/>
          <p:nvPr/>
        </p:nvGrpSpPr>
        <p:grpSpPr>
          <a:xfrm flipH="1">
            <a:off x="8042549" y="4880846"/>
            <a:ext cx="3701462" cy="4157658"/>
            <a:chOff x="682001" y="1321647"/>
            <a:chExt cx="3701462" cy="4157658"/>
          </a:xfrm>
        </p:grpSpPr>
        <p:sp>
          <p:nvSpPr>
            <p:cNvPr id="14" name="voice-recorder_17348">
              <a:extLst>
                <a:ext uri="{FF2B5EF4-FFF2-40B4-BE49-F238E27FC236}">
                  <a16:creationId xmlns:a16="http://schemas.microsoft.com/office/drawing/2014/main" id="{48EBCB2A-0E7E-45FE-B979-FCD7EBB5A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6353" y="2763338"/>
              <a:ext cx="411079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985" h="608062">
                  <a:moveTo>
                    <a:pt x="34545" y="349016"/>
                  </a:moveTo>
                  <a:cubicBezTo>
                    <a:pt x="53526" y="349016"/>
                    <a:pt x="69090" y="363036"/>
                    <a:pt x="69090" y="380213"/>
                  </a:cubicBezTo>
                  <a:cubicBezTo>
                    <a:pt x="69090" y="431491"/>
                    <a:pt x="115024" y="473171"/>
                    <a:pt x="171587" y="473171"/>
                  </a:cubicBezTo>
                  <a:lnTo>
                    <a:pt x="238399" y="473171"/>
                  </a:lnTo>
                  <a:cubicBezTo>
                    <a:pt x="294962" y="473171"/>
                    <a:pt x="340895" y="431491"/>
                    <a:pt x="340895" y="380213"/>
                  </a:cubicBezTo>
                  <a:cubicBezTo>
                    <a:pt x="340895" y="363036"/>
                    <a:pt x="356459" y="349016"/>
                    <a:pt x="375440" y="349016"/>
                  </a:cubicBezTo>
                  <a:cubicBezTo>
                    <a:pt x="394548" y="349016"/>
                    <a:pt x="409985" y="363036"/>
                    <a:pt x="409985" y="380213"/>
                  </a:cubicBezTo>
                  <a:cubicBezTo>
                    <a:pt x="409985" y="465719"/>
                    <a:pt x="333682" y="535186"/>
                    <a:pt x="239538" y="535817"/>
                  </a:cubicBezTo>
                  <a:lnTo>
                    <a:pt x="239538" y="545542"/>
                  </a:lnTo>
                  <a:lnTo>
                    <a:pt x="315081" y="545542"/>
                  </a:lnTo>
                  <a:cubicBezTo>
                    <a:pt x="334062" y="545542"/>
                    <a:pt x="349626" y="559562"/>
                    <a:pt x="349626" y="576739"/>
                  </a:cubicBezTo>
                  <a:cubicBezTo>
                    <a:pt x="349626" y="594042"/>
                    <a:pt x="334062" y="608062"/>
                    <a:pt x="315081" y="608062"/>
                  </a:cubicBezTo>
                  <a:lnTo>
                    <a:pt x="95031" y="608062"/>
                  </a:lnTo>
                  <a:cubicBezTo>
                    <a:pt x="75923" y="608062"/>
                    <a:pt x="60486" y="594042"/>
                    <a:pt x="60486" y="576739"/>
                  </a:cubicBezTo>
                  <a:cubicBezTo>
                    <a:pt x="60486" y="559562"/>
                    <a:pt x="75923" y="545542"/>
                    <a:pt x="95031" y="545542"/>
                  </a:cubicBezTo>
                  <a:lnTo>
                    <a:pt x="170448" y="545542"/>
                  </a:lnTo>
                  <a:lnTo>
                    <a:pt x="170448" y="535817"/>
                  </a:lnTo>
                  <a:cubicBezTo>
                    <a:pt x="76303" y="535186"/>
                    <a:pt x="0" y="465719"/>
                    <a:pt x="0" y="380213"/>
                  </a:cubicBezTo>
                  <a:cubicBezTo>
                    <a:pt x="0" y="363036"/>
                    <a:pt x="15438" y="349016"/>
                    <a:pt x="34545" y="349016"/>
                  </a:cubicBezTo>
                  <a:close/>
                  <a:moveTo>
                    <a:pt x="204992" y="0"/>
                  </a:moveTo>
                  <a:cubicBezTo>
                    <a:pt x="275230" y="0"/>
                    <a:pt x="332433" y="58739"/>
                    <a:pt x="332433" y="130994"/>
                  </a:cubicBezTo>
                  <a:lnTo>
                    <a:pt x="332433" y="316179"/>
                  </a:lnTo>
                  <a:cubicBezTo>
                    <a:pt x="332433" y="388434"/>
                    <a:pt x="275230" y="447173"/>
                    <a:pt x="204992" y="447173"/>
                  </a:cubicBezTo>
                  <a:cubicBezTo>
                    <a:pt x="134754" y="447173"/>
                    <a:pt x="77551" y="388434"/>
                    <a:pt x="77551" y="316179"/>
                  </a:cubicBezTo>
                  <a:lnTo>
                    <a:pt x="77551" y="130994"/>
                  </a:lnTo>
                  <a:cubicBezTo>
                    <a:pt x="77551" y="58739"/>
                    <a:pt x="134754" y="0"/>
                    <a:pt x="204992" y="0"/>
                  </a:cubicBezTo>
                  <a:close/>
                </a:path>
              </a:pathLst>
            </a:custGeom>
            <a:solidFill>
              <a:srgbClr val="ED4390"/>
            </a:solidFill>
            <a:ln>
              <a:solidFill>
                <a:srgbClr val="ED4390"/>
              </a:solidFill>
            </a:ln>
          </p:spPr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BFDA44-AB31-4C7F-A3A5-FD6B1D1BBE27}"/>
                </a:ext>
              </a:extLst>
            </p:cNvPr>
            <p:cNvGrpSpPr/>
            <p:nvPr/>
          </p:nvGrpSpPr>
          <p:grpSpPr>
            <a:xfrm>
              <a:off x="682001" y="1321647"/>
              <a:ext cx="3701462" cy="4157658"/>
              <a:chOff x="1681243" y="2237424"/>
              <a:chExt cx="3701462" cy="4157658"/>
            </a:xfrm>
          </p:grpSpPr>
          <p:sp>
            <p:nvSpPr>
              <p:cNvPr id="21" name="waiting_71859">
                <a:extLst>
                  <a:ext uri="{FF2B5EF4-FFF2-40B4-BE49-F238E27FC236}">
                    <a16:creationId xmlns:a16="http://schemas.microsoft.com/office/drawing/2014/main" id="{2719E26B-FCDB-402D-AEDC-371C6B3BF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9976" y="2313158"/>
                <a:ext cx="3482729" cy="4081924"/>
              </a:xfrm>
              <a:custGeom>
                <a:avLst/>
                <a:gdLst>
                  <a:gd name="connsiteX0" fmla="*/ 348825 w 518863"/>
                  <a:gd name="connsiteY0" fmla="*/ 192361 h 608132"/>
                  <a:gd name="connsiteX1" fmla="*/ 374355 w 518863"/>
                  <a:gd name="connsiteY1" fmla="*/ 217760 h 608132"/>
                  <a:gd name="connsiteX2" fmla="*/ 374355 w 518863"/>
                  <a:gd name="connsiteY2" fmla="*/ 299890 h 608132"/>
                  <a:gd name="connsiteX3" fmla="*/ 460229 w 518863"/>
                  <a:gd name="connsiteY3" fmla="*/ 299890 h 608132"/>
                  <a:gd name="connsiteX4" fmla="*/ 485759 w 518863"/>
                  <a:gd name="connsiteY4" fmla="*/ 325288 h 608132"/>
                  <a:gd name="connsiteX5" fmla="*/ 460229 w 518863"/>
                  <a:gd name="connsiteY5" fmla="*/ 350780 h 608132"/>
                  <a:gd name="connsiteX6" fmla="*/ 348825 w 518863"/>
                  <a:gd name="connsiteY6" fmla="*/ 350780 h 608132"/>
                  <a:gd name="connsiteX7" fmla="*/ 323388 w 518863"/>
                  <a:gd name="connsiteY7" fmla="*/ 325288 h 608132"/>
                  <a:gd name="connsiteX8" fmla="*/ 323388 w 518863"/>
                  <a:gd name="connsiteY8" fmla="*/ 217760 h 608132"/>
                  <a:gd name="connsiteX9" fmla="*/ 348825 w 518863"/>
                  <a:gd name="connsiteY9" fmla="*/ 192361 h 608132"/>
                  <a:gd name="connsiteX10" fmla="*/ 169996 w 518863"/>
                  <a:gd name="connsiteY10" fmla="*/ 192361 h 608132"/>
                  <a:gd name="connsiteX11" fmla="*/ 195523 w 518863"/>
                  <a:gd name="connsiteY11" fmla="*/ 217760 h 608132"/>
                  <a:gd name="connsiteX12" fmla="*/ 195523 w 518863"/>
                  <a:gd name="connsiteY12" fmla="*/ 325288 h 608132"/>
                  <a:gd name="connsiteX13" fmla="*/ 169996 w 518863"/>
                  <a:gd name="connsiteY13" fmla="*/ 350780 h 608132"/>
                  <a:gd name="connsiteX14" fmla="*/ 58608 w 518863"/>
                  <a:gd name="connsiteY14" fmla="*/ 350780 h 608132"/>
                  <a:gd name="connsiteX15" fmla="*/ 33081 w 518863"/>
                  <a:gd name="connsiteY15" fmla="*/ 325288 h 608132"/>
                  <a:gd name="connsiteX16" fmla="*/ 58608 w 518863"/>
                  <a:gd name="connsiteY16" fmla="*/ 299890 h 608132"/>
                  <a:gd name="connsiteX17" fmla="*/ 144470 w 518863"/>
                  <a:gd name="connsiteY17" fmla="*/ 299890 h 608132"/>
                  <a:gd name="connsiteX18" fmla="*/ 144470 w 518863"/>
                  <a:gd name="connsiteY18" fmla="*/ 217760 h 608132"/>
                  <a:gd name="connsiteX19" fmla="*/ 169996 w 518863"/>
                  <a:gd name="connsiteY19" fmla="*/ 192361 h 608132"/>
                  <a:gd name="connsiteX20" fmla="*/ 353742 w 518863"/>
                  <a:gd name="connsiteY20" fmla="*/ 157714 h 608132"/>
                  <a:gd name="connsiteX21" fmla="*/ 421143 w 518863"/>
                  <a:gd name="connsiteY21" fmla="*/ 225013 h 608132"/>
                  <a:gd name="connsiteX22" fmla="*/ 421143 w 518863"/>
                  <a:gd name="connsiteY22" fmla="*/ 289716 h 608132"/>
                  <a:gd name="connsiteX23" fmla="*/ 384564 w 518863"/>
                  <a:gd name="connsiteY23" fmla="*/ 289716 h 608132"/>
                  <a:gd name="connsiteX24" fmla="*/ 384564 w 518863"/>
                  <a:gd name="connsiteY24" fmla="*/ 217782 h 608132"/>
                  <a:gd name="connsiteX25" fmla="*/ 348822 w 518863"/>
                  <a:gd name="connsiteY25" fmla="*/ 182186 h 608132"/>
                  <a:gd name="connsiteX26" fmla="*/ 313171 w 518863"/>
                  <a:gd name="connsiteY26" fmla="*/ 217782 h 608132"/>
                  <a:gd name="connsiteX27" fmla="*/ 313171 w 518863"/>
                  <a:gd name="connsiteY27" fmla="*/ 325312 h 608132"/>
                  <a:gd name="connsiteX28" fmla="*/ 348822 w 518863"/>
                  <a:gd name="connsiteY28" fmla="*/ 361000 h 608132"/>
                  <a:gd name="connsiteX29" fmla="*/ 460228 w 518863"/>
                  <a:gd name="connsiteY29" fmla="*/ 361000 h 608132"/>
                  <a:gd name="connsiteX30" fmla="*/ 478703 w 518863"/>
                  <a:gd name="connsiteY30" fmla="*/ 355716 h 608132"/>
                  <a:gd name="connsiteX31" fmla="*/ 513146 w 518863"/>
                  <a:gd name="connsiteY31" fmla="*/ 375461 h 608132"/>
                  <a:gd name="connsiteX32" fmla="*/ 513982 w 518863"/>
                  <a:gd name="connsiteY32" fmla="*/ 415784 h 608132"/>
                  <a:gd name="connsiteX33" fmla="*/ 421236 w 518863"/>
                  <a:gd name="connsiteY33" fmla="*/ 586812 h 608132"/>
                  <a:gd name="connsiteX34" fmla="*/ 385307 w 518863"/>
                  <a:gd name="connsiteY34" fmla="*/ 608132 h 608132"/>
                  <a:gd name="connsiteX35" fmla="*/ 365997 w 518863"/>
                  <a:gd name="connsiteY35" fmla="*/ 603219 h 608132"/>
                  <a:gd name="connsiteX36" fmla="*/ 349471 w 518863"/>
                  <a:gd name="connsiteY36" fmla="*/ 548064 h 608132"/>
                  <a:gd name="connsiteX37" fmla="*/ 409631 w 518863"/>
                  <a:gd name="connsiteY37" fmla="*/ 437105 h 608132"/>
                  <a:gd name="connsiteX38" fmla="*/ 326447 w 518863"/>
                  <a:gd name="connsiteY38" fmla="*/ 437105 h 608132"/>
                  <a:gd name="connsiteX39" fmla="*/ 286805 w 518863"/>
                  <a:gd name="connsiteY39" fmla="*/ 396318 h 608132"/>
                  <a:gd name="connsiteX40" fmla="*/ 286341 w 518863"/>
                  <a:gd name="connsiteY40" fmla="*/ 225013 h 608132"/>
                  <a:gd name="connsiteX41" fmla="*/ 353742 w 518863"/>
                  <a:gd name="connsiteY41" fmla="*/ 157714 h 608132"/>
                  <a:gd name="connsiteX42" fmla="*/ 165191 w 518863"/>
                  <a:gd name="connsiteY42" fmla="*/ 157714 h 608132"/>
                  <a:gd name="connsiteX43" fmla="*/ 232499 w 518863"/>
                  <a:gd name="connsiteY43" fmla="*/ 225013 h 608132"/>
                  <a:gd name="connsiteX44" fmla="*/ 232499 w 518863"/>
                  <a:gd name="connsiteY44" fmla="*/ 396318 h 608132"/>
                  <a:gd name="connsiteX45" fmla="*/ 192485 w 518863"/>
                  <a:gd name="connsiteY45" fmla="*/ 437105 h 608132"/>
                  <a:gd name="connsiteX46" fmla="*/ 109302 w 518863"/>
                  <a:gd name="connsiteY46" fmla="*/ 437105 h 608132"/>
                  <a:gd name="connsiteX47" fmla="*/ 169369 w 518863"/>
                  <a:gd name="connsiteY47" fmla="*/ 548064 h 608132"/>
                  <a:gd name="connsiteX48" fmla="*/ 152936 w 518863"/>
                  <a:gd name="connsiteY48" fmla="*/ 603219 h 608132"/>
                  <a:gd name="connsiteX49" fmla="*/ 133533 w 518863"/>
                  <a:gd name="connsiteY49" fmla="*/ 608132 h 608132"/>
                  <a:gd name="connsiteX50" fmla="*/ 97604 w 518863"/>
                  <a:gd name="connsiteY50" fmla="*/ 586812 h 608132"/>
                  <a:gd name="connsiteX51" fmla="*/ 4951 w 518863"/>
                  <a:gd name="connsiteY51" fmla="*/ 415784 h 608132"/>
                  <a:gd name="connsiteX52" fmla="*/ 5787 w 518863"/>
                  <a:gd name="connsiteY52" fmla="*/ 375554 h 608132"/>
                  <a:gd name="connsiteX53" fmla="*/ 40137 w 518863"/>
                  <a:gd name="connsiteY53" fmla="*/ 355716 h 608132"/>
                  <a:gd name="connsiteX54" fmla="*/ 58612 w 518863"/>
                  <a:gd name="connsiteY54" fmla="*/ 361000 h 608132"/>
                  <a:gd name="connsiteX55" fmla="*/ 170018 w 518863"/>
                  <a:gd name="connsiteY55" fmla="*/ 361000 h 608132"/>
                  <a:gd name="connsiteX56" fmla="*/ 205669 w 518863"/>
                  <a:gd name="connsiteY56" fmla="*/ 325312 h 608132"/>
                  <a:gd name="connsiteX57" fmla="*/ 205669 w 518863"/>
                  <a:gd name="connsiteY57" fmla="*/ 217782 h 608132"/>
                  <a:gd name="connsiteX58" fmla="*/ 170018 w 518863"/>
                  <a:gd name="connsiteY58" fmla="*/ 182186 h 608132"/>
                  <a:gd name="connsiteX59" fmla="*/ 134276 w 518863"/>
                  <a:gd name="connsiteY59" fmla="*/ 217782 h 608132"/>
                  <a:gd name="connsiteX60" fmla="*/ 134276 w 518863"/>
                  <a:gd name="connsiteY60" fmla="*/ 289716 h 608132"/>
                  <a:gd name="connsiteX61" fmla="*/ 97697 w 518863"/>
                  <a:gd name="connsiteY61" fmla="*/ 289716 h 608132"/>
                  <a:gd name="connsiteX62" fmla="*/ 97697 w 518863"/>
                  <a:gd name="connsiteY62" fmla="*/ 225013 h 608132"/>
                  <a:gd name="connsiteX63" fmla="*/ 165191 w 518863"/>
                  <a:gd name="connsiteY63" fmla="*/ 157714 h 608132"/>
                  <a:gd name="connsiteX64" fmla="*/ 359129 w 518863"/>
                  <a:gd name="connsiteY64" fmla="*/ 0 h 608132"/>
                  <a:gd name="connsiteX65" fmla="*/ 427472 w 518863"/>
                  <a:gd name="connsiteY65" fmla="*/ 68237 h 608132"/>
                  <a:gd name="connsiteX66" fmla="*/ 359129 w 518863"/>
                  <a:gd name="connsiteY66" fmla="*/ 136474 h 608132"/>
                  <a:gd name="connsiteX67" fmla="*/ 290786 w 518863"/>
                  <a:gd name="connsiteY67" fmla="*/ 68237 h 608132"/>
                  <a:gd name="connsiteX68" fmla="*/ 359129 w 518863"/>
                  <a:gd name="connsiteY68" fmla="*/ 0 h 608132"/>
                  <a:gd name="connsiteX69" fmla="*/ 159711 w 518863"/>
                  <a:gd name="connsiteY69" fmla="*/ 0 h 608132"/>
                  <a:gd name="connsiteX70" fmla="*/ 228054 w 518863"/>
                  <a:gd name="connsiteY70" fmla="*/ 68237 h 608132"/>
                  <a:gd name="connsiteX71" fmla="*/ 159711 w 518863"/>
                  <a:gd name="connsiteY71" fmla="*/ 136474 h 608132"/>
                  <a:gd name="connsiteX72" fmla="*/ 91368 w 518863"/>
                  <a:gd name="connsiteY72" fmla="*/ 68237 h 608132"/>
                  <a:gd name="connsiteX73" fmla="*/ 159711 w 518863"/>
                  <a:gd name="connsiteY73" fmla="*/ 0 h 60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18863" h="608132">
                    <a:moveTo>
                      <a:pt x="348825" y="192361"/>
                    </a:moveTo>
                    <a:cubicBezTo>
                      <a:pt x="362936" y="192361"/>
                      <a:pt x="374355" y="203763"/>
                      <a:pt x="374355" y="217760"/>
                    </a:cubicBezTo>
                    <a:lnTo>
                      <a:pt x="374355" y="299890"/>
                    </a:lnTo>
                    <a:lnTo>
                      <a:pt x="460229" y="299890"/>
                    </a:lnTo>
                    <a:cubicBezTo>
                      <a:pt x="474340" y="299890"/>
                      <a:pt x="485759" y="311199"/>
                      <a:pt x="485759" y="325288"/>
                    </a:cubicBezTo>
                    <a:cubicBezTo>
                      <a:pt x="485759" y="339378"/>
                      <a:pt x="474340" y="350780"/>
                      <a:pt x="460229" y="350780"/>
                    </a:cubicBezTo>
                    <a:lnTo>
                      <a:pt x="348825" y="350780"/>
                    </a:lnTo>
                    <a:cubicBezTo>
                      <a:pt x="334807" y="350780"/>
                      <a:pt x="323388" y="339378"/>
                      <a:pt x="323388" y="325288"/>
                    </a:cubicBezTo>
                    <a:lnTo>
                      <a:pt x="323388" y="217760"/>
                    </a:lnTo>
                    <a:cubicBezTo>
                      <a:pt x="323388" y="203763"/>
                      <a:pt x="334807" y="192361"/>
                      <a:pt x="348825" y="192361"/>
                    </a:cubicBezTo>
                    <a:close/>
                    <a:moveTo>
                      <a:pt x="169996" y="192361"/>
                    </a:moveTo>
                    <a:cubicBezTo>
                      <a:pt x="184106" y="192361"/>
                      <a:pt x="195523" y="203763"/>
                      <a:pt x="195523" y="217760"/>
                    </a:cubicBezTo>
                    <a:lnTo>
                      <a:pt x="195523" y="325288"/>
                    </a:lnTo>
                    <a:cubicBezTo>
                      <a:pt x="195523" y="339378"/>
                      <a:pt x="184106" y="350780"/>
                      <a:pt x="169996" y="350780"/>
                    </a:cubicBezTo>
                    <a:lnTo>
                      <a:pt x="58608" y="350780"/>
                    </a:lnTo>
                    <a:cubicBezTo>
                      <a:pt x="44498" y="350780"/>
                      <a:pt x="33081" y="339378"/>
                      <a:pt x="33081" y="325288"/>
                    </a:cubicBezTo>
                    <a:cubicBezTo>
                      <a:pt x="33081" y="311199"/>
                      <a:pt x="44498" y="299890"/>
                      <a:pt x="58608" y="299890"/>
                    </a:cubicBezTo>
                    <a:lnTo>
                      <a:pt x="144470" y="299890"/>
                    </a:lnTo>
                    <a:lnTo>
                      <a:pt x="144470" y="217760"/>
                    </a:lnTo>
                    <a:cubicBezTo>
                      <a:pt x="144470" y="203763"/>
                      <a:pt x="155887" y="192361"/>
                      <a:pt x="169996" y="192361"/>
                    </a:cubicBezTo>
                    <a:close/>
                    <a:moveTo>
                      <a:pt x="353742" y="157714"/>
                    </a:moveTo>
                    <a:cubicBezTo>
                      <a:pt x="390970" y="157714"/>
                      <a:pt x="421143" y="187841"/>
                      <a:pt x="421143" y="225013"/>
                    </a:cubicBezTo>
                    <a:lnTo>
                      <a:pt x="421143" y="289716"/>
                    </a:lnTo>
                    <a:lnTo>
                      <a:pt x="384564" y="289716"/>
                    </a:lnTo>
                    <a:lnTo>
                      <a:pt x="384564" y="217782"/>
                    </a:lnTo>
                    <a:cubicBezTo>
                      <a:pt x="384564" y="198130"/>
                      <a:pt x="368596" y="182186"/>
                      <a:pt x="348822" y="182186"/>
                    </a:cubicBezTo>
                    <a:cubicBezTo>
                      <a:pt x="329140" y="182186"/>
                      <a:pt x="313171" y="198130"/>
                      <a:pt x="313171" y="217782"/>
                    </a:cubicBezTo>
                    <a:lnTo>
                      <a:pt x="313171" y="325312"/>
                    </a:lnTo>
                    <a:cubicBezTo>
                      <a:pt x="313171" y="345056"/>
                      <a:pt x="329140" y="361000"/>
                      <a:pt x="348822" y="361000"/>
                    </a:cubicBezTo>
                    <a:lnTo>
                      <a:pt x="460228" y="361000"/>
                    </a:lnTo>
                    <a:cubicBezTo>
                      <a:pt x="467005" y="361000"/>
                      <a:pt x="473318" y="358961"/>
                      <a:pt x="478703" y="355716"/>
                    </a:cubicBezTo>
                    <a:cubicBezTo>
                      <a:pt x="492815" y="355902"/>
                      <a:pt x="505905" y="363410"/>
                      <a:pt x="513146" y="375461"/>
                    </a:cubicBezTo>
                    <a:cubicBezTo>
                      <a:pt x="520480" y="387882"/>
                      <a:pt x="520759" y="403085"/>
                      <a:pt x="513982" y="415784"/>
                    </a:cubicBezTo>
                    <a:lnTo>
                      <a:pt x="421236" y="586812"/>
                    </a:lnTo>
                    <a:cubicBezTo>
                      <a:pt x="413902" y="600438"/>
                      <a:pt x="399883" y="608132"/>
                      <a:pt x="385307" y="608132"/>
                    </a:cubicBezTo>
                    <a:cubicBezTo>
                      <a:pt x="378808" y="608132"/>
                      <a:pt x="372124" y="606556"/>
                      <a:pt x="365997" y="603219"/>
                    </a:cubicBezTo>
                    <a:cubicBezTo>
                      <a:pt x="346129" y="592559"/>
                      <a:pt x="338795" y="567809"/>
                      <a:pt x="349471" y="548064"/>
                    </a:cubicBezTo>
                    <a:lnTo>
                      <a:pt x="409631" y="437105"/>
                    </a:lnTo>
                    <a:lnTo>
                      <a:pt x="326447" y="437105"/>
                    </a:lnTo>
                    <a:cubicBezTo>
                      <a:pt x="303888" y="437105"/>
                      <a:pt x="286805" y="418843"/>
                      <a:pt x="286805" y="396318"/>
                    </a:cubicBezTo>
                    <a:cubicBezTo>
                      <a:pt x="286805" y="393908"/>
                      <a:pt x="286341" y="225013"/>
                      <a:pt x="286341" y="225013"/>
                    </a:cubicBezTo>
                    <a:cubicBezTo>
                      <a:pt x="286341" y="187841"/>
                      <a:pt x="316514" y="157714"/>
                      <a:pt x="353742" y="157714"/>
                    </a:cubicBezTo>
                    <a:close/>
                    <a:moveTo>
                      <a:pt x="165191" y="157714"/>
                    </a:moveTo>
                    <a:cubicBezTo>
                      <a:pt x="202326" y="157714"/>
                      <a:pt x="232499" y="187841"/>
                      <a:pt x="232499" y="225013"/>
                    </a:cubicBezTo>
                    <a:cubicBezTo>
                      <a:pt x="232499" y="225013"/>
                      <a:pt x="232499" y="393908"/>
                      <a:pt x="232499" y="396318"/>
                    </a:cubicBezTo>
                    <a:cubicBezTo>
                      <a:pt x="232499" y="418843"/>
                      <a:pt x="214952" y="437105"/>
                      <a:pt x="192485" y="437105"/>
                    </a:cubicBezTo>
                    <a:lnTo>
                      <a:pt x="109302" y="437105"/>
                    </a:lnTo>
                    <a:lnTo>
                      <a:pt x="169369" y="548064"/>
                    </a:lnTo>
                    <a:cubicBezTo>
                      <a:pt x="180045" y="567809"/>
                      <a:pt x="172711" y="592559"/>
                      <a:pt x="152936" y="603219"/>
                    </a:cubicBezTo>
                    <a:cubicBezTo>
                      <a:pt x="146716" y="606556"/>
                      <a:pt x="140124" y="608132"/>
                      <a:pt x="133533" y="608132"/>
                    </a:cubicBezTo>
                    <a:cubicBezTo>
                      <a:pt x="119050" y="608132"/>
                      <a:pt x="104938" y="600438"/>
                      <a:pt x="97604" y="586812"/>
                    </a:cubicBezTo>
                    <a:lnTo>
                      <a:pt x="4951" y="415784"/>
                    </a:lnTo>
                    <a:cubicBezTo>
                      <a:pt x="-1919" y="403085"/>
                      <a:pt x="-1640" y="387882"/>
                      <a:pt x="5787" y="375554"/>
                    </a:cubicBezTo>
                    <a:cubicBezTo>
                      <a:pt x="13028" y="363410"/>
                      <a:pt x="26025" y="355902"/>
                      <a:pt x="40137" y="355716"/>
                    </a:cubicBezTo>
                    <a:cubicBezTo>
                      <a:pt x="45522" y="358961"/>
                      <a:pt x="51835" y="361000"/>
                      <a:pt x="58612" y="361000"/>
                    </a:cubicBezTo>
                    <a:lnTo>
                      <a:pt x="170018" y="361000"/>
                    </a:lnTo>
                    <a:cubicBezTo>
                      <a:pt x="189700" y="361000"/>
                      <a:pt x="205669" y="345056"/>
                      <a:pt x="205669" y="325312"/>
                    </a:cubicBezTo>
                    <a:lnTo>
                      <a:pt x="205669" y="217782"/>
                    </a:lnTo>
                    <a:cubicBezTo>
                      <a:pt x="205669" y="198130"/>
                      <a:pt x="189700" y="182186"/>
                      <a:pt x="170018" y="182186"/>
                    </a:cubicBezTo>
                    <a:cubicBezTo>
                      <a:pt x="150244" y="182186"/>
                      <a:pt x="134276" y="198130"/>
                      <a:pt x="134276" y="217782"/>
                    </a:cubicBezTo>
                    <a:lnTo>
                      <a:pt x="134276" y="289716"/>
                    </a:lnTo>
                    <a:lnTo>
                      <a:pt x="97697" y="289716"/>
                    </a:lnTo>
                    <a:lnTo>
                      <a:pt x="97697" y="225013"/>
                    </a:lnTo>
                    <a:cubicBezTo>
                      <a:pt x="97697" y="187841"/>
                      <a:pt x="127870" y="157714"/>
                      <a:pt x="165191" y="157714"/>
                    </a:cubicBezTo>
                    <a:close/>
                    <a:moveTo>
                      <a:pt x="359129" y="0"/>
                    </a:moveTo>
                    <a:cubicBezTo>
                      <a:pt x="396874" y="0"/>
                      <a:pt x="427472" y="30551"/>
                      <a:pt x="427472" y="68237"/>
                    </a:cubicBezTo>
                    <a:cubicBezTo>
                      <a:pt x="427472" y="105923"/>
                      <a:pt x="396874" y="136474"/>
                      <a:pt x="359129" y="136474"/>
                    </a:cubicBezTo>
                    <a:cubicBezTo>
                      <a:pt x="321384" y="136474"/>
                      <a:pt x="290786" y="105923"/>
                      <a:pt x="290786" y="68237"/>
                    </a:cubicBezTo>
                    <a:cubicBezTo>
                      <a:pt x="290786" y="30551"/>
                      <a:pt x="321384" y="0"/>
                      <a:pt x="359129" y="0"/>
                    </a:cubicBezTo>
                    <a:close/>
                    <a:moveTo>
                      <a:pt x="159711" y="0"/>
                    </a:moveTo>
                    <a:cubicBezTo>
                      <a:pt x="197456" y="0"/>
                      <a:pt x="228054" y="30551"/>
                      <a:pt x="228054" y="68237"/>
                    </a:cubicBezTo>
                    <a:cubicBezTo>
                      <a:pt x="228054" y="105923"/>
                      <a:pt x="197456" y="136474"/>
                      <a:pt x="159711" y="136474"/>
                    </a:cubicBezTo>
                    <a:cubicBezTo>
                      <a:pt x="121966" y="136474"/>
                      <a:pt x="91368" y="105923"/>
                      <a:pt x="91368" y="68237"/>
                    </a:cubicBezTo>
                    <a:cubicBezTo>
                      <a:pt x="91368" y="30551"/>
                      <a:pt x="121966" y="0"/>
                      <a:pt x="1597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563FD67-D063-423A-A2A8-CE74D0D47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43" y="2237424"/>
                <a:ext cx="1960097" cy="4157658"/>
              </a:xfrm>
              <a:prstGeom prst="rect">
                <a:avLst/>
              </a:prstGeom>
            </p:spPr>
          </p:pic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59256"/>
            <a:ext cx="4555560" cy="4006369"/>
            <a:chOff x="7237008" y="2014335"/>
            <a:chExt cx="4555560" cy="4006369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14888" y="2014335"/>
              <a:ext cx="2954984" cy="2120565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9121853" y="3324625"/>
            <a:ext cx="1542854" cy="645840"/>
            <a:chOff x="4637988" y="2054502"/>
            <a:chExt cx="1542854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637988" y="2054502"/>
              <a:ext cx="1542854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6258" y="2109415"/>
              <a:ext cx="429711" cy="537112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731756" y="2116923"/>
              <a:ext cx="609685" cy="464540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020687" y="1880287"/>
            <a:ext cx="507118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720985" y="1748605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720985" y="2991985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53" name="directional-left-arrow-symbol_56911">
            <a:extLst>
              <a:ext uri="{FF2B5EF4-FFF2-40B4-BE49-F238E27FC236}">
                <a16:creationId xmlns:a16="http://schemas.microsoft.com/office/drawing/2014/main" id="{33FC58FA-2B8F-4764-8ACA-790D4E64C454}"/>
              </a:ext>
            </a:extLst>
          </p:cNvPr>
          <p:cNvSpPr>
            <a:spLocks noChangeAspect="1"/>
          </p:cNvSpPr>
          <p:nvPr/>
        </p:nvSpPr>
        <p:spPr bwMode="auto">
          <a:xfrm rot="9860026" flipV="1">
            <a:off x="3467576" y="3479132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5" name="directional-left-arrow-symbol_56911">
            <a:extLst>
              <a:ext uri="{FF2B5EF4-FFF2-40B4-BE49-F238E27FC236}">
                <a16:creationId xmlns:a16="http://schemas.microsoft.com/office/drawing/2014/main" id="{395477D8-6B4E-44DA-B355-B18F8941E1FD}"/>
              </a:ext>
            </a:extLst>
          </p:cNvPr>
          <p:cNvSpPr>
            <a:spLocks noChangeAspect="1"/>
          </p:cNvSpPr>
          <p:nvPr/>
        </p:nvSpPr>
        <p:spPr bwMode="auto">
          <a:xfrm rot="11739974">
            <a:off x="3467576" y="2831975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7" name="user_158961">
            <a:extLst>
              <a:ext uri="{FF2B5EF4-FFF2-40B4-BE49-F238E27FC236}">
                <a16:creationId xmlns:a16="http://schemas.microsoft.com/office/drawing/2014/main" id="{4D869DCE-A620-49AD-87FD-820E6C84B14B}"/>
              </a:ext>
            </a:extLst>
          </p:cNvPr>
          <p:cNvSpPr>
            <a:spLocks noChangeAspect="1"/>
          </p:cNvSpPr>
          <p:nvPr/>
        </p:nvSpPr>
        <p:spPr bwMode="auto">
          <a:xfrm>
            <a:off x="7519527" y="521081"/>
            <a:ext cx="2954984" cy="2120565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54740" y="2649643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823147" y="2553301"/>
            <a:ext cx="1180209" cy="653837"/>
            <a:chOff x="1653480" y="2549880"/>
            <a:chExt cx="1692360" cy="653837"/>
          </a:xfrm>
        </p:grpSpPr>
        <p:sp>
          <p:nvSpPr>
            <p:cNvPr id="43" name="CustomShape 3"/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819243" y="3455008"/>
            <a:ext cx="1184112" cy="655560"/>
            <a:chOff x="1647883" y="3433320"/>
            <a:chExt cx="1697957" cy="655560"/>
          </a:xfrm>
        </p:grpSpPr>
        <p:sp>
          <p:nvSpPr>
            <p:cNvPr id="46" name="CustomShape 6"/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858578" y="4663080"/>
            <a:ext cx="1173992" cy="655200"/>
            <a:chOff x="1975085" y="4663080"/>
            <a:chExt cx="1471367" cy="655200"/>
          </a:xfrm>
        </p:grpSpPr>
        <p:sp>
          <p:nvSpPr>
            <p:cNvPr id="49" name="CustomShape 9"/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70239" y="3455188"/>
            <a:ext cx="1349671" cy="655200"/>
            <a:chOff x="4520355" y="3459600"/>
            <a:chExt cx="158366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783800" y="4514040"/>
            <a:ext cx="47433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220123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674867" y="4653318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86061" y="3455188"/>
            <a:ext cx="1391727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931974" y="3464280"/>
              <a:ext cx="130417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377911" y="1943989"/>
            <a:ext cx="1816200" cy="396900"/>
            <a:chOff x="3598987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98987" y="195506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338262" y="1864666"/>
            <a:ext cx="2488513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500707" y="2685601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500347" y="1957039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6732964" y="1957939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546134" y="2810254"/>
            <a:ext cx="1017626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524786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226699" y="2490732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112806" y="3739032"/>
            <a:ext cx="1800996" cy="639000"/>
            <a:chOff x="9253043" y="3463920"/>
            <a:chExt cx="1484069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392209" y="3463920"/>
              <a:ext cx="117413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237223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049602" y="2815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312690" y="2525700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4" y="3355560"/>
            <a:ext cx="1937605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355883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04960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87DBC1-2D36-4A26-9A47-6920F39E3B92}"/>
              </a:ext>
            </a:extLst>
          </p:cNvPr>
          <p:cNvGrpSpPr/>
          <p:nvPr/>
        </p:nvGrpSpPr>
        <p:grpSpPr>
          <a:xfrm>
            <a:off x="5905888" y="3555088"/>
            <a:ext cx="1004613" cy="455400"/>
            <a:chOff x="5905888" y="3561674"/>
            <a:chExt cx="1004613" cy="455400"/>
          </a:xfrm>
        </p:grpSpPr>
        <p:grpSp>
          <p:nvGrpSpPr>
            <p:cNvPr id="93" name="Group 53"/>
            <p:cNvGrpSpPr/>
            <p:nvPr/>
          </p:nvGrpSpPr>
          <p:grpSpPr>
            <a:xfrm>
              <a:off x="6239354" y="3561674"/>
              <a:ext cx="337680" cy="455400"/>
              <a:chOff x="6341400" y="3552247"/>
              <a:chExt cx="337680" cy="455400"/>
            </a:xfrm>
          </p:grpSpPr>
          <p:sp>
            <p:nvSpPr>
              <p:cNvPr id="94" name="CustomShape 54"/>
              <p:cNvSpPr/>
              <p:nvPr/>
            </p:nvSpPr>
            <p:spPr>
              <a:xfrm>
                <a:off x="6341400" y="3640320"/>
                <a:ext cx="337680" cy="337680"/>
              </a:xfrm>
              <a:prstGeom prst="ellipse">
                <a:avLst/>
              </a:prstGeom>
              <a:noFill/>
              <a:ln w="3816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6345720" y="3552247"/>
                <a:ext cx="317520" cy="455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b="1" spc="-1" dirty="0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1" strike="noStrike" spc="-1" dirty="0">
                  <a:latin typeface="Arial"/>
                </a:endParaRPr>
              </a:p>
            </p:txBody>
          </p:sp>
        </p:grpSp>
        <p:sp>
          <p:nvSpPr>
            <p:cNvPr id="106" name="CustomShape 66"/>
            <p:cNvSpPr/>
            <p:nvPr/>
          </p:nvSpPr>
          <p:spPr>
            <a:xfrm rot="10800000" flipV="1">
              <a:off x="5905888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7"/>
            <p:cNvSpPr/>
            <p:nvPr/>
          </p:nvSpPr>
          <p:spPr>
            <a:xfrm rot="10800000" flipV="1">
              <a:off x="6610981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70"/>
          <p:cNvSpPr/>
          <p:nvPr/>
        </p:nvSpPr>
        <p:spPr>
          <a:xfrm rot="5400000" flipV="1">
            <a:off x="4115525" y="2438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049602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324124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14095" y="494376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4970025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5400000" flipV="1">
            <a:off x="5606166" y="319295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89204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89204" y="4289487"/>
            <a:ext cx="6082414" cy="1247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7927293" y="4435268"/>
            <a:ext cx="1810406" cy="639000"/>
            <a:chOff x="6014713" y="4366261"/>
            <a:chExt cx="97852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255774" y="4112063"/>
            <a:ext cx="0" cy="35176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106014" y="49122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7888704" y="5151205"/>
            <a:ext cx="2043505" cy="639000"/>
            <a:chOff x="9353811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7998940" y="1827551"/>
            <a:ext cx="1563226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704775" y="4753746"/>
            <a:ext cx="337680" cy="455400"/>
            <a:chOff x="6228279" y="3580528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9205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3">
            <a:extLst>
              <a:ext uri="{FF2B5EF4-FFF2-40B4-BE49-F238E27FC236}">
                <a16:creationId xmlns:a16="http://schemas.microsoft.com/office/drawing/2014/main" id="{30BC2F8D-D90A-4764-8C3B-1C26B5EB37CA}"/>
              </a:ext>
            </a:extLst>
          </p:cNvPr>
          <p:cNvSpPr/>
          <p:nvPr/>
        </p:nvSpPr>
        <p:spPr>
          <a:xfrm rot="16200000" flipV="1">
            <a:off x="9106014" y="25963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3">
            <a:extLst>
              <a:ext uri="{FF2B5EF4-FFF2-40B4-BE49-F238E27FC236}">
                <a16:creationId xmlns:a16="http://schemas.microsoft.com/office/drawing/2014/main" id="{1AFAA5E1-8B42-4E8F-A9D6-E824F5373EEB}"/>
              </a:ext>
            </a:extLst>
          </p:cNvPr>
          <p:cNvSpPr/>
          <p:nvPr/>
        </p:nvSpPr>
        <p:spPr>
          <a:xfrm rot="16200000" flipV="1">
            <a:off x="9106014" y="353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2">
            <a:extLst>
              <a:ext uri="{FF2B5EF4-FFF2-40B4-BE49-F238E27FC236}">
                <a16:creationId xmlns:a16="http://schemas.microsoft.com/office/drawing/2014/main" id="{BDF42942-5A47-46BA-9173-DDAA840D4A95}"/>
              </a:ext>
            </a:extLst>
          </p:cNvPr>
          <p:cNvSpPr/>
          <p:nvPr/>
        </p:nvSpPr>
        <p:spPr>
          <a:xfrm rot="5400000" flipV="1">
            <a:off x="5737912" y="24394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7">
            <a:extLst>
              <a:ext uri="{FF2B5EF4-FFF2-40B4-BE49-F238E27FC236}">
                <a16:creationId xmlns:a16="http://schemas.microsoft.com/office/drawing/2014/main" id="{5A49134F-7D3B-4103-B430-59B8D4236F3A}"/>
              </a:ext>
            </a:extLst>
          </p:cNvPr>
          <p:cNvSpPr/>
          <p:nvPr/>
        </p:nvSpPr>
        <p:spPr>
          <a:xfrm rot="10800000" flipV="1">
            <a:off x="7690060" y="208996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593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96119"/>
            <a:ext cx="4555560" cy="3969506"/>
            <a:chOff x="7237008" y="2051198"/>
            <a:chExt cx="4555560" cy="3969506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3625" y="2051198"/>
              <a:ext cx="2785392" cy="19988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5723944" y="1566067"/>
            <a:ext cx="1377693" cy="645840"/>
            <a:chOff x="4803149" y="2054502"/>
            <a:chExt cx="1377693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803149" y="2054502"/>
              <a:ext cx="1377693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4879" y="2109415"/>
              <a:ext cx="311090" cy="388843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84353" y="2145152"/>
              <a:ext cx="475095" cy="361991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128349" y="2852170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b="1" strike="noStrike" spc="-1" dirty="0">
                <a:latin typeface="Arial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83080AC-9421-49E1-97CE-A0A2D10B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23" y="1359701"/>
            <a:ext cx="1495363" cy="137199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F8CF522-D11C-4971-9C2F-6AF84EB7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19707" flipV="1">
            <a:off x="2683480" y="2226681"/>
            <a:ext cx="948271" cy="806503"/>
          </a:xfrm>
          <a:prstGeom prst="rect">
            <a:avLst/>
          </a:prstGeom>
        </p:spPr>
      </p:pic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837486" y="1672115"/>
            <a:ext cx="1113749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0" name="voice-recorder_17348">
            <a:extLst>
              <a:ext uri="{FF2B5EF4-FFF2-40B4-BE49-F238E27FC236}">
                <a16:creationId xmlns:a16="http://schemas.microsoft.com/office/drawing/2014/main" id="{BD17409D-2ED7-42AD-9F58-7E5E3D95B38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86235" y="3459714"/>
            <a:ext cx="458434" cy="67992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985" h="608062">
                <a:moveTo>
                  <a:pt x="34545" y="349016"/>
                </a:moveTo>
                <a:cubicBezTo>
                  <a:pt x="53526" y="349016"/>
                  <a:pt x="69090" y="363036"/>
                  <a:pt x="69090" y="380213"/>
                </a:cubicBezTo>
                <a:cubicBezTo>
                  <a:pt x="69090" y="431491"/>
                  <a:pt x="115024" y="473171"/>
                  <a:pt x="171587" y="473171"/>
                </a:cubicBezTo>
                <a:lnTo>
                  <a:pt x="238399" y="473171"/>
                </a:lnTo>
                <a:cubicBezTo>
                  <a:pt x="294962" y="473171"/>
                  <a:pt x="340895" y="431491"/>
                  <a:pt x="340895" y="380213"/>
                </a:cubicBezTo>
                <a:cubicBezTo>
                  <a:pt x="340895" y="363036"/>
                  <a:pt x="356459" y="349016"/>
                  <a:pt x="375440" y="349016"/>
                </a:cubicBezTo>
                <a:cubicBezTo>
                  <a:pt x="394548" y="349016"/>
                  <a:pt x="409985" y="363036"/>
                  <a:pt x="409985" y="380213"/>
                </a:cubicBezTo>
                <a:cubicBezTo>
                  <a:pt x="409985" y="465719"/>
                  <a:pt x="333682" y="535186"/>
                  <a:pt x="239538" y="535817"/>
                </a:cubicBezTo>
                <a:lnTo>
                  <a:pt x="239538" y="545542"/>
                </a:lnTo>
                <a:lnTo>
                  <a:pt x="315081" y="545542"/>
                </a:lnTo>
                <a:cubicBezTo>
                  <a:pt x="334062" y="545542"/>
                  <a:pt x="349626" y="559562"/>
                  <a:pt x="349626" y="576739"/>
                </a:cubicBezTo>
                <a:cubicBezTo>
                  <a:pt x="349626" y="594042"/>
                  <a:pt x="334062" y="608062"/>
                  <a:pt x="315081" y="608062"/>
                </a:cubicBezTo>
                <a:lnTo>
                  <a:pt x="95031" y="608062"/>
                </a:lnTo>
                <a:cubicBezTo>
                  <a:pt x="75923" y="608062"/>
                  <a:pt x="60486" y="594042"/>
                  <a:pt x="60486" y="576739"/>
                </a:cubicBezTo>
                <a:cubicBezTo>
                  <a:pt x="60486" y="559562"/>
                  <a:pt x="75923" y="545542"/>
                  <a:pt x="95031" y="545542"/>
                </a:cubicBezTo>
                <a:lnTo>
                  <a:pt x="170448" y="545542"/>
                </a:lnTo>
                <a:lnTo>
                  <a:pt x="170448" y="535817"/>
                </a:lnTo>
                <a:cubicBezTo>
                  <a:pt x="76303" y="535186"/>
                  <a:pt x="0" y="465719"/>
                  <a:pt x="0" y="380213"/>
                </a:cubicBezTo>
                <a:cubicBezTo>
                  <a:pt x="0" y="363036"/>
                  <a:pt x="15438" y="349016"/>
                  <a:pt x="34545" y="349016"/>
                </a:cubicBezTo>
                <a:close/>
                <a:moveTo>
                  <a:pt x="204992" y="0"/>
                </a:moveTo>
                <a:cubicBezTo>
                  <a:pt x="275230" y="0"/>
                  <a:pt x="332433" y="58739"/>
                  <a:pt x="332433" y="130994"/>
                </a:cubicBezTo>
                <a:lnTo>
                  <a:pt x="332433" y="316179"/>
                </a:lnTo>
                <a:cubicBezTo>
                  <a:pt x="332433" y="388434"/>
                  <a:pt x="275230" y="447173"/>
                  <a:pt x="204992" y="447173"/>
                </a:cubicBezTo>
                <a:cubicBezTo>
                  <a:pt x="134754" y="447173"/>
                  <a:pt x="77551" y="388434"/>
                  <a:pt x="77551" y="316179"/>
                </a:cubicBezTo>
                <a:lnTo>
                  <a:pt x="77551" y="130994"/>
                </a:lnTo>
                <a:cubicBezTo>
                  <a:pt x="77551" y="58739"/>
                  <a:pt x="134754" y="0"/>
                  <a:pt x="204992" y="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930086-C66A-413E-98AB-03ED3866A966}"/>
              </a:ext>
            </a:extLst>
          </p:cNvPr>
          <p:cNvCxnSpPr>
            <a:cxnSpLocks/>
          </p:cNvCxnSpPr>
          <p:nvPr/>
        </p:nvCxnSpPr>
        <p:spPr>
          <a:xfrm flipH="1">
            <a:off x="5424227" y="3250042"/>
            <a:ext cx="699283" cy="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53">
            <a:extLst>
              <a:ext uri="{FF2B5EF4-FFF2-40B4-BE49-F238E27FC236}">
                <a16:creationId xmlns:a16="http://schemas.microsoft.com/office/drawing/2014/main" id="{664D5AA2-08B3-4900-AA50-0EDDA2A20FA9}"/>
              </a:ext>
            </a:extLst>
          </p:cNvPr>
          <p:cNvGrpSpPr/>
          <p:nvPr/>
        </p:nvGrpSpPr>
        <p:grpSpPr>
          <a:xfrm>
            <a:off x="6459705" y="2766360"/>
            <a:ext cx="504162" cy="679920"/>
            <a:chOff x="6228279" y="3580528"/>
            <a:chExt cx="337680" cy="455400"/>
          </a:xfrm>
        </p:grpSpPr>
        <p:sp>
          <p:nvSpPr>
            <p:cNvPr id="94" name="CustomShape 54">
              <a:extLst>
                <a:ext uri="{FF2B5EF4-FFF2-40B4-BE49-F238E27FC236}">
                  <a16:creationId xmlns:a16="http://schemas.microsoft.com/office/drawing/2014/main" id="{F3BD3A5B-7790-4706-862F-D674BF9C3B44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>
              <a:extLst>
                <a:ext uri="{FF2B5EF4-FFF2-40B4-BE49-F238E27FC236}">
                  <a16:creationId xmlns:a16="http://schemas.microsoft.com/office/drawing/2014/main" id="{2F6F6D6A-127D-4596-A6CE-9EB7A301E56A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6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3600" b="1" strike="noStrike" spc="-1" dirty="0">
                <a:latin typeface="Arial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5358FB1A-C91F-4804-ABA5-C731EDD6415B}"/>
              </a:ext>
            </a:extLst>
          </p:cNvPr>
          <p:cNvGrpSpPr/>
          <p:nvPr/>
        </p:nvGrpSpPr>
        <p:grpSpPr>
          <a:xfrm>
            <a:off x="7497068" y="1566067"/>
            <a:ext cx="1184112" cy="645840"/>
            <a:chOff x="1647883" y="2549880"/>
            <a:chExt cx="1697957" cy="645840"/>
          </a:xfrm>
        </p:grpSpPr>
        <p:sp>
          <p:nvSpPr>
            <p:cNvPr id="101" name="CustomShape 3">
              <a:extLst>
                <a:ext uri="{FF2B5EF4-FFF2-40B4-BE49-F238E27FC236}">
                  <a16:creationId xmlns:a16="http://schemas.microsoft.com/office/drawing/2014/main" id="{48442648-2405-4ECE-AE95-01A5C9E41CF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4">
              <a:extLst>
                <a:ext uri="{FF2B5EF4-FFF2-40B4-BE49-F238E27FC236}">
                  <a16:creationId xmlns:a16="http://schemas.microsoft.com/office/drawing/2014/main" id="{74C4482D-3815-4C22-8F37-7FB85D004312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S</a:t>
              </a:r>
              <a:r>
                <a:rPr lang="en-US" altLang="zh-CN" sz="1800" b="1" strike="noStrike" spc="-1" dirty="0">
                  <a:solidFill>
                    <a:srgbClr val="000000"/>
                  </a:solidFill>
                  <a:latin typeface="Times New Roman"/>
                </a:rPr>
                <a:t>hadow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04" name="CustomShape 14">
            <a:extLst>
              <a:ext uri="{FF2B5EF4-FFF2-40B4-BE49-F238E27FC236}">
                <a16:creationId xmlns:a16="http://schemas.microsoft.com/office/drawing/2014/main" id="{D725ACB9-7F85-42D8-B83D-93DEB6C50FA6}"/>
              </a:ext>
            </a:extLst>
          </p:cNvPr>
          <p:cNvSpPr/>
          <p:nvPr/>
        </p:nvSpPr>
        <p:spPr>
          <a:xfrm>
            <a:off x="640080" y="3811804"/>
            <a:ext cx="4840227" cy="1959076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8DD938-7D9A-4C59-A169-8F78601B4ED9}"/>
              </a:ext>
            </a:extLst>
          </p:cNvPr>
          <p:cNvGrpSpPr/>
          <p:nvPr/>
        </p:nvGrpSpPr>
        <p:grpSpPr>
          <a:xfrm>
            <a:off x="3343693" y="2833492"/>
            <a:ext cx="655055" cy="1130486"/>
            <a:chOff x="3072369" y="3127715"/>
            <a:chExt cx="918807" cy="1130486"/>
          </a:xfrm>
          <a:solidFill>
            <a:schemeClr val="bg1"/>
          </a:solidFill>
        </p:grpSpPr>
        <p:sp>
          <p:nvSpPr>
            <p:cNvPr id="55" name="directional-left-arrow-symbol_56911">
              <a:extLst>
                <a:ext uri="{FF2B5EF4-FFF2-40B4-BE49-F238E27FC236}">
                  <a16:creationId xmlns:a16="http://schemas.microsoft.com/office/drawing/2014/main" id="{395477D8-6B4E-44DA-B355-B18F8941E1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072369" y="3127715"/>
              <a:ext cx="918807" cy="343361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7" name="directional-left-arrow-symbol_56911">
              <a:extLst>
                <a:ext uri="{FF2B5EF4-FFF2-40B4-BE49-F238E27FC236}">
                  <a16:creationId xmlns:a16="http://schemas.microsoft.com/office/drawing/2014/main" id="{50AE9954-B9F7-4BA3-B7F8-4741AC229597}"/>
                </a:ext>
              </a:extLst>
            </p:cNvPr>
            <p:cNvSpPr>
              <a:spLocks noChangeAspect="1"/>
            </p:cNvSpPr>
            <p:nvPr/>
          </p:nvSpPr>
          <p:spPr bwMode="auto">
            <a:xfrm rot="7853169" flipV="1">
              <a:off x="3289752" y="3689868"/>
              <a:ext cx="655055" cy="481612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8" name="CustomShape 7">
            <a:extLst>
              <a:ext uri="{FF2B5EF4-FFF2-40B4-BE49-F238E27FC236}">
                <a16:creationId xmlns:a16="http://schemas.microsoft.com/office/drawing/2014/main" id="{4480F915-8522-4BF1-AA69-8175F1ACFB37}"/>
              </a:ext>
            </a:extLst>
          </p:cNvPr>
          <p:cNvSpPr/>
          <p:nvPr/>
        </p:nvSpPr>
        <p:spPr>
          <a:xfrm>
            <a:off x="639840" y="2402982"/>
            <a:ext cx="871077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Bob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7">
            <a:extLst>
              <a:ext uri="{FF2B5EF4-FFF2-40B4-BE49-F238E27FC236}">
                <a16:creationId xmlns:a16="http://schemas.microsoft.com/office/drawing/2014/main" id="{C10DBFF2-7212-4AC9-A4FE-9770362DDE17}"/>
              </a:ext>
            </a:extLst>
          </p:cNvPr>
          <p:cNvSpPr/>
          <p:nvPr/>
        </p:nvSpPr>
        <p:spPr>
          <a:xfrm>
            <a:off x="2467149" y="4986790"/>
            <a:ext cx="1179845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altLang="zh-CN" sz="2400" b="1" strike="noStrike" spc="-1" dirty="0">
                <a:solidFill>
                  <a:schemeClr val="bg1"/>
                </a:solidFill>
                <a:latin typeface="Times New Roman"/>
              </a:rPr>
              <a:t>thers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110595" y="1550683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13" name="CustomShape 76">
            <a:extLst>
              <a:ext uri="{FF2B5EF4-FFF2-40B4-BE49-F238E27FC236}">
                <a16:creationId xmlns:a16="http://schemas.microsoft.com/office/drawing/2014/main" id="{3841909C-C84B-40F6-8D96-D1461B01C0C5}"/>
              </a:ext>
            </a:extLst>
          </p:cNvPr>
          <p:cNvSpPr/>
          <p:nvPr/>
        </p:nvSpPr>
        <p:spPr>
          <a:xfrm rot="10800000" flipV="1">
            <a:off x="5367862" y="1812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6">
            <a:extLst>
              <a:ext uri="{FF2B5EF4-FFF2-40B4-BE49-F238E27FC236}">
                <a16:creationId xmlns:a16="http://schemas.microsoft.com/office/drawing/2014/main" id="{78D47B13-19DD-47B9-A045-F0B72B4F1933}"/>
              </a:ext>
            </a:extLst>
          </p:cNvPr>
          <p:cNvSpPr/>
          <p:nvPr/>
        </p:nvSpPr>
        <p:spPr>
          <a:xfrm rot="10800000" flipV="1">
            <a:off x="7149917" y="181859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6">
            <a:extLst>
              <a:ext uri="{FF2B5EF4-FFF2-40B4-BE49-F238E27FC236}">
                <a16:creationId xmlns:a16="http://schemas.microsoft.com/office/drawing/2014/main" id="{EBB8E7F2-E798-413B-BAC3-574286F4220B}"/>
              </a:ext>
            </a:extLst>
          </p:cNvPr>
          <p:cNvSpPr/>
          <p:nvPr/>
        </p:nvSpPr>
        <p:spPr>
          <a:xfrm rot="8286089" flipV="1">
            <a:off x="4893016" y="2480350"/>
            <a:ext cx="575538" cy="21154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1B835E2-DD2F-4DE7-A8F2-ED174C400A53}"/>
              </a:ext>
            </a:extLst>
          </p:cNvPr>
          <p:cNvCxnSpPr>
            <a:cxnSpLocks/>
          </p:cNvCxnSpPr>
          <p:nvPr/>
        </p:nvCxnSpPr>
        <p:spPr>
          <a:xfrm flipV="1">
            <a:off x="7119236" y="2240117"/>
            <a:ext cx="490379" cy="645134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-greater-than-mathematical-sign_43478">
            <a:extLst>
              <a:ext uri="{FF2B5EF4-FFF2-40B4-BE49-F238E27FC236}">
                <a16:creationId xmlns:a16="http://schemas.microsoft.com/office/drawing/2014/main" id="{96328031-FE2B-4A8B-9BD0-FEDBFC5F28D9}"/>
              </a:ext>
            </a:extLst>
          </p:cNvPr>
          <p:cNvSpPr>
            <a:spLocks noChangeAspect="1"/>
          </p:cNvSpPr>
          <p:nvPr/>
        </p:nvSpPr>
        <p:spPr bwMode="auto">
          <a:xfrm rot="7339027">
            <a:off x="6976184" y="2713111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35" name="is-greater-than-mathematical-sign_43478">
            <a:extLst>
              <a:ext uri="{FF2B5EF4-FFF2-40B4-BE49-F238E27FC236}">
                <a16:creationId xmlns:a16="http://schemas.microsoft.com/office/drawing/2014/main" id="{539B15CA-A160-41B0-954F-6660F0BA2621}"/>
              </a:ext>
            </a:extLst>
          </p:cNvPr>
          <p:cNvSpPr>
            <a:spLocks noChangeAspect="1"/>
          </p:cNvSpPr>
          <p:nvPr/>
        </p:nvSpPr>
        <p:spPr bwMode="auto">
          <a:xfrm rot="21327677">
            <a:off x="6066317" y="3105156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41" name="CustomShape 1">
            <a:extLst>
              <a:ext uri="{FF2B5EF4-FFF2-40B4-BE49-F238E27FC236}">
                <a16:creationId xmlns:a16="http://schemas.microsoft.com/office/drawing/2014/main" id="{A8EBA3E1-C1C7-4094-858C-D913B2AF9BCE}"/>
              </a:ext>
            </a:extLst>
          </p:cNvPr>
          <p:cNvSpPr/>
          <p:nvPr/>
        </p:nvSpPr>
        <p:spPr>
          <a:xfrm rot="16200000">
            <a:off x="6891072" y="3986394"/>
            <a:ext cx="1016924" cy="25520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CustomShape 76">
            <a:extLst>
              <a:ext uri="{FF2B5EF4-FFF2-40B4-BE49-F238E27FC236}">
                <a16:creationId xmlns:a16="http://schemas.microsoft.com/office/drawing/2014/main" id="{D1BC7CCB-0ED7-4739-BDD4-94ECC82F9C87}"/>
              </a:ext>
            </a:extLst>
          </p:cNvPr>
          <p:cNvSpPr/>
          <p:nvPr/>
        </p:nvSpPr>
        <p:spPr>
          <a:xfrm rot="10800000" flipV="1">
            <a:off x="6995541" y="36666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6">
            <a:extLst>
              <a:ext uri="{FF2B5EF4-FFF2-40B4-BE49-F238E27FC236}">
                <a16:creationId xmlns:a16="http://schemas.microsoft.com/office/drawing/2014/main" id="{254D325C-1BDE-4CE8-AF68-9A3A48136BEE}"/>
              </a:ext>
            </a:extLst>
          </p:cNvPr>
          <p:cNvSpPr/>
          <p:nvPr/>
        </p:nvSpPr>
        <p:spPr>
          <a:xfrm rot="16200000" flipV="1">
            <a:off x="6572300" y="435192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8BF97BD-59DD-4458-89AC-D0AF1C65B2C2}"/>
              </a:ext>
            </a:extLst>
          </p:cNvPr>
          <p:cNvGrpSpPr/>
          <p:nvPr/>
        </p:nvGrpSpPr>
        <p:grpSpPr>
          <a:xfrm>
            <a:off x="6383252" y="4853145"/>
            <a:ext cx="2032565" cy="818545"/>
            <a:chOff x="6343045" y="4801380"/>
            <a:chExt cx="2032565" cy="818545"/>
          </a:xfrm>
        </p:grpSpPr>
        <p:sp>
          <p:nvSpPr>
            <p:cNvPr id="147" name="CustomShape 7">
              <a:extLst>
                <a:ext uri="{FF2B5EF4-FFF2-40B4-BE49-F238E27FC236}">
                  <a16:creationId xmlns:a16="http://schemas.microsoft.com/office/drawing/2014/main" id="{A73BE721-8DA6-4E39-AB7E-A5021F4B0C4D}"/>
                </a:ext>
              </a:extLst>
            </p:cNvPr>
            <p:cNvSpPr/>
            <p:nvPr/>
          </p:nvSpPr>
          <p:spPr>
            <a:xfrm>
              <a:off x="6343045" y="4801380"/>
              <a:ext cx="2027956" cy="433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bg1"/>
                  </a:solidFill>
                  <a:latin typeface="Times New Roman"/>
                </a:rPr>
                <a:t>Bod to be hidden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963A9F8-FFBB-488B-8B43-FA7DD2443BEE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6343045" y="5254165"/>
              <a:ext cx="405870" cy="36576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5BD8281-7EBE-4036-9D43-C948CEBE879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5277" y="5254181"/>
              <a:ext cx="405870" cy="365729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5E68C4E-9319-48B9-B1D8-2C7E40FD8C35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7427509" y="5254165"/>
              <a:ext cx="405870" cy="36576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AE7EF4DF-8BF8-4223-BBAD-EAACDA34FA1E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9740" y="5254181"/>
              <a:ext cx="405870" cy="365729"/>
            </a:xfrm>
            <a:prstGeom prst="rect">
              <a:avLst/>
            </a:prstGeom>
          </p:spPr>
        </p:pic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006E301-BFAC-41AD-B73B-A3198DC53240}"/>
              </a:ext>
            </a:extLst>
          </p:cNvPr>
          <p:cNvGrpSpPr/>
          <p:nvPr/>
        </p:nvGrpSpPr>
        <p:grpSpPr>
          <a:xfrm>
            <a:off x="7468483" y="2516957"/>
            <a:ext cx="1210486" cy="2088267"/>
            <a:chOff x="7780903" y="2516957"/>
            <a:chExt cx="1210486" cy="2088267"/>
          </a:xfrm>
        </p:grpSpPr>
        <p:sp>
          <p:nvSpPr>
            <p:cNvPr id="139" name="CustomShape 1">
              <a:extLst>
                <a:ext uri="{FF2B5EF4-FFF2-40B4-BE49-F238E27FC236}">
                  <a16:creationId xmlns:a16="http://schemas.microsoft.com/office/drawing/2014/main" id="{6D1DF992-D4CA-4896-8866-5E077305FAE6}"/>
                </a:ext>
              </a:extLst>
            </p:cNvPr>
            <p:cNvSpPr/>
            <p:nvPr/>
          </p:nvSpPr>
          <p:spPr>
            <a:xfrm>
              <a:off x="7780903" y="2516957"/>
              <a:ext cx="1210486" cy="20882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ED4390"/>
              </a:solidFill>
              <a:custDash>
                <a:ds d="8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A4EA3F-14C2-47CA-BA35-AD6271FA09B7}"/>
                </a:ext>
              </a:extLst>
            </p:cNvPr>
            <p:cNvGrpSpPr/>
            <p:nvPr/>
          </p:nvGrpSpPr>
          <p:grpSpPr>
            <a:xfrm>
              <a:off x="7875858" y="2590645"/>
              <a:ext cx="1020576" cy="1940891"/>
              <a:chOff x="7874718" y="2580299"/>
              <a:chExt cx="1020576" cy="1940891"/>
            </a:xfrm>
          </p:grpSpPr>
          <p:sp>
            <p:nvSpPr>
              <p:cNvPr id="157" name="CustomShape 7">
                <a:extLst>
                  <a:ext uri="{FF2B5EF4-FFF2-40B4-BE49-F238E27FC236}">
                    <a16:creationId xmlns:a16="http://schemas.microsoft.com/office/drawing/2014/main" id="{C493B122-4E7B-4CE8-9AC2-368905B493A1}"/>
                  </a:ext>
                </a:extLst>
              </p:cNvPr>
              <p:cNvSpPr/>
              <p:nvPr/>
            </p:nvSpPr>
            <p:spPr>
              <a:xfrm>
                <a:off x="7874718" y="2580299"/>
                <a:ext cx="1020576" cy="1089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 dirty="0">
                    <a:solidFill>
                      <a:schemeClr val="bg1"/>
                    </a:solidFill>
                    <a:latin typeface="Times New Roman"/>
                  </a:rPr>
                  <a:t>Bod to be focused</a:t>
                </a:r>
                <a:endParaRPr lang="en-US" sz="20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2B9BCB0E-EBE9-49E3-BDD6-878A605E0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3727060"/>
                <a:ext cx="1010062" cy="368536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2DA310DC-D3B6-4EF7-B5AF-B8A76E551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4152654"/>
                <a:ext cx="1010062" cy="368536"/>
              </a:xfrm>
              <a:prstGeom prst="rect">
                <a:avLst/>
              </a:prstGeom>
            </p:spPr>
          </p:pic>
        </p:grpSp>
      </p:grpSp>
      <p:sp>
        <p:nvSpPr>
          <p:cNvPr id="169" name="CustomShape 7">
            <a:extLst>
              <a:ext uri="{FF2B5EF4-FFF2-40B4-BE49-F238E27FC236}">
                <a16:creationId xmlns:a16="http://schemas.microsoft.com/office/drawing/2014/main" id="{4F0D816F-C041-4737-B419-548796449D16}"/>
              </a:ext>
            </a:extLst>
          </p:cNvPr>
          <p:cNvSpPr/>
          <p:nvPr/>
        </p:nvSpPr>
        <p:spPr>
          <a:xfrm>
            <a:off x="5753421" y="1996666"/>
            <a:ext cx="1329362" cy="340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en-US" altLang="zh-CN" sz="2000" b="1" strike="noStrike" spc="-1" dirty="0">
                <a:solidFill>
                  <a:schemeClr val="bg1"/>
                </a:solidFill>
                <a:latin typeface="Times New Roman"/>
              </a:rPr>
              <a:t>mart IoT</a:t>
            </a:r>
            <a:endParaRPr lang="en-US" sz="20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70" name="Group 53">
            <a:extLst>
              <a:ext uri="{FF2B5EF4-FFF2-40B4-BE49-F238E27FC236}">
                <a16:creationId xmlns:a16="http://schemas.microsoft.com/office/drawing/2014/main" id="{983CA401-D6B0-4B18-841D-70B8F8C2EC8B}"/>
              </a:ext>
            </a:extLst>
          </p:cNvPr>
          <p:cNvGrpSpPr/>
          <p:nvPr/>
        </p:nvGrpSpPr>
        <p:grpSpPr>
          <a:xfrm>
            <a:off x="3240218" y="3051513"/>
            <a:ext cx="425729" cy="567005"/>
            <a:chOff x="6224027" y="3596366"/>
            <a:chExt cx="341932" cy="455400"/>
          </a:xfrm>
        </p:grpSpPr>
        <p:sp>
          <p:nvSpPr>
            <p:cNvPr id="171" name="CustomShape 54">
              <a:extLst>
                <a:ext uri="{FF2B5EF4-FFF2-40B4-BE49-F238E27FC236}">
                  <a16:creationId xmlns:a16="http://schemas.microsoft.com/office/drawing/2014/main" id="{5B90F317-2AB6-4432-B1D7-7EA0C8562C3E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55">
              <a:extLst>
                <a:ext uri="{FF2B5EF4-FFF2-40B4-BE49-F238E27FC236}">
                  <a16:creationId xmlns:a16="http://schemas.microsoft.com/office/drawing/2014/main" id="{922E67C8-4245-4563-944F-4307E57955AB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3" name="Group 53">
            <a:extLst>
              <a:ext uri="{FF2B5EF4-FFF2-40B4-BE49-F238E27FC236}">
                <a16:creationId xmlns:a16="http://schemas.microsoft.com/office/drawing/2014/main" id="{78A94FE8-19C6-4A7F-B60A-0B7855C9AB5C}"/>
              </a:ext>
            </a:extLst>
          </p:cNvPr>
          <p:cNvGrpSpPr/>
          <p:nvPr/>
        </p:nvGrpSpPr>
        <p:grpSpPr>
          <a:xfrm>
            <a:off x="5295278" y="1968895"/>
            <a:ext cx="420435" cy="567005"/>
            <a:chOff x="6228279" y="3596366"/>
            <a:chExt cx="337680" cy="455400"/>
          </a:xfrm>
        </p:grpSpPr>
        <p:sp>
          <p:nvSpPr>
            <p:cNvPr id="174" name="CustomShape 54">
              <a:extLst>
                <a:ext uri="{FF2B5EF4-FFF2-40B4-BE49-F238E27FC236}">
                  <a16:creationId xmlns:a16="http://schemas.microsoft.com/office/drawing/2014/main" id="{FFDD9A51-18E4-4507-A6F8-C0E61EDA8C1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5">
              <a:extLst>
                <a:ext uri="{FF2B5EF4-FFF2-40B4-BE49-F238E27FC236}">
                  <a16:creationId xmlns:a16="http://schemas.microsoft.com/office/drawing/2014/main" id="{B834FF98-ACE5-420F-8729-467B3BC23420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6" name="Group 53">
            <a:extLst>
              <a:ext uri="{FF2B5EF4-FFF2-40B4-BE49-F238E27FC236}">
                <a16:creationId xmlns:a16="http://schemas.microsoft.com/office/drawing/2014/main" id="{1418628D-38C0-4112-A5E2-F6C521A25522}"/>
              </a:ext>
            </a:extLst>
          </p:cNvPr>
          <p:cNvGrpSpPr/>
          <p:nvPr/>
        </p:nvGrpSpPr>
        <p:grpSpPr>
          <a:xfrm>
            <a:off x="6945631" y="3965628"/>
            <a:ext cx="420435" cy="567005"/>
            <a:chOff x="6228279" y="3596366"/>
            <a:chExt cx="337680" cy="455400"/>
          </a:xfrm>
        </p:grpSpPr>
        <p:sp>
          <p:nvSpPr>
            <p:cNvPr id="177" name="CustomShape 54">
              <a:extLst>
                <a:ext uri="{FF2B5EF4-FFF2-40B4-BE49-F238E27FC236}">
                  <a16:creationId xmlns:a16="http://schemas.microsoft.com/office/drawing/2014/main" id="{B2DD0CAD-0598-4AB6-A085-1C897F5708B5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55">
              <a:extLst>
                <a:ext uri="{FF2B5EF4-FFF2-40B4-BE49-F238E27FC236}">
                  <a16:creationId xmlns:a16="http://schemas.microsoft.com/office/drawing/2014/main" id="{B703039B-63AB-4F46-A2BC-7BE817E6D68A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831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11512</TotalTime>
  <Words>357</Words>
  <Application>Microsoft Office PowerPoint</Application>
  <PresentationFormat>宽屏</PresentationFormat>
  <Paragraphs>290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143</cp:revision>
  <dcterms:created xsi:type="dcterms:W3CDTF">2020-05-14T19:48:36Z</dcterms:created>
  <dcterms:modified xsi:type="dcterms:W3CDTF">2020-07-30T01:56:16Z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