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70" r:id="rId10"/>
    <p:sldId id="267" r:id="rId11"/>
    <p:sldId id="268" r:id="rId12"/>
    <p:sldId id="269" r:id="rId13"/>
    <p:sldId id="271" r:id="rId14"/>
    <p:sldId id="272" r:id="rId15"/>
    <p:sldId id="273" r:id="rId16"/>
    <p:sldId id="275" r:id="rId17"/>
    <p:sldId id="274" r:id="rId18"/>
  </p:sldIdLst>
  <p:sldSz cx="12192000" cy="6858000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654"/>
    <a:srgbClr val="ED378E"/>
    <a:srgbClr val="F7A4CC"/>
    <a:srgbClr val="ED4390"/>
    <a:srgbClr val="C21C1D"/>
    <a:srgbClr val="ECE0EE"/>
    <a:srgbClr val="CCCCFF"/>
    <a:srgbClr val="7030A0"/>
    <a:srgbClr val="839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06F2A-DA39-47C3-A89C-79319ABE3FD0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6A7B0-91E1-41DE-A9BB-84ECCFE10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6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6A7B0-91E1-41DE-A9BB-84ECCFE109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3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6A7B0-91E1-41DE-A9BB-84ECCFE109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6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编辑母版文本样式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第二级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第三级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第四级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第五级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905AB36-DC96-4E5F-B8F4-F2B439C7353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8/7/2020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BAACBE9-EC88-4D73-8A3B-F9596DF534C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30.e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17.png"/><Relationship Id="rId21" Type="http://schemas.openxmlformats.org/officeDocument/2006/relationships/image" Target="../media/image34.emf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9.emf"/><Relationship Id="rId5" Type="http://schemas.openxmlformats.org/officeDocument/2006/relationships/image" Target="../media/image26.png"/><Relationship Id="rId15" Type="http://schemas.openxmlformats.org/officeDocument/2006/relationships/image" Target="../media/image31.e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33.emf"/><Relationship Id="rId4" Type="http://schemas.openxmlformats.org/officeDocument/2006/relationships/image" Target="../media/image12.png"/><Relationship Id="rId9" Type="http://schemas.openxmlformats.org/officeDocument/2006/relationships/image" Target="../media/image28.emf"/><Relationship Id="rId1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12" Type="http://schemas.openxmlformats.org/officeDocument/2006/relationships/image" Target="../media/image3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8.png"/><Relationship Id="rId5" Type="http://schemas.openxmlformats.org/officeDocument/2006/relationships/image" Target="../media/image20.png"/><Relationship Id="rId10" Type="http://schemas.openxmlformats.org/officeDocument/2006/relationships/image" Target="../media/image36.png"/><Relationship Id="rId4" Type="http://schemas.openxmlformats.org/officeDocument/2006/relationships/image" Target="../media/image19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0" name="Group 40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81" name="CustomShape 41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CustomShape 42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88" name="CustomShape 48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58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61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222850" y="24570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96217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65553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0800000" flipV="1">
            <a:off x="819777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0800000" flipV="1">
            <a:off x="9313883" y="37308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V0</a:t>
            </a: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182000" y="4373640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8365C96-6C37-4725-B2CF-A0BD128F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30" y="4060248"/>
            <a:ext cx="1075816" cy="267046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F92FE3B3-F6A0-4769-ABEF-43237CB9B228}"/>
              </a:ext>
            </a:extLst>
          </p:cNvPr>
          <p:cNvGrpSpPr/>
          <p:nvPr/>
        </p:nvGrpSpPr>
        <p:grpSpPr>
          <a:xfrm>
            <a:off x="756544" y="1596119"/>
            <a:ext cx="4555560" cy="3969506"/>
            <a:chOff x="7237008" y="2051198"/>
            <a:chExt cx="4555560" cy="3969506"/>
          </a:xfrm>
        </p:grpSpPr>
        <p:sp>
          <p:nvSpPr>
            <p:cNvPr id="26" name="user_158961">
              <a:extLst>
                <a:ext uri="{FF2B5EF4-FFF2-40B4-BE49-F238E27FC236}">
                  <a16:creationId xmlns:a16="http://schemas.microsoft.com/office/drawing/2014/main" id="{8ECAF189-8BFC-47A2-A8E8-E9B228491B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23625" y="2051198"/>
              <a:ext cx="2785392" cy="1998862"/>
            </a:xfrm>
            <a:custGeom>
              <a:avLst/>
              <a:gdLst>
                <a:gd name="connsiteX0" fmla="*/ 533228 w 606862"/>
                <a:gd name="connsiteY0" fmla="*/ 69781 h 435499"/>
                <a:gd name="connsiteX1" fmla="*/ 528214 w 606862"/>
                <a:gd name="connsiteY1" fmla="*/ 81924 h 435499"/>
                <a:gd name="connsiteX2" fmla="*/ 515122 w 606862"/>
                <a:gd name="connsiteY2" fmla="*/ 82851 h 435499"/>
                <a:gd name="connsiteX3" fmla="*/ 513543 w 606862"/>
                <a:gd name="connsiteY3" fmla="*/ 87671 h 435499"/>
                <a:gd name="connsiteX4" fmla="*/ 523571 w 606862"/>
                <a:gd name="connsiteY4" fmla="*/ 96107 h 435499"/>
                <a:gd name="connsiteX5" fmla="*/ 520414 w 606862"/>
                <a:gd name="connsiteY5" fmla="*/ 108806 h 435499"/>
                <a:gd name="connsiteX6" fmla="*/ 524500 w 606862"/>
                <a:gd name="connsiteY6" fmla="*/ 111773 h 435499"/>
                <a:gd name="connsiteX7" fmla="*/ 535643 w 606862"/>
                <a:gd name="connsiteY7" fmla="*/ 104913 h 435499"/>
                <a:gd name="connsiteX8" fmla="*/ 546785 w 606862"/>
                <a:gd name="connsiteY8" fmla="*/ 111773 h 435499"/>
                <a:gd name="connsiteX9" fmla="*/ 550871 w 606862"/>
                <a:gd name="connsiteY9" fmla="*/ 108806 h 435499"/>
                <a:gd name="connsiteX10" fmla="*/ 547807 w 606862"/>
                <a:gd name="connsiteY10" fmla="*/ 96107 h 435499"/>
                <a:gd name="connsiteX11" fmla="*/ 557835 w 606862"/>
                <a:gd name="connsiteY11" fmla="*/ 87671 h 435499"/>
                <a:gd name="connsiteX12" fmla="*/ 556349 w 606862"/>
                <a:gd name="connsiteY12" fmla="*/ 82851 h 435499"/>
                <a:gd name="connsiteX13" fmla="*/ 543257 w 606862"/>
                <a:gd name="connsiteY13" fmla="*/ 81924 h 435499"/>
                <a:gd name="connsiteX14" fmla="*/ 538242 w 606862"/>
                <a:gd name="connsiteY14" fmla="*/ 69781 h 435499"/>
                <a:gd name="connsiteX15" fmla="*/ 533228 w 606862"/>
                <a:gd name="connsiteY15" fmla="*/ 69781 h 435499"/>
                <a:gd name="connsiteX16" fmla="*/ 474173 w 606862"/>
                <a:gd name="connsiteY16" fmla="*/ 69781 h 435499"/>
                <a:gd name="connsiteX17" fmla="*/ 469159 w 606862"/>
                <a:gd name="connsiteY17" fmla="*/ 81924 h 435499"/>
                <a:gd name="connsiteX18" fmla="*/ 456066 w 606862"/>
                <a:gd name="connsiteY18" fmla="*/ 82851 h 435499"/>
                <a:gd name="connsiteX19" fmla="*/ 454488 w 606862"/>
                <a:gd name="connsiteY19" fmla="*/ 87671 h 435499"/>
                <a:gd name="connsiteX20" fmla="*/ 464516 w 606862"/>
                <a:gd name="connsiteY20" fmla="*/ 96107 h 435499"/>
                <a:gd name="connsiteX21" fmla="*/ 461359 w 606862"/>
                <a:gd name="connsiteY21" fmla="*/ 108806 h 435499"/>
                <a:gd name="connsiteX22" fmla="*/ 465445 w 606862"/>
                <a:gd name="connsiteY22" fmla="*/ 111773 h 435499"/>
                <a:gd name="connsiteX23" fmla="*/ 476587 w 606862"/>
                <a:gd name="connsiteY23" fmla="*/ 104913 h 435499"/>
                <a:gd name="connsiteX24" fmla="*/ 487730 w 606862"/>
                <a:gd name="connsiteY24" fmla="*/ 111773 h 435499"/>
                <a:gd name="connsiteX25" fmla="*/ 491815 w 606862"/>
                <a:gd name="connsiteY25" fmla="*/ 108806 h 435499"/>
                <a:gd name="connsiteX26" fmla="*/ 488751 w 606862"/>
                <a:gd name="connsiteY26" fmla="*/ 96107 h 435499"/>
                <a:gd name="connsiteX27" fmla="*/ 498779 w 606862"/>
                <a:gd name="connsiteY27" fmla="*/ 87671 h 435499"/>
                <a:gd name="connsiteX28" fmla="*/ 497294 w 606862"/>
                <a:gd name="connsiteY28" fmla="*/ 82851 h 435499"/>
                <a:gd name="connsiteX29" fmla="*/ 484201 w 606862"/>
                <a:gd name="connsiteY29" fmla="*/ 81924 h 435499"/>
                <a:gd name="connsiteX30" fmla="*/ 479187 w 606862"/>
                <a:gd name="connsiteY30" fmla="*/ 69781 h 435499"/>
                <a:gd name="connsiteX31" fmla="*/ 474173 w 606862"/>
                <a:gd name="connsiteY31" fmla="*/ 69781 h 435499"/>
                <a:gd name="connsiteX32" fmla="*/ 415117 w 606862"/>
                <a:gd name="connsiteY32" fmla="*/ 69781 h 435499"/>
                <a:gd name="connsiteX33" fmla="*/ 410103 w 606862"/>
                <a:gd name="connsiteY33" fmla="*/ 81924 h 435499"/>
                <a:gd name="connsiteX34" fmla="*/ 397011 w 606862"/>
                <a:gd name="connsiteY34" fmla="*/ 82851 h 435499"/>
                <a:gd name="connsiteX35" fmla="*/ 395432 w 606862"/>
                <a:gd name="connsiteY35" fmla="*/ 87671 h 435499"/>
                <a:gd name="connsiteX36" fmla="*/ 405460 w 606862"/>
                <a:gd name="connsiteY36" fmla="*/ 96107 h 435499"/>
                <a:gd name="connsiteX37" fmla="*/ 402303 w 606862"/>
                <a:gd name="connsiteY37" fmla="*/ 108806 h 435499"/>
                <a:gd name="connsiteX38" fmla="*/ 406389 w 606862"/>
                <a:gd name="connsiteY38" fmla="*/ 111773 h 435499"/>
                <a:gd name="connsiteX39" fmla="*/ 417532 w 606862"/>
                <a:gd name="connsiteY39" fmla="*/ 104913 h 435499"/>
                <a:gd name="connsiteX40" fmla="*/ 428674 w 606862"/>
                <a:gd name="connsiteY40" fmla="*/ 111773 h 435499"/>
                <a:gd name="connsiteX41" fmla="*/ 432760 w 606862"/>
                <a:gd name="connsiteY41" fmla="*/ 108806 h 435499"/>
                <a:gd name="connsiteX42" fmla="*/ 429696 w 606862"/>
                <a:gd name="connsiteY42" fmla="*/ 96107 h 435499"/>
                <a:gd name="connsiteX43" fmla="*/ 439724 w 606862"/>
                <a:gd name="connsiteY43" fmla="*/ 87671 h 435499"/>
                <a:gd name="connsiteX44" fmla="*/ 438238 w 606862"/>
                <a:gd name="connsiteY44" fmla="*/ 82851 h 435499"/>
                <a:gd name="connsiteX45" fmla="*/ 425146 w 606862"/>
                <a:gd name="connsiteY45" fmla="*/ 81924 h 435499"/>
                <a:gd name="connsiteX46" fmla="*/ 420132 w 606862"/>
                <a:gd name="connsiteY46" fmla="*/ 69781 h 435499"/>
                <a:gd name="connsiteX47" fmla="*/ 415117 w 606862"/>
                <a:gd name="connsiteY47" fmla="*/ 69781 h 435499"/>
                <a:gd name="connsiteX48" fmla="*/ 436010 w 606862"/>
                <a:gd name="connsiteY48" fmla="*/ 3780 h 435499"/>
                <a:gd name="connsiteX49" fmla="*/ 517257 w 606862"/>
                <a:gd name="connsiteY49" fmla="*/ 3780 h 435499"/>
                <a:gd name="connsiteX50" fmla="*/ 606862 w 606862"/>
                <a:gd name="connsiteY50" fmla="*/ 93140 h 435499"/>
                <a:gd name="connsiteX51" fmla="*/ 517257 w 606862"/>
                <a:gd name="connsiteY51" fmla="*/ 182594 h 435499"/>
                <a:gd name="connsiteX52" fmla="*/ 456438 w 606862"/>
                <a:gd name="connsiteY52" fmla="*/ 182594 h 435499"/>
                <a:gd name="connsiteX53" fmla="*/ 415210 w 606862"/>
                <a:gd name="connsiteY53" fmla="*/ 223751 h 435499"/>
                <a:gd name="connsiteX54" fmla="*/ 407689 w 606862"/>
                <a:gd name="connsiteY54" fmla="*/ 220692 h 435499"/>
                <a:gd name="connsiteX55" fmla="*/ 407689 w 606862"/>
                <a:gd name="connsiteY55" fmla="*/ 178051 h 435499"/>
                <a:gd name="connsiteX56" fmla="*/ 346405 w 606862"/>
                <a:gd name="connsiteY56" fmla="*/ 93233 h 435499"/>
                <a:gd name="connsiteX57" fmla="*/ 436010 w 606862"/>
                <a:gd name="connsiteY57" fmla="*/ 3780 h 435499"/>
                <a:gd name="connsiteX58" fmla="*/ 140854 w 606862"/>
                <a:gd name="connsiteY58" fmla="*/ 207 h 435499"/>
                <a:gd name="connsiteX59" fmla="*/ 216621 w 606862"/>
                <a:gd name="connsiteY59" fmla="*/ 856 h 435499"/>
                <a:gd name="connsiteX60" fmla="*/ 272145 w 606862"/>
                <a:gd name="connsiteY60" fmla="*/ 33762 h 435499"/>
                <a:gd name="connsiteX61" fmla="*/ 302693 w 606862"/>
                <a:gd name="connsiteY61" fmla="*/ 122934 h 435499"/>
                <a:gd name="connsiteX62" fmla="*/ 310400 w 606862"/>
                <a:gd name="connsiteY62" fmla="*/ 158343 h 435499"/>
                <a:gd name="connsiteX63" fmla="*/ 293130 w 606862"/>
                <a:gd name="connsiteY63" fmla="*/ 188098 h 435499"/>
                <a:gd name="connsiteX64" fmla="*/ 281152 w 606862"/>
                <a:gd name="connsiteY64" fmla="*/ 220819 h 435499"/>
                <a:gd name="connsiteX65" fmla="*/ 281152 w 606862"/>
                <a:gd name="connsiteY65" fmla="*/ 260863 h 435499"/>
                <a:gd name="connsiteX66" fmla="*/ 283287 w 606862"/>
                <a:gd name="connsiteY66" fmla="*/ 264385 h 435499"/>
                <a:gd name="connsiteX67" fmla="*/ 407057 w 606862"/>
                <a:gd name="connsiteY67" fmla="*/ 343732 h 435499"/>
                <a:gd name="connsiteX68" fmla="*/ 422192 w 606862"/>
                <a:gd name="connsiteY68" fmla="*/ 375989 h 435499"/>
                <a:gd name="connsiteX69" fmla="*/ 422192 w 606862"/>
                <a:gd name="connsiteY69" fmla="*/ 435406 h 435499"/>
                <a:gd name="connsiteX70" fmla="*/ 238533 w 606862"/>
                <a:gd name="connsiteY70" fmla="*/ 435406 h 435499"/>
                <a:gd name="connsiteX71" fmla="*/ 220520 w 606862"/>
                <a:gd name="connsiteY71" fmla="*/ 352816 h 435499"/>
                <a:gd name="connsiteX72" fmla="*/ 210957 w 606862"/>
                <a:gd name="connsiteY72" fmla="*/ 299331 h 435499"/>
                <a:gd name="connsiteX73" fmla="*/ 201393 w 606862"/>
                <a:gd name="connsiteY73" fmla="*/ 352816 h 435499"/>
                <a:gd name="connsiteX74" fmla="*/ 183566 w 606862"/>
                <a:gd name="connsiteY74" fmla="*/ 435499 h 435499"/>
                <a:gd name="connsiteX75" fmla="*/ 0 w 606862"/>
                <a:gd name="connsiteY75" fmla="*/ 435499 h 435499"/>
                <a:gd name="connsiteX76" fmla="*/ 0 w 606862"/>
                <a:gd name="connsiteY76" fmla="*/ 376082 h 435499"/>
                <a:gd name="connsiteX77" fmla="*/ 15135 w 606862"/>
                <a:gd name="connsiteY77" fmla="*/ 343824 h 435499"/>
                <a:gd name="connsiteX78" fmla="*/ 138905 w 606862"/>
                <a:gd name="connsiteY78" fmla="*/ 264478 h 435499"/>
                <a:gd name="connsiteX79" fmla="*/ 141040 w 606862"/>
                <a:gd name="connsiteY79" fmla="*/ 261049 h 435499"/>
                <a:gd name="connsiteX80" fmla="*/ 141040 w 606862"/>
                <a:gd name="connsiteY80" fmla="*/ 221005 h 435499"/>
                <a:gd name="connsiteX81" fmla="*/ 128970 w 606862"/>
                <a:gd name="connsiteY81" fmla="*/ 188191 h 435499"/>
                <a:gd name="connsiteX82" fmla="*/ 111792 w 606862"/>
                <a:gd name="connsiteY82" fmla="*/ 158436 h 435499"/>
                <a:gd name="connsiteX83" fmla="*/ 118942 w 606862"/>
                <a:gd name="connsiteY83" fmla="*/ 123120 h 435499"/>
                <a:gd name="connsiteX84" fmla="*/ 149397 w 606862"/>
                <a:gd name="connsiteY84" fmla="*/ 18560 h 435499"/>
                <a:gd name="connsiteX85" fmla="*/ 140854 w 606862"/>
                <a:gd name="connsiteY85" fmla="*/ 207 h 43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6862" h="435499">
                  <a:moveTo>
                    <a:pt x="533228" y="69781"/>
                  </a:moveTo>
                  <a:lnTo>
                    <a:pt x="528214" y="81924"/>
                  </a:lnTo>
                  <a:lnTo>
                    <a:pt x="515122" y="82851"/>
                  </a:lnTo>
                  <a:cubicBezTo>
                    <a:pt x="512615" y="83036"/>
                    <a:pt x="511686" y="86095"/>
                    <a:pt x="513543" y="87671"/>
                  </a:cubicBezTo>
                  <a:lnTo>
                    <a:pt x="523571" y="96107"/>
                  </a:lnTo>
                  <a:lnTo>
                    <a:pt x="520414" y="108806"/>
                  </a:lnTo>
                  <a:cubicBezTo>
                    <a:pt x="519857" y="111217"/>
                    <a:pt x="522457" y="113163"/>
                    <a:pt x="524500" y="111773"/>
                  </a:cubicBezTo>
                  <a:lnTo>
                    <a:pt x="535643" y="104913"/>
                  </a:lnTo>
                  <a:lnTo>
                    <a:pt x="546785" y="111773"/>
                  </a:lnTo>
                  <a:cubicBezTo>
                    <a:pt x="548921" y="113163"/>
                    <a:pt x="551521" y="111217"/>
                    <a:pt x="550871" y="108806"/>
                  </a:cubicBezTo>
                  <a:lnTo>
                    <a:pt x="547807" y="96107"/>
                  </a:lnTo>
                  <a:lnTo>
                    <a:pt x="557835" y="87671"/>
                  </a:lnTo>
                  <a:cubicBezTo>
                    <a:pt x="559785" y="86095"/>
                    <a:pt x="558856" y="83036"/>
                    <a:pt x="556349" y="82851"/>
                  </a:cubicBezTo>
                  <a:lnTo>
                    <a:pt x="543257" y="81924"/>
                  </a:lnTo>
                  <a:lnTo>
                    <a:pt x="538242" y="69781"/>
                  </a:lnTo>
                  <a:cubicBezTo>
                    <a:pt x="537407" y="67463"/>
                    <a:pt x="534157" y="67463"/>
                    <a:pt x="533228" y="69781"/>
                  </a:cubicBezTo>
                  <a:close/>
                  <a:moveTo>
                    <a:pt x="474173" y="69781"/>
                  </a:moveTo>
                  <a:lnTo>
                    <a:pt x="469159" y="81924"/>
                  </a:lnTo>
                  <a:lnTo>
                    <a:pt x="456066" y="82851"/>
                  </a:lnTo>
                  <a:cubicBezTo>
                    <a:pt x="453559" y="83036"/>
                    <a:pt x="452631" y="86095"/>
                    <a:pt x="454488" y="87671"/>
                  </a:cubicBezTo>
                  <a:lnTo>
                    <a:pt x="464516" y="96107"/>
                  </a:lnTo>
                  <a:lnTo>
                    <a:pt x="461359" y="108806"/>
                  </a:lnTo>
                  <a:cubicBezTo>
                    <a:pt x="460802" y="111217"/>
                    <a:pt x="463402" y="113163"/>
                    <a:pt x="465445" y="111773"/>
                  </a:cubicBezTo>
                  <a:lnTo>
                    <a:pt x="476587" y="104913"/>
                  </a:lnTo>
                  <a:lnTo>
                    <a:pt x="487730" y="111773"/>
                  </a:lnTo>
                  <a:cubicBezTo>
                    <a:pt x="489865" y="113163"/>
                    <a:pt x="492465" y="111217"/>
                    <a:pt x="491815" y="108806"/>
                  </a:cubicBezTo>
                  <a:lnTo>
                    <a:pt x="488751" y="96107"/>
                  </a:lnTo>
                  <a:lnTo>
                    <a:pt x="498779" y="87671"/>
                  </a:lnTo>
                  <a:cubicBezTo>
                    <a:pt x="500729" y="86095"/>
                    <a:pt x="499615" y="83036"/>
                    <a:pt x="497294" y="82851"/>
                  </a:cubicBezTo>
                  <a:lnTo>
                    <a:pt x="484201" y="81924"/>
                  </a:lnTo>
                  <a:lnTo>
                    <a:pt x="479187" y="69781"/>
                  </a:lnTo>
                  <a:cubicBezTo>
                    <a:pt x="478351" y="67463"/>
                    <a:pt x="475101" y="67463"/>
                    <a:pt x="474173" y="69781"/>
                  </a:cubicBezTo>
                  <a:close/>
                  <a:moveTo>
                    <a:pt x="415117" y="69781"/>
                  </a:moveTo>
                  <a:lnTo>
                    <a:pt x="410103" y="81924"/>
                  </a:lnTo>
                  <a:lnTo>
                    <a:pt x="397011" y="82851"/>
                  </a:lnTo>
                  <a:cubicBezTo>
                    <a:pt x="394504" y="83036"/>
                    <a:pt x="393575" y="86095"/>
                    <a:pt x="395432" y="87671"/>
                  </a:cubicBezTo>
                  <a:lnTo>
                    <a:pt x="405460" y="96107"/>
                  </a:lnTo>
                  <a:lnTo>
                    <a:pt x="402303" y="108806"/>
                  </a:lnTo>
                  <a:cubicBezTo>
                    <a:pt x="401746" y="111217"/>
                    <a:pt x="404346" y="113163"/>
                    <a:pt x="406389" y="111773"/>
                  </a:cubicBezTo>
                  <a:lnTo>
                    <a:pt x="417532" y="104913"/>
                  </a:lnTo>
                  <a:lnTo>
                    <a:pt x="428674" y="111773"/>
                  </a:lnTo>
                  <a:cubicBezTo>
                    <a:pt x="430810" y="113163"/>
                    <a:pt x="433410" y="111217"/>
                    <a:pt x="432760" y="108806"/>
                  </a:cubicBezTo>
                  <a:lnTo>
                    <a:pt x="429696" y="96107"/>
                  </a:lnTo>
                  <a:lnTo>
                    <a:pt x="439724" y="87671"/>
                  </a:lnTo>
                  <a:cubicBezTo>
                    <a:pt x="441581" y="86095"/>
                    <a:pt x="440560" y="83036"/>
                    <a:pt x="438238" y="82851"/>
                  </a:cubicBezTo>
                  <a:lnTo>
                    <a:pt x="425146" y="81924"/>
                  </a:lnTo>
                  <a:lnTo>
                    <a:pt x="420132" y="69781"/>
                  </a:lnTo>
                  <a:cubicBezTo>
                    <a:pt x="419296" y="67463"/>
                    <a:pt x="416046" y="67463"/>
                    <a:pt x="415117" y="69781"/>
                  </a:cubicBezTo>
                  <a:close/>
                  <a:moveTo>
                    <a:pt x="436010" y="3780"/>
                  </a:moveTo>
                  <a:lnTo>
                    <a:pt x="517257" y="3780"/>
                  </a:lnTo>
                  <a:cubicBezTo>
                    <a:pt x="566749" y="3780"/>
                    <a:pt x="606862" y="43825"/>
                    <a:pt x="606862" y="93140"/>
                  </a:cubicBezTo>
                  <a:cubicBezTo>
                    <a:pt x="606862" y="142548"/>
                    <a:pt x="566749" y="182594"/>
                    <a:pt x="517257" y="182594"/>
                  </a:cubicBezTo>
                  <a:lnTo>
                    <a:pt x="456438" y="182594"/>
                  </a:lnTo>
                  <a:lnTo>
                    <a:pt x="415210" y="223751"/>
                  </a:lnTo>
                  <a:cubicBezTo>
                    <a:pt x="412517" y="226625"/>
                    <a:pt x="407689" y="224678"/>
                    <a:pt x="407689" y="220692"/>
                  </a:cubicBezTo>
                  <a:lnTo>
                    <a:pt x="407689" y="178051"/>
                  </a:lnTo>
                  <a:cubicBezTo>
                    <a:pt x="372126" y="166279"/>
                    <a:pt x="346405" y="132815"/>
                    <a:pt x="346405" y="93233"/>
                  </a:cubicBezTo>
                  <a:cubicBezTo>
                    <a:pt x="346405" y="43825"/>
                    <a:pt x="386518" y="3780"/>
                    <a:pt x="436010" y="3780"/>
                  </a:cubicBezTo>
                  <a:close/>
                  <a:moveTo>
                    <a:pt x="140854" y="207"/>
                  </a:moveTo>
                  <a:cubicBezTo>
                    <a:pt x="140854" y="207"/>
                    <a:pt x="191922" y="5954"/>
                    <a:pt x="216621" y="856"/>
                  </a:cubicBezTo>
                  <a:cubicBezTo>
                    <a:pt x="241412" y="-4335"/>
                    <a:pt x="267874" y="15038"/>
                    <a:pt x="272145" y="33762"/>
                  </a:cubicBezTo>
                  <a:cubicBezTo>
                    <a:pt x="272145" y="33762"/>
                    <a:pt x="322099" y="33948"/>
                    <a:pt x="302693" y="122934"/>
                  </a:cubicBezTo>
                  <a:cubicBezTo>
                    <a:pt x="310493" y="122563"/>
                    <a:pt x="318942" y="128032"/>
                    <a:pt x="310400" y="158343"/>
                  </a:cubicBezTo>
                  <a:cubicBezTo>
                    <a:pt x="303807" y="181331"/>
                    <a:pt x="297772" y="187727"/>
                    <a:pt x="293130" y="188098"/>
                  </a:cubicBezTo>
                  <a:cubicBezTo>
                    <a:pt x="291551" y="198480"/>
                    <a:pt x="287466" y="209974"/>
                    <a:pt x="281152" y="220819"/>
                  </a:cubicBezTo>
                  <a:lnTo>
                    <a:pt x="281152" y="260863"/>
                  </a:lnTo>
                  <a:cubicBezTo>
                    <a:pt x="281152" y="262346"/>
                    <a:pt x="281895" y="263737"/>
                    <a:pt x="283287" y="264385"/>
                  </a:cubicBezTo>
                  <a:cubicBezTo>
                    <a:pt x="294987" y="270133"/>
                    <a:pt x="353204" y="299424"/>
                    <a:pt x="407057" y="343732"/>
                  </a:cubicBezTo>
                  <a:cubicBezTo>
                    <a:pt x="416714" y="351611"/>
                    <a:pt x="422192" y="363476"/>
                    <a:pt x="422192" y="375989"/>
                  </a:cubicBezTo>
                  <a:lnTo>
                    <a:pt x="422192" y="435406"/>
                  </a:lnTo>
                  <a:lnTo>
                    <a:pt x="238533" y="435406"/>
                  </a:lnTo>
                  <a:lnTo>
                    <a:pt x="220520" y="352816"/>
                  </a:lnTo>
                  <a:cubicBezTo>
                    <a:pt x="257104" y="301834"/>
                    <a:pt x="217735" y="299331"/>
                    <a:pt x="210957" y="299331"/>
                  </a:cubicBezTo>
                  <a:cubicBezTo>
                    <a:pt x="204179" y="299424"/>
                    <a:pt x="164810" y="301834"/>
                    <a:pt x="201393" y="352816"/>
                  </a:cubicBezTo>
                  <a:lnTo>
                    <a:pt x="183566" y="435499"/>
                  </a:lnTo>
                  <a:lnTo>
                    <a:pt x="0" y="435499"/>
                  </a:lnTo>
                  <a:lnTo>
                    <a:pt x="0" y="376082"/>
                  </a:lnTo>
                  <a:cubicBezTo>
                    <a:pt x="0" y="363754"/>
                    <a:pt x="5478" y="351703"/>
                    <a:pt x="15135" y="343824"/>
                  </a:cubicBezTo>
                  <a:cubicBezTo>
                    <a:pt x="68988" y="299609"/>
                    <a:pt x="127113" y="270318"/>
                    <a:pt x="138905" y="264478"/>
                  </a:cubicBezTo>
                  <a:cubicBezTo>
                    <a:pt x="140112" y="263829"/>
                    <a:pt x="141040" y="262532"/>
                    <a:pt x="141040" y="261049"/>
                  </a:cubicBezTo>
                  <a:lnTo>
                    <a:pt x="141040" y="221005"/>
                  </a:lnTo>
                  <a:cubicBezTo>
                    <a:pt x="134726" y="210067"/>
                    <a:pt x="130641" y="198573"/>
                    <a:pt x="128970" y="188191"/>
                  </a:cubicBezTo>
                  <a:cubicBezTo>
                    <a:pt x="124420" y="187820"/>
                    <a:pt x="118385" y="181424"/>
                    <a:pt x="111792" y="158436"/>
                  </a:cubicBezTo>
                  <a:cubicBezTo>
                    <a:pt x="103528" y="128867"/>
                    <a:pt x="111328" y="123120"/>
                    <a:pt x="118942" y="123120"/>
                  </a:cubicBezTo>
                  <a:cubicBezTo>
                    <a:pt x="114856" y="105786"/>
                    <a:pt x="104643" y="45813"/>
                    <a:pt x="149397" y="18560"/>
                  </a:cubicBezTo>
                  <a:cubicBezTo>
                    <a:pt x="149397" y="18560"/>
                    <a:pt x="140112" y="10960"/>
                    <a:pt x="140854" y="207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rgbClr val="ED4390"/>
              </a:solidFill>
            </a:ln>
          </p:spPr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A8ADF9EB-79B0-4E63-82B1-E6152E850C14}"/>
                </a:ext>
              </a:extLst>
            </p:cNvPr>
            <p:cNvGrpSpPr/>
            <p:nvPr/>
          </p:nvGrpSpPr>
          <p:grpSpPr>
            <a:xfrm>
              <a:off x="7237008" y="4351858"/>
              <a:ext cx="4555560" cy="1668846"/>
              <a:chOff x="6393206" y="4540442"/>
              <a:chExt cx="4555560" cy="1668846"/>
            </a:xfrm>
          </p:grpSpPr>
          <p:sp>
            <p:nvSpPr>
              <p:cNvPr id="27" name="user_158965">
                <a:extLst>
                  <a:ext uri="{FF2B5EF4-FFF2-40B4-BE49-F238E27FC236}">
                    <a16:creationId xmlns:a16="http://schemas.microsoft.com/office/drawing/2014/main" id="{DE28945C-3F38-4053-BC05-AABD42DF0F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8728151" y="4540442"/>
                <a:ext cx="2220615" cy="1668846"/>
              </a:xfrm>
              <a:custGeom>
                <a:avLst/>
                <a:gdLst>
                  <a:gd name="connsiteX0" fmla="*/ 123175 w 609465"/>
                  <a:gd name="connsiteY0" fmla="*/ 307089 h 458028"/>
                  <a:gd name="connsiteX1" fmla="*/ 101572 w 609465"/>
                  <a:gd name="connsiteY1" fmla="*/ 369482 h 458028"/>
                  <a:gd name="connsiteX2" fmla="*/ 131124 w 609465"/>
                  <a:gd name="connsiteY2" fmla="*/ 367240 h 458028"/>
                  <a:gd name="connsiteX3" fmla="*/ 195985 w 609465"/>
                  <a:gd name="connsiteY3" fmla="*/ 446829 h 458028"/>
                  <a:gd name="connsiteX4" fmla="*/ 196195 w 609465"/>
                  <a:gd name="connsiteY4" fmla="*/ 447443 h 458028"/>
                  <a:gd name="connsiteX5" fmla="*/ 196281 w 609465"/>
                  <a:gd name="connsiteY5" fmla="*/ 447192 h 458028"/>
                  <a:gd name="connsiteX6" fmla="*/ 196587 w 609465"/>
                  <a:gd name="connsiteY6" fmla="*/ 447567 h 458028"/>
                  <a:gd name="connsiteX7" fmla="*/ 261862 w 609465"/>
                  <a:gd name="connsiteY7" fmla="*/ 367334 h 458028"/>
                  <a:gd name="connsiteX8" fmla="*/ 291414 w 609465"/>
                  <a:gd name="connsiteY8" fmla="*/ 369576 h 458028"/>
                  <a:gd name="connsiteX9" fmla="*/ 270185 w 609465"/>
                  <a:gd name="connsiteY9" fmla="*/ 307182 h 458028"/>
                  <a:gd name="connsiteX10" fmla="*/ 281501 w 609465"/>
                  <a:gd name="connsiteY10" fmla="*/ 313347 h 458028"/>
                  <a:gd name="connsiteX11" fmla="*/ 348647 w 609465"/>
                  <a:gd name="connsiteY11" fmla="*/ 346318 h 458028"/>
                  <a:gd name="connsiteX12" fmla="*/ 382033 w 609465"/>
                  <a:gd name="connsiteY12" fmla="*/ 390498 h 458028"/>
                  <a:gd name="connsiteX13" fmla="*/ 392787 w 609465"/>
                  <a:gd name="connsiteY13" fmla="*/ 449715 h 458028"/>
                  <a:gd name="connsiteX14" fmla="*/ 385773 w 609465"/>
                  <a:gd name="connsiteY14" fmla="*/ 458028 h 458028"/>
                  <a:gd name="connsiteX15" fmla="*/ 199018 w 609465"/>
                  <a:gd name="connsiteY15" fmla="*/ 458028 h 458028"/>
                  <a:gd name="connsiteX16" fmla="*/ 193968 w 609465"/>
                  <a:gd name="connsiteY16" fmla="*/ 458028 h 458028"/>
                  <a:gd name="connsiteX17" fmla="*/ 7213 w 609465"/>
                  <a:gd name="connsiteY17" fmla="*/ 458028 h 458028"/>
                  <a:gd name="connsiteX18" fmla="*/ 105 w 609465"/>
                  <a:gd name="connsiteY18" fmla="*/ 449528 h 458028"/>
                  <a:gd name="connsiteX19" fmla="*/ 10860 w 609465"/>
                  <a:gd name="connsiteY19" fmla="*/ 390404 h 458028"/>
                  <a:gd name="connsiteX20" fmla="*/ 44246 w 609465"/>
                  <a:gd name="connsiteY20" fmla="*/ 346225 h 458028"/>
                  <a:gd name="connsiteX21" fmla="*/ 109708 w 609465"/>
                  <a:gd name="connsiteY21" fmla="*/ 313907 h 458028"/>
                  <a:gd name="connsiteX22" fmla="*/ 456818 w 609465"/>
                  <a:gd name="connsiteY22" fmla="*/ 68801 h 458028"/>
                  <a:gd name="connsiteX23" fmla="*/ 440637 w 609465"/>
                  <a:gd name="connsiteY23" fmla="*/ 75525 h 458028"/>
                  <a:gd name="connsiteX24" fmla="*/ 433902 w 609465"/>
                  <a:gd name="connsiteY24" fmla="*/ 91680 h 458028"/>
                  <a:gd name="connsiteX25" fmla="*/ 440637 w 609465"/>
                  <a:gd name="connsiteY25" fmla="*/ 107929 h 458028"/>
                  <a:gd name="connsiteX26" fmla="*/ 471784 w 609465"/>
                  <a:gd name="connsiteY26" fmla="*/ 139026 h 458028"/>
                  <a:gd name="connsiteX27" fmla="*/ 474309 w 609465"/>
                  <a:gd name="connsiteY27" fmla="*/ 140053 h 458028"/>
                  <a:gd name="connsiteX28" fmla="*/ 476741 w 609465"/>
                  <a:gd name="connsiteY28" fmla="*/ 139026 h 458028"/>
                  <a:gd name="connsiteX29" fmla="*/ 507981 w 609465"/>
                  <a:gd name="connsiteY29" fmla="*/ 107929 h 458028"/>
                  <a:gd name="connsiteX30" fmla="*/ 514716 w 609465"/>
                  <a:gd name="connsiteY30" fmla="*/ 91680 h 458028"/>
                  <a:gd name="connsiteX31" fmla="*/ 507981 w 609465"/>
                  <a:gd name="connsiteY31" fmla="*/ 75525 h 458028"/>
                  <a:gd name="connsiteX32" fmla="*/ 491706 w 609465"/>
                  <a:gd name="connsiteY32" fmla="*/ 68801 h 458028"/>
                  <a:gd name="connsiteX33" fmla="*/ 475525 w 609465"/>
                  <a:gd name="connsiteY33" fmla="*/ 75525 h 458028"/>
                  <a:gd name="connsiteX34" fmla="*/ 474309 w 609465"/>
                  <a:gd name="connsiteY34" fmla="*/ 76739 h 458028"/>
                  <a:gd name="connsiteX35" fmla="*/ 473000 w 609465"/>
                  <a:gd name="connsiteY35" fmla="*/ 75525 h 458028"/>
                  <a:gd name="connsiteX36" fmla="*/ 456818 w 609465"/>
                  <a:gd name="connsiteY36" fmla="*/ 68801 h 458028"/>
                  <a:gd name="connsiteX37" fmla="*/ 432125 w 609465"/>
                  <a:gd name="connsiteY37" fmla="*/ 7821 h 458028"/>
                  <a:gd name="connsiteX38" fmla="*/ 516399 w 609465"/>
                  <a:gd name="connsiteY38" fmla="*/ 7821 h 458028"/>
                  <a:gd name="connsiteX39" fmla="*/ 609465 w 609465"/>
                  <a:gd name="connsiteY39" fmla="*/ 100645 h 458028"/>
                  <a:gd name="connsiteX40" fmla="*/ 516399 w 609465"/>
                  <a:gd name="connsiteY40" fmla="*/ 193562 h 458028"/>
                  <a:gd name="connsiteX41" fmla="*/ 453357 w 609465"/>
                  <a:gd name="connsiteY41" fmla="*/ 193562 h 458028"/>
                  <a:gd name="connsiteX42" fmla="*/ 410519 w 609465"/>
                  <a:gd name="connsiteY42" fmla="*/ 236239 h 458028"/>
                  <a:gd name="connsiteX43" fmla="*/ 402662 w 609465"/>
                  <a:gd name="connsiteY43" fmla="*/ 232877 h 458028"/>
                  <a:gd name="connsiteX44" fmla="*/ 402662 w 609465"/>
                  <a:gd name="connsiteY44" fmla="*/ 188706 h 458028"/>
                  <a:gd name="connsiteX45" fmla="*/ 339059 w 609465"/>
                  <a:gd name="connsiteY45" fmla="*/ 100645 h 458028"/>
                  <a:gd name="connsiteX46" fmla="*/ 432125 w 609465"/>
                  <a:gd name="connsiteY46" fmla="*/ 7821 h 458028"/>
                  <a:gd name="connsiteX47" fmla="*/ 189106 w 609465"/>
                  <a:gd name="connsiteY47" fmla="*/ 9 h 458028"/>
                  <a:gd name="connsiteX48" fmla="*/ 233874 w 609465"/>
                  <a:gd name="connsiteY48" fmla="*/ 18447 h 458028"/>
                  <a:gd name="connsiteX49" fmla="*/ 304651 w 609465"/>
                  <a:gd name="connsiteY49" fmla="*/ 156092 h 458028"/>
                  <a:gd name="connsiteX50" fmla="*/ 339058 w 609465"/>
                  <a:gd name="connsiteY50" fmla="*/ 244244 h 458028"/>
                  <a:gd name="connsiteX51" fmla="*/ 249582 w 609465"/>
                  <a:gd name="connsiteY51" fmla="*/ 271698 h 458028"/>
                  <a:gd name="connsiteX52" fmla="*/ 249582 w 609465"/>
                  <a:gd name="connsiteY52" fmla="*/ 290935 h 458028"/>
                  <a:gd name="connsiteX53" fmla="*/ 249488 w 609465"/>
                  <a:gd name="connsiteY53" fmla="*/ 292242 h 458028"/>
                  <a:gd name="connsiteX54" fmla="*/ 196281 w 609465"/>
                  <a:gd name="connsiteY54" fmla="*/ 447192 h 458028"/>
                  <a:gd name="connsiteX55" fmla="*/ 195985 w 609465"/>
                  <a:gd name="connsiteY55" fmla="*/ 446829 h 458028"/>
                  <a:gd name="connsiteX56" fmla="*/ 142996 w 609465"/>
                  <a:gd name="connsiteY56" fmla="*/ 291869 h 458028"/>
                  <a:gd name="connsiteX57" fmla="*/ 142996 w 609465"/>
                  <a:gd name="connsiteY57" fmla="*/ 272259 h 458028"/>
                  <a:gd name="connsiteX58" fmla="*/ 52210 w 609465"/>
                  <a:gd name="connsiteY58" fmla="*/ 242843 h 458028"/>
                  <a:gd name="connsiteX59" fmla="*/ 89889 w 609465"/>
                  <a:gd name="connsiteY59" fmla="*/ 136668 h 458028"/>
                  <a:gd name="connsiteX60" fmla="*/ 154309 w 609465"/>
                  <a:gd name="connsiteY60" fmla="*/ 6680 h 458028"/>
                  <a:gd name="connsiteX61" fmla="*/ 189106 w 609465"/>
                  <a:gd name="connsiteY61" fmla="*/ 9 h 458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609465" h="458028">
                    <a:moveTo>
                      <a:pt x="123175" y="307089"/>
                    </a:moveTo>
                    <a:lnTo>
                      <a:pt x="101572" y="369482"/>
                    </a:lnTo>
                    <a:lnTo>
                      <a:pt x="131124" y="367240"/>
                    </a:lnTo>
                    <a:lnTo>
                      <a:pt x="195985" y="446829"/>
                    </a:lnTo>
                    <a:lnTo>
                      <a:pt x="196195" y="447443"/>
                    </a:lnTo>
                    <a:lnTo>
                      <a:pt x="196281" y="447192"/>
                    </a:lnTo>
                    <a:lnTo>
                      <a:pt x="196587" y="447567"/>
                    </a:lnTo>
                    <a:lnTo>
                      <a:pt x="261862" y="367334"/>
                    </a:lnTo>
                    <a:lnTo>
                      <a:pt x="291414" y="369576"/>
                    </a:lnTo>
                    <a:lnTo>
                      <a:pt x="270185" y="307182"/>
                    </a:lnTo>
                    <a:cubicBezTo>
                      <a:pt x="273926" y="309331"/>
                      <a:pt x="277667" y="311479"/>
                      <a:pt x="281501" y="313347"/>
                    </a:cubicBezTo>
                    <a:lnTo>
                      <a:pt x="348647" y="346318"/>
                    </a:lnTo>
                    <a:cubicBezTo>
                      <a:pt x="366228" y="354911"/>
                      <a:pt x="378572" y="371350"/>
                      <a:pt x="382033" y="390498"/>
                    </a:cubicBezTo>
                    <a:lnTo>
                      <a:pt x="392787" y="449715"/>
                    </a:lnTo>
                    <a:cubicBezTo>
                      <a:pt x="393535" y="454012"/>
                      <a:pt x="390262" y="458028"/>
                      <a:pt x="385773" y="458028"/>
                    </a:cubicBezTo>
                    <a:lnTo>
                      <a:pt x="199018" y="458028"/>
                    </a:lnTo>
                    <a:lnTo>
                      <a:pt x="193968" y="458028"/>
                    </a:lnTo>
                    <a:lnTo>
                      <a:pt x="7213" y="458028"/>
                    </a:lnTo>
                    <a:cubicBezTo>
                      <a:pt x="2724" y="458028"/>
                      <a:pt x="-643" y="454012"/>
                      <a:pt x="105" y="449528"/>
                    </a:cubicBezTo>
                    <a:lnTo>
                      <a:pt x="10860" y="390404"/>
                    </a:lnTo>
                    <a:cubicBezTo>
                      <a:pt x="14320" y="371257"/>
                      <a:pt x="26758" y="354818"/>
                      <a:pt x="44246" y="346225"/>
                    </a:cubicBezTo>
                    <a:lnTo>
                      <a:pt x="109708" y="313907"/>
                    </a:lnTo>
                    <a:close/>
                    <a:moveTo>
                      <a:pt x="456818" y="68801"/>
                    </a:moveTo>
                    <a:cubicBezTo>
                      <a:pt x="450739" y="68801"/>
                      <a:pt x="444939" y="71136"/>
                      <a:pt x="440637" y="75525"/>
                    </a:cubicBezTo>
                    <a:cubicBezTo>
                      <a:pt x="436241" y="79914"/>
                      <a:pt x="433902" y="85610"/>
                      <a:pt x="433902" y="91680"/>
                    </a:cubicBezTo>
                    <a:cubicBezTo>
                      <a:pt x="433902" y="97844"/>
                      <a:pt x="436241" y="103540"/>
                      <a:pt x="440637" y="107929"/>
                    </a:cubicBezTo>
                    <a:lnTo>
                      <a:pt x="471784" y="139026"/>
                    </a:lnTo>
                    <a:cubicBezTo>
                      <a:pt x="472438" y="139680"/>
                      <a:pt x="473280" y="140053"/>
                      <a:pt x="474309" y="140053"/>
                    </a:cubicBezTo>
                    <a:cubicBezTo>
                      <a:pt x="475244" y="140053"/>
                      <a:pt x="476180" y="139680"/>
                      <a:pt x="476741" y="139026"/>
                    </a:cubicBezTo>
                    <a:lnTo>
                      <a:pt x="507981" y="107929"/>
                    </a:lnTo>
                    <a:cubicBezTo>
                      <a:pt x="512284" y="103540"/>
                      <a:pt x="514716" y="97844"/>
                      <a:pt x="514716" y="91680"/>
                    </a:cubicBezTo>
                    <a:cubicBezTo>
                      <a:pt x="514716" y="85610"/>
                      <a:pt x="512284" y="79914"/>
                      <a:pt x="507981" y="75525"/>
                    </a:cubicBezTo>
                    <a:cubicBezTo>
                      <a:pt x="503585" y="71136"/>
                      <a:pt x="497880" y="68801"/>
                      <a:pt x="491706" y="68801"/>
                    </a:cubicBezTo>
                    <a:cubicBezTo>
                      <a:pt x="485627" y="68801"/>
                      <a:pt x="479921" y="71136"/>
                      <a:pt x="475525" y="75525"/>
                    </a:cubicBezTo>
                    <a:lnTo>
                      <a:pt x="474309" y="76739"/>
                    </a:lnTo>
                    <a:lnTo>
                      <a:pt x="473000" y="75525"/>
                    </a:lnTo>
                    <a:cubicBezTo>
                      <a:pt x="468697" y="71136"/>
                      <a:pt x="462898" y="68801"/>
                      <a:pt x="456818" y="68801"/>
                    </a:cubicBezTo>
                    <a:close/>
                    <a:moveTo>
                      <a:pt x="432125" y="7821"/>
                    </a:moveTo>
                    <a:lnTo>
                      <a:pt x="516399" y="7821"/>
                    </a:lnTo>
                    <a:cubicBezTo>
                      <a:pt x="567843" y="7821"/>
                      <a:pt x="609465" y="49377"/>
                      <a:pt x="609465" y="100645"/>
                    </a:cubicBezTo>
                    <a:cubicBezTo>
                      <a:pt x="609465" y="152006"/>
                      <a:pt x="567843" y="193562"/>
                      <a:pt x="516399" y="193562"/>
                    </a:cubicBezTo>
                    <a:lnTo>
                      <a:pt x="453357" y="193562"/>
                    </a:lnTo>
                    <a:lnTo>
                      <a:pt x="410519" y="236239"/>
                    </a:lnTo>
                    <a:cubicBezTo>
                      <a:pt x="407526" y="239134"/>
                      <a:pt x="402569" y="237173"/>
                      <a:pt x="402662" y="232877"/>
                    </a:cubicBezTo>
                    <a:lnTo>
                      <a:pt x="402662" y="188706"/>
                    </a:lnTo>
                    <a:cubicBezTo>
                      <a:pt x="365810" y="176473"/>
                      <a:pt x="339059" y="141641"/>
                      <a:pt x="339059" y="100645"/>
                    </a:cubicBezTo>
                    <a:cubicBezTo>
                      <a:pt x="339059" y="49377"/>
                      <a:pt x="380775" y="7821"/>
                      <a:pt x="432125" y="7821"/>
                    </a:cubicBezTo>
                    <a:close/>
                    <a:moveTo>
                      <a:pt x="189106" y="9"/>
                    </a:moveTo>
                    <a:cubicBezTo>
                      <a:pt x="218938" y="482"/>
                      <a:pt x="233874" y="18447"/>
                      <a:pt x="233874" y="18447"/>
                    </a:cubicBezTo>
                    <a:cubicBezTo>
                      <a:pt x="295302" y="12844"/>
                      <a:pt x="312131" y="79892"/>
                      <a:pt x="304651" y="156092"/>
                    </a:cubicBezTo>
                    <a:cubicBezTo>
                      <a:pt x="297172" y="232385"/>
                      <a:pt x="339058" y="244244"/>
                      <a:pt x="339058" y="244244"/>
                    </a:cubicBezTo>
                    <a:cubicBezTo>
                      <a:pt x="310261" y="273566"/>
                      <a:pt x="249582" y="271698"/>
                      <a:pt x="249582" y="271698"/>
                    </a:cubicBezTo>
                    <a:lnTo>
                      <a:pt x="249582" y="290935"/>
                    </a:lnTo>
                    <a:lnTo>
                      <a:pt x="249488" y="292242"/>
                    </a:lnTo>
                    <a:lnTo>
                      <a:pt x="196281" y="447192"/>
                    </a:lnTo>
                    <a:lnTo>
                      <a:pt x="195985" y="446829"/>
                    </a:lnTo>
                    <a:lnTo>
                      <a:pt x="142996" y="291869"/>
                    </a:lnTo>
                    <a:lnTo>
                      <a:pt x="142996" y="272259"/>
                    </a:lnTo>
                    <a:cubicBezTo>
                      <a:pt x="72967" y="272819"/>
                      <a:pt x="52210" y="242843"/>
                      <a:pt x="52210" y="242843"/>
                    </a:cubicBezTo>
                    <a:cubicBezTo>
                      <a:pt x="52210" y="242843"/>
                      <a:pt x="92414" y="242190"/>
                      <a:pt x="89889" y="136668"/>
                    </a:cubicBezTo>
                    <a:cubicBezTo>
                      <a:pt x="87365" y="31053"/>
                      <a:pt x="136264" y="13497"/>
                      <a:pt x="154309" y="6680"/>
                    </a:cubicBezTo>
                    <a:cubicBezTo>
                      <a:pt x="167562" y="1638"/>
                      <a:pt x="179161" y="-148"/>
                      <a:pt x="189106" y="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  <p:sp>
            <p:nvSpPr>
              <p:cNvPr id="28" name="user_158986">
                <a:extLst>
                  <a:ext uri="{FF2B5EF4-FFF2-40B4-BE49-F238E27FC236}">
                    <a16:creationId xmlns:a16="http://schemas.microsoft.com/office/drawing/2014/main" id="{3F693339-2AF3-461D-A539-D7801039E0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93206" y="4540442"/>
                <a:ext cx="2300528" cy="1668846"/>
              </a:xfrm>
              <a:custGeom>
                <a:avLst/>
                <a:gdLst>
                  <a:gd name="connsiteX0" fmla="*/ 502773 w 609120"/>
                  <a:gd name="connsiteY0" fmla="*/ 65754 h 441868"/>
                  <a:gd name="connsiteX1" fmla="*/ 467979 w 609120"/>
                  <a:gd name="connsiteY1" fmla="*/ 100299 h 441868"/>
                  <a:gd name="connsiteX2" fmla="*/ 453387 w 609120"/>
                  <a:gd name="connsiteY2" fmla="*/ 85641 h 441868"/>
                  <a:gd name="connsiteX3" fmla="*/ 438142 w 609120"/>
                  <a:gd name="connsiteY3" fmla="*/ 100672 h 441868"/>
                  <a:gd name="connsiteX4" fmla="*/ 452733 w 609120"/>
                  <a:gd name="connsiteY4" fmla="*/ 115423 h 441868"/>
                  <a:gd name="connsiteX5" fmla="*/ 467979 w 609120"/>
                  <a:gd name="connsiteY5" fmla="*/ 130548 h 441868"/>
                  <a:gd name="connsiteX6" fmla="*/ 483225 w 609120"/>
                  <a:gd name="connsiteY6" fmla="*/ 115517 h 441868"/>
                  <a:gd name="connsiteX7" fmla="*/ 517832 w 609120"/>
                  <a:gd name="connsiteY7" fmla="*/ 80879 h 441868"/>
                  <a:gd name="connsiteX8" fmla="*/ 437206 w 609120"/>
                  <a:gd name="connsiteY8" fmla="*/ 8243 h 441868"/>
                  <a:gd name="connsiteX9" fmla="*/ 518954 w 609120"/>
                  <a:gd name="connsiteY9" fmla="*/ 8243 h 441868"/>
                  <a:gd name="connsiteX10" fmla="*/ 609120 w 609120"/>
                  <a:gd name="connsiteY10" fmla="*/ 98245 h 441868"/>
                  <a:gd name="connsiteX11" fmla="*/ 518954 w 609120"/>
                  <a:gd name="connsiteY11" fmla="*/ 188246 h 441868"/>
                  <a:gd name="connsiteX12" fmla="*/ 457877 w 609120"/>
                  <a:gd name="connsiteY12" fmla="*/ 188246 h 441868"/>
                  <a:gd name="connsiteX13" fmla="*/ 416348 w 609120"/>
                  <a:gd name="connsiteY13" fmla="*/ 229699 h 441868"/>
                  <a:gd name="connsiteX14" fmla="*/ 408772 w 609120"/>
                  <a:gd name="connsiteY14" fmla="*/ 226525 h 441868"/>
                  <a:gd name="connsiteX15" fmla="*/ 408772 w 609120"/>
                  <a:gd name="connsiteY15" fmla="*/ 183578 h 441868"/>
                  <a:gd name="connsiteX16" fmla="*/ 347040 w 609120"/>
                  <a:gd name="connsiteY16" fmla="*/ 98245 h 441868"/>
                  <a:gd name="connsiteX17" fmla="*/ 437206 w 609120"/>
                  <a:gd name="connsiteY17" fmla="*/ 8243 h 441868"/>
                  <a:gd name="connsiteX18" fmla="*/ 206385 w 609120"/>
                  <a:gd name="connsiteY18" fmla="*/ 373 h 441868"/>
                  <a:gd name="connsiteX19" fmla="*/ 256321 w 609120"/>
                  <a:gd name="connsiteY19" fmla="*/ 10924 h 441868"/>
                  <a:gd name="connsiteX20" fmla="*/ 280634 w 609120"/>
                  <a:gd name="connsiteY20" fmla="*/ 33615 h 441868"/>
                  <a:gd name="connsiteX21" fmla="*/ 307473 w 609120"/>
                  <a:gd name="connsiteY21" fmla="*/ 118497 h 441868"/>
                  <a:gd name="connsiteX22" fmla="*/ 305696 w 609120"/>
                  <a:gd name="connsiteY22" fmla="*/ 126061 h 441868"/>
                  <a:gd name="connsiteX23" fmla="*/ 312803 w 609120"/>
                  <a:gd name="connsiteY23" fmla="*/ 161825 h 441868"/>
                  <a:gd name="connsiteX24" fmla="*/ 295503 w 609120"/>
                  <a:gd name="connsiteY24" fmla="*/ 191799 h 441868"/>
                  <a:gd name="connsiteX25" fmla="*/ 283440 w 609120"/>
                  <a:gd name="connsiteY25" fmla="*/ 224949 h 441868"/>
                  <a:gd name="connsiteX26" fmla="*/ 283440 w 609120"/>
                  <a:gd name="connsiteY26" fmla="*/ 266316 h 441868"/>
                  <a:gd name="connsiteX27" fmla="*/ 285497 w 609120"/>
                  <a:gd name="connsiteY27" fmla="*/ 269771 h 441868"/>
                  <a:gd name="connsiteX28" fmla="*/ 410338 w 609120"/>
                  <a:gd name="connsiteY28" fmla="*/ 349703 h 441868"/>
                  <a:gd name="connsiteX29" fmla="*/ 425580 w 609120"/>
                  <a:gd name="connsiteY29" fmla="*/ 381919 h 441868"/>
                  <a:gd name="connsiteX30" fmla="*/ 425580 w 609120"/>
                  <a:gd name="connsiteY30" fmla="*/ 441868 h 441868"/>
                  <a:gd name="connsiteX31" fmla="*/ 240611 w 609120"/>
                  <a:gd name="connsiteY31" fmla="*/ 441868 h 441868"/>
                  <a:gd name="connsiteX32" fmla="*/ 222469 w 609120"/>
                  <a:gd name="connsiteY32" fmla="*/ 358574 h 441868"/>
                  <a:gd name="connsiteX33" fmla="*/ 212743 w 609120"/>
                  <a:gd name="connsiteY33" fmla="*/ 304601 h 441868"/>
                  <a:gd name="connsiteX34" fmla="*/ 203018 w 609120"/>
                  <a:gd name="connsiteY34" fmla="*/ 358574 h 441868"/>
                  <a:gd name="connsiteX35" fmla="*/ 184783 w 609120"/>
                  <a:gd name="connsiteY35" fmla="*/ 441868 h 441868"/>
                  <a:gd name="connsiteX36" fmla="*/ 0 w 609120"/>
                  <a:gd name="connsiteY36" fmla="*/ 441868 h 441868"/>
                  <a:gd name="connsiteX37" fmla="*/ 0 w 609120"/>
                  <a:gd name="connsiteY37" fmla="*/ 381919 h 441868"/>
                  <a:gd name="connsiteX38" fmla="*/ 15243 w 609120"/>
                  <a:gd name="connsiteY38" fmla="*/ 349330 h 441868"/>
                  <a:gd name="connsiteX39" fmla="*/ 139990 w 609120"/>
                  <a:gd name="connsiteY39" fmla="*/ 269397 h 441868"/>
                  <a:gd name="connsiteX40" fmla="*/ 142141 w 609120"/>
                  <a:gd name="connsiteY40" fmla="*/ 265942 h 441868"/>
                  <a:gd name="connsiteX41" fmla="*/ 142141 w 609120"/>
                  <a:gd name="connsiteY41" fmla="*/ 224669 h 441868"/>
                  <a:gd name="connsiteX42" fmla="*/ 130078 w 609120"/>
                  <a:gd name="connsiteY42" fmla="*/ 191613 h 441868"/>
                  <a:gd name="connsiteX43" fmla="*/ 112684 w 609120"/>
                  <a:gd name="connsiteY43" fmla="*/ 161545 h 441868"/>
                  <a:gd name="connsiteX44" fmla="*/ 119417 w 609120"/>
                  <a:gd name="connsiteY44" fmla="*/ 125967 h 441868"/>
                  <a:gd name="connsiteX45" fmla="*/ 117734 w 609120"/>
                  <a:gd name="connsiteY45" fmla="*/ 118404 h 441868"/>
                  <a:gd name="connsiteX46" fmla="*/ 117453 w 609120"/>
                  <a:gd name="connsiteY46" fmla="*/ 76663 h 441868"/>
                  <a:gd name="connsiteX47" fmla="*/ 141860 w 609120"/>
                  <a:gd name="connsiteY47" fmla="*/ 33989 h 441868"/>
                  <a:gd name="connsiteX48" fmla="*/ 164491 w 609120"/>
                  <a:gd name="connsiteY48" fmla="*/ 15313 h 441868"/>
                  <a:gd name="connsiteX49" fmla="*/ 186373 w 609120"/>
                  <a:gd name="connsiteY49" fmla="*/ 4108 h 441868"/>
                  <a:gd name="connsiteX50" fmla="*/ 206385 w 609120"/>
                  <a:gd name="connsiteY50" fmla="*/ 373 h 44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609120" h="441868">
                    <a:moveTo>
                      <a:pt x="502773" y="65754"/>
                    </a:moveTo>
                    <a:lnTo>
                      <a:pt x="467979" y="100299"/>
                    </a:lnTo>
                    <a:lnTo>
                      <a:pt x="453387" y="85641"/>
                    </a:lnTo>
                    <a:lnTo>
                      <a:pt x="438142" y="100672"/>
                    </a:lnTo>
                    <a:lnTo>
                      <a:pt x="452733" y="115423"/>
                    </a:lnTo>
                    <a:lnTo>
                      <a:pt x="467979" y="130548"/>
                    </a:lnTo>
                    <a:lnTo>
                      <a:pt x="483225" y="115517"/>
                    </a:lnTo>
                    <a:lnTo>
                      <a:pt x="517832" y="80879"/>
                    </a:lnTo>
                    <a:close/>
                    <a:moveTo>
                      <a:pt x="437206" y="8243"/>
                    </a:moveTo>
                    <a:lnTo>
                      <a:pt x="518954" y="8243"/>
                    </a:lnTo>
                    <a:cubicBezTo>
                      <a:pt x="568901" y="8243"/>
                      <a:pt x="609120" y="48389"/>
                      <a:pt x="609120" y="98245"/>
                    </a:cubicBezTo>
                    <a:cubicBezTo>
                      <a:pt x="609120" y="147913"/>
                      <a:pt x="568714" y="188246"/>
                      <a:pt x="518954" y="188246"/>
                    </a:cubicBezTo>
                    <a:lnTo>
                      <a:pt x="457877" y="188246"/>
                    </a:lnTo>
                    <a:lnTo>
                      <a:pt x="416348" y="229699"/>
                    </a:lnTo>
                    <a:cubicBezTo>
                      <a:pt x="413636" y="232500"/>
                      <a:pt x="408772" y="230539"/>
                      <a:pt x="408772" y="226525"/>
                    </a:cubicBezTo>
                    <a:lnTo>
                      <a:pt x="408772" y="183578"/>
                    </a:lnTo>
                    <a:cubicBezTo>
                      <a:pt x="372855" y="171628"/>
                      <a:pt x="347040" y="137924"/>
                      <a:pt x="347040" y="98245"/>
                    </a:cubicBezTo>
                    <a:cubicBezTo>
                      <a:pt x="347040" y="48576"/>
                      <a:pt x="387447" y="8243"/>
                      <a:pt x="437206" y="8243"/>
                    </a:cubicBezTo>
                    <a:close/>
                    <a:moveTo>
                      <a:pt x="206385" y="373"/>
                    </a:moveTo>
                    <a:cubicBezTo>
                      <a:pt x="228080" y="-1495"/>
                      <a:pt x="244538" y="3921"/>
                      <a:pt x="256321" y="10924"/>
                    </a:cubicBezTo>
                    <a:cubicBezTo>
                      <a:pt x="273901" y="20729"/>
                      <a:pt x="280634" y="33615"/>
                      <a:pt x="280634" y="33615"/>
                    </a:cubicBezTo>
                    <a:cubicBezTo>
                      <a:pt x="280634" y="33615"/>
                      <a:pt x="321219" y="36417"/>
                      <a:pt x="307473" y="118497"/>
                    </a:cubicBezTo>
                    <a:cubicBezTo>
                      <a:pt x="307099" y="121018"/>
                      <a:pt x="306444" y="123633"/>
                      <a:pt x="305696" y="126061"/>
                    </a:cubicBezTo>
                    <a:cubicBezTo>
                      <a:pt x="313364" y="126061"/>
                      <a:pt x="321313" y="132037"/>
                      <a:pt x="312803" y="161825"/>
                    </a:cubicBezTo>
                    <a:cubicBezTo>
                      <a:pt x="306257" y="184983"/>
                      <a:pt x="300085" y="191426"/>
                      <a:pt x="295503" y="191799"/>
                    </a:cubicBezTo>
                    <a:cubicBezTo>
                      <a:pt x="293913" y="202445"/>
                      <a:pt x="289799" y="214024"/>
                      <a:pt x="283440" y="224949"/>
                    </a:cubicBezTo>
                    <a:lnTo>
                      <a:pt x="283440" y="266316"/>
                    </a:lnTo>
                    <a:cubicBezTo>
                      <a:pt x="283440" y="267810"/>
                      <a:pt x="284188" y="269117"/>
                      <a:pt x="285497" y="269771"/>
                    </a:cubicBezTo>
                    <a:cubicBezTo>
                      <a:pt x="297467" y="275467"/>
                      <a:pt x="356100" y="305161"/>
                      <a:pt x="410338" y="349703"/>
                    </a:cubicBezTo>
                    <a:cubicBezTo>
                      <a:pt x="420063" y="357640"/>
                      <a:pt x="425580" y="369780"/>
                      <a:pt x="425580" y="381919"/>
                    </a:cubicBezTo>
                    <a:lnTo>
                      <a:pt x="425580" y="441868"/>
                    </a:lnTo>
                    <a:lnTo>
                      <a:pt x="240611" y="441868"/>
                    </a:lnTo>
                    <a:lnTo>
                      <a:pt x="222469" y="358574"/>
                    </a:lnTo>
                    <a:cubicBezTo>
                      <a:pt x="259220" y="307122"/>
                      <a:pt x="219570" y="304601"/>
                      <a:pt x="212743" y="304601"/>
                    </a:cubicBezTo>
                    <a:cubicBezTo>
                      <a:pt x="205730" y="304601"/>
                      <a:pt x="166080" y="307122"/>
                      <a:pt x="203018" y="358574"/>
                    </a:cubicBezTo>
                    <a:lnTo>
                      <a:pt x="184783" y="441868"/>
                    </a:lnTo>
                    <a:lnTo>
                      <a:pt x="0" y="441868"/>
                    </a:lnTo>
                    <a:lnTo>
                      <a:pt x="0" y="381919"/>
                    </a:lnTo>
                    <a:cubicBezTo>
                      <a:pt x="0" y="369406"/>
                      <a:pt x="5518" y="357267"/>
                      <a:pt x="15243" y="349330"/>
                    </a:cubicBezTo>
                    <a:cubicBezTo>
                      <a:pt x="69574" y="304788"/>
                      <a:pt x="128207" y="275280"/>
                      <a:pt x="139990" y="269397"/>
                    </a:cubicBezTo>
                    <a:cubicBezTo>
                      <a:pt x="141299" y="268744"/>
                      <a:pt x="142141" y="267436"/>
                      <a:pt x="142141" y="265942"/>
                    </a:cubicBezTo>
                    <a:lnTo>
                      <a:pt x="142141" y="224669"/>
                    </a:lnTo>
                    <a:cubicBezTo>
                      <a:pt x="135782" y="213650"/>
                      <a:pt x="131667" y="202071"/>
                      <a:pt x="130078" y="191613"/>
                    </a:cubicBezTo>
                    <a:cubicBezTo>
                      <a:pt x="125402" y="191239"/>
                      <a:pt x="119323" y="184703"/>
                      <a:pt x="112684" y="161545"/>
                    </a:cubicBezTo>
                    <a:cubicBezTo>
                      <a:pt x="104361" y="132317"/>
                      <a:pt x="111842" y="126061"/>
                      <a:pt x="119417" y="125967"/>
                    </a:cubicBezTo>
                    <a:cubicBezTo>
                      <a:pt x="118856" y="123446"/>
                      <a:pt x="118201" y="120831"/>
                      <a:pt x="117734" y="118404"/>
                    </a:cubicBezTo>
                    <a:cubicBezTo>
                      <a:pt x="114741" y="103556"/>
                      <a:pt x="113993" y="89830"/>
                      <a:pt x="117453" y="76663"/>
                    </a:cubicBezTo>
                    <a:cubicBezTo>
                      <a:pt x="121661" y="59015"/>
                      <a:pt x="131200" y="44914"/>
                      <a:pt x="141860" y="33989"/>
                    </a:cubicBezTo>
                    <a:cubicBezTo>
                      <a:pt x="148593" y="26705"/>
                      <a:pt x="156355" y="20356"/>
                      <a:pt x="164491" y="15313"/>
                    </a:cubicBezTo>
                    <a:cubicBezTo>
                      <a:pt x="171036" y="10644"/>
                      <a:pt x="178424" y="6816"/>
                      <a:pt x="186373" y="4108"/>
                    </a:cubicBezTo>
                    <a:cubicBezTo>
                      <a:pt x="192638" y="2053"/>
                      <a:pt x="199371" y="746"/>
                      <a:pt x="206385" y="37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FD5EFA2-445B-4436-B09F-6CD9F5EDF26F}"/>
              </a:ext>
            </a:extLst>
          </p:cNvPr>
          <p:cNvGrpSpPr/>
          <p:nvPr/>
        </p:nvGrpSpPr>
        <p:grpSpPr>
          <a:xfrm flipH="1">
            <a:off x="5723944" y="1566067"/>
            <a:ext cx="1377693" cy="645840"/>
            <a:chOff x="4803149" y="2054502"/>
            <a:chExt cx="1377693" cy="645840"/>
          </a:xfrm>
        </p:grpSpPr>
        <p:sp>
          <p:nvSpPr>
            <p:cNvPr id="30" name="CustomShape 3">
              <a:extLst>
                <a:ext uri="{FF2B5EF4-FFF2-40B4-BE49-F238E27FC236}">
                  <a16:creationId xmlns:a16="http://schemas.microsoft.com/office/drawing/2014/main" id="{AE9C3EFC-5D79-430D-881E-9F3703D7180E}"/>
                </a:ext>
              </a:extLst>
            </p:cNvPr>
            <p:cNvSpPr/>
            <p:nvPr/>
          </p:nvSpPr>
          <p:spPr>
            <a:xfrm>
              <a:off x="4803149" y="2054502"/>
              <a:ext cx="1377693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35" name="iconfont-11092-5226569">
              <a:extLst>
                <a:ext uri="{FF2B5EF4-FFF2-40B4-BE49-F238E27FC236}">
                  <a16:creationId xmlns:a16="http://schemas.microsoft.com/office/drawing/2014/main" id="{6B9EDCE1-E4B5-44AC-AE65-A48ABA37C1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54879" y="2109415"/>
              <a:ext cx="311090" cy="388843"/>
            </a:xfrm>
            <a:custGeom>
              <a:avLst/>
              <a:gdLst>
                <a:gd name="T0" fmla="*/ 6496 w 8534"/>
                <a:gd name="T1" fmla="*/ 8971 h 10666"/>
                <a:gd name="T2" fmla="*/ 5752 w 8534"/>
                <a:gd name="T3" fmla="*/ 8803 h 10666"/>
                <a:gd name="T4" fmla="*/ 5938 w 8534"/>
                <a:gd name="T5" fmla="*/ 8063 h 10666"/>
                <a:gd name="T6" fmla="*/ 7467 w 8534"/>
                <a:gd name="T7" fmla="*/ 5333 h 10666"/>
                <a:gd name="T8" fmla="*/ 8000 w 8534"/>
                <a:gd name="T9" fmla="*/ 4800 h 10666"/>
                <a:gd name="T10" fmla="*/ 8534 w 8534"/>
                <a:gd name="T11" fmla="*/ 5333 h 10666"/>
                <a:gd name="T12" fmla="*/ 6496 w 8534"/>
                <a:gd name="T13" fmla="*/ 8971 h 10666"/>
                <a:gd name="T14" fmla="*/ 3200 w 8534"/>
                <a:gd name="T15" fmla="*/ 3466 h 10666"/>
                <a:gd name="T16" fmla="*/ 2667 w 8534"/>
                <a:gd name="T17" fmla="*/ 4000 h 10666"/>
                <a:gd name="T18" fmla="*/ 2134 w 8534"/>
                <a:gd name="T19" fmla="*/ 3466 h 10666"/>
                <a:gd name="T20" fmla="*/ 2134 w 8534"/>
                <a:gd name="T21" fmla="*/ 2133 h 10666"/>
                <a:gd name="T22" fmla="*/ 4267 w 8534"/>
                <a:gd name="T23" fmla="*/ 0 h 10666"/>
                <a:gd name="T24" fmla="*/ 6400 w 8534"/>
                <a:gd name="T25" fmla="*/ 2133 h 10666"/>
                <a:gd name="T26" fmla="*/ 6400 w 8534"/>
                <a:gd name="T27" fmla="*/ 5333 h 10666"/>
                <a:gd name="T28" fmla="*/ 4267 w 8534"/>
                <a:gd name="T29" fmla="*/ 7466 h 10666"/>
                <a:gd name="T30" fmla="*/ 2134 w 8534"/>
                <a:gd name="T31" fmla="*/ 5333 h 10666"/>
                <a:gd name="T32" fmla="*/ 2667 w 8534"/>
                <a:gd name="T33" fmla="*/ 4800 h 10666"/>
                <a:gd name="T34" fmla="*/ 3200 w 8534"/>
                <a:gd name="T35" fmla="*/ 5333 h 10666"/>
                <a:gd name="T36" fmla="*/ 4267 w 8534"/>
                <a:gd name="T37" fmla="*/ 6400 h 10666"/>
                <a:gd name="T38" fmla="*/ 5334 w 8534"/>
                <a:gd name="T39" fmla="*/ 5333 h 10666"/>
                <a:gd name="T40" fmla="*/ 5334 w 8534"/>
                <a:gd name="T41" fmla="*/ 2133 h 10666"/>
                <a:gd name="T42" fmla="*/ 4267 w 8534"/>
                <a:gd name="T43" fmla="*/ 1066 h 10666"/>
                <a:gd name="T44" fmla="*/ 3200 w 8534"/>
                <a:gd name="T45" fmla="*/ 2133 h 10666"/>
                <a:gd name="T46" fmla="*/ 3200 w 8534"/>
                <a:gd name="T47" fmla="*/ 3466 h 10666"/>
                <a:gd name="T48" fmla="*/ 4800 w 8534"/>
                <a:gd name="T49" fmla="*/ 9066 h 10666"/>
                <a:gd name="T50" fmla="*/ 4800 w 8534"/>
                <a:gd name="T51" fmla="*/ 10133 h 10666"/>
                <a:gd name="T52" fmla="*/ 4267 w 8534"/>
                <a:gd name="T53" fmla="*/ 10666 h 10666"/>
                <a:gd name="T54" fmla="*/ 3734 w 8534"/>
                <a:gd name="T55" fmla="*/ 10133 h 10666"/>
                <a:gd name="T56" fmla="*/ 3734 w 8534"/>
                <a:gd name="T57" fmla="*/ 9567 h 10666"/>
                <a:gd name="T58" fmla="*/ 0 w 8534"/>
                <a:gd name="T59" fmla="*/ 5333 h 10666"/>
                <a:gd name="T60" fmla="*/ 534 w 8534"/>
                <a:gd name="T61" fmla="*/ 4800 h 10666"/>
                <a:gd name="T62" fmla="*/ 1067 w 8534"/>
                <a:gd name="T63" fmla="*/ 5333 h 10666"/>
                <a:gd name="T64" fmla="*/ 4267 w 8534"/>
                <a:gd name="T65" fmla="*/ 8533 h 10666"/>
                <a:gd name="T66" fmla="*/ 4800 w 8534"/>
                <a:gd name="T67" fmla="*/ 9066 h 10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34" h="10666">
                  <a:moveTo>
                    <a:pt x="6496" y="8971"/>
                  </a:moveTo>
                  <a:cubicBezTo>
                    <a:pt x="6245" y="9134"/>
                    <a:pt x="5909" y="9058"/>
                    <a:pt x="5752" y="8803"/>
                  </a:cubicBezTo>
                  <a:cubicBezTo>
                    <a:pt x="5595" y="8547"/>
                    <a:pt x="5680" y="8213"/>
                    <a:pt x="5938" y="8063"/>
                  </a:cubicBezTo>
                  <a:cubicBezTo>
                    <a:pt x="6889" y="7481"/>
                    <a:pt x="7468" y="6447"/>
                    <a:pt x="7467" y="5333"/>
                  </a:cubicBezTo>
                  <a:cubicBezTo>
                    <a:pt x="7467" y="5038"/>
                    <a:pt x="7706" y="4800"/>
                    <a:pt x="8000" y="4800"/>
                  </a:cubicBezTo>
                  <a:cubicBezTo>
                    <a:pt x="8295" y="4800"/>
                    <a:pt x="8534" y="5038"/>
                    <a:pt x="8534" y="5333"/>
                  </a:cubicBezTo>
                  <a:cubicBezTo>
                    <a:pt x="8534" y="6818"/>
                    <a:pt x="7763" y="8196"/>
                    <a:pt x="6496" y="8971"/>
                  </a:cubicBezTo>
                  <a:close/>
                  <a:moveTo>
                    <a:pt x="3200" y="3466"/>
                  </a:moveTo>
                  <a:cubicBezTo>
                    <a:pt x="3200" y="3761"/>
                    <a:pt x="2962" y="4000"/>
                    <a:pt x="2667" y="4000"/>
                  </a:cubicBezTo>
                  <a:cubicBezTo>
                    <a:pt x="2372" y="4000"/>
                    <a:pt x="2134" y="3761"/>
                    <a:pt x="2134" y="3466"/>
                  </a:cubicBezTo>
                  <a:lnTo>
                    <a:pt x="2134" y="2133"/>
                  </a:lnTo>
                  <a:cubicBezTo>
                    <a:pt x="2134" y="955"/>
                    <a:pt x="3089" y="0"/>
                    <a:pt x="4267" y="0"/>
                  </a:cubicBezTo>
                  <a:cubicBezTo>
                    <a:pt x="5445" y="0"/>
                    <a:pt x="6400" y="955"/>
                    <a:pt x="6400" y="2133"/>
                  </a:cubicBezTo>
                  <a:lnTo>
                    <a:pt x="6400" y="5333"/>
                  </a:lnTo>
                  <a:cubicBezTo>
                    <a:pt x="6400" y="6511"/>
                    <a:pt x="5445" y="7466"/>
                    <a:pt x="4267" y="7466"/>
                  </a:cubicBezTo>
                  <a:cubicBezTo>
                    <a:pt x="3089" y="7466"/>
                    <a:pt x="2134" y="6511"/>
                    <a:pt x="2134" y="5333"/>
                  </a:cubicBezTo>
                  <a:cubicBezTo>
                    <a:pt x="2134" y="5038"/>
                    <a:pt x="2372" y="4800"/>
                    <a:pt x="2667" y="4800"/>
                  </a:cubicBezTo>
                  <a:cubicBezTo>
                    <a:pt x="2962" y="4800"/>
                    <a:pt x="3200" y="5038"/>
                    <a:pt x="3200" y="5333"/>
                  </a:cubicBezTo>
                  <a:cubicBezTo>
                    <a:pt x="3200" y="5922"/>
                    <a:pt x="3678" y="6400"/>
                    <a:pt x="4267" y="6400"/>
                  </a:cubicBezTo>
                  <a:cubicBezTo>
                    <a:pt x="4856" y="6400"/>
                    <a:pt x="5334" y="5922"/>
                    <a:pt x="5334" y="5333"/>
                  </a:cubicBezTo>
                  <a:lnTo>
                    <a:pt x="5334" y="2133"/>
                  </a:lnTo>
                  <a:cubicBezTo>
                    <a:pt x="5334" y="1544"/>
                    <a:pt x="4856" y="1066"/>
                    <a:pt x="4267" y="1066"/>
                  </a:cubicBezTo>
                  <a:cubicBezTo>
                    <a:pt x="3678" y="1066"/>
                    <a:pt x="3200" y="1544"/>
                    <a:pt x="3200" y="2133"/>
                  </a:cubicBezTo>
                  <a:lnTo>
                    <a:pt x="3200" y="3466"/>
                  </a:lnTo>
                  <a:close/>
                  <a:moveTo>
                    <a:pt x="4800" y="9066"/>
                  </a:moveTo>
                  <a:lnTo>
                    <a:pt x="4800" y="10133"/>
                  </a:lnTo>
                  <a:cubicBezTo>
                    <a:pt x="4800" y="10428"/>
                    <a:pt x="4562" y="10666"/>
                    <a:pt x="4267" y="10666"/>
                  </a:cubicBezTo>
                  <a:cubicBezTo>
                    <a:pt x="3972" y="10666"/>
                    <a:pt x="3734" y="10428"/>
                    <a:pt x="3734" y="10133"/>
                  </a:cubicBezTo>
                  <a:lnTo>
                    <a:pt x="3734" y="9567"/>
                  </a:lnTo>
                  <a:cubicBezTo>
                    <a:pt x="1600" y="9298"/>
                    <a:pt x="0" y="7483"/>
                    <a:pt x="0" y="5333"/>
                  </a:cubicBezTo>
                  <a:cubicBezTo>
                    <a:pt x="0" y="5038"/>
                    <a:pt x="239" y="4800"/>
                    <a:pt x="534" y="4800"/>
                  </a:cubicBezTo>
                  <a:cubicBezTo>
                    <a:pt x="828" y="4800"/>
                    <a:pt x="1067" y="5038"/>
                    <a:pt x="1067" y="5333"/>
                  </a:cubicBezTo>
                  <a:cubicBezTo>
                    <a:pt x="1067" y="7100"/>
                    <a:pt x="2500" y="8533"/>
                    <a:pt x="4267" y="8533"/>
                  </a:cubicBezTo>
                  <a:cubicBezTo>
                    <a:pt x="4562" y="8533"/>
                    <a:pt x="4800" y="8772"/>
                    <a:pt x="4800" y="906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36" name="iconfont-1177-866423">
              <a:extLst>
                <a:ext uri="{FF2B5EF4-FFF2-40B4-BE49-F238E27FC236}">
                  <a16:creationId xmlns:a16="http://schemas.microsoft.com/office/drawing/2014/main" id="{DB92EF9C-4039-415F-AF47-23D8006BADB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884353" y="2145152"/>
              <a:ext cx="475095" cy="361991"/>
            </a:xfrm>
            <a:custGeom>
              <a:avLst/>
              <a:gdLst>
                <a:gd name="T0" fmla="*/ 9600 w 16800"/>
                <a:gd name="T1" fmla="*/ 9511 h 12800"/>
                <a:gd name="T2" fmla="*/ 9600 w 16800"/>
                <a:gd name="T3" fmla="*/ 10400 h 12800"/>
                <a:gd name="T4" fmla="*/ 12000 w 16800"/>
                <a:gd name="T5" fmla="*/ 6400 h 12800"/>
                <a:gd name="T6" fmla="*/ 9600 w 16800"/>
                <a:gd name="T7" fmla="*/ 2400 h 12800"/>
                <a:gd name="T8" fmla="*/ 9600 w 16800"/>
                <a:gd name="T9" fmla="*/ 3289 h 12800"/>
                <a:gd name="T10" fmla="*/ 11200 w 16800"/>
                <a:gd name="T11" fmla="*/ 6400 h 12800"/>
                <a:gd name="T12" fmla="*/ 9600 w 16800"/>
                <a:gd name="T13" fmla="*/ 9511 h 12800"/>
                <a:gd name="T14" fmla="*/ 2500 w 16800"/>
                <a:gd name="T15" fmla="*/ 8960 h 12800"/>
                <a:gd name="T16" fmla="*/ 8800 w 16800"/>
                <a:gd name="T17" fmla="*/ 12800 h 12800"/>
                <a:gd name="T18" fmla="*/ 8800 w 16800"/>
                <a:gd name="T19" fmla="*/ 0 h 12800"/>
                <a:gd name="T20" fmla="*/ 2500 w 16800"/>
                <a:gd name="T21" fmla="*/ 3840 h 12800"/>
                <a:gd name="T22" fmla="*/ 834 w 16800"/>
                <a:gd name="T23" fmla="*/ 3840 h 12800"/>
                <a:gd name="T24" fmla="*/ 0 w 16800"/>
                <a:gd name="T25" fmla="*/ 4694 h 12800"/>
                <a:gd name="T26" fmla="*/ 0 w 16800"/>
                <a:gd name="T27" fmla="*/ 8107 h 12800"/>
                <a:gd name="T28" fmla="*/ 834 w 16800"/>
                <a:gd name="T29" fmla="*/ 8961 h 12800"/>
                <a:gd name="T30" fmla="*/ 2500 w 16800"/>
                <a:gd name="T31" fmla="*/ 8961 h 12800"/>
                <a:gd name="T32" fmla="*/ 2500 w 16800"/>
                <a:gd name="T33" fmla="*/ 8960 h 12800"/>
                <a:gd name="T34" fmla="*/ 12000 w 16800"/>
                <a:gd name="T35" fmla="*/ 10187 h 12800"/>
                <a:gd name="T36" fmla="*/ 12000 w 16800"/>
                <a:gd name="T37" fmla="*/ 11200 h 12800"/>
                <a:gd name="T38" fmla="*/ 14400 w 16800"/>
                <a:gd name="T39" fmla="*/ 6400 h 12800"/>
                <a:gd name="T40" fmla="*/ 12000 w 16800"/>
                <a:gd name="T41" fmla="*/ 1600 h 12800"/>
                <a:gd name="T42" fmla="*/ 12000 w 16800"/>
                <a:gd name="T43" fmla="*/ 2579 h 12800"/>
                <a:gd name="T44" fmla="*/ 13600 w 16800"/>
                <a:gd name="T45" fmla="*/ 6400 h 12800"/>
                <a:gd name="T46" fmla="*/ 12000 w 16800"/>
                <a:gd name="T47" fmla="*/ 10187 h 12800"/>
                <a:gd name="T48" fmla="*/ 14400 w 16800"/>
                <a:gd name="T49" fmla="*/ 10944 h 12800"/>
                <a:gd name="T50" fmla="*/ 14400 w 16800"/>
                <a:gd name="T51" fmla="*/ 12000 h 12800"/>
                <a:gd name="T52" fmla="*/ 16800 w 16800"/>
                <a:gd name="T53" fmla="*/ 6400 h 12800"/>
                <a:gd name="T54" fmla="*/ 14400 w 16800"/>
                <a:gd name="T55" fmla="*/ 800 h 12800"/>
                <a:gd name="T56" fmla="*/ 14400 w 16800"/>
                <a:gd name="T57" fmla="*/ 1838 h 12800"/>
                <a:gd name="T58" fmla="*/ 16000 w 16800"/>
                <a:gd name="T59" fmla="*/ 6400 h 12800"/>
                <a:gd name="T60" fmla="*/ 14400 w 16800"/>
                <a:gd name="T61" fmla="*/ 10944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800" h="12800">
                  <a:moveTo>
                    <a:pt x="9600" y="9511"/>
                  </a:moveTo>
                  <a:lnTo>
                    <a:pt x="9600" y="10400"/>
                  </a:lnTo>
                  <a:cubicBezTo>
                    <a:pt x="9600" y="10400"/>
                    <a:pt x="12000" y="9406"/>
                    <a:pt x="12000" y="6400"/>
                  </a:cubicBezTo>
                  <a:cubicBezTo>
                    <a:pt x="12000" y="3394"/>
                    <a:pt x="9600" y="2400"/>
                    <a:pt x="9600" y="2400"/>
                  </a:cubicBezTo>
                  <a:lnTo>
                    <a:pt x="9600" y="3289"/>
                  </a:lnTo>
                  <a:cubicBezTo>
                    <a:pt x="9600" y="3289"/>
                    <a:pt x="11200" y="3967"/>
                    <a:pt x="11200" y="6400"/>
                  </a:cubicBezTo>
                  <a:cubicBezTo>
                    <a:pt x="11200" y="8833"/>
                    <a:pt x="9600" y="9511"/>
                    <a:pt x="9600" y="9511"/>
                  </a:cubicBezTo>
                  <a:close/>
                  <a:moveTo>
                    <a:pt x="2500" y="8960"/>
                  </a:moveTo>
                  <a:lnTo>
                    <a:pt x="8800" y="12800"/>
                  </a:lnTo>
                  <a:lnTo>
                    <a:pt x="8800" y="0"/>
                  </a:lnTo>
                  <a:lnTo>
                    <a:pt x="2500" y="3840"/>
                  </a:lnTo>
                  <a:lnTo>
                    <a:pt x="834" y="3840"/>
                  </a:lnTo>
                  <a:cubicBezTo>
                    <a:pt x="0" y="3840"/>
                    <a:pt x="0" y="4694"/>
                    <a:pt x="0" y="4694"/>
                  </a:cubicBezTo>
                  <a:lnTo>
                    <a:pt x="0" y="8107"/>
                  </a:lnTo>
                  <a:cubicBezTo>
                    <a:pt x="0" y="8107"/>
                    <a:pt x="0" y="8961"/>
                    <a:pt x="834" y="8961"/>
                  </a:cubicBezTo>
                  <a:lnTo>
                    <a:pt x="2500" y="8961"/>
                  </a:lnTo>
                  <a:lnTo>
                    <a:pt x="2500" y="8960"/>
                  </a:lnTo>
                  <a:close/>
                  <a:moveTo>
                    <a:pt x="12000" y="10187"/>
                  </a:moveTo>
                  <a:lnTo>
                    <a:pt x="12000" y="11200"/>
                  </a:lnTo>
                  <a:cubicBezTo>
                    <a:pt x="12000" y="11200"/>
                    <a:pt x="14400" y="9880"/>
                    <a:pt x="14400" y="6400"/>
                  </a:cubicBezTo>
                  <a:cubicBezTo>
                    <a:pt x="14400" y="2920"/>
                    <a:pt x="12000" y="1600"/>
                    <a:pt x="12000" y="1600"/>
                  </a:cubicBezTo>
                  <a:lnTo>
                    <a:pt x="12000" y="2579"/>
                  </a:lnTo>
                  <a:cubicBezTo>
                    <a:pt x="12000" y="2579"/>
                    <a:pt x="13600" y="3620"/>
                    <a:pt x="13600" y="6400"/>
                  </a:cubicBezTo>
                  <a:cubicBezTo>
                    <a:pt x="13600" y="9180"/>
                    <a:pt x="12000" y="10187"/>
                    <a:pt x="12000" y="10187"/>
                  </a:cubicBezTo>
                  <a:close/>
                  <a:moveTo>
                    <a:pt x="14400" y="10944"/>
                  </a:moveTo>
                  <a:lnTo>
                    <a:pt x="14400" y="12000"/>
                  </a:lnTo>
                  <a:cubicBezTo>
                    <a:pt x="14400" y="12000"/>
                    <a:pt x="16800" y="10849"/>
                    <a:pt x="16800" y="6400"/>
                  </a:cubicBezTo>
                  <a:cubicBezTo>
                    <a:pt x="16800" y="1951"/>
                    <a:pt x="14400" y="800"/>
                    <a:pt x="14400" y="800"/>
                  </a:cubicBezTo>
                  <a:lnTo>
                    <a:pt x="14400" y="1838"/>
                  </a:lnTo>
                  <a:cubicBezTo>
                    <a:pt x="14400" y="1838"/>
                    <a:pt x="16000" y="2722"/>
                    <a:pt x="16000" y="6400"/>
                  </a:cubicBezTo>
                  <a:cubicBezTo>
                    <a:pt x="16000" y="10078"/>
                    <a:pt x="14400" y="10944"/>
                    <a:pt x="14400" y="1094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grpSp>
        <p:nvGrpSpPr>
          <p:cNvPr id="49" name="Group 5">
            <a:extLst>
              <a:ext uri="{FF2B5EF4-FFF2-40B4-BE49-F238E27FC236}">
                <a16:creationId xmlns:a16="http://schemas.microsoft.com/office/drawing/2014/main" id="{FD76D10D-9FF5-420D-961A-41598BC4D00F}"/>
              </a:ext>
            </a:extLst>
          </p:cNvPr>
          <p:cNvGrpSpPr/>
          <p:nvPr/>
        </p:nvGrpSpPr>
        <p:grpSpPr>
          <a:xfrm>
            <a:off x="4128349" y="2852170"/>
            <a:ext cx="1184112" cy="655560"/>
            <a:chOff x="1647883" y="3433320"/>
            <a:chExt cx="1697957" cy="655560"/>
          </a:xfrm>
        </p:grpSpPr>
        <p:sp>
          <p:nvSpPr>
            <p:cNvPr id="50" name="CustomShape 6">
              <a:extLst>
                <a:ext uri="{FF2B5EF4-FFF2-40B4-BE49-F238E27FC236}">
                  <a16:creationId xmlns:a16="http://schemas.microsoft.com/office/drawing/2014/main" id="{1376115C-A048-4AA3-BB6A-92F29F41139F}"/>
                </a:ext>
              </a:extLst>
            </p:cNvPr>
            <p:cNvSpPr/>
            <p:nvPr/>
          </p:nvSpPr>
          <p:spPr>
            <a:xfrm>
              <a:off x="1647883" y="3443040"/>
              <a:ext cx="1697957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7">
              <a:extLst>
                <a:ext uri="{FF2B5EF4-FFF2-40B4-BE49-F238E27FC236}">
                  <a16:creationId xmlns:a16="http://schemas.microsoft.com/office/drawing/2014/main" id="{8CB51FFC-3A7A-4E9C-AEDD-09C8BF5A652A}"/>
                </a:ext>
              </a:extLst>
            </p:cNvPr>
            <p:cNvSpPr/>
            <p:nvPr/>
          </p:nvSpPr>
          <p:spPr>
            <a:xfrm>
              <a:off x="1748105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b="1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b="1" strike="noStrike" spc="-1" dirty="0">
                <a:latin typeface="Arial"/>
              </a:endParaRPr>
            </a:p>
          </p:txBody>
        </p: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783080AC-9421-49E1-97CE-A0A2D10B9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323" y="1359701"/>
            <a:ext cx="1495363" cy="1371992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4F8CF522-D11C-4971-9C2F-6AF84EB79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19707" flipV="1">
            <a:off x="2683480" y="2226681"/>
            <a:ext cx="948271" cy="806503"/>
          </a:xfrm>
          <a:prstGeom prst="rect">
            <a:avLst/>
          </a:prstGeom>
        </p:spPr>
      </p:pic>
      <p:sp>
        <p:nvSpPr>
          <p:cNvPr id="42" name="directional-left-arrow-symbol_56911">
            <a:extLst>
              <a:ext uri="{FF2B5EF4-FFF2-40B4-BE49-F238E27FC236}">
                <a16:creationId xmlns:a16="http://schemas.microsoft.com/office/drawing/2014/main" id="{854BB52C-B6E1-4BA5-8C1D-476795AF5011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2837486" y="1672115"/>
            <a:ext cx="1113749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70" name="voice-recorder_17348">
            <a:extLst>
              <a:ext uri="{FF2B5EF4-FFF2-40B4-BE49-F238E27FC236}">
                <a16:creationId xmlns:a16="http://schemas.microsoft.com/office/drawing/2014/main" id="{BD17409D-2ED7-42AD-9F58-7E5E3D95B384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6486235" y="3459714"/>
            <a:ext cx="458434" cy="679920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9985" h="608062">
                <a:moveTo>
                  <a:pt x="34545" y="349016"/>
                </a:moveTo>
                <a:cubicBezTo>
                  <a:pt x="53526" y="349016"/>
                  <a:pt x="69090" y="363036"/>
                  <a:pt x="69090" y="380213"/>
                </a:cubicBezTo>
                <a:cubicBezTo>
                  <a:pt x="69090" y="431491"/>
                  <a:pt x="115024" y="473171"/>
                  <a:pt x="171587" y="473171"/>
                </a:cubicBezTo>
                <a:lnTo>
                  <a:pt x="238399" y="473171"/>
                </a:lnTo>
                <a:cubicBezTo>
                  <a:pt x="294962" y="473171"/>
                  <a:pt x="340895" y="431491"/>
                  <a:pt x="340895" y="380213"/>
                </a:cubicBezTo>
                <a:cubicBezTo>
                  <a:pt x="340895" y="363036"/>
                  <a:pt x="356459" y="349016"/>
                  <a:pt x="375440" y="349016"/>
                </a:cubicBezTo>
                <a:cubicBezTo>
                  <a:pt x="394548" y="349016"/>
                  <a:pt x="409985" y="363036"/>
                  <a:pt x="409985" y="380213"/>
                </a:cubicBezTo>
                <a:cubicBezTo>
                  <a:pt x="409985" y="465719"/>
                  <a:pt x="333682" y="535186"/>
                  <a:pt x="239538" y="535817"/>
                </a:cubicBezTo>
                <a:lnTo>
                  <a:pt x="239538" y="545542"/>
                </a:lnTo>
                <a:lnTo>
                  <a:pt x="315081" y="545542"/>
                </a:lnTo>
                <a:cubicBezTo>
                  <a:pt x="334062" y="545542"/>
                  <a:pt x="349626" y="559562"/>
                  <a:pt x="349626" y="576739"/>
                </a:cubicBezTo>
                <a:cubicBezTo>
                  <a:pt x="349626" y="594042"/>
                  <a:pt x="334062" y="608062"/>
                  <a:pt x="315081" y="608062"/>
                </a:cubicBezTo>
                <a:lnTo>
                  <a:pt x="95031" y="608062"/>
                </a:lnTo>
                <a:cubicBezTo>
                  <a:pt x="75923" y="608062"/>
                  <a:pt x="60486" y="594042"/>
                  <a:pt x="60486" y="576739"/>
                </a:cubicBezTo>
                <a:cubicBezTo>
                  <a:pt x="60486" y="559562"/>
                  <a:pt x="75923" y="545542"/>
                  <a:pt x="95031" y="545542"/>
                </a:cubicBezTo>
                <a:lnTo>
                  <a:pt x="170448" y="545542"/>
                </a:lnTo>
                <a:lnTo>
                  <a:pt x="170448" y="535817"/>
                </a:lnTo>
                <a:cubicBezTo>
                  <a:pt x="76303" y="535186"/>
                  <a:pt x="0" y="465719"/>
                  <a:pt x="0" y="380213"/>
                </a:cubicBezTo>
                <a:cubicBezTo>
                  <a:pt x="0" y="363036"/>
                  <a:pt x="15438" y="349016"/>
                  <a:pt x="34545" y="349016"/>
                </a:cubicBezTo>
                <a:close/>
                <a:moveTo>
                  <a:pt x="204992" y="0"/>
                </a:moveTo>
                <a:cubicBezTo>
                  <a:pt x="275230" y="0"/>
                  <a:pt x="332433" y="58739"/>
                  <a:pt x="332433" y="130994"/>
                </a:cubicBezTo>
                <a:lnTo>
                  <a:pt x="332433" y="316179"/>
                </a:lnTo>
                <a:cubicBezTo>
                  <a:pt x="332433" y="388434"/>
                  <a:pt x="275230" y="447173"/>
                  <a:pt x="204992" y="447173"/>
                </a:cubicBezTo>
                <a:cubicBezTo>
                  <a:pt x="134754" y="447173"/>
                  <a:pt x="77551" y="388434"/>
                  <a:pt x="77551" y="316179"/>
                </a:cubicBezTo>
                <a:lnTo>
                  <a:pt x="77551" y="130994"/>
                </a:lnTo>
                <a:cubicBezTo>
                  <a:pt x="77551" y="58739"/>
                  <a:pt x="134754" y="0"/>
                  <a:pt x="204992" y="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0930086-C66A-413E-98AB-03ED3866A966}"/>
              </a:ext>
            </a:extLst>
          </p:cNvPr>
          <p:cNvCxnSpPr>
            <a:cxnSpLocks/>
          </p:cNvCxnSpPr>
          <p:nvPr/>
        </p:nvCxnSpPr>
        <p:spPr>
          <a:xfrm flipH="1">
            <a:off x="5424227" y="3250042"/>
            <a:ext cx="699283" cy="1"/>
          </a:xfrm>
          <a:prstGeom prst="line">
            <a:avLst/>
          </a:prstGeom>
          <a:ln w="57150">
            <a:solidFill>
              <a:srgbClr val="ED439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53">
            <a:extLst>
              <a:ext uri="{FF2B5EF4-FFF2-40B4-BE49-F238E27FC236}">
                <a16:creationId xmlns:a16="http://schemas.microsoft.com/office/drawing/2014/main" id="{664D5AA2-08B3-4900-AA50-0EDDA2A20FA9}"/>
              </a:ext>
            </a:extLst>
          </p:cNvPr>
          <p:cNvGrpSpPr/>
          <p:nvPr/>
        </p:nvGrpSpPr>
        <p:grpSpPr>
          <a:xfrm>
            <a:off x="6459705" y="2766360"/>
            <a:ext cx="504162" cy="679920"/>
            <a:chOff x="6228279" y="3580528"/>
            <a:chExt cx="337680" cy="455400"/>
          </a:xfrm>
        </p:grpSpPr>
        <p:sp>
          <p:nvSpPr>
            <p:cNvPr id="94" name="CustomShape 54">
              <a:extLst>
                <a:ext uri="{FF2B5EF4-FFF2-40B4-BE49-F238E27FC236}">
                  <a16:creationId xmlns:a16="http://schemas.microsoft.com/office/drawing/2014/main" id="{F3BD3A5B-7790-4706-862F-D674BF9C3B44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>
              <a:extLst>
                <a:ext uri="{FF2B5EF4-FFF2-40B4-BE49-F238E27FC236}">
                  <a16:creationId xmlns:a16="http://schemas.microsoft.com/office/drawing/2014/main" id="{2F6F6D6A-127D-4596-A6CE-9EB7A301E56A}"/>
                </a:ext>
              </a:extLst>
            </p:cNvPr>
            <p:cNvSpPr/>
            <p:nvPr/>
          </p:nvSpPr>
          <p:spPr>
            <a:xfrm>
              <a:off x="6232599" y="3580528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3600" b="1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3600" b="1" strike="noStrike" spc="-1" dirty="0">
                <a:latin typeface="Arial"/>
              </a:endParaRPr>
            </a:p>
          </p:txBody>
        </p:sp>
      </p:grpSp>
      <p:grpSp>
        <p:nvGrpSpPr>
          <p:cNvPr id="100" name="Group 2">
            <a:extLst>
              <a:ext uri="{FF2B5EF4-FFF2-40B4-BE49-F238E27FC236}">
                <a16:creationId xmlns:a16="http://schemas.microsoft.com/office/drawing/2014/main" id="{5358FB1A-C91F-4804-ABA5-C731EDD6415B}"/>
              </a:ext>
            </a:extLst>
          </p:cNvPr>
          <p:cNvGrpSpPr/>
          <p:nvPr/>
        </p:nvGrpSpPr>
        <p:grpSpPr>
          <a:xfrm>
            <a:off x="7497068" y="1566067"/>
            <a:ext cx="1184112" cy="645840"/>
            <a:chOff x="1647883" y="2549880"/>
            <a:chExt cx="1697957" cy="645840"/>
          </a:xfrm>
        </p:grpSpPr>
        <p:sp>
          <p:nvSpPr>
            <p:cNvPr id="101" name="CustomShape 3">
              <a:extLst>
                <a:ext uri="{FF2B5EF4-FFF2-40B4-BE49-F238E27FC236}">
                  <a16:creationId xmlns:a16="http://schemas.microsoft.com/office/drawing/2014/main" id="{48442648-2405-4ECE-AE95-01A5C9E41CF7}"/>
                </a:ext>
              </a:extLst>
            </p:cNvPr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CustomShape 4">
              <a:extLst>
                <a:ext uri="{FF2B5EF4-FFF2-40B4-BE49-F238E27FC236}">
                  <a16:creationId xmlns:a16="http://schemas.microsoft.com/office/drawing/2014/main" id="{74C4482D-3815-4C22-8F37-7FB85D004312}"/>
                </a:ext>
              </a:extLst>
            </p:cNvPr>
            <p:cNvSpPr/>
            <p:nvPr/>
          </p:nvSpPr>
          <p:spPr>
            <a:xfrm>
              <a:off x="1647883" y="2549880"/>
              <a:ext cx="1697957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S</a:t>
              </a:r>
              <a:r>
                <a:rPr lang="en-US" altLang="zh-CN" sz="1800" b="1" strike="noStrike" spc="-1" dirty="0">
                  <a:solidFill>
                    <a:srgbClr val="000000"/>
                  </a:solidFill>
                  <a:latin typeface="Times New Roman"/>
                </a:rPr>
                <a:t>hadow</a:t>
              </a: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sp>
        <p:nvSpPr>
          <p:cNvPr id="104" name="CustomShape 14">
            <a:extLst>
              <a:ext uri="{FF2B5EF4-FFF2-40B4-BE49-F238E27FC236}">
                <a16:creationId xmlns:a16="http://schemas.microsoft.com/office/drawing/2014/main" id="{D725ACB9-7F85-42D8-B83D-93DEB6C50FA6}"/>
              </a:ext>
            </a:extLst>
          </p:cNvPr>
          <p:cNvSpPr/>
          <p:nvPr/>
        </p:nvSpPr>
        <p:spPr>
          <a:xfrm>
            <a:off x="640080" y="3811804"/>
            <a:ext cx="4840227" cy="1959076"/>
          </a:xfrm>
          <a:prstGeom prst="roundRect">
            <a:avLst>
              <a:gd name="adj" fmla="val 16667"/>
            </a:avLst>
          </a:prstGeom>
          <a:noFill/>
          <a:ln w="38160"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B8DD938-7D9A-4C59-A169-8F78601B4ED9}"/>
              </a:ext>
            </a:extLst>
          </p:cNvPr>
          <p:cNvGrpSpPr/>
          <p:nvPr/>
        </p:nvGrpSpPr>
        <p:grpSpPr>
          <a:xfrm>
            <a:off x="3343693" y="2833492"/>
            <a:ext cx="655055" cy="1130486"/>
            <a:chOff x="3072369" y="3127715"/>
            <a:chExt cx="918807" cy="1130486"/>
          </a:xfrm>
          <a:solidFill>
            <a:schemeClr val="bg1"/>
          </a:solidFill>
        </p:grpSpPr>
        <p:sp>
          <p:nvSpPr>
            <p:cNvPr id="55" name="directional-left-arrow-symbol_56911">
              <a:extLst>
                <a:ext uri="{FF2B5EF4-FFF2-40B4-BE49-F238E27FC236}">
                  <a16:creationId xmlns:a16="http://schemas.microsoft.com/office/drawing/2014/main" id="{395477D8-6B4E-44DA-B355-B18F8941E1FD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3072369" y="3127715"/>
              <a:ext cx="918807" cy="343361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grpFill/>
            <a:ln w="19050">
              <a:solidFill>
                <a:srgbClr val="E90D76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7" name="directional-left-arrow-symbol_56911">
              <a:extLst>
                <a:ext uri="{FF2B5EF4-FFF2-40B4-BE49-F238E27FC236}">
                  <a16:creationId xmlns:a16="http://schemas.microsoft.com/office/drawing/2014/main" id="{50AE9954-B9F7-4BA3-B7F8-4741AC229597}"/>
                </a:ext>
              </a:extLst>
            </p:cNvPr>
            <p:cNvSpPr>
              <a:spLocks noChangeAspect="1"/>
            </p:cNvSpPr>
            <p:nvPr/>
          </p:nvSpPr>
          <p:spPr bwMode="auto">
            <a:xfrm rot="7853169" flipV="1">
              <a:off x="3289752" y="3689868"/>
              <a:ext cx="655055" cy="481612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grpFill/>
            <a:ln w="19050">
              <a:solidFill>
                <a:srgbClr val="E90D76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08" name="CustomShape 7">
            <a:extLst>
              <a:ext uri="{FF2B5EF4-FFF2-40B4-BE49-F238E27FC236}">
                <a16:creationId xmlns:a16="http://schemas.microsoft.com/office/drawing/2014/main" id="{4480F915-8522-4BF1-AA69-8175F1ACFB37}"/>
              </a:ext>
            </a:extLst>
          </p:cNvPr>
          <p:cNvSpPr/>
          <p:nvPr/>
        </p:nvSpPr>
        <p:spPr>
          <a:xfrm>
            <a:off x="639840" y="2402982"/>
            <a:ext cx="871077" cy="433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chemeClr val="bg1"/>
                </a:solidFill>
                <a:latin typeface="Times New Roman"/>
              </a:rPr>
              <a:t>Bob</a:t>
            </a:r>
            <a:endParaRPr lang="en-US" sz="2400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0" name="CustomShape 7">
            <a:extLst>
              <a:ext uri="{FF2B5EF4-FFF2-40B4-BE49-F238E27FC236}">
                <a16:creationId xmlns:a16="http://schemas.microsoft.com/office/drawing/2014/main" id="{C10DBFF2-7212-4AC9-A4FE-9770362DDE17}"/>
              </a:ext>
            </a:extLst>
          </p:cNvPr>
          <p:cNvSpPr/>
          <p:nvPr/>
        </p:nvSpPr>
        <p:spPr>
          <a:xfrm>
            <a:off x="2467149" y="4986790"/>
            <a:ext cx="1179845" cy="433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chemeClr val="bg1"/>
                </a:solidFill>
                <a:latin typeface="Times New Roman"/>
              </a:rPr>
              <a:t>O</a:t>
            </a:r>
            <a:r>
              <a:rPr lang="en-US" altLang="zh-CN" sz="2400" b="1" strike="noStrike" spc="-1" dirty="0">
                <a:solidFill>
                  <a:schemeClr val="bg1"/>
                </a:solidFill>
                <a:latin typeface="Times New Roman"/>
              </a:rPr>
              <a:t>thers</a:t>
            </a:r>
            <a:endParaRPr lang="en-US" sz="2400" b="1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46" name="Group 2">
            <a:extLst>
              <a:ext uri="{FF2B5EF4-FFF2-40B4-BE49-F238E27FC236}">
                <a16:creationId xmlns:a16="http://schemas.microsoft.com/office/drawing/2014/main" id="{DF69092C-268F-4A98-B8FB-F7C8AD516754}"/>
              </a:ext>
            </a:extLst>
          </p:cNvPr>
          <p:cNvGrpSpPr/>
          <p:nvPr/>
        </p:nvGrpSpPr>
        <p:grpSpPr>
          <a:xfrm>
            <a:off x="4110595" y="1550683"/>
            <a:ext cx="1184112" cy="645840"/>
            <a:chOff x="1647883" y="2549880"/>
            <a:chExt cx="1697957" cy="645840"/>
          </a:xfrm>
        </p:grpSpPr>
        <p:sp>
          <p:nvSpPr>
            <p:cNvPr id="47" name="CustomShape 3">
              <a:extLst>
                <a:ext uri="{FF2B5EF4-FFF2-40B4-BE49-F238E27FC236}">
                  <a16:creationId xmlns:a16="http://schemas.microsoft.com/office/drawing/2014/main" id="{5EEA9518-72BA-4E2B-94A8-FD1C0E65FB30}"/>
                </a:ext>
              </a:extLst>
            </p:cNvPr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4">
              <a:extLst>
                <a:ext uri="{FF2B5EF4-FFF2-40B4-BE49-F238E27FC236}">
                  <a16:creationId xmlns:a16="http://schemas.microsoft.com/office/drawing/2014/main" id="{70A0146E-D44B-4A6B-90CF-6CE47143AC16}"/>
                </a:ext>
              </a:extLst>
            </p:cNvPr>
            <p:cNvSpPr/>
            <p:nvPr/>
          </p:nvSpPr>
          <p:spPr>
            <a:xfrm>
              <a:off x="1647883" y="2549880"/>
              <a:ext cx="1697957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sp>
        <p:nvSpPr>
          <p:cNvPr id="113" name="CustomShape 76">
            <a:extLst>
              <a:ext uri="{FF2B5EF4-FFF2-40B4-BE49-F238E27FC236}">
                <a16:creationId xmlns:a16="http://schemas.microsoft.com/office/drawing/2014/main" id="{3841909C-C84B-40F6-8D96-D1461B01C0C5}"/>
              </a:ext>
            </a:extLst>
          </p:cNvPr>
          <p:cNvSpPr/>
          <p:nvPr/>
        </p:nvSpPr>
        <p:spPr>
          <a:xfrm rot="10800000" flipV="1">
            <a:off x="5367862" y="181258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76">
            <a:extLst>
              <a:ext uri="{FF2B5EF4-FFF2-40B4-BE49-F238E27FC236}">
                <a16:creationId xmlns:a16="http://schemas.microsoft.com/office/drawing/2014/main" id="{78D47B13-19DD-47B9-A045-F0B72B4F1933}"/>
              </a:ext>
            </a:extLst>
          </p:cNvPr>
          <p:cNvSpPr/>
          <p:nvPr/>
        </p:nvSpPr>
        <p:spPr>
          <a:xfrm rot="10800000" flipV="1">
            <a:off x="7149917" y="181859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76">
            <a:extLst>
              <a:ext uri="{FF2B5EF4-FFF2-40B4-BE49-F238E27FC236}">
                <a16:creationId xmlns:a16="http://schemas.microsoft.com/office/drawing/2014/main" id="{EBB8E7F2-E798-413B-BAC3-574286F4220B}"/>
              </a:ext>
            </a:extLst>
          </p:cNvPr>
          <p:cNvSpPr/>
          <p:nvPr/>
        </p:nvSpPr>
        <p:spPr>
          <a:xfrm rot="8286089" flipV="1">
            <a:off x="4893016" y="2480350"/>
            <a:ext cx="575538" cy="211547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81B835E2-DD2F-4DE7-A8F2-ED174C400A53}"/>
              </a:ext>
            </a:extLst>
          </p:cNvPr>
          <p:cNvCxnSpPr>
            <a:cxnSpLocks/>
          </p:cNvCxnSpPr>
          <p:nvPr/>
        </p:nvCxnSpPr>
        <p:spPr>
          <a:xfrm flipV="1">
            <a:off x="7119236" y="2240117"/>
            <a:ext cx="490379" cy="645134"/>
          </a:xfrm>
          <a:prstGeom prst="line">
            <a:avLst/>
          </a:prstGeom>
          <a:ln w="57150">
            <a:solidFill>
              <a:srgbClr val="ED439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is-greater-than-mathematical-sign_43478">
            <a:extLst>
              <a:ext uri="{FF2B5EF4-FFF2-40B4-BE49-F238E27FC236}">
                <a16:creationId xmlns:a16="http://schemas.microsoft.com/office/drawing/2014/main" id="{96328031-FE2B-4A8B-9BD0-FEDBFC5F28D9}"/>
              </a:ext>
            </a:extLst>
          </p:cNvPr>
          <p:cNvSpPr>
            <a:spLocks noChangeAspect="1"/>
          </p:cNvSpPr>
          <p:nvPr/>
        </p:nvSpPr>
        <p:spPr bwMode="auto">
          <a:xfrm rot="7339027">
            <a:off x="6976184" y="2713111"/>
            <a:ext cx="337918" cy="289771"/>
          </a:xfrm>
          <a:custGeom>
            <a:avLst/>
            <a:gdLst>
              <a:gd name="T0" fmla="*/ 22 w 1395"/>
              <a:gd name="T1" fmla="*/ 1141 h 1198"/>
              <a:gd name="T2" fmla="*/ 111 w 1395"/>
              <a:gd name="T3" fmla="*/ 1198 h 1198"/>
              <a:gd name="T4" fmla="*/ 151 w 1395"/>
              <a:gd name="T5" fmla="*/ 1189 h 1198"/>
              <a:gd name="T6" fmla="*/ 1336 w 1395"/>
              <a:gd name="T7" fmla="*/ 653 h 1198"/>
              <a:gd name="T8" fmla="*/ 1393 w 1395"/>
              <a:gd name="T9" fmla="*/ 562 h 1198"/>
              <a:gd name="T10" fmla="*/ 1331 w 1395"/>
              <a:gd name="T11" fmla="*/ 474 h 1198"/>
              <a:gd name="T12" fmla="*/ 145 w 1395"/>
              <a:gd name="T13" fmla="*/ 19 h 1198"/>
              <a:gd name="T14" fmla="*/ 20 w 1395"/>
              <a:gd name="T15" fmla="*/ 75 h 1198"/>
              <a:gd name="T16" fmla="*/ 76 w 1395"/>
              <a:gd name="T17" fmla="*/ 201 h 1198"/>
              <a:gd name="T18" fmla="*/ 1043 w 1395"/>
              <a:gd name="T19" fmla="*/ 572 h 1198"/>
              <a:gd name="T20" fmla="*/ 70 w 1395"/>
              <a:gd name="T21" fmla="*/ 1012 h 1198"/>
              <a:gd name="T22" fmla="*/ 22 w 1395"/>
              <a:gd name="T23" fmla="*/ 1141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  <a:prstDash val="solid"/>
          </a:ln>
        </p:spPr>
      </p:sp>
      <p:sp>
        <p:nvSpPr>
          <p:cNvPr id="135" name="is-greater-than-mathematical-sign_43478">
            <a:extLst>
              <a:ext uri="{FF2B5EF4-FFF2-40B4-BE49-F238E27FC236}">
                <a16:creationId xmlns:a16="http://schemas.microsoft.com/office/drawing/2014/main" id="{539B15CA-A160-41B0-954F-6660F0BA2621}"/>
              </a:ext>
            </a:extLst>
          </p:cNvPr>
          <p:cNvSpPr>
            <a:spLocks noChangeAspect="1"/>
          </p:cNvSpPr>
          <p:nvPr/>
        </p:nvSpPr>
        <p:spPr bwMode="auto">
          <a:xfrm rot="21327677">
            <a:off x="6066317" y="3105156"/>
            <a:ext cx="337918" cy="289771"/>
          </a:xfrm>
          <a:custGeom>
            <a:avLst/>
            <a:gdLst>
              <a:gd name="T0" fmla="*/ 22 w 1395"/>
              <a:gd name="T1" fmla="*/ 1141 h 1198"/>
              <a:gd name="T2" fmla="*/ 111 w 1395"/>
              <a:gd name="T3" fmla="*/ 1198 h 1198"/>
              <a:gd name="T4" fmla="*/ 151 w 1395"/>
              <a:gd name="T5" fmla="*/ 1189 h 1198"/>
              <a:gd name="T6" fmla="*/ 1336 w 1395"/>
              <a:gd name="T7" fmla="*/ 653 h 1198"/>
              <a:gd name="T8" fmla="*/ 1393 w 1395"/>
              <a:gd name="T9" fmla="*/ 562 h 1198"/>
              <a:gd name="T10" fmla="*/ 1331 w 1395"/>
              <a:gd name="T11" fmla="*/ 474 h 1198"/>
              <a:gd name="T12" fmla="*/ 145 w 1395"/>
              <a:gd name="T13" fmla="*/ 19 h 1198"/>
              <a:gd name="T14" fmla="*/ 20 w 1395"/>
              <a:gd name="T15" fmla="*/ 75 h 1198"/>
              <a:gd name="T16" fmla="*/ 76 w 1395"/>
              <a:gd name="T17" fmla="*/ 201 h 1198"/>
              <a:gd name="T18" fmla="*/ 1043 w 1395"/>
              <a:gd name="T19" fmla="*/ 572 h 1198"/>
              <a:gd name="T20" fmla="*/ 70 w 1395"/>
              <a:gd name="T21" fmla="*/ 1012 h 1198"/>
              <a:gd name="T22" fmla="*/ 22 w 1395"/>
              <a:gd name="T23" fmla="*/ 1141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  <a:prstDash val="solid"/>
          </a:ln>
        </p:spPr>
      </p:sp>
      <p:sp>
        <p:nvSpPr>
          <p:cNvPr id="141" name="CustomShape 1">
            <a:extLst>
              <a:ext uri="{FF2B5EF4-FFF2-40B4-BE49-F238E27FC236}">
                <a16:creationId xmlns:a16="http://schemas.microsoft.com/office/drawing/2014/main" id="{A8EBA3E1-C1C7-4094-858C-D913B2AF9BCE}"/>
              </a:ext>
            </a:extLst>
          </p:cNvPr>
          <p:cNvSpPr/>
          <p:nvPr/>
        </p:nvSpPr>
        <p:spPr>
          <a:xfrm rot="16200000">
            <a:off x="6891072" y="3986394"/>
            <a:ext cx="1016924" cy="25520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43" name="CustomShape 76">
            <a:extLst>
              <a:ext uri="{FF2B5EF4-FFF2-40B4-BE49-F238E27FC236}">
                <a16:creationId xmlns:a16="http://schemas.microsoft.com/office/drawing/2014/main" id="{D1BC7CCB-0ED7-4739-BDD4-94ECC82F9C87}"/>
              </a:ext>
            </a:extLst>
          </p:cNvPr>
          <p:cNvSpPr/>
          <p:nvPr/>
        </p:nvSpPr>
        <p:spPr>
          <a:xfrm rot="10800000" flipV="1">
            <a:off x="6995541" y="366660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76">
            <a:extLst>
              <a:ext uri="{FF2B5EF4-FFF2-40B4-BE49-F238E27FC236}">
                <a16:creationId xmlns:a16="http://schemas.microsoft.com/office/drawing/2014/main" id="{254D325C-1BDE-4CE8-AF68-9A3A48136BEE}"/>
              </a:ext>
            </a:extLst>
          </p:cNvPr>
          <p:cNvSpPr/>
          <p:nvPr/>
        </p:nvSpPr>
        <p:spPr>
          <a:xfrm rot="16200000" flipV="1">
            <a:off x="6572300" y="435192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48BF97BD-59DD-4458-89AC-D0AF1C65B2C2}"/>
              </a:ext>
            </a:extLst>
          </p:cNvPr>
          <p:cNvGrpSpPr/>
          <p:nvPr/>
        </p:nvGrpSpPr>
        <p:grpSpPr>
          <a:xfrm>
            <a:off x="6383252" y="4853145"/>
            <a:ext cx="2032565" cy="818545"/>
            <a:chOff x="6343045" y="4801380"/>
            <a:chExt cx="2032565" cy="818545"/>
          </a:xfrm>
        </p:grpSpPr>
        <p:sp>
          <p:nvSpPr>
            <p:cNvPr id="147" name="CustomShape 7">
              <a:extLst>
                <a:ext uri="{FF2B5EF4-FFF2-40B4-BE49-F238E27FC236}">
                  <a16:creationId xmlns:a16="http://schemas.microsoft.com/office/drawing/2014/main" id="{A73BE721-8DA6-4E39-AB7E-A5021F4B0C4D}"/>
                </a:ext>
              </a:extLst>
            </p:cNvPr>
            <p:cNvSpPr/>
            <p:nvPr/>
          </p:nvSpPr>
          <p:spPr>
            <a:xfrm>
              <a:off x="6343045" y="4801380"/>
              <a:ext cx="2027956" cy="4331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chemeClr val="bg1"/>
                  </a:solidFill>
                  <a:latin typeface="Times New Roman"/>
                </a:rPr>
                <a:t>Bob to be hidden</a:t>
              </a:r>
              <a:endParaRPr lang="en-US" sz="2000" b="1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  <p:pic>
          <p:nvPicPr>
            <p:cNvPr id="149" name="图片 148">
              <a:extLst>
                <a:ext uri="{FF2B5EF4-FFF2-40B4-BE49-F238E27FC236}">
                  <a16:creationId xmlns:a16="http://schemas.microsoft.com/office/drawing/2014/main" id="{8963A9F8-FFBB-488B-8B43-FA7DD2443BEE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/>
            <a:stretch/>
          </p:blipFill>
          <p:spPr>
            <a:xfrm>
              <a:off x="6343045" y="5254165"/>
              <a:ext cx="405870" cy="365760"/>
            </a:xfrm>
            <a:prstGeom prst="rect">
              <a:avLst/>
            </a:prstGeom>
          </p:spPr>
        </p:pic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B5BD8281-7EBE-4036-9D43-C948CEBE8799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85277" y="5254181"/>
              <a:ext cx="405870" cy="365729"/>
            </a:xfrm>
            <a:prstGeom prst="rect">
              <a:avLst/>
            </a:prstGeom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35E68C4E-9319-48B9-B1D8-2C7E40FD8C35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/>
            <a:stretch/>
          </p:blipFill>
          <p:spPr>
            <a:xfrm>
              <a:off x="7427509" y="5254165"/>
              <a:ext cx="405870" cy="365760"/>
            </a:xfrm>
            <a:prstGeom prst="rect">
              <a:avLst/>
            </a:prstGeom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AE7EF4DF-8BF8-4223-BBAD-EAACDA34FA1E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69740" y="5254181"/>
              <a:ext cx="405870" cy="365729"/>
            </a:xfrm>
            <a:prstGeom prst="rect">
              <a:avLst/>
            </a:prstGeom>
          </p:spPr>
        </p:pic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006E301-BFAC-41AD-B73B-A3198DC53240}"/>
              </a:ext>
            </a:extLst>
          </p:cNvPr>
          <p:cNvGrpSpPr/>
          <p:nvPr/>
        </p:nvGrpSpPr>
        <p:grpSpPr>
          <a:xfrm>
            <a:off x="7468483" y="2516957"/>
            <a:ext cx="1210486" cy="2088267"/>
            <a:chOff x="7780903" y="2516957"/>
            <a:chExt cx="1210486" cy="2088267"/>
          </a:xfrm>
        </p:grpSpPr>
        <p:sp>
          <p:nvSpPr>
            <p:cNvPr id="139" name="CustomShape 1">
              <a:extLst>
                <a:ext uri="{FF2B5EF4-FFF2-40B4-BE49-F238E27FC236}">
                  <a16:creationId xmlns:a16="http://schemas.microsoft.com/office/drawing/2014/main" id="{6D1DF992-D4CA-4896-8866-5E077305FAE6}"/>
                </a:ext>
              </a:extLst>
            </p:cNvPr>
            <p:cNvSpPr/>
            <p:nvPr/>
          </p:nvSpPr>
          <p:spPr>
            <a:xfrm>
              <a:off x="7780903" y="2516957"/>
              <a:ext cx="1210486" cy="20882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ED4390"/>
              </a:solidFill>
              <a:custDash>
                <a:ds d="800000" sp="300000"/>
              </a:custDash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600" b="0" strike="noStrike" spc="-1" dirty="0">
                <a:latin typeface="Arial"/>
              </a:endParaRPr>
            </a:p>
          </p:txBody>
        </p: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DDA4EA3F-14C2-47CA-BA35-AD6271FA09B7}"/>
                </a:ext>
              </a:extLst>
            </p:cNvPr>
            <p:cNvGrpSpPr/>
            <p:nvPr/>
          </p:nvGrpSpPr>
          <p:grpSpPr>
            <a:xfrm>
              <a:off x="7875858" y="2590645"/>
              <a:ext cx="1020576" cy="1940891"/>
              <a:chOff x="7874718" y="2580299"/>
              <a:chExt cx="1020576" cy="1940891"/>
            </a:xfrm>
          </p:grpSpPr>
          <p:sp>
            <p:nvSpPr>
              <p:cNvPr id="157" name="CustomShape 7">
                <a:extLst>
                  <a:ext uri="{FF2B5EF4-FFF2-40B4-BE49-F238E27FC236}">
                    <a16:creationId xmlns:a16="http://schemas.microsoft.com/office/drawing/2014/main" id="{C493B122-4E7B-4CE8-9AC2-368905B493A1}"/>
                  </a:ext>
                </a:extLst>
              </p:cNvPr>
              <p:cNvSpPr/>
              <p:nvPr/>
            </p:nvSpPr>
            <p:spPr>
              <a:xfrm>
                <a:off x="7874718" y="2580299"/>
                <a:ext cx="1020576" cy="108970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strike="noStrike" spc="-1" dirty="0">
                    <a:solidFill>
                      <a:schemeClr val="bg1"/>
                    </a:solidFill>
                    <a:latin typeface="Times New Roman"/>
                  </a:rPr>
                  <a:t>Bob to be focused</a:t>
                </a:r>
                <a:endParaRPr lang="en-US" sz="2000" b="1" strike="noStrike" spc="-1" dirty="0">
                  <a:solidFill>
                    <a:schemeClr val="bg1"/>
                  </a:solidFill>
                  <a:latin typeface="Arial"/>
                </a:endParaRPr>
              </a:p>
            </p:txBody>
          </p:sp>
          <p:pic>
            <p:nvPicPr>
              <p:cNvPr id="159" name="图片 158">
                <a:extLst>
                  <a:ext uri="{FF2B5EF4-FFF2-40B4-BE49-F238E27FC236}">
                    <a16:creationId xmlns:a16="http://schemas.microsoft.com/office/drawing/2014/main" id="{2B9BCB0E-EBE9-49E3-BDD6-878A605E0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9975" y="3727060"/>
                <a:ext cx="1010062" cy="368536"/>
              </a:xfrm>
              <a:prstGeom prst="rect">
                <a:avLst/>
              </a:prstGeom>
            </p:spPr>
          </p:pic>
          <p:pic>
            <p:nvPicPr>
              <p:cNvPr id="161" name="图片 160">
                <a:extLst>
                  <a:ext uri="{FF2B5EF4-FFF2-40B4-BE49-F238E27FC236}">
                    <a16:creationId xmlns:a16="http://schemas.microsoft.com/office/drawing/2014/main" id="{2DA310DC-D3B6-4EF7-B5AF-B8A76E551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9975" y="4152654"/>
                <a:ext cx="1010062" cy="368536"/>
              </a:xfrm>
              <a:prstGeom prst="rect">
                <a:avLst/>
              </a:prstGeom>
            </p:spPr>
          </p:pic>
        </p:grpSp>
      </p:grpSp>
      <p:sp>
        <p:nvSpPr>
          <p:cNvPr id="169" name="CustomShape 7">
            <a:extLst>
              <a:ext uri="{FF2B5EF4-FFF2-40B4-BE49-F238E27FC236}">
                <a16:creationId xmlns:a16="http://schemas.microsoft.com/office/drawing/2014/main" id="{4F0D816F-C041-4737-B419-548796449D16}"/>
              </a:ext>
            </a:extLst>
          </p:cNvPr>
          <p:cNvSpPr/>
          <p:nvPr/>
        </p:nvSpPr>
        <p:spPr>
          <a:xfrm>
            <a:off x="5753421" y="1996666"/>
            <a:ext cx="1329362" cy="3400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bg1"/>
                </a:solidFill>
                <a:latin typeface="Times New Roman"/>
              </a:rPr>
              <a:t>S</a:t>
            </a:r>
            <a:r>
              <a:rPr lang="en-US" altLang="zh-CN" sz="2000" b="1" strike="noStrike" spc="-1" dirty="0">
                <a:solidFill>
                  <a:schemeClr val="bg1"/>
                </a:solidFill>
                <a:latin typeface="Times New Roman"/>
              </a:rPr>
              <a:t>mart IoT</a:t>
            </a:r>
            <a:endParaRPr lang="en-US" sz="2000" b="1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170" name="Group 53">
            <a:extLst>
              <a:ext uri="{FF2B5EF4-FFF2-40B4-BE49-F238E27FC236}">
                <a16:creationId xmlns:a16="http://schemas.microsoft.com/office/drawing/2014/main" id="{983CA401-D6B0-4B18-841D-70B8F8C2EC8B}"/>
              </a:ext>
            </a:extLst>
          </p:cNvPr>
          <p:cNvGrpSpPr/>
          <p:nvPr/>
        </p:nvGrpSpPr>
        <p:grpSpPr>
          <a:xfrm>
            <a:off x="3240218" y="3051513"/>
            <a:ext cx="425729" cy="567005"/>
            <a:chOff x="6224027" y="3596366"/>
            <a:chExt cx="341932" cy="455400"/>
          </a:xfrm>
        </p:grpSpPr>
        <p:sp>
          <p:nvSpPr>
            <p:cNvPr id="171" name="CustomShape 54">
              <a:extLst>
                <a:ext uri="{FF2B5EF4-FFF2-40B4-BE49-F238E27FC236}">
                  <a16:creationId xmlns:a16="http://schemas.microsoft.com/office/drawing/2014/main" id="{5B90F317-2AB6-4432-B1D7-7EA0C8562C3E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CustomShape 55">
              <a:extLst>
                <a:ext uri="{FF2B5EF4-FFF2-40B4-BE49-F238E27FC236}">
                  <a16:creationId xmlns:a16="http://schemas.microsoft.com/office/drawing/2014/main" id="{922E67C8-4245-4563-944F-4307E57955AB}"/>
                </a:ext>
              </a:extLst>
            </p:cNvPr>
            <p:cNvSpPr/>
            <p:nvPr/>
          </p:nvSpPr>
          <p:spPr>
            <a:xfrm>
              <a:off x="6224027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1" strike="noStrike" spc="-1" dirty="0">
                  <a:solidFill>
                    <a:srgbClr val="000000"/>
                  </a:solidFill>
                  <a:latin typeface="Times New Roman"/>
                </a:rPr>
                <a:t>1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grpSp>
        <p:nvGrpSpPr>
          <p:cNvPr id="173" name="Group 53">
            <a:extLst>
              <a:ext uri="{FF2B5EF4-FFF2-40B4-BE49-F238E27FC236}">
                <a16:creationId xmlns:a16="http://schemas.microsoft.com/office/drawing/2014/main" id="{78A94FE8-19C6-4A7F-B60A-0B7855C9AB5C}"/>
              </a:ext>
            </a:extLst>
          </p:cNvPr>
          <p:cNvGrpSpPr/>
          <p:nvPr/>
        </p:nvGrpSpPr>
        <p:grpSpPr>
          <a:xfrm>
            <a:off x="5295278" y="1968895"/>
            <a:ext cx="420435" cy="567005"/>
            <a:chOff x="6228279" y="3596366"/>
            <a:chExt cx="337680" cy="455400"/>
          </a:xfrm>
        </p:grpSpPr>
        <p:sp>
          <p:nvSpPr>
            <p:cNvPr id="174" name="CustomShape 54">
              <a:extLst>
                <a:ext uri="{FF2B5EF4-FFF2-40B4-BE49-F238E27FC236}">
                  <a16:creationId xmlns:a16="http://schemas.microsoft.com/office/drawing/2014/main" id="{FFDD9A51-18E4-4507-A6F8-C0E61EDA8C11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55">
              <a:extLst>
                <a:ext uri="{FF2B5EF4-FFF2-40B4-BE49-F238E27FC236}">
                  <a16:creationId xmlns:a16="http://schemas.microsoft.com/office/drawing/2014/main" id="{B834FF98-ACE5-420F-8729-467B3BC23420}"/>
                </a:ext>
              </a:extLst>
            </p:cNvPr>
            <p:cNvSpPr/>
            <p:nvPr/>
          </p:nvSpPr>
          <p:spPr>
            <a:xfrm>
              <a:off x="6239169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pc="-1" dirty="0">
                  <a:solidFill>
                    <a:srgbClr val="000000"/>
                  </a:solidFill>
                  <a:latin typeface="Times New Roman"/>
                </a:rPr>
                <a:t>2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grpSp>
        <p:nvGrpSpPr>
          <p:cNvPr id="176" name="Group 53">
            <a:extLst>
              <a:ext uri="{FF2B5EF4-FFF2-40B4-BE49-F238E27FC236}">
                <a16:creationId xmlns:a16="http://schemas.microsoft.com/office/drawing/2014/main" id="{1418628D-38C0-4112-A5E2-F6C521A25522}"/>
              </a:ext>
            </a:extLst>
          </p:cNvPr>
          <p:cNvGrpSpPr/>
          <p:nvPr/>
        </p:nvGrpSpPr>
        <p:grpSpPr>
          <a:xfrm>
            <a:off x="6945631" y="3965628"/>
            <a:ext cx="420435" cy="567005"/>
            <a:chOff x="6228279" y="3596366"/>
            <a:chExt cx="337680" cy="455400"/>
          </a:xfrm>
        </p:grpSpPr>
        <p:sp>
          <p:nvSpPr>
            <p:cNvPr id="177" name="CustomShape 54">
              <a:extLst>
                <a:ext uri="{FF2B5EF4-FFF2-40B4-BE49-F238E27FC236}">
                  <a16:creationId xmlns:a16="http://schemas.microsoft.com/office/drawing/2014/main" id="{B2DD0CAD-0598-4AB6-A085-1C897F5708B5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CustomShape 55">
              <a:extLst>
                <a:ext uri="{FF2B5EF4-FFF2-40B4-BE49-F238E27FC236}">
                  <a16:creationId xmlns:a16="http://schemas.microsoft.com/office/drawing/2014/main" id="{B703039B-63AB-4F46-A2BC-7BE817E6D68A}"/>
                </a:ext>
              </a:extLst>
            </p:cNvPr>
            <p:cNvSpPr/>
            <p:nvPr/>
          </p:nvSpPr>
          <p:spPr>
            <a:xfrm>
              <a:off x="6239169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trike="noStrike" spc="-1" dirty="0">
                  <a:solidFill>
                    <a:srgbClr val="000000"/>
                  </a:solidFill>
                  <a:latin typeface="Times New Roman"/>
                </a:rPr>
                <a:t>3</a:t>
              </a:r>
              <a:endParaRPr lang="en-US" sz="2800" b="1" strike="noStrike" spc="-1" dirty="0">
                <a:latin typeface="Arial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4483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ser_158961">
            <a:extLst>
              <a:ext uri="{FF2B5EF4-FFF2-40B4-BE49-F238E27FC236}">
                <a16:creationId xmlns:a16="http://schemas.microsoft.com/office/drawing/2014/main" id="{306EA3ED-145D-4064-96CB-BCDBDE700A83}"/>
              </a:ext>
            </a:extLst>
          </p:cNvPr>
          <p:cNvSpPr>
            <a:spLocks noChangeAspect="1"/>
          </p:cNvSpPr>
          <p:nvPr/>
        </p:nvSpPr>
        <p:spPr bwMode="auto">
          <a:xfrm>
            <a:off x="2956560" y="1206001"/>
            <a:ext cx="6593004" cy="4731292"/>
          </a:xfrm>
          <a:custGeom>
            <a:avLst/>
            <a:gdLst>
              <a:gd name="connsiteX0" fmla="*/ 533228 w 606862"/>
              <a:gd name="connsiteY0" fmla="*/ 69781 h 435499"/>
              <a:gd name="connsiteX1" fmla="*/ 528214 w 606862"/>
              <a:gd name="connsiteY1" fmla="*/ 81924 h 435499"/>
              <a:gd name="connsiteX2" fmla="*/ 515122 w 606862"/>
              <a:gd name="connsiteY2" fmla="*/ 82851 h 435499"/>
              <a:gd name="connsiteX3" fmla="*/ 513543 w 606862"/>
              <a:gd name="connsiteY3" fmla="*/ 87671 h 435499"/>
              <a:gd name="connsiteX4" fmla="*/ 523571 w 606862"/>
              <a:gd name="connsiteY4" fmla="*/ 96107 h 435499"/>
              <a:gd name="connsiteX5" fmla="*/ 520414 w 606862"/>
              <a:gd name="connsiteY5" fmla="*/ 108806 h 435499"/>
              <a:gd name="connsiteX6" fmla="*/ 524500 w 606862"/>
              <a:gd name="connsiteY6" fmla="*/ 111773 h 435499"/>
              <a:gd name="connsiteX7" fmla="*/ 535643 w 606862"/>
              <a:gd name="connsiteY7" fmla="*/ 104913 h 435499"/>
              <a:gd name="connsiteX8" fmla="*/ 546785 w 606862"/>
              <a:gd name="connsiteY8" fmla="*/ 111773 h 435499"/>
              <a:gd name="connsiteX9" fmla="*/ 550871 w 606862"/>
              <a:gd name="connsiteY9" fmla="*/ 108806 h 435499"/>
              <a:gd name="connsiteX10" fmla="*/ 547807 w 606862"/>
              <a:gd name="connsiteY10" fmla="*/ 96107 h 435499"/>
              <a:gd name="connsiteX11" fmla="*/ 557835 w 606862"/>
              <a:gd name="connsiteY11" fmla="*/ 87671 h 435499"/>
              <a:gd name="connsiteX12" fmla="*/ 556349 w 606862"/>
              <a:gd name="connsiteY12" fmla="*/ 82851 h 435499"/>
              <a:gd name="connsiteX13" fmla="*/ 543257 w 606862"/>
              <a:gd name="connsiteY13" fmla="*/ 81924 h 435499"/>
              <a:gd name="connsiteX14" fmla="*/ 538242 w 606862"/>
              <a:gd name="connsiteY14" fmla="*/ 69781 h 435499"/>
              <a:gd name="connsiteX15" fmla="*/ 533228 w 606862"/>
              <a:gd name="connsiteY15" fmla="*/ 69781 h 435499"/>
              <a:gd name="connsiteX16" fmla="*/ 474173 w 606862"/>
              <a:gd name="connsiteY16" fmla="*/ 69781 h 435499"/>
              <a:gd name="connsiteX17" fmla="*/ 469159 w 606862"/>
              <a:gd name="connsiteY17" fmla="*/ 81924 h 435499"/>
              <a:gd name="connsiteX18" fmla="*/ 456066 w 606862"/>
              <a:gd name="connsiteY18" fmla="*/ 82851 h 435499"/>
              <a:gd name="connsiteX19" fmla="*/ 454488 w 606862"/>
              <a:gd name="connsiteY19" fmla="*/ 87671 h 435499"/>
              <a:gd name="connsiteX20" fmla="*/ 464516 w 606862"/>
              <a:gd name="connsiteY20" fmla="*/ 96107 h 435499"/>
              <a:gd name="connsiteX21" fmla="*/ 461359 w 606862"/>
              <a:gd name="connsiteY21" fmla="*/ 108806 h 435499"/>
              <a:gd name="connsiteX22" fmla="*/ 465445 w 606862"/>
              <a:gd name="connsiteY22" fmla="*/ 111773 h 435499"/>
              <a:gd name="connsiteX23" fmla="*/ 476587 w 606862"/>
              <a:gd name="connsiteY23" fmla="*/ 104913 h 435499"/>
              <a:gd name="connsiteX24" fmla="*/ 487730 w 606862"/>
              <a:gd name="connsiteY24" fmla="*/ 111773 h 435499"/>
              <a:gd name="connsiteX25" fmla="*/ 491815 w 606862"/>
              <a:gd name="connsiteY25" fmla="*/ 108806 h 435499"/>
              <a:gd name="connsiteX26" fmla="*/ 488751 w 606862"/>
              <a:gd name="connsiteY26" fmla="*/ 96107 h 435499"/>
              <a:gd name="connsiteX27" fmla="*/ 498779 w 606862"/>
              <a:gd name="connsiteY27" fmla="*/ 87671 h 435499"/>
              <a:gd name="connsiteX28" fmla="*/ 497294 w 606862"/>
              <a:gd name="connsiteY28" fmla="*/ 82851 h 435499"/>
              <a:gd name="connsiteX29" fmla="*/ 484201 w 606862"/>
              <a:gd name="connsiteY29" fmla="*/ 81924 h 435499"/>
              <a:gd name="connsiteX30" fmla="*/ 479187 w 606862"/>
              <a:gd name="connsiteY30" fmla="*/ 69781 h 435499"/>
              <a:gd name="connsiteX31" fmla="*/ 474173 w 606862"/>
              <a:gd name="connsiteY31" fmla="*/ 69781 h 435499"/>
              <a:gd name="connsiteX32" fmla="*/ 415117 w 606862"/>
              <a:gd name="connsiteY32" fmla="*/ 69781 h 435499"/>
              <a:gd name="connsiteX33" fmla="*/ 410103 w 606862"/>
              <a:gd name="connsiteY33" fmla="*/ 81924 h 435499"/>
              <a:gd name="connsiteX34" fmla="*/ 397011 w 606862"/>
              <a:gd name="connsiteY34" fmla="*/ 82851 h 435499"/>
              <a:gd name="connsiteX35" fmla="*/ 395432 w 606862"/>
              <a:gd name="connsiteY35" fmla="*/ 87671 h 435499"/>
              <a:gd name="connsiteX36" fmla="*/ 405460 w 606862"/>
              <a:gd name="connsiteY36" fmla="*/ 96107 h 435499"/>
              <a:gd name="connsiteX37" fmla="*/ 402303 w 606862"/>
              <a:gd name="connsiteY37" fmla="*/ 108806 h 435499"/>
              <a:gd name="connsiteX38" fmla="*/ 406389 w 606862"/>
              <a:gd name="connsiteY38" fmla="*/ 111773 h 435499"/>
              <a:gd name="connsiteX39" fmla="*/ 417532 w 606862"/>
              <a:gd name="connsiteY39" fmla="*/ 104913 h 435499"/>
              <a:gd name="connsiteX40" fmla="*/ 428674 w 606862"/>
              <a:gd name="connsiteY40" fmla="*/ 111773 h 435499"/>
              <a:gd name="connsiteX41" fmla="*/ 432760 w 606862"/>
              <a:gd name="connsiteY41" fmla="*/ 108806 h 435499"/>
              <a:gd name="connsiteX42" fmla="*/ 429696 w 606862"/>
              <a:gd name="connsiteY42" fmla="*/ 96107 h 435499"/>
              <a:gd name="connsiteX43" fmla="*/ 439724 w 606862"/>
              <a:gd name="connsiteY43" fmla="*/ 87671 h 435499"/>
              <a:gd name="connsiteX44" fmla="*/ 438238 w 606862"/>
              <a:gd name="connsiteY44" fmla="*/ 82851 h 435499"/>
              <a:gd name="connsiteX45" fmla="*/ 425146 w 606862"/>
              <a:gd name="connsiteY45" fmla="*/ 81924 h 435499"/>
              <a:gd name="connsiteX46" fmla="*/ 420132 w 606862"/>
              <a:gd name="connsiteY46" fmla="*/ 69781 h 435499"/>
              <a:gd name="connsiteX47" fmla="*/ 415117 w 606862"/>
              <a:gd name="connsiteY47" fmla="*/ 69781 h 435499"/>
              <a:gd name="connsiteX48" fmla="*/ 436010 w 606862"/>
              <a:gd name="connsiteY48" fmla="*/ 3780 h 435499"/>
              <a:gd name="connsiteX49" fmla="*/ 517257 w 606862"/>
              <a:gd name="connsiteY49" fmla="*/ 3780 h 435499"/>
              <a:gd name="connsiteX50" fmla="*/ 606862 w 606862"/>
              <a:gd name="connsiteY50" fmla="*/ 93140 h 435499"/>
              <a:gd name="connsiteX51" fmla="*/ 517257 w 606862"/>
              <a:gd name="connsiteY51" fmla="*/ 182594 h 435499"/>
              <a:gd name="connsiteX52" fmla="*/ 456438 w 606862"/>
              <a:gd name="connsiteY52" fmla="*/ 182594 h 435499"/>
              <a:gd name="connsiteX53" fmla="*/ 415210 w 606862"/>
              <a:gd name="connsiteY53" fmla="*/ 223751 h 435499"/>
              <a:gd name="connsiteX54" fmla="*/ 407689 w 606862"/>
              <a:gd name="connsiteY54" fmla="*/ 220692 h 435499"/>
              <a:gd name="connsiteX55" fmla="*/ 407689 w 606862"/>
              <a:gd name="connsiteY55" fmla="*/ 178051 h 435499"/>
              <a:gd name="connsiteX56" fmla="*/ 346405 w 606862"/>
              <a:gd name="connsiteY56" fmla="*/ 93233 h 435499"/>
              <a:gd name="connsiteX57" fmla="*/ 436010 w 606862"/>
              <a:gd name="connsiteY57" fmla="*/ 3780 h 435499"/>
              <a:gd name="connsiteX58" fmla="*/ 140854 w 606862"/>
              <a:gd name="connsiteY58" fmla="*/ 207 h 435499"/>
              <a:gd name="connsiteX59" fmla="*/ 216621 w 606862"/>
              <a:gd name="connsiteY59" fmla="*/ 856 h 435499"/>
              <a:gd name="connsiteX60" fmla="*/ 272145 w 606862"/>
              <a:gd name="connsiteY60" fmla="*/ 33762 h 435499"/>
              <a:gd name="connsiteX61" fmla="*/ 302693 w 606862"/>
              <a:gd name="connsiteY61" fmla="*/ 122934 h 435499"/>
              <a:gd name="connsiteX62" fmla="*/ 310400 w 606862"/>
              <a:gd name="connsiteY62" fmla="*/ 158343 h 435499"/>
              <a:gd name="connsiteX63" fmla="*/ 293130 w 606862"/>
              <a:gd name="connsiteY63" fmla="*/ 188098 h 435499"/>
              <a:gd name="connsiteX64" fmla="*/ 281152 w 606862"/>
              <a:gd name="connsiteY64" fmla="*/ 220819 h 435499"/>
              <a:gd name="connsiteX65" fmla="*/ 281152 w 606862"/>
              <a:gd name="connsiteY65" fmla="*/ 260863 h 435499"/>
              <a:gd name="connsiteX66" fmla="*/ 283287 w 606862"/>
              <a:gd name="connsiteY66" fmla="*/ 264385 h 435499"/>
              <a:gd name="connsiteX67" fmla="*/ 407057 w 606862"/>
              <a:gd name="connsiteY67" fmla="*/ 343732 h 435499"/>
              <a:gd name="connsiteX68" fmla="*/ 422192 w 606862"/>
              <a:gd name="connsiteY68" fmla="*/ 375989 h 435499"/>
              <a:gd name="connsiteX69" fmla="*/ 422192 w 606862"/>
              <a:gd name="connsiteY69" fmla="*/ 435406 h 435499"/>
              <a:gd name="connsiteX70" fmla="*/ 238533 w 606862"/>
              <a:gd name="connsiteY70" fmla="*/ 435406 h 435499"/>
              <a:gd name="connsiteX71" fmla="*/ 220520 w 606862"/>
              <a:gd name="connsiteY71" fmla="*/ 352816 h 435499"/>
              <a:gd name="connsiteX72" fmla="*/ 210957 w 606862"/>
              <a:gd name="connsiteY72" fmla="*/ 299331 h 435499"/>
              <a:gd name="connsiteX73" fmla="*/ 201393 w 606862"/>
              <a:gd name="connsiteY73" fmla="*/ 352816 h 435499"/>
              <a:gd name="connsiteX74" fmla="*/ 183566 w 606862"/>
              <a:gd name="connsiteY74" fmla="*/ 435499 h 435499"/>
              <a:gd name="connsiteX75" fmla="*/ 0 w 606862"/>
              <a:gd name="connsiteY75" fmla="*/ 435499 h 435499"/>
              <a:gd name="connsiteX76" fmla="*/ 0 w 606862"/>
              <a:gd name="connsiteY76" fmla="*/ 376082 h 435499"/>
              <a:gd name="connsiteX77" fmla="*/ 15135 w 606862"/>
              <a:gd name="connsiteY77" fmla="*/ 343824 h 435499"/>
              <a:gd name="connsiteX78" fmla="*/ 138905 w 606862"/>
              <a:gd name="connsiteY78" fmla="*/ 264478 h 435499"/>
              <a:gd name="connsiteX79" fmla="*/ 141040 w 606862"/>
              <a:gd name="connsiteY79" fmla="*/ 261049 h 435499"/>
              <a:gd name="connsiteX80" fmla="*/ 141040 w 606862"/>
              <a:gd name="connsiteY80" fmla="*/ 221005 h 435499"/>
              <a:gd name="connsiteX81" fmla="*/ 128970 w 606862"/>
              <a:gd name="connsiteY81" fmla="*/ 188191 h 435499"/>
              <a:gd name="connsiteX82" fmla="*/ 111792 w 606862"/>
              <a:gd name="connsiteY82" fmla="*/ 158436 h 435499"/>
              <a:gd name="connsiteX83" fmla="*/ 118942 w 606862"/>
              <a:gd name="connsiteY83" fmla="*/ 123120 h 435499"/>
              <a:gd name="connsiteX84" fmla="*/ 149397 w 606862"/>
              <a:gd name="connsiteY84" fmla="*/ 18560 h 435499"/>
              <a:gd name="connsiteX85" fmla="*/ 140854 w 606862"/>
              <a:gd name="connsiteY85" fmla="*/ 207 h 4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6862" h="435499">
                <a:moveTo>
                  <a:pt x="533228" y="69781"/>
                </a:moveTo>
                <a:lnTo>
                  <a:pt x="528214" y="81924"/>
                </a:lnTo>
                <a:lnTo>
                  <a:pt x="515122" y="82851"/>
                </a:lnTo>
                <a:cubicBezTo>
                  <a:pt x="512615" y="83036"/>
                  <a:pt x="511686" y="86095"/>
                  <a:pt x="513543" y="87671"/>
                </a:cubicBezTo>
                <a:lnTo>
                  <a:pt x="523571" y="96107"/>
                </a:lnTo>
                <a:lnTo>
                  <a:pt x="520414" y="108806"/>
                </a:lnTo>
                <a:cubicBezTo>
                  <a:pt x="519857" y="111217"/>
                  <a:pt x="522457" y="113163"/>
                  <a:pt x="524500" y="111773"/>
                </a:cubicBezTo>
                <a:lnTo>
                  <a:pt x="535643" y="104913"/>
                </a:lnTo>
                <a:lnTo>
                  <a:pt x="546785" y="111773"/>
                </a:lnTo>
                <a:cubicBezTo>
                  <a:pt x="548921" y="113163"/>
                  <a:pt x="551521" y="111217"/>
                  <a:pt x="550871" y="108806"/>
                </a:cubicBezTo>
                <a:lnTo>
                  <a:pt x="547807" y="96107"/>
                </a:lnTo>
                <a:lnTo>
                  <a:pt x="557835" y="87671"/>
                </a:lnTo>
                <a:cubicBezTo>
                  <a:pt x="559785" y="86095"/>
                  <a:pt x="558856" y="83036"/>
                  <a:pt x="556349" y="82851"/>
                </a:cubicBezTo>
                <a:lnTo>
                  <a:pt x="543257" y="81924"/>
                </a:lnTo>
                <a:lnTo>
                  <a:pt x="538242" y="69781"/>
                </a:lnTo>
                <a:cubicBezTo>
                  <a:pt x="537407" y="67463"/>
                  <a:pt x="534157" y="67463"/>
                  <a:pt x="533228" y="69781"/>
                </a:cubicBezTo>
                <a:close/>
                <a:moveTo>
                  <a:pt x="474173" y="69781"/>
                </a:moveTo>
                <a:lnTo>
                  <a:pt x="469159" y="81924"/>
                </a:lnTo>
                <a:lnTo>
                  <a:pt x="456066" y="82851"/>
                </a:lnTo>
                <a:cubicBezTo>
                  <a:pt x="453559" y="83036"/>
                  <a:pt x="452631" y="86095"/>
                  <a:pt x="454488" y="87671"/>
                </a:cubicBezTo>
                <a:lnTo>
                  <a:pt x="464516" y="96107"/>
                </a:lnTo>
                <a:lnTo>
                  <a:pt x="461359" y="108806"/>
                </a:lnTo>
                <a:cubicBezTo>
                  <a:pt x="460802" y="111217"/>
                  <a:pt x="463402" y="113163"/>
                  <a:pt x="465445" y="111773"/>
                </a:cubicBezTo>
                <a:lnTo>
                  <a:pt x="476587" y="104913"/>
                </a:lnTo>
                <a:lnTo>
                  <a:pt x="487730" y="111773"/>
                </a:lnTo>
                <a:cubicBezTo>
                  <a:pt x="489865" y="113163"/>
                  <a:pt x="492465" y="111217"/>
                  <a:pt x="491815" y="108806"/>
                </a:cubicBezTo>
                <a:lnTo>
                  <a:pt x="488751" y="96107"/>
                </a:lnTo>
                <a:lnTo>
                  <a:pt x="498779" y="87671"/>
                </a:lnTo>
                <a:cubicBezTo>
                  <a:pt x="500729" y="86095"/>
                  <a:pt x="499615" y="83036"/>
                  <a:pt x="497294" y="82851"/>
                </a:cubicBezTo>
                <a:lnTo>
                  <a:pt x="484201" y="81924"/>
                </a:lnTo>
                <a:lnTo>
                  <a:pt x="479187" y="69781"/>
                </a:lnTo>
                <a:cubicBezTo>
                  <a:pt x="478351" y="67463"/>
                  <a:pt x="475101" y="67463"/>
                  <a:pt x="474173" y="69781"/>
                </a:cubicBezTo>
                <a:close/>
                <a:moveTo>
                  <a:pt x="415117" y="69781"/>
                </a:moveTo>
                <a:lnTo>
                  <a:pt x="410103" y="81924"/>
                </a:lnTo>
                <a:lnTo>
                  <a:pt x="397011" y="82851"/>
                </a:lnTo>
                <a:cubicBezTo>
                  <a:pt x="394504" y="83036"/>
                  <a:pt x="393575" y="86095"/>
                  <a:pt x="395432" y="87671"/>
                </a:cubicBezTo>
                <a:lnTo>
                  <a:pt x="405460" y="96107"/>
                </a:lnTo>
                <a:lnTo>
                  <a:pt x="402303" y="108806"/>
                </a:lnTo>
                <a:cubicBezTo>
                  <a:pt x="401746" y="111217"/>
                  <a:pt x="404346" y="113163"/>
                  <a:pt x="406389" y="111773"/>
                </a:cubicBezTo>
                <a:lnTo>
                  <a:pt x="417532" y="104913"/>
                </a:lnTo>
                <a:lnTo>
                  <a:pt x="428674" y="111773"/>
                </a:lnTo>
                <a:cubicBezTo>
                  <a:pt x="430810" y="113163"/>
                  <a:pt x="433410" y="111217"/>
                  <a:pt x="432760" y="108806"/>
                </a:cubicBezTo>
                <a:lnTo>
                  <a:pt x="429696" y="96107"/>
                </a:lnTo>
                <a:lnTo>
                  <a:pt x="439724" y="87671"/>
                </a:lnTo>
                <a:cubicBezTo>
                  <a:pt x="441581" y="86095"/>
                  <a:pt x="440560" y="83036"/>
                  <a:pt x="438238" y="82851"/>
                </a:cubicBezTo>
                <a:lnTo>
                  <a:pt x="425146" y="81924"/>
                </a:lnTo>
                <a:lnTo>
                  <a:pt x="420132" y="69781"/>
                </a:lnTo>
                <a:cubicBezTo>
                  <a:pt x="419296" y="67463"/>
                  <a:pt x="416046" y="67463"/>
                  <a:pt x="415117" y="69781"/>
                </a:cubicBezTo>
                <a:close/>
                <a:moveTo>
                  <a:pt x="436010" y="3780"/>
                </a:moveTo>
                <a:lnTo>
                  <a:pt x="517257" y="3780"/>
                </a:lnTo>
                <a:cubicBezTo>
                  <a:pt x="566749" y="3780"/>
                  <a:pt x="606862" y="43825"/>
                  <a:pt x="606862" y="93140"/>
                </a:cubicBezTo>
                <a:cubicBezTo>
                  <a:pt x="606862" y="142548"/>
                  <a:pt x="566749" y="182594"/>
                  <a:pt x="517257" y="182594"/>
                </a:cubicBezTo>
                <a:lnTo>
                  <a:pt x="456438" y="182594"/>
                </a:lnTo>
                <a:lnTo>
                  <a:pt x="415210" y="223751"/>
                </a:lnTo>
                <a:cubicBezTo>
                  <a:pt x="412517" y="226625"/>
                  <a:pt x="407689" y="224678"/>
                  <a:pt x="407689" y="220692"/>
                </a:cubicBezTo>
                <a:lnTo>
                  <a:pt x="407689" y="178051"/>
                </a:lnTo>
                <a:cubicBezTo>
                  <a:pt x="372126" y="166279"/>
                  <a:pt x="346405" y="132815"/>
                  <a:pt x="346405" y="93233"/>
                </a:cubicBezTo>
                <a:cubicBezTo>
                  <a:pt x="346405" y="43825"/>
                  <a:pt x="386518" y="3780"/>
                  <a:pt x="436010" y="3780"/>
                </a:cubicBezTo>
                <a:close/>
                <a:moveTo>
                  <a:pt x="140854" y="207"/>
                </a:moveTo>
                <a:cubicBezTo>
                  <a:pt x="140854" y="207"/>
                  <a:pt x="191922" y="5954"/>
                  <a:pt x="216621" y="856"/>
                </a:cubicBezTo>
                <a:cubicBezTo>
                  <a:pt x="241412" y="-4335"/>
                  <a:pt x="267874" y="15038"/>
                  <a:pt x="272145" y="33762"/>
                </a:cubicBezTo>
                <a:cubicBezTo>
                  <a:pt x="272145" y="33762"/>
                  <a:pt x="322099" y="33948"/>
                  <a:pt x="302693" y="122934"/>
                </a:cubicBezTo>
                <a:cubicBezTo>
                  <a:pt x="310493" y="122563"/>
                  <a:pt x="318942" y="128032"/>
                  <a:pt x="310400" y="158343"/>
                </a:cubicBezTo>
                <a:cubicBezTo>
                  <a:pt x="303807" y="181331"/>
                  <a:pt x="297772" y="187727"/>
                  <a:pt x="293130" y="188098"/>
                </a:cubicBezTo>
                <a:cubicBezTo>
                  <a:pt x="291551" y="198480"/>
                  <a:pt x="287466" y="209974"/>
                  <a:pt x="281152" y="220819"/>
                </a:cubicBezTo>
                <a:lnTo>
                  <a:pt x="281152" y="260863"/>
                </a:lnTo>
                <a:cubicBezTo>
                  <a:pt x="281152" y="262346"/>
                  <a:pt x="281895" y="263737"/>
                  <a:pt x="283287" y="264385"/>
                </a:cubicBezTo>
                <a:cubicBezTo>
                  <a:pt x="294987" y="270133"/>
                  <a:pt x="353204" y="299424"/>
                  <a:pt x="407057" y="343732"/>
                </a:cubicBezTo>
                <a:cubicBezTo>
                  <a:pt x="416714" y="351611"/>
                  <a:pt x="422192" y="363476"/>
                  <a:pt x="422192" y="375989"/>
                </a:cubicBezTo>
                <a:lnTo>
                  <a:pt x="422192" y="435406"/>
                </a:lnTo>
                <a:lnTo>
                  <a:pt x="238533" y="435406"/>
                </a:lnTo>
                <a:lnTo>
                  <a:pt x="220520" y="352816"/>
                </a:lnTo>
                <a:cubicBezTo>
                  <a:pt x="257104" y="301834"/>
                  <a:pt x="217735" y="299331"/>
                  <a:pt x="210957" y="299331"/>
                </a:cubicBezTo>
                <a:cubicBezTo>
                  <a:pt x="204179" y="299424"/>
                  <a:pt x="164810" y="301834"/>
                  <a:pt x="201393" y="352816"/>
                </a:cubicBezTo>
                <a:lnTo>
                  <a:pt x="183566" y="435499"/>
                </a:lnTo>
                <a:lnTo>
                  <a:pt x="0" y="435499"/>
                </a:lnTo>
                <a:lnTo>
                  <a:pt x="0" y="376082"/>
                </a:lnTo>
                <a:cubicBezTo>
                  <a:pt x="0" y="363754"/>
                  <a:pt x="5478" y="351703"/>
                  <a:pt x="15135" y="343824"/>
                </a:cubicBezTo>
                <a:cubicBezTo>
                  <a:pt x="68988" y="299609"/>
                  <a:pt x="127113" y="270318"/>
                  <a:pt x="138905" y="264478"/>
                </a:cubicBezTo>
                <a:cubicBezTo>
                  <a:pt x="140112" y="263829"/>
                  <a:pt x="141040" y="262532"/>
                  <a:pt x="141040" y="261049"/>
                </a:cubicBezTo>
                <a:lnTo>
                  <a:pt x="141040" y="221005"/>
                </a:lnTo>
                <a:cubicBezTo>
                  <a:pt x="134726" y="210067"/>
                  <a:pt x="130641" y="198573"/>
                  <a:pt x="128970" y="188191"/>
                </a:cubicBezTo>
                <a:cubicBezTo>
                  <a:pt x="124420" y="187820"/>
                  <a:pt x="118385" y="181424"/>
                  <a:pt x="111792" y="158436"/>
                </a:cubicBezTo>
                <a:cubicBezTo>
                  <a:pt x="103528" y="128867"/>
                  <a:pt x="111328" y="123120"/>
                  <a:pt x="118942" y="123120"/>
                </a:cubicBezTo>
                <a:cubicBezTo>
                  <a:pt x="114856" y="105786"/>
                  <a:pt x="104643" y="45813"/>
                  <a:pt x="149397" y="18560"/>
                </a:cubicBezTo>
                <a:cubicBezTo>
                  <a:pt x="149397" y="18560"/>
                  <a:pt x="140112" y="10960"/>
                  <a:pt x="140854" y="207"/>
                </a:cubicBezTo>
                <a:close/>
              </a:path>
            </a:pathLst>
          </a:custGeom>
          <a:solidFill>
            <a:schemeClr val="tx1"/>
          </a:solidFill>
          <a:ln w="57150">
            <a:solidFill>
              <a:srgbClr val="ED4390"/>
            </a:solidFill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4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8365C96-6C37-4725-B2CF-A0BD128F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30" y="4060248"/>
            <a:ext cx="1075816" cy="2670463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DD94D441-5511-4764-A889-9490A31E5BE1}"/>
              </a:ext>
            </a:extLst>
          </p:cNvPr>
          <p:cNvGrpSpPr/>
          <p:nvPr/>
        </p:nvGrpSpPr>
        <p:grpSpPr>
          <a:xfrm flipH="1">
            <a:off x="8042549" y="4880846"/>
            <a:ext cx="3701462" cy="4157658"/>
            <a:chOff x="682001" y="1321647"/>
            <a:chExt cx="3701462" cy="4157658"/>
          </a:xfrm>
        </p:grpSpPr>
        <p:sp>
          <p:nvSpPr>
            <p:cNvPr id="14" name="voice-recorder_17348">
              <a:extLst>
                <a:ext uri="{FF2B5EF4-FFF2-40B4-BE49-F238E27FC236}">
                  <a16:creationId xmlns:a16="http://schemas.microsoft.com/office/drawing/2014/main" id="{48EBCB2A-0E7E-45FE-B979-FCD7EBB5A5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96353" y="2763338"/>
              <a:ext cx="411079" cy="609685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9985" h="608062">
                  <a:moveTo>
                    <a:pt x="34545" y="349016"/>
                  </a:moveTo>
                  <a:cubicBezTo>
                    <a:pt x="53526" y="349016"/>
                    <a:pt x="69090" y="363036"/>
                    <a:pt x="69090" y="380213"/>
                  </a:cubicBezTo>
                  <a:cubicBezTo>
                    <a:pt x="69090" y="431491"/>
                    <a:pt x="115024" y="473171"/>
                    <a:pt x="171587" y="473171"/>
                  </a:cubicBezTo>
                  <a:lnTo>
                    <a:pt x="238399" y="473171"/>
                  </a:lnTo>
                  <a:cubicBezTo>
                    <a:pt x="294962" y="473171"/>
                    <a:pt x="340895" y="431491"/>
                    <a:pt x="340895" y="380213"/>
                  </a:cubicBezTo>
                  <a:cubicBezTo>
                    <a:pt x="340895" y="363036"/>
                    <a:pt x="356459" y="349016"/>
                    <a:pt x="375440" y="349016"/>
                  </a:cubicBezTo>
                  <a:cubicBezTo>
                    <a:pt x="394548" y="349016"/>
                    <a:pt x="409985" y="363036"/>
                    <a:pt x="409985" y="380213"/>
                  </a:cubicBezTo>
                  <a:cubicBezTo>
                    <a:pt x="409985" y="465719"/>
                    <a:pt x="333682" y="535186"/>
                    <a:pt x="239538" y="535817"/>
                  </a:cubicBezTo>
                  <a:lnTo>
                    <a:pt x="239538" y="545542"/>
                  </a:lnTo>
                  <a:lnTo>
                    <a:pt x="315081" y="545542"/>
                  </a:lnTo>
                  <a:cubicBezTo>
                    <a:pt x="334062" y="545542"/>
                    <a:pt x="349626" y="559562"/>
                    <a:pt x="349626" y="576739"/>
                  </a:cubicBezTo>
                  <a:cubicBezTo>
                    <a:pt x="349626" y="594042"/>
                    <a:pt x="334062" y="608062"/>
                    <a:pt x="315081" y="608062"/>
                  </a:cubicBezTo>
                  <a:lnTo>
                    <a:pt x="95031" y="608062"/>
                  </a:lnTo>
                  <a:cubicBezTo>
                    <a:pt x="75923" y="608062"/>
                    <a:pt x="60486" y="594042"/>
                    <a:pt x="60486" y="576739"/>
                  </a:cubicBezTo>
                  <a:cubicBezTo>
                    <a:pt x="60486" y="559562"/>
                    <a:pt x="75923" y="545542"/>
                    <a:pt x="95031" y="545542"/>
                  </a:cubicBezTo>
                  <a:lnTo>
                    <a:pt x="170448" y="545542"/>
                  </a:lnTo>
                  <a:lnTo>
                    <a:pt x="170448" y="535817"/>
                  </a:lnTo>
                  <a:cubicBezTo>
                    <a:pt x="76303" y="535186"/>
                    <a:pt x="0" y="465719"/>
                    <a:pt x="0" y="380213"/>
                  </a:cubicBezTo>
                  <a:cubicBezTo>
                    <a:pt x="0" y="363036"/>
                    <a:pt x="15438" y="349016"/>
                    <a:pt x="34545" y="349016"/>
                  </a:cubicBezTo>
                  <a:close/>
                  <a:moveTo>
                    <a:pt x="204992" y="0"/>
                  </a:moveTo>
                  <a:cubicBezTo>
                    <a:pt x="275230" y="0"/>
                    <a:pt x="332433" y="58739"/>
                    <a:pt x="332433" y="130994"/>
                  </a:cubicBezTo>
                  <a:lnTo>
                    <a:pt x="332433" y="316179"/>
                  </a:lnTo>
                  <a:cubicBezTo>
                    <a:pt x="332433" y="388434"/>
                    <a:pt x="275230" y="447173"/>
                    <a:pt x="204992" y="447173"/>
                  </a:cubicBezTo>
                  <a:cubicBezTo>
                    <a:pt x="134754" y="447173"/>
                    <a:pt x="77551" y="388434"/>
                    <a:pt x="77551" y="316179"/>
                  </a:cubicBezTo>
                  <a:lnTo>
                    <a:pt x="77551" y="130994"/>
                  </a:lnTo>
                  <a:cubicBezTo>
                    <a:pt x="77551" y="58739"/>
                    <a:pt x="134754" y="0"/>
                    <a:pt x="204992" y="0"/>
                  </a:cubicBezTo>
                  <a:close/>
                </a:path>
              </a:pathLst>
            </a:custGeom>
            <a:solidFill>
              <a:srgbClr val="ED4390"/>
            </a:solidFill>
            <a:ln>
              <a:solidFill>
                <a:srgbClr val="ED4390"/>
              </a:solidFill>
            </a:ln>
          </p:spPr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CBFDA44-AB31-4C7F-A3A5-FD6B1D1BBE27}"/>
                </a:ext>
              </a:extLst>
            </p:cNvPr>
            <p:cNvGrpSpPr/>
            <p:nvPr/>
          </p:nvGrpSpPr>
          <p:grpSpPr>
            <a:xfrm>
              <a:off x="682001" y="1321647"/>
              <a:ext cx="3701462" cy="4157658"/>
              <a:chOff x="1681243" y="2237424"/>
              <a:chExt cx="3701462" cy="4157658"/>
            </a:xfrm>
          </p:grpSpPr>
          <p:sp>
            <p:nvSpPr>
              <p:cNvPr id="21" name="waiting_71859">
                <a:extLst>
                  <a:ext uri="{FF2B5EF4-FFF2-40B4-BE49-F238E27FC236}">
                    <a16:creationId xmlns:a16="http://schemas.microsoft.com/office/drawing/2014/main" id="{2719E26B-FCDB-402D-AEDC-371C6B3BF7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99976" y="2313158"/>
                <a:ext cx="3482729" cy="4081924"/>
              </a:xfrm>
              <a:custGeom>
                <a:avLst/>
                <a:gdLst>
                  <a:gd name="connsiteX0" fmla="*/ 348825 w 518863"/>
                  <a:gd name="connsiteY0" fmla="*/ 192361 h 608132"/>
                  <a:gd name="connsiteX1" fmla="*/ 374355 w 518863"/>
                  <a:gd name="connsiteY1" fmla="*/ 217760 h 608132"/>
                  <a:gd name="connsiteX2" fmla="*/ 374355 w 518863"/>
                  <a:gd name="connsiteY2" fmla="*/ 299890 h 608132"/>
                  <a:gd name="connsiteX3" fmla="*/ 460229 w 518863"/>
                  <a:gd name="connsiteY3" fmla="*/ 299890 h 608132"/>
                  <a:gd name="connsiteX4" fmla="*/ 485759 w 518863"/>
                  <a:gd name="connsiteY4" fmla="*/ 325288 h 608132"/>
                  <a:gd name="connsiteX5" fmla="*/ 460229 w 518863"/>
                  <a:gd name="connsiteY5" fmla="*/ 350780 h 608132"/>
                  <a:gd name="connsiteX6" fmla="*/ 348825 w 518863"/>
                  <a:gd name="connsiteY6" fmla="*/ 350780 h 608132"/>
                  <a:gd name="connsiteX7" fmla="*/ 323388 w 518863"/>
                  <a:gd name="connsiteY7" fmla="*/ 325288 h 608132"/>
                  <a:gd name="connsiteX8" fmla="*/ 323388 w 518863"/>
                  <a:gd name="connsiteY8" fmla="*/ 217760 h 608132"/>
                  <a:gd name="connsiteX9" fmla="*/ 348825 w 518863"/>
                  <a:gd name="connsiteY9" fmla="*/ 192361 h 608132"/>
                  <a:gd name="connsiteX10" fmla="*/ 169996 w 518863"/>
                  <a:gd name="connsiteY10" fmla="*/ 192361 h 608132"/>
                  <a:gd name="connsiteX11" fmla="*/ 195523 w 518863"/>
                  <a:gd name="connsiteY11" fmla="*/ 217760 h 608132"/>
                  <a:gd name="connsiteX12" fmla="*/ 195523 w 518863"/>
                  <a:gd name="connsiteY12" fmla="*/ 325288 h 608132"/>
                  <a:gd name="connsiteX13" fmla="*/ 169996 w 518863"/>
                  <a:gd name="connsiteY13" fmla="*/ 350780 h 608132"/>
                  <a:gd name="connsiteX14" fmla="*/ 58608 w 518863"/>
                  <a:gd name="connsiteY14" fmla="*/ 350780 h 608132"/>
                  <a:gd name="connsiteX15" fmla="*/ 33081 w 518863"/>
                  <a:gd name="connsiteY15" fmla="*/ 325288 h 608132"/>
                  <a:gd name="connsiteX16" fmla="*/ 58608 w 518863"/>
                  <a:gd name="connsiteY16" fmla="*/ 299890 h 608132"/>
                  <a:gd name="connsiteX17" fmla="*/ 144470 w 518863"/>
                  <a:gd name="connsiteY17" fmla="*/ 299890 h 608132"/>
                  <a:gd name="connsiteX18" fmla="*/ 144470 w 518863"/>
                  <a:gd name="connsiteY18" fmla="*/ 217760 h 608132"/>
                  <a:gd name="connsiteX19" fmla="*/ 169996 w 518863"/>
                  <a:gd name="connsiteY19" fmla="*/ 192361 h 608132"/>
                  <a:gd name="connsiteX20" fmla="*/ 353742 w 518863"/>
                  <a:gd name="connsiteY20" fmla="*/ 157714 h 608132"/>
                  <a:gd name="connsiteX21" fmla="*/ 421143 w 518863"/>
                  <a:gd name="connsiteY21" fmla="*/ 225013 h 608132"/>
                  <a:gd name="connsiteX22" fmla="*/ 421143 w 518863"/>
                  <a:gd name="connsiteY22" fmla="*/ 289716 h 608132"/>
                  <a:gd name="connsiteX23" fmla="*/ 384564 w 518863"/>
                  <a:gd name="connsiteY23" fmla="*/ 289716 h 608132"/>
                  <a:gd name="connsiteX24" fmla="*/ 384564 w 518863"/>
                  <a:gd name="connsiteY24" fmla="*/ 217782 h 608132"/>
                  <a:gd name="connsiteX25" fmla="*/ 348822 w 518863"/>
                  <a:gd name="connsiteY25" fmla="*/ 182186 h 608132"/>
                  <a:gd name="connsiteX26" fmla="*/ 313171 w 518863"/>
                  <a:gd name="connsiteY26" fmla="*/ 217782 h 608132"/>
                  <a:gd name="connsiteX27" fmla="*/ 313171 w 518863"/>
                  <a:gd name="connsiteY27" fmla="*/ 325312 h 608132"/>
                  <a:gd name="connsiteX28" fmla="*/ 348822 w 518863"/>
                  <a:gd name="connsiteY28" fmla="*/ 361000 h 608132"/>
                  <a:gd name="connsiteX29" fmla="*/ 460228 w 518863"/>
                  <a:gd name="connsiteY29" fmla="*/ 361000 h 608132"/>
                  <a:gd name="connsiteX30" fmla="*/ 478703 w 518863"/>
                  <a:gd name="connsiteY30" fmla="*/ 355716 h 608132"/>
                  <a:gd name="connsiteX31" fmla="*/ 513146 w 518863"/>
                  <a:gd name="connsiteY31" fmla="*/ 375461 h 608132"/>
                  <a:gd name="connsiteX32" fmla="*/ 513982 w 518863"/>
                  <a:gd name="connsiteY32" fmla="*/ 415784 h 608132"/>
                  <a:gd name="connsiteX33" fmla="*/ 421236 w 518863"/>
                  <a:gd name="connsiteY33" fmla="*/ 586812 h 608132"/>
                  <a:gd name="connsiteX34" fmla="*/ 385307 w 518863"/>
                  <a:gd name="connsiteY34" fmla="*/ 608132 h 608132"/>
                  <a:gd name="connsiteX35" fmla="*/ 365997 w 518863"/>
                  <a:gd name="connsiteY35" fmla="*/ 603219 h 608132"/>
                  <a:gd name="connsiteX36" fmla="*/ 349471 w 518863"/>
                  <a:gd name="connsiteY36" fmla="*/ 548064 h 608132"/>
                  <a:gd name="connsiteX37" fmla="*/ 409631 w 518863"/>
                  <a:gd name="connsiteY37" fmla="*/ 437105 h 608132"/>
                  <a:gd name="connsiteX38" fmla="*/ 326447 w 518863"/>
                  <a:gd name="connsiteY38" fmla="*/ 437105 h 608132"/>
                  <a:gd name="connsiteX39" fmla="*/ 286805 w 518863"/>
                  <a:gd name="connsiteY39" fmla="*/ 396318 h 608132"/>
                  <a:gd name="connsiteX40" fmla="*/ 286341 w 518863"/>
                  <a:gd name="connsiteY40" fmla="*/ 225013 h 608132"/>
                  <a:gd name="connsiteX41" fmla="*/ 353742 w 518863"/>
                  <a:gd name="connsiteY41" fmla="*/ 157714 h 608132"/>
                  <a:gd name="connsiteX42" fmla="*/ 165191 w 518863"/>
                  <a:gd name="connsiteY42" fmla="*/ 157714 h 608132"/>
                  <a:gd name="connsiteX43" fmla="*/ 232499 w 518863"/>
                  <a:gd name="connsiteY43" fmla="*/ 225013 h 608132"/>
                  <a:gd name="connsiteX44" fmla="*/ 232499 w 518863"/>
                  <a:gd name="connsiteY44" fmla="*/ 396318 h 608132"/>
                  <a:gd name="connsiteX45" fmla="*/ 192485 w 518863"/>
                  <a:gd name="connsiteY45" fmla="*/ 437105 h 608132"/>
                  <a:gd name="connsiteX46" fmla="*/ 109302 w 518863"/>
                  <a:gd name="connsiteY46" fmla="*/ 437105 h 608132"/>
                  <a:gd name="connsiteX47" fmla="*/ 169369 w 518863"/>
                  <a:gd name="connsiteY47" fmla="*/ 548064 h 608132"/>
                  <a:gd name="connsiteX48" fmla="*/ 152936 w 518863"/>
                  <a:gd name="connsiteY48" fmla="*/ 603219 h 608132"/>
                  <a:gd name="connsiteX49" fmla="*/ 133533 w 518863"/>
                  <a:gd name="connsiteY49" fmla="*/ 608132 h 608132"/>
                  <a:gd name="connsiteX50" fmla="*/ 97604 w 518863"/>
                  <a:gd name="connsiteY50" fmla="*/ 586812 h 608132"/>
                  <a:gd name="connsiteX51" fmla="*/ 4951 w 518863"/>
                  <a:gd name="connsiteY51" fmla="*/ 415784 h 608132"/>
                  <a:gd name="connsiteX52" fmla="*/ 5787 w 518863"/>
                  <a:gd name="connsiteY52" fmla="*/ 375554 h 608132"/>
                  <a:gd name="connsiteX53" fmla="*/ 40137 w 518863"/>
                  <a:gd name="connsiteY53" fmla="*/ 355716 h 608132"/>
                  <a:gd name="connsiteX54" fmla="*/ 58612 w 518863"/>
                  <a:gd name="connsiteY54" fmla="*/ 361000 h 608132"/>
                  <a:gd name="connsiteX55" fmla="*/ 170018 w 518863"/>
                  <a:gd name="connsiteY55" fmla="*/ 361000 h 608132"/>
                  <a:gd name="connsiteX56" fmla="*/ 205669 w 518863"/>
                  <a:gd name="connsiteY56" fmla="*/ 325312 h 608132"/>
                  <a:gd name="connsiteX57" fmla="*/ 205669 w 518863"/>
                  <a:gd name="connsiteY57" fmla="*/ 217782 h 608132"/>
                  <a:gd name="connsiteX58" fmla="*/ 170018 w 518863"/>
                  <a:gd name="connsiteY58" fmla="*/ 182186 h 608132"/>
                  <a:gd name="connsiteX59" fmla="*/ 134276 w 518863"/>
                  <a:gd name="connsiteY59" fmla="*/ 217782 h 608132"/>
                  <a:gd name="connsiteX60" fmla="*/ 134276 w 518863"/>
                  <a:gd name="connsiteY60" fmla="*/ 289716 h 608132"/>
                  <a:gd name="connsiteX61" fmla="*/ 97697 w 518863"/>
                  <a:gd name="connsiteY61" fmla="*/ 289716 h 608132"/>
                  <a:gd name="connsiteX62" fmla="*/ 97697 w 518863"/>
                  <a:gd name="connsiteY62" fmla="*/ 225013 h 608132"/>
                  <a:gd name="connsiteX63" fmla="*/ 165191 w 518863"/>
                  <a:gd name="connsiteY63" fmla="*/ 157714 h 608132"/>
                  <a:gd name="connsiteX64" fmla="*/ 359129 w 518863"/>
                  <a:gd name="connsiteY64" fmla="*/ 0 h 608132"/>
                  <a:gd name="connsiteX65" fmla="*/ 427472 w 518863"/>
                  <a:gd name="connsiteY65" fmla="*/ 68237 h 608132"/>
                  <a:gd name="connsiteX66" fmla="*/ 359129 w 518863"/>
                  <a:gd name="connsiteY66" fmla="*/ 136474 h 608132"/>
                  <a:gd name="connsiteX67" fmla="*/ 290786 w 518863"/>
                  <a:gd name="connsiteY67" fmla="*/ 68237 h 608132"/>
                  <a:gd name="connsiteX68" fmla="*/ 359129 w 518863"/>
                  <a:gd name="connsiteY68" fmla="*/ 0 h 608132"/>
                  <a:gd name="connsiteX69" fmla="*/ 159711 w 518863"/>
                  <a:gd name="connsiteY69" fmla="*/ 0 h 608132"/>
                  <a:gd name="connsiteX70" fmla="*/ 228054 w 518863"/>
                  <a:gd name="connsiteY70" fmla="*/ 68237 h 608132"/>
                  <a:gd name="connsiteX71" fmla="*/ 159711 w 518863"/>
                  <a:gd name="connsiteY71" fmla="*/ 136474 h 608132"/>
                  <a:gd name="connsiteX72" fmla="*/ 91368 w 518863"/>
                  <a:gd name="connsiteY72" fmla="*/ 68237 h 608132"/>
                  <a:gd name="connsiteX73" fmla="*/ 159711 w 518863"/>
                  <a:gd name="connsiteY73" fmla="*/ 0 h 60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518863" h="608132">
                    <a:moveTo>
                      <a:pt x="348825" y="192361"/>
                    </a:moveTo>
                    <a:cubicBezTo>
                      <a:pt x="362936" y="192361"/>
                      <a:pt x="374355" y="203763"/>
                      <a:pt x="374355" y="217760"/>
                    </a:cubicBezTo>
                    <a:lnTo>
                      <a:pt x="374355" y="299890"/>
                    </a:lnTo>
                    <a:lnTo>
                      <a:pt x="460229" y="299890"/>
                    </a:lnTo>
                    <a:cubicBezTo>
                      <a:pt x="474340" y="299890"/>
                      <a:pt x="485759" y="311199"/>
                      <a:pt x="485759" y="325288"/>
                    </a:cubicBezTo>
                    <a:cubicBezTo>
                      <a:pt x="485759" y="339378"/>
                      <a:pt x="474340" y="350780"/>
                      <a:pt x="460229" y="350780"/>
                    </a:cubicBezTo>
                    <a:lnTo>
                      <a:pt x="348825" y="350780"/>
                    </a:lnTo>
                    <a:cubicBezTo>
                      <a:pt x="334807" y="350780"/>
                      <a:pt x="323388" y="339378"/>
                      <a:pt x="323388" y="325288"/>
                    </a:cubicBezTo>
                    <a:lnTo>
                      <a:pt x="323388" y="217760"/>
                    </a:lnTo>
                    <a:cubicBezTo>
                      <a:pt x="323388" y="203763"/>
                      <a:pt x="334807" y="192361"/>
                      <a:pt x="348825" y="192361"/>
                    </a:cubicBezTo>
                    <a:close/>
                    <a:moveTo>
                      <a:pt x="169996" y="192361"/>
                    </a:moveTo>
                    <a:cubicBezTo>
                      <a:pt x="184106" y="192361"/>
                      <a:pt x="195523" y="203763"/>
                      <a:pt x="195523" y="217760"/>
                    </a:cubicBezTo>
                    <a:lnTo>
                      <a:pt x="195523" y="325288"/>
                    </a:lnTo>
                    <a:cubicBezTo>
                      <a:pt x="195523" y="339378"/>
                      <a:pt x="184106" y="350780"/>
                      <a:pt x="169996" y="350780"/>
                    </a:cubicBezTo>
                    <a:lnTo>
                      <a:pt x="58608" y="350780"/>
                    </a:lnTo>
                    <a:cubicBezTo>
                      <a:pt x="44498" y="350780"/>
                      <a:pt x="33081" y="339378"/>
                      <a:pt x="33081" y="325288"/>
                    </a:cubicBezTo>
                    <a:cubicBezTo>
                      <a:pt x="33081" y="311199"/>
                      <a:pt x="44498" y="299890"/>
                      <a:pt x="58608" y="299890"/>
                    </a:cubicBezTo>
                    <a:lnTo>
                      <a:pt x="144470" y="299890"/>
                    </a:lnTo>
                    <a:lnTo>
                      <a:pt x="144470" y="217760"/>
                    </a:lnTo>
                    <a:cubicBezTo>
                      <a:pt x="144470" y="203763"/>
                      <a:pt x="155887" y="192361"/>
                      <a:pt x="169996" y="192361"/>
                    </a:cubicBezTo>
                    <a:close/>
                    <a:moveTo>
                      <a:pt x="353742" y="157714"/>
                    </a:moveTo>
                    <a:cubicBezTo>
                      <a:pt x="390970" y="157714"/>
                      <a:pt x="421143" y="187841"/>
                      <a:pt x="421143" y="225013"/>
                    </a:cubicBezTo>
                    <a:lnTo>
                      <a:pt x="421143" y="289716"/>
                    </a:lnTo>
                    <a:lnTo>
                      <a:pt x="384564" y="289716"/>
                    </a:lnTo>
                    <a:lnTo>
                      <a:pt x="384564" y="217782"/>
                    </a:lnTo>
                    <a:cubicBezTo>
                      <a:pt x="384564" y="198130"/>
                      <a:pt x="368596" y="182186"/>
                      <a:pt x="348822" y="182186"/>
                    </a:cubicBezTo>
                    <a:cubicBezTo>
                      <a:pt x="329140" y="182186"/>
                      <a:pt x="313171" y="198130"/>
                      <a:pt x="313171" y="217782"/>
                    </a:cubicBezTo>
                    <a:lnTo>
                      <a:pt x="313171" y="325312"/>
                    </a:lnTo>
                    <a:cubicBezTo>
                      <a:pt x="313171" y="345056"/>
                      <a:pt x="329140" y="361000"/>
                      <a:pt x="348822" y="361000"/>
                    </a:cubicBezTo>
                    <a:lnTo>
                      <a:pt x="460228" y="361000"/>
                    </a:lnTo>
                    <a:cubicBezTo>
                      <a:pt x="467005" y="361000"/>
                      <a:pt x="473318" y="358961"/>
                      <a:pt x="478703" y="355716"/>
                    </a:cubicBezTo>
                    <a:cubicBezTo>
                      <a:pt x="492815" y="355902"/>
                      <a:pt x="505905" y="363410"/>
                      <a:pt x="513146" y="375461"/>
                    </a:cubicBezTo>
                    <a:cubicBezTo>
                      <a:pt x="520480" y="387882"/>
                      <a:pt x="520759" y="403085"/>
                      <a:pt x="513982" y="415784"/>
                    </a:cubicBezTo>
                    <a:lnTo>
                      <a:pt x="421236" y="586812"/>
                    </a:lnTo>
                    <a:cubicBezTo>
                      <a:pt x="413902" y="600438"/>
                      <a:pt x="399883" y="608132"/>
                      <a:pt x="385307" y="608132"/>
                    </a:cubicBezTo>
                    <a:cubicBezTo>
                      <a:pt x="378808" y="608132"/>
                      <a:pt x="372124" y="606556"/>
                      <a:pt x="365997" y="603219"/>
                    </a:cubicBezTo>
                    <a:cubicBezTo>
                      <a:pt x="346129" y="592559"/>
                      <a:pt x="338795" y="567809"/>
                      <a:pt x="349471" y="548064"/>
                    </a:cubicBezTo>
                    <a:lnTo>
                      <a:pt x="409631" y="437105"/>
                    </a:lnTo>
                    <a:lnTo>
                      <a:pt x="326447" y="437105"/>
                    </a:lnTo>
                    <a:cubicBezTo>
                      <a:pt x="303888" y="437105"/>
                      <a:pt x="286805" y="418843"/>
                      <a:pt x="286805" y="396318"/>
                    </a:cubicBezTo>
                    <a:cubicBezTo>
                      <a:pt x="286805" y="393908"/>
                      <a:pt x="286341" y="225013"/>
                      <a:pt x="286341" y="225013"/>
                    </a:cubicBezTo>
                    <a:cubicBezTo>
                      <a:pt x="286341" y="187841"/>
                      <a:pt x="316514" y="157714"/>
                      <a:pt x="353742" y="157714"/>
                    </a:cubicBezTo>
                    <a:close/>
                    <a:moveTo>
                      <a:pt x="165191" y="157714"/>
                    </a:moveTo>
                    <a:cubicBezTo>
                      <a:pt x="202326" y="157714"/>
                      <a:pt x="232499" y="187841"/>
                      <a:pt x="232499" y="225013"/>
                    </a:cubicBezTo>
                    <a:cubicBezTo>
                      <a:pt x="232499" y="225013"/>
                      <a:pt x="232499" y="393908"/>
                      <a:pt x="232499" y="396318"/>
                    </a:cubicBezTo>
                    <a:cubicBezTo>
                      <a:pt x="232499" y="418843"/>
                      <a:pt x="214952" y="437105"/>
                      <a:pt x="192485" y="437105"/>
                    </a:cubicBezTo>
                    <a:lnTo>
                      <a:pt x="109302" y="437105"/>
                    </a:lnTo>
                    <a:lnTo>
                      <a:pt x="169369" y="548064"/>
                    </a:lnTo>
                    <a:cubicBezTo>
                      <a:pt x="180045" y="567809"/>
                      <a:pt x="172711" y="592559"/>
                      <a:pt x="152936" y="603219"/>
                    </a:cubicBezTo>
                    <a:cubicBezTo>
                      <a:pt x="146716" y="606556"/>
                      <a:pt x="140124" y="608132"/>
                      <a:pt x="133533" y="608132"/>
                    </a:cubicBezTo>
                    <a:cubicBezTo>
                      <a:pt x="119050" y="608132"/>
                      <a:pt x="104938" y="600438"/>
                      <a:pt x="97604" y="586812"/>
                    </a:cubicBezTo>
                    <a:lnTo>
                      <a:pt x="4951" y="415784"/>
                    </a:lnTo>
                    <a:cubicBezTo>
                      <a:pt x="-1919" y="403085"/>
                      <a:pt x="-1640" y="387882"/>
                      <a:pt x="5787" y="375554"/>
                    </a:cubicBezTo>
                    <a:cubicBezTo>
                      <a:pt x="13028" y="363410"/>
                      <a:pt x="26025" y="355902"/>
                      <a:pt x="40137" y="355716"/>
                    </a:cubicBezTo>
                    <a:cubicBezTo>
                      <a:pt x="45522" y="358961"/>
                      <a:pt x="51835" y="361000"/>
                      <a:pt x="58612" y="361000"/>
                    </a:cubicBezTo>
                    <a:lnTo>
                      <a:pt x="170018" y="361000"/>
                    </a:lnTo>
                    <a:cubicBezTo>
                      <a:pt x="189700" y="361000"/>
                      <a:pt x="205669" y="345056"/>
                      <a:pt x="205669" y="325312"/>
                    </a:cubicBezTo>
                    <a:lnTo>
                      <a:pt x="205669" y="217782"/>
                    </a:lnTo>
                    <a:cubicBezTo>
                      <a:pt x="205669" y="198130"/>
                      <a:pt x="189700" y="182186"/>
                      <a:pt x="170018" y="182186"/>
                    </a:cubicBezTo>
                    <a:cubicBezTo>
                      <a:pt x="150244" y="182186"/>
                      <a:pt x="134276" y="198130"/>
                      <a:pt x="134276" y="217782"/>
                    </a:cubicBezTo>
                    <a:lnTo>
                      <a:pt x="134276" y="289716"/>
                    </a:lnTo>
                    <a:lnTo>
                      <a:pt x="97697" y="289716"/>
                    </a:lnTo>
                    <a:lnTo>
                      <a:pt x="97697" y="225013"/>
                    </a:lnTo>
                    <a:cubicBezTo>
                      <a:pt x="97697" y="187841"/>
                      <a:pt x="127870" y="157714"/>
                      <a:pt x="165191" y="157714"/>
                    </a:cubicBezTo>
                    <a:close/>
                    <a:moveTo>
                      <a:pt x="359129" y="0"/>
                    </a:moveTo>
                    <a:cubicBezTo>
                      <a:pt x="396874" y="0"/>
                      <a:pt x="427472" y="30551"/>
                      <a:pt x="427472" y="68237"/>
                    </a:cubicBezTo>
                    <a:cubicBezTo>
                      <a:pt x="427472" y="105923"/>
                      <a:pt x="396874" y="136474"/>
                      <a:pt x="359129" y="136474"/>
                    </a:cubicBezTo>
                    <a:cubicBezTo>
                      <a:pt x="321384" y="136474"/>
                      <a:pt x="290786" y="105923"/>
                      <a:pt x="290786" y="68237"/>
                    </a:cubicBezTo>
                    <a:cubicBezTo>
                      <a:pt x="290786" y="30551"/>
                      <a:pt x="321384" y="0"/>
                      <a:pt x="359129" y="0"/>
                    </a:cubicBezTo>
                    <a:close/>
                    <a:moveTo>
                      <a:pt x="159711" y="0"/>
                    </a:moveTo>
                    <a:cubicBezTo>
                      <a:pt x="197456" y="0"/>
                      <a:pt x="228054" y="30551"/>
                      <a:pt x="228054" y="68237"/>
                    </a:cubicBezTo>
                    <a:cubicBezTo>
                      <a:pt x="228054" y="105923"/>
                      <a:pt x="197456" y="136474"/>
                      <a:pt x="159711" y="136474"/>
                    </a:cubicBezTo>
                    <a:cubicBezTo>
                      <a:pt x="121966" y="136474"/>
                      <a:pt x="91368" y="105923"/>
                      <a:pt x="91368" y="68237"/>
                    </a:cubicBezTo>
                    <a:cubicBezTo>
                      <a:pt x="91368" y="30551"/>
                      <a:pt x="121966" y="0"/>
                      <a:pt x="15971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/>
              </a:p>
            </p:txBody>
          </p:sp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9563FD67-D063-423A-A2A8-CE74D0D47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1243" y="2237424"/>
                <a:ext cx="1960097" cy="4157658"/>
              </a:xfrm>
              <a:prstGeom prst="rect">
                <a:avLst/>
              </a:prstGeom>
            </p:spPr>
          </p:pic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92FE3B3-F6A0-4769-ABEF-43237CB9B228}"/>
              </a:ext>
            </a:extLst>
          </p:cNvPr>
          <p:cNvGrpSpPr/>
          <p:nvPr/>
        </p:nvGrpSpPr>
        <p:grpSpPr>
          <a:xfrm>
            <a:off x="756544" y="1559256"/>
            <a:ext cx="4555560" cy="4006369"/>
            <a:chOff x="7237008" y="2014335"/>
            <a:chExt cx="4555560" cy="4006369"/>
          </a:xfrm>
        </p:grpSpPr>
        <p:sp>
          <p:nvSpPr>
            <p:cNvPr id="26" name="user_158961">
              <a:extLst>
                <a:ext uri="{FF2B5EF4-FFF2-40B4-BE49-F238E27FC236}">
                  <a16:creationId xmlns:a16="http://schemas.microsoft.com/office/drawing/2014/main" id="{8ECAF189-8BFC-47A2-A8E8-E9B228491B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14888" y="2014335"/>
              <a:ext cx="2954984" cy="2120565"/>
            </a:xfrm>
            <a:custGeom>
              <a:avLst/>
              <a:gdLst>
                <a:gd name="connsiteX0" fmla="*/ 533228 w 606862"/>
                <a:gd name="connsiteY0" fmla="*/ 69781 h 435499"/>
                <a:gd name="connsiteX1" fmla="*/ 528214 w 606862"/>
                <a:gd name="connsiteY1" fmla="*/ 81924 h 435499"/>
                <a:gd name="connsiteX2" fmla="*/ 515122 w 606862"/>
                <a:gd name="connsiteY2" fmla="*/ 82851 h 435499"/>
                <a:gd name="connsiteX3" fmla="*/ 513543 w 606862"/>
                <a:gd name="connsiteY3" fmla="*/ 87671 h 435499"/>
                <a:gd name="connsiteX4" fmla="*/ 523571 w 606862"/>
                <a:gd name="connsiteY4" fmla="*/ 96107 h 435499"/>
                <a:gd name="connsiteX5" fmla="*/ 520414 w 606862"/>
                <a:gd name="connsiteY5" fmla="*/ 108806 h 435499"/>
                <a:gd name="connsiteX6" fmla="*/ 524500 w 606862"/>
                <a:gd name="connsiteY6" fmla="*/ 111773 h 435499"/>
                <a:gd name="connsiteX7" fmla="*/ 535643 w 606862"/>
                <a:gd name="connsiteY7" fmla="*/ 104913 h 435499"/>
                <a:gd name="connsiteX8" fmla="*/ 546785 w 606862"/>
                <a:gd name="connsiteY8" fmla="*/ 111773 h 435499"/>
                <a:gd name="connsiteX9" fmla="*/ 550871 w 606862"/>
                <a:gd name="connsiteY9" fmla="*/ 108806 h 435499"/>
                <a:gd name="connsiteX10" fmla="*/ 547807 w 606862"/>
                <a:gd name="connsiteY10" fmla="*/ 96107 h 435499"/>
                <a:gd name="connsiteX11" fmla="*/ 557835 w 606862"/>
                <a:gd name="connsiteY11" fmla="*/ 87671 h 435499"/>
                <a:gd name="connsiteX12" fmla="*/ 556349 w 606862"/>
                <a:gd name="connsiteY12" fmla="*/ 82851 h 435499"/>
                <a:gd name="connsiteX13" fmla="*/ 543257 w 606862"/>
                <a:gd name="connsiteY13" fmla="*/ 81924 h 435499"/>
                <a:gd name="connsiteX14" fmla="*/ 538242 w 606862"/>
                <a:gd name="connsiteY14" fmla="*/ 69781 h 435499"/>
                <a:gd name="connsiteX15" fmla="*/ 533228 w 606862"/>
                <a:gd name="connsiteY15" fmla="*/ 69781 h 435499"/>
                <a:gd name="connsiteX16" fmla="*/ 474173 w 606862"/>
                <a:gd name="connsiteY16" fmla="*/ 69781 h 435499"/>
                <a:gd name="connsiteX17" fmla="*/ 469159 w 606862"/>
                <a:gd name="connsiteY17" fmla="*/ 81924 h 435499"/>
                <a:gd name="connsiteX18" fmla="*/ 456066 w 606862"/>
                <a:gd name="connsiteY18" fmla="*/ 82851 h 435499"/>
                <a:gd name="connsiteX19" fmla="*/ 454488 w 606862"/>
                <a:gd name="connsiteY19" fmla="*/ 87671 h 435499"/>
                <a:gd name="connsiteX20" fmla="*/ 464516 w 606862"/>
                <a:gd name="connsiteY20" fmla="*/ 96107 h 435499"/>
                <a:gd name="connsiteX21" fmla="*/ 461359 w 606862"/>
                <a:gd name="connsiteY21" fmla="*/ 108806 h 435499"/>
                <a:gd name="connsiteX22" fmla="*/ 465445 w 606862"/>
                <a:gd name="connsiteY22" fmla="*/ 111773 h 435499"/>
                <a:gd name="connsiteX23" fmla="*/ 476587 w 606862"/>
                <a:gd name="connsiteY23" fmla="*/ 104913 h 435499"/>
                <a:gd name="connsiteX24" fmla="*/ 487730 w 606862"/>
                <a:gd name="connsiteY24" fmla="*/ 111773 h 435499"/>
                <a:gd name="connsiteX25" fmla="*/ 491815 w 606862"/>
                <a:gd name="connsiteY25" fmla="*/ 108806 h 435499"/>
                <a:gd name="connsiteX26" fmla="*/ 488751 w 606862"/>
                <a:gd name="connsiteY26" fmla="*/ 96107 h 435499"/>
                <a:gd name="connsiteX27" fmla="*/ 498779 w 606862"/>
                <a:gd name="connsiteY27" fmla="*/ 87671 h 435499"/>
                <a:gd name="connsiteX28" fmla="*/ 497294 w 606862"/>
                <a:gd name="connsiteY28" fmla="*/ 82851 h 435499"/>
                <a:gd name="connsiteX29" fmla="*/ 484201 w 606862"/>
                <a:gd name="connsiteY29" fmla="*/ 81924 h 435499"/>
                <a:gd name="connsiteX30" fmla="*/ 479187 w 606862"/>
                <a:gd name="connsiteY30" fmla="*/ 69781 h 435499"/>
                <a:gd name="connsiteX31" fmla="*/ 474173 w 606862"/>
                <a:gd name="connsiteY31" fmla="*/ 69781 h 435499"/>
                <a:gd name="connsiteX32" fmla="*/ 415117 w 606862"/>
                <a:gd name="connsiteY32" fmla="*/ 69781 h 435499"/>
                <a:gd name="connsiteX33" fmla="*/ 410103 w 606862"/>
                <a:gd name="connsiteY33" fmla="*/ 81924 h 435499"/>
                <a:gd name="connsiteX34" fmla="*/ 397011 w 606862"/>
                <a:gd name="connsiteY34" fmla="*/ 82851 h 435499"/>
                <a:gd name="connsiteX35" fmla="*/ 395432 w 606862"/>
                <a:gd name="connsiteY35" fmla="*/ 87671 h 435499"/>
                <a:gd name="connsiteX36" fmla="*/ 405460 w 606862"/>
                <a:gd name="connsiteY36" fmla="*/ 96107 h 435499"/>
                <a:gd name="connsiteX37" fmla="*/ 402303 w 606862"/>
                <a:gd name="connsiteY37" fmla="*/ 108806 h 435499"/>
                <a:gd name="connsiteX38" fmla="*/ 406389 w 606862"/>
                <a:gd name="connsiteY38" fmla="*/ 111773 h 435499"/>
                <a:gd name="connsiteX39" fmla="*/ 417532 w 606862"/>
                <a:gd name="connsiteY39" fmla="*/ 104913 h 435499"/>
                <a:gd name="connsiteX40" fmla="*/ 428674 w 606862"/>
                <a:gd name="connsiteY40" fmla="*/ 111773 h 435499"/>
                <a:gd name="connsiteX41" fmla="*/ 432760 w 606862"/>
                <a:gd name="connsiteY41" fmla="*/ 108806 h 435499"/>
                <a:gd name="connsiteX42" fmla="*/ 429696 w 606862"/>
                <a:gd name="connsiteY42" fmla="*/ 96107 h 435499"/>
                <a:gd name="connsiteX43" fmla="*/ 439724 w 606862"/>
                <a:gd name="connsiteY43" fmla="*/ 87671 h 435499"/>
                <a:gd name="connsiteX44" fmla="*/ 438238 w 606862"/>
                <a:gd name="connsiteY44" fmla="*/ 82851 h 435499"/>
                <a:gd name="connsiteX45" fmla="*/ 425146 w 606862"/>
                <a:gd name="connsiteY45" fmla="*/ 81924 h 435499"/>
                <a:gd name="connsiteX46" fmla="*/ 420132 w 606862"/>
                <a:gd name="connsiteY46" fmla="*/ 69781 h 435499"/>
                <a:gd name="connsiteX47" fmla="*/ 415117 w 606862"/>
                <a:gd name="connsiteY47" fmla="*/ 69781 h 435499"/>
                <a:gd name="connsiteX48" fmla="*/ 436010 w 606862"/>
                <a:gd name="connsiteY48" fmla="*/ 3780 h 435499"/>
                <a:gd name="connsiteX49" fmla="*/ 517257 w 606862"/>
                <a:gd name="connsiteY49" fmla="*/ 3780 h 435499"/>
                <a:gd name="connsiteX50" fmla="*/ 606862 w 606862"/>
                <a:gd name="connsiteY50" fmla="*/ 93140 h 435499"/>
                <a:gd name="connsiteX51" fmla="*/ 517257 w 606862"/>
                <a:gd name="connsiteY51" fmla="*/ 182594 h 435499"/>
                <a:gd name="connsiteX52" fmla="*/ 456438 w 606862"/>
                <a:gd name="connsiteY52" fmla="*/ 182594 h 435499"/>
                <a:gd name="connsiteX53" fmla="*/ 415210 w 606862"/>
                <a:gd name="connsiteY53" fmla="*/ 223751 h 435499"/>
                <a:gd name="connsiteX54" fmla="*/ 407689 w 606862"/>
                <a:gd name="connsiteY54" fmla="*/ 220692 h 435499"/>
                <a:gd name="connsiteX55" fmla="*/ 407689 w 606862"/>
                <a:gd name="connsiteY55" fmla="*/ 178051 h 435499"/>
                <a:gd name="connsiteX56" fmla="*/ 346405 w 606862"/>
                <a:gd name="connsiteY56" fmla="*/ 93233 h 435499"/>
                <a:gd name="connsiteX57" fmla="*/ 436010 w 606862"/>
                <a:gd name="connsiteY57" fmla="*/ 3780 h 435499"/>
                <a:gd name="connsiteX58" fmla="*/ 140854 w 606862"/>
                <a:gd name="connsiteY58" fmla="*/ 207 h 435499"/>
                <a:gd name="connsiteX59" fmla="*/ 216621 w 606862"/>
                <a:gd name="connsiteY59" fmla="*/ 856 h 435499"/>
                <a:gd name="connsiteX60" fmla="*/ 272145 w 606862"/>
                <a:gd name="connsiteY60" fmla="*/ 33762 h 435499"/>
                <a:gd name="connsiteX61" fmla="*/ 302693 w 606862"/>
                <a:gd name="connsiteY61" fmla="*/ 122934 h 435499"/>
                <a:gd name="connsiteX62" fmla="*/ 310400 w 606862"/>
                <a:gd name="connsiteY62" fmla="*/ 158343 h 435499"/>
                <a:gd name="connsiteX63" fmla="*/ 293130 w 606862"/>
                <a:gd name="connsiteY63" fmla="*/ 188098 h 435499"/>
                <a:gd name="connsiteX64" fmla="*/ 281152 w 606862"/>
                <a:gd name="connsiteY64" fmla="*/ 220819 h 435499"/>
                <a:gd name="connsiteX65" fmla="*/ 281152 w 606862"/>
                <a:gd name="connsiteY65" fmla="*/ 260863 h 435499"/>
                <a:gd name="connsiteX66" fmla="*/ 283287 w 606862"/>
                <a:gd name="connsiteY66" fmla="*/ 264385 h 435499"/>
                <a:gd name="connsiteX67" fmla="*/ 407057 w 606862"/>
                <a:gd name="connsiteY67" fmla="*/ 343732 h 435499"/>
                <a:gd name="connsiteX68" fmla="*/ 422192 w 606862"/>
                <a:gd name="connsiteY68" fmla="*/ 375989 h 435499"/>
                <a:gd name="connsiteX69" fmla="*/ 422192 w 606862"/>
                <a:gd name="connsiteY69" fmla="*/ 435406 h 435499"/>
                <a:gd name="connsiteX70" fmla="*/ 238533 w 606862"/>
                <a:gd name="connsiteY70" fmla="*/ 435406 h 435499"/>
                <a:gd name="connsiteX71" fmla="*/ 220520 w 606862"/>
                <a:gd name="connsiteY71" fmla="*/ 352816 h 435499"/>
                <a:gd name="connsiteX72" fmla="*/ 210957 w 606862"/>
                <a:gd name="connsiteY72" fmla="*/ 299331 h 435499"/>
                <a:gd name="connsiteX73" fmla="*/ 201393 w 606862"/>
                <a:gd name="connsiteY73" fmla="*/ 352816 h 435499"/>
                <a:gd name="connsiteX74" fmla="*/ 183566 w 606862"/>
                <a:gd name="connsiteY74" fmla="*/ 435499 h 435499"/>
                <a:gd name="connsiteX75" fmla="*/ 0 w 606862"/>
                <a:gd name="connsiteY75" fmla="*/ 435499 h 435499"/>
                <a:gd name="connsiteX76" fmla="*/ 0 w 606862"/>
                <a:gd name="connsiteY76" fmla="*/ 376082 h 435499"/>
                <a:gd name="connsiteX77" fmla="*/ 15135 w 606862"/>
                <a:gd name="connsiteY77" fmla="*/ 343824 h 435499"/>
                <a:gd name="connsiteX78" fmla="*/ 138905 w 606862"/>
                <a:gd name="connsiteY78" fmla="*/ 264478 h 435499"/>
                <a:gd name="connsiteX79" fmla="*/ 141040 w 606862"/>
                <a:gd name="connsiteY79" fmla="*/ 261049 h 435499"/>
                <a:gd name="connsiteX80" fmla="*/ 141040 w 606862"/>
                <a:gd name="connsiteY80" fmla="*/ 221005 h 435499"/>
                <a:gd name="connsiteX81" fmla="*/ 128970 w 606862"/>
                <a:gd name="connsiteY81" fmla="*/ 188191 h 435499"/>
                <a:gd name="connsiteX82" fmla="*/ 111792 w 606862"/>
                <a:gd name="connsiteY82" fmla="*/ 158436 h 435499"/>
                <a:gd name="connsiteX83" fmla="*/ 118942 w 606862"/>
                <a:gd name="connsiteY83" fmla="*/ 123120 h 435499"/>
                <a:gd name="connsiteX84" fmla="*/ 149397 w 606862"/>
                <a:gd name="connsiteY84" fmla="*/ 18560 h 435499"/>
                <a:gd name="connsiteX85" fmla="*/ 140854 w 606862"/>
                <a:gd name="connsiteY85" fmla="*/ 207 h 43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6862" h="435499">
                  <a:moveTo>
                    <a:pt x="533228" y="69781"/>
                  </a:moveTo>
                  <a:lnTo>
                    <a:pt x="528214" y="81924"/>
                  </a:lnTo>
                  <a:lnTo>
                    <a:pt x="515122" y="82851"/>
                  </a:lnTo>
                  <a:cubicBezTo>
                    <a:pt x="512615" y="83036"/>
                    <a:pt x="511686" y="86095"/>
                    <a:pt x="513543" y="87671"/>
                  </a:cubicBezTo>
                  <a:lnTo>
                    <a:pt x="523571" y="96107"/>
                  </a:lnTo>
                  <a:lnTo>
                    <a:pt x="520414" y="108806"/>
                  </a:lnTo>
                  <a:cubicBezTo>
                    <a:pt x="519857" y="111217"/>
                    <a:pt x="522457" y="113163"/>
                    <a:pt x="524500" y="111773"/>
                  </a:cubicBezTo>
                  <a:lnTo>
                    <a:pt x="535643" y="104913"/>
                  </a:lnTo>
                  <a:lnTo>
                    <a:pt x="546785" y="111773"/>
                  </a:lnTo>
                  <a:cubicBezTo>
                    <a:pt x="548921" y="113163"/>
                    <a:pt x="551521" y="111217"/>
                    <a:pt x="550871" y="108806"/>
                  </a:cubicBezTo>
                  <a:lnTo>
                    <a:pt x="547807" y="96107"/>
                  </a:lnTo>
                  <a:lnTo>
                    <a:pt x="557835" y="87671"/>
                  </a:lnTo>
                  <a:cubicBezTo>
                    <a:pt x="559785" y="86095"/>
                    <a:pt x="558856" y="83036"/>
                    <a:pt x="556349" y="82851"/>
                  </a:cubicBezTo>
                  <a:lnTo>
                    <a:pt x="543257" y="81924"/>
                  </a:lnTo>
                  <a:lnTo>
                    <a:pt x="538242" y="69781"/>
                  </a:lnTo>
                  <a:cubicBezTo>
                    <a:pt x="537407" y="67463"/>
                    <a:pt x="534157" y="67463"/>
                    <a:pt x="533228" y="69781"/>
                  </a:cubicBezTo>
                  <a:close/>
                  <a:moveTo>
                    <a:pt x="474173" y="69781"/>
                  </a:moveTo>
                  <a:lnTo>
                    <a:pt x="469159" y="81924"/>
                  </a:lnTo>
                  <a:lnTo>
                    <a:pt x="456066" y="82851"/>
                  </a:lnTo>
                  <a:cubicBezTo>
                    <a:pt x="453559" y="83036"/>
                    <a:pt x="452631" y="86095"/>
                    <a:pt x="454488" y="87671"/>
                  </a:cubicBezTo>
                  <a:lnTo>
                    <a:pt x="464516" y="96107"/>
                  </a:lnTo>
                  <a:lnTo>
                    <a:pt x="461359" y="108806"/>
                  </a:lnTo>
                  <a:cubicBezTo>
                    <a:pt x="460802" y="111217"/>
                    <a:pt x="463402" y="113163"/>
                    <a:pt x="465445" y="111773"/>
                  </a:cubicBezTo>
                  <a:lnTo>
                    <a:pt x="476587" y="104913"/>
                  </a:lnTo>
                  <a:lnTo>
                    <a:pt x="487730" y="111773"/>
                  </a:lnTo>
                  <a:cubicBezTo>
                    <a:pt x="489865" y="113163"/>
                    <a:pt x="492465" y="111217"/>
                    <a:pt x="491815" y="108806"/>
                  </a:cubicBezTo>
                  <a:lnTo>
                    <a:pt x="488751" y="96107"/>
                  </a:lnTo>
                  <a:lnTo>
                    <a:pt x="498779" y="87671"/>
                  </a:lnTo>
                  <a:cubicBezTo>
                    <a:pt x="500729" y="86095"/>
                    <a:pt x="499615" y="83036"/>
                    <a:pt x="497294" y="82851"/>
                  </a:cubicBezTo>
                  <a:lnTo>
                    <a:pt x="484201" y="81924"/>
                  </a:lnTo>
                  <a:lnTo>
                    <a:pt x="479187" y="69781"/>
                  </a:lnTo>
                  <a:cubicBezTo>
                    <a:pt x="478351" y="67463"/>
                    <a:pt x="475101" y="67463"/>
                    <a:pt x="474173" y="69781"/>
                  </a:cubicBezTo>
                  <a:close/>
                  <a:moveTo>
                    <a:pt x="415117" y="69781"/>
                  </a:moveTo>
                  <a:lnTo>
                    <a:pt x="410103" y="81924"/>
                  </a:lnTo>
                  <a:lnTo>
                    <a:pt x="397011" y="82851"/>
                  </a:lnTo>
                  <a:cubicBezTo>
                    <a:pt x="394504" y="83036"/>
                    <a:pt x="393575" y="86095"/>
                    <a:pt x="395432" y="87671"/>
                  </a:cubicBezTo>
                  <a:lnTo>
                    <a:pt x="405460" y="96107"/>
                  </a:lnTo>
                  <a:lnTo>
                    <a:pt x="402303" y="108806"/>
                  </a:lnTo>
                  <a:cubicBezTo>
                    <a:pt x="401746" y="111217"/>
                    <a:pt x="404346" y="113163"/>
                    <a:pt x="406389" y="111773"/>
                  </a:cubicBezTo>
                  <a:lnTo>
                    <a:pt x="417532" y="104913"/>
                  </a:lnTo>
                  <a:lnTo>
                    <a:pt x="428674" y="111773"/>
                  </a:lnTo>
                  <a:cubicBezTo>
                    <a:pt x="430810" y="113163"/>
                    <a:pt x="433410" y="111217"/>
                    <a:pt x="432760" y="108806"/>
                  </a:cubicBezTo>
                  <a:lnTo>
                    <a:pt x="429696" y="96107"/>
                  </a:lnTo>
                  <a:lnTo>
                    <a:pt x="439724" y="87671"/>
                  </a:lnTo>
                  <a:cubicBezTo>
                    <a:pt x="441581" y="86095"/>
                    <a:pt x="440560" y="83036"/>
                    <a:pt x="438238" y="82851"/>
                  </a:cubicBezTo>
                  <a:lnTo>
                    <a:pt x="425146" y="81924"/>
                  </a:lnTo>
                  <a:lnTo>
                    <a:pt x="420132" y="69781"/>
                  </a:lnTo>
                  <a:cubicBezTo>
                    <a:pt x="419296" y="67463"/>
                    <a:pt x="416046" y="67463"/>
                    <a:pt x="415117" y="69781"/>
                  </a:cubicBezTo>
                  <a:close/>
                  <a:moveTo>
                    <a:pt x="436010" y="3780"/>
                  </a:moveTo>
                  <a:lnTo>
                    <a:pt x="517257" y="3780"/>
                  </a:lnTo>
                  <a:cubicBezTo>
                    <a:pt x="566749" y="3780"/>
                    <a:pt x="606862" y="43825"/>
                    <a:pt x="606862" y="93140"/>
                  </a:cubicBezTo>
                  <a:cubicBezTo>
                    <a:pt x="606862" y="142548"/>
                    <a:pt x="566749" y="182594"/>
                    <a:pt x="517257" y="182594"/>
                  </a:cubicBezTo>
                  <a:lnTo>
                    <a:pt x="456438" y="182594"/>
                  </a:lnTo>
                  <a:lnTo>
                    <a:pt x="415210" y="223751"/>
                  </a:lnTo>
                  <a:cubicBezTo>
                    <a:pt x="412517" y="226625"/>
                    <a:pt x="407689" y="224678"/>
                    <a:pt x="407689" y="220692"/>
                  </a:cubicBezTo>
                  <a:lnTo>
                    <a:pt x="407689" y="178051"/>
                  </a:lnTo>
                  <a:cubicBezTo>
                    <a:pt x="372126" y="166279"/>
                    <a:pt x="346405" y="132815"/>
                    <a:pt x="346405" y="93233"/>
                  </a:cubicBezTo>
                  <a:cubicBezTo>
                    <a:pt x="346405" y="43825"/>
                    <a:pt x="386518" y="3780"/>
                    <a:pt x="436010" y="3780"/>
                  </a:cubicBezTo>
                  <a:close/>
                  <a:moveTo>
                    <a:pt x="140854" y="207"/>
                  </a:moveTo>
                  <a:cubicBezTo>
                    <a:pt x="140854" y="207"/>
                    <a:pt x="191922" y="5954"/>
                    <a:pt x="216621" y="856"/>
                  </a:cubicBezTo>
                  <a:cubicBezTo>
                    <a:pt x="241412" y="-4335"/>
                    <a:pt x="267874" y="15038"/>
                    <a:pt x="272145" y="33762"/>
                  </a:cubicBezTo>
                  <a:cubicBezTo>
                    <a:pt x="272145" y="33762"/>
                    <a:pt x="322099" y="33948"/>
                    <a:pt x="302693" y="122934"/>
                  </a:cubicBezTo>
                  <a:cubicBezTo>
                    <a:pt x="310493" y="122563"/>
                    <a:pt x="318942" y="128032"/>
                    <a:pt x="310400" y="158343"/>
                  </a:cubicBezTo>
                  <a:cubicBezTo>
                    <a:pt x="303807" y="181331"/>
                    <a:pt x="297772" y="187727"/>
                    <a:pt x="293130" y="188098"/>
                  </a:cubicBezTo>
                  <a:cubicBezTo>
                    <a:pt x="291551" y="198480"/>
                    <a:pt x="287466" y="209974"/>
                    <a:pt x="281152" y="220819"/>
                  </a:cubicBezTo>
                  <a:lnTo>
                    <a:pt x="281152" y="260863"/>
                  </a:lnTo>
                  <a:cubicBezTo>
                    <a:pt x="281152" y="262346"/>
                    <a:pt x="281895" y="263737"/>
                    <a:pt x="283287" y="264385"/>
                  </a:cubicBezTo>
                  <a:cubicBezTo>
                    <a:pt x="294987" y="270133"/>
                    <a:pt x="353204" y="299424"/>
                    <a:pt x="407057" y="343732"/>
                  </a:cubicBezTo>
                  <a:cubicBezTo>
                    <a:pt x="416714" y="351611"/>
                    <a:pt x="422192" y="363476"/>
                    <a:pt x="422192" y="375989"/>
                  </a:cubicBezTo>
                  <a:lnTo>
                    <a:pt x="422192" y="435406"/>
                  </a:lnTo>
                  <a:lnTo>
                    <a:pt x="238533" y="435406"/>
                  </a:lnTo>
                  <a:lnTo>
                    <a:pt x="220520" y="352816"/>
                  </a:lnTo>
                  <a:cubicBezTo>
                    <a:pt x="257104" y="301834"/>
                    <a:pt x="217735" y="299331"/>
                    <a:pt x="210957" y="299331"/>
                  </a:cubicBezTo>
                  <a:cubicBezTo>
                    <a:pt x="204179" y="299424"/>
                    <a:pt x="164810" y="301834"/>
                    <a:pt x="201393" y="352816"/>
                  </a:cubicBezTo>
                  <a:lnTo>
                    <a:pt x="183566" y="435499"/>
                  </a:lnTo>
                  <a:lnTo>
                    <a:pt x="0" y="435499"/>
                  </a:lnTo>
                  <a:lnTo>
                    <a:pt x="0" y="376082"/>
                  </a:lnTo>
                  <a:cubicBezTo>
                    <a:pt x="0" y="363754"/>
                    <a:pt x="5478" y="351703"/>
                    <a:pt x="15135" y="343824"/>
                  </a:cubicBezTo>
                  <a:cubicBezTo>
                    <a:pt x="68988" y="299609"/>
                    <a:pt x="127113" y="270318"/>
                    <a:pt x="138905" y="264478"/>
                  </a:cubicBezTo>
                  <a:cubicBezTo>
                    <a:pt x="140112" y="263829"/>
                    <a:pt x="141040" y="262532"/>
                    <a:pt x="141040" y="261049"/>
                  </a:cubicBezTo>
                  <a:lnTo>
                    <a:pt x="141040" y="221005"/>
                  </a:lnTo>
                  <a:cubicBezTo>
                    <a:pt x="134726" y="210067"/>
                    <a:pt x="130641" y="198573"/>
                    <a:pt x="128970" y="188191"/>
                  </a:cubicBezTo>
                  <a:cubicBezTo>
                    <a:pt x="124420" y="187820"/>
                    <a:pt x="118385" y="181424"/>
                    <a:pt x="111792" y="158436"/>
                  </a:cubicBezTo>
                  <a:cubicBezTo>
                    <a:pt x="103528" y="128867"/>
                    <a:pt x="111328" y="123120"/>
                    <a:pt x="118942" y="123120"/>
                  </a:cubicBezTo>
                  <a:cubicBezTo>
                    <a:pt x="114856" y="105786"/>
                    <a:pt x="104643" y="45813"/>
                    <a:pt x="149397" y="18560"/>
                  </a:cubicBezTo>
                  <a:cubicBezTo>
                    <a:pt x="149397" y="18560"/>
                    <a:pt x="140112" y="10960"/>
                    <a:pt x="140854" y="207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rgbClr val="ED4390"/>
              </a:solidFill>
            </a:ln>
          </p:spPr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A8ADF9EB-79B0-4E63-82B1-E6152E850C14}"/>
                </a:ext>
              </a:extLst>
            </p:cNvPr>
            <p:cNvGrpSpPr/>
            <p:nvPr/>
          </p:nvGrpSpPr>
          <p:grpSpPr>
            <a:xfrm>
              <a:off x="7237008" y="4351858"/>
              <a:ext cx="4555560" cy="1668846"/>
              <a:chOff x="6393206" y="4540442"/>
              <a:chExt cx="4555560" cy="1668846"/>
            </a:xfrm>
          </p:grpSpPr>
          <p:sp>
            <p:nvSpPr>
              <p:cNvPr id="27" name="user_158965">
                <a:extLst>
                  <a:ext uri="{FF2B5EF4-FFF2-40B4-BE49-F238E27FC236}">
                    <a16:creationId xmlns:a16="http://schemas.microsoft.com/office/drawing/2014/main" id="{DE28945C-3F38-4053-BC05-AABD42DF0F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8728151" y="4540442"/>
                <a:ext cx="2220615" cy="1668846"/>
              </a:xfrm>
              <a:custGeom>
                <a:avLst/>
                <a:gdLst>
                  <a:gd name="connsiteX0" fmla="*/ 123175 w 609465"/>
                  <a:gd name="connsiteY0" fmla="*/ 307089 h 458028"/>
                  <a:gd name="connsiteX1" fmla="*/ 101572 w 609465"/>
                  <a:gd name="connsiteY1" fmla="*/ 369482 h 458028"/>
                  <a:gd name="connsiteX2" fmla="*/ 131124 w 609465"/>
                  <a:gd name="connsiteY2" fmla="*/ 367240 h 458028"/>
                  <a:gd name="connsiteX3" fmla="*/ 195985 w 609465"/>
                  <a:gd name="connsiteY3" fmla="*/ 446829 h 458028"/>
                  <a:gd name="connsiteX4" fmla="*/ 196195 w 609465"/>
                  <a:gd name="connsiteY4" fmla="*/ 447443 h 458028"/>
                  <a:gd name="connsiteX5" fmla="*/ 196281 w 609465"/>
                  <a:gd name="connsiteY5" fmla="*/ 447192 h 458028"/>
                  <a:gd name="connsiteX6" fmla="*/ 196587 w 609465"/>
                  <a:gd name="connsiteY6" fmla="*/ 447567 h 458028"/>
                  <a:gd name="connsiteX7" fmla="*/ 261862 w 609465"/>
                  <a:gd name="connsiteY7" fmla="*/ 367334 h 458028"/>
                  <a:gd name="connsiteX8" fmla="*/ 291414 w 609465"/>
                  <a:gd name="connsiteY8" fmla="*/ 369576 h 458028"/>
                  <a:gd name="connsiteX9" fmla="*/ 270185 w 609465"/>
                  <a:gd name="connsiteY9" fmla="*/ 307182 h 458028"/>
                  <a:gd name="connsiteX10" fmla="*/ 281501 w 609465"/>
                  <a:gd name="connsiteY10" fmla="*/ 313347 h 458028"/>
                  <a:gd name="connsiteX11" fmla="*/ 348647 w 609465"/>
                  <a:gd name="connsiteY11" fmla="*/ 346318 h 458028"/>
                  <a:gd name="connsiteX12" fmla="*/ 382033 w 609465"/>
                  <a:gd name="connsiteY12" fmla="*/ 390498 h 458028"/>
                  <a:gd name="connsiteX13" fmla="*/ 392787 w 609465"/>
                  <a:gd name="connsiteY13" fmla="*/ 449715 h 458028"/>
                  <a:gd name="connsiteX14" fmla="*/ 385773 w 609465"/>
                  <a:gd name="connsiteY14" fmla="*/ 458028 h 458028"/>
                  <a:gd name="connsiteX15" fmla="*/ 199018 w 609465"/>
                  <a:gd name="connsiteY15" fmla="*/ 458028 h 458028"/>
                  <a:gd name="connsiteX16" fmla="*/ 193968 w 609465"/>
                  <a:gd name="connsiteY16" fmla="*/ 458028 h 458028"/>
                  <a:gd name="connsiteX17" fmla="*/ 7213 w 609465"/>
                  <a:gd name="connsiteY17" fmla="*/ 458028 h 458028"/>
                  <a:gd name="connsiteX18" fmla="*/ 105 w 609465"/>
                  <a:gd name="connsiteY18" fmla="*/ 449528 h 458028"/>
                  <a:gd name="connsiteX19" fmla="*/ 10860 w 609465"/>
                  <a:gd name="connsiteY19" fmla="*/ 390404 h 458028"/>
                  <a:gd name="connsiteX20" fmla="*/ 44246 w 609465"/>
                  <a:gd name="connsiteY20" fmla="*/ 346225 h 458028"/>
                  <a:gd name="connsiteX21" fmla="*/ 109708 w 609465"/>
                  <a:gd name="connsiteY21" fmla="*/ 313907 h 458028"/>
                  <a:gd name="connsiteX22" fmla="*/ 456818 w 609465"/>
                  <a:gd name="connsiteY22" fmla="*/ 68801 h 458028"/>
                  <a:gd name="connsiteX23" fmla="*/ 440637 w 609465"/>
                  <a:gd name="connsiteY23" fmla="*/ 75525 h 458028"/>
                  <a:gd name="connsiteX24" fmla="*/ 433902 w 609465"/>
                  <a:gd name="connsiteY24" fmla="*/ 91680 h 458028"/>
                  <a:gd name="connsiteX25" fmla="*/ 440637 w 609465"/>
                  <a:gd name="connsiteY25" fmla="*/ 107929 h 458028"/>
                  <a:gd name="connsiteX26" fmla="*/ 471784 w 609465"/>
                  <a:gd name="connsiteY26" fmla="*/ 139026 h 458028"/>
                  <a:gd name="connsiteX27" fmla="*/ 474309 w 609465"/>
                  <a:gd name="connsiteY27" fmla="*/ 140053 h 458028"/>
                  <a:gd name="connsiteX28" fmla="*/ 476741 w 609465"/>
                  <a:gd name="connsiteY28" fmla="*/ 139026 h 458028"/>
                  <a:gd name="connsiteX29" fmla="*/ 507981 w 609465"/>
                  <a:gd name="connsiteY29" fmla="*/ 107929 h 458028"/>
                  <a:gd name="connsiteX30" fmla="*/ 514716 w 609465"/>
                  <a:gd name="connsiteY30" fmla="*/ 91680 h 458028"/>
                  <a:gd name="connsiteX31" fmla="*/ 507981 w 609465"/>
                  <a:gd name="connsiteY31" fmla="*/ 75525 h 458028"/>
                  <a:gd name="connsiteX32" fmla="*/ 491706 w 609465"/>
                  <a:gd name="connsiteY32" fmla="*/ 68801 h 458028"/>
                  <a:gd name="connsiteX33" fmla="*/ 475525 w 609465"/>
                  <a:gd name="connsiteY33" fmla="*/ 75525 h 458028"/>
                  <a:gd name="connsiteX34" fmla="*/ 474309 w 609465"/>
                  <a:gd name="connsiteY34" fmla="*/ 76739 h 458028"/>
                  <a:gd name="connsiteX35" fmla="*/ 473000 w 609465"/>
                  <a:gd name="connsiteY35" fmla="*/ 75525 h 458028"/>
                  <a:gd name="connsiteX36" fmla="*/ 456818 w 609465"/>
                  <a:gd name="connsiteY36" fmla="*/ 68801 h 458028"/>
                  <a:gd name="connsiteX37" fmla="*/ 432125 w 609465"/>
                  <a:gd name="connsiteY37" fmla="*/ 7821 h 458028"/>
                  <a:gd name="connsiteX38" fmla="*/ 516399 w 609465"/>
                  <a:gd name="connsiteY38" fmla="*/ 7821 h 458028"/>
                  <a:gd name="connsiteX39" fmla="*/ 609465 w 609465"/>
                  <a:gd name="connsiteY39" fmla="*/ 100645 h 458028"/>
                  <a:gd name="connsiteX40" fmla="*/ 516399 w 609465"/>
                  <a:gd name="connsiteY40" fmla="*/ 193562 h 458028"/>
                  <a:gd name="connsiteX41" fmla="*/ 453357 w 609465"/>
                  <a:gd name="connsiteY41" fmla="*/ 193562 h 458028"/>
                  <a:gd name="connsiteX42" fmla="*/ 410519 w 609465"/>
                  <a:gd name="connsiteY42" fmla="*/ 236239 h 458028"/>
                  <a:gd name="connsiteX43" fmla="*/ 402662 w 609465"/>
                  <a:gd name="connsiteY43" fmla="*/ 232877 h 458028"/>
                  <a:gd name="connsiteX44" fmla="*/ 402662 w 609465"/>
                  <a:gd name="connsiteY44" fmla="*/ 188706 h 458028"/>
                  <a:gd name="connsiteX45" fmla="*/ 339059 w 609465"/>
                  <a:gd name="connsiteY45" fmla="*/ 100645 h 458028"/>
                  <a:gd name="connsiteX46" fmla="*/ 432125 w 609465"/>
                  <a:gd name="connsiteY46" fmla="*/ 7821 h 458028"/>
                  <a:gd name="connsiteX47" fmla="*/ 189106 w 609465"/>
                  <a:gd name="connsiteY47" fmla="*/ 9 h 458028"/>
                  <a:gd name="connsiteX48" fmla="*/ 233874 w 609465"/>
                  <a:gd name="connsiteY48" fmla="*/ 18447 h 458028"/>
                  <a:gd name="connsiteX49" fmla="*/ 304651 w 609465"/>
                  <a:gd name="connsiteY49" fmla="*/ 156092 h 458028"/>
                  <a:gd name="connsiteX50" fmla="*/ 339058 w 609465"/>
                  <a:gd name="connsiteY50" fmla="*/ 244244 h 458028"/>
                  <a:gd name="connsiteX51" fmla="*/ 249582 w 609465"/>
                  <a:gd name="connsiteY51" fmla="*/ 271698 h 458028"/>
                  <a:gd name="connsiteX52" fmla="*/ 249582 w 609465"/>
                  <a:gd name="connsiteY52" fmla="*/ 290935 h 458028"/>
                  <a:gd name="connsiteX53" fmla="*/ 249488 w 609465"/>
                  <a:gd name="connsiteY53" fmla="*/ 292242 h 458028"/>
                  <a:gd name="connsiteX54" fmla="*/ 196281 w 609465"/>
                  <a:gd name="connsiteY54" fmla="*/ 447192 h 458028"/>
                  <a:gd name="connsiteX55" fmla="*/ 195985 w 609465"/>
                  <a:gd name="connsiteY55" fmla="*/ 446829 h 458028"/>
                  <a:gd name="connsiteX56" fmla="*/ 142996 w 609465"/>
                  <a:gd name="connsiteY56" fmla="*/ 291869 h 458028"/>
                  <a:gd name="connsiteX57" fmla="*/ 142996 w 609465"/>
                  <a:gd name="connsiteY57" fmla="*/ 272259 h 458028"/>
                  <a:gd name="connsiteX58" fmla="*/ 52210 w 609465"/>
                  <a:gd name="connsiteY58" fmla="*/ 242843 h 458028"/>
                  <a:gd name="connsiteX59" fmla="*/ 89889 w 609465"/>
                  <a:gd name="connsiteY59" fmla="*/ 136668 h 458028"/>
                  <a:gd name="connsiteX60" fmla="*/ 154309 w 609465"/>
                  <a:gd name="connsiteY60" fmla="*/ 6680 h 458028"/>
                  <a:gd name="connsiteX61" fmla="*/ 189106 w 609465"/>
                  <a:gd name="connsiteY61" fmla="*/ 9 h 458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609465" h="458028">
                    <a:moveTo>
                      <a:pt x="123175" y="307089"/>
                    </a:moveTo>
                    <a:lnTo>
                      <a:pt x="101572" y="369482"/>
                    </a:lnTo>
                    <a:lnTo>
                      <a:pt x="131124" y="367240"/>
                    </a:lnTo>
                    <a:lnTo>
                      <a:pt x="195985" y="446829"/>
                    </a:lnTo>
                    <a:lnTo>
                      <a:pt x="196195" y="447443"/>
                    </a:lnTo>
                    <a:lnTo>
                      <a:pt x="196281" y="447192"/>
                    </a:lnTo>
                    <a:lnTo>
                      <a:pt x="196587" y="447567"/>
                    </a:lnTo>
                    <a:lnTo>
                      <a:pt x="261862" y="367334"/>
                    </a:lnTo>
                    <a:lnTo>
                      <a:pt x="291414" y="369576"/>
                    </a:lnTo>
                    <a:lnTo>
                      <a:pt x="270185" y="307182"/>
                    </a:lnTo>
                    <a:cubicBezTo>
                      <a:pt x="273926" y="309331"/>
                      <a:pt x="277667" y="311479"/>
                      <a:pt x="281501" y="313347"/>
                    </a:cubicBezTo>
                    <a:lnTo>
                      <a:pt x="348647" y="346318"/>
                    </a:lnTo>
                    <a:cubicBezTo>
                      <a:pt x="366228" y="354911"/>
                      <a:pt x="378572" y="371350"/>
                      <a:pt x="382033" y="390498"/>
                    </a:cubicBezTo>
                    <a:lnTo>
                      <a:pt x="392787" y="449715"/>
                    </a:lnTo>
                    <a:cubicBezTo>
                      <a:pt x="393535" y="454012"/>
                      <a:pt x="390262" y="458028"/>
                      <a:pt x="385773" y="458028"/>
                    </a:cubicBezTo>
                    <a:lnTo>
                      <a:pt x="199018" y="458028"/>
                    </a:lnTo>
                    <a:lnTo>
                      <a:pt x="193968" y="458028"/>
                    </a:lnTo>
                    <a:lnTo>
                      <a:pt x="7213" y="458028"/>
                    </a:lnTo>
                    <a:cubicBezTo>
                      <a:pt x="2724" y="458028"/>
                      <a:pt x="-643" y="454012"/>
                      <a:pt x="105" y="449528"/>
                    </a:cubicBezTo>
                    <a:lnTo>
                      <a:pt x="10860" y="390404"/>
                    </a:lnTo>
                    <a:cubicBezTo>
                      <a:pt x="14320" y="371257"/>
                      <a:pt x="26758" y="354818"/>
                      <a:pt x="44246" y="346225"/>
                    </a:cubicBezTo>
                    <a:lnTo>
                      <a:pt x="109708" y="313907"/>
                    </a:lnTo>
                    <a:close/>
                    <a:moveTo>
                      <a:pt x="456818" y="68801"/>
                    </a:moveTo>
                    <a:cubicBezTo>
                      <a:pt x="450739" y="68801"/>
                      <a:pt x="444939" y="71136"/>
                      <a:pt x="440637" y="75525"/>
                    </a:cubicBezTo>
                    <a:cubicBezTo>
                      <a:pt x="436241" y="79914"/>
                      <a:pt x="433902" y="85610"/>
                      <a:pt x="433902" y="91680"/>
                    </a:cubicBezTo>
                    <a:cubicBezTo>
                      <a:pt x="433902" y="97844"/>
                      <a:pt x="436241" y="103540"/>
                      <a:pt x="440637" y="107929"/>
                    </a:cubicBezTo>
                    <a:lnTo>
                      <a:pt x="471784" y="139026"/>
                    </a:lnTo>
                    <a:cubicBezTo>
                      <a:pt x="472438" y="139680"/>
                      <a:pt x="473280" y="140053"/>
                      <a:pt x="474309" y="140053"/>
                    </a:cubicBezTo>
                    <a:cubicBezTo>
                      <a:pt x="475244" y="140053"/>
                      <a:pt x="476180" y="139680"/>
                      <a:pt x="476741" y="139026"/>
                    </a:cubicBezTo>
                    <a:lnTo>
                      <a:pt x="507981" y="107929"/>
                    </a:lnTo>
                    <a:cubicBezTo>
                      <a:pt x="512284" y="103540"/>
                      <a:pt x="514716" y="97844"/>
                      <a:pt x="514716" y="91680"/>
                    </a:cubicBezTo>
                    <a:cubicBezTo>
                      <a:pt x="514716" y="85610"/>
                      <a:pt x="512284" y="79914"/>
                      <a:pt x="507981" y="75525"/>
                    </a:cubicBezTo>
                    <a:cubicBezTo>
                      <a:pt x="503585" y="71136"/>
                      <a:pt x="497880" y="68801"/>
                      <a:pt x="491706" y="68801"/>
                    </a:cubicBezTo>
                    <a:cubicBezTo>
                      <a:pt x="485627" y="68801"/>
                      <a:pt x="479921" y="71136"/>
                      <a:pt x="475525" y="75525"/>
                    </a:cubicBezTo>
                    <a:lnTo>
                      <a:pt x="474309" y="76739"/>
                    </a:lnTo>
                    <a:lnTo>
                      <a:pt x="473000" y="75525"/>
                    </a:lnTo>
                    <a:cubicBezTo>
                      <a:pt x="468697" y="71136"/>
                      <a:pt x="462898" y="68801"/>
                      <a:pt x="456818" y="68801"/>
                    </a:cubicBezTo>
                    <a:close/>
                    <a:moveTo>
                      <a:pt x="432125" y="7821"/>
                    </a:moveTo>
                    <a:lnTo>
                      <a:pt x="516399" y="7821"/>
                    </a:lnTo>
                    <a:cubicBezTo>
                      <a:pt x="567843" y="7821"/>
                      <a:pt x="609465" y="49377"/>
                      <a:pt x="609465" y="100645"/>
                    </a:cubicBezTo>
                    <a:cubicBezTo>
                      <a:pt x="609465" y="152006"/>
                      <a:pt x="567843" y="193562"/>
                      <a:pt x="516399" y="193562"/>
                    </a:cubicBezTo>
                    <a:lnTo>
                      <a:pt x="453357" y="193562"/>
                    </a:lnTo>
                    <a:lnTo>
                      <a:pt x="410519" y="236239"/>
                    </a:lnTo>
                    <a:cubicBezTo>
                      <a:pt x="407526" y="239134"/>
                      <a:pt x="402569" y="237173"/>
                      <a:pt x="402662" y="232877"/>
                    </a:cubicBezTo>
                    <a:lnTo>
                      <a:pt x="402662" y="188706"/>
                    </a:lnTo>
                    <a:cubicBezTo>
                      <a:pt x="365810" y="176473"/>
                      <a:pt x="339059" y="141641"/>
                      <a:pt x="339059" y="100645"/>
                    </a:cubicBezTo>
                    <a:cubicBezTo>
                      <a:pt x="339059" y="49377"/>
                      <a:pt x="380775" y="7821"/>
                      <a:pt x="432125" y="7821"/>
                    </a:cubicBezTo>
                    <a:close/>
                    <a:moveTo>
                      <a:pt x="189106" y="9"/>
                    </a:moveTo>
                    <a:cubicBezTo>
                      <a:pt x="218938" y="482"/>
                      <a:pt x="233874" y="18447"/>
                      <a:pt x="233874" y="18447"/>
                    </a:cubicBezTo>
                    <a:cubicBezTo>
                      <a:pt x="295302" y="12844"/>
                      <a:pt x="312131" y="79892"/>
                      <a:pt x="304651" y="156092"/>
                    </a:cubicBezTo>
                    <a:cubicBezTo>
                      <a:pt x="297172" y="232385"/>
                      <a:pt x="339058" y="244244"/>
                      <a:pt x="339058" y="244244"/>
                    </a:cubicBezTo>
                    <a:cubicBezTo>
                      <a:pt x="310261" y="273566"/>
                      <a:pt x="249582" y="271698"/>
                      <a:pt x="249582" y="271698"/>
                    </a:cubicBezTo>
                    <a:lnTo>
                      <a:pt x="249582" y="290935"/>
                    </a:lnTo>
                    <a:lnTo>
                      <a:pt x="249488" y="292242"/>
                    </a:lnTo>
                    <a:lnTo>
                      <a:pt x="196281" y="447192"/>
                    </a:lnTo>
                    <a:lnTo>
                      <a:pt x="195985" y="446829"/>
                    </a:lnTo>
                    <a:lnTo>
                      <a:pt x="142996" y="291869"/>
                    </a:lnTo>
                    <a:lnTo>
                      <a:pt x="142996" y="272259"/>
                    </a:lnTo>
                    <a:cubicBezTo>
                      <a:pt x="72967" y="272819"/>
                      <a:pt x="52210" y="242843"/>
                      <a:pt x="52210" y="242843"/>
                    </a:cubicBezTo>
                    <a:cubicBezTo>
                      <a:pt x="52210" y="242843"/>
                      <a:pt x="92414" y="242190"/>
                      <a:pt x="89889" y="136668"/>
                    </a:cubicBezTo>
                    <a:cubicBezTo>
                      <a:pt x="87365" y="31053"/>
                      <a:pt x="136264" y="13497"/>
                      <a:pt x="154309" y="6680"/>
                    </a:cubicBezTo>
                    <a:cubicBezTo>
                      <a:pt x="167562" y="1638"/>
                      <a:pt x="179161" y="-148"/>
                      <a:pt x="189106" y="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  <p:sp>
            <p:nvSpPr>
              <p:cNvPr id="28" name="user_158986">
                <a:extLst>
                  <a:ext uri="{FF2B5EF4-FFF2-40B4-BE49-F238E27FC236}">
                    <a16:creationId xmlns:a16="http://schemas.microsoft.com/office/drawing/2014/main" id="{3F693339-2AF3-461D-A539-D7801039E0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93206" y="4540442"/>
                <a:ext cx="2300528" cy="1668846"/>
              </a:xfrm>
              <a:custGeom>
                <a:avLst/>
                <a:gdLst>
                  <a:gd name="connsiteX0" fmla="*/ 502773 w 609120"/>
                  <a:gd name="connsiteY0" fmla="*/ 65754 h 441868"/>
                  <a:gd name="connsiteX1" fmla="*/ 467979 w 609120"/>
                  <a:gd name="connsiteY1" fmla="*/ 100299 h 441868"/>
                  <a:gd name="connsiteX2" fmla="*/ 453387 w 609120"/>
                  <a:gd name="connsiteY2" fmla="*/ 85641 h 441868"/>
                  <a:gd name="connsiteX3" fmla="*/ 438142 w 609120"/>
                  <a:gd name="connsiteY3" fmla="*/ 100672 h 441868"/>
                  <a:gd name="connsiteX4" fmla="*/ 452733 w 609120"/>
                  <a:gd name="connsiteY4" fmla="*/ 115423 h 441868"/>
                  <a:gd name="connsiteX5" fmla="*/ 467979 w 609120"/>
                  <a:gd name="connsiteY5" fmla="*/ 130548 h 441868"/>
                  <a:gd name="connsiteX6" fmla="*/ 483225 w 609120"/>
                  <a:gd name="connsiteY6" fmla="*/ 115517 h 441868"/>
                  <a:gd name="connsiteX7" fmla="*/ 517832 w 609120"/>
                  <a:gd name="connsiteY7" fmla="*/ 80879 h 441868"/>
                  <a:gd name="connsiteX8" fmla="*/ 437206 w 609120"/>
                  <a:gd name="connsiteY8" fmla="*/ 8243 h 441868"/>
                  <a:gd name="connsiteX9" fmla="*/ 518954 w 609120"/>
                  <a:gd name="connsiteY9" fmla="*/ 8243 h 441868"/>
                  <a:gd name="connsiteX10" fmla="*/ 609120 w 609120"/>
                  <a:gd name="connsiteY10" fmla="*/ 98245 h 441868"/>
                  <a:gd name="connsiteX11" fmla="*/ 518954 w 609120"/>
                  <a:gd name="connsiteY11" fmla="*/ 188246 h 441868"/>
                  <a:gd name="connsiteX12" fmla="*/ 457877 w 609120"/>
                  <a:gd name="connsiteY12" fmla="*/ 188246 h 441868"/>
                  <a:gd name="connsiteX13" fmla="*/ 416348 w 609120"/>
                  <a:gd name="connsiteY13" fmla="*/ 229699 h 441868"/>
                  <a:gd name="connsiteX14" fmla="*/ 408772 w 609120"/>
                  <a:gd name="connsiteY14" fmla="*/ 226525 h 441868"/>
                  <a:gd name="connsiteX15" fmla="*/ 408772 w 609120"/>
                  <a:gd name="connsiteY15" fmla="*/ 183578 h 441868"/>
                  <a:gd name="connsiteX16" fmla="*/ 347040 w 609120"/>
                  <a:gd name="connsiteY16" fmla="*/ 98245 h 441868"/>
                  <a:gd name="connsiteX17" fmla="*/ 437206 w 609120"/>
                  <a:gd name="connsiteY17" fmla="*/ 8243 h 441868"/>
                  <a:gd name="connsiteX18" fmla="*/ 206385 w 609120"/>
                  <a:gd name="connsiteY18" fmla="*/ 373 h 441868"/>
                  <a:gd name="connsiteX19" fmla="*/ 256321 w 609120"/>
                  <a:gd name="connsiteY19" fmla="*/ 10924 h 441868"/>
                  <a:gd name="connsiteX20" fmla="*/ 280634 w 609120"/>
                  <a:gd name="connsiteY20" fmla="*/ 33615 h 441868"/>
                  <a:gd name="connsiteX21" fmla="*/ 307473 w 609120"/>
                  <a:gd name="connsiteY21" fmla="*/ 118497 h 441868"/>
                  <a:gd name="connsiteX22" fmla="*/ 305696 w 609120"/>
                  <a:gd name="connsiteY22" fmla="*/ 126061 h 441868"/>
                  <a:gd name="connsiteX23" fmla="*/ 312803 w 609120"/>
                  <a:gd name="connsiteY23" fmla="*/ 161825 h 441868"/>
                  <a:gd name="connsiteX24" fmla="*/ 295503 w 609120"/>
                  <a:gd name="connsiteY24" fmla="*/ 191799 h 441868"/>
                  <a:gd name="connsiteX25" fmla="*/ 283440 w 609120"/>
                  <a:gd name="connsiteY25" fmla="*/ 224949 h 441868"/>
                  <a:gd name="connsiteX26" fmla="*/ 283440 w 609120"/>
                  <a:gd name="connsiteY26" fmla="*/ 266316 h 441868"/>
                  <a:gd name="connsiteX27" fmla="*/ 285497 w 609120"/>
                  <a:gd name="connsiteY27" fmla="*/ 269771 h 441868"/>
                  <a:gd name="connsiteX28" fmla="*/ 410338 w 609120"/>
                  <a:gd name="connsiteY28" fmla="*/ 349703 h 441868"/>
                  <a:gd name="connsiteX29" fmla="*/ 425580 w 609120"/>
                  <a:gd name="connsiteY29" fmla="*/ 381919 h 441868"/>
                  <a:gd name="connsiteX30" fmla="*/ 425580 w 609120"/>
                  <a:gd name="connsiteY30" fmla="*/ 441868 h 441868"/>
                  <a:gd name="connsiteX31" fmla="*/ 240611 w 609120"/>
                  <a:gd name="connsiteY31" fmla="*/ 441868 h 441868"/>
                  <a:gd name="connsiteX32" fmla="*/ 222469 w 609120"/>
                  <a:gd name="connsiteY32" fmla="*/ 358574 h 441868"/>
                  <a:gd name="connsiteX33" fmla="*/ 212743 w 609120"/>
                  <a:gd name="connsiteY33" fmla="*/ 304601 h 441868"/>
                  <a:gd name="connsiteX34" fmla="*/ 203018 w 609120"/>
                  <a:gd name="connsiteY34" fmla="*/ 358574 h 441868"/>
                  <a:gd name="connsiteX35" fmla="*/ 184783 w 609120"/>
                  <a:gd name="connsiteY35" fmla="*/ 441868 h 441868"/>
                  <a:gd name="connsiteX36" fmla="*/ 0 w 609120"/>
                  <a:gd name="connsiteY36" fmla="*/ 441868 h 441868"/>
                  <a:gd name="connsiteX37" fmla="*/ 0 w 609120"/>
                  <a:gd name="connsiteY37" fmla="*/ 381919 h 441868"/>
                  <a:gd name="connsiteX38" fmla="*/ 15243 w 609120"/>
                  <a:gd name="connsiteY38" fmla="*/ 349330 h 441868"/>
                  <a:gd name="connsiteX39" fmla="*/ 139990 w 609120"/>
                  <a:gd name="connsiteY39" fmla="*/ 269397 h 441868"/>
                  <a:gd name="connsiteX40" fmla="*/ 142141 w 609120"/>
                  <a:gd name="connsiteY40" fmla="*/ 265942 h 441868"/>
                  <a:gd name="connsiteX41" fmla="*/ 142141 w 609120"/>
                  <a:gd name="connsiteY41" fmla="*/ 224669 h 441868"/>
                  <a:gd name="connsiteX42" fmla="*/ 130078 w 609120"/>
                  <a:gd name="connsiteY42" fmla="*/ 191613 h 441868"/>
                  <a:gd name="connsiteX43" fmla="*/ 112684 w 609120"/>
                  <a:gd name="connsiteY43" fmla="*/ 161545 h 441868"/>
                  <a:gd name="connsiteX44" fmla="*/ 119417 w 609120"/>
                  <a:gd name="connsiteY44" fmla="*/ 125967 h 441868"/>
                  <a:gd name="connsiteX45" fmla="*/ 117734 w 609120"/>
                  <a:gd name="connsiteY45" fmla="*/ 118404 h 441868"/>
                  <a:gd name="connsiteX46" fmla="*/ 117453 w 609120"/>
                  <a:gd name="connsiteY46" fmla="*/ 76663 h 441868"/>
                  <a:gd name="connsiteX47" fmla="*/ 141860 w 609120"/>
                  <a:gd name="connsiteY47" fmla="*/ 33989 h 441868"/>
                  <a:gd name="connsiteX48" fmla="*/ 164491 w 609120"/>
                  <a:gd name="connsiteY48" fmla="*/ 15313 h 441868"/>
                  <a:gd name="connsiteX49" fmla="*/ 186373 w 609120"/>
                  <a:gd name="connsiteY49" fmla="*/ 4108 h 441868"/>
                  <a:gd name="connsiteX50" fmla="*/ 206385 w 609120"/>
                  <a:gd name="connsiteY50" fmla="*/ 373 h 44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609120" h="441868">
                    <a:moveTo>
                      <a:pt x="502773" y="65754"/>
                    </a:moveTo>
                    <a:lnTo>
                      <a:pt x="467979" y="100299"/>
                    </a:lnTo>
                    <a:lnTo>
                      <a:pt x="453387" y="85641"/>
                    </a:lnTo>
                    <a:lnTo>
                      <a:pt x="438142" y="100672"/>
                    </a:lnTo>
                    <a:lnTo>
                      <a:pt x="452733" y="115423"/>
                    </a:lnTo>
                    <a:lnTo>
                      <a:pt x="467979" y="130548"/>
                    </a:lnTo>
                    <a:lnTo>
                      <a:pt x="483225" y="115517"/>
                    </a:lnTo>
                    <a:lnTo>
                      <a:pt x="517832" y="80879"/>
                    </a:lnTo>
                    <a:close/>
                    <a:moveTo>
                      <a:pt x="437206" y="8243"/>
                    </a:moveTo>
                    <a:lnTo>
                      <a:pt x="518954" y="8243"/>
                    </a:lnTo>
                    <a:cubicBezTo>
                      <a:pt x="568901" y="8243"/>
                      <a:pt x="609120" y="48389"/>
                      <a:pt x="609120" y="98245"/>
                    </a:cubicBezTo>
                    <a:cubicBezTo>
                      <a:pt x="609120" y="147913"/>
                      <a:pt x="568714" y="188246"/>
                      <a:pt x="518954" y="188246"/>
                    </a:cubicBezTo>
                    <a:lnTo>
                      <a:pt x="457877" y="188246"/>
                    </a:lnTo>
                    <a:lnTo>
                      <a:pt x="416348" y="229699"/>
                    </a:lnTo>
                    <a:cubicBezTo>
                      <a:pt x="413636" y="232500"/>
                      <a:pt x="408772" y="230539"/>
                      <a:pt x="408772" y="226525"/>
                    </a:cubicBezTo>
                    <a:lnTo>
                      <a:pt x="408772" y="183578"/>
                    </a:lnTo>
                    <a:cubicBezTo>
                      <a:pt x="372855" y="171628"/>
                      <a:pt x="347040" y="137924"/>
                      <a:pt x="347040" y="98245"/>
                    </a:cubicBezTo>
                    <a:cubicBezTo>
                      <a:pt x="347040" y="48576"/>
                      <a:pt x="387447" y="8243"/>
                      <a:pt x="437206" y="8243"/>
                    </a:cubicBezTo>
                    <a:close/>
                    <a:moveTo>
                      <a:pt x="206385" y="373"/>
                    </a:moveTo>
                    <a:cubicBezTo>
                      <a:pt x="228080" y="-1495"/>
                      <a:pt x="244538" y="3921"/>
                      <a:pt x="256321" y="10924"/>
                    </a:cubicBezTo>
                    <a:cubicBezTo>
                      <a:pt x="273901" y="20729"/>
                      <a:pt x="280634" y="33615"/>
                      <a:pt x="280634" y="33615"/>
                    </a:cubicBezTo>
                    <a:cubicBezTo>
                      <a:pt x="280634" y="33615"/>
                      <a:pt x="321219" y="36417"/>
                      <a:pt x="307473" y="118497"/>
                    </a:cubicBezTo>
                    <a:cubicBezTo>
                      <a:pt x="307099" y="121018"/>
                      <a:pt x="306444" y="123633"/>
                      <a:pt x="305696" y="126061"/>
                    </a:cubicBezTo>
                    <a:cubicBezTo>
                      <a:pt x="313364" y="126061"/>
                      <a:pt x="321313" y="132037"/>
                      <a:pt x="312803" y="161825"/>
                    </a:cubicBezTo>
                    <a:cubicBezTo>
                      <a:pt x="306257" y="184983"/>
                      <a:pt x="300085" y="191426"/>
                      <a:pt x="295503" y="191799"/>
                    </a:cubicBezTo>
                    <a:cubicBezTo>
                      <a:pt x="293913" y="202445"/>
                      <a:pt x="289799" y="214024"/>
                      <a:pt x="283440" y="224949"/>
                    </a:cubicBezTo>
                    <a:lnTo>
                      <a:pt x="283440" y="266316"/>
                    </a:lnTo>
                    <a:cubicBezTo>
                      <a:pt x="283440" y="267810"/>
                      <a:pt x="284188" y="269117"/>
                      <a:pt x="285497" y="269771"/>
                    </a:cubicBezTo>
                    <a:cubicBezTo>
                      <a:pt x="297467" y="275467"/>
                      <a:pt x="356100" y="305161"/>
                      <a:pt x="410338" y="349703"/>
                    </a:cubicBezTo>
                    <a:cubicBezTo>
                      <a:pt x="420063" y="357640"/>
                      <a:pt x="425580" y="369780"/>
                      <a:pt x="425580" y="381919"/>
                    </a:cubicBezTo>
                    <a:lnTo>
                      <a:pt x="425580" y="441868"/>
                    </a:lnTo>
                    <a:lnTo>
                      <a:pt x="240611" y="441868"/>
                    </a:lnTo>
                    <a:lnTo>
                      <a:pt x="222469" y="358574"/>
                    </a:lnTo>
                    <a:cubicBezTo>
                      <a:pt x="259220" y="307122"/>
                      <a:pt x="219570" y="304601"/>
                      <a:pt x="212743" y="304601"/>
                    </a:cubicBezTo>
                    <a:cubicBezTo>
                      <a:pt x="205730" y="304601"/>
                      <a:pt x="166080" y="307122"/>
                      <a:pt x="203018" y="358574"/>
                    </a:cubicBezTo>
                    <a:lnTo>
                      <a:pt x="184783" y="441868"/>
                    </a:lnTo>
                    <a:lnTo>
                      <a:pt x="0" y="441868"/>
                    </a:lnTo>
                    <a:lnTo>
                      <a:pt x="0" y="381919"/>
                    </a:lnTo>
                    <a:cubicBezTo>
                      <a:pt x="0" y="369406"/>
                      <a:pt x="5518" y="357267"/>
                      <a:pt x="15243" y="349330"/>
                    </a:cubicBezTo>
                    <a:cubicBezTo>
                      <a:pt x="69574" y="304788"/>
                      <a:pt x="128207" y="275280"/>
                      <a:pt x="139990" y="269397"/>
                    </a:cubicBezTo>
                    <a:cubicBezTo>
                      <a:pt x="141299" y="268744"/>
                      <a:pt x="142141" y="267436"/>
                      <a:pt x="142141" y="265942"/>
                    </a:cubicBezTo>
                    <a:lnTo>
                      <a:pt x="142141" y="224669"/>
                    </a:lnTo>
                    <a:cubicBezTo>
                      <a:pt x="135782" y="213650"/>
                      <a:pt x="131667" y="202071"/>
                      <a:pt x="130078" y="191613"/>
                    </a:cubicBezTo>
                    <a:cubicBezTo>
                      <a:pt x="125402" y="191239"/>
                      <a:pt x="119323" y="184703"/>
                      <a:pt x="112684" y="161545"/>
                    </a:cubicBezTo>
                    <a:cubicBezTo>
                      <a:pt x="104361" y="132317"/>
                      <a:pt x="111842" y="126061"/>
                      <a:pt x="119417" y="125967"/>
                    </a:cubicBezTo>
                    <a:cubicBezTo>
                      <a:pt x="118856" y="123446"/>
                      <a:pt x="118201" y="120831"/>
                      <a:pt x="117734" y="118404"/>
                    </a:cubicBezTo>
                    <a:cubicBezTo>
                      <a:pt x="114741" y="103556"/>
                      <a:pt x="113993" y="89830"/>
                      <a:pt x="117453" y="76663"/>
                    </a:cubicBezTo>
                    <a:cubicBezTo>
                      <a:pt x="121661" y="59015"/>
                      <a:pt x="131200" y="44914"/>
                      <a:pt x="141860" y="33989"/>
                    </a:cubicBezTo>
                    <a:cubicBezTo>
                      <a:pt x="148593" y="26705"/>
                      <a:pt x="156355" y="20356"/>
                      <a:pt x="164491" y="15313"/>
                    </a:cubicBezTo>
                    <a:cubicBezTo>
                      <a:pt x="171036" y="10644"/>
                      <a:pt x="178424" y="6816"/>
                      <a:pt x="186373" y="4108"/>
                    </a:cubicBezTo>
                    <a:cubicBezTo>
                      <a:pt x="192638" y="2053"/>
                      <a:pt x="199371" y="746"/>
                      <a:pt x="206385" y="37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FD5EFA2-445B-4436-B09F-6CD9F5EDF26F}"/>
              </a:ext>
            </a:extLst>
          </p:cNvPr>
          <p:cNvGrpSpPr/>
          <p:nvPr/>
        </p:nvGrpSpPr>
        <p:grpSpPr>
          <a:xfrm flipH="1">
            <a:off x="9121853" y="3324625"/>
            <a:ext cx="1542854" cy="645840"/>
            <a:chOff x="4637988" y="2054502"/>
            <a:chExt cx="1542854" cy="645840"/>
          </a:xfrm>
        </p:grpSpPr>
        <p:sp>
          <p:nvSpPr>
            <p:cNvPr id="30" name="CustomShape 3">
              <a:extLst>
                <a:ext uri="{FF2B5EF4-FFF2-40B4-BE49-F238E27FC236}">
                  <a16:creationId xmlns:a16="http://schemas.microsoft.com/office/drawing/2014/main" id="{AE9C3EFC-5D79-430D-881E-9F3703D7180E}"/>
                </a:ext>
              </a:extLst>
            </p:cNvPr>
            <p:cNvSpPr/>
            <p:nvPr/>
          </p:nvSpPr>
          <p:spPr>
            <a:xfrm>
              <a:off x="4637988" y="2054502"/>
              <a:ext cx="1542854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35" name="iconfont-11092-5226569">
              <a:extLst>
                <a:ext uri="{FF2B5EF4-FFF2-40B4-BE49-F238E27FC236}">
                  <a16:creationId xmlns:a16="http://schemas.microsoft.com/office/drawing/2014/main" id="{6B9EDCE1-E4B5-44AC-AE65-A48ABA37C1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36258" y="2109415"/>
              <a:ext cx="429711" cy="537112"/>
            </a:xfrm>
            <a:custGeom>
              <a:avLst/>
              <a:gdLst>
                <a:gd name="T0" fmla="*/ 6496 w 8534"/>
                <a:gd name="T1" fmla="*/ 8971 h 10666"/>
                <a:gd name="T2" fmla="*/ 5752 w 8534"/>
                <a:gd name="T3" fmla="*/ 8803 h 10666"/>
                <a:gd name="T4" fmla="*/ 5938 w 8534"/>
                <a:gd name="T5" fmla="*/ 8063 h 10666"/>
                <a:gd name="T6" fmla="*/ 7467 w 8534"/>
                <a:gd name="T7" fmla="*/ 5333 h 10666"/>
                <a:gd name="T8" fmla="*/ 8000 w 8534"/>
                <a:gd name="T9" fmla="*/ 4800 h 10666"/>
                <a:gd name="T10" fmla="*/ 8534 w 8534"/>
                <a:gd name="T11" fmla="*/ 5333 h 10666"/>
                <a:gd name="T12" fmla="*/ 6496 w 8534"/>
                <a:gd name="T13" fmla="*/ 8971 h 10666"/>
                <a:gd name="T14" fmla="*/ 3200 w 8534"/>
                <a:gd name="T15" fmla="*/ 3466 h 10666"/>
                <a:gd name="T16" fmla="*/ 2667 w 8534"/>
                <a:gd name="T17" fmla="*/ 4000 h 10666"/>
                <a:gd name="T18" fmla="*/ 2134 w 8534"/>
                <a:gd name="T19" fmla="*/ 3466 h 10666"/>
                <a:gd name="T20" fmla="*/ 2134 w 8534"/>
                <a:gd name="T21" fmla="*/ 2133 h 10666"/>
                <a:gd name="T22" fmla="*/ 4267 w 8534"/>
                <a:gd name="T23" fmla="*/ 0 h 10666"/>
                <a:gd name="T24" fmla="*/ 6400 w 8534"/>
                <a:gd name="T25" fmla="*/ 2133 h 10666"/>
                <a:gd name="T26" fmla="*/ 6400 w 8534"/>
                <a:gd name="T27" fmla="*/ 5333 h 10666"/>
                <a:gd name="T28" fmla="*/ 4267 w 8534"/>
                <a:gd name="T29" fmla="*/ 7466 h 10666"/>
                <a:gd name="T30" fmla="*/ 2134 w 8534"/>
                <a:gd name="T31" fmla="*/ 5333 h 10666"/>
                <a:gd name="T32" fmla="*/ 2667 w 8534"/>
                <a:gd name="T33" fmla="*/ 4800 h 10666"/>
                <a:gd name="T34" fmla="*/ 3200 w 8534"/>
                <a:gd name="T35" fmla="*/ 5333 h 10666"/>
                <a:gd name="T36" fmla="*/ 4267 w 8534"/>
                <a:gd name="T37" fmla="*/ 6400 h 10666"/>
                <a:gd name="T38" fmla="*/ 5334 w 8534"/>
                <a:gd name="T39" fmla="*/ 5333 h 10666"/>
                <a:gd name="T40" fmla="*/ 5334 w 8534"/>
                <a:gd name="T41" fmla="*/ 2133 h 10666"/>
                <a:gd name="T42" fmla="*/ 4267 w 8534"/>
                <a:gd name="T43" fmla="*/ 1066 h 10666"/>
                <a:gd name="T44" fmla="*/ 3200 w 8534"/>
                <a:gd name="T45" fmla="*/ 2133 h 10666"/>
                <a:gd name="T46" fmla="*/ 3200 w 8534"/>
                <a:gd name="T47" fmla="*/ 3466 h 10666"/>
                <a:gd name="T48" fmla="*/ 4800 w 8534"/>
                <a:gd name="T49" fmla="*/ 9066 h 10666"/>
                <a:gd name="T50" fmla="*/ 4800 w 8534"/>
                <a:gd name="T51" fmla="*/ 10133 h 10666"/>
                <a:gd name="T52" fmla="*/ 4267 w 8534"/>
                <a:gd name="T53" fmla="*/ 10666 h 10666"/>
                <a:gd name="T54" fmla="*/ 3734 w 8534"/>
                <a:gd name="T55" fmla="*/ 10133 h 10666"/>
                <a:gd name="T56" fmla="*/ 3734 w 8534"/>
                <a:gd name="T57" fmla="*/ 9567 h 10666"/>
                <a:gd name="T58" fmla="*/ 0 w 8534"/>
                <a:gd name="T59" fmla="*/ 5333 h 10666"/>
                <a:gd name="T60" fmla="*/ 534 w 8534"/>
                <a:gd name="T61" fmla="*/ 4800 h 10666"/>
                <a:gd name="T62" fmla="*/ 1067 w 8534"/>
                <a:gd name="T63" fmla="*/ 5333 h 10666"/>
                <a:gd name="T64" fmla="*/ 4267 w 8534"/>
                <a:gd name="T65" fmla="*/ 8533 h 10666"/>
                <a:gd name="T66" fmla="*/ 4800 w 8534"/>
                <a:gd name="T67" fmla="*/ 9066 h 10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34" h="10666">
                  <a:moveTo>
                    <a:pt x="6496" y="8971"/>
                  </a:moveTo>
                  <a:cubicBezTo>
                    <a:pt x="6245" y="9134"/>
                    <a:pt x="5909" y="9058"/>
                    <a:pt x="5752" y="8803"/>
                  </a:cubicBezTo>
                  <a:cubicBezTo>
                    <a:pt x="5595" y="8547"/>
                    <a:pt x="5680" y="8213"/>
                    <a:pt x="5938" y="8063"/>
                  </a:cubicBezTo>
                  <a:cubicBezTo>
                    <a:pt x="6889" y="7481"/>
                    <a:pt x="7468" y="6447"/>
                    <a:pt x="7467" y="5333"/>
                  </a:cubicBezTo>
                  <a:cubicBezTo>
                    <a:pt x="7467" y="5038"/>
                    <a:pt x="7706" y="4800"/>
                    <a:pt x="8000" y="4800"/>
                  </a:cubicBezTo>
                  <a:cubicBezTo>
                    <a:pt x="8295" y="4800"/>
                    <a:pt x="8534" y="5038"/>
                    <a:pt x="8534" y="5333"/>
                  </a:cubicBezTo>
                  <a:cubicBezTo>
                    <a:pt x="8534" y="6818"/>
                    <a:pt x="7763" y="8196"/>
                    <a:pt x="6496" y="8971"/>
                  </a:cubicBezTo>
                  <a:close/>
                  <a:moveTo>
                    <a:pt x="3200" y="3466"/>
                  </a:moveTo>
                  <a:cubicBezTo>
                    <a:pt x="3200" y="3761"/>
                    <a:pt x="2962" y="4000"/>
                    <a:pt x="2667" y="4000"/>
                  </a:cubicBezTo>
                  <a:cubicBezTo>
                    <a:pt x="2372" y="4000"/>
                    <a:pt x="2134" y="3761"/>
                    <a:pt x="2134" y="3466"/>
                  </a:cubicBezTo>
                  <a:lnTo>
                    <a:pt x="2134" y="2133"/>
                  </a:lnTo>
                  <a:cubicBezTo>
                    <a:pt x="2134" y="955"/>
                    <a:pt x="3089" y="0"/>
                    <a:pt x="4267" y="0"/>
                  </a:cubicBezTo>
                  <a:cubicBezTo>
                    <a:pt x="5445" y="0"/>
                    <a:pt x="6400" y="955"/>
                    <a:pt x="6400" y="2133"/>
                  </a:cubicBezTo>
                  <a:lnTo>
                    <a:pt x="6400" y="5333"/>
                  </a:lnTo>
                  <a:cubicBezTo>
                    <a:pt x="6400" y="6511"/>
                    <a:pt x="5445" y="7466"/>
                    <a:pt x="4267" y="7466"/>
                  </a:cubicBezTo>
                  <a:cubicBezTo>
                    <a:pt x="3089" y="7466"/>
                    <a:pt x="2134" y="6511"/>
                    <a:pt x="2134" y="5333"/>
                  </a:cubicBezTo>
                  <a:cubicBezTo>
                    <a:pt x="2134" y="5038"/>
                    <a:pt x="2372" y="4800"/>
                    <a:pt x="2667" y="4800"/>
                  </a:cubicBezTo>
                  <a:cubicBezTo>
                    <a:pt x="2962" y="4800"/>
                    <a:pt x="3200" y="5038"/>
                    <a:pt x="3200" y="5333"/>
                  </a:cubicBezTo>
                  <a:cubicBezTo>
                    <a:pt x="3200" y="5922"/>
                    <a:pt x="3678" y="6400"/>
                    <a:pt x="4267" y="6400"/>
                  </a:cubicBezTo>
                  <a:cubicBezTo>
                    <a:pt x="4856" y="6400"/>
                    <a:pt x="5334" y="5922"/>
                    <a:pt x="5334" y="5333"/>
                  </a:cubicBezTo>
                  <a:lnTo>
                    <a:pt x="5334" y="2133"/>
                  </a:lnTo>
                  <a:cubicBezTo>
                    <a:pt x="5334" y="1544"/>
                    <a:pt x="4856" y="1066"/>
                    <a:pt x="4267" y="1066"/>
                  </a:cubicBezTo>
                  <a:cubicBezTo>
                    <a:pt x="3678" y="1066"/>
                    <a:pt x="3200" y="1544"/>
                    <a:pt x="3200" y="2133"/>
                  </a:cubicBezTo>
                  <a:lnTo>
                    <a:pt x="3200" y="3466"/>
                  </a:lnTo>
                  <a:close/>
                  <a:moveTo>
                    <a:pt x="4800" y="9066"/>
                  </a:moveTo>
                  <a:lnTo>
                    <a:pt x="4800" y="10133"/>
                  </a:lnTo>
                  <a:cubicBezTo>
                    <a:pt x="4800" y="10428"/>
                    <a:pt x="4562" y="10666"/>
                    <a:pt x="4267" y="10666"/>
                  </a:cubicBezTo>
                  <a:cubicBezTo>
                    <a:pt x="3972" y="10666"/>
                    <a:pt x="3734" y="10428"/>
                    <a:pt x="3734" y="10133"/>
                  </a:cubicBezTo>
                  <a:lnTo>
                    <a:pt x="3734" y="9567"/>
                  </a:lnTo>
                  <a:cubicBezTo>
                    <a:pt x="1600" y="9298"/>
                    <a:pt x="0" y="7483"/>
                    <a:pt x="0" y="5333"/>
                  </a:cubicBezTo>
                  <a:cubicBezTo>
                    <a:pt x="0" y="5038"/>
                    <a:pt x="239" y="4800"/>
                    <a:pt x="534" y="4800"/>
                  </a:cubicBezTo>
                  <a:cubicBezTo>
                    <a:pt x="828" y="4800"/>
                    <a:pt x="1067" y="5038"/>
                    <a:pt x="1067" y="5333"/>
                  </a:cubicBezTo>
                  <a:cubicBezTo>
                    <a:pt x="1067" y="7100"/>
                    <a:pt x="2500" y="8533"/>
                    <a:pt x="4267" y="8533"/>
                  </a:cubicBezTo>
                  <a:cubicBezTo>
                    <a:pt x="4562" y="8533"/>
                    <a:pt x="4800" y="8772"/>
                    <a:pt x="4800" y="906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36" name="iconfont-1177-866423">
              <a:extLst>
                <a:ext uri="{FF2B5EF4-FFF2-40B4-BE49-F238E27FC236}">
                  <a16:creationId xmlns:a16="http://schemas.microsoft.com/office/drawing/2014/main" id="{DB92EF9C-4039-415F-AF47-23D8006BADB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731756" y="2116923"/>
              <a:ext cx="609685" cy="464540"/>
            </a:xfrm>
            <a:custGeom>
              <a:avLst/>
              <a:gdLst>
                <a:gd name="T0" fmla="*/ 9600 w 16800"/>
                <a:gd name="T1" fmla="*/ 9511 h 12800"/>
                <a:gd name="T2" fmla="*/ 9600 w 16800"/>
                <a:gd name="T3" fmla="*/ 10400 h 12800"/>
                <a:gd name="T4" fmla="*/ 12000 w 16800"/>
                <a:gd name="T5" fmla="*/ 6400 h 12800"/>
                <a:gd name="T6" fmla="*/ 9600 w 16800"/>
                <a:gd name="T7" fmla="*/ 2400 h 12800"/>
                <a:gd name="T8" fmla="*/ 9600 w 16800"/>
                <a:gd name="T9" fmla="*/ 3289 h 12800"/>
                <a:gd name="T10" fmla="*/ 11200 w 16800"/>
                <a:gd name="T11" fmla="*/ 6400 h 12800"/>
                <a:gd name="T12" fmla="*/ 9600 w 16800"/>
                <a:gd name="T13" fmla="*/ 9511 h 12800"/>
                <a:gd name="T14" fmla="*/ 2500 w 16800"/>
                <a:gd name="T15" fmla="*/ 8960 h 12800"/>
                <a:gd name="T16" fmla="*/ 8800 w 16800"/>
                <a:gd name="T17" fmla="*/ 12800 h 12800"/>
                <a:gd name="T18" fmla="*/ 8800 w 16800"/>
                <a:gd name="T19" fmla="*/ 0 h 12800"/>
                <a:gd name="T20" fmla="*/ 2500 w 16800"/>
                <a:gd name="T21" fmla="*/ 3840 h 12800"/>
                <a:gd name="T22" fmla="*/ 834 w 16800"/>
                <a:gd name="T23" fmla="*/ 3840 h 12800"/>
                <a:gd name="T24" fmla="*/ 0 w 16800"/>
                <a:gd name="T25" fmla="*/ 4694 h 12800"/>
                <a:gd name="T26" fmla="*/ 0 w 16800"/>
                <a:gd name="T27" fmla="*/ 8107 h 12800"/>
                <a:gd name="T28" fmla="*/ 834 w 16800"/>
                <a:gd name="T29" fmla="*/ 8961 h 12800"/>
                <a:gd name="T30" fmla="*/ 2500 w 16800"/>
                <a:gd name="T31" fmla="*/ 8961 h 12800"/>
                <a:gd name="T32" fmla="*/ 2500 w 16800"/>
                <a:gd name="T33" fmla="*/ 8960 h 12800"/>
                <a:gd name="T34" fmla="*/ 12000 w 16800"/>
                <a:gd name="T35" fmla="*/ 10187 h 12800"/>
                <a:gd name="T36" fmla="*/ 12000 w 16800"/>
                <a:gd name="T37" fmla="*/ 11200 h 12800"/>
                <a:gd name="T38" fmla="*/ 14400 w 16800"/>
                <a:gd name="T39" fmla="*/ 6400 h 12800"/>
                <a:gd name="T40" fmla="*/ 12000 w 16800"/>
                <a:gd name="T41" fmla="*/ 1600 h 12800"/>
                <a:gd name="T42" fmla="*/ 12000 w 16800"/>
                <a:gd name="T43" fmla="*/ 2579 h 12800"/>
                <a:gd name="T44" fmla="*/ 13600 w 16800"/>
                <a:gd name="T45" fmla="*/ 6400 h 12800"/>
                <a:gd name="T46" fmla="*/ 12000 w 16800"/>
                <a:gd name="T47" fmla="*/ 10187 h 12800"/>
                <a:gd name="T48" fmla="*/ 14400 w 16800"/>
                <a:gd name="T49" fmla="*/ 10944 h 12800"/>
                <a:gd name="T50" fmla="*/ 14400 w 16800"/>
                <a:gd name="T51" fmla="*/ 12000 h 12800"/>
                <a:gd name="T52" fmla="*/ 16800 w 16800"/>
                <a:gd name="T53" fmla="*/ 6400 h 12800"/>
                <a:gd name="T54" fmla="*/ 14400 w 16800"/>
                <a:gd name="T55" fmla="*/ 800 h 12800"/>
                <a:gd name="T56" fmla="*/ 14400 w 16800"/>
                <a:gd name="T57" fmla="*/ 1838 h 12800"/>
                <a:gd name="T58" fmla="*/ 16000 w 16800"/>
                <a:gd name="T59" fmla="*/ 6400 h 12800"/>
                <a:gd name="T60" fmla="*/ 14400 w 16800"/>
                <a:gd name="T61" fmla="*/ 10944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800" h="12800">
                  <a:moveTo>
                    <a:pt x="9600" y="9511"/>
                  </a:moveTo>
                  <a:lnTo>
                    <a:pt x="9600" y="10400"/>
                  </a:lnTo>
                  <a:cubicBezTo>
                    <a:pt x="9600" y="10400"/>
                    <a:pt x="12000" y="9406"/>
                    <a:pt x="12000" y="6400"/>
                  </a:cubicBezTo>
                  <a:cubicBezTo>
                    <a:pt x="12000" y="3394"/>
                    <a:pt x="9600" y="2400"/>
                    <a:pt x="9600" y="2400"/>
                  </a:cubicBezTo>
                  <a:lnTo>
                    <a:pt x="9600" y="3289"/>
                  </a:lnTo>
                  <a:cubicBezTo>
                    <a:pt x="9600" y="3289"/>
                    <a:pt x="11200" y="3967"/>
                    <a:pt x="11200" y="6400"/>
                  </a:cubicBezTo>
                  <a:cubicBezTo>
                    <a:pt x="11200" y="8833"/>
                    <a:pt x="9600" y="9511"/>
                    <a:pt x="9600" y="9511"/>
                  </a:cubicBezTo>
                  <a:close/>
                  <a:moveTo>
                    <a:pt x="2500" y="8960"/>
                  </a:moveTo>
                  <a:lnTo>
                    <a:pt x="8800" y="12800"/>
                  </a:lnTo>
                  <a:lnTo>
                    <a:pt x="8800" y="0"/>
                  </a:lnTo>
                  <a:lnTo>
                    <a:pt x="2500" y="3840"/>
                  </a:lnTo>
                  <a:lnTo>
                    <a:pt x="834" y="3840"/>
                  </a:lnTo>
                  <a:cubicBezTo>
                    <a:pt x="0" y="3840"/>
                    <a:pt x="0" y="4694"/>
                    <a:pt x="0" y="4694"/>
                  </a:cubicBezTo>
                  <a:lnTo>
                    <a:pt x="0" y="8107"/>
                  </a:lnTo>
                  <a:cubicBezTo>
                    <a:pt x="0" y="8107"/>
                    <a:pt x="0" y="8961"/>
                    <a:pt x="834" y="8961"/>
                  </a:cubicBezTo>
                  <a:lnTo>
                    <a:pt x="2500" y="8961"/>
                  </a:lnTo>
                  <a:lnTo>
                    <a:pt x="2500" y="8960"/>
                  </a:lnTo>
                  <a:close/>
                  <a:moveTo>
                    <a:pt x="12000" y="10187"/>
                  </a:moveTo>
                  <a:lnTo>
                    <a:pt x="12000" y="11200"/>
                  </a:lnTo>
                  <a:cubicBezTo>
                    <a:pt x="12000" y="11200"/>
                    <a:pt x="14400" y="9880"/>
                    <a:pt x="14400" y="6400"/>
                  </a:cubicBezTo>
                  <a:cubicBezTo>
                    <a:pt x="14400" y="2920"/>
                    <a:pt x="12000" y="1600"/>
                    <a:pt x="12000" y="1600"/>
                  </a:cubicBezTo>
                  <a:lnTo>
                    <a:pt x="12000" y="2579"/>
                  </a:lnTo>
                  <a:cubicBezTo>
                    <a:pt x="12000" y="2579"/>
                    <a:pt x="13600" y="3620"/>
                    <a:pt x="13600" y="6400"/>
                  </a:cubicBezTo>
                  <a:cubicBezTo>
                    <a:pt x="13600" y="9180"/>
                    <a:pt x="12000" y="10187"/>
                    <a:pt x="12000" y="10187"/>
                  </a:cubicBezTo>
                  <a:close/>
                  <a:moveTo>
                    <a:pt x="14400" y="10944"/>
                  </a:moveTo>
                  <a:lnTo>
                    <a:pt x="14400" y="12000"/>
                  </a:lnTo>
                  <a:cubicBezTo>
                    <a:pt x="14400" y="12000"/>
                    <a:pt x="16800" y="10849"/>
                    <a:pt x="16800" y="6400"/>
                  </a:cubicBezTo>
                  <a:cubicBezTo>
                    <a:pt x="16800" y="1951"/>
                    <a:pt x="14400" y="800"/>
                    <a:pt x="14400" y="800"/>
                  </a:cubicBezTo>
                  <a:lnTo>
                    <a:pt x="14400" y="1838"/>
                  </a:lnTo>
                  <a:cubicBezTo>
                    <a:pt x="14400" y="1838"/>
                    <a:pt x="16000" y="2722"/>
                    <a:pt x="16000" y="6400"/>
                  </a:cubicBezTo>
                  <a:cubicBezTo>
                    <a:pt x="16000" y="10078"/>
                    <a:pt x="14400" y="10944"/>
                    <a:pt x="14400" y="1094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42" name="directional-left-arrow-symbol_56911">
            <a:extLst>
              <a:ext uri="{FF2B5EF4-FFF2-40B4-BE49-F238E27FC236}">
                <a16:creationId xmlns:a16="http://schemas.microsoft.com/office/drawing/2014/main" id="{854BB52C-B6E1-4BA5-8C1D-476795AF5011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4020687" y="1880287"/>
            <a:ext cx="507118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grpSp>
        <p:nvGrpSpPr>
          <p:cNvPr id="46" name="Group 2">
            <a:extLst>
              <a:ext uri="{FF2B5EF4-FFF2-40B4-BE49-F238E27FC236}">
                <a16:creationId xmlns:a16="http://schemas.microsoft.com/office/drawing/2014/main" id="{DF69092C-268F-4A98-B8FB-F7C8AD516754}"/>
              </a:ext>
            </a:extLst>
          </p:cNvPr>
          <p:cNvGrpSpPr/>
          <p:nvPr/>
        </p:nvGrpSpPr>
        <p:grpSpPr>
          <a:xfrm>
            <a:off x="4720985" y="1748605"/>
            <a:ext cx="1184112" cy="645840"/>
            <a:chOff x="1647883" y="2549880"/>
            <a:chExt cx="1697957" cy="645840"/>
          </a:xfrm>
        </p:grpSpPr>
        <p:sp>
          <p:nvSpPr>
            <p:cNvPr id="47" name="CustomShape 3">
              <a:extLst>
                <a:ext uri="{FF2B5EF4-FFF2-40B4-BE49-F238E27FC236}">
                  <a16:creationId xmlns:a16="http://schemas.microsoft.com/office/drawing/2014/main" id="{5EEA9518-72BA-4E2B-94A8-FD1C0E65FB30}"/>
                </a:ext>
              </a:extLst>
            </p:cNvPr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4">
              <a:extLst>
                <a:ext uri="{FF2B5EF4-FFF2-40B4-BE49-F238E27FC236}">
                  <a16:creationId xmlns:a16="http://schemas.microsoft.com/office/drawing/2014/main" id="{70A0146E-D44B-4A6B-90CF-6CE47143AC16}"/>
                </a:ext>
              </a:extLst>
            </p:cNvPr>
            <p:cNvSpPr/>
            <p:nvPr/>
          </p:nvSpPr>
          <p:spPr>
            <a:xfrm>
              <a:off x="1647883" y="2549880"/>
              <a:ext cx="1697957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grpSp>
        <p:nvGrpSpPr>
          <p:cNvPr id="49" name="Group 5">
            <a:extLst>
              <a:ext uri="{FF2B5EF4-FFF2-40B4-BE49-F238E27FC236}">
                <a16:creationId xmlns:a16="http://schemas.microsoft.com/office/drawing/2014/main" id="{FD76D10D-9FF5-420D-961A-41598BC4D00F}"/>
              </a:ext>
            </a:extLst>
          </p:cNvPr>
          <p:cNvGrpSpPr/>
          <p:nvPr/>
        </p:nvGrpSpPr>
        <p:grpSpPr>
          <a:xfrm>
            <a:off x="4720985" y="2991985"/>
            <a:ext cx="1184112" cy="655560"/>
            <a:chOff x="1647883" y="3433320"/>
            <a:chExt cx="1697957" cy="655560"/>
          </a:xfrm>
        </p:grpSpPr>
        <p:sp>
          <p:nvSpPr>
            <p:cNvPr id="50" name="CustomShape 6">
              <a:extLst>
                <a:ext uri="{FF2B5EF4-FFF2-40B4-BE49-F238E27FC236}">
                  <a16:creationId xmlns:a16="http://schemas.microsoft.com/office/drawing/2014/main" id="{1376115C-A048-4AA3-BB6A-92F29F41139F}"/>
                </a:ext>
              </a:extLst>
            </p:cNvPr>
            <p:cNvSpPr/>
            <p:nvPr/>
          </p:nvSpPr>
          <p:spPr>
            <a:xfrm>
              <a:off x="1647883" y="3443040"/>
              <a:ext cx="1697957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7">
              <a:extLst>
                <a:ext uri="{FF2B5EF4-FFF2-40B4-BE49-F238E27FC236}">
                  <a16:creationId xmlns:a16="http://schemas.microsoft.com/office/drawing/2014/main" id="{8CB51FFC-3A7A-4E9C-AEDD-09C8BF5A652A}"/>
                </a:ext>
              </a:extLst>
            </p:cNvPr>
            <p:cNvSpPr/>
            <p:nvPr/>
          </p:nvSpPr>
          <p:spPr>
            <a:xfrm>
              <a:off x="1748105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sp>
        <p:nvSpPr>
          <p:cNvPr id="53" name="directional-left-arrow-symbol_56911">
            <a:extLst>
              <a:ext uri="{FF2B5EF4-FFF2-40B4-BE49-F238E27FC236}">
                <a16:creationId xmlns:a16="http://schemas.microsoft.com/office/drawing/2014/main" id="{33FC58FA-2B8F-4764-8ACA-790D4E64C454}"/>
              </a:ext>
            </a:extLst>
          </p:cNvPr>
          <p:cNvSpPr>
            <a:spLocks noChangeAspect="1"/>
          </p:cNvSpPr>
          <p:nvPr/>
        </p:nvSpPr>
        <p:spPr bwMode="auto">
          <a:xfrm rot="9860026" flipV="1">
            <a:off x="3467576" y="3479132"/>
            <a:ext cx="1027471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55" name="directional-left-arrow-symbol_56911">
            <a:extLst>
              <a:ext uri="{FF2B5EF4-FFF2-40B4-BE49-F238E27FC236}">
                <a16:creationId xmlns:a16="http://schemas.microsoft.com/office/drawing/2014/main" id="{395477D8-6B4E-44DA-B355-B18F8941E1FD}"/>
              </a:ext>
            </a:extLst>
          </p:cNvPr>
          <p:cNvSpPr>
            <a:spLocks noChangeAspect="1"/>
          </p:cNvSpPr>
          <p:nvPr/>
        </p:nvSpPr>
        <p:spPr bwMode="auto">
          <a:xfrm rot="11739974">
            <a:off x="3467576" y="2831975"/>
            <a:ext cx="1027471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57" name="user_158961">
            <a:extLst>
              <a:ext uri="{FF2B5EF4-FFF2-40B4-BE49-F238E27FC236}">
                <a16:creationId xmlns:a16="http://schemas.microsoft.com/office/drawing/2014/main" id="{4D869DCE-A620-49AD-87FD-820E6C84B14B}"/>
              </a:ext>
            </a:extLst>
          </p:cNvPr>
          <p:cNvSpPr>
            <a:spLocks noChangeAspect="1"/>
          </p:cNvSpPr>
          <p:nvPr/>
        </p:nvSpPr>
        <p:spPr bwMode="auto">
          <a:xfrm>
            <a:off x="7519527" y="521081"/>
            <a:ext cx="2954984" cy="2120565"/>
          </a:xfrm>
          <a:custGeom>
            <a:avLst/>
            <a:gdLst>
              <a:gd name="connsiteX0" fmla="*/ 533228 w 606862"/>
              <a:gd name="connsiteY0" fmla="*/ 69781 h 435499"/>
              <a:gd name="connsiteX1" fmla="*/ 528214 w 606862"/>
              <a:gd name="connsiteY1" fmla="*/ 81924 h 435499"/>
              <a:gd name="connsiteX2" fmla="*/ 515122 w 606862"/>
              <a:gd name="connsiteY2" fmla="*/ 82851 h 435499"/>
              <a:gd name="connsiteX3" fmla="*/ 513543 w 606862"/>
              <a:gd name="connsiteY3" fmla="*/ 87671 h 435499"/>
              <a:gd name="connsiteX4" fmla="*/ 523571 w 606862"/>
              <a:gd name="connsiteY4" fmla="*/ 96107 h 435499"/>
              <a:gd name="connsiteX5" fmla="*/ 520414 w 606862"/>
              <a:gd name="connsiteY5" fmla="*/ 108806 h 435499"/>
              <a:gd name="connsiteX6" fmla="*/ 524500 w 606862"/>
              <a:gd name="connsiteY6" fmla="*/ 111773 h 435499"/>
              <a:gd name="connsiteX7" fmla="*/ 535643 w 606862"/>
              <a:gd name="connsiteY7" fmla="*/ 104913 h 435499"/>
              <a:gd name="connsiteX8" fmla="*/ 546785 w 606862"/>
              <a:gd name="connsiteY8" fmla="*/ 111773 h 435499"/>
              <a:gd name="connsiteX9" fmla="*/ 550871 w 606862"/>
              <a:gd name="connsiteY9" fmla="*/ 108806 h 435499"/>
              <a:gd name="connsiteX10" fmla="*/ 547807 w 606862"/>
              <a:gd name="connsiteY10" fmla="*/ 96107 h 435499"/>
              <a:gd name="connsiteX11" fmla="*/ 557835 w 606862"/>
              <a:gd name="connsiteY11" fmla="*/ 87671 h 435499"/>
              <a:gd name="connsiteX12" fmla="*/ 556349 w 606862"/>
              <a:gd name="connsiteY12" fmla="*/ 82851 h 435499"/>
              <a:gd name="connsiteX13" fmla="*/ 543257 w 606862"/>
              <a:gd name="connsiteY13" fmla="*/ 81924 h 435499"/>
              <a:gd name="connsiteX14" fmla="*/ 538242 w 606862"/>
              <a:gd name="connsiteY14" fmla="*/ 69781 h 435499"/>
              <a:gd name="connsiteX15" fmla="*/ 533228 w 606862"/>
              <a:gd name="connsiteY15" fmla="*/ 69781 h 435499"/>
              <a:gd name="connsiteX16" fmla="*/ 474173 w 606862"/>
              <a:gd name="connsiteY16" fmla="*/ 69781 h 435499"/>
              <a:gd name="connsiteX17" fmla="*/ 469159 w 606862"/>
              <a:gd name="connsiteY17" fmla="*/ 81924 h 435499"/>
              <a:gd name="connsiteX18" fmla="*/ 456066 w 606862"/>
              <a:gd name="connsiteY18" fmla="*/ 82851 h 435499"/>
              <a:gd name="connsiteX19" fmla="*/ 454488 w 606862"/>
              <a:gd name="connsiteY19" fmla="*/ 87671 h 435499"/>
              <a:gd name="connsiteX20" fmla="*/ 464516 w 606862"/>
              <a:gd name="connsiteY20" fmla="*/ 96107 h 435499"/>
              <a:gd name="connsiteX21" fmla="*/ 461359 w 606862"/>
              <a:gd name="connsiteY21" fmla="*/ 108806 h 435499"/>
              <a:gd name="connsiteX22" fmla="*/ 465445 w 606862"/>
              <a:gd name="connsiteY22" fmla="*/ 111773 h 435499"/>
              <a:gd name="connsiteX23" fmla="*/ 476587 w 606862"/>
              <a:gd name="connsiteY23" fmla="*/ 104913 h 435499"/>
              <a:gd name="connsiteX24" fmla="*/ 487730 w 606862"/>
              <a:gd name="connsiteY24" fmla="*/ 111773 h 435499"/>
              <a:gd name="connsiteX25" fmla="*/ 491815 w 606862"/>
              <a:gd name="connsiteY25" fmla="*/ 108806 h 435499"/>
              <a:gd name="connsiteX26" fmla="*/ 488751 w 606862"/>
              <a:gd name="connsiteY26" fmla="*/ 96107 h 435499"/>
              <a:gd name="connsiteX27" fmla="*/ 498779 w 606862"/>
              <a:gd name="connsiteY27" fmla="*/ 87671 h 435499"/>
              <a:gd name="connsiteX28" fmla="*/ 497294 w 606862"/>
              <a:gd name="connsiteY28" fmla="*/ 82851 h 435499"/>
              <a:gd name="connsiteX29" fmla="*/ 484201 w 606862"/>
              <a:gd name="connsiteY29" fmla="*/ 81924 h 435499"/>
              <a:gd name="connsiteX30" fmla="*/ 479187 w 606862"/>
              <a:gd name="connsiteY30" fmla="*/ 69781 h 435499"/>
              <a:gd name="connsiteX31" fmla="*/ 474173 w 606862"/>
              <a:gd name="connsiteY31" fmla="*/ 69781 h 435499"/>
              <a:gd name="connsiteX32" fmla="*/ 415117 w 606862"/>
              <a:gd name="connsiteY32" fmla="*/ 69781 h 435499"/>
              <a:gd name="connsiteX33" fmla="*/ 410103 w 606862"/>
              <a:gd name="connsiteY33" fmla="*/ 81924 h 435499"/>
              <a:gd name="connsiteX34" fmla="*/ 397011 w 606862"/>
              <a:gd name="connsiteY34" fmla="*/ 82851 h 435499"/>
              <a:gd name="connsiteX35" fmla="*/ 395432 w 606862"/>
              <a:gd name="connsiteY35" fmla="*/ 87671 h 435499"/>
              <a:gd name="connsiteX36" fmla="*/ 405460 w 606862"/>
              <a:gd name="connsiteY36" fmla="*/ 96107 h 435499"/>
              <a:gd name="connsiteX37" fmla="*/ 402303 w 606862"/>
              <a:gd name="connsiteY37" fmla="*/ 108806 h 435499"/>
              <a:gd name="connsiteX38" fmla="*/ 406389 w 606862"/>
              <a:gd name="connsiteY38" fmla="*/ 111773 h 435499"/>
              <a:gd name="connsiteX39" fmla="*/ 417532 w 606862"/>
              <a:gd name="connsiteY39" fmla="*/ 104913 h 435499"/>
              <a:gd name="connsiteX40" fmla="*/ 428674 w 606862"/>
              <a:gd name="connsiteY40" fmla="*/ 111773 h 435499"/>
              <a:gd name="connsiteX41" fmla="*/ 432760 w 606862"/>
              <a:gd name="connsiteY41" fmla="*/ 108806 h 435499"/>
              <a:gd name="connsiteX42" fmla="*/ 429696 w 606862"/>
              <a:gd name="connsiteY42" fmla="*/ 96107 h 435499"/>
              <a:gd name="connsiteX43" fmla="*/ 439724 w 606862"/>
              <a:gd name="connsiteY43" fmla="*/ 87671 h 435499"/>
              <a:gd name="connsiteX44" fmla="*/ 438238 w 606862"/>
              <a:gd name="connsiteY44" fmla="*/ 82851 h 435499"/>
              <a:gd name="connsiteX45" fmla="*/ 425146 w 606862"/>
              <a:gd name="connsiteY45" fmla="*/ 81924 h 435499"/>
              <a:gd name="connsiteX46" fmla="*/ 420132 w 606862"/>
              <a:gd name="connsiteY46" fmla="*/ 69781 h 435499"/>
              <a:gd name="connsiteX47" fmla="*/ 415117 w 606862"/>
              <a:gd name="connsiteY47" fmla="*/ 69781 h 435499"/>
              <a:gd name="connsiteX48" fmla="*/ 436010 w 606862"/>
              <a:gd name="connsiteY48" fmla="*/ 3780 h 435499"/>
              <a:gd name="connsiteX49" fmla="*/ 517257 w 606862"/>
              <a:gd name="connsiteY49" fmla="*/ 3780 h 435499"/>
              <a:gd name="connsiteX50" fmla="*/ 606862 w 606862"/>
              <a:gd name="connsiteY50" fmla="*/ 93140 h 435499"/>
              <a:gd name="connsiteX51" fmla="*/ 517257 w 606862"/>
              <a:gd name="connsiteY51" fmla="*/ 182594 h 435499"/>
              <a:gd name="connsiteX52" fmla="*/ 456438 w 606862"/>
              <a:gd name="connsiteY52" fmla="*/ 182594 h 435499"/>
              <a:gd name="connsiteX53" fmla="*/ 415210 w 606862"/>
              <a:gd name="connsiteY53" fmla="*/ 223751 h 435499"/>
              <a:gd name="connsiteX54" fmla="*/ 407689 w 606862"/>
              <a:gd name="connsiteY54" fmla="*/ 220692 h 435499"/>
              <a:gd name="connsiteX55" fmla="*/ 407689 w 606862"/>
              <a:gd name="connsiteY55" fmla="*/ 178051 h 435499"/>
              <a:gd name="connsiteX56" fmla="*/ 346405 w 606862"/>
              <a:gd name="connsiteY56" fmla="*/ 93233 h 435499"/>
              <a:gd name="connsiteX57" fmla="*/ 436010 w 606862"/>
              <a:gd name="connsiteY57" fmla="*/ 3780 h 435499"/>
              <a:gd name="connsiteX58" fmla="*/ 140854 w 606862"/>
              <a:gd name="connsiteY58" fmla="*/ 207 h 435499"/>
              <a:gd name="connsiteX59" fmla="*/ 216621 w 606862"/>
              <a:gd name="connsiteY59" fmla="*/ 856 h 435499"/>
              <a:gd name="connsiteX60" fmla="*/ 272145 w 606862"/>
              <a:gd name="connsiteY60" fmla="*/ 33762 h 435499"/>
              <a:gd name="connsiteX61" fmla="*/ 302693 w 606862"/>
              <a:gd name="connsiteY61" fmla="*/ 122934 h 435499"/>
              <a:gd name="connsiteX62" fmla="*/ 310400 w 606862"/>
              <a:gd name="connsiteY62" fmla="*/ 158343 h 435499"/>
              <a:gd name="connsiteX63" fmla="*/ 293130 w 606862"/>
              <a:gd name="connsiteY63" fmla="*/ 188098 h 435499"/>
              <a:gd name="connsiteX64" fmla="*/ 281152 w 606862"/>
              <a:gd name="connsiteY64" fmla="*/ 220819 h 435499"/>
              <a:gd name="connsiteX65" fmla="*/ 281152 w 606862"/>
              <a:gd name="connsiteY65" fmla="*/ 260863 h 435499"/>
              <a:gd name="connsiteX66" fmla="*/ 283287 w 606862"/>
              <a:gd name="connsiteY66" fmla="*/ 264385 h 435499"/>
              <a:gd name="connsiteX67" fmla="*/ 407057 w 606862"/>
              <a:gd name="connsiteY67" fmla="*/ 343732 h 435499"/>
              <a:gd name="connsiteX68" fmla="*/ 422192 w 606862"/>
              <a:gd name="connsiteY68" fmla="*/ 375989 h 435499"/>
              <a:gd name="connsiteX69" fmla="*/ 422192 w 606862"/>
              <a:gd name="connsiteY69" fmla="*/ 435406 h 435499"/>
              <a:gd name="connsiteX70" fmla="*/ 238533 w 606862"/>
              <a:gd name="connsiteY70" fmla="*/ 435406 h 435499"/>
              <a:gd name="connsiteX71" fmla="*/ 220520 w 606862"/>
              <a:gd name="connsiteY71" fmla="*/ 352816 h 435499"/>
              <a:gd name="connsiteX72" fmla="*/ 210957 w 606862"/>
              <a:gd name="connsiteY72" fmla="*/ 299331 h 435499"/>
              <a:gd name="connsiteX73" fmla="*/ 201393 w 606862"/>
              <a:gd name="connsiteY73" fmla="*/ 352816 h 435499"/>
              <a:gd name="connsiteX74" fmla="*/ 183566 w 606862"/>
              <a:gd name="connsiteY74" fmla="*/ 435499 h 435499"/>
              <a:gd name="connsiteX75" fmla="*/ 0 w 606862"/>
              <a:gd name="connsiteY75" fmla="*/ 435499 h 435499"/>
              <a:gd name="connsiteX76" fmla="*/ 0 w 606862"/>
              <a:gd name="connsiteY76" fmla="*/ 376082 h 435499"/>
              <a:gd name="connsiteX77" fmla="*/ 15135 w 606862"/>
              <a:gd name="connsiteY77" fmla="*/ 343824 h 435499"/>
              <a:gd name="connsiteX78" fmla="*/ 138905 w 606862"/>
              <a:gd name="connsiteY78" fmla="*/ 264478 h 435499"/>
              <a:gd name="connsiteX79" fmla="*/ 141040 w 606862"/>
              <a:gd name="connsiteY79" fmla="*/ 261049 h 435499"/>
              <a:gd name="connsiteX80" fmla="*/ 141040 w 606862"/>
              <a:gd name="connsiteY80" fmla="*/ 221005 h 435499"/>
              <a:gd name="connsiteX81" fmla="*/ 128970 w 606862"/>
              <a:gd name="connsiteY81" fmla="*/ 188191 h 435499"/>
              <a:gd name="connsiteX82" fmla="*/ 111792 w 606862"/>
              <a:gd name="connsiteY82" fmla="*/ 158436 h 435499"/>
              <a:gd name="connsiteX83" fmla="*/ 118942 w 606862"/>
              <a:gd name="connsiteY83" fmla="*/ 123120 h 435499"/>
              <a:gd name="connsiteX84" fmla="*/ 149397 w 606862"/>
              <a:gd name="connsiteY84" fmla="*/ 18560 h 435499"/>
              <a:gd name="connsiteX85" fmla="*/ 140854 w 606862"/>
              <a:gd name="connsiteY85" fmla="*/ 207 h 4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6862" h="435499">
                <a:moveTo>
                  <a:pt x="533228" y="69781"/>
                </a:moveTo>
                <a:lnTo>
                  <a:pt x="528214" y="81924"/>
                </a:lnTo>
                <a:lnTo>
                  <a:pt x="515122" y="82851"/>
                </a:lnTo>
                <a:cubicBezTo>
                  <a:pt x="512615" y="83036"/>
                  <a:pt x="511686" y="86095"/>
                  <a:pt x="513543" y="87671"/>
                </a:cubicBezTo>
                <a:lnTo>
                  <a:pt x="523571" y="96107"/>
                </a:lnTo>
                <a:lnTo>
                  <a:pt x="520414" y="108806"/>
                </a:lnTo>
                <a:cubicBezTo>
                  <a:pt x="519857" y="111217"/>
                  <a:pt x="522457" y="113163"/>
                  <a:pt x="524500" y="111773"/>
                </a:cubicBezTo>
                <a:lnTo>
                  <a:pt x="535643" y="104913"/>
                </a:lnTo>
                <a:lnTo>
                  <a:pt x="546785" y="111773"/>
                </a:lnTo>
                <a:cubicBezTo>
                  <a:pt x="548921" y="113163"/>
                  <a:pt x="551521" y="111217"/>
                  <a:pt x="550871" y="108806"/>
                </a:cubicBezTo>
                <a:lnTo>
                  <a:pt x="547807" y="96107"/>
                </a:lnTo>
                <a:lnTo>
                  <a:pt x="557835" y="87671"/>
                </a:lnTo>
                <a:cubicBezTo>
                  <a:pt x="559785" y="86095"/>
                  <a:pt x="558856" y="83036"/>
                  <a:pt x="556349" y="82851"/>
                </a:cubicBezTo>
                <a:lnTo>
                  <a:pt x="543257" y="81924"/>
                </a:lnTo>
                <a:lnTo>
                  <a:pt x="538242" y="69781"/>
                </a:lnTo>
                <a:cubicBezTo>
                  <a:pt x="537407" y="67463"/>
                  <a:pt x="534157" y="67463"/>
                  <a:pt x="533228" y="69781"/>
                </a:cubicBezTo>
                <a:close/>
                <a:moveTo>
                  <a:pt x="474173" y="69781"/>
                </a:moveTo>
                <a:lnTo>
                  <a:pt x="469159" y="81924"/>
                </a:lnTo>
                <a:lnTo>
                  <a:pt x="456066" y="82851"/>
                </a:lnTo>
                <a:cubicBezTo>
                  <a:pt x="453559" y="83036"/>
                  <a:pt x="452631" y="86095"/>
                  <a:pt x="454488" y="87671"/>
                </a:cubicBezTo>
                <a:lnTo>
                  <a:pt x="464516" y="96107"/>
                </a:lnTo>
                <a:lnTo>
                  <a:pt x="461359" y="108806"/>
                </a:lnTo>
                <a:cubicBezTo>
                  <a:pt x="460802" y="111217"/>
                  <a:pt x="463402" y="113163"/>
                  <a:pt x="465445" y="111773"/>
                </a:cubicBezTo>
                <a:lnTo>
                  <a:pt x="476587" y="104913"/>
                </a:lnTo>
                <a:lnTo>
                  <a:pt x="487730" y="111773"/>
                </a:lnTo>
                <a:cubicBezTo>
                  <a:pt x="489865" y="113163"/>
                  <a:pt x="492465" y="111217"/>
                  <a:pt x="491815" y="108806"/>
                </a:cubicBezTo>
                <a:lnTo>
                  <a:pt x="488751" y="96107"/>
                </a:lnTo>
                <a:lnTo>
                  <a:pt x="498779" y="87671"/>
                </a:lnTo>
                <a:cubicBezTo>
                  <a:pt x="500729" y="86095"/>
                  <a:pt x="499615" y="83036"/>
                  <a:pt x="497294" y="82851"/>
                </a:cubicBezTo>
                <a:lnTo>
                  <a:pt x="484201" y="81924"/>
                </a:lnTo>
                <a:lnTo>
                  <a:pt x="479187" y="69781"/>
                </a:lnTo>
                <a:cubicBezTo>
                  <a:pt x="478351" y="67463"/>
                  <a:pt x="475101" y="67463"/>
                  <a:pt x="474173" y="69781"/>
                </a:cubicBezTo>
                <a:close/>
                <a:moveTo>
                  <a:pt x="415117" y="69781"/>
                </a:moveTo>
                <a:lnTo>
                  <a:pt x="410103" y="81924"/>
                </a:lnTo>
                <a:lnTo>
                  <a:pt x="397011" y="82851"/>
                </a:lnTo>
                <a:cubicBezTo>
                  <a:pt x="394504" y="83036"/>
                  <a:pt x="393575" y="86095"/>
                  <a:pt x="395432" y="87671"/>
                </a:cubicBezTo>
                <a:lnTo>
                  <a:pt x="405460" y="96107"/>
                </a:lnTo>
                <a:lnTo>
                  <a:pt x="402303" y="108806"/>
                </a:lnTo>
                <a:cubicBezTo>
                  <a:pt x="401746" y="111217"/>
                  <a:pt x="404346" y="113163"/>
                  <a:pt x="406389" y="111773"/>
                </a:cubicBezTo>
                <a:lnTo>
                  <a:pt x="417532" y="104913"/>
                </a:lnTo>
                <a:lnTo>
                  <a:pt x="428674" y="111773"/>
                </a:lnTo>
                <a:cubicBezTo>
                  <a:pt x="430810" y="113163"/>
                  <a:pt x="433410" y="111217"/>
                  <a:pt x="432760" y="108806"/>
                </a:cubicBezTo>
                <a:lnTo>
                  <a:pt x="429696" y="96107"/>
                </a:lnTo>
                <a:lnTo>
                  <a:pt x="439724" y="87671"/>
                </a:lnTo>
                <a:cubicBezTo>
                  <a:pt x="441581" y="86095"/>
                  <a:pt x="440560" y="83036"/>
                  <a:pt x="438238" y="82851"/>
                </a:cubicBezTo>
                <a:lnTo>
                  <a:pt x="425146" y="81924"/>
                </a:lnTo>
                <a:lnTo>
                  <a:pt x="420132" y="69781"/>
                </a:lnTo>
                <a:cubicBezTo>
                  <a:pt x="419296" y="67463"/>
                  <a:pt x="416046" y="67463"/>
                  <a:pt x="415117" y="69781"/>
                </a:cubicBezTo>
                <a:close/>
                <a:moveTo>
                  <a:pt x="436010" y="3780"/>
                </a:moveTo>
                <a:lnTo>
                  <a:pt x="517257" y="3780"/>
                </a:lnTo>
                <a:cubicBezTo>
                  <a:pt x="566749" y="3780"/>
                  <a:pt x="606862" y="43825"/>
                  <a:pt x="606862" y="93140"/>
                </a:cubicBezTo>
                <a:cubicBezTo>
                  <a:pt x="606862" y="142548"/>
                  <a:pt x="566749" y="182594"/>
                  <a:pt x="517257" y="182594"/>
                </a:cubicBezTo>
                <a:lnTo>
                  <a:pt x="456438" y="182594"/>
                </a:lnTo>
                <a:lnTo>
                  <a:pt x="415210" y="223751"/>
                </a:lnTo>
                <a:cubicBezTo>
                  <a:pt x="412517" y="226625"/>
                  <a:pt x="407689" y="224678"/>
                  <a:pt x="407689" y="220692"/>
                </a:cubicBezTo>
                <a:lnTo>
                  <a:pt x="407689" y="178051"/>
                </a:lnTo>
                <a:cubicBezTo>
                  <a:pt x="372126" y="166279"/>
                  <a:pt x="346405" y="132815"/>
                  <a:pt x="346405" y="93233"/>
                </a:cubicBezTo>
                <a:cubicBezTo>
                  <a:pt x="346405" y="43825"/>
                  <a:pt x="386518" y="3780"/>
                  <a:pt x="436010" y="3780"/>
                </a:cubicBezTo>
                <a:close/>
                <a:moveTo>
                  <a:pt x="140854" y="207"/>
                </a:moveTo>
                <a:cubicBezTo>
                  <a:pt x="140854" y="207"/>
                  <a:pt x="191922" y="5954"/>
                  <a:pt x="216621" y="856"/>
                </a:cubicBezTo>
                <a:cubicBezTo>
                  <a:pt x="241412" y="-4335"/>
                  <a:pt x="267874" y="15038"/>
                  <a:pt x="272145" y="33762"/>
                </a:cubicBezTo>
                <a:cubicBezTo>
                  <a:pt x="272145" y="33762"/>
                  <a:pt x="322099" y="33948"/>
                  <a:pt x="302693" y="122934"/>
                </a:cubicBezTo>
                <a:cubicBezTo>
                  <a:pt x="310493" y="122563"/>
                  <a:pt x="318942" y="128032"/>
                  <a:pt x="310400" y="158343"/>
                </a:cubicBezTo>
                <a:cubicBezTo>
                  <a:pt x="303807" y="181331"/>
                  <a:pt x="297772" y="187727"/>
                  <a:pt x="293130" y="188098"/>
                </a:cubicBezTo>
                <a:cubicBezTo>
                  <a:pt x="291551" y="198480"/>
                  <a:pt x="287466" y="209974"/>
                  <a:pt x="281152" y="220819"/>
                </a:cubicBezTo>
                <a:lnTo>
                  <a:pt x="281152" y="260863"/>
                </a:lnTo>
                <a:cubicBezTo>
                  <a:pt x="281152" y="262346"/>
                  <a:pt x="281895" y="263737"/>
                  <a:pt x="283287" y="264385"/>
                </a:cubicBezTo>
                <a:cubicBezTo>
                  <a:pt x="294987" y="270133"/>
                  <a:pt x="353204" y="299424"/>
                  <a:pt x="407057" y="343732"/>
                </a:cubicBezTo>
                <a:cubicBezTo>
                  <a:pt x="416714" y="351611"/>
                  <a:pt x="422192" y="363476"/>
                  <a:pt x="422192" y="375989"/>
                </a:cubicBezTo>
                <a:lnTo>
                  <a:pt x="422192" y="435406"/>
                </a:lnTo>
                <a:lnTo>
                  <a:pt x="238533" y="435406"/>
                </a:lnTo>
                <a:lnTo>
                  <a:pt x="220520" y="352816"/>
                </a:lnTo>
                <a:cubicBezTo>
                  <a:pt x="257104" y="301834"/>
                  <a:pt x="217735" y="299331"/>
                  <a:pt x="210957" y="299331"/>
                </a:cubicBezTo>
                <a:cubicBezTo>
                  <a:pt x="204179" y="299424"/>
                  <a:pt x="164810" y="301834"/>
                  <a:pt x="201393" y="352816"/>
                </a:cubicBezTo>
                <a:lnTo>
                  <a:pt x="183566" y="435499"/>
                </a:lnTo>
                <a:lnTo>
                  <a:pt x="0" y="435499"/>
                </a:lnTo>
                <a:lnTo>
                  <a:pt x="0" y="376082"/>
                </a:lnTo>
                <a:cubicBezTo>
                  <a:pt x="0" y="363754"/>
                  <a:pt x="5478" y="351703"/>
                  <a:pt x="15135" y="343824"/>
                </a:cubicBezTo>
                <a:cubicBezTo>
                  <a:pt x="68988" y="299609"/>
                  <a:pt x="127113" y="270318"/>
                  <a:pt x="138905" y="264478"/>
                </a:cubicBezTo>
                <a:cubicBezTo>
                  <a:pt x="140112" y="263829"/>
                  <a:pt x="141040" y="262532"/>
                  <a:pt x="141040" y="261049"/>
                </a:cubicBezTo>
                <a:lnTo>
                  <a:pt x="141040" y="221005"/>
                </a:lnTo>
                <a:cubicBezTo>
                  <a:pt x="134726" y="210067"/>
                  <a:pt x="130641" y="198573"/>
                  <a:pt x="128970" y="188191"/>
                </a:cubicBezTo>
                <a:cubicBezTo>
                  <a:pt x="124420" y="187820"/>
                  <a:pt x="118385" y="181424"/>
                  <a:pt x="111792" y="158436"/>
                </a:cubicBezTo>
                <a:cubicBezTo>
                  <a:pt x="103528" y="128867"/>
                  <a:pt x="111328" y="123120"/>
                  <a:pt x="118942" y="123120"/>
                </a:cubicBezTo>
                <a:cubicBezTo>
                  <a:pt x="114856" y="105786"/>
                  <a:pt x="104643" y="45813"/>
                  <a:pt x="149397" y="18560"/>
                </a:cubicBezTo>
                <a:cubicBezTo>
                  <a:pt x="149397" y="18560"/>
                  <a:pt x="140112" y="10960"/>
                  <a:pt x="140854" y="207"/>
                </a:cubicBezTo>
                <a:close/>
              </a:path>
            </a:pathLst>
          </a:custGeom>
          <a:solidFill>
            <a:schemeClr val="tx1"/>
          </a:solidFill>
          <a:ln w="57150">
            <a:solidFill>
              <a:srgbClr val="ED4390"/>
            </a:solidFill>
          </a:ln>
        </p:spPr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84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08EA9095-048A-4FF0-9541-BAC1938FD273}"/>
              </a:ext>
            </a:extLst>
          </p:cNvPr>
          <p:cNvGrpSpPr/>
          <p:nvPr/>
        </p:nvGrpSpPr>
        <p:grpSpPr>
          <a:xfrm>
            <a:off x="406171" y="2610816"/>
            <a:ext cx="11553309" cy="2094100"/>
            <a:chOff x="406171" y="2752220"/>
            <a:chExt cx="11611084" cy="2104572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747408BE-CAC7-4C3A-B2EF-9298D07F1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657" y="2752220"/>
              <a:ext cx="2125395" cy="3417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57150" indent="0" algn="ctr"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(10 </a:t>
              </a:r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ms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85E1642-CF0B-4E56-85FC-4EBB0A6F62C9}"/>
                </a:ext>
              </a:extLst>
            </p:cNvPr>
            <p:cNvGrpSpPr/>
            <p:nvPr/>
          </p:nvGrpSpPr>
          <p:grpSpPr>
            <a:xfrm>
              <a:off x="406171" y="2841467"/>
              <a:ext cx="11611084" cy="2015325"/>
              <a:chOff x="357393" y="2841467"/>
              <a:chExt cx="14349615" cy="2573637"/>
            </a:xfrm>
          </p:grpSpPr>
          <p:pic>
            <p:nvPicPr>
              <p:cNvPr id="30" name="图片 29" descr="手机屏幕的截图&#10;&#10;描述已自动生成">
                <a:extLst>
                  <a:ext uri="{FF2B5EF4-FFF2-40B4-BE49-F238E27FC236}">
                    <a16:creationId xmlns:a16="http://schemas.microsoft.com/office/drawing/2014/main" id="{B5753C8D-226B-4701-9F15-83A67A0EAB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43" r="6143" b="10161"/>
              <a:stretch/>
            </p:blipFill>
            <p:spPr>
              <a:xfrm>
                <a:off x="10824855" y="2844709"/>
                <a:ext cx="3882153" cy="2567151"/>
              </a:xfrm>
              <a:prstGeom prst="rect">
                <a:avLst/>
              </a:prstGeom>
            </p:spPr>
          </p:pic>
          <p:pic>
            <p:nvPicPr>
              <p:cNvPr id="32" name="图片 31" descr="手机屏幕的截图&#10;&#10;描述已自动生成">
                <a:extLst>
                  <a:ext uri="{FF2B5EF4-FFF2-40B4-BE49-F238E27FC236}">
                    <a16:creationId xmlns:a16="http://schemas.microsoft.com/office/drawing/2014/main" id="{347DCAF2-376F-4A94-97C1-4977735FE7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5" r="16645" b="10161"/>
              <a:stretch/>
            </p:blipFill>
            <p:spPr>
              <a:xfrm>
                <a:off x="4046378" y="2844709"/>
                <a:ext cx="3378967" cy="2567151"/>
              </a:xfrm>
              <a:prstGeom prst="rect">
                <a:avLst/>
              </a:prstGeom>
            </p:spPr>
          </p:pic>
          <p:pic>
            <p:nvPicPr>
              <p:cNvPr id="34" name="图片 33" descr="手机屏幕的截图&#10;&#10;描述已自动生成">
                <a:extLst>
                  <a:ext uri="{FF2B5EF4-FFF2-40B4-BE49-F238E27FC236}">
                    <a16:creationId xmlns:a16="http://schemas.microsoft.com/office/drawing/2014/main" id="{64F624BA-6E28-44A7-8DDF-15D9B432AD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07" r="16296" b="9934"/>
              <a:stretch/>
            </p:blipFill>
            <p:spPr>
              <a:xfrm>
                <a:off x="357393" y="2841467"/>
                <a:ext cx="3681309" cy="2573637"/>
              </a:xfrm>
              <a:prstGeom prst="rect">
                <a:avLst/>
              </a:prstGeom>
            </p:spPr>
          </p:pic>
          <p:pic>
            <p:nvPicPr>
              <p:cNvPr id="36" name="图片 35" descr="手机屏幕的截图&#10;&#10;描述已自动生成">
                <a:extLst>
                  <a:ext uri="{FF2B5EF4-FFF2-40B4-BE49-F238E27FC236}">
                    <a16:creationId xmlns:a16="http://schemas.microsoft.com/office/drawing/2014/main" id="{F8A3BDDB-0677-4151-8A74-82568F44E2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60" r="16382" b="9934"/>
              <a:stretch/>
            </p:blipFill>
            <p:spPr>
              <a:xfrm>
                <a:off x="7433021" y="2841467"/>
                <a:ext cx="3384159" cy="2573637"/>
              </a:xfrm>
              <a:prstGeom prst="rect">
                <a:avLst/>
              </a:prstGeom>
            </p:spPr>
          </p:pic>
        </p:grp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0333E2CB-12B3-4593-8A13-2BFD5A849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96303" y="2934276"/>
              <a:ext cx="61236" cy="1718310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DB62B85A-9407-4715-A953-809CA555C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23881" y="2999401"/>
              <a:ext cx="61236" cy="171831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84538AA8-B0DE-48A9-B9F6-24C49188F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6670" y="2941934"/>
              <a:ext cx="61236" cy="1718310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BCCC367-DD58-4FAC-8614-9140311A6E0C}"/>
              </a:ext>
            </a:extLst>
          </p:cNvPr>
          <p:cNvGrpSpPr/>
          <p:nvPr/>
        </p:nvGrpSpPr>
        <p:grpSpPr>
          <a:xfrm>
            <a:off x="52274" y="758015"/>
            <a:ext cx="12139726" cy="3653728"/>
            <a:chOff x="462295" y="719104"/>
            <a:chExt cx="12139726" cy="365372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AAB9B40-1505-46FB-812D-24C738FD6A3D}"/>
                </a:ext>
              </a:extLst>
            </p:cNvPr>
            <p:cNvGrpSpPr/>
            <p:nvPr/>
          </p:nvGrpSpPr>
          <p:grpSpPr>
            <a:xfrm>
              <a:off x="695366" y="719104"/>
              <a:ext cx="11906655" cy="2034856"/>
              <a:chOff x="184826" y="620044"/>
              <a:chExt cx="11906655" cy="2034856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A6F8EEB0-44C3-42D3-AFE8-153A1263AC42}"/>
                  </a:ext>
                </a:extLst>
              </p:cNvPr>
              <p:cNvGrpSpPr/>
              <p:nvPr/>
            </p:nvGrpSpPr>
            <p:grpSpPr>
              <a:xfrm>
                <a:off x="184826" y="620044"/>
                <a:ext cx="11906655" cy="2034856"/>
                <a:chOff x="184826" y="620043"/>
                <a:chExt cx="14956077" cy="2556005"/>
              </a:xfrm>
            </p:grpSpPr>
            <p:pic>
              <p:nvPicPr>
                <p:cNvPr id="5" name="图片 4" descr="手机屏幕的截图&#10;&#10;描述已自动生成">
                  <a:extLst>
                    <a:ext uri="{FF2B5EF4-FFF2-40B4-BE49-F238E27FC236}">
                      <a16:creationId xmlns:a16="http://schemas.microsoft.com/office/drawing/2014/main" id="{7D05DD43-4A7E-4B34-B8EA-94CD045F63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954" b="10551"/>
                <a:stretch/>
              </p:blipFill>
              <p:spPr>
                <a:xfrm>
                  <a:off x="10995366" y="620043"/>
                  <a:ext cx="4145537" cy="2556005"/>
                </a:xfrm>
                <a:prstGeom prst="rect">
                  <a:avLst/>
                </a:prstGeom>
              </p:spPr>
            </p:pic>
            <p:pic>
              <p:nvPicPr>
                <p:cNvPr id="7" name="图片 6" descr="手机屏幕的截图&#10;&#10;描述已自动生成">
                  <a:extLst>
                    <a:ext uri="{FF2B5EF4-FFF2-40B4-BE49-F238E27FC236}">
                      <a16:creationId xmlns:a16="http://schemas.microsoft.com/office/drawing/2014/main" id="{061D218D-FCB6-497C-9152-815A91459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523" r="16213" b="10551"/>
                <a:stretch/>
              </p:blipFill>
              <p:spPr>
                <a:xfrm>
                  <a:off x="4154342" y="620043"/>
                  <a:ext cx="3346315" cy="2556005"/>
                </a:xfrm>
                <a:prstGeom prst="rect">
                  <a:avLst/>
                </a:prstGeom>
              </p:spPr>
            </p:pic>
            <p:pic>
              <p:nvPicPr>
                <p:cNvPr id="9" name="图片 8" descr="手机屏幕的截图&#10;&#10;描述已自动生成">
                  <a:extLst>
                    <a:ext uri="{FF2B5EF4-FFF2-40B4-BE49-F238E27FC236}">
                      <a16:creationId xmlns:a16="http://schemas.microsoft.com/office/drawing/2014/main" id="{999851FA-2233-490B-B269-AC020A45CC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21" r="16742" b="10551"/>
                <a:stretch/>
              </p:blipFill>
              <p:spPr>
                <a:xfrm>
                  <a:off x="184826" y="620043"/>
                  <a:ext cx="3840332" cy="2556005"/>
                </a:xfrm>
                <a:prstGeom prst="rect">
                  <a:avLst/>
                </a:prstGeom>
              </p:spPr>
            </p:pic>
            <p:pic>
              <p:nvPicPr>
                <p:cNvPr id="11" name="图片 10" descr="手机屏幕的截图&#10;&#10;描述已自动生成">
                  <a:extLst>
                    <a:ext uri="{FF2B5EF4-FFF2-40B4-BE49-F238E27FC236}">
                      <a16:creationId xmlns:a16="http://schemas.microsoft.com/office/drawing/2014/main" id="{BA9951DF-2E52-438A-A9F5-EAB010BE28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803" r="16934" b="10551"/>
                <a:stretch/>
              </p:blipFill>
              <p:spPr>
                <a:xfrm>
                  <a:off x="7556525" y="620043"/>
                  <a:ext cx="3346315" cy="2556005"/>
                </a:xfrm>
                <a:prstGeom prst="rect">
                  <a:avLst/>
                </a:prstGeom>
              </p:spPr>
            </p:pic>
          </p:grpSp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34109A1C-8B77-4125-BD18-4357D5DA29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4188" y="746761"/>
                <a:ext cx="61236" cy="1718310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0523628-BF4A-4CA4-BBF3-51B9F3DAC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6037" y="757204"/>
                <a:ext cx="61236" cy="1718310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46977E8B-E90B-4A58-922B-1047D2835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77650" y="767081"/>
                <a:ext cx="61236" cy="1718310"/>
              </a:xfrm>
              <a:prstGeom prst="rect">
                <a:avLst/>
              </a:prstGeom>
            </p:spPr>
          </p:pic>
        </p:grp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000AFF5C-CE79-4D27-9C0E-81CA8A9A9A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963312" y="2593327"/>
              <a:ext cx="3205112" cy="353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5715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 bins  (8 kHz / 600)</a:t>
              </a: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id="{ADAB608F-EC93-4191-8A59-107AB32B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0652" y="4582030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(10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75DB360-5295-4AC6-8CC8-5DEF8604D058}"/>
              </a:ext>
            </a:extLst>
          </p:cNvPr>
          <p:cNvSpPr txBox="1"/>
          <p:nvPr/>
        </p:nvSpPr>
        <p:spPr>
          <a:xfrm>
            <a:off x="6537207" y="524149"/>
            <a:ext cx="194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Recorded Audio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BD34361-86FD-4130-9815-AF930C8D45AA}"/>
              </a:ext>
            </a:extLst>
          </p:cNvPr>
          <p:cNvSpPr txBox="1"/>
          <p:nvPr/>
        </p:nvSpPr>
        <p:spPr>
          <a:xfrm>
            <a:off x="3799521" y="524149"/>
            <a:ext cx="194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Audio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CD35140-8670-41B0-88E4-9AE08133D9EE}"/>
              </a:ext>
            </a:extLst>
          </p:cNvPr>
          <p:cNvSpPr txBox="1"/>
          <p:nvPr/>
        </p:nvSpPr>
        <p:spPr>
          <a:xfrm>
            <a:off x="1061835" y="524149"/>
            <a:ext cx="194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Audio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35B709E-80A5-4F6B-B225-F969AA9448F7}"/>
              </a:ext>
            </a:extLst>
          </p:cNvPr>
          <p:cNvSpPr txBox="1"/>
          <p:nvPr/>
        </p:nvSpPr>
        <p:spPr>
          <a:xfrm>
            <a:off x="9274894" y="524149"/>
            <a:ext cx="194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3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846243B4-F595-4870-8908-0761DADA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2" y="4250988"/>
            <a:ext cx="10147047" cy="18766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59728E0A-D1E9-45B5-879C-C5CE42C9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63" y="2284097"/>
            <a:ext cx="10147047" cy="187669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73197E78-7E60-45F5-8C9C-60798590F988}"/>
              </a:ext>
            </a:extLst>
          </p:cNvPr>
          <p:cNvGrpSpPr/>
          <p:nvPr/>
        </p:nvGrpSpPr>
        <p:grpSpPr>
          <a:xfrm>
            <a:off x="383140" y="782349"/>
            <a:ext cx="10596214" cy="4215064"/>
            <a:chOff x="307258" y="476998"/>
            <a:chExt cx="10596214" cy="4215064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E7829D9-0FA5-4C8C-91D3-C40C626F8DD6}"/>
                </a:ext>
              </a:extLst>
            </p:cNvPr>
            <p:cNvGrpSpPr/>
            <p:nvPr/>
          </p:nvGrpSpPr>
          <p:grpSpPr>
            <a:xfrm>
              <a:off x="307258" y="524149"/>
              <a:ext cx="10596214" cy="4167913"/>
              <a:chOff x="311447" y="1380436"/>
              <a:chExt cx="13925782" cy="5477564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2E655528-D2D1-4DF7-8F14-1DDD5B66D3C4}"/>
                  </a:ext>
                </a:extLst>
              </p:cNvPr>
              <p:cNvGrpSpPr/>
              <p:nvPr/>
            </p:nvGrpSpPr>
            <p:grpSpPr>
              <a:xfrm>
                <a:off x="311447" y="1380436"/>
                <a:ext cx="13925782" cy="5241974"/>
                <a:chOff x="311447" y="1380436"/>
                <a:chExt cx="13925782" cy="5241974"/>
              </a:xfrm>
            </p:grpSpPr>
            <p:pic>
              <p:nvPicPr>
                <p:cNvPr id="3" name="图片 2" descr="手机屏幕的截图&#10;&#10;描述已自动生成">
                  <a:extLst>
                    <a:ext uri="{FF2B5EF4-FFF2-40B4-BE49-F238E27FC236}">
                      <a16:creationId xmlns:a16="http://schemas.microsoft.com/office/drawing/2014/main" id="{3C5F8497-AA45-45ED-B941-090A1B0FC1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97" r="17110"/>
                <a:stretch/>
              </p:blipFill>
              <p:spPr>
                <a:xfrm>
                  <a:off x="7651333" y="1380436"/>
                  <a:ext cx="3276295" cy="2857500"/>
                </a:xfrm>
                <a:prstGeom prst="rect">
                  <a:avLst/>
                </a:prstGeom>
              </p:spPr>
            </p:pic>
            <p:pic>
              <p:nvPicPr>
                <p:cNvPr id="6" name="图片 5" descr="手机屏幕的截图&#10;&#10;描述已自动生成">
                  <a:extLst>
                    <a:ext uri="{FF2B5EF4-FFF2-40B4-BE49-F238E27FC236}">
                      <a16:creationId xmlns:a16="http://schemas.microsoft.com/office/drawing/2014/main" id="{2929892C-E837-46E9-B01D-3585495320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97" r="17110"/>
                <a:stretch/>
              </p:blipFill>
              <p:spPr>
                <a:xfrm>
                  <a:off x="10951205" y="1380436"/>
                  <a:ext cx="3276296" cy="2857500"/>
                </a:xfrm>
                <a:prstGeom prst="rect">
                  <a:avLst/>
                </a:prstGeom>
              </p:spPr>
            </p:pic>
            <p:pic>
              <p:nvPicPr>
                <p:cNvPr id="10" name="图片 9" descr="手机屏幕的截图&#10;&#10;描述已自动生成">
                  <a:extLst>
                    <a:ext uri="{FF2B5EF4-FFF2-40B4-BE49-F238E27FC236}">
                      <a16:creationId xmlns:a16="http://schemas.microsoft.com/office/drawing/2014/main" id="{BD6C97BB-BDA0-4874-9496-A3A26B41E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97" r="15646"/>
                <a:stretch/>
              </p:blipFill>
              <p:spPr>
                <a:xfrm>
                  <a:off x="4305602" y="1380436"/>
                  <a:ext cx="3346010" cy="2857500"/>
                </a:xfrm>
                <a:prstGeom prst="rect">
                  <a:avLst/>
                </a:prstGeom>
              </p:spPr>
            </p:pic>
            <p:pic>
              <p:nvPicPr>
                <p:cNvPr id="15" name="图片 14" descr="手机屏幕的截图&#10;&#10;描述已自动生成">
                  <a:extLst>
                    <a:ext uri="{FF2B5EF4-FFF2-40B4-BE49-F238E27FC236}">
                      <a16:creationId xmlns:a16="http://schemas.microsoft.com/office/drawing/2014/main" id="{A2343B5B-E164-44FE-9235-0CF4FD7C5C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5646"/>
                <a:stretch/>
              </p:blipFill>
              <p:spPr>
                <a:xfrm>
                  <a:off x="311447" y="1380436"/>
                  <a:ext cx="4017362" cy="2857500"/>
                </a:xfrm>
                <a:prstGeom prst="rect">
                  <a:avLst/>
                </a:prstGeom>
              </p:spPr>
            </p:pic>
            <p:pic>
              <p:nvPicPr>
                <p:cNvPr id="20" name="图片 19" descr="手机屏幕的截图&#10;&#10;描述已自动生成">
                  <a:extLst>
                    <a:ext uri="{FF2B5EF4-FFF2-40B4-BE49-F238E27FC236}">
                      <a16:creationId xmlns:a16="http://schemas.microsoft.com/office/drawing/2014/main" id="{DB3BCC30-392F-468A-A670-0762342314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97" r="17110"/>
                <a:stretch/>
              </p:blipFill>
              <p:spPr>
                <a:xfrm>
                  <a:off x="10960933" y="3764907"/>
                  <a:ext cx="3276296" cy="2857502"/>
                </a:xfrm>
                <a:prstGeom prst="rect">
                  <a:avLst/>
                </a:prstGeom>
              </p:spPr>
            </p:pic>
            <p:pic>
              <p:nvPicPr>
                <p:cNvPr id="23" name="图片 22" descr="手机屏幕的截图&#10;&#10;描述已自动生成">
                  <a:extLst>
                    <a:ext uri="{FF2B5EF4-FFF2-40B4-BE49-F238E27FC236}">
                      <a16:creationId xmlns:a16="http://schemas.microsoft.com/office/drawing/2014/main" id="{B47E119D-4172-45DF-917D-311DB30072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97" r="17110"/>
                <a:stretch/>
              </p:blipFill>
              <p:spPr>
                <a:xfrm>
                  <a:off x="4311539" y="3764907"/>
                  <a:ext cx="3276295" cy="2857502"/>
                </a:xfrm>
                <a:prstGeom prst="rect">
                  <a:avLst/>
                </a:prstGeom>
              </p:spPr>
            </p:pic>
            <p:pic>
              <p:nvPicPr>
                <p:cNvPr id="25" name="图片 24" descr="手机屏幕的截图&#10;&#10;描述已自动生成">
                  <a:extLst>
                    <a:ext uri="{FF2B5EF4-FFF2-40B4-BE49-F238E27FC236}">
                      <a16:creationId xmlns:a16="http://schemas.microsoft.com/office/drawing/2014/main" id="{4BCCDA77-E90D-444C-8189-3D2D5E422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7110"/>
                <a:stretch/>
              </p:blipFill>
              <p:spPr>
                <a:xfrm>
                  <a:off x="311447" y="3764908"/>
                  <a:ext cx="3947646" cy="2857502"/>
                </a:xfrm>
                <a:prstGeom prst="rect">
                  <a:avLst/>
                </a:prstGeom>
              </p:spPr>
            </p:pic>
            <p:pic>
              <p:nvPicPr>
                <p:cNvPr id="29" name="图片 28" descr="手机屏幕的截图&#10;&#10;描述已自动生成">
                  <a:extLst>
                    <a:ext uri="{FF2B5EF4-FFF2-40B4-BE49-F238E27FC236}">
                      <a16:creationId xmlns:a16="http://schemas.microsoft.com/office/drawing/2014/main" id="{7D4A1D0E-4476-48E9-A1CC-444BB59A71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97" r="17110"/>
                <a:stretch/>
              </p:blipFill>
              <p:spPr>
                <a:xfrm>
                  <a:off x="7660416" y="3764907"/>
                  <a:ext cx="3276296" cy="2857502"/>
                </a:xfrm>
                <a:prstGeom prst="rect">
                  <a:avLst/>
                </a:prstGeom>
              </p:spPr>
            </p:pic>
          </p:grpSp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A11F3CC0-9144-46D2-BAA3-F8C6C27F6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05599" y="1463075"/>
                <a:ext cx="98507" cy="5394925"/>
              </a:xfrm>
              <a:prstGeom prst="rect">
                <a:avLst/>
              </a:prstGeom>
            </p:spPr>
          </p:pic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D0D106D0-70DF-4F6D-BA6A-B1D590D6A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51739" y="1563221"/>
                <a:ext cx="86095" cy="4715110"/>
              </a:xfrm>
              <a:prstGeom prst="rect">
                <a:avLst/>
              </a:prstGeom>
            </p:spPr>
          </p:pic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E79DD5B3-15B4-4DAC-BFA9-AED092390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46368" y="1411188"/>
                <a:ext cx="98507" cy="5394925"/>
              </a:xfrm>
              <a:prstGeom prst="rect">
                <a:avLst/>
              </a:prstGeom>
            </p:spPr>
          </p:pic>
        </p:grp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26363865-D2AF-4391-B148-F8EC141A3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0422" y="476998"/>
              <a:ext cx="185260" cy="4105032"/>
            </a:xfrm>
            <a:prstGeom prst="rect">
              <a:avLst/>
            </a:prstGeom>
          </p:spPr>
        </p:pic>
      </p:grpSp>
      <p:sp>
        <p:nvSpPr>
          <p:cNvPr id="21" name="Rectangle 4">
            <a:extLst>
              <a:ext uri="{FF2B5EF4-FFF2-40B4-BE49-F238E27FC236}">
                <a16:creationId xmlns:a16="http://schemas.microsoft.com/office/drawing/2014/main" id="{000AFF5C-CE79-4D27-9C0E-81CA8A9A9A7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156349" y="2412500"/>
            <a:ext cx="3205112" cy="35389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bins  (Hz)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B4B56EF-DF1F-42FD-93A7-E61594DCF96F}"/>
              </a:ext>
            </a:extLst>
          </p:cNvPr>
          <p:cNvGrpSpPr/>
          <p:nvPr/>
        </p:nvGrpSpPr>
        <p:grpSpPr>
          <a:xfrm>
            <a:off x="1203238" y="627846"/>
            <a:ext cx="9496952" cy="369332"/>
            <a:chOff x="1203238" y="524149"/>
            <a:chExt cx="9496952" cy="36933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75DB360-5295-4AC6-8CC8-5DEF8604D058}"/>
                </a:ext>
              </a:extLst>
            </p:cNvPr>
            <p:cNvSpPr txBox="1"/>
            <p:nvPr/>
          </p:nvSpPr>
          <p:spPr>
            <a:xfrm>
              <a:off x="6237354" y="524149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Recorded Audio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BD34361-86FD-4130-9815-AF930C8D45AA}"/>
                </a:ext>
              </a:extLst>
            </p:cNvPr>
            <p:cNvSpPr txBox="1"/>
            <p:nvPr/>
          </p:nvSpPr>
          <p:spPr>
            <a:xfrm>
              <a:off x="3720296" y="524149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Expected Audio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CD35140-8670-41B0-88E4-9AE08133D9EE}"/>
                </a:ext>
              </a:extLst>
            </p:cNvPr>
            <p:cNvSpPr txBox="1"/>
            <p:nvPr/>
          </p:nvSpPr>
          <p:spPr>
            <a:xfrm>
              <a:off x="1203238" y="524149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Mixed Audio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35B709E-80A5-4F6B-B225-F969AA9448F7}"/>
                </a:ext>
              </a:extLst>
            </p:cNvPr>
            <p:cNvSpPr txBox="1"/>
            <p:nvPr/>
          </p:nvSpPr>
          <p:spPr>
            <a:xfrm>
              <a:off x="8754411" y="524149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Variance 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2" name="图片 61">
            <a:extLst>
              <a:ext uri="{FF2B5EF4-FFF2-40B4-BE49-F238E27FC236}">
                <a16:creationId xmlns:a16="http://schemas.microsoft.com/office/drawing/2014/main" id="{0100C227-2280-4B6C-8826-4E1D64CBA7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270" y="4569847"/>
            <a:ext cx="10006799" cy="15858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59592598-9106-4A33-AF56-2A0A8E46F9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4705" y="2603124"/>
            <a:ext cx="10006799" cy="158586"/>
          </a:xfrm>
          <a:prstGeom prst="rect">
            <a:avLst/>
          </a:prstGeom>
        </p:spPr>
      </p:pic>
      <p:sp>
        <p:nvSpPr>
          <p:cNvPr id="46" name="Rectangle 4">
            <a:extLst>
              <a:ext uri="{FF2B5EF4-FFF2-40B4-BE49-F238E27FC236}">
                <a16:creationId xmlns:a16="http://schemas.microsoft.com/office/drawing/2014/main" id="{ADAB608F-EC93-4191-8A59-107AB32B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441" y="4463883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</a:p>
        </p:txBody>
      </p:sp>
      <p:sp>
        <p:nvSpPr>
          <p:cNvPr id="66" name="Rectangle 4">
            <a:extLst>
              <a:ext uri="{FF2B5EF4-FFF2-40B4-BE49-F238E27FC236}">
                <a16:creationId xmlns:a16="http://schemas.microsoft.com/office/drawing/2014/main" id="{04ECE9B1-12DE-432F-9845-2CEB6F0A1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138" y="4463883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04DB44EA-EC0F-4B27-9AA5-716422122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835" y="4463883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CF69F1CF-2E60-4657-AF06-A5652971B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532" y="4463883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DDDC4E4-B7B0-4AEA-88D1-5E148BFF8107}"/>
              </a:ext>
            </a:extLst>
          </p:cNvPr>
          <p:cNvGrpSpPr/>
          <p:nvPr/>
        </p:nvGrpSpPr>
        <p:grpSpPr>
          <a:xfrm>
            <a:off x="1688775" y="1009256"/>
            <a:ext cx="1539240" cy="369332"/>
            <a:chOff x="8763088" y="1009172"/>
            <a:chExt cx="1539240" cy="369332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B7F6F824-01EC-4FBB-B12E-C05682ABCF44}"/>
                </a:ext>
              </a:extLst>
            </p:cNvPr>
            <p:cNvSpPr/>
            <p:nvPr/>
          </p:nvSpPr>
          <p:spPr>
            <a:xfrm flipV="1">
              <a:off x="8763088" y="1048883"/>
              <a:ext cx="1539240" cy="301721"/>
            </a:xfrm>
            <a:prstGeom prst="roundRect">
              <a:avLst/>
            </a:prstGeom>
            <a:solidFill>
              <a:srgbClr val="F2F2F2"/>
            </a:solidFill>
            <a:ln w="19050">
              <a:solidFill>
                <a:srgbClr val="C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E3C1C94-6E87-4836-86D5-90884F2B4A17}"/>
                </a:ext>
              </a:extLst>
            </p:cNvPr>
            <p:cNvSpPr txBox="1"/>
            <p:nvPr/>
          </p:nvSpPr>
          <p:spPr>
            <a:xfrm>
              <a:off x="8945407" y="1009172"/>
              <a:ext cx="1174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Joint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矩形: 圆角 113">
            <a:extLst>
              <a:ext uri="{FF2B5EF4-FFF2-40B4-BE49-F238E27FC236}">
                <a16:creationId xmlns:a16="http://schemas.microsoft.com/office/drawing/2014/main" id="{F874DA21-14DE-4CD1-ACB7-1EC9BDBF000B}"/>
              </a:ext>
            </a:extLst>
          </p:cNvPr>
          <p:cNvSpPr/>
          <p:nvPr/>
        </p:nvSpPr>
        <p:spPr>
          <a:xfrm flipH="1">
            <a:off x="3562886" y="2888209"/>
            <a:ext cx="895197" cy="1430998"/>
          </a:xfrm>
          <a:prstGeom prst="roundRect">
            <a:avLst/>
          </a:prstGeom>
          <a:noFill/>
          <a:ln w="38100">
            <a:solidFill>
              <a:srgbClr val="F7A4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: 圆角 113">
            <a:extLst>
              <a:ext uri="{FF2B5EF4-FFF2-40B4-BE49-F238E27FC236}">
                <a16:creationId xmlns:a16="http://schemas.microsoft.com/office/drawing/2014/main" id="{DB530F41-AD34-4AB6-8634-C97AA442823E}"/>
              </a:ext>
            </a:extLst>
          </p:cNvPr>
          <p:cNvSpPr/>
          <p:nvPr/>
        </p:nvSpPr>
        <p:spPr>
          <a:xfrm flipH="1">
            <a:off x="1016361" y="2882399"/>
            <a:ext cx="895197" cy="1430998"/>
          </a:xfrm>
          <a:prstGeom prst="roundRect">
            <a:avLst/>
          </a:prstGeom>
          <a:noFill/>
          <a:ln w="38100">
            <a:solidFill>
              <a:srgbClr val="F7A4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圆角 113">
            <a:extLst>
              <a:ext uri="{FF2B5EF4-FFF2-40B4-BE49-F238E27FC236}">
                <a16:creationId xmlns:a16="http://schemas.microsoft.com/office/drawing/2014/main" id="{2DA858D3-E3D4-4F79-9526-4DFA4D22E4FF}"/>
              </a:ext>
            </a:extLst>
          </p:cNvPr>
          <p:cNvSpPr/>
          <p:nvPr/>
        </p:nvSpPr>
        <p:spPr>
          <a:xfrm flipH="1">
            <a:off x="6077129" y="2888307"/>
            <a:ext cx="895197" cy="1430998"/>
          </a:xfrm>
          <a:prstGeom prst="roundRect">
            <a:avLst/>
          </a:prstGeom>
          <a:noFill/>
          <a:ln w="38100">
            <a:solidFill>
              <a:srgbClr val="F7A4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: 圆角 113">
            <a:extLst>
              <a:ext uri="{FF2B5EF4-FFF2-40B4-BE49-F238E27FC236}">
                <a16:creationId xmlns:a16="http://schemas.microsoft.com/office/drawing/2014/main" id="{06881B07-2815-4CE7-ACD6-9EEA440F5CD3}"/>
              </a:ext>
            </a:extLst>
          </p:cNvPr>
          <p:cNvSpPr/>
          <p:nvPr/>
        </p:nvSpPr>
        <p:spPr>
          <a:xfrm flipH="1">
            <a:off x="8603087" y="2888307"/>
            <a:ext cx="895197" cy="1430998"/>
          </a:xfrm>
          <a:prstGeom prst="roundRect">
            <a:avLst/>
          </a:prstGeom>
          <a:noFill/>
          <a:ln w="38100">
            <a:solidFill>
              <a:srgbClr val="F7A4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F6D36D4-A0A5-4D0C-8138-B93580889E20}"/>
              </a:ext>
            </a:extLst>
          </p:cNvPr>
          <p:cNvGrpSpPr/>
          <p:nvPr/>
        </p:nvGrpSpPr>
        <p:grpSpPr>
          <a:xfrm>
            <a:off x="1696395" y="2827903"/>
            <a:ext cx="1539240" cy="369332"/>
            <a:chOff x="1080499" y="2806552"/>
            <a:chExt cx="1539240" cy="369332"/>
          </a:xfrm>
        </p:grpSpPr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C22BC5C6-3340-4FB8-8185-DA05CB79AEB7}"/>
                </a:ext>
              </a:extLst>
            </p:cNvPr>
            <p:cNvSpPr/>
            <p:nvPr/>
          </p:nvSpPr>
          <p:spPr>
            <a:xfrm flipV="1">
              <a:off x="1080499" y="2840358"/>
              <a:ext cx="1539240" cy="301721"/>
            </a:xfrm>
            <a:prstGeom prst="roundRect">
              <a:avLst/>
            </a:prstGeom>
            <a:solidFill>
              <a:srgbClr val="F2F2F2"/>
            </a:solidFill>
            <a:ln w="19050">
              <a:solidFill>
                <a:srgbClr val="C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CA7A94D-4CB3-40D9-B556-5F2153395141}"/>
                </a:ext>
              </a:extLst>
            </p:cNvPr>
            <p:cNvSpPr txBox="1"/>
            <p:nvPr/>
          </p:nvSpPr>
          <p:spPr>
            <a:xfrm>
              <a:off x="1080499" y="2806552"/>
              <a:ext cx="153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Conversation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CustomShape 7">
            <a:extLst>
              <a:ext uri="{FF2B5EF4-FFF2-40B4-BE49-F238E27FC236}">
                <a16:creationId xmlns:a16="http://schemas.microsoft.com/office/drawing/2014/main" id="{6FA70242-28BE-4611-8EAA-8D3628B4F187}"/>
              </a:ext>
            </a:extLst>
          </p:cNvPr>
          <p:cNvSpPr/>
          <p:nvPr/>
        </p:nvSpPr>
        <p:spPr>
          <a:xfrm>
            <a:off x="3485729" y="3071358"/>
            <a:ext cx="1016217" cy="9944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 spc="-1" dirty="0">
                <a:solidFill>
                  <a:schemeClr val="bg1"/>
                </a:solidFill>
                <a:latin typeface="Times New Roman"/>
              </a:rPr>
              <a:t>Bob’s </a:t>
            </a:r>
            <a:r>
              <a:rPr lang="en-US" b="1" spc="-1" dirty="0">
                <a:solidFill>
                  <a:schemeClr val="bg1"/>
                </a:solidFill>
                <a:latin typeface="Times New Roman"/>
              </a:rPr>
              <a:t>Hidden Voice</a:t>
            </a:r>
            <a:endParaRPr lang="en-US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6" name="矩形: 圆角 113">
            <a:extLst>
              <a:ext uri="{FF2B5EF4-FFF2-40B4-BE49-F238E27FC236}">
                <a16:creationId xmlns:a16="http://schemas.microsoft.com/office/drawing/2014/main" id="{4C64F3AA-4B59-4A8E-985F-A26690175121}"/>
              </a:ext>
            </a:extLst>
          </p:cNvPr>
          <p:cNvSpPr/>
          <p:nvPr/>
        </p:nvSpPr>
        <p:spPr>
          <a:xfrm flipH="1">
            <a:off x="3530997" y="1067338"/>
            <a:ext cx="2272987" cy="1430998"/>
          </a:xfrm>
          <a:prstGeom prst="roundRect">
            <a:avLst/>
          </a:prstGeom>
          <a:noFill/>
          <a:ln w="38100">
            <a:solidFill>
              <a:srgbClr val="F7A4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CustomShape 7">
            <a:extLst>
              <a:ext uri="{FF2B5EF4-FFF2-40B4-BE49-F238E27FC236}">
                <a16:creationId xmlns:a16="http://schemas.microsoft.com/office/drawing/2014/main" id="{B07CB783-5DAD-41CF-ABC2-8B7C33A1E405}"/>
              </a:ext>
            </a:extLst>
          </p:cNvPr>
          <p:cNvSpPr/>
          <p:nvPr/>
        </p:nvSpPr>
        <p:spPr>
          <a:xfrm>
            <a:off x="3407630" y="1121350"/>
            <a:ext cx="2590186" cy="4246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 spc="-1" dirty="0">
                <a:solidFill>
                  <a:schemeClr val="bg1"/>
                </a:solidFill>
                <a:latin typeface="Times New Roman"/>
              </a:rPr>
              <a:t>Bob’s </a:t>
            </a:r>
            <a:r>
              <a:rPr lang="en-US" b="1" spc="-1" dirty="0">
                <a:solidFill>
                  <a:schemeClr val="bg1"/>
                </a:solidFill>
                <a:latin typeface="Times New Roman"/>
              </a:rPr>
              <a:t>Focused Voice</a:t>
            </a:r>
            <a:endParaRPr lang="en-US" b="1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99" name="Group 53">
            <a:extLst>
              <a:ext uri="{FF2B5EF4-FFF2-40B4-BE49-F238E27FC236}">
                <a16:creationId xmlns:a16="http://schemas.microsoft.com/office/drawing/2014/main" id="{B6A87305-8AC0-4FB0-95AF-FE4C6AD26043}"/>
              </a:ext>
            </a:extLst>
          </p:cNvPr>
          <p:cNvGrpSpPr/>
          <p:nvPr/>
        </p:nvGrpSpPr>
        <p:grpSpPr>
          <a:xfrm>
            <a:off x="7068552" y="1454521"/>
            <a:ext cx="420435" cy="460525"/>
            <a:chOff x="6225763" y="3462233"/>
            <a:chExt cx="337680" cy="731361"/>
          </a:xfrm>
        </p:grpSpPr>
        <p:sp>
          <p:nvSpPr>
            <p:cNvPr id="100" name="CustomShape 54">
              <a:extLst>
                <a:ext uri="{FF2B5EF4-FFF2-40B4-BE49-F238E27FC236}">
                  <a16:creationId xmlns:a16="http://schemas.microsoft.com/office/drawing/2014/main" id="{ADC9E80D-3A35-4C2E-8FA5-A93234626EEC}"/>
                </a:ext>
              </a:extLst>
            </p:cNvPr>
            <p:cNvSpPr/>
            <p:nvPr/>
          </p:nvSpPr>
          <p:spPr>
            <a:xfrm>
              <a:off x="6225763" y="3501193"/>
              <a:ext cx="337680" cy="692401"/>
            </a:xfrm>
            <a:prstGeom prst="ellipse">
              <a:avLst/>
            </a:prstGeom>
            <a:noFill/>
            <a:ln w="28575">
              <a:solidFill>
                <a:srgbClr val="ED3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55">
              <a:extLst>
                <a:ext uri="{FF2B5EF4-FFF2-40B4-BE49-F238E27FC236}">
                  <a16:creationId xmlns:a16="http://schemas.microsoft.com/office/drawing/2014/main" id="{30985AEC-611C-4D99-B15E-6784D4C32865}"/>
                </a:ext>
              </a:extLst>
            </p:cNvPr>
            <p:cNvSpPr/>
            <p:nvPr/>
          </p:nvSpPr>
          <p:spPr>
            <a:xfrm>
              <a:off x="6235851" y="3462233"/>
              <a:ext cx="317520" cy="45540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1" strike="noStrike" spc="-1" dirty="0">
                  <a:solidFill>
                    <a:srgbClr val="ED378E"/>
                  </a:solidFill>
                  <a:latin typeface="Times New Roman"/>
                </a:rPr>
                <a:t>1</a:t>
              </a:r>
              <a:endParaRPr lang="en-US" sz="2800" b="1" strike="noStrike" spc="-1" dirty="0">
                <a:solidFill>
                  <a:srgbClr val="ED378E"/>
                </a:solidFill>
                <a:latin typeface="Arial"/>
              </a:endParaRPr>
            </a:p>
          </p:txBody>
        </p:sp>
      </p:grpSp>
      <p:grpSp>
        <p:nvGrpSpPr>
          <p:cNvPr id="102" name="Group 53">
            <a:extLst>
              <a:ext uri="{FF2B5EF4-FFF2-40B4-BE49-F238E27FC236}">
                <a16:creationId xmlns:a16="http://schemas.microsoft.com/office/drawing/2014/main" id="{96D279CB-31FB-4380-A184-DAE5EC818710}"/>
              </a:ext>
            </a:extLst>
          </p:cNvPr>
          <p:cNvGrpSpPr/>
          <p:nvPr/>
        </p:nvGrpSpPr>
        <p:grpSpPr>
          <a:xfrm>
            <a:off x="7885861" y="2925816"/>
            <a:ext cx="420435" cy="460525"/>
            <a:chOff x="6225763" y="3462233"/>
            <a:chExt cx="337680" cy="731361"/>
          </a:xfrm>
        </p:grpSpPr>
        <p:sp>
          <p:nvSpPr>
            <p:cNvPr id="103" name="CustomShape 54">
              <a:extLst>
                <a:ext uri="{FF2B5EF4-FFF2-40B4-BE49-F238E27FC236}">
                  <a16:creationId xmlns:a16="http://schemas.microsoft.com/office/drawing/2014/main" id="{6AD3D7F3-230E-4569-952E-D8AF675D84C8}"/>
                </a:ext>
              </a:extLst>
            </p:cNvPr>
            <p:cNvSpPr/>
            <p:nvPr/>
          </p:nvSpPr>
          <p:spPr>
            <a:xfrm>
              <a:off x="6225763" y="3501193"/>
              <a:ext cx="337680" cy="692401"/>
            </a:xfrm>
            <a:prstGeom prst="ellipse">
              <a:avLst/>
            </a:prstGeom>
            <a:noFill/>
            <a:ln w="28575">
              <a:solidFill>
                <a:srgbClr val="ED3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55">
              <a:extLst>
                <a:ext uri="{FF2B5EF4-FFF2-40B4-BE49-F238E27FC236}">
                  <a16:creationId xmlns:a16="http://schemas.microsoft.com/office/drawing/2014/main" id="{5096D6CA-6969-4D48-9B3F-84F76A889211}"/>
                </a:ext>
              </a:extLst>
            </p:cNvPr>
            <p:cNvSpPr/>
            <p:nvPr/>
          </p:nvSpPr>
          <p:spPr>
            <a:xfrm>
              <a:off x="6235851" y="3462233"/>
              <a:ext cx="317520" cy="42340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pc="-1" dirty="0">
                  <a:solidFill>
                    <a:srgbClr val="ED378E"/>
                  </a:solidFill>
                  <a:latin typeface="Times New Roman"/>
                </a:rPr>
                <a:t>2</a:t>
              </a:r>
              <a:endParaRPr lang="en-US" sz="2800" b="1" strike="noStrike" spc="-1" dirty="0">
                <a:solidFill>
                  <a:srgbClr val="ED378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471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1609D655-D406-4CD5-8E30-BB7038CC5A64}"/>
              </a:ext>
            </a:extLst>
          </p:cNvPr>
          <p:cNvGrpSpPr/>
          <p:nvPr/>
        </p:nvGrpSpPr>
        <p:grpSpPr>
          <a:xfrm>
            <a:off x="187666" y="580638"/>
            <a:ext cx="11660232" cy="4377293"/>
            <a:chOff x="187666" y="580638"/>
            <a:chExt cx="11660232" cy="4377293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846243B4-F595-4870-8908-0761DADA6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022" y="4250988"/>
              <a:ext cx="10147047" cy="187669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59728E0A-D1E9-45B5-879C-C5CE42C9B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763" y="2284097"/>
              <a:ext cx="10147047" cy="187669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0D106D0-70DF-4F6D-BA6A-B1D590D6A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8414" y="968582"/>
              <a:ext cx="65510" cy="3587757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E79DD5B3-15B4-4DAC-BFA9-AED092390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5317" y="852899"/>
              <a:ext cx="74955" cy="4105032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26363865-D2AF-4391-B148-F8EC141A3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304" y="782349"/>
              <a:ext cx="185260" cy="4105032"/>
            </a:xfrm>
            <a:prstGeom prst="rect">
              <a:avLst/>
            </a:prstGeom>
          </p:spPr>
        </p:pic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3B4B56EF-DF1F-42FD-93A7-E61594DCF96F}"/>
                </a:ext>
              </a:extLst>
            </p:cNvPr>
            <p:cNvGrpSpPr/>
            <p:nvPr/>
          </p:nvGrpSpPr>
          <p:grpSpPr>
            <a:xfrm>
              <a:off x="2486902" y="580638"/>
              <a:ext cx="6953957" cy="386377"/>
              <a:chOff x="2486902" y="476941"/>
              <a:chExt cx="6953957" cy="386377"/>
            </a:xfrm>
          </p:grpSpPr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CD35140-8670-41B0-88E4-9AE08133D9EE}"/>
                  </a:ext>
                </a:extLst>
              </p:cNvPr>
              <p:cNvSpPr txBox="1"/>
              <p:nvPr/>
            </p:nvSpPr>
            <p:spPr>
              <a:xfrm>
                <a:off x="2486902" y="476941"/>
                <a:ext cx="1945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 Set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35B709E-80A5-4F6B-B225-F969AA9448F7}"/>
                  </a:ext>
                </a:extLst>
              </p:cNvPr>
              <p:cNvSpPr txBox="1"/>
              <p:nvPr/>
            </p:nvSpPr>
            <p:spPr>
              <a:xfrm>
                <a:off x="7495080" y="493986"/>
                <a:ext cx="1945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Set 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59592598-9106-4A33-AF56-2A0A8E46F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4705" y="2603124"/>
              <a:ext cx="10006799" cy="158586"/>
            </a:xfrm>
            <a:prstGeom prst="rect">
              <a:avLst/>
            </a:prstGeom>
          </p:spPr>
        </p:pic>
        <p:sp>
          <p:nvSpPr>
            <p:cNvPr id="98" name="CustomShape 7">
              <a:extLst>
                <a:ext uri="{FF2B5EF4-FFF2-40B4-BE49-F238E27FC236}">
                  <a16:creationId xmlns:a16="http://schemas.microsoft.com/office/drawing/2014/main" id="{B07CB783-5DAD-41CF-ABC2-8B7C33A1E405}"/>
                </a:ext>
              </a:extLst>
            </p:cNvPr>
            <p:cNvSpPr/>
            <p:nvPr/>
          </p:nvSpPr>
          <p:spPr>
            <a:xfrm>
              <a:off x="3407630" y="1121350"/>
              <a:ext cx="2590186" cy="42464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b="1" strike="noStrike" spc="-1" dirty="0">
                  <a:solidFill>
                    <a:schemeClr val="bg1"/>
                  </a:solidFill>
                  <a:latin typeface="Times New Roman"/>
                </a:rPr>
                <a:t>Bob’s </a:t>
              </a:r>
              <a:r>
                <a:rPr lang="en-US" b="1" spc="-1" dirty="0">
                  <a:solidFill>
                    <a:schemeClr val="bg1"/>
                  </a:solidFill>
                  <a:latin typeface="Times New Roman"/>
                </a:rPr>
                <a:t>Focused Voice</a:t>
              </a:r>
              <a:endParaRPr lang="en-US" b="1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21AF5961-17A8-4BC1-B946-BF87D8C202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72094482"/>
                </p:ext>
              </p:extLst>
            </p:nvPr>
          </p:nvGraphicFramePr>
          <p:xfrm>
            <a:off x="454707" y="956724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8" name="Acrobat Document" r:id="rId6" imgW="4114800" imgH="2087675" progId="Acrobat.Document.DC">
                    <p:embed/>
                  </p:oleObj>
                </mc:Choice>
                <mc:Fallback>
                  <p:oleObj name="Acrobat Document" r:id="rId6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4707" y="956724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9DE7A0CC-0259-4750-8E52-B183851785F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09773495"/>
                </p:ext>
              </p:extLst>
            </p:nvPr>
          </p:nvGraphicFramePr>
          <p:xfrm>
            <a:off x="3211561" y="959618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" name="Acrobat Document" r:id="rId8" imgW="4114800" imgH="2087675" progId="Acrobat.Document.DC">
                    <p:embed/>
                  </p:oleObj>
                </mc:Choice>
                <mc:Fallback>
                  <p:oleObj name="Acrobat Document" r:id="rId8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11561" y="959618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5DCA6BC2-2D75-43AF-8966-852A510BAA9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11352498"/>
                </p:ext>
              </p:extLst>
            </p:nvPr>
          </p:nvGraphicFramePr>
          <p:xfrm>
            <a:off x="5967116" y="960392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" name="Acrobat Document" r:id="rId10" imgW="4114800" imgH="2087675" progId="Acrobat.Document.DC">
                    <p:embed/>
                  </p:oleObj>
                </mc:Choice>
                <mc:Fallback>
                  <p:oleObj name="Acrobat Document" r:id="rId10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967116" y="960392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F7EC4957-98B0-4526-95F1-4F2B929C6E1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0282879"/>
                </p:ext>
              </p:extLst>
            </p:nvPr>
          </p:nvGraphicFramePr>
          <p:xfrm>
            <a:off x="8723970" y="956724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" name="Acrobat Document" r:id="rId12" imgW="4114800" imgH="2087675" progId="Acrobat.Document.DC">
                    <p:embed/>
                  </p:oleObj>
                </mc:Choice>
                <mc:Fallback>
                  <p:oleObj name="Acrobat Document" r:id="rId12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723970" y="956724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3FED24AC-6ECF-4759-A4BB-39951C9DED1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44341307"/>
                </p:ext>
              </p:extLst>
            </p:nvPr>
          </p:nvGraphicFramePr>
          <p:xfrm>
            <a:off x="454707" y="2588171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" name="Acrobat Document" r:id="rId14" imgW="4114800" imgH="2087675" progId="Acrobat.Document.DC">
                    <p:embed/>
                  </p:oleObj>
                </mc:Choice>
                <mc:Fallback>
                  <p:oleObj name="Acrobat Document" r:id="rId14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54707" y="2588171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42BF8999-85B1-48BD-A265-EDE7AD53B12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27419521"/>
                </p:ext>
              </p:extLst>
            </p:nvPr>
          </p:nvGraphicFramePr>
          <p:xfrm>
            <a:off x="3212883" y="2577730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name="Acrobat Document" r:id="rId16" imgW="4114800" imgH="2087675" progId="Acrobat.Document.DC">
                    <p:embed/>
                  </p:oleObj>
                </mc:Choice>
                <mc:Fallback>
                  <p:oleObj name="Acrobat Document" r:id="rId16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212883" y="2577730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78B41AE5-546C-45A1-8C77-A9F14E6E056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6538339"/>
                </p:ext>
              </p:extLst>
            </p:nvPr>
          </p:nvGraphicFramePr>
          <p:xfrm>
            <a:off x="5966116" y="2619686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" name="Acrobat Document" r:id="rId18" imgW="4114800" imgH="2087675" progId="Acrobat.Document.DC">
                    <p:embed/>
                  </p:oleObj>
                </mc:Choice>
                <mc:Fallback>
                  <p:oleObj name="Acrobat Document" r:id="rId18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966116" y="2619686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77E1A89B-9161-45AD-8FF0-76AC4E6ABBF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03300213"/>
                </p:ext>
              </p:extLst>
            </p:nvPr>
          </p:nvGraphicFramePr>
          <p:xfrm>
            <a:off x="8717900" y="2627148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" name="Acrobat Document" r:id="rId20" imgW="4114800" imgH="2087675" progId="Acrobat.Document.DC">
                    <p:embed/>
                  </p:oleObj>
                </mc:Choice>
                <mc:Fallback>
                  <p:oleObj name="Acrobat Document" r:id="rId20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8717900" y="2627148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3A455A-81E6-4437-8D89-A26DA25C5252}"/>
                </a:ext>
              </a:extLst>
            </p:cNvPr>
            <p:cNvSpPr txBox="1"/>
            <p:nvPr/>
          </p:nvSpPr>
          <p:spPr>
            <a:xfrm rot="16200000">
              <a:off x="-599547" y="1552220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Focus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34D4BFB-B4B2-4585-AFDA-07971F499BAA}"/>
                </a:ext>
              </a:extLst>
            </p:cNvPr>
            <p:cNvSpPr txBox="1"/>
            <p:nvPr/>
          </p:nvSpPr>
          <p:spPr>
            <a:xfrm rot="16200000">
              <a:off x="-600558" y="3185494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463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>
            <a:extLst>
              <a:ext uri="{FF2B5EF4-FFF2-40B4-BE49-F238E27FC236}">
                <a16:creationId xmlns:a16="http://schemas.microsoft.com/office/drawing/2014/main" id="{59728E0A-D1E9-45B5-879C-C5CE42C9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63" y="2284097"/>
            <a:ext cx="10147047" cy="18766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79DD5B3-15B4-4DAC-BFA9-AED092390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317" y="852899"/>
            <a:ext cx="74955" cy="4105032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26363865-D2AF-4391-B148-F8EC141A3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04" y="782349"/>
            <a:ext cx="185260" cy="4105032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0100C227-2280-4B6C-8826-4E1D64CBA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70" y="4569847"/>
            <a:ext cx="10006799" cy="15858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59592598-9106-4A33-AF56-2A0A8E46F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05" y="2603124"/>
            <a:ext cx="10006799" cy="158586"/>
          </a:xfrm>
          <a:prstGeom prst="rect">
            <a:avLst/>
          </a:prstGeom>
        </p:spPr>
      </p:pic>
      <p:sp>
        <p:nvSpPr>
          <p:cNvPr id="46" name="Rectangle 4">
            <a:extLst>
              <a:ext uri="{FF2B5EF4-FFF2-40B4-BE49-F238E27FC236}">
                <a16:creationId xmlns:a16="http://schemas.microsoft.com/office/drawing/2014/main" id="{ADAB608F-EC93-4191-8A59-107AB32B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80" y="4219259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1-1</a:t>
            </a:r>
          </a:p>
        </p:txBody>
      </p:sp>
      <p:pic>
        <p:nvPicPr>
          <p:cNvPr id="2" name="图片 1" descr="手机屏幕的截图&#10;&#10;描述已自动生成">
            <a:extLst>
              <a:ext uri="{FF2B5EF4-FFF2-40B4-BE49-F238E27FC236}">
                <a16:creationId xmlns:a16="http://schemas.microsoft.com/office/drawing/2014/main" id="{897AC2AF-146D-4864-B496-A364F9944A3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0" y="2066188"/>
            <a:ext cx="3056836" cy="2174290"/>
          </a:xfrm>
          <a:prstGeom prst="rect">
            <a:avLst/>
          </a:prstGeom>
        </p:spPr>
      </p:pic>
      <p:pic>
        <p:nvPicPr>
          <p:cNvPr id="4" name="图片 3" descr="手机屏幕的截图&#10;&#10;描述已自动生成">
            <a:extLst>
              <a:ext uri="{FF2B5EF4-FFF2-40B4-BE49-F238E27FC236}">
                <a16:creationId xmlns:a16="http://schemas.microsoft.com/office/drawing/2014/main" id="{5C6B6AE7-4589-4B3A-85A6-269B8DE5F92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63" y="2081755"/>
            <a:ext cx="3056836" cy="2174290"/>
          </a:xfrm>
          <a:prstGeom prst="rect">
            <a:avLst/>
          </a:prstGeom>
        </p:spPr>
      </p:pic>
      <p:pic>
        <p:nvPicPr>
          <p:cNvPr id="7" name="图片 6" descr="手机屏幕的截图&#10;&#10;描述已自动生成">
            <a:extLst>
              <a:ext uri="{FF2B5EF4-FFF2-40B4-BE49-F238E27FC236}">
                <a16:creationId xmlns:a16="http://schemas.microsoft.com/office/drawing/2014/main" id="{1861BD2C-94A4-4195-865F-1B533A21720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44" y="2097322"/>
            <a:ext cx="3056836" cy="2174290"/>
          </a:xfrm>
          <a:prstGeom prst="rect">
            <a:avLst/>
          </a:prstGeom>
        </p:spPr>
      </p:pic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D109B37F-C3D0-4F14-9727-07682A2D4E9C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91" y="2081755"/>
            <a:ext cx="3056836" cy="2174290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ED35D28D-7222-4478-B8E8-16C145EA7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593" y="4212560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1-2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9A7CF0A-E2F5-45F8-9ED6-D98394679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49" y="4234303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1-3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15C1043-BDAB-4AAD-B8BB-6D572B296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977" y="4234303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2-3</a:t>
            </a:r>
          </a:p>
        </p:txBody>
      </p:sp>
    </p:spTree>
    <p:extLst>
      <p:ext uri="{BB962C8B-B14F-4D97-AF65-F5344CB8AC3E}">
        <p14:creationId xmlns:p14="http://schemas.microsoft.com/office/powerpoint/2010/main" val="3084508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846243B4-F595-4870-8908-0761DADA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2" y="4250988"/>
            <a:ext cx="10147047" cy="18766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59728E0A-D1E9-45B5-879C-C5CE42C9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63" y="2284097"/>
            <a:ext cx="10147047" cy="187669"/>
          </a:xfrm>
          <a:prstGeom prst="rect">
            <a:avLst/>
          </a:prstGeom>
        </p:spPr>
      </p:pic>
      <p:pic>
        <p:nvPicPr>
          <p:cNvPr id="3" name="图片 2" descr="手机屏幕的截图&#10;&#10;描述已自动生成">
            <a:extLst>
              <a:ext uri="{FF2B5EF4-FFF2-40B4-BE49-F238E27FC236}">
                <a16:creationId xmlns:a16="http://schemas.microsoft.com/office/drawing/2014/main" id="{3C5F8497-AA45-45ED-B941-090A1B0FC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7" r="17110"/>
          <a:stretch/>
        </p:blipFill>
        <p:spPr>
          <a:xfrm>
            <a:off x="5968105" y="829500"/>
            <a:ext cx="2492953" cy="2174290"/>
          </a:xfrm>
          <a:prstGeom prst="rect">
            <a:avLst/>
          </a:prstGeom>
        </p:spPr>
      </p:pic>
      <p:pic>
        <p:nvPicPr>
          <p:cNvPr id="6" name="图片 5" descr="手机屏幕的截图&#10;&#10;描述已自动生成">
            <a:extLst>
              <a:ext uri="{FF2B5EF4-FFF2-40B4-BE49-F238E27FC236}">
                <a16:creationId xmlns:a16="http://schemas.microsoft.com/office/drawing/2014/main" id="{2929892C-E837-46E9-B01D-3585495320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7" r="17110"/>
          <a:stretch/>
        </p:blipFill>
        <p:spPr>
          <a:xfrm>
            <a:off x="8478998" y="829500"/>
            <a:ext cx="2492954" cy="2174290"/>
          </a:xfrm>
          <a:prstGeom prst="rect">
            <a:avLst/>
          </a:prstGeom>
        </p:spPr>
      </p:pic>
      <p:pic>
        <p:nvPicPr>
          <p:cNvPr id="10" name="图片 9" descr="手机屏幕的截图&#10;&#10;描述已自动生成">
            <a:extLst>
              <a:ext uri="{FF2B5EF4-FFF2-40B4-BE49-F238E27FC236}">
                <a16:creationId xmlns:a16="http://schemas.microsoft.com/office/drawing/2014/main" id="{BD6C97BB-BDA0-4874-9496-A3A26B41E3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7" r="15646"/>
          <a:stretch/>
        </p:blipFill>
        <p:spPr>
          <a:xfrm>
            <a:off x="3422317" y="829500"/>
            <a:ext cx="2546000" cy="2174290"/>
          </a:xfrm>
          <a:prstGeom prst="rect">
            <a:avLst/>
          </a:prstGeom>
        </p:spPr>
      </p:pic>
      <p:pic>
        <p:nvPicPr>
          <p:cNvPr id="15" name="图片 14" descr="手机屏幕的截图&#10;&#10;描述已自动生成">
            <a:extLst>
              <a:ext uri="{FF2B5EF4-FFF2-40B4-BE49-F238E27FC236}">
                <a16:creationId xmlns:a16="http://schemas.microsoft.com/office/drawing/2014/main" id="{A2343B5B-E164-44FE-9235-0CF4FD7C5C34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6"/>
          <a:stretch/>
        </p:blipFill>
        <p:spPr>
          <a:xfrm>
            <a:off x="0" y="726329"/>
            <a:ext cx="3056836" cy="217429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11F3CC0-9144-46D2-BAA3-F8C6C27F6F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2315" y="892381"/>
            <a:ext cx="74955" cy="410503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0D106D0-70DF-4F6D-BA6A-B1D590D6AA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8414" y="968582"/>
            <a:ext cx="65510" cy="358775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79DD5B3-15B4-4DAC-BFA9-AED092390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317" y="852899"/>
            <a:ext cx="74955" cy="4105032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26363865-D2AF-4391-B148-F8EC141A3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304" y="782349"/>
            <a:ext cx="185260" cy="4105032"/>
          </a:xfrm>
          <a:prstGeom prst="rect">
            <a:avLst/>
          </a:prstGeom>
        </p:spPr>
      </p:pic>
      <p:sp>
        <p:nvSpPr>
          <p:cNvPr id="21" name="Rectangle 4">
            <a:extLst>
              <a:ext uri="{FF2B5EF4-FFF2-40B4-BE49-F238E27FC236}">
                <a16:creationId xmlns:a16="http://schemas.microsoft.com/office/drawing/2014/main" id="{000AFF5C-CE79-4D27-9C0E-81CA8A9A9A7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156349" y="2412500"/>
            <a:ext cx="3205112" cy="35389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bins  (Hz)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B4B56EF-DF1F-42FD-93A7-E61594DCF96F}"/>
              </a:ext>
            </a:extLst>
          </p:cNvPr>
          <p:cNvGrpSpPr/>
          <p:nvPr/>
        </p:nvGrpSpPr>
        <p:grpSpPr>
          <a:xfrm>
            <a:off x="1203238" y="627846"/>
            <a:ext cx="9496952" cy="369332"/>
            <a:chOff x="1203238" y="524149"/>
            <a:chExt cx="9496952" cy="36933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75DB360-5295-4AC6-8CC8-5DEF8604D058}"/>
                </a:ext>
              </a:extLst>
            </p:cNvPr>
            <p:cNvSpPr txBox="1"/>
            <p:nvPr/>
          </p:nvSpPr>
          <p:spPr>
            <a:xfrm>
              <a:off x="6237354" y="524149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Recorded Audio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BD34361-86FD-4130-9815-AF930C8D45AA}"/>
                </a:ext>
              </a:extLst>
            </p:cNvPr>
            <p:cNvSpPr txBox="1"/>
            <p:nvPr/>
          </p:nvSpPr>
          <p:spPr>
            <a:xfrm>
              <a:off x="3720296" y="524149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Expected Audio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CD35140-8670-41B0-88E4-9AE08133D9EE}"/>
                </a:ext>
              </a:extLst>
            </p:cNvPr>
            <p:cNvSpPr txBox="1"/>
            <p:nvPr/>
          </p:nvSpPr>
          <p:spPr>
            <a:xfrm>
              <a:off x="1203238" y="524149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Mixed Audio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35B709E-80A5-4F6B-B225-F969AA9448F7}"/>
                </a:ext>
              </a:extLst>
            </p:cNvPr>
            <p:cNvSpPr txBox="1"/>
            <p:nvPr/>
          </p:nvSpPr>
          <p:spPr>
            <a:xfrm>
              <a:off x="8754411" y="524149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Variance 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2" name="图片 61">
            <a:extLst>
              <a:ext uri="{FF2B5EF4-FFF2-40B4-BE49-F238E27FC236}">
                <a16:creationId xmlns:a16="http://schemas.microsoft.com/office/drawing/2014/main" id="{0100C227-2280-4B6C-8826-4E1D64CBA7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128" y="4819294"/>
            <a:ext cx="10006799" cy="15858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59592598-9106-4A33-AF56-2A0A8E46F9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705" y="2603124"/>
            <a:ext cx="10006799" cy="158586"/>
          </a:xfrm>
          <a:prstGeom prst="rect">
            <a:avLst/>
          </a:prstGeom>
        </p:spPr>
      </p:pic>
      <p:sp>
        <p:nvSpPr>
          <p:cNvPr id="46" name="Rectangle 4">
            <a:extLst>
              <a:ext uri="{FF2B5EF4-FFF2-40B4-BE49-F238E27FC236}">
                <a16:creationId xmlns:a16="http://schemas.microsoft.com/office/drawing/2014/main" id="{ADAB608F-EC93-4191-8A59-107AB32B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441" y="4463883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</a:p>
        </p:txBody>
      </p:sp>
      <p:sp>
        <p:nvSpPr>
          <p:cNvPr id="66" name="Rectangle 4">
            <a:extLst>
              <a:ext uri="{FF2B5EF4-FFF2-40B4-BE49-F238E27FC236}">
                <a16:creationId xmlns:a16="http://schemas.microsoft.com/office/drawing/2014/main" id="{04ECE9B1-12DE-432F-9845-2CEB6F0A1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138" y="4463883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04DB44EA-EC0F-4B27-9AA5-716422122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835" y="4463883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CF69F1CF-2E60-4657-AF06-A5652971B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532" y="4463883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DDDC4E4-B7B0-4AEA-88D1-5E148BFF8107}"/>
              </a:ext>
            </a:extLst>
          </p:cNvPr>
          <p:cNvGrpSpPr/>
          <p:nvPr/>
        </p:nvGrpSpPr>
        <p:grpSpPr>
          <a:xfrm>
            <a:off x="1688775" y="1009256"/>
            <a:ext cx="1539240" cy="369332"/>
            <a:chOff x="8763088" y="1009172"/>
            <a:chExt cx="1539240" cy="369332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B7F6F824-01EC-4FBB-B12E-C05682ABCF44}"/>
                </a:ext>
              </a:extLst>
            </p:cNvPr>
            <p:cNvSpPr/>
            <p:nvPr/>
          </p:nvSpPr>
          <p:spPr>
            <a:xfrm flipV="1">
              <a:off x="8763088" y="1048883"/>
              <a:ext cx="1539240" cy="301721"/>
            </a:xfrm>
            <a:prstGeom prst="roundRect">
              <a:avLst/>
            </a:prstGeom>
            <a:solidFill>
              <a:srgbClr val="F2F2F2"/>
            </a:solidFill>
            <a:ln w="19050">
              <a:solidFill>
                <a:srgbClr val="C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E3C1C94-6E87-4836-86D5-90884F2B4A17}"/>
                </a:ext>
              </a:extLst>
            </p:cNvPr>
            <p:cNvSpPr txBox="1"/>
            <p:nvPr/>
          </p:nvSpPr>
          <p:spPr>
            <a:xfrm>
              <a:off x="8945407" y="1009172"/>
              <a:ext cx="1174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Joint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CustomShape 7">
            <a:extLst>
              <a:ext uri="{FF2B5EF4-FFF2-40B4-BE49-F238E27FC236}">
                <a16:creationId xmlns:a16="http://schemas.microsoft.com/office/drawing/2014/main" id="{6FA70242-28BE-4611-8EAA-8D3628B4F187}"/>
              </a:ext>
            </a:extLst>
          </p:cNvPr>
          <p:cNvSpPr/>
          <p:nvPr/>
        </p:nvSpPr>
        <p:spPr>
          <a:xfrm>
            <a:off x="3485729" y="3071358"/>
            <a:ext cx="1016217" cy="9944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 spc="-1" dirty="0">
                <a:solidFill>
                  <a:schemeClr val="bg1"/>
                </a:solidFill>
                <a:latin typeface="Times New Roman"/>
              </a:rPr>
              <a:t>Bob’s </a:t>
            </a:r>
            <a:r>
              <a:rPr lang="en-US" b="1" spc="-1" dirty="0">
                <a:solidFill>
                  <a:schemeClr val="bg1"/>
                </a:solidFill>
                <a:latin typeface="Times New Roman"/>
              </a:rPr>
              <a:t>Hidden Voice</a:t>
            </a:r>
            <a:endParaRPr lang="en-US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6" name="矩形: 圆角 113">
            <a:extLst>
              <a:ext uri="{FF2B5EF4-FFF2-40B4-BE49-F238E27FC236}">
                <a16:creationId xmlns:a16="http://schemas.microsoft.com/office/drawing/2014/main" id="{4C64F3AA-4B59-4A8E-985F-A26690175121}"/>
              </a:ext>
            </a:extLst>
          </p:cNvPr>
          <p:cNvSpPr/>
          <p:nvPr/>
        </p:nvSpPr>
        <p:spPr>
          <a:xfrm flipH="1">
            <a:off x="3530997" y="1067338"/>
            <a:ext cx="2272987" cy="1430998"/>
          </a:xfrm>
          <a:prstGeom prst="roundRect">
            <a:avLst/>
          </a:prstGeom>
          <a:noFill/>
          <a:ln w="38100">
            <a:solidFill>
              <a:srgbClr val="F7A4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CustomShape 7">
            <a:extLst>
              <a:ext uri="{FF2B5EF4-FFF2-40B4-BE49-F238E27FC236}">
                <a16:creationId xmlns:a16="http://schemas.microsoft.com/office/drawing/2014/main" id="{B07CB783-5DAD-41CF-ABC2-8B7C33A1E405}"/>
              </a:ext>
            </a:extLst>
          </p:cNvPr>
          <p:cNvSpPr/>
          <p:nvPr/>
        </p:nvSpPr>
        <p:spPr>
          <a:xfrm>
            <a:off x="3407630" y="1121350"/>
            <a:ext cx="2590186" cy="4246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 spc="-1" dirty="0">
                <a:solidFill>
                  <a:schemeClr val="bg1"/>
                </a:solidFill>
                <a:latin typeface="Times New Roman"/>
              </a:rPr>
              <a:t>Bob’s </a:t>
            </a:r>
            <a:r>
              <a:rPr lang="en-US" b="1" spc="-1" dirty="0">
                <a:solidFill>
                  <a:schemeClr val="bg1"/>
                </a:solidFill>
                <a:latin typeface="Times New Roman"/>
              </a:rPr>
              <a:t>Focused Voice</a:t>
            </a:r>
            <a:endParaRPr lang="en-US" b="1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99" name="Group 53">
            <a:extLst>
              <a:ext uri="{FF2B5EF4-FFF2-40B4-BE49-F238E27FC236}">
                <a16:creationId xmlns:a16="http://schemas.microsoft.com/office/drawing/2014/main" id="{B6A87305-8AC0-4FB0-95AF-FE4C6AD26043}"/>
              </a:ext>
            </a:extLst>
          </p:cNvPr>
          <p:cNvGrpSpPr/>
          <p:nvPr/>
        </p:nvGrpSpPr>
        <p:grpSpPr>
          <a:xfrm>
            <a:off x="7068552" y="1454521"/>
            <a:ext cx="420435" cy="460525"/>
            <a:chOff x="6225763" y="3462233"/>
            <a:chExt cx="337680" cy="731361"/>
          </a:xfrm>
        </p:grpSpPr>
        <p:sp>
          <p:nvSpPr>
            <p:cNvPr id="100" name="CustomShape 54">
              <a:extLst>
                <a:ext uri="{FF2B5EF4-FFF2-40B4-BE49-F238E27FC236}">
                  <a16:creationId xmlns:a16="http://schemas.microsoft.com/office/drawing/2014/main" id="{ADC9E80D-3A35-4C2E-8FA5-A93234626EEC}"/>
                </a:ext>
              </a:extLst>
            </p:cNvPr>
            <p:cNvSpPr/>
            <p:nvPr/>
          </p:nvSpPr>
          <p:spPr>
            <a:xfrm>
              <a:off x="6225763" y="3501193"/>
              <a:ext cx="337680" cy="692401"/>
            </a:xfrm>
            <a:prstGeom prst="ellipse">
              <a:avLst/>
            </a:prstGeom>
            <a:noFill/>
            <a:ln w="28575">
              <a:solidFill>
                <a:srgbClr val="ED3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55">
              <a:extLst>
                <a:ext uri="{FF2B5EF4-FFF2-40B4-BE49-F238E27FC236}">
                  <a16:creationId xmlns:a16="http://schemas.microsoft.com/office/drawing/2014/main" id="{30985AEC-611C-4D99-B15E-6784D4C32865}"/>
                </a:ext>
              </a:extLst>
            </p:cNvPr>
            <p:cNvSpPr/>
            <p:nvPr/>
          </p:nvSpPr>
          <p:spPr>
            <a:xfrm>
              <a:off x="6235851" y="3462233"/>
              <a:ext cx="317520" cy="45540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1" strike="noStrike" spc="-1" dirty="0">
                  <a:solidFill>
                    <a:srgbClr val="ED378E"/>
                  </a:solidFill>
                  <a:latin typeface="Times New Roman"/>
                </a:rPr>
                <a:t>1</a:t>
              </a:r>
              <a:endParaRPr lang="en-US" sz="2800" b="1" strike="noStrike" spc="-1" dirty="0">
                <a:solidFill>
                  <a:srgbClr val="ED378E"/>
                </a:solidFill>
                <a:latin typeface="Arial"/>
              </a:endParaRPr>
            </a:p>
          </p:txBody>
        </p:sp>
      </p:grpSp>
      <p:pic>
        <p:nvPicPr>
          <p:cNvPr id="36" name="图片 35" descr="手机屏幕的截图&#10;&#10;描述已自动生成">
            <a:extLst>
              <a:ext uri="{FF2B5EF4-FFF2-40B4-BE49-F238E27FC236}">
                <a16:creationId xmlns:a16="http://schemas.microsoft.com/office/drawing/2014/main" id="{09B7BABA-36B1-40B6-9DA0-F6E78492076D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2736"/>
            <a:ext cx="3056836" cy="2174290"/>
          </a:xfrm>
          <a:prstGeom prst="rect">
            <a:avLst/>
          </a:prstGeom>
        </p:spPr>
      </p:pic>
      <p:pic>
        <p:nvPicPr>
          <p:cNvPr id="49" name="图片 48" descr="手机屏幕的截图&#10;&#10;描述已自动生成">
            <a:extLst>
              <a:ext uri="{FF2B5EF4-FFF2-40B4-BE49-F238E27FC236}">
                <a16:creationId xmlns:a16="http://schemas.microsoft.com/office/drawing/2014/main" id="{90B14169-0B43-4051-91A3-492954D2E553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33" y="2329712"/>
            <a:ext cx="3056836" cy="2174290"/>
          </a:xfrm>
          <a:prstGeom prst="rect">
            <a:avLst/>
          </a:prstGeom>
        </p:spPr>
      </p:pic>
      <p:pic>
        <p:nvPicPr>
          <p:cNvPr id="55" name="图片 54" descr="手机屏幕的截图&#10;&#10;描述已自动生成">
            <a:extLst>
              <a:ext uri="{FF2B5EF4-FFF2-40B4-BE49-F238E27FC236}">
                <a16:creationId xmlns:a16="http://schemas.microsoft.com/office/drawing/2014/main" id="{C62DCC69-997C-4EDA-B2C8-66AB06A054F6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30" y="2341855"/>
            <a:ext cx="3056836" cy="2174290"/>
          </a:xfrm>
          <a:prstGeom prst="rect">
            <a:avLst/>
          </a:prstGeom>
        </p:spPr>
      </p:pic>
      <p:pic>
        <p:nvPicPr>
          <p:cNvPr id="59" name="图片 58" descr="手机屏幕的截图&#10;&#10;描述已自动生成">
            <a:extLst>
              <a:ext uri="{FF2B5EF4-FFF2-40B4-BE49-F238E27FC236}">
                <a16:creationId xmlns:a16="http://schemas.microsoft.com/office/drawing/2014/main" id="{44EA4C3A-4D45-49D9-A3F0-1106F0ADCC7F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66" y="3578785"/>
            <a:ext cx="3056836" cy="21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4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6" name="Group 8"/>
          <p:cNvGrpSpPr/>
          <p:nvPr/>
        </p:nvGrpSpPr>
        <p:grpSpPr>
          <a:xfrm>
            <a:off x="1462680" y="5547960"/>
            <a:ext cx="1935360" cy="655200"/>
            <a:chOff x="1462680" y="5547960"/>
            <a:chExt cx="1935360" cy="655200"/>
          </a:xfrm>
        </p:grpSpPr>
        <p:sp>
          <p:nvSpPr>
            <p:cNvPr id="127" name="CustomShape 9"/>
            <p:cNvSpPr/>
            <p:nvPr/>
          </p:nvSpPr>
          <p:spPr>
            <a:xfrm>
              <a:off x="1462680" y="555732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10"/>
            <p:cNvSpPr/>
            <p:nvPr/>
          </p:nvSpPr>
          <p:spPr>
            <a:xfrm>
              <a:off x="1705680" y="554796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01120" y="5733720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9958680" y="43009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398240" y="539892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75080" y="5715360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784760" y="5538600"/>
            <a:ext cx="165096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48480" y="5573880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8" name="Group 30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149" name="CustomShape 31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32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4" name="Group 46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165" name="CustomShape 47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48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7" name="Group 59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178" name="CustomShape 60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61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337200" y="2827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64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66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391480" y="4289760"/>
            <a:ext cx="7574760" cy="201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69"/>
          <p:cNvSpPr/>
          <p:nvPr/>
        </p:nvSpPr>
        <p:spPr>
          <a:xfrm>
            <a:off x="9862560" y="423288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07480" y="5564520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91" name="Line 73"/>
          <p:cNvSpPr/>
          <p:nvPr/>
        </p:nvSpPr>
        <p:spPr>
          <a:xfrm flipV="1">
            <a:off x="10103760" y="4115160"/>
            <a:ext cx="360" cy="1947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4"/>
          <p:cNvSpPr/>
          <p:nvPr/>
        </p:nvSpPr>
        <p:spPr>
          <a:xfrm rot="5400000">
            <a:off x="10034640" y="426492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163315" y="2182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808699" y="2179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0800000" flipV="1">
            <a:off x="8099185" y="2290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258254" y="3735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260134" y="3754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5936294" y="37679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1"/>
          <p:cNvSpPr/>
          <p:nvPr/>
        </p:nvSpPr>
        <p:spPr>
          <a:xfrm rot="10800000" flipV="1">
            <a:off x="6629654" y="37441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82"/>
          <p:cNvSpPr/>
          <p:nvPr/>
        </p:nvSpPr>
        <p:spPr>
          <a:xfrm rot="10800000" flipV="1">
            <a:off x="817189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934441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16200000" flipV="1">
            <a:off x="9943560" y="55940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4631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4738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394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06960" y="5818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29120" y="58348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93"/>
          <p:cNvSpPr/>
          <p:nvPr/>
        </p:nvSpPr>
        <p:spPr>
          <a:xfrm rot="7457400" flipV="1">
            <a:off x="5917680" y="3172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2" name="Group 94"/>
          <p:cNvGrpSpPr/>
          <p:nvPr/>
        </p:nvGrpSpPr>
        <p:grpSpPr>
          <a:xfrm>
            <a:off x="9326880" y="4813920"/>
            <a:ext cx="1401840" cy="639000"/>
            <a:chOff x="9326880" y="4813920"/>
            <a:chExt cx="1401840" cy="639000"/>
          </a:xfrm>
        </p:grpSpPr>
        <p:sp>
          <p:nvSpPr>
            <p:cNvPr id="213" name="CustomShape 95"/>
            <p:cNvSpPr/>
            <p:nvPr/>
          </p:nvSpPr>
          <p:spPr>
            <a:xfrm>
              <a:off x="9326880" y="4813920"/>
              <a:ext cx="1388160" cy="60660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9368280" y="4813920"/>
              <a:ext cx="1360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15" name="CustomShape 97"/>
          <p:cNvSpPr/>
          <p:nvPr/>
        </p:nvSpPr>
        <p:spPr>
          <a:xfrm rot="16200000" flipV="1">
            <a:off x="9969480" y="4660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5903280" y="4385880"/>
            <a:ext cx="1199880" cy="639000"/>
            <a:chOff x="5903280" y="4385880"/>
            <a:chExt cx="1199880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5903280" y="4385880"/>
              <a:ext cx="1199880" cy="58572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017400" y="4385880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Wireless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Channel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6" name="Group 8"/>
          <p:cNvGrpSpPr/>
          <p:nvPr/>
        </p:nvGrpSpPr>
        <p:grpSpPr>
          <a:xfrm>
            <a:off x="1438769" y="5916060"/>
            <a:ext cx="1427342" cy="354450"/>
            <a:chOff x="1705680" y="5848710"/>
            <a:chExt cx="1449360" cy="354450"/>
          </a:xfrm>
        </p:grpSpPr>
        <p:sp>
          <p:nvSpPr>
            <p:cNvPr id="127" name="CustomShape 9"/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10"/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01120" y="5733720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9958680" y="43009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398240" y="539892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75080" y="5715360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784760" y="5538600"/>
            <a:ext cx="165096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48480" y="5573880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8" name="Group 30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149" name="CustomShape 31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32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4" name="Group 46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165" name="CustomShape 47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48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7" name="Group 59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178" name="CustomShape 60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61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337200" y="2827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64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66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391480" y="4289760"/>
            <a:ext cx="7574760" cy="201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69"/>
          <p:cNvSpPr/>
          <p:nvPr/>
        </p:nvSpPr>
        <p:spPr>
          <a:xfrm>
            <a:off x="9862560" y="423288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07480" y="5564520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91" name="Line 73"/>
          <p:cNvSpPr/>
          <p:nvPr/>
        </p:nvSpPr>
        <p:spPr>
          <a:xfrm flipV="1">
            <a:off x="10103760" y="4115160"/>
            <a:ext cx="360" cy="1947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4"/>
          <p:cNvSpPr/>
          <p:nvPr/>
        </p:nvSpPr>
        <p:spPr>
          <a:xfrm rot="5400000">
            <a:off x="10034640" y="426492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163315" y="2182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808699" y="2179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0800000" flipV="1">
            <a:off x="8099185" y="2290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258254" y="3735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260134" y="3754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5936294" y="37679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1"/>
          <p:cNvSpPr/>
          <p:nvPr/>
        </p:nvSpPr>
        <p:spPr>
          <a:xfrm rot="10800000" flipV="1">
            <a:off x="6629654" y="37441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82"/>
          <p:cNvSpPr/>
          <p:nvPr/>
        </p:nvSpPr>
        <p:spPr>
          <a:xfrm rot="10800000" flipV="1">
            <a:off x="817189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934441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16200000" flipV="1">
            <a:off x="9943560" y="55940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4631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4738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394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06960" y="5818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29120" y="58348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92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1" name="CustomShape 93"/>
          <p:cNvSpPr/>
          <p:nvPr/>
        </p:nvSpPr>
        <p:spPr>
          <a:xfrm rot="7457400" flipV="1">
            <a:off x="5917680" y="3172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2" name="Group 94"/>
          <p:cNvGrpSpPr/>
          <p:nvPr/>
        </p:nvGrpSpPr>
        <p:grpSpPr>
          <a:xfrm>
            <a:off x="9326880" y="4813920"/>
            <a:ext cx="1401840" cy="639000"/>
            <a:chOff x="9326880" y="4813920"/>
            <a:chExt cx="1401840" cy="639000"/>
          </a:xfrm>
        </p:grpSpPr>
        <p:sp>
          <p:nvSpPr>
            <p:cNvPr id="213" name="CustomShape 95"/>
            <p:cNvSpPr/>
            <p:nvPr/>
          </p:nvSpPr>
          <p:spPr>
            <a:xfrm>
              <a:off x="9326880" y="4813920"/>
              <a:ext cx="1388160" cy="60660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9368280" y="4813920"/>
              <a:ext cx="1360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15" name="CustomShape 97"/>
          <p:cNvSpPr/>
          <p:nvPr/>
        </p:nvSpPr>
        <p:spPr>
          <a:xfrm rot="16200000" flipV="1">
            <a:off x="9969480" y="4660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5903280" y="4385880"/>
            <a:ext cx="1199880" cy="639000"/>
            <a:chOff x="5903280" y="4385880"/>
            <a:chExt cx="1199880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5903280" y="4385880"/>
              <a:ext cx="1199880" cy="58572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017400" y="4385880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Wireless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Channel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04" name="Group 59">
            <a:extLst>
              <a:ext uri="{FF2B5EF4-FFF2-40B4-BE49-F238E27FC236}">
                <a16:creationId xmlns:a16="http://schemas.microsoft.com/office/drawing/2014/main" id="{F386BBF5-E1C8-4DA1-AA39-079B2A72A0B8}"/>
              </a:ext>
            </a:extLst>
          </p:cNvPr>
          <p:cNvGrpSpPr/>
          <p:nvPr/>
        </p:nvGrpSpPr>
        <p:grpSpPr>
          <a:xfrm>
            <a:off x="3000023" y="5652000"/>
            <a:ext cx="337680" cy="455400"/>
            <a:chOff x="6341400" y="3553020"/>
            <a:chExt cx="337680" cy="455400"/>
          </a:xfrm>
        </p:grpSpPr>
        <p:sp>
          <p:nvSpPr>
            <p:cNvPr id="105" name="CustomShape 60">
              <a:extLst>
                <a:ext uri="{FF2B5EF4-FFF2-40B4-BE49-F238E27FC236}">
                  <a16:creationId xmlns:a16="http://schemas.microsoft.com/office/drawing/2014/main" id="{1B483846-0AE7-4E24-9E83-E97D4DD5ED9C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61">
              <a:extLst>
                <a:ext uri="{FF2B5EF4-FFF2-40B4-BE49-F238E27FC236}">
                  <a16:creationId xmlns:a16="http://schemas.microsoft.com/office/drawing/2014/main" id="{3DC0A345-141C-4E44-A67A-75DE503E48C6}"/>
                </a:ext>
              </a:extLst>
            </p:cNvPr>
            <p:cNvSpPr/>
            <p:nvPr/>
          </p:nvSpPr>
          <p:spPr>
            <a:xfrm>
              <a:off x="6354467" y="355302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07" name="Group 8">
            <a:extLst>
              <a:ext uri="{FF2B5EF4-FFF2-40B4-BE49-F238E27FC236}">
                <a16:creationId xmlns:a16="http://schemas.microsoft.com/office/drawing/2014/main" id="{25CDFA5C-4648-421D-A16A-1C2C0E57D4EE}"/>
              </a:ext>
            </a:extLst>
          </p:cNvPr>
          <p:cNvGrpSpPr/>
          <p:nvPr/>
        </p:nvGrpSpPr>
        <p:grpSpPr>
          <a:xfrm>
            <a:off x="1444052" y="5464230"/>
            <a:ext cx="1427342" cy="354450"/>
            <a:chOff x="1705680" y="5848710"/>
            <a:chExt cx="1449360" cy="354450"/>
          </a:xfrm>
        </p:grpSpPr>
        <p:sp>
          <p:nvSpPr>
            <p:cNvPr id="108" name="CustomShape 9">
              <a:extLst>
                <a:ext uri="{FF2B5EF4-FFF2-40B4-BE49-F238E27FC236}">
                  <a16:creationId xmlns:a16="http://schemas.microsoft.com/office/drawing/2014/main" id="{4F70AF9D-BDAF-4D26-A235-6DBC288DC325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CustomShape 10">
              <a:extLst>
                <a:ext uri="{FF2B5EF4-FFF2-40B4-BE49-F238E27FC236}">
                  <a16:creationId xmlns:a16="http://schemas.microsoft.com/office/drawing/2014/main" id="{2B27DD3C-7596-41F8-A030-6C0FAAE6566D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10" name="CustomShape 78">
            <a:extLst>
              <a:ext uri="{FF2B5EF4-FFF2-40B4-BE49-F238E27FC236}">
                <a16:creationId xmlns:a16="http://schemas.microsoft.com/office/drawing/2014/main" id="{18A57514-76A0-4479-BDF3-378924EABAA0}"/>
              </a:ext>
            </a:extLst>
          </p:cNvPr>
          <p:cNvSpPr/>
          <p:nvPr/>
        </p:nvSpPr>
        <p:spPr>
          <a:xfrm rot="12502338" flipV="1">
            <a:off x="2737134" y="565888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8">
            <a:extLst>
              <a:ext uri="{FF2B5EF4-FFF2-40B4-BE49-F238E27FC236}">
                <a16:creationId xmlns:a16="http://schemas.microsoft.com/office/drawing/2014/main" id="{3D14C8B7-8EBC-43DB-A585-A73EC4078A71}"/>
              </a:ext>
            </a:extLst>
          </p:cNvPr>
          <p:cNvSpPr/>
          <p:nvPr/>
        </p:nvSpPr>
        <p:spPr>
          <a:xfrm rot="9097662">
            <a:off x="2758709" y="600058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962667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94"/>
          <p:cNvGrpSpPr/>
          <p:nvPr/>
        </p:nvGrpSpPr>
        <p:grpSpPr>
          <a:xfrm>
            <a:off x="8876921" y="2780743"/>
            <a:ext cx="1791362" cy="389189"/>
            <a:chOff x="8507220" y="4813920"/>
            <a:chExt cx="2276038" cy="389189"/>
          </a:xfrm>
        </p:grpSpPr>
        <p:sp>
          <p:nvSpPr>
            <p:cNvPr id="213" name="CustomShape 95"/>
            <p:cNvSpPr/>
            <p:nvPr/>
          </p:nvSpPr>
          <p:spPr>
            <a:xfrm>
              <a:off x="8687494" y="4813920"/>
              <a:ext cx="1922162" cy="389189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8507220" y="4822679"/>
              <a:ext cx="2276038" cy="3563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Denoised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12" name="Group 85">
            <a:extLst>
              <a:ext uri="{FF2B5EF4-FFF2-40B4-BE49-F238E27FC236}">
                <a16:creationId xmlns:a16="http://schemas.microsoft.com/office/drawing/2014/main" id="{8A4264FB-1A5F-4DEE-8E1C-4BC22C652D94}"/>
              </a:ext>
            </a:extLst>
          </p:cNvPr>
          <p:cNvGrpSpPr/>
          <p:nvPr/>
        </p:nvGrpSpPr>
        <p:grpSpPr>
          <a:xfrm>
            <a:off x="6467224" y="4607280"/>
            <a:ext cx="1014946" cy="655200"/>
            <a:chOff x="8046720" y="807840"/>
            <a:chExt cx="1645920" cy="655200"/>
          </a:xfrm>
        </p:grpSpPr>
        <p:sp>
          <p:nvSpPr>
            <p:cNvPr id="113" name="CustomShape 86">
              <a:extLst>
                <a:ext uri="{FF2B5EF4-FFF2-40B4-BE49-F238E27FC236}">
                  <a16:creationId xmlns:a16="http://schemas.microsoft.com/office/drawing/2014/main" id="{07E1DC0E-DEE6-4CB8-9C54-CBFF1C42829E}"/>
                </a:ext>
              </a:extLst>
            </p:cNvPr>
            <p:cNvSpPr/>
            <p:nvPr/>
          </p:nvSpPr>
          <p:spPr>
            <a:xfrm>
              <a:off x="8046720" y="81720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87">
              <a:extLst>
                <a:ext uri="{FF2B5EF4-FFF2-40B4-BE49-F238E27FC236}">
                  <a16:creationId xmlns:a16="http://schemas.microsoft.com/office/drawing/2014/main" id="{81E1B519-5A67-4668-AC28-4182F14F76F9}"/>
                </a:ext>
              </a:extLst>
            </p:cNvPr>
            <p:cNvSpPr/>
            <p:nvPr/>
          </p:nvSpPr>
          <p:spPr>
            <a:xfrm>
              <a:off x="8123400" y="80784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Phase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19" name="CustomShape 1"/>
          <p:cNvSpPr/>
          <p:nvPr/>
        </p:nvSpPr>
        <p:spPr>
          <a:xfrm>
            <a:off x="3789117" y="3722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519317" y="3683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519317" y="4576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15097" y="2175041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637277" y="4602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10223490" y="34558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526517" y="1840241"/>
            <a:ext cx="507546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89057" y="2156681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913037" y="1979921"/>
            <a:ext cx="150930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62457" y="2015201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698397" y="3084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535110" y="3026520"/>
            <a:ext cx="3307447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690037" y="3765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709837" y="3183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6909717" y="3202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7842270" y="3400744"/>
            <a:ext cx="859789" cy="639000"/>
            <a:chOff x="8409998" y="3463742"/>
            <a:chExt cx="88974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787321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09998" y="3463742"/>
              <a:ext cx="8897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398877" y="3652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8934071" y="3394442"/>
            <a:ext cx="1103322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b="1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altLang="zh-CN" sz="1800" b="1" strike="noStrike" spc="-1" dirty="0">
                <a:solidFill>
                  <a:srgbClr val="000000"/>
                </a:solidFill>
                <a:latin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1" spc="-1" dirty="0">
                  <a:solidFill>
                    <a:srgbClr val="000000"/>
                  </a:solidFill>
                  <a:latin typeface="Times New Roman"/>
                </a:rPr>
                <a:t>Mask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438837" y="4745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446037" y="3970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8369875" y="4040282"/>
            <a:ext cx="0" cy="899276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82" name="Line 64"/>
          <p:cNvSpPr/>
          <p:nvPr/>
        </p:nvSpPr>
        <p:spPr>
          <a:xfrm flipH="1">
            <a:off x="7493696" y="4934880"/>
            <a:ext cx="882481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16200000" flipV="1">
            <a:off x="8299317" y="4041941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500317" y="5239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500316" y="5393796"/>
            <a:ext cx="7899211" cy="210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21457" y="2005841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92" name="CustomShape 74"/>
          <p:cNvSpPr/>
          <p:nvPr/>
        </p:nvSpPr>
        <p:spPr>
          <a:xfrm rot="16200000" flipV="1">
            <a:off x="10305620" y="3900431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272152" y="3325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567016" y="3322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3295188" flipV="1">
            <a:off x="7648439" y="339120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367091" y="4878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368971" y="4897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6174477" y="487907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8723570" y="36610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5400000">
            <a:off x="9945761" y="257810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416957" y="3517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5942397" y="3533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31917" y="2279452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573536" y="229003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53411" y="229003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20937" y="22600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43097" y="22762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92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1" name="CustomShape 93"/>
          <p:cNvSpPr/>
          <p:nvPr/>
        </p:nvSpPr>
        <p:spPr>
          <a:xfrm rot="5400000" flipV="1">
            <a:off x="5904597" y="4315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97"/>
          <p:cNvSpPr/>
          <p:nvPr/>
        </p:nvSpPr>
        <p:spPr>
          <a:xfrm rot="5400000">
            <a:off x="10210176" y="328321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8492527" y="4973761"/>
            <a:ext cx="1806391" cy="639000"/>
            <a:chOff x="6126803" y="4366261"/>
            <a:chExt cx="976356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15" name="Line 63">
            <a:extLst>
              <a:ext uri="{FF2B5EF4-FFF2-40B4-BE49-F238E27FC236}">
                <a16:creationId xmlns:a16="http://schemas.microsoft.com/office/drawing/2014/main" id="{2A0BEA6C-708C-4AD6-9166-FAAE552084FE}"/>
              </a:ext>
            </a:extLst>
          </p:cNvPr>
          <p:cNvSpPr/>
          <p:nvPr/>
        </p:nvSpPr>
        <p:spPr>
          <a:xfrm flipV="1">
            <a:off x="10377748" y="3911220"/>
            <a:ext cx="0" cy="150191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16" name="CustomShape 83">
            <a:extLst>
              <a:ext uri="{FF2B5EF4-FFF2-40B4-BE49-F238E27FC236}">
                <a16:creationId xmlns:a16="http://schemas.microsoft.com/office/drawing/2014/main" id="{2FC72A79-8B27-4F61-BFE9-E1767A03EDD1}"/>
              </a:ext>
            </a:extLst>
          </p:cNvPr>
          <p:cNvSpPr/>
          <p:nvPr/>
        </p:nvSpPr>
        <p:spPr>
          <a:xfrm rot="10800000" flipV="1">
            <a:off x="9896633" y="36373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7" name="Group 8">
            <a:extLst>
              <a:ext uri="{FF2B5EF4-FFF2-40B4-BE49-F238E27FC236}">
                <a16:creationId xmlns:a16="http://schemas.microsoft.com/office/drawing/2014/main" id="{56E75A5B-F993-48BF-82BE-F83AAD200037}"/>
              </a:ext>
            </a:extLst>
          </p:cNvPr>
          <p:cNvGrpSpPr/>
          <p:nvPr/>
        </p:nvGrpSpPr>
        <p:grpSpPr>
          <a:xfrm>
            <a:off x="1835110" y="1986041"/>
            <a:ext cx="1438447" cy="655200"/>
            <a:chOff x="1462680" y="5547960"/>
            <a:chExt cx="1935360" cy="655200"/>
          </a:xfrm>
        </p:grpSpPr>
        <p:sp>
          <p:nvSpPr>
            <p:cNvPr id="118" name="CustomShape 9">
              <a:extLst>
                <a:ext uri="{FF2B5EF4-FFF2-40B4-BE49-F238E27FC236}">
                  <a16:creationId xmlns:a16="http://schemas.microsoft.com/office/drawing/2014/main" id="{25F90B32-7632-415C-A6B9-3D75E7C1ECD2}"/>
                </a:ext>
              </a:extLst>
            </p:cNvPr>
            <p:cNvSpPr/>
            <p:nvPr/>
          </p:nvSpPr>
          <p:spPr>
            <a:xfrm>
              <a:off x="1462680" y="555732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10">
              <a:extLst>
                <a:ext uri="{FF2B5EF4-FFF2-40B4-BE49-F238E27FC236}">
                  <a16:creationId xmlns:a16="http://schemas.microsoft.com/office/drawing/2014/main" id="{C41EB7D9-E130-4BBA-AC27-BDDC141A5618}"/>
                </a:ext>
              </a:extLst>
            </p:cNvPr>
            <p:cNvSpPr/>
            <p:nvPr/>
          </p:nvSpPr>
          <p:spPr>
            <a:xfrm>
              <a:off x="1705680" y="554796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62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4" y="3459600"/>
            <a:ext cx="1433162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9189" y="3459600"/>
              <a:ext cx="1574826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40967" y="347904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31592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796375" y="2838057"/>
            <a:ext cx="1265391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3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672148" y="3796578"/>
            <a:ext cx="1495874" cy="639000"/>
            <a:chOff x="9473400" y="3463920"/>
            <a:chExt cx="1232640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212006" y="3552247"/>
            <a:ext cx="337680" cy="455400"/>
            <a:chOff x="6341400" y="3552247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601490" y="2515436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5" y="3355560"/>
            <a:ext cx="2226404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119338" y="21982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868180" y="3739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526138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6200000" flipV="1">
            <a:off x="9228320" y="2622385"/>
            <a:ext cx="355932" cy="145025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6200000" flipV="1">
            <a:off x="9256526" y="358579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23215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23212" y="4289486"/>
            <a:ext cx="6148406" cy="1260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8257221" y="4435268"/>
            <a:ext cx="1806391" cy="639000"/>
            <a:chOff x="6126803" y="4366261"/>
            <a:chExt cx="97635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406286" y="4183630"/>
            <a:ext cx="0" cy="258791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256526" y="48761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8199792" y="5113497"/>
            <a:ext cx="2043505" cy="639000"/>
            <a:chOff x="9321886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378361" y="3463920"/>
              <a:ext cx="1225440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21886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Purified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8479738" y="1826395"/>
            <a:ext cx="1449360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N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oise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817896" y="4687757"/>
            <a:ext cx="337680" cy="455400"/>
            <a:chOff x="6341400" y="3552247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88279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25047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4" y="3459600"/>
            <a:ext cx="1433162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9189" y="3459600"/>
              <a:ext cx="1574826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40967" y="347904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31592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796375" y="2838057"/>
            <a:ext cx="1265391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3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672148" y="3796578"/>
            <a:ext cx="1495874" cy="639000"/>
            <a:chOff x="9473400" y="3463920"/>
            <a:chExt cx="1232640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212006" y="3552247"/>
            <a:ext cx="337680" cy="455400"/>
            <a:chOff x="6341400" y="3552247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601490" y="2515436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5" y="3355560"/>
            <a:ext cx="2226404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119338" y="21982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868180" y="3739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526138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6200000" flipV="1">
            <a:off x="9228320" y="2622385"/>
            <a:ext cx="355932" cy="145025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6200000" flipV="1">
            <a:off x="9256526" y="358579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199" y="274320"/>
            <a:ext cx="289835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3</a:t>
            </a:r>
            <a:r>
              <a:rPr lang="en-US" altLang="zh-CN" spc="-1" dirty="0">
                <a:latin typeface="Arial"/>
              </a:rPr>
              <a:t>.1 - Focus User Case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23215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23212" y="4289486"/>
            <a:ext cx="6148406" cy="1260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8257221" y="4435268"/>
            <a:ext cx="1806391" cy="639000"/>
            <a:chOff x="6126803" y="4366261"/>
            <a:chExt cx="97635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406286" y="4183630"/>
            <a:ext cx="0" cy="258791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256526" y="48761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8199792" y="5113497"/>
            <a:ext cx="2043505" cy="639000"/>
            <a:chOff x="9321886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378361" y="3463920"/>
              <a:ext cx="1225440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21886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Purified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8479738" y="1826395"/>
            <a:ext cx="1449360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N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oise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817896" y="4687757"/>
            <a:ext cx="337680" cy="455400"/>
            <a:chOff x="6341400" y="3552247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88279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6" name="Group 53">
            <a:extLst>
              <a:ext uri="{FF2B5EF4-FFF2-40B4-BE49-F238E27FC236}">
                <a16:creationId xmlns:a16="http://schemas.microsoft.com/office/drawing/2014/main" id="{1F8B4C83-E0AE-4BC3-98AB-FE3D7AD9FFBE}"/>
              </a:ext>
            </a:extLst>
          </p:cNvPr>
          <p:cNvGrpSpPr/>
          <p:nvPr/>
        </p:nvGrpSpPr>
        <p:grpSpPr>
          <a:xfrm>
            <a:off x="9467336" y="3365400"/>
            <a:ext cx="337680" cy="455400"/>
            <a:chOff x="6341400" y="3552247"/>
            <a:chExt cx="337680" cy="455400"/>
          </a:xfrm>
        </p:grpSpPr>
        <p:sp>
          <p:nvSpPr>
            <p:cNvPr id="137" name="CustomShape 54">
              <a:extLst>
                <a:ext uri="{FF2B5EF4-FFF2-40B4-BE49-F238E27FC236}">
                  <a16:creationId xmlns:a16="http://schemas.microsoft.com/office/drawing/2014/main" id="{E89C56B3-1123-43ED-99A2-58F7D20A0FDF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55">
              <a:extLst>
                <a:ext uri="{FF2B5EF4-FFF2-40B4-BE49-F238E27FC236}">
                  <a16:creationId xmlns:a16="http://schemas.microsoft.com/office/drawing/2014/main" id="{D95AFB1E-5259-4B50-94F0-56C8572DC640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39" name="Group 8">
            <a:extLst>
              <a:ext uri="{FF2B5EF4-FFF2-40B4-BE49-F238E27FC236}">
                <a16:creationId xmlns:a16="http://schemas.microsoft.com/office/drawing/2014/main" id="{D406FC06-9091-4948-91FC-BB26B4859433}"/>
              </a:ext>
            </a:extLst>
          </p:cNvPr>
          <p:cNvGrpSpPr/>
          <p:nvPr/>
        </p:nvGrpSpPr>
        <p:grpSpPr>
          <a:xfrm>
            <a:off x="1512422" y="5039189"/>
            <a:ext cx="1427342" cy="354450"/>
            <a:chOff x="1705680" y="5848710"/>
            <a:chExt cx="1449360" cy="354450"/>
          </a:xfrm>
        </p:grpSpPr>
        <p:sp>
          <p:nvSpPr>
            <p:cNvPr id="140" name="CustomShape 9">
              <a:extLst>
                <a:ext uri="{FF2B5EF4-FFF2-40B4-BE49-F238E27FC236}">
                  <a16:creationId xmlns:a16="http://schemas.microsoft.com/office/drawing/2014/main" id="{52773C6A-5DF2-4693-A2D8-9BD5FA81D904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10">
              <a:extLst>
                <a:ext uri="{FF2B5EF4-FFF2-40B4-BE49-F238E27FC236}">
                  <a16:creationId xmlns:a16="http://schemas.microsoft.com/office/drawing/2014/main" id="{29E76659-D6E6-465D-9DDB-60E10859A53F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42" name="CustomShape 87">
            <a:extLst>
              <a:ext uri="{FF2B5EF4-FFF2-40B4-BE49-F238E27FC236}">
                <a16:creationId xmlns:a16="http://schemas.microsoft.com/office/drawing/2014/main" id="{C1C9F399-AC53-4A6C-B3AB-4FC889B372C8}"/>
              </a:ext>
            </a:extLst>
          </p:cNvPr>
          <p:cNvSpPr/>
          <p:nvPr/>
        </p:nvSpPr>
        <p:spPr>
          <a:xfrm rot="10800000" flipV="1">
            <a:off x="3419967" y="497183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3" name="Group 59">
            <a:extLst>
              <a:ext uri="{FF2B5EF4-FFF2-40B4-BE49-F238E27FC236}">
                <a16:creationId xmlns:a16="http://schemas.microsoft.com/office/drawing/2014/main" id="{070F9146-4548-49C7-B09C-D753E202DEB8}"/>
              </a:ext>
            </a:extLst>
          </p:cNvPr>
          <p:cNvGrpSpPr/>
          <p:nvPr/>
        </p:nvGrpSpPr>
        <p:grpSpPr>
          <a:xfrm>
            <a:off x="3073676" y="4775129"/>
            <a:ext cx="337680" cy="455400"/>
            <a:chOff x="6341400" y="3553020"/>
            <a:chExt cx="337680" cy="455400"/>
          </a:xfrm>
        </p:grpSpPr>
        <p:sp>
          <p:nvSpPr>
            <p:cNvPr id="144" name="CustomShape 60">
              <a:extLst>
                <a:ext uri="{FF2B5EF4-FFF2-40B4-BE49-F238E27FC236}">
                  <a16:creationId xmlns:a16="http://schemas.microsoft.com/office/drawing/2014/main" id="{47DE855D-7241-4228-8060-766D84AD9D68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61">
              <a:extLst>
                <a:ext uri="{FF2B5EF4-FFF2-40B4-BE49-F238E27FC236}">
                  <a16:creationId xmlns:a16="http://schemas.microsoft.com/office/drawing/2014/main" id="{8E4D9478-A767-46A1-8C3D-EABE32843A79}"/>
                </a:ext>
              </a:extLst>
            </p:cNvPr>
            <p:cNvSpPr/>
            <p:nvPr/>
          </p:nvSpPr>
          <p:spPr>
            <a:xfrm>
              <a:off x="6354467" y="355302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46" name="Group 8">
            <a:extLst>
              <a:ext uri="{FF2B5EF4-FFF2-40B4-BE49-F238E27FC236}">
                <a16:creationId xmlns:a16="http://schemas.microsoft.com/office/drawing/2014/main" id="{B5BE0A67-64CE-4693-8215-06CEB5A1C4A9}"/>
              </a:ext>
            </a:extLst>
          </p:cNvPr>
          <p:cNvGrpSpPr/>
          <p:nvPr/>
        </p:nvGrpSpPr>
        <p:grpSpPr>
          <a:xfrm>
            <a:off x="1517705" y="4587359"/>
            <a:ext cx="1427342" cy="354450"/>
            <a:chOff x="1705680" y="5848710"/>
            <a:chExt cx="1449360" cy="354450"/>
          </a:xfrm>
        </p:grpSpPr>
        <p:sp>
          <p:nvSpPr>
            <p:cNvPr id="147" name="CustomShape 9">
              <a:extLst>
                <a:ext uri="{FF2B5EF4-FFF2-40B4-BE49-F238E27FC236}">
                  <a16:creationId xmlns:a16="http://schemas.microsoft.com/office/drawing/2014/main" id="{736093DA-FEBF-45EA-B769-F1CF98CD082A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10">
              <a:extLst>
                <a:ext uri="{FF2B5EF4-FFF2-40B4-BE49-F238E27FC236}">
                  <a16:creationId xmlns:a16="http://schemas.microsoft.com/office/drawing/2014/main" id="{D1A0D36A-202B-485C-93FE-1E44B18CF759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49" name="CustomShape 78">
            <a:extLst>
              <a:ext uri="{FF2B5EF4-FFF2-40B4-BE49-F238E27FC236}">
                <a16:creationId xmlns:a16="http://schemas.microsoft.com/office/drawing/2014/main" id="{038EBFEB-4DD6-4250-A0BA-BD67DE78D73D}"/>
              </a:ext>
            </a:extLst>
          </p:cNvPr>
          <p:cNvSpPr/>
          <p:nvPr/>
        </p:nvSpPr>
        <p:spPr>
          <a:xfrm rot="12502338" flipV="1">
            <a:off x="2810787" y="478201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8">
            <a:extLst>
              <a:ext uri="{FF2B5EF4-FFF2-40B4-BE49-F238E27FC236}">
                <a16:creationId xmlns:a16="http://schemas.microsoft.com/office/drawing/2014/main" id="{AAEAE1FF-60D2-4626-8350-97B83D81B9ED}"/>
              </a:ext>
            </a:extLst>
          </p:cNvPr>
          <p:cNvSpPr/>
          <p:nvPr/>
        </p:nvSpPr>
        <p:spPr>
          <a:xfrm rot="9097662">
            <a:off x="2832362" y="5123712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3580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4" y="3459600"/>
            <a:ext cx="1433162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9189" y="3459600"/>
              <a:ext cx="1574826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40967" y="347904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31592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796375" y="2838057"/>
            <a:ext cx="1265391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3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672148" y="3796578"/>
            <a:ext cx="1495874" cy="639000"/>
            <a:chOff x="9473400" y="3463920"/>
            <a:chExt cx="1232640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212006" y="3552247"/>
            <a:ext cx="337680" cy="455400"/>
            <a:chOff x="6341400" y="3552247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601490" y="2515436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5" y="3355560"/>
            <a:ext cx="2226404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119338" y="21982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868180" y="3739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526138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6200000" flipV="1">
            <a:off x="9228320" y="2622385"/>
            <a:ext cx="355932" cy="145025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6200000" flipV="1">
            <a:off x="9256526" y="358579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199" y="274320"/>
            <a:ext cx="286037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spc="-1" dirty="0"/>
              <a:t>V3.2 - Hide User Case</a:t>
            </a: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23215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23212" y="4289486"/>
            <a:ext cx="6148406" cy="1260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8257221" y="4435268"/>
            <a:ext cx="1806391" cy="639000"/>
            <a:chOff x="6126803" y="4366261"/>
            <a:chExt cx="97635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406286" y="4183630"/>
            <a:ext cx="0" cy="258791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256526" y="48761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8199792" y="5113497"/>
            <a:ext cx="2043505" cy="639000"/>
            <a:chOff x="9321886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378361" y="3463920"/>
              <a:ext cx="1225440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21886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Purified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8479738" y="1826395"/>
            <a:ext cx="1449360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N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oise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817896" y="4687757"/>
            <a:ext cx="337680" cy="455400"/>
            <a:chOff x="6341400" y="3552247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88279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84680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454740" y="2649643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1" strike="noStrike" spc="-1" dirty="0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823147" y="2553301"/>
            <a:ext cx="1180209" cy="653837"/>
            <a:chOff x="1653480" y="2549880"/>
            <a:chExt cx="1692360" cy="653837"/>
          </a:xfrm>
        </p:grpSpPr>
        <p:sp>
          <p:nvSpPr>
            <p:cNvPr id="43" name="CustomShape 3"/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713311" y="2564717"/>
              <a:ext cx="160488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819243" y="3455008"/>
            <a:ext cx="1184112" cy="655560"/>
            <a:chOff x="1647883" y="3433320"/>
            <a:chExt cx="1697957" cy="655560"/>
          </a:xfrm>
        </p:grpSpPr>
        <p:sp>
          <p:nvSpPr>
            <p:cNvPr id="46" name="CustomShape 6"/>
            <p:cNvSpPr/>
            <p:nvPr/>
          </p:nvSpPr>
          <p:spPr>
            <a:xfrm>
              <a:off x="1647883" y="3443040"/>
              <a:ext cx="1697957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748105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858578" y="4663080"/>
            <a:ext cx="1173992" cy="655200"/>
            <a:chOff x="1975085" y="4663080"/>
            <a:chExt cx="1471367" cy="655200"/>
          </a:xfrm>
        </p:grpSpPr>
        <p:sp>
          <p:nvSpPr>
            <p:cNvPr id="49" name="CustomShape 9"/>
            <p:cNvSpPr/>
            <p:nvPr/>
          </p:nvSpPr>
          <p:spPr>
            <a:xfrm>
              <a:off x="1975085" y="4672440"/>
              <a:ext cx="1435195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997093" y="4663080"/>
              <a:ext cx="144935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Expected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70239" y="3455188"/>
            <a:ext cx="1349671" cy="655200"/>
            <a:chOff x="4520355" y="3459600"/>
            <a:chExt cx="158366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88374" y="3468960"/>
              <a:ext cx="1447637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0355" y="3459600"/>
              <a:ext cx="15836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783800" y="4514040"/>
            <a:ext cx="474336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220123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674867" y="4653318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Expected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86061" y="3455188"/>
            <a:ext cx="1391727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931974" y="3464280"/>
              <a:ext cx="1304173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R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ecorded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377911" y="1943989"/>
            <a:ext cx="1816200" cy="396900"/>
            <a:chOff x="3598987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98987" y="195506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338262" y="1864666"/>
            <a:ext cx="2488513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500707" y="2685601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500347" y="1957039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6732964" y="1957939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546134" y="2810254"/>
            <a:ext cx="1017626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524786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226699" y="2490732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1" strike="noStrike" spc="-1" dirty="0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112806" y="3739032"/>
            <a:ext cx="1800996" cy="639000"/>
            <a:chOff x="9253043" y="3463920"/>
            <a:chExt cx="1484069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392209" y="3463920"/>
              <a:ext cx="117413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253043" y="3463920"/>
              <a:ext cx="148406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Shadow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237223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049602" y="28152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312690" y="2525700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4" y="3355560"/>
            <a:ext cx="1937605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355883" y="208141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049602" y="372176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76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A87DBC1-2D36-4A26-9A47-6920F39E3B92}"/>
              </a:ext>
            </a:extLst>
          </p:cNvPr>
          <p:cNvGrpSpPr/>
          <p:nvPr/>
        </p:nvGrpSpPr>
        <p:grpSpPr>
          <a:xfrm>
            <a:off x="5905888" y="3555088"/>
            <a:ext cx="1004613" cy="455400"/>
            <a:chOff x="5905888" y="3561674"/>
            <a:chExt cx="1004613" cy="455400"/>
          </a:xfrm>
        </p:grpSpPr>
        <p:grpSp>
          <p:nvGrpSpPr>
            <p:cNvPr id="93" name="Group 53"/>
            <p:cNvGrpSpPr/>
            <p:nvPr/>
          </p:nvGrpSpPr>
          <p:grpSpPr>
            <a:xfrm>
              <a:off x="6239354" y="3561674"/>
              <a:ext cx="337680" cy="455400"/>
              <a:chOff x="6341400" y="3552247"/>
              <a:chExt cx="337680" cy="455400"/>
            </a:xfrm>
          </p:grpSpPr>
          <p:sp>
            <p:nvSpPr>
              <p:cNvPr id="94" name="CustomShape 54"/>
              <p:cNvSpPr/>
              <p:nvPr/>
            </p:nvSpPr>
            <p:spPr>
              <a:xfrm>
                <a:off x="6341400" y="3640320"/>
                <a:ext cx="337680" cy="337680"/>
              </a:xfrm>
              <a:prstGeom prst="ellipse">
                <a:avLst/>
              </a:prstGeom>
              <a:noFill/>
              <a:ln w="3816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" name="CustomShape 55"/>
              <p:cNvSpPr/>
              <p:nvPr/>
            </p:nvSpPr>
            <p:spPr>
              <a:xfrm>
                <a:off x="6345720" y="3552247"/>
                <a:ext cx="317520" cy="455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b="1" spc="-1" dirty="0">
                    <a:solidFill>
                      <a:srgbClr val="000000"/>
                    </a:solidFill>
                    <a:latin typeface="Times New Roman"/>
                  </a:rPr>
                  <a:t>+</a:t>
                </a:r>
                <a:endParaRPr lang="en-US" sz="2400" b="1" strike="noStrike" spc="-1" dirty="0">
                  <a:latin typeface="Arial"/>
                </a:endParaRPr>
              </a:p>
            </p:txBody>
          </p:sp>
        </p:grpSp>
        <p:sp>
          <p:nvSpPr>
            <p:cNvPr id="106" name="CustomShape 66"/>
            <p:cNvSpPr/>
            <p:nvPr/>
          </p:nvSpPr>
          <p:spPr>
            <a:xfrm rot="10800000" flipV="1">
              <a:off x="5905888" y="3728354"/>
              <a:ext cx="299520" cy="122040"/>
            </a:xfrm>
            <a:custGeom>
              <a:avLst/>
              <a:gdLst/>
              <a:ahLst/>
              <a:cxnLst/>
              <a:rect l="l" t="t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67"/>
            <p:cNvSpPr/>
            <p:nvPr/>
          </p:nvSpPr>
          <p:spPr>
            <a:xfrm rot="10800000" flipV="1">
              <a:off x="6610981" y="3728354"/>
              <a:ext cx="299520" cy="122040"/>
            </a:xfrm>
            <a:custGeom>
              <a:avLst/>
              <a:gdLst/>
              <a:ahLst/>
              <a:cxnLst/>
              <a:rect l="l" t="t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0" name="CustomShape 70"/>
          <p:cNvSpPr/>
          <p:nvPr/>
        </p:nvSpPr>
        <p:spPr>
          <a:xfrm rot="5400000" flipV="1">
            <a:off x="4115525" y="24388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049602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324124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14095" y="494376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199" y="274320"/>
            <a:ext cx="286037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spc="-1" dirty="0"/>
              <a:t>V - final</a:t>
            </a: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4970025" y="208141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5400000" flipV="1">
            <a:off x="5606166" y="319295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89204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89204" y="4289487"/>
            <a:ext cx="6082414" cy="12472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7927293" y="4435268"/>
            <a:ext cx="1810406" cy="639000"/>
            <a:chOff x="6014713" y="4366261"/>
            <a:chExt cx="97852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01471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019799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255774" y="4112063"/>
            <a:ext cx="0" cy="35176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106014" y="49122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7888704" y="5151205"/>
            <a:ext cx="2043505" cy="639000"/>
            <a:chOff x="9353811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470269" y="3463920"/>
              <a:ext cx="1133532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53811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Recorded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7998940" y="1827551"/>
            <a:ext cx="1563226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Shadow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704775" y="4753746"/>
            <a:ext cx="337680" cy="455400"/>
            <a:chOff x="6228279" y="3580528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232599" y="3580528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1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92050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63">
            <a:extLst>
              <a:ext uri="{FF2B5EF4-FFF2-40B4-BE49-F238E27FC236}">
                <a16:creationId xmlns:a16="http://schemas.microsoft.com/office/drawing/2014/main" id="{30BC2F8D-D90A-4764-8C3B-1C26B5EB37CA}"/>
              </a:ext>
            </a:extLst>
          </p:cNvPr>
          <p:cNvSpPr/>
          <p:nvPr/>
        </p:nvSpPr>
        <p:spPr>
          <a:xfrm rot="16200000" flipV="1">
            <a:off x="9106014" y="25963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63">
            <a:extLst>
              <a:ext uri="{FF2B5EF4-FFF2-40B4-BE49-F238E27FC236}">
                <a16:creationId xmlns:a16="http://schemas.microsoft.com/office/drawing/2014/main" id="{1AFAA5E1-8B42-4E8F-A9D6-E824F5373EEB}"/>
              </a:ext>
            </a:extLst>
          </p:cNvPr>
          <p:cNvSpPr/>
          <p:nvPr/>
        </p:nvSpPr>
        <p:spPr>
          <a:xfrm rot="16200000" flipV="1">
            <a:off x="9106014" y="353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2">
            <a:extLst>
              <a:ext uri="{FF2B5EF4-FFF2-40B4-BE49-F238E27FC236}">
                <a16:creationId xmlns:a16="http://schemas.microsoft.com/office/drawing/2014/main" id="{BDF42942-5A47-46BA-9173-DDAA840D4A95}"/>
              </a:ext>
            </a:extLst>
          </p:cNvPr>
          <p:cNvSpPr/>
          <p:nvPr/>
        </p:nvSpPr>
        <p:spPr>
          <a:xfrm rot="5400000" flipV="1">
            <a:off x="5737912" y="243940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7">
            <a:extLst>
              <a:ext uri="{FF2B5EF4-FFF2-40B4-BE49-F238E27FC236}">
                <a16:creationId xmlns:a16="http://schemas.microsoft.com/office/drawing/2014/main" id="{5A49134F-7D3B-4103-B430-59B8D4236F3A}"/>
              </a:ext>
            </a:extLst>
          </p:cNvPr>
          <p:cNvSpPr/>
          <p:nvPr/>
        </p:nvSpPr>
        <p:spPr>
          <a:xfrm rot="10800000" flipV="1">
            <a:off x="7690060" y="2089964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159394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448B97F8-5477-4796-8120-6AE7DF96F18E}"/>
              </a:ext>
            </a:extLst>
          </p:cNvPr>
          <p:cNvSpPr/>
          <p:nvPr/>
        </p:nvSpPr>
        <p:spPr>
          <a:xfrm>
            <a:off x="3708766" y="4772528"/>
            <a:ext cx="981283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</a:rPr>
              <a:t>Speaker Encoder</a:t>
            </a:r>
            <a:endParaRPr lang="en-US" sz="1600" b="1" strike="noStrike" spc="-1" dirty="0">
              <a:latin typeface="Arial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AB65BA86-AFD9-40DA-B963-E8DF898F62DE}"/>
              </a:ext>
            </a:extLst>
          </p:cNvPr>
          <p:cNvGrpSpPr/>
          <p:nvPr/>
        </p:nvGrpSpPr>
        <p:grpSpPr>
          <a:xfrm>
            <a:off x="2156866" y="4728750"/>
            <a:ext cx="1180209" cy="653837"/>
            <a:chOff x="1653480" y="2549880"/>
            <a:chExt cx="1692360" cy="653837"/>
          </a:xfrm>
        </p:grpSpPr>
        <p:sp>
          <p:nvSpPr>
            <p:cNvPr id="6" name="CustomShape 3">
              <a:extLst>
                <a:ext uri="{FF2B5EF4-FFF2-40B4-BE49-F238E27FC236}">
                  <a16:creationId xmlns:a16="http://schemas.microsoft.com/office/drawing/2014/main" id="{48FF78C3-3BA2-41AA-928D-404F48C22487}"/>
                </a:ext>
              </a:extLst>
            </p:cNvPr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25727548-695B-4539-81E1-6D0DB207B49B}"/>
                </a:ext>
              </a:extLst>
            </p:cNvPr>
            <p:cNvSpPr/>
            <p:nvPr/>
          </p:nvSpPr>
          <p:spPr>
            <a:xfrm>
              <a:off x="1713311" y="2564717"/>
              <a:ext cx="160488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8" name="Group 5">
            <a:extLst>
              <a:ext uri="{FF2B5EF4-FFF2-40B4-BE49-F238E27FC236}">
                <a16:creationId xmlns:a16="http://schemas.microsoft.com/office/drawing/2014/main" id="{67041801-4AF8-4B99-890D-2FC4B13A16D1}"/>
              </a:ext>
            </a:extLst>
          </p:cNvPr>
          <p:cNvGrpSpPr/>
          <p:nvPr/>
        </p:nvGrpSpPr>
        <p:grpSpPr>
          <a:xfrm>
            <a:off x="2141550" y="3697044"/>
            <a:ext cx="1184112" cy="655560"/>
            <a:chOff x="1647883" y="3433320"/>
            <a:chExt cx="1697957" cy="655560"/>
          </a:xfrm>
        </p:grpSpPr>
        <p:sp>
          <p:nvSpPr>
            <p:cNvPr id="9" name="CustomShape 6">
              <a:extLst>
                <a:ext uri="{FF2B5EF4-FFF2-40B4-BE49-F238E27FC236}">
                  <a16:creationId xmlns:a16="http://schemas.microsoft.com/office/drawing/2014/main" id="{FC1B589F-B187-4BEC-80D2-C20C68AD3181}"/>
                </a:ext>
              </a:extLst>
            </p:cNvPr>
            <p:cNvSpPr/>
            <p:nvPr/>
          </p:nvSpPr>
          <p:spPr>
            <a:xfrm>
              <a:off x="1647883" y="3443040"/>
              <a:ext cx="1697957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7">
              <a:extLst>
                <a:ext uri="{FF2B5EF4-FFF2-40B4-BE49-F238E27FC236}">
                  <a16:creationId xmlns:a16="http://schemas.microsoft.com/office/drawing/2014/main" id="{7D0292D1-9DE9-4150-84EA-0DCEED88B4F5}"/>
                </a:ext>
              </a:extLst>
            </p:cNvPr>
            <p:cNvSpPr/>
            <p:nvPr/>
          </p:nvSpPr>
          <p:spPr>
            <a:xfrm>
              <a:off x="1748105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58DB65F5-A8FA-43DD-940E-B9B1D1FBD1B0}"/>
              </a:ext>
            </a:extLst>
          </p:cNvPr>
          <p:cNvGrpSpPr/>
          <p:nvPr/>
        </p:nvGrpSpPr>
        <p:grpSpPr>
          <a:xfrm>
            <a:off x="2195484" y="2499710"/>
            <a:ext cx="1173992" cy="655200"/>
            <a:chOff x="1975085" y="4663080"/>
            <a:chExt cx="1471367" cy="655200"/>
          </a:xfrm>
        </p:grpSpPr>
        <p:sp>
          <p:nvSpPr>
            <p:cNvPr id="12" name="CustomShape 9">
              <a:extLst>
                <a:ext uri="{FF2B5EF4-FFF2-40B4-BE49-F238E27FC236}">
                  <a16:creationId xmlns:a16="http://schemas.microsoft.com/office/drawing/2014/main" id="{16B32AE8-9FB9-4B9E-9413-150EED2FD814}"/>
                </a:ext>
              </a:extLst>
            </p:cNvPr>
            <p:cNvSpPr/>
            <p:nvPr/>
          </p:nvSpPr>
          <p:spPr>
            <a:xfrm>
              <a:off x="1975085" y="4672440"/>
              <a:ext cx="1435195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0">
              <a:extLst>
                <a:ext uri="{FF2B5EF4-FFF2-40B4-BE49-F238E27FC236}">
                  <a16:creationId xmlns:a16="http://schemas.microsoft.com/office/drawing/2014/main" id="{DF7BD319-2C52-463B-9273-6277BF39188B}"/>
                </a:ext>
              </a:extLst>
            </p:cNvPr>
            <p:cNvSpPr/>
            <p:nvPr/>
          </p:nvSpPr>
          <p:spPr>
            <a:xfrm>
              <a:off x="1997093" y="4663080"/>
              <a:ext cx="144935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Expected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7B6C3AF8-7B2B-4A0E-B626-EC9F1B437645}"/>
              </a:ext>
            </a:extLst>
          </p:cNvPr>
          <p:cNvGrpSpPr/>
          <p:nvPr/>
        </p:nvGrpSpPr>
        <p:grpSpPr>
          <a:xfrm>
            <a:off x="4709666" y="3697224"/>
            <a:ext cx="1349671" cy="655200"/>
            <a:chOff x="4520355" y="3459600"/>
            <a:chExt cx="1583660" cy="655200"/>
          </a:xfrm>
        </p:grpSpPr>
        <p:sp>
          <p:nvSpPr>
            <p:cNvPr id="15" name="CustomShape 12">
              <a:extLst>
                <a:ext uri="{FF2B5EF4-FFF2-40B4-BE49-F238E27FC236}">
                  <a16:creationId xmlns:a16="http://schemas.microsoft.com/office/drawing/2014/main" id="{F7E78643-A1AC-4CC6-9224-BFF16C697338}"/>
                </a:ext>
              </a:extLst>
            </p:cNvPr>
            <p:cNvSpPr/>
            <p:nvPr/>
          </p:nvSpPr>
          <p:spPr>
            <a:xfrm>
              <a:off x="4588374" y="3468960"/>
              <a:ext cx="1447637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CustomShape 13">
              <a:extLst>
                <a:ext uri="{FF2B5EF4-FFF2-40B4-BE49-F238E27FC236}">
                  <a16:creationId xmlns:a16="http://schemas.microsoft.com/office/drawing/2014/main" id="{CCE47CC1-2BC5-4821-97A4-193990A744E3}"/>
                </a:ext>
              </a:extLst>
            </p:cNvPr>
            <p:cNvSpPr/>
            <p:nvPr/>
          </p:nvSpPr>
          <p:spPr>
            <a:xfrm>
              <a:off x="4520355" y="3459600"/>
              <a:ext cx="15836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7" name="CustomShape 14">
            <a:extLst>
              <a:ext uri="{FF2B5EF4-FFF2-40B4-BE49-F238E27FC236}">
                <a16:creationId xmlns:a16="http://schemas.microsoft.com/office/drawing/2014/main" id="{6D614703-F5D2-4760-8009-B9AED4BB8D42}"/>
              </a:ext>
            </a:extLst>
          </p:cNvPr>
          <p:cNvSpPr/>
          <p:nvPr/>
        </p:nvSpPr>
        <p:spPr>
          <a:xfrm>
            <a:off x="2120706" y="2350670"/>
            <a:ext cx="4606723" cy="957908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B803B44D-65A4-4AED-B5AB-B84F9B1AC63F}"/>
              </a:ext>
            </a:extLst>
          </p:cNvPr>
          <p:cNvGrpSpPr/>
          <p:nvPr/>
        </p:nvGrpSpPr>
        <p:grpSpPr>
          <a:xfrm>
            <a:off x="3450349" y="2846220"/>
            <a:ext cx="1233000" cy="383040"/>
            <a:chOff x="3487320" y="4830480"/>
            <a:chExt cx="1233000" cy="383040"/>
          </a:xfrm>
        </p:grpSpPr>
        <p:sp>
          <p:nvSpPr>
            <p:cNvPr id="19" name="CustomShape 16">
              <a:extLst>
                <a:ext uri="{FF2B5EF4-FFF2-40B4-BE49-F238E27FC236}">
                  <a16:creationId xmlns:a16="http://schemas.microsoft.com/office/drawing/2014/main" id="{F7484BAA-BF71-4F03-BC5E-83F121B57EF8}"/>
                </a:ext>
              </a:extLst>
            </p:cNvPr>
            <p:cNvSpPr/>
            <p:nvPr/>
          </p:nvSpPr>
          <p:spPr>
            <a:xfrm>
              <a:off x="3803872" y="4830480"/>
              <a:ext cx="616928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CustomShape 17">
              <a:extLst>
                <a:ext uri="{FF2B5EF4-FFF2-40B4-BE49-F238E27FC236}">
                  <a16:creationId xmlns:a16="http://schemas.microsoft.com/office/drawing/2014/main" id="{8504A7EF-C679-4F03-B85F-6F8A9111C353}"/>
                </a:ext>
              </a:extLst>
            </p:cNvPr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1" name="Group 18">
            <a:extLst>
              <a:ext uri="{FF2B5EF4-FFF2-40B4-BE49-F238E27FC236}">
                <a16:creationId xmlns:a16="http://schemas.microsoft.com/office/drawing/2014/main" id="{A6186C66-1A1D-40BE-8FA3-8E3213B98D49}"/>
              </a:ext>
            </a:extLst>
          </p:cNvPr>
          <p:cNvGrpSpPr/>
          <p:nvPr/>
        </p:nvGrpSpPr>
        <p:grpSpPr>
          <a:xfrm>
            <a:off x="4754561" y="2488061"/>
            <a:ext cx="1490400" cy="656640"/>
            <a:chOff x="4877280" y="4653720"/>
            <a:chExt cx="1490400" cy="656640"/>
          </a:xfrm>
        </p:grpSpPr>
        <p:sp>
          <p:nvSpPr>
            <p:cNvPr id="22" name="CustomShape 19">
              <a:extLst>
                <a:ext uri="{FF2B5EF4-FFF2-40B4-BE49-F238E27FC236}">
                  <a16:creationId xmlns:a16="http://schemas.microsoft.com/office/drawing/2014/main" id="{2819D033-37B2-4703-AF85-E0BE4357548C}"/>
                </a:ext>
              </a:extLst>
            </p:cNvPr>
            <p:cNvSpPr/>
            <p:nvPr/>
          </p:nvSpPr>
          <p:spPr>
            <a:xfrm>
              <a:off x="4929224" y="4664520"/>
              <a:ext cx="1375329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20">
              <a:extLst>
                <a:ext uri="{FF2B5EF4-FFF2-40B4-BE49-F238E27FC236}">
                  <a16:creationId xmlns:a16="http://schemas.microsoft.com/office/drawing/2014/main" id="{923E6515-CECB-4336-9738-C9853F9D8B53}"/>
                </a:ext>
              </a:extLst>
            </p:cNvPr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Expected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BA5C5D17-7E03-40D2-AE60-60A084EF776B}"/>
              </a:ext>
            </a:extLst>
          </p:cNvPr>
          <p:cNvGrpSpPr/>
          <p:nvPr/>
        </p:nvGrpSpPr>
        <p:grpSpPr>
          <a:xfrm>
            <a:off x="6837163" y="2550061"/>
            <a:ext cx="1291680" cy="639000"/>
            <a:chOff x="6660720" y="4689000"/>
            <a:chExt cx="1291680" cy="639000"/>
          </a:xfrm>
        </p:grpSpPr>
        <p:sp>
          <p:nvSpPr>
            <p:cNvPr id="25" name="CustomShape 22">
              <a:extLst>
                <a:ext uri="{FF2B5EF4-FFF2-40B4-BE49-F238E27FC236}">
                  <a16:creationId xmlns:a16="http://schemas.microsoft.com/office/drawing/2014/main" id="{286EB2C9-E56A-448D-A550-8247C90A6208}"/>
                </a:ext>
              </a:extLst>
            </p:cNvPr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CustomShape 23">
              <a:extLst>
                <a:ext uri="{FF2B5EF4-FFF2-40B4-BE49-F238E27FC236}">
                  <a16:creationId xmlns:a16="http://schemas.microsoft.com/office/drawing/2014/main" id="{242F0636-E8DE-4BBB-ABA5-20A5F1D2B0D5}"/>
                </a:ext>
              </a:extLst>
            </p:cNvPr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27" name="Group 24">
            <a:extLst>
              <a:ext uri="{FF2B5EF4-FFF2-40B4-BE49-F238E27FC236}">
                <a16:creationId xmlns:a16="http://schemas.microsoft.com/office/drawing/2014/main" id="{FBA38677-AE92-49A3-B3A4-522A8B157B3C}"/>
              </a:ext>
            </a:extLst>
          </p:cNvPr>
          <p:cNvGrpSpPr/>
          <p:nvPr/>
        </p:nvGrpSpPr>
        <p:grpSpPr>
          <a:xfrm>
            <a:off x="6967528" y="3701689"/>
            <a:ext cx="1391727" cy="655200"/>
            <a:chOff x="6859440" y="3454920"/>
            <a:chExt cx="1449360" cy="655200"/>
          </a:xfrm>
        </p:grpSpPr>
        <p:sp>
          <p:nvSpPr>
            <p:cNvPr id="28" name="CustomShape 25">
              <a:extLst>
                <a:ext uri="{FF2B5EF4-FFF2-40B4-BE49-F238E27FC236}">
                  <a16:creationId xmlns:a16="http://schemas.microsoft.com/office/drawing/2014/main" id="{C0878674-AB82-4DA0-8D12-26B79DA5FEF5}"/>
                </a:ext>
              </a:extLst>
            </p:cNvPr>
            <p:cNvSpPr/>
            <p:nvPr/>
          </p:nvSpPr>
          <p:spPr>
            <a:xfrm>
              <a:off x="6931974" y="3464280"/>
              <a:ext cx="1268223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CustomShape 26">
              <a:extLst>
                <a:ext uri="{FF2B5EF4-FFF2-40B4-BE49-F238E27FC236}">
                  <a16:creationId xmlns:a16="http://schemas.microsoft.com/office/drawing/2014/main" id="{1192CD65-3952-4404-AF84-3B65AF631C73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R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ecorded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33" name="CustomShape 30">
            <a:extLst>
              <a:ext uri="{FF2B5EF4-FFF2-40B4-BE49-F238E27FC236}">
                <a16:creationId xmlns:a16="http://schemas.microsoft.com/office/drawing/2014/main" id="{E85AF90A-8316-4A55-BB97-B4F677A064A4}"/>
              </a:ext>
            </a:extLst>
          </p:cNvPr>
          <p:cNvSpPr/>
          <p:nvPr/>
        </p:nvSpPr>
        <p:spPr>
          <a:xfrm>
            <a:off x="3505960" y="4546242"/>
            <a:ext cx="6837934" cy="1238083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3" name="Group 43">
            <a:extLst>
              <a:ext uri="{FF2B5EF4-FFF2-40B4-BE49-F238E27FC236}">
                <a16:creationId xmlns:a16="http://schemas.microsoft.com/office/drawing/2014/main" id="{5C9B9DA3-69EA-4780-AF6E-4ED6EDB4458F}"/>
              </a:ext>
            </a:extLst>
          </p:cNvPr>
          <p:cNvGrpSpPr/>
          <p:nvPr/>
        </p:nvGrpSpPr>
        <p:grpSpPr>
          <a:xfrm>
            <a:off x="8147123" y="4774388"/>
            <a:ext cx="882582" cy="639000"/>
            <a:chOff x="8524782" y="3464280"/>
            <a:chExt cx="908657" cy="639000"/>
          </a:xfrm>
        </p:grpSpPr>
        <p:sp>
          <p:nvSpPr>
            <p:cNvPr id="44" name="CustomShape 44">
              <a:extLst>
                <a:ext uri="{FF2B5EF4-FFF2-40B4-BE49-F238E27FC236}">
                  <a16:creationId xmlns:a16="http://schemas.microsoft.com/office/drawing/2014/main" id="{F10E8D1D-39AF-422B-9186-66C4325F2683}"/>
                </a:ext>
              </a:extLst>
            </p:cNvPr>
            <p:cNvSpPr/>
            <p:nvPr/>
          </p:nvSpPr>
          <p:spPr>
            <a:xfrm>
              <a:off x="8534174" y="3510360"/>
              <a:ext cx="899265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45">
              <a:extLst>
                <a:ext uri="{FF2B5EF4-FFF2-40B4-BE49-F238E27FC236}">
                  <a16:creationId xmlns:a16="http://schemas.microsoft.com/office/drawing/2014/main" id="{29714C71-4BDA-4113-B45E-1D14344F1896}"/>
                </a:ext>
              </a:extLst>
            </p:cNvPr>
            <p:cNvSpPr/>
            <p:nvPr/>
          </p:nvSpPr>
          <p:spPr>
            <a:xfrm>
              <a:off x="8524782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46" name="CustomShape 46">
            <a:extLst>
              <a:ext uri="{FF2B5EF4-FFF2-40B4-BE49-F238E27FC236}">
                <a16:creationId xmlns:a16="http://schemas.microsoft.com/office/drawing/2014/main" id="{F3D038F7-C36E-4C75-88CB-9206504E34DE}"/>
              </a:ext>
            </a:extLst>
          </p:cNvPr>
          <p:cNvSpPr/>
          <p:nvPr/>
        </p:nvSpPr>
        <p:spPr>
          <a:xfrm>
            <a:off x="5872257" y="5379787"/>
            <a:ext cx="2898393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Shadow </a:t>
            </a:r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b="1" spc="-1" dirty="0">
                <a:solidFill>
                  <a:srgbClr val="000000"/>
                </a:solidFill>
                <a:latin typeface="Times New Roman"/>
              </a:rPr>
              <a:t>udio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Generator</a:t>
            </a:r>
            <a:endParaRPr lang="en-US" sz="1800" b="1" strike="noStrike" spc="-1" dirty="0">
              <a:latin typeface="Arial"/>
            </a:endParaRPr>
          </a:p>
        </p:txBody>
      </p:sp>
      <p:grpSp>
        <p:nvGrpSpPr>
          <p:cNvPr id="47" name="Group 47">
            <a:extLst>
              <a:ext uri="{FF2B5EF4-FFF2-40B4-BE49-F238E27FC236}">
                <a16:creationId xmlns:a16="http://schemas.microsoft.com/office/drawing/2014/main" id="{53839E82-4860-4571-B85F-48280A2727FA}"/>
              </a:ext>
            </a:extLst>
          </p:cNvPr>
          <p:cNvGrpSpPr/>
          <p:nvPr/>
        </p:nvGrpSpPr>
        <p:grpSpPr>
          <a:xfrm>
            <a:off x="8967713" y="4820468"/>
            <a:ext cx="1706424" cy="916356"/>
            <a:chOff x="9253043" y="3463920"/>
            <a:chExt cx="1484069" cy="639000"/>
          </a:xfrm>
        </p:grpSpPr>
        <p:sp>
          <p:nvSpPr>
            <p:cNvPr id="48" name="CustomShape 48">
              <a:extLst>
                <a:ext uri="{FF2B5EF4-FFF2-40B4-BE49-F238E27FC236}">
                  <a16:creationId xmlns:a16="http://schemas.microsoft.com/office/drawing/2014/main" id="{1D169C7F-B66F-48F6-84BB-4A5451E9F694}"/>
                </a:ext>
              </a:extLst>
            </p:cNvPr>
            <p:cNvSpPr/>
            <p:nvPr/>
          </p:nvSpPr>
          <p:spPr>
            <a:xfrm>
              <a:off x="9635089" y="3463920"/>
              <a:ext cx="718351" cy="432477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49">
              <a:extLst>
                <a:ext uri="{FF2B5EF4-FFF2-40B4-BE49-F238E27FC236}">
                  <a16:creationId xmlns:a16="http://schemas.microsoft.com/office/drawing/2014/main" id="{B472C4FA-8F18-4980-B2E2-708171DFA612}"/>
                </a:ext>
              </a:extLst>
            </p:cNvPr>
            <p:cNvSpPr/>
            <p:nvPr/>
          </p:nvSpPr>
          <p:spPr>
            <a:xfrm>
              <a:off x="9253043" y="3463920"/>
              <a:ext cx="148406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Shadow </a:t>
              </a:r>
            </a:p>
            <a:p>
              <a:pPr algn="ctr">
                <a:lnSpc>
                  <a:spcPct val="100000"/>
                </a:lnSpc>
              </a:pP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50" name="Group 50">
            <a:extLst>
              <a:ext uri="{FF2B5EF4-FFF2-40B4-BE49-F238E27FC236}">
                <a16:creationId xmlns:a16="http://schemas.microsoft.com/office/drawing/2014/main" id="{BA425628-6E32-491D-BDC9-EE60DC4A65DC}"/>
              </a:ext>
            </a:extLst>
          </p:cNvPr>
          <p:cNvGrpSpPr/>
          <p:nvPr/>
        </p:nvGrpSpPr>
        <p:grpSpPr>
          <a:xfrm>
            <a:off x="3432530" y="3844916"/>
            <a:ext cx="1198800" cy="369000"/>
            <a:chOff x="3330000" y="3602880"/>
            <a:chExt cx="1198800" cy="369000"/>
          </a:xfrm>
        </p:grpSpPr>
        <p:sp>
          <p:nvSpPr>
            <p:cNvPr id="51" name="CustomShape 51">
              <a:extLst>
                <a:ext uri="{FF2B5EF4-FFF2-40B4-BE49-F238E27FC236}">
                  <a16:creationId xmlns:a16="http://schemas.microsoft.com/office/drawing/2014/main" id="{923BE149-5D47-4A7E-B2AC-393498C52ED0}"/>
                </a:ext>
              </a:extLst>
            </p:cNvPr>
            <p:cNvSpPr/>
            <p:nvPr/>
          </p:nvSpPr>
          <p:spPr>
            <a:xfrm>
              <a:off x="3627219" y="3602880"/>
              <a:ext cx="63947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52">
              <a:extLst>
                <a:ext uri="{FF2B5EF4-FFF2-40B4-BE49-F238E27FC236}">
                  <a16:creationId xmlns:a16="http://schemas.microsoft.com/office/drawing/2014/main" id="{80F2B5D2-753F-4EE2-B063-7ED57BF43A90}"/>
                </a:ext>
              </a:extLst>
            </p:cNvPr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53" name="CustomShape 56">
            <a:extLst>
              <a:ext uri="{FF2B5EF4-FFF2-40B4-BE49-F238E27FC236}">
                <a16:creationId xmlns:a16="http://schemas.microsoft.com/office/drawing/2014/main" id="{0B5250FF-36F4-47EB-BD43-C9146AAC2E7D}"/>
              </a:ext>
            </a:extLst>
          </p:cNvPr>
          <p:cNvSpPr/>
          <p:nvPr/>
        </p:nvSpPr>
        <p:spPr>
          <a:xfrm rot="10800000" flipV="1">
            <a:off x="3368081" y="499464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8CCEE647-D743-41B8-8588-B1544AE7E132}"/>
              </a:ext>
            </a:extLst>
          </p:cNvPr>
          <p:cNvGrpSpPr/>
          <p:nvPr/>
        </p:nvGrpSpPr>
        <p:grpSpPr>
          <a:xfrm>
            <a:off x="8510917" y="3460862"/>
            <a:ext cx="118800" cy="367158"/>
            <a:chOff x="5073670" y="3174250"/>
            <a:chExt cx="118800" cy="367158"/>
          </a:xfrm>
        </p:grpSpPr>
        <p:sp>
          <p:nvSpPr>
            <p:cNvPr id="56" name="CustomShape 59">
              <a:extLst>
                <a:ext uri="{FF2B5EF4-FFF2-40B4-BE49-F238E27FC236}">
                  <a16:creationId xmlns:a16="http://schemas.microsoft.com/office/drawing/2014/main" id="{1E2EB461-50B5-40CB-883A-0FE3F403E047}"/>
                </a:ext>
              </a:extLst>
            </p:cNvPr>
            <p:cNvSpPr/>
            <p:nvPr/>
          </p:nvSpPr>
          <p:spPr>
            <a:xfrm rot="5400000">
              <a:off x="5063770" y="3412708"/>
              <a:ext cx="138600" cy="118800"/>
            </a:xfrm>
            <a:custGeom>
              <a:avLst/>
              <a:gdLst/>
              <a:ahLst/>
              <a:cxnLst/>
              <a:rect l="l" t="t" r="r" b="b"/>
              <a:pathLst>
                <a:path w="1395" h="1198">
                  <a:moveTo>
                    <a:pt x="22" y="1141"/>
                  </a:moveTo>
                  <a:cubicBezTo>
                    <a:pt x="38" y="1177"/>
                    <a:pt x="73" y="1198"/>
                    <a:pt x="111" y="1198"/>
                  </a:cubicBezTo>
                  <a:cubicBezTo>
                    <a:pt x="124" y="1198"/>
                    <a:pt x="138" y="1195"/>
                    <a:pt x="151" y="1189"/>
                  </a:cubicBezTo>
                  <a:lnTo>
                    <a:pt x="1336" y="653"/>
                  </a:lnTo>
                  <a:cubicBezTo>
                    <a:pt x="1372" y="637"/>
                    <a:pt x="1395" y="601"/>
                    <a:pt x="1393" y="562"/>
                  </a:cubicBezTo>
                  <a:cubicBezTo>
                    <a:pt x="1392" y="522"/>
                    <a:pt x="1368" y="488"/>
                    <a:pt x="1331" y="474"/>
                  </a:cubicBezTo>
                  <a:lnTo>
                    <a:pt x="145" y="19"/>
                  </a:lnTo>
                  <a:cubicBezTo>
                    <a:pt x="95" y="0"/>
                    <a:pt x="39" y="25"/>
                    <a:pt x="20" y="75"/>
                  </a:cubicBezTo>
                  <a:cubicBezTo>
                    <a:pt x="0" y="125"/>
                    <a:pt x="25" y="182"/>
                    <a:pt x="76" y="201"/>
                  </a:cubicBezTo>
                  <a:lnTo>
                    <a:pt x="1043" y="572"/>
                  </a:lnTo>
                  <a:lnTo>
                    <a:pt x="70" y="1012"/>
                  </a:lnTo>
                  <a:cubicBezTo>
                    <a:pt x="21" y="1034"/>
                    <a:pt x="0" y="1092"/>
                    <a:pt x="22" y="1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Line 60">
              <a:extLst>
                <a:ext uri="{FF2B5EF4-FFF2-40B4-BE49-F238E27FC236}">
                  <a16:creationId xmlns:a16="http://schemas.microsoft.com/office/drawing/2014/main" id="{3F5A484A-25FD-4E8A-BD9B-CB0289C19437}"/>
                </a:ext>
              </a:extLst>
            </p:cNvPr>
            <p:cNvSpPr/>
            <p:nvPr/>
          </p:nvSpPr>
          <p:spPr>
            <a:xfrm flipV="1">
              <a:off x="5132890" y="3174250"/>
              <a:ext cx="0" cy="298938"/>
            </a:xfrm>
            <a:prstGeom prst="line">
              <a:avLst/>
            </a:prstGeom>
            <a:ln w="38160">
              <a:solidFill>
                <a:srgbClr val="000000"/>
              </a:solidFill>
              <a:custDash>
                <a:ds d="3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9" name="CustomShape 64">
            <a:extLst>
              <a:ext uri="{FF2B5EF4-FFF2-40B4-BE49-F238E27FC236}">
                <a16:creationId xmlns:a16="http://schemas.microsoft.com/office/drawing/2014/main" id="{06D02D7B-C5B9-4980-AFC0-3F9CB12F8F38}"/>
              </a:ext>
            </a:extLst>
          </p:cNvPr>
          <p:cNvSpPr/>
          <p:nvPr/>
        </p:nvSpPr>
        <p:spPr>
          <a:xfrm rot="10800000" flipV="1">
            <a:off x="3371909" y="3963804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5">
            <a:extLst>
              <a:ext uri="{FF2B5EF4-FFF2-40B4-BE49-F238E27FC236}">
                <a16:creationId xmlns:a16="http://schemas.microsoft.com/office/drawing/2014/main" id="{32BCBBA3-46CD-4F49-8B3E-D262A80A7D0F}"/>
              </a:ext>
            </a:extLst>
          </p:cNvPr>
          <p:cNvSpPr/>
          <p:nvPr/>
        </p:nvSpPr>
        <p:spPr>
          <a:xfrm rot="10800000" flipV="1">
            <a:off x="4425439" y="3963804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2" name="Group 53">
            <a:extLst>
              <a:ext uri="{FF2B5EF4-FFF2-40B4-BE49-F238E27FC236}">
                <a16:creationId xmlns:a16="http://schemas.microsoft.com/office/drawing/2014/main" id="{0634354A-ED37-4D18-ACC9-EFFFE161D3CE}"/>
              </a:ext>
            </a:extLst>
          </p:cNvPr>
          <p:cNvGrpSpPr/>
          <p:nvPr/>
        </p:nvGrpSpPr>
        <p:grpSpPr>
          <a:xfrm>
            <a:off x="6383839" y="3824631"/>
            <a:ext cx="337680" cy="455400"/>
            <a:chOff x="6341400" y="3552247"/>
            <a:chExt cx="337680" cy="455400"/>
          </a:xfrm>
        </p:grpSpPr>
        <p:sp>
          <p:nvSpPr>
            <p:cNvPr id="65" name="CustomShape 54">
              <a:extLst>
                <a:ext uri="{FF2B5EF4-FFF2-40B4-BE49-F238E27FC236}">
                  <a16:creationId xmlns:a16="http://schemas.microsoft.com/office/drawing/2014/main" id="{ACC0DE03-E412-463A-84F0-1D0B9B8CEED4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55">
              <a:extLst>
                <a:ext uri="{FF2B5EF4-FFF2-40B4-BE49-F238E27FC236}">
                  <a16:creationId xmlns:a16="http://schemas.microsoft.com/office/drawing/2014/main" id="{FACE31D5-8E20-4CDA-9689-E3B599F1908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1" strike="noStrike" spc="-1" dirty="0">
                <a:latin typeface="Arial"/>
              </a:endParaRPr>
            </a:p>
          </p:txBody>
        </p:sp>
      </p:grpSp>
      <p:sp>
        <p:nvSpPr>
          <p:cNvPr id="63" name="CustomShape 66">
            <a:extLst>
              <a:ext uri="{FF2B5EF4-FFF2-40B4-BE49-F238E27FC236}">
                <a16:creationId xmlns:a16="http://schemas.microsoft.com/office/drawing/2014/main" id="{69CABEC3-2CC2-439F-80E9-C9D158B9FF9D}"/>
              </a:ext>
            </a:extLst>
          </p:cNvPr>
          <p:cNvSpPr/>
          <p:nvPr/>
        </p:nvSpPr>
        <p:spPr>
          <a:xfrm rot="10800000" flipV="1">
            <a:off x="6007607" y="401093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7">
            <a:extLst>
              <a:ext uri="{FF2B5EF4-FFF2-40B4-BE49-F238E27FC236}">
                <a16:creationId xmlns:a16="http://schemas.microsoft.com/office/drawing/2014/main" id="{78CFC594-2CA7-458F-BFF6-49055AED56B7}"/>
              </a:ext>
            </a:extLst>
          </p:cNvPr>
          <p:cNvSpPr/>
          <p:nvPr/>
        </p:nvSpPr>
        <p:spPr>
          <a:xfrm rot="10800000" flipV="1">
            <a:off x="6192512" y="499464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70">
            <a:extLst>
              <a:ext uri="{FF2B5EF4-FFF2-40B4-BE49-F238E27FC236}">
                <a16:creationId xmlns:a16="http://schemas.microsoft.com/office/drawing/2014/main" id="{1D5B1EB7-D85F-4D84-AC05-544F4B7B3ED8}"/>
              </a:ext>
            </a:extLst>
          </p:cNvPr>
          <p:cNvSpPr/>
          <p:nvPr/>
        </p:nvSpPr>
        <p:spPr>
          <a:xfrm rot="5400000" flipV="1">
            <a:off x="6364624" y="4419850"/>
            <a:ext cx="443569" cy="118007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72">
            <a:extLst>
              <a:ext uri="{FF2B5EF4-FFF2-40B4-BE49-F238E27FC236}">
                <a16:creationId xmlns:a16="http://schemas.microsoft.com/office/drawing/2014/main" id="{DE2E27C2-6473-4B57-840B-0F3EC3E0E98C}"/>
              </a:ext>
            </a:extLst>
          </p:cNvPr>
          <p:cNvSpPr/>
          <p:nvPr/>
        </p:nvSpPr>
        <p:spPr>
          <a:xfrm rot="10800000" flipV="1">
            <a:off x="3386508" y="29697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73">
            <a:extLst>
              <a:ext uri="{FF2B5EF4-FFF2-40B4-BE49-F238E27FC236}">
                <a16:creationId xmlns:a16="http://schemas.microsoft.com/office/drawing/2014/main" id="{AA482F08-EE7F-4317-B0E8-3684B7DE638F}"/>
              </a:ext>
            </a:extLst>
          </p:cNvPr>
          <p:cNvSpPr/>
          <p:nvPr/>
        </p:nvSpPr>
        <p:spPr>
          <a:xfrm rot="10800000" flipV="1">
            <a:off x="4447670" y="29697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74">
            <a:extLst>
              <a:ext uri="{FF2B5EF4-FFF2-40B4-BE49-F238E27FC236}">
                <a16:creationId xmlns:a16="http://schemas.microsoft.com/office/drawing/2014/main" id="{BFF8D9B8-C80D-4AE5-9CE5-598E5B63D946}"/>
              </a:ext>
            </a:extLst>
          </p:cNvPr>
          <p:cNvSpPr/>
          <p:nvPr/>
        </p:nvSpPr>
        <p:spPr>
          <a:xfrm rot="10800000" flipV="1">
            <a:off x="6296905" y="2847067"/>
            <a:ext cx="559620" cy="152092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6">
            <a:extLst>
              <a:ext uri="{FF2B5EF4-FFF2-40B4-BE49-F238E27FC236}">
                <a16:creationId xmlns:a16="http://schemas.microsoft.com/office/drawing/2014/main" id="{43D7526D-94A2-4866-B9EF-5A3E4642D392}"/>
              </a:ext>
            </a:extLst>
          </p:cNvPr>
          <p:cNvSpPr/>
          <p:nvPr/>
        </p:nvSpPr>
        <p:spPr>
          <a:xfrm rot="10800000" flipV="1">
            <a:off x="4738435" y="499464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7">
            <a:extLst>
              <a:ext uri="{FF2B5EF4-FFF2-40B4-BE49-F238E27FC236}">
                <a16:creationId xmlns:a16="http://schemas.microsoft.com/office/drawing/2014/main" id="{587B57DC-D522-4CDB-8D96-8B701744B534}"/>
              </a:ext>
            </a:extLst>
          </p:cNvPr>
          <p:cNvSpPr/>
          <p:nvPr/>
        </p:nvSpPr>
        <p:spPr>
          <a:xfrm rot="16200000" flipV="1">
            <a:off x="5295761" y="44898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Line 67">
            <a:extLst>
              <a:ext uri="{FF2B5EF4-FFF2-40B4-BE49-F238E27FC236}">
                <a16:creationId xmlns:a16="http://schemas.microsoft.com/office/drawing/2014/main" id="{92496FF7-B87F-4C65-96EF-3D751AFF2C59}"/>
              </a:ext>
            </a:extLst>
          </p:cNvPr>
          <p:cNvSpPr/>
          <p:nvPr/>
        </p:nvSpPr>
        <p:spPr>
          <a:xfrm flipV="1">
            <a:off x="2733246" y="3460862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Line 68">
            <a:extLst>
              <a:ext uri="{FF2B5EF4-FFF2-40B4-BE49-F238E27FC236}">
                <a16:creationId xmlns:a16="http://schemas.microsoft.com/office/drawing/2014/main" id="{3DBF67C1-23B0-4EC3-9083-8DA067B67663}"/>
              </a:ext>
            </a:extLst>
          </p:cNvPr>
          <p:cNvSpPr/>
          <p:nvPr/>
        </p:nvSpPr>
        <p:spPr>
          <a:xfrm flipH="1">
            <a:off x="2742354" y="3464309"/>
            <a:ext cx="5804278" cy="11902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6" name="Group 98">
            <a:extLst>
              <a:ext uri="{FF2B5EF4-FFF2-40B4-BE49-F238E27FC236}">
                <a16:creationId xmlns:a16="http://schemas.microsoft.com/office/drawing/2014/main" id="{049B7DE7-BA9E-492F-BB23-B72DC392C5FF}"/>
              </a:ext>
            </a:extLst>
          </p:cNvPr>
          <p:cNvGrpSpPr/>
          <p:nvPr/>
        </p:nvGrpSpPr>
        <p:grpSpPr>
          <a:xfrm>
            <a:off x="8428311" y="3793306"/>
            <a:ext cx="1810406" cy="639000"/>
            <a:chOff x="6014713" y="4366261"/>
            <a:chExt cx="978526" cy="639000"/>
          </a:xfrm>
        </p:grpSpPr>
        <p:sp>
          <p:nvSpPr>
            <p:cNvPr id="77" name="CustomShape 99">
              <a:extLst>
                <a:ext uri="{FF2B5EF4-FFF2-40B4-BE49-F238E27FC236}">
                  <a16:creationId xmlns:a16="http://schemas.microsoft.com/office/drawing/2014/main" id="{500CB4FE-D8B7-4768-9EB2-8D0F900A914E}"/>
                </a:ext>
              </a:extLst>
            </p:cNvPr>
            <p:cNvSpPr/>
            <p:nvPr/>
          </p:nvSpPr>
          <p:spPr>
            <a:xfrm>
              <a:off x="601471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100">
              <a:extLst>
                <a:ext uri="{FF2B5EF4-FFF2-40B4-BE49-F238E27FC236}">
                  <a16:creationId xmlns:a16="http://schemas.microsoft.com/office/drawing/2014/main" id="{5579288F-A94E-407B-ACE7-26577D7C28DC}"/>
                </a:ext>
              </a:extLst>
            </p:cNvPr>
            <p:cNvSpPr/>
            <p:nvPr/>
          </p:nvSpPr>
          <p:spPr>
            <a:xfrm>
              <a:off x="6019799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1" name="CustomShape 69">
            <a:extLst>
              <a:ext uri="{FF2B5EF4-FFF2-40B4-BE49-F238E27FC236}">
                <a16:creationId xmlns:a16="http://schemas.microsoft.com/office/drawing/2014/main" id="{0BE5AF8C-B417-4C49-B467-EA2D96FF7A81}"/>
              </a:ext>
            </a:extLst>
          </p:cNvPr>
          <p:cNvSpPr/>
          <p:nvPr/>
        </p:nvSpPr>
        <p:spPr>
          <a:xfrm rot="5400000" flipV="1">
            <a:off x="9509118" y="3520172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2" name="Group 47">
            <a:extLst>
              <a:ext uri="{FF2B5EF4-FFF2-40B4-BE49-F238E27FC236}">
                <a16:creationId xmlns:a16="http://schemas.microsoft.com/office/drawing/2014/main" id="{E1572EF0-919B-4A6F-B2BA-E6C242E8FAEB}"/>
              </a:ext>
            </a:extLst>
          </p:cNvPr>
          <p:cNvGrpSpPr/>
          <p:nvPr/>
        </p:nvGrpSpPr>
        <p:grpSpPr>
          <a:xfrm>
            <a:off x="8380749" y="2948509"/>
            <a:ext cx="2043505" cy="639000"/>
            <a:chOff x="9353811" y="3463920"/>
            <a:chExt cx="1384154" cy="639000"/>
          </a:xfrm>
        </p:grpSpPr>
        <p:sp>
          <p:nvSpPr>
            <p:cNvPr id="83" name="CustomShape 48">
              <a:extLst>
                <a:ext uri="{FF2B5EF4-FFF2-40B4-BE49-F238E27FC236}">
                  <a16:creationId xmlns:a16="http://schemas.microsoft.com/office/drawing/2014/main" id="{CC23E926-985D-4186-9886-613B888C4650}"/>
                </a:ext>
              </a:extLst>
            </p:cNvPr>
            <p:cNvSpPr/>
            <p:nvPr/>
          </p:nvSpPr>
          <p:spPr>
            <a:xfrm>
              <a:off x="9470269" y="3463920"/>
              <a:ext cx="1133532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CustomShape 49">
              <a:extLst>
                <a:ext uri="{FF2B5EF4-FFF2-40B4-BE49-F238E27FC236}">
                  <a16:creationId xmlns:a16="http://schemas.microsoft.com/office/drawing/2014/main" id="{3E239B1C-D3D4-4077-ACB9-DC0ED692BB69}"/>
                </a:ext>
              </a:extLst>
            </p:cNvPr>
            <p:cNvSpPr/>
            <p:nvPr/>
          </p:nvSpPr>
          <p:spPr>
            <a:xfrm>
              <a:off x="9353811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Recorded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85" name="Group 24">
            <a:extLst>
              <a:ext uri="{FF2B5EF4-FFF2-40B4-BE49-F238E27FC236}">
                <a16:creationId xmlns:a16="http://schemas.microsoft.com/office/drawing/2014/main" id="{119B4D4B-A6DF-40C0-A9B9-550698647FB7}"/>
              </a:ext>
            </a:extLst>
          </p:cNvPr>
          <p:cNvGrpSpPr/>
          <p:nvPr/>
        </p:nvGrpSpPr>
        <p:grpSpPr>
          <a:xfrm>
            <a:off x="6443341" y="4727387"/>
            <a:ext cx="1391287" cy="655200"/>
            <a:chOff x="6859440" y="3454920"/>
            <a:chExt cx="1449360" cy="655200"/>
          </a:xfrm>
        </p:grpSpPr>
        <p:sp>
          <p:nvSpPr>
            <p:cNvPr id="86" name="CustomShape 25">
              <a:extLst>
                <a:ext uri="{FF2B5EF4-FFF2-40B4-BE49-F238E27FC236}">
                  <a16:creationId xmlns:a16="http://schemas.microsoft.com/office/drawing/2014/main" id="{CD6023BE-34D4-460E-8796-951C5871B252}"/>
                </a:ext>
              </a:extLst>
            </p:cNvPr>
            <p:cNvSpPr/>
            <p:nvPr/>
          </p:nvSpPr>
          <p:spPr>
            <a:xfrm>
              <a:off x="6939664" y="3464280"/>
              <a:ext cx="1285604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26">
              <a:extLst>
                <a:ext uri="{FF2B5EF4-FFF2-40B4-BE49-F238E27FC236}">
                  <a16:creationId xmlns:a16="http://schemas.microsoft.com/office/drawing/2014/main" id="{11ACEC64-F3DF-4D13-AA42-3C51DC34E5A5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Shadow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88" name="Group 53">
            <a:extLst>
              <a:ext uri="{FF2B5EF4-FFF2-40B4-BE49-F238E27FC236}">
                <a16:creationId xmlns:a16="http://schemas.microsoft.com/office/drawing/2014/main" id="{A84E3CC1-89BA-4020-9CF6-3FEA220484A4}"/>
              </a:ext>
            </a:extLst>
          </p:cNvPr>
          <p:cNvGrpSpPr/>
          <p:nvPr/>
        </p:nvGrpSpPr>
        <p:grpSpPr>
          <a:xfrm>
            <a:off x="9191714" y="3331144"/>
            <a:ext cx="337680" cy="455400"/>
            <a:chOff x="6228279" y="3580528"/>
            <a:chExt cx="337680" cy="455400"/>
          </a:xfrm>
        </p:grpSpPr>
        <p:sp>
          <p:nvSpPr>
            <p:cNvPr id="89" name="CustomShape 54">
              <a:extLst>
                <a:ext uri="{FF2B5EF4-FFF2-40B4-BE49-F238E27FC236}">
                  <a16:creationId xmlns:a16="http://schemas.microsoft.com/office/drawing/2014/main" id="{CE77791B-735C-4C51-B440-443615E1AC5B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55">
              <a:extLst>
                <a:ext uri="{FF2B5EF4-FFF2-40B4-BE49-F238E27FC236}">
                  <a16:creationId xmlns:a16="http://schemas.microsoft.com/office/drawing/2014/main" id="{99C1FB84-1D86-492F-8A43-759A6F017D64}"/>
                </a:ext>
              </a:extLst>
            </p:cNvPr>
            <p:cNvSpPr/>
            <p:nvPr/>
          </p:nvSpPr>
          <p:spPr>
            <a:xfrm>
              <a:off x="6232599" y="3580528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1" strike="noStrike" spc="-1" dirty="0">
                <a:latin typeface="Arial"/>
              </a:endParaRPr>
            </a:p>
          </p:txBody>
        </p:sp>
      </p:grpSp>
      <p:sp>
        <p:nvSpPr>
          <p:cNvPr id="92" name="CustomShape 63">
            <a:extLst>
              <a:ext uri="{FF2B5EF4-FFF2-40B4-BE49-F238E27FC236}">
                <a16:creationId xmlns:a16="http://schemas.microsoft.com/office/drawing/2014/main" id="{F75DDF19-70F5-475F-A38F-663B23C07D31}"/>
              </a:ext>
            </a:extLst>
          </p:cNvPr>
          <p:cNvSpPr/>
          <p:nvPr/>
        </p:nvSpPr>
        <p:spPr>
          <a:xfrm rot="5400000" flipV="1">
            <a:off x="7378732" y="3353205"/>
            <a:ext cx="357855" cy="145809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63">
            <a:extLst>
              <a:ext uri="{FF2B5EF4-FFF2-40B4-BE49-F238E27FC236}">
                <a16:creationId xmlns:a16="http://schemas.microsoft.com/office/drawing/2014/main" id="{C7ED9CAC-4BDB-4660-B0D2-D6162DD4376F}"/>
              </a:ext>
            </a:extLst>
          </p:cNvPr>
          <p:cNvSpPr/>
          <p:nvPr/>
        </p:nvSpPr>
        <p:spPr>
          <a:xfrm rot="10800000" flipV="1">
            <a:off x="9059176" y="50492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77">
            <a:extLst>
              <a:ext uri="{FF2B5EF4-FFF2-40B4-BE49-F238E27FC236}">
                <a16:creationId xmlns:a16="http://schemas.microsoft.com/office/drawing/2014/main" id="{57C29995-22D7-4AF1-9A6B-255B2D6CA97A}"/>
              </a:ext>
            </a:extLst>
          </p:cNvPr>
          <p:cNvSpPr/>
          <p:nvPr/>
        </p:nvSpPr>
        <p:spPr>
          <a:xfrm rot="10800000" flipV="1">
            <a:off x="7808929" y="50278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TextShape 75">
            <a:extLst>
              <a:ext uri="{FF2B5EF4-FFF2-40B4-BE49-F238E27FC236}">
                <a16:creationId xmlns:a16="http://schemas.microsoft.com/office/drawing/2014/main" id="{97C01759-E772-4E46-91CE-636487535D82}"/>
              </a:ext>
            </a:extLst>
          </p:cNvPr>
          <p:cNvSpPr txBox="1"/>
          <p:nvPr/>
        </p:nvSpPr>
        <p:spPr>
          <a:xfrm>
            <a:off x="457199" y="274320"/>
            <a:ext cx="975675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spc="-1" dirty="0"/>
              <a:t>V - final</a:t>
            </a:r>
          </a:p>
        </p:txBody>
      </p:sp>
      <p:sp>
        <p:nvSpPr>
          <p:cNvPr id="100" name="CustomShape 63">
            <a:extLst>
              <a:ext uri="{FF2B5EF4-FFF2-40B4-BE49-F238E27FC236}">
                <a16:creationId xmlns:a16="http://schemas.microsoft.com/office/drawing/2014/main" id="{EA6A8193-B0FF-4A13-8737-53C6ECF7BE56}"/>
              </a:ext>
            </a:extLst>
          </p:cNvPr>
          <p:cNvSpPr/>
          <p:nvPr/>
        </p:nvSpPr>
        <p:spPr>
          <a:xfrm rot="10800000" flipV="1">
            <a:off x="6729589" y="401093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46">
            <a:extLst>
              <a:ext uri="{FF2B5EF4-FFF2-40B4-BE49-F238E27FC236}">
                <a16:creationId xmlns:a16="http://schemas.microsoft.com/office/drawing/2014/main" id="{D956DC79-8C39-447E-97C1-46628CD7ED6A}"/>
              </a:ext>
            </a:extLst>
          </p:cNvPr>
          <p:cNvSpPr/>
          <p:nvPr/>
        </p:nvSpPr>
        <p:spPr>
          <a:xfrm>
            <a:off x="2968479" y="2392528"/>
            <a:ext cx="2192667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altLang="zh-CN" sz="1800" b="1" strike="noStrike" spc="-1" dirty="0">
                <a:solidFill>
                  <a:srgbClr val="000000"/>
                </a:solidFill>
                <a:latin typeface="Times New Roman"/>
              </a:rPr>
              <a:t>round Truth</a:t>
            </a:r>
            <a:endParaRPr lang="en-US" sz="1800" b="1" strike="noStrike" spc="-1" dirty="0">
              <a:latin typeface="Arial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812C7C1-2F09-4D34-9E25-262D3485C42A}"/>
              </a:ext>
            </a:extLst>
          </p:cNvPr>
          <p:cNvGrpSpPr/>
          <p:nvPr/>
        </p:nvGrpSpPr>
        <p:grpSpPr>
          <a:xfrm rot="10800000">
            <a:off x="9733762" y="4199303"/>
            <a:ext cx="118800" cy="573224"/>
            <a:chOff x="5073670" y="2968184"/>
            <a:chExt cx="118800" cy="573224"/>
          </a:xfrm>
        </p:grpSpPr>
        <p:sp>
          <p:nvSpPr>
            <p:cNvPr id="106" name="CustomShape 59">
              <a:extLst>
                <a:ext uri="{FF2B5EF4-FFF2-40B4-BE49-F238E27FC236}">
                  <a16:creationId xmlns:a16="http://schemas.microsoft.com/office/drawing/2014/main" id="{B6BBCE8F-2B46-4650-8C58-BEF7CDFDB3CA}"/>
                </a:ext>
              </a:extLst>
            </p:cNvPr>
            <p:cNvSpPr/>
            <p:nvPr/>
          </p:nvSpPr>
          <p:spPr>
            <a:xfrm rot="5400000">
              <a:off x="5063770" y="3412708"/>
              <a:ext cx="138600" cy="118800"/>
            </a:xfrm>
            <a:custGeom>
              <a:avLst/>
              <a:gdLst/>
              <a:ahLst/>
              <a:cxnLst/>
              <a:rect l="l" t="t" r="r" b="b"/>
              <a:pathLst>
                <a:path w="1395" h="1198">
                  <a:moveTo>
                    <a:pt x="22" y="1141"/>
                  </a:moveTo>
                  <a:cubicBezTo>
                    <a:pt x="38" y="1177"/>
                    <a:pt x="73" y="1198"/>
                    <a:pt x="111" y="1198"/>
                  </a:cubicBezTo>
                  <a:cubicBezTo>
                    <a:pt x="124" y="1198"/>
                    <a:pt x="138" y="1195"/>
                    <a:pt x="151" y="1189"/>
                  </a:cubicBezTo>
                  <a:lnTo>
                    <a:pt x="1336" y="653"/>
                  </a:lnTo>
                  <a:cubicBezTo>
                    <a:pt x="1372" y="637"/>
                    <a:pt x="1395" y="601"/>
                    <a:pt x="1393" y="562"/>
                  </a:cubicBezTo>
                  <a:cubicBezTo>
                    <a:pt x="1392" y="522"/>
                    <a:pt x="1368" y="488"/>
                    <a:pt x="1331" y="474"/>
                  </a:cubicBezTo>
                  <a:lnTo>
                    <a:pt x="145" y="19"/>
                  </a:lnTo>
                  <a:cubicBezTo>
                    <a:pt x="95" y="0"/>
                    <a:pt x="39" y="25"/>
                    <a:pt x="20" y="75"/>
                  </a:cubicBezTo>
                  <a:cubicBezTo>
                    <a:pt x="0" y="125"/>
                    <a:pt x="25" y="182"/>
                    <a:pt x="76" y="201"/>
                  </a:cubicBezTo>
                  <a:lnTo>
                    <a:pt x="1043" y="572"/>
                  </a:lnTo>
                  <a:lnTo>
                    <a:pt x="70" y="1012"/>
                  </a:lnTo>
                  <a:cubicBezTo>
                    <a:pt x="21" y="1034"/>
                    <a:pt x="0" y="1092"/>
                    <a:pt x="22" y="1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60">
              <a:extLst>
                <a:ext uri="{FF2B5EF4-FFF2-40B4-BE49-F238E27FC236}">
                  <a16:creationId xmlns:a16="http://schemas.microsoft.com/office/drawing/2014/main" id="{DBA98AC3-1FF7-4287-9675-6F3DE8581F29}"/>
                </a:ext>
              </a:extLst>
            </p:cNvPr>
            <p:cNvSpPr/>
            <p:nvPr/>
          </p:nvSpPr>
          <p:spPr>
            <a:xfrm flipV="1">
              <a:off x="5132890" y="2968184"/>
              <a:ext cx="0" cy="505005"/>
            </a:xfrm>
            <a:prstGeom prst="line">
              <a:avLst/>
            </a:prstGeom>
            <a:ln w="38160">
              <a:solidFill>
                <a:srgbClr val="000000"/>
              </a:solidFill>
              <a:custDash>
                <a:ds d="3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1" name="CustomShape 69">
            <a:extLst>
              <a:ext uri="{FF2B5EF4-FFF2-40B4-BE49-F238E27FC236}">
                <a16:creationId xmlns:a16="http://schemas.microsoft.com/office/drawing/2014/main" id="{8021C2D5-264A-4D4B-8F13-2934A3700DFF}"/>
              </a:ext>
            </a:extLst>
          </p:cNvPr>
          <p:cNvSpPr/>
          <p:nvPr/>
        </p:nvSpPr>
        <p:spPr>
          <a:xfrm rot="5400000" flipV="1">
            <a:off x="8907841" y="352170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4">
            <a:extLst>
              <a:ext uri="{FF2B5EF4-FFF2-40B4-BE49-F238E27FC236}">
                <a16:creationId xmlns:a16="http://schemas.microsoft.com/office/drawing/2014/main" id="{6B2AF9BA-ACFB-4061-AF94-46DE19B6F023}"/>
              </a:ext>
            </a:extLst>
          </p:cNvPr>
          <p:cNvSpPr/>
          <p:nvPr/>
        </p:nvSpPr>
        <p:spPr>
          <a:xfrm>
            <a:off x="8328660" y="2363075"/>
            <a:ext cx="2014514" cy="2038042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6">
            <a:extLst>
              <a:ext uri="{FF2B5EF4-FFF2-40B4-BE49-F238E27FC236}">
                <a16:creationId xmlns:a16="http://schemas.microsoft.com/office/drawing/2014/main" id="{A3184B88-470A-4D45-82ED-6D797833884A}"/>
              </a:ext>
            </a:extLst>
          </p:cNvPr>
          <p:cNvSpPr/>
          <p:nvPr/>
        </p:nvSpPr>
        <p:spPr>
          <a:xfrm>
            <a:off x="8472623" y="2484715"/>
            <a:ext cx="2192667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Microphone</a:t>
            </a:r>
            <a:endParaRPr lang="en-US" sz="1800" b="1" strike="noStrike" spc="-1" dirty="0">
              <a:latin typeface="Arial"/>
            </a:endParaRPr>
          </a:p>
        </p:txBody>
      </p:sp>
      <p:grpSp>
        <p:nvGrpSpPr>
          <p:cNvPr id="116" name="Group 53">
            <a:extLst>
              <a:ext uri="{FF2B5EF4-FFF2-40B4-BE49-F238E27FC236}">
                <a16:creationId xmlns:a16="http://schemas.microsoft.com/office/drawing/2014/main" id="{2576D416-29D3-4DA8-AC69-3BD13B283EC4}"/>
              </a:ext>
            </a:extLst>
          </p:cNvPr>
          <p:cNvGrpSpPr/>
          <p:nvPr/>
        </p:nvGrpSpPr>
        <p:grpSpPr>
          <a:xfrm>
            <a:off x="4622826" y="5257475"/>
            <a:ext cx="425729" cy="567005"/>
            <a:chOff x="6224027" y="3596366"/>
            <a:chExt cx="341932" cy="455400"/>
          </a:xfrm>
        </p:grpSpPr>
        <p:sp>
          <p:nvSpPr>
            <p:cNvPr id="117" name="CustomShape 54">
              <a:extLst>
                <a:ext uri="{FF2B5EF4-FFF2-40B4-BE49-F238E27FC236}">
                  <a16:creationId xmlns:a16="http://schemas.microsoft.com/office/drawing/2014/main" id="{26516BFE-4B95-4A86-92A9-CC316B7205E9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CustomShape 55">
              <a:extLst>
                <a:ext uri="{FF2B5EF4-FFF2-40B4-BE49-F238E27FC236}">
                  <a16:creationId xmlns:a16="http://schemas.microsoft.com/office/drawing/2014/main" id="{6F4AAFBE-0915-487B-9F83-B3FFAB8B0239}"/>
                </a:ext>
              </a:extLst>
            </p:cNvPr>
            <p:cNvSpPr/>
            <p:nvPr/>
          </p:nvSpPr>
          <p:spPr>
            <a:xfrm>
              <a:off x="6224027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1" strike="noStrike" spc="-1" dirty="0">
                  <a:solidFill>
                    <a:srgbClr val="000000"/>
                  </a:solidFill>
                  <a:latin typeface="Times New Roman"/>
                </a:rPr>
                <a:t>1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grpSp>
        <p:nvGrpSpPr>
          <p:cNvPr id="119" name="Group 53">
            <a:extLst>
              <a:ext uri="{FF2B5EF4-FFF2-40B4-BE49-F238E27FC236}">
                <a16:creationId xmlns:a16="http://schemas.microsoft.com/office/drawing/2014/main" id="{AE7CC570-E116-4201-8C9E-37D63DD6EC32}"/>
              </a:ext>
            </a:extLst>
          </p:cNvPr>
          <p:cNvGrpSpPr/>
          <p:nvPr/>
        </p:nvGrpSpPr>
        <p:grpSpPr>
          <a:xfrm>
            <a:off x="6247548" y="2380856"/>
            <a:ext cx="425729" cy="567005"/>
            <a:chOff x="6224027" y="3596366"/>
            <a:chExt cx="341932" cy="455400"/>
          </a:xfrm>
        </p:grpSpPr>
        <p:sp>
          <p:nvSpPr>
            <p:cNvPr id="120" name="CustomShape 54">
              <a:extLst>
                <a:ext uri="{FF2B5EF4-FFF2-40B4-BE49-F238E27FC236}">
                  <a16:creationId xmlns:a16="http://schemas.microsoft.com/office/drawing/2014/main" id="{A4CFF29D-6DE1-4241-8F34-A00A30EC3FB6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CustomShape 55">
              <a:extLst>
                <a:ext uri="{FF2B5EF4-FFF2-40B4-BE49-F238E27FC236}">
                  <a16:creationId xmlns:a16="http://schemas.microsoft.com/office/drawing/2014/main" id="{C15F0E2E-434F-4226-BD7F-FCB82685459D}"/>
                </a:ext>
              </a:extLst>
            </p:cNvPr>
            <p:cNvSpPr/>
            <p:nvPr/>
          </p:nvSpPr>
          <p:spPr>
            <a:xfrm>
              <a:off x="6224027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pc="-1" dirty="0">
                  <a:solidFill>
                    <a:srgbClr val="000000"/>
                  </a:solidFill>
                  <a:latin typeface="Times New Roman"/>
                </a:rPr>
                <a:t>3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grpSp>
        <p:nvGrpSpPr>
          <p:cNvPr id="122" name="Group 53">
            <a:extLst>
              <a:ext uri="{FF2B5EF4-FFF2-40B4-BE49-F238E27FC236}">
                <a16:creationId xmlns:a16="http://schemas.microsoft.com/office/drawing/2014/main" id="{1E387A83-0225-46EF-9087-71C003D0675D}"/>
              </a:ext>
            </a:extLst>
          </p:cNvPr>
          <p:cNvGrpSpPr/>
          <p:nvPr/>
        </p:nvGrpSpPr>
        <p:grpSpPr>
          <a:xfrm>
            <a:off x="8486476" y="2399038"/>
            <a:ext cx="425729" cy="567005"/>
            <a:chOff x="6224027" y="3596366"/>
            <a:chExt cx="341932" cy="455400"/>
          </a:xfrm>
        </p:grpSpPr>
        <p:sp>
          <p:nvSpPr>
            <p:cNvPr id="123" name="CustomShape 54">
              <a:extLst>
                <a:ext uri="{FF2B5EF4-FFF2-40B4-BE49-F238E27FC236}">
                  <a16:creationId xmlns:a16="http://schemas.microsoft.com/office/drawing/2014/main" id="{54736360-CC4C-46F9-A9B7-03F1D0746E41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CustomShape 55">
              <a:extLst>
                <a:ext uri="{FF2B5EF4-FFF2-40B4-BE49-F238E27FC236}">
                  <a16:creationId xmlns:a16="http://schemas.microsoft.com/office/drawing/2014/main" id="{BEDCA029-3906-4D5B-8D5C-500360B187CE}"/>
                </a:ext>
              </a:extLst>
            </p:cNvPr>
            <p:cNvSpPr/>
            <p:nvPr/>
          </p:nvSpPr>
          <p:spPr>
            <a:xfrm>
              <a:off x="6224027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trike="noStrike" spc="-1" dirty="0">
                  <a:solidFill>
                    <a:srgbClr val="000000"/>
                  </a:solidFill>
                  <a:latin typeface="Times New Roman"/>
                </a:rPr>
                <a:t>2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C4FD5DC8-5BC9-45E8-A176-055EE0A425A7}"/>
              </a:ext>
            </a:extLst>
          </p:cNvPr>
          <p:cNvSpPr/>
          <p:nvPr/>
        </p:nvSpPr>
        <p:spPr>
          <a:xfrm>
            <a:off x="5086341" y="4793386"/>
            <a:ext cx="107348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1" spc="-1" dirty="0">
                <a:solidFill>
                  <a:srgbClr val="000000"/>
                </a:solidFill>
                <a:latin typeface="Times New Roman"/>
              </a:rPr>
              <a:t>Speaker</a:t>
            </a: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</a:rPr>
              <a:t> Selector</a:t>
            </a:r>
            <a:endParaRPr lang="en-US" sz="16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445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170326;175509;181401;179499;179614;379433;402612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170326;175509;181401;179499;179614;379433;402612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18622</TotalTime>
  <Words>517</Words>
  <Application>Microsoft Office PowerPoint</Application>
  <PresentationFormat>宽屏</PresentationFormat>
  <Paragraphs>368</Paragraphs>
  <Slides>17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ZapfDingbats</vt:lpstr>
      <vt:lpstr>等线</vt:lpstr>
      <vt:lpstr>Arial</vt:lpstr>
      <vt:lpstr>Calibri</vt:lpstr>
      <vt:lpstr>Calibri Light</vt:lpstr>
      <vt:lpstr>Times New Roman</vt:lpstr>
      <vt:lpstr>Office Theme</vt:lpstr>
      <vt:lpstr>Acrobat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ChenningLi</dc:creator>
  <dc:description/>
  <cp:lastModifiedBy>Li, Chenning</cp:lastModifiedBy>
  <cp:revision>192</cp:revision>
  <dcterms:created xsi:type="dcterms:W3CDTF">2020-05-14T19:48:36Z</dcterms:created>
  <dcterms:modified xsi:type="dcterms:W3CDTF">2020-08-07T21:45:12Z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