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编辑母版文本样式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第二级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第三级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第四级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第五级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905AB36-DC96-4E5F-B8F4-F2B439C7353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7/4/2020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BAACBE9-EC88-4D73-8A3B-F9596DF534C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474920" y="4663080"/>
            <a:ext cx="1935360" cy="655200"/>
            <a:chOff x="1474920" y="4663080"/>
            <a:chExt cx="1935360" cy="655200"/>
          </a:xfrm>
        </p:grpSpPr>
        <p:sp>
          <p:nvSpPr>
            <p:cNvPr id="49" name="CustomShape 9"/>
            <p:cNvSpPr/>
            <p:nvPr/>
          </p:nvSpPr>
          <p:spPr>
            <a:xfrm>
              <a:off x="1474920" y="46724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717920" y="466308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0" name="Group 40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81" name="CustomShape 41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CustomShape 42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88" name="CustomShape 48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58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61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222850" y="245700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96217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65553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0800000" flipV="1">
            <a:off x="819777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0800000" flipV="1">
            <a:off x="9313883" y="37308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403800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V0</a:t>
            </a: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182000" y="4373640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6" name="Group 8"/>
          <p:cNvGrpSpPr/>
          <p:nvPr/>
        </p:nvGrpSpPr>
        <p:grpSpPr>
          <a:xfrm>
            <a:off x="1462680" y="5547960"/>
            <a:ext cx="1935360" cy="655200"/>
            <a:chOff x="1462680" y="5547960"/>
            <a:chExt cx="1935360" cy="655200"/>
          </a:xfrm>
        </p:grpSpPr>
        <p:sp>
          <p:nvSpPr>
            <p:cNvPr id="127" name="CustomShape 9"/>
            <p:cNvSpPr/>
            <p:nvPr/>
          </p:nvSpPr>
          <p:spPr>
            <a:xfrm>
              <a:off x="1462680" y="555732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10"/>
            <p:cNvSpPr/>
            <p:nvPr/>
          </p:nvSpPr>
          <p:spPr>
            <a:xfrm>
              <a:off x="1705680" y="554796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01120" y="5733720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9958680" y="43009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398240" y="539892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75080" y="5715360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784760" y="5538600"/>
            <a:ext cx="165096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48480" y="5573880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8" name="Group 30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149" name="CustomShape 31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32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4" name="Group 46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165" name="CustomShape 47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48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7" name="Group 59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178" name="CustomShape 60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61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337200" y="2827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64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66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391480" y="4289760"/>
            <a:ext cx="7574760" cy="201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69"/>
          <p:cNvSpPr/>
          <p:nvPr/>
        </p:nvSpPr>
        <p:spPr>
          <a:xfrm>
            <a:off x="9862560" y="423288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07480" y="5564520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91" name="Line 73"/>
          <p:cNvSpPr/>
          <p:nvPr/>
        </p:nvSpPr>
        <p:spPr>
          <a:xfrm flipV="1">
            <a:off x="10103760" y="4115160"/>
            <a:ext cx="360" cy="1947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4"/>
          <p:cNvSpPr/>
          <p:nvPr/>
        </p:nvSpPr>
        <p:spPr>
          <a:xfrm rot="5400000">
            <a:off x="10034640" y="426492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163315" y="2182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808699" y="2179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0800000" flipV="1">
            <a:off x="8099185" y="2290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258254" y="3735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260134" y="3754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5936294" y="37679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1"/>
          <p:cNvSpPr/>
          <p:nvPr/>
        </p:nvSpPr>
        <p:spPr>
          <a:xfrm rot="10800000" flipV="1">
            <a:off x="6629654" y="37441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82"/>
          <p:cNvSpPr/>
          <p:nvPr/>
        </p:nvSpPr>
        <p:spPr>
          <a:xfrm rot="10800000" flipV="1">
            <a:off x="817189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934441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16200000" flipV="1">
            <a:off x="9943560" y="55940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4631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4738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394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06960" y="5818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29120" y="58348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93"/>
          <p:cNvSpPr/>
          <p:nvPr/>
        </p:nvSpPr>
        <p:spPr>
          <a:xfrm rot="7457400" flipV="1">
            <a:off x="5917680" y="3172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2" name="Group 94"/>
          <p:cNvGrpSpPr/>
          <p:nvPr/>
        </p:nvGrpSpPr>
        <p:grpSpPr>
          <a:xfrm>
            <a:off x="9326880" y="4813920"/>
            <a:ext cx="1401840" cy="639000"/>
            <a:chOff x="9326880" y="4813920"/>
            <a:chExt cx="1401840" cy="639000"/>
          </a:xfrm>
        </p:grpSpPr>
        <p:sp>
          <p:nvSpPr>
            <p:cNvPr id="213" name="CustomShape 95"/>
            <p:cNvSpPr/>
            <p:nvPr/>
          </p:nvSpPr>
          <p:spPr>
            <a:xfrm>
              <a:off x="9326880" y="4813920"/>
              <a:ext cx="1388160" cy="60660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9368280" y="4813920"/>
              <a:ext cx="1360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15" name="CustomShape 97"/>
          <p:cNvSpPr/>
          <p:nvPr/>
        </p:nvSpPr>
        <p:spPr>
          <a:xfrm rot="16200000" flipV="1">
            <a:off x="9969480" y="4660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5903280" y="4385880"/>
            <a:ext cx="1199880" cy="639000"/>
            <a:chOff x="5903280" y="4385880"/>
            <a:chExt cx="1199880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5903280" y="4385880"/>
              <a:ext cx="1199880" cy="58572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017400" y="4385880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Wireless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Channel</a:t>
              </a:r>
              <a:endParaRPr lang="en-U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6" name="Group 8"/>
          <p:cNvGrpSpPr/>
          <p:nvPr/>
        </p:nvGrpSpPr>
        <p:grpSpPr>
          <a:xfrm>
            <a:off x="1438769" y="5916060"/>
            <a:ext cx="1427342" cy="354450"/>
            <a:chOff x="1705680" y="5848710"/>
            <a:chExt cx="1449360" cy="354450"/>
          </a:xfrm>
        </p:grpSpPr>
        <p:sp>
          <p:nvSpPr>
            <p:cNvPr id="127" name="CustomShape 9"/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10"/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01120" y="5733720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9958680" y="43009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398240" y="539892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75080" y="5715360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784760" y="5538600"/>
            <a:ext cx="165096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48480" y="5573880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8" name="Group 30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149" name="CustomShape 31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32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4" name="Group 46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165" name="CustomShape 47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48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7" name="Group 59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178" name="CustomShape 60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61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337200" y="2827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64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66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391480" y="4289760"/>
            <a:ext cx="7574760" cy="201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69"/>
          <p:cNvSpPr/>
          <p:nvPr/>
        </p:nvSpPr>
        <p:spPr>
          <a:xfrm>
            <a:off x="9862560" y="423288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07480" y="5564520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91" name="Line 73"/>
          <p:cNvSpPr/>
          <p:nvPr/>
        </p:nvSpPr>
        <p:spPr>
          <a:xfrm flipV="1">
            <a:off x="10103760" y="4115160"/>
            <a:ext cx="360" cy="1947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4"/>
          <p:cNvSpPr/>
          <p:nvPr/>
        </p:nvSpPr>
        <p:spPr>
          <a:xfrm rot="5400000">
            <a:off x="10034640" y="426492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163315" y="2182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808699" y="2179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0800000" flipV="1">
            <a:off x="8099185" y="2290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258254" y="3735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260134" y="3754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5936294" y="37679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1"/>
          <p:cNvSpPr/>
          <p:nvPr/>
        </p:nvSpPr>
        <p:spPr>
          <a:xfrm rot="10800000" flipV="1">
            <a:off x="6629654" y="37441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82"/>
          <p:cNvSpPr/>
          <p:nvPr/>
        </p:nvSpPr>
        <p:spPr>
          <a:xfrm rot="10800000" flipV="1">
            <a:off x="817189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934441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16200000" flipV="1">
            <a:off x="9943560" y="55940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4631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4738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394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06960" y="5818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29120" y="58348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TextShape 92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1" name="CustomShape 93"/>
          <p:cNvSpPr/>
          <p:nvPr/>
        </p:nvSpPr>
        <p:spPr>
          <a:xfrm rot="7457400" flipV="1">
            <a:off x="5917680" y="3172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2" name="Group 94"/>
          <p:cNvGrpSpPr/>
          <p:nvPr/>
        </p:nvGrpSpPr>
        <p:grpSpPr>
          <a:xfrm>
            <a:off x="9326880" y="4813920"/>
            <a:ext cx="1401840" cy="639000"/>
            <a:chOff x="9326880" y="4813920"/>
            <a:chExt cx="1401840" cy="639000"/>
          </a:xfrm>
        </p:grpSpPr>
        <p:sp>
          <p:nvSpPr>
            <p:cNvPr id="213" name="CustomShape 95"/>
            <p:cNvSpPr/>
            <p:nvPr/>
          </p:nvSpPr>
          <p:spPr>
            <a:xfrm>
              <a:off x="9326880" y="4813920"/>
              <a:ext cx="1388160" cy="60660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9368280" y="4813920"/>
              <a:ext cx="1360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15" name="CustomShape 97"/>
          <p:cNvSpPr/>
          <p:nvPr/>
        </p:nvSpPr>
        <p:spPr>
          <a:xfrm rot="16200000" flipV="1">
            <a:off x="9969480" y="4660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5903280" y="4385880"/>
            <a:ext cx="1199880" cy="639000"/>
            <a:chOff x="5903280" y="4385880"/>
            <a:chExt cx="1199880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5903280" y="4385880"/>
              <a:ext cx="1199880" cy="58572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017400" y="4385880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Wireless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Channel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04" name="Group 59">
            <a:extLst>
              <a:ext uri="{FF2B5EF4-FFF2-40B4-BE49-F238E27FC236}">
                <a16:creationId xmlns:a16="http://schemas.microsoft.com/office/drawing/2014/main" id="{F386BBF5-E1C8-4DA1-AA39-079B2A72A0B8}"/>
              </a:ext>
            </a:extLst>
          </p:cNvPr>
          <p:cNvGrpSpPr/>
          <p:nvPr/>
        </p:nvGrpSpPr>
        <p:grpSpPr>
          <a:xfrm>
            <a:off x="3000023" y="5652000"/>
            <a:ext cx="337680" cy="455400"/>
            <a:chOff x="6341400" y="3553020"/>
            <a:chExt cx="337680" cy="455400"/>
          </a:xfrm>
        </p:grpSpPr>
        <p:sp>
          <p:nvSpPr>
            <p:cNvPr id="105" name="CustomShape 60">
              <a:extLst>
                <a:ext uri="{FF2B5EF4-FFF2-40B4-BE49-F238E27FC236}">
                  <a16:creationId xmlns:a16="http://schemas.microsoft.com/office/drawing/2014/main" id="{1B483846-0AE7-4E24-9E83-E97D4DD5ED9C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61">
              <a:extLst>
                <a:ext uri="{FF2B5EF4-FFF2-40B4-BE49-F238E27FC236}">
                  <a16:creationId xmlns:a16="http://schemas.microsoft.com/office/drawing/2014/main" id="{3DC0A345-141C-4E44-A67A-75DE503E48C6}"/>
                </a:ext>
              </a:extLst>
            </p:cNvPr>
            <p:cNvSpPr/>
            <p:nvPr/>
          </p:nvSpPr>
          <p:spPr>
            <a:xfrm>
              <a:off x="6354467" y="355302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07" name="Group 8">
            <a:extLst>
              <a:ext uri="{FF2B5EF4-FFF2-40B4-BE49-F238E27FC236}">
                <a16:creationId xmlns:a16="http://schemas.microsoft.com/office/drawing/2014/main" id="{25CDFA5C-4648-421D-A16A-1C2C0E57D4EE}"/>
              </a:ext>
            </a:extLst>
          </p:cNvPr>
          <p:cNvGrpSpPr/>
          <p:nvPr/>
        </p:nvGrpSpPr>
        <p:grpSpPr>
          <a:xfrm>
            <a:off x="1444052" y="5464230"/>
            <a:ext cx="1427342" cy="354450"/>
            <a:chOff x="1705680" y="5848710"/>
            <a:chExt cx="1449360" cy="354450"/>
          </a:xfrm>
        </p:grpSpPr>
        <p:sp>
          <p:nvSpPr>
            <p:cNvPr id="108" name="CustomShape 9">
              <a:extLst>
                <a:ext uri="{FF2B5EF4-FFF2-40B4-BE49-F238E27FC236}">
                  <a16:creationId xmlns:a16="http://schemas.microsoft.com/office/drawing/2014/main" id="{4F70AF9D-BDAF-4D26-A235-6DBC288DC325}"/>
                </a:ext>
              </a:extLst>
            </p:cNvPr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CustomShape 10">
              <a:extLst>
                <a:ext uri="{FF2B5EF4-FFF2-40B4-BE49-F238E27FC236}">
                  <a16:creationId xmlns:a16="http://schemas.microsoft.com/office/drawing/2014/main" id="{2B27DD3C-7596-41F8-A030-6C0FAAE6566D}"/>
                </a:ext>
              </a:extLst>
            </p:cNvPr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10" name="CustomShape 78">
            <a:extLst>
              <a:ext uri="{FF2B5EF4-FFF2-40B4-BE49-F238E27FC236}">
                <a16:creationId xmlns:a16="http://schemas.microsoft.com/office/drawing/2014/main" id="{18A57514-76A0-4479-BDF3-378924EABAA0}"/>
              </a:ext>
            </a:extLst>
          </p:cNvPr>
          <p:cNvSpPr/>
          <p:nvPr/>
        </p:nvSpPr>
        <p:spPr>
          <a:xfrm rot="12502338" flipV="1">
            <a:off x="2737134" y="565888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8">
            <a:extLst>
              <a:ext uri="{FF2B5EF4-FFF2-40B4-BE49-F238E27FC236}">
                <a16:creationId xmlns:a16="http://schemas.microsoft.com/office/drawing/2014/main" id="{3D14C8B7-8EBC-43DB-A585-A73EC4078A71}"/>
              </a:ext>
            </a:extLst>
          </p:cNvPr>
          <p:cNvSpPr/>
          <p:nvPr/>
        </p:nvSpPr>
        <p:spPr>
          <a:xfrm rot="9097662">
            <a:off x="2758709" y="6000583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962667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94"/>
          <p:cNvGrpSpPr/>
          <p:nvPr/>
        </p:nvGrpSpPr>
        <p:grpSpPr>
          <a:xfrm>
            <a:off x="8876921" y="2780743"/>
            <a:ext cx="1791362" cy="389189"/>
            <a:chOff x="8507220" y="4813920"/>
            <a:chExt cx="2276038" cy="389189"/>
          </a:xfrm>
        </p:grpSpPr>
        <p:sp>
          <p:nvSpPr>
            <p:cNvPr id="213" name="CustomShape 95"/>
            <p:cNvSpPr/>
            <p:nvPr/>
          </p:nvSpPr>
          <p:spPr>
            <a:xfrm>
              <a:off x="8687494" y="4813920"/>
              <a:ext cx="1922162" cy="389189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8507220" y="4822679"/>
              <a:ext cx="2276038" cy="3563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Denoised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12" name="Group 85">
            <a:extLst>
              <a:ext uri="{FF2B5EF4-FFF2-40B4-BE49-F238E27FC236}">
                <a16:creationId xmlns:a16="http://schemas.microsoft.com/office/drawing/2014/main" id="{8A4264FB-1A5F-4DEE-8E1C-4BC22C652D94}"/>
              </a:ext>
            </a:extLst>
          </p:cNvPr>
          <p:cNvGrpSpPr/>
          <p:nvPr/>
        </p:nvGrpSpPr>
        <p:grpSpPr>
          <a:xfrm>
            <a:off x="6467224" y="4607280"/>
            <a:ext cx="1014946" cy="655200"/>
            <a:chOff x="8046720" y="807840"/>
            <a:chExt cx="1645920" cy="655200"/>
          </a:xfrm>
        </p:grpSpPr>
        <p:sp>
          <p:nvSpPr>
            <p:cNvPr id="113" name="CustomShape 86">
              <a:extLst>
                <a:ext uri="{FF2B5EF4-FFF2-40B4-BE49-F238E27FC236}">
                  <a16:creationId xmlns:a16="http://schemas.microsoft.com/office/drawing/2014/main" id="{07E1DC0E-DEE6-4CB8-9C54-CBFF1C42829E}"/>
                </a:ext>
              </a:extLst>
            </p:cNvPr>
            <p:cNvSpPr/>
            <p:nvPr/>
          </p:nvSpPr>
          <p:spPr>
            <a:xfrm>
              <a:off x="8046720" y="81720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87">
              <a:extLst>
                <a:ext uri="{FF2B5EF4-FFF2-40B4-BE49-F238E27FC236}">
                  <a16:creationId xmlns:a16="http://schemas.microsoft.com/office/drawing/2014/main" id="{81E1B519-5A67-4668-AC28-4182F14F76F9}"/>
                </a:ext>
              </a:extLst>
            </p:cNvPr>
            <p:cNvSpPr/>
            <p:nvPr/>
          </p:nvSpPr>
          <p:spPr>
            <a:xfrm>
              <a:off x="8123400" y="80784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Phase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19" name="CustomShape 1"/>
          <p:cNvSpPr/>
          <p:nvPr/>
        </p:nvSpPr>
        <p:spPr>
          <a:xfrm>
            <a:off x="3789117" y="3722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519317" y="3683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519317" y="4576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15097" y="2175041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637277" y="4602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10223490" y="34558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526517" y="1840241"/>
            <a:ext cx="507546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89057" y="2156681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913037" y="1979921"/>
            <a:ext cx="150930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62457" y="2015201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698397" y="3084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535110" y="3026520"/>
            <a:ext cx="3307447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690037" y="3765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709837" y="3183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6909717" y="3202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7842270" y="3400744"/>
            <a:ext cx="859789" cy="639000"/>
            <a:chOff x="8409998" y="3463742"/>
            <a:chExt cx="88974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787321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09998" y="3463742"/>
              <a:ext cx="8897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398877" y="3652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8934071" y="3394442"/>
            <a:ext cx="1103322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b="1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altLang="zh-CN" sz="1800" b="1" strike="noStrike" spc="-1" dirty="0">
                <a:solidFill>
                  <a:srgbClr val="000000"/>
                </a:solidFill>
                <a:latin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b="1" spc="-1" dirty="0">
                  <a:solidFill>
                    <a:srgbClr val="000000"/>
                  </a:solidFill>
                  <a:latin typeface="Times New Roman"/>
                </a:rPr>
                <a:t>Mask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438837" y="4745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446037" y="3970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8369875" y="4040282"/>
            <a:ext cx="0" cy="899276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82" name="Line 64"/>
          <p:cNvSpPr/>
          <p:nvPr/>
        </p:nvSpPr>
        <p:spPr>
          <a:xfrm flipH="1">
            <a:off x="7493696" y="4934880"/>
            <a:ext cx="882481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16200000" flipV="1">
            <a:off x="8299317" y="4041941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500317" y="5239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500316" y="5393796"/>
            <a:ext cx="7899211" cy="210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21457" y="2005841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92" name="CustomShape 74"/>
          <p:cNvSpPr/>
          <p:nvPr/>
        </p:nvSpPr>
        <p:spPr>
          <a:xfrm rot="16200000" flipV="1">
            <a:off x="10305620" y="3900431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272152" y="3325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567016" y="3322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3295188" flipV="1">
            <a:off x="7648439" y="3391203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367091" y="4878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368971" y="4897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6174477" y="487907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8723570" y="36610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5400000">
            <a:off x="9945761" y="2578105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416957" y="3517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5942397" y="3533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31917" y="2279452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573536" y="229003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53411" y="229003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20937" y="226000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43097" y="227620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TextShape 92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1" name="CustomShape 93"/>
          <p:cNvSpPr/>
          <p:nvPr/>
        </p:nvSpPr>
        <p:spPr>
          <a:xfrm rot="5400000" flipV="1">
            <a:off x="5904597" y="4315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97"/>
          <p:cNvSpPr/>
          <p:nvPr/>
        </p:nvSpPr>
        <p:spPr>
          <a:xfrm rot="5400000">
            <a:off x="10210176" y="3283215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8492527" y="4973761"/>
            <a:ext cx="1806391" cy="639000"/>
            <a:chOff x="6126803" y="4366261"/>
            <a:chExt cx="976356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15" name="Line 63">
            <a:extLst>
              <a:ext uri="{FF2B5EF4-FFF2-40B4-BE49-F238E27FC236}">
                <a16:creationId xmlns:a16="http://schemas.microsoft.com/office/drawing/2014/main" id="{2A0BEA6C-708C-4AD6-9166-FAAE552084FE}"/>
              </a:ext>
            </a:extLst>
          </p:cNvPr>
          <p:cNvSpPr/>
          <p:nvPr/>
        </p:nvSpPr>
        <p:spPr>
          <a:xfrm flipV="1">
            <a:off x="10377748" y="3911220"/>
            <a:ext cx="0" cy="150191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16" name="CustomShape 83">
            <a:extLst>
              <a:ext uri="{FF2B5EF4-FFF2-40B4-BE49-F238E27FC236}">
                <a16:creationId xmlns:a16="http://schemas.microsoft.com/office/drawing/2014/main" id="{2FC72A79-8B27-4F61-BFE9-E1767A03EDD1}"/>
              </a:ext>
            </a:extLst>
          </p:cNvPr>
          <p:cNvSpPr/>
          <p:nvPr/>
        </p:nvSpPr>
        <p:spPr>
          <a:xfrm rot="10800000" flipV="1">
            <a:off x="9896633" y="36373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7" name="Group 8">
            <a:extLst>
              <a:ext uri="{FF2B5EF4-FFF2-40B4-BE49-F238E27FC236}">
                <a16:creationId xmlns:a16="http://schemas.microsoft.com/office/drawing/2014/main" id="{56E75A5B-F993-48BF-82BE-F83AAD200037}"/>
              </a:ext>
            </a:extLst>
          </p:cNvPr>
          <p:cNvGrpSpPr/>
          <p:nvPr/>
        </p:nvGrpSpPr>
        <p:grpSpPr>
          <a:xfrm>
            <a:off x="1835110" y="1986041"/>
            <a:ext cx="1438447" cy="655200"/>
            <a:chOff x="1462680" y="5547960"/>
            <a:chExt cx="1935360" cy="655200"/>
          </a:xfrm>
        </p:grpSpPr>
        <p:sp>
          <p:nvSpPr>
            <p:cNvPr id="118" name="CustomShape 9">
              <a:extLst>
                <a:ext uri="{FF2B5EF4-FFF2-40B4-BE49-F238E27FC236}">
                  <a16:creationId xmlns:a16="http://schemas.microsoft.com/office/drawing/2014/main" id="{25F90B32-7632-415C-A6B9-3D75E7C1ECD2}"/>
                </a:ext>
              </a:extLst>
            </p:cNvPr>
            <p:cNvSpPr/>
            <p:nvPr/>
          </p:nvSpPr>
          <p:spPr>
            <a:xfrm>
              <a:off x="1462680" y="555732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10">
              <a:extLst>
                <a:ext uri="{FF2B5EF4-FFF2-40B4-BE49-F238E27FC236}">
                  <a16:creationId xmlns:a16="http://schemas.microsoft.com/office/drawing/2014/main" id="{C41EB7D9-E130-4BBA-AC27-BDDC141A5618}"/>
                </a:ext>
              </a:extLst>
            </p:cNvPr>
            <p:cNvSpPr/>
            <p:nvPr/>
          </p:nvSpPr>
          <p:spPr>
            <a:xfrm>
              <a:off x="1705680" y="554796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62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9914</TotalTime>
  <Words>159</Words>
  <Application>Microsoft Office PowerPoint</Application>
  <PresentationFormat>宽屏</PresentationFormat>
  <Paragraphs>139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ChenningLi</dc:creator>
  <dc:description/>
  <cp:lastModifiedBy>Li, Chenning</cp:lastModifiedBy>
  <cp:revision>112</cp:revision>
  <dcterms:created xsi:type="dcterms:W3CDTF">2020-05-14T19:48:36Z</dcterms:created>
  <dcterms:modified xsi:type="dcterms:W3CDTF">2020-07-04T14:29:28Z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