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F46A-1CCC-4E09-906F-AA97263D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A3A7E-FC5E-4D18-9D16-E0FDB815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7B51-3370-4BC6-B6DF-459BF177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D991-C1F6-416A-B342-7200AFA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536D-15D1-4D57-986F-0476EE3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5165-8830-43BE-85B6-692610B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8FB4-8CAE-4F84-B0D1-E01522A5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B3AE-33E0-4DD7-A26F-192065B2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5150-1AB5-4399-8787-3F6FC0A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96DA-473E-4C77-BCE2-A0753AA7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0E110-28C7-4191-812D-F22884BD4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415B4-7262-437D-966E-F5AB484BD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5ACE-B171-4EA5-8E7D-D35B1A4E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7787-695E-4062-8218-8834F309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5951-4F31-4D41-9358-404EBAA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BF6A-432E-4DF5-A146-3CC8A231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2EB3-07B5-416D-A93F-EE521BEC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4AD7-D872-4C08-B191-912257CB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C63A-6EBF-4252-8EE3-6950A6C9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17A6-E8CA-4503-84BF-2D5D3029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3FD-D79F-4E26-B5ED-AAEFDDC5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D340-A478-4634-AA2D-475257FB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AFD2-385A-4A0B-9171-F9980A7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E7D8-E907-4C35-8022-34E4375C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FDE9-7A1B-4C19-BE5D-DABAB42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F8D-BB33-4A6E-887A-38770812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ABF1-BB8E-4FE9-920A-7925CDD64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4951-B4B5-4E88-9E7F-2416BB8B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29FF4-804A-4FAB-95AB-262CE74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7969-F427-4A3A-AE62-33ED944E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B1D5-4A04-4699-BFDC-90C1DFA1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8357-C9D0-4018-A3F6-B7A2AA2B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0CF9D-CE83-4EE9-9CF3-F05E4D7B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7D9A0-5EE0-4EAF-8ABB-8843392C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BF8BA-EBFA-4CF7-BBF8-4F3B6E50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D7775-21B9-41F7-81A5-C15300A9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2D126-8AD2-4701-BC12-7E904C3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FB6-C8E5-4354-A7CF-29BAB2A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1995-8D9A-474A-B131-F79ACD37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2651-81D2-465A-B5B5-2AB8B08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00FF8-F2C4-4B72-9DFD-C2353AE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18A09-E043-40F2-AD06-5A2E5C95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B18CE-629A-4FA7-BD1D-BF58440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D987-09E8-40C2-87F2-A887CD63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2175A-42C9-46DF-B2E6-A32441C8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35F5-C5DB-4447-B428-AB8E2AB5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CF51-4B52-4D42-B042-3EF0C241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C7E4-63AA-46B6-BFCF-648E967C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6A9B2-BE30-47E7-B798-1316B1E4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A7C4C-DD48-430F-B361-DDBE4B0F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90CB-DFCC-4753-A3D9-4449F48C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8ABE-6D0F-4DB7-B94D-57FA5EA2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FE14-033F-4EC6-ADFB-A892516E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D579E-4931-4F02-AF94-8CBB2DDB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2EC8-8EEE-48CC-B522-4DEB74FC0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2435-EBAF-4FBC-9384-CC7D6DEF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4E59-88A9-4F46-BDF3-F4CBC722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AA0E5-F83C-46A7-A2BE-0A7B51D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3494E-EA62-483D-9BBC-27E51436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CCCB-0B0E-4DE3-AC53-A9A743EB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085F-DB0E-472A-A73B-8E732953F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9615-0B4F-4D0B-B942-2E384D2C205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6291-479E-42C9-B991-DB0D3F18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262C-D042-43FF-B9FC-6E3CC93AF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3279-DB79-4638-AA23-A58C9674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962C-9D88-459E-B245-C57CB9828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 attribute for deep layer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6F865-A43D-427E-BA42-B4B89C1F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1 attribute for deep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attribute for deep layer</dc:title>
  <dc:creator>Guo, Hanqing</dc:creator>
  <cp:lastModifiedBy>Guo, Hanqing</cp:lastModifiedBy>
  <cp:revision>3</cp:revision>
  <dcterms:created xsi:type="dcterms:W3CDTF">2017-10-15T06:51:16Z</dcterms:created>
  <dcterms:modified xsi:type="dcterms:W3CDTF">2017-10-15T09:02:27Z</dcterms:modified>
</cp:coreProperties>
</file>