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08" userDrawn="1">
          <p15:clr>
            <a:srgbClr val="A4A3A4"/>
          </p15:clr>
        </p15:guide>
        <p15:guide id="4" orient="horz" pos="2256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3"/>
    <p:restoredTop sz="94727"/>
  </p:normalViewPr>
  <p:slideViewPr>
    <p:cSldViewPr snapToGrid="0" snapToObjects="1">
      <p:cViewPr>
        <p:scale>
          <a:sx n="100" d="100"/>
          <a:sy n="100" d="100"/>
        </p:scale>
        <p:origin x="216" y="-168"/>
      </p:cViewPr>
      <p:guideLst>
        <p:guide orient="horz" pos="3168"/>
        <p:guide pos="3840"/>
        <p:guide orient="horz" pos="1608"/>
        <p:guide orient="horz" pos="2256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7T13:24:11.465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0 1395 24575,'33'0'0,"14"0"0,-3 0 0,19 0 0,-6 0 0,8 0 0,0 0 0,-7 5 0,-2 2 0,-15 5 0,-1-1 0,-7 0 0,-6 0 0,-1-1 0,-6 0 0,0 5 0,0-4 0,0 8 0,1-3 0,-1 4 0,6 1 0,-5-1 0,1 1 0,-3-1 0,-4 0 0,5-4 0,-4 3 0,3-8 0,-8 3 0,3-4 0,-5-5 0,0 3 0,0-7 0,20 3 0,-5-4 0,18 0 0,-9 0 0,0 0 0,-5 0 0,3-5 0,-9-1 0,4-4 0,-11 0 0,4 0 0,-8-5 0,3 5 0,-5-5 0,1 1 0,0-1 0,4-5 0,2 4 0,4-3 0,0 3 0,0-4 0,0 4 0,0 1 0,0 5 0,1 0 0,-6 4 0,8 2 0,-7 4 0,3 0 0,-5 0 0,0 0 0,1 0 0,1 0 0,3 0 0,-4 4 0,5 2 0,6 4 0,-5 0 0,11 6 0,-5 1 0,6 5 0,0 0 0,0 0 0,7-4 0,2 3 0,6-7 0,-7 3 0,6-5 0,-13-1 0,6 0 0,-13-5 0,5-1 0,-6-5 0,0 0 0,-1 0 0,-5 0 0,0 0 0,-4-9 0,3 2 0,-4-12 0,6-2 0,-1-1 0,2-10 0,0 5 0,7-15 0,-5 7 0,6-14 0,-1 13 0,-4-11 0,19-5 0,-23 13 0,23-17 0,-26 26 0,18-13 0,-6 8 0,0 0 0,-3 7 0,0 1 0,9 1 0,-6 4 0,10 1 0,-18 6 0,9 4 0,-9 1 0,10-1 0,-5-5 0,0 4 0,5-4 0,-5 0 0,1 4 0,3-3 0,-9 0 0,4 3 0,-6-3 0,-5 6 0,4-2 0,-8-3 0,8 3 0,-9-3 0,9 4 0,-8 0 0,7 0 0,-2-4 0,-1 3 0,4-4 0,-4 6 0,14-6 0,-7 4 0,13-5 0,-13 6 0,9-1 0,-3 5 0,5-4 0,0 4 0,7 0 0,-6 1 0,6 5 0,-7 0 0,-5 0 0,3 0 0,-9 0 0,4 0 0,-6 0 0,0 0 0,-5 0 0,-1 0 0,-5 0 0,5 5 0,-4 0 0,4 4 0,-4 0 0,4 1 0,11 4 0,3 2 0,9 6 0,-4 0 0,0 0 0,7 1 0,-5-1 0,11 2 0,-11-2 0,-1-5 0,-8-1 0,0-6 0,-10 0 0,9 0 0,-15-4 0,4-2 0,0-4 0,-4 0 0,9 0 0,-8 0 0,8 0 0,-9 0 0,9 0 0,-4-9 0,20-7 0,-11-6 0,16 1 0,-12 1 0,5 8 0,0-9 0,6 3 0,-4 0 0,12 1 0,-6 5 0,0 0 0,6 6 0,-6-5 0,1 10 0,4-4 0,-11 5 0,5 0 0,-13 0 0,5 0 0,-11 0 0,5 0 0,-11 0 0,4 0 0,-9 0 0,9 4 0,-3 2 0,20 24 0,-12-10 0,26 30 0,-26-26 0,17 17 0,-5-10 0,4 12 0,2-10 0,-11 7 0,-5-17 0,-5 3 0,-1-6 0,0 0 0,-5-5 0,4 4 0,-4-4 0,5 1 0,0 3 0,1-3 0,-1 4 0,1 6 0,-1-9 0,1 7 0,-1-8 0,0 0 0,-4 3 0,7-4 0,-11 0 0,6-1 0,-9-5 0,0 5 0,1 1 0,0 5 0,0 0 0,0-5 0,0 10 0,0-8 0,0 9 0,6 0 0,-5-5 0,10 11 0,-5-11 0,10 6 0,4 8 0,4-15 0,10 28 0,-9-33 0,14 20 0,-15-22 0,13 9 0,-6-9 0,1 4 0,25 0 0,-26-4 0,26 4 0,-32-11 0,11 5 0,-11-10 0,5 4 0,0-5 0,-6 0 0,13 0 0,-12 0 0,4 0 0,1 0 0,2 0 0,6 0 0,0-5 0,0-2 0,7-5 0,-5-6 0,6-1 0,8-13 0,-12 6 0,0-5 0,11-8 0,-35 14 0,30-20 0,-12-6 0,-5 9 0,13-23 0,-24 28 0,0-4 0,-7 1 0,-7 11 0,1-10 0,-6 12 0,-1-1 0,1 2 0,-6 6 0,0 0 0,-5 0 0,0 4 0,4-3 0,-3 4 0,4-5 0,-5 4 0,4-3 0,-2 4 0,2-11 0,0 4 0,-2-4 0,7 0 0,-8 4 0,9-24 0,-4 15 0,6-24 0,-1 20 0,0-5 0,0 7 0,1-7 0,-1 5 0,1-11 0,-1 11 0,0-5 0,0 7 0,1-7 0,-1 5 0,0-5 0,1 0 0,-1 5 0,0-5 0,0 7 0,0 0 0,0 6 0,-5 1 0,-2 5 0,1 6 0,-4 1 0,3 5 0,-4-1 0,0 1 0,0 0 0,-5 4 0,13 1 0,-5 4 0,11 0 0,-5 0 0,0 0 0,0 0 0,0 0 0,0 0 0,0 0 0,0 0 0,0 0 0,0 0 0,0 0 0,5 0 0,2 0 0,4 0 0,-5 0 0,4 0 0,-4 0 0,5 0 0,0 0 0,6 0 0,-4 0 0,4 0 0,-11 0 0,4 4 0,-4-3 0,0 8 0,4-8 0,-9 7 0,9-7 0,-3 7 0,9-6 0,3 7 0,-1-8 0,5 9 0,-11-4 0,11 0 0,-11 3 0,0-8 0,-2 8 0,-8-8 0,3 3 0,-5 0 0,0-3 0,0 7 0,0-7 0,-4 7 0,3-7 0,-7 8 0,7-4 0,-3 4 0,4 0 0,1 0 0,-1 0 0,0 0 0,5 1 0,1-1 0,5 6 0,0-4 0,0 3 0,6-3 0,-4-1 0,9 1 0,-9-1 0,10 1 0,-11-5 0,5 3 0,0-8 0,-5 4 0,5-5 0,-10 0 0,2 0 0,-2 0 0,4 0 0,0 0 0,6 0 0,-5 0 0,11 0 0,-5 0 0,6-5 0,-5-1 0,3-5 0,-9 5 0,4-3 0,-6 8 0,-5-4 0,4 1 0,-9 2 0,9-2 0,-9 4 0,9 0 0,-8 0 0,8 0 0,-4 0 0,5 0 0,0 0 0,-5 0 0,4 0 0,-4 0 0,1 0 0,-2 0 0,-5 0 0,0 0 0,0 0 0,0 0 0,0 0 0,0 0 0,0 0 0,0 0 0,0 0 0,1 0 0,-1 0 0,5 4 0,1-3 0,5 4 0,-5-5 0,4 4 0,-4-3 0,1 4 0,2-5 0,-7 0 0,8 0 0,-9 0 0,4 0 0,-5 0 0,0 0 0,0 0 0,0 0 0,0 0 0,1 0 0,-1 4 0,-4 1 0,-1 4 0,-4 0 0,0 0 0,0 0 0,0 1 0,0-1 0,0 0 0,0 0 0,0 0 0,0 0 0,4 0 0,1-4 0,9 4 0,-4-4 0,9 0 0,-9 3 0,9-2 0,-8-1 0,7 0 0,-2-1 0,4-3 0,0 8 0,0-8 0,6 9 0,-5-9 0,5 8 0,-6-8 0,1 4 0,-6-1 0,-1-3 0,-5 7 0,0-7 0,0 3 0,0 0 0,-4 1 0,3 0 0,-7 3 0,7-7 0,-3 7 0,5-3 0,-1 4 0,0-4 0,0 4 0,5-4 0,1 5 0,11-5 0,-5 4 0,11-3 0,-10 4 0,9-4 0,-9 3 0,-1-8 0,-2 8 0,-9-8 0,4 4 0,-5-5 0,0 4 0,0-3 0,0 3 0,1 0 0,-1-3 0,0 7 0,0-7 0,0 7 0,0-3 0,0 0 0,0 3 0,0-2 0,0-1 0,0-1 0,1 0 0,-1-3 0,0 7 0,0-3 0,0 0 0,0 3 0,0-7 0,0 7 0,0-7 0,-4 7 0,3-3 0,-2 0 0,-1 3 0,-1-3 0,-4 4 0,0 1 0,4-1 0,-3 0 0,3 0 0,-4 0 0,0 0 0,0 0 0,0 0 0,0 0 0,0 0 0,0 1 0,0-1 0,4 0 0,1 0 0,4 0 0,0 5 0,1 1 0,5 1 0,0 3 0,11-3 0,-4 5 0,9-4 0,-3 3 0,5-3 0,0 5 0,0 0 0,0-5 0,0-1 0,-6-6 0,-1 1 0,-6-1 0,0 0 0,-4-4 0,-2-2 0,-5-4 0,0 0 0,0 0 0,0 0 0,9 0 0,-7 0 0,7 0 0,-8 0 0,-1 0 0,0 0 0,0 0 0,0 0 0,0 0 0,0 0 0,0 0 0,0 0 0,0 0 0,0 0 0,1 0 0,4 0 0,-4 0 0,4 0 0,0 0 0,-4 0 0,4 0 0,-5 0 0,0 0 0,0 0 0,1 0 0,-1 0 0,0 0 0,0 0 0,0 0 0,0 0 0,0 0 0,0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7T13:34:30.583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1034 24575,'26'0'0,"-2"-5"0,30-14 0,-17 5 0,24-22 0,-10 15 0,7-5 0,-3 3 0,-13 10 0,-3-4 0,-11 6 0,-2 5 0,-11 1 0,-1 5 0,-5 0 0,0 0 0,0 0 0,0 0 0,0 0 0,0 0 0,0 0 0,0 0 0,1 0 0,-1 4 0,5 2 0,1-1 0,5 4 0,6-3 0,-5 4 0,5 1 0,-6-1 0,1 0 0,-6-1 0,4-3 0,-9 2 0,9-3 0,-9 5 0,4-5 0,-5 3 0,5-2 0,-3 3 0,3 0 0,0 1 0,1 0 0,0-1 0,4 1 0,-9-1 0,9 6 0,-9-5 0,9 9 0,-3-8 0,-1 8 0,4-4 0,-3 1 0,4 3 0,0-3 0,0 4 0,0 0 0,0-4 0,1 3 0,-6-9 0,-1 4 0,-5-5 0,0 1 0,0-1 0,0-4 0,-4 3 0,3-7 0,-7 7 0,7-7 0,-3 7 0,5-7 0,-1 7 0,0-7 0,0 7 0,0-3 0,5 0 0,1 4 0,5-4 0,0 5 0,1 0 0,-6 0 0,4 0 0,-4 0 0,5 0 0,-5-1 0,4-3 0,-4 2 0,5-2 0,1 4 0,-1 0 0,0 0 0,0 0 0,6 1 0,-5-1 0,11 1 0,-10-1 0,9 1 0,-9-1 0,9 1 0,-9-1 0,4 1 0,-11-2 0,4 1 0,0-5 0,-3 0 0,2-5 0,-4 0 0,2 0 0,-1 0 0,4 0 0,-4 0 0,11 0 0,-5 0 0,11 0 0,-10 0 0,9 0 0,-3 0 0,-1 0 0,-1 0 0,0 0 0,-5 0 0,5 0 0,-11 0 0,4 0 0,-8 0 0,2 0 0,-3 0 0,4 0 0,-4 0 0,13 0 0,-12 0 0,12 0 0,-13 0 0,4 0 0,0 0 0,-3 0 0,8 0 0,-4 4 0,5 2 0,0 4 0,0-4 0,0 2 0,6-2 0,-4 5 0,9 0 0,-9-6 0,10 5 0,-5-4 0,0 0 0,5 4 0,-5-4 0,0 5 0,-1-5 0,0 3 0,-4-3 0,13 4 0,-13 0 0,7-4 0,-14 3 0,10-4 0,-8 5 0,14 1 0,-3 0 0,5 0 0,0 0 0,0 0 0,0 0 0,0 5 0,7-4 0,-6 4 0,20 3 0,-23-3 0,22 3 0,-18-3 0,7-4 0,-2-1 0,-13 0 0,-1-1 0,-11-4 0,10-2 0,4-4 0,5 0 0,13 6 0,-12 0 0,4 5 0,-6 0 0,0 0 0,1 0 0,-1 0 0,-6 0 0,5 0 0,-5-1 0,6 1 0,0 0 0,0 1 0,0-1 0,-5-1 0,3 1 0,-9-1 0,4 1 0,-6-1 0,-5-1 0,4-3 0,-4 2 0,0-2 0,4 3 0,-4 1 0,11 1 0,-4-1 0,9 1 0,-9-1 0,24 1 0,-20-1 0,20 1 0,-19-1 0,6-3 0,0 2 0,0-2 0,7 4 0,-5 0 0,5 1 0,-7-6 0,6 4 0,-4-9 0,5 9 0,-7-8 0,0 7 0,0-7 0,0 8 0,7-4 0,-5 0 0,5 5 0,-7-10 0,0 9 0,-6-9 0,5 4 0,-11-1 0,20-3 0,-12 9 0,13-9 0,-9 4 0,0-5 0,1 5 0,-1-4 0,0 4 0,0-5 0,0 5 0,0-4 0,0 4 0,0-5 0,-6 0 0,5 5 0,-10-4 0,3 4 0,-4-5 0,-1 0 0,0 0 0,0 0 0,0 0 0,6 0 0,-5 0 0,0 0 0,-2 0 0,5 0 0,-1 0 0,6 0 0,-9 0 0,0 0 0,0-5 0,0 0 0,1-6 0,-1 1 0,0 5 0,0-9 0,0 12 0,0-16 0,0 11 0,6-8 0,-4 5 0,9-1 0,-9-4 0,9 3 0,-9-3 0,4 4 0,-6 1 0,-5 0 0,10 0 0,-13-5 0,13 8 0,-1-11 0,-1 11 0,12-8 0,-14 5 0,5 4 0,-6-3 0,0 3 0,0 0 0,1-3 0,-1 8 0,-5-8 0,4 8 0,-4-3 0,5 4 0,0-4 0,0 3 0,0-4 0,1 5 0,4 0 0,-3 0 0,4 0 0,-6 0 0,0 0 0,0 0 0,6 0 0,-4 0 0,13 0 0,-13 0 0,7 0 0,-9 0 0,0 0 0,0 0 0,0 0 0,-4 0 0,3 0 0,-4 0 0,0 0 0,4 0 0,-9 0 0,9 0 0,-4 0 0,5 0 0,1 0 0,-6 0 0,4 0 0,-4 0 0,5 0 0,6 0 0,-5 0 0,5 0 0,-6 0 0,1 0 0,13 0 0,-10 0 0,11 0 0,-15 0 0,0 0 0,0 0 0,0 5 0,1-4 0,-1 3 0,-5-4 0,4 5 0,-9-4 0,9 3 0,-9 0 0,9-3 0,-8 7 0,7-2 0,-2-1 0,4 4 0,6-3 0,-5 4 0,11 1 0,-5 0 0,13 0 0,-5 0 0,4 1 0,16-1 0,-17 0 0,17-5 0,-16 4 0,-4-9 0,5 5 0,0-6 0,-6 0 0,13 0 0,-12 0 0,4 0 0,1 0 0,-5 0 0,5 0 0,-7 0 0,0 0 0,0 0 0,7 0 0,-11 0 0,9-5 0,-17-1 0,11 0 0,-10-3 0,9 3 0,-9-4 0,9-2 0,6-3 0,-8 8 0,12-8 0,-20 10 0,11-6 0,-10 0 0,9 0 0,-3 0 0,-1 1 0,4-1 0,-9 5 0,4-4 0,0 4 0,-10-4 0,4 4 0,-6 2 0,-4 0 0,4 3 0,-4-3 0,-1 4 0,0 0 0,0 0 0,0 0 0,5 0 0,7-5 0,0-5 0,12-13 0,-5 0 0,7-6 0,-1 1 0,-6 5 0,5 0 0,-12 3 0,0 9 0,-2-3 0,-4-1 0,5 4 0,0-4 0,-4 1 0,3 2 0,-3-7 0,4 3 0,6 0 0,-5-3 0,11 2 0,-10-4 0,9-1 0,-4 1 0,1 0 0,3-1 0,-9 1 0,4 5 0,-6-3 0,0 7 0,-5-2 0,-1 4 0,-5 1 0,1 0 0,-1 0 0,9-10 0,-2 7 0,3-6 0,0 4 0,-4 3 0,5-8 0,0 3 0,1 0 0,-6 2 0,-1 4 0,-5 1 0,0 0 0,0-1 0,0 1 0,0 0 0,0 0 0,0-1 0,1 1 0,-1 0 0,0 0 0,0-1 0,0 1 0,0 0 0,1-5 0,-1 3 0,0-3 0,5-4 0,-3 2 0,7-4 0,-7 1 0,3 8 0,-4-8 0,0 8 0,-1-3 0,0 5 0,1-5 0,-1 3 0,5-8 0,-3 9 0,8-9 0,-9 8 0,9-8 0,-9 9 0,9-5 0,-8 1 0,3 3 0,-5-3 0,0 5 0,0 0 0,1-1 0,-1 1 0,0 0 0,4-4 0,-3 2 0,4-7 0,-5 12 0,0-7 0,0 7 0,1-3 0,-1 0 0,0 4 0,0-3 0,-4 3 0,3-5 0,-3 5 0,4-3 0,0 3 0,-4-4 0,3-1 0,-3 5 0,4-3 0,1 3 0,-1 0 0,0-3 0,-4 2 0,3 1 0,-7-3 0,7 7 0,-3-7 0,4 3 0,4-9 0,-2-1 0,2 1 0,1-1 0,-3 6 0,3-1 0,-5 5 0,0-3 0,0 3 0,0-5 0,0 1 0,0 0 0,0 4 0,1-3 0,-1 2 0,0 1 0,0-3 0,0 3 0,0 0 0,0-3 0,0 7 0,0-8 0,0 8 0,-4-7 0,8 3 0,-7-4 0,7 4 0,-8-3 0,3 6 0,-3-6 0,4 3 0,0-4 0,0 0 0,0-1 0,0 5 0,1-3 0,-1 7 0,0-7 0,0 3 0,0-4 0,0 3 0,0-2 0,0 3 0,0 0 0,0-3 0,0 7 0,-3-8 0,2 8 0,-3-3 0,0 0 0,3-1 0,-3 0 0,4-3 0,0 3 0,0-5 0,0 1 0,0 0 0,0 0 0,1 4 0,-5-4 0,3 8 0,-7-7 0,7 7 0,-7-7 0,7 7 0,-3-3 0,4 0 0,0-1 0,0-1 0,0-2 0,-4 3 0,3 0 0,-3 1 0,1 0 0,2 3 0,-3-7 0,4 6 0,-4-6 0,3 7 0,-3-7 0,4 7 0,0-7 0,0 7 0,0-7 0,0 7 0,1-8 0,-1 8 0,0-7 0,-4 3 0,3 0 0,-3 1 0,0 0 0,3 3 0,-3-8 0,4 8 0,0-7 0,0 7 0,0-7 0,1 7 0,-1-3 0,-4 0 0,3 3 0,-3-3 0,4 4 0,-4-5 0,3 4 0,-3-3 0,4 0 0,0 3 0,0-7 0,1 7 0,-1-7 0,0 7 0,0-3 0,0 4 0,-4-4 0,3 3 0,-3-4 0,4 1 0,0 3 0,0-3 0,0 4 0,-3-4 0,2 3 0,-3-3 0,0 0 0,3 3 0,-3-3 0,4 4 0,-4-4 0,3 3 0,-3-3 0,4 4 0,0-5 0,0 4 0,1-3 0,-1 4 0,0 0 0,0 0 0,0-4 0,0 3 0,0-3 0,0 4 0,0 0 0,0 0 0,0 0 0,1 0 0,-1 0 0,0 0 0,0 0 0,0-4 0,0 3 0,0-3 0,0 4 0,0 0 0,0 0 0,1 0 0,-1 0 0,0 0 0,0 0 0,0 0 0,0 0 0,0 0 0,0 0 0,0 0 0,0 0 0,0 0 0,1 0 0,-1 0 0,0 0 0,0 4 0,0 1 0,0 0 0,-4 3 0,3-7 0,-3 3 0,4 0 0,0-3 0,1 7 0,-1-7 0,0 3 0,-4 0 0,3-3 0,-3 3 0,4-4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0,0 0 0,1 0 0,-1 0 0,0 0 0,0 0 0,0 0 0,0 0 0,0 0 0,-4-4 0,3 3 0,-3-3 0,0 0 0,3 3 0,-7-7 0,8 7 0,-4-3 0,0 0 0,3 3 0,-7-8 0,7 8 0,-7-7 0,7 7 0,-3-3 0,0 0 0,3 3 0,-3-3 0,0 0 0,-1 3 0,-4-3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7T13:57:26.205"/>
    </inkml:context>
    <inkml:brush xml:id="br0">
      <inkml:brushProperty name="width" value="0.03528" units="cm"/>
      <inkml:brushProperty name="height" value="0.03528" units="cm"/>
      <inkml:brushProperty name="color" value="#FF0000"/>
    </inkml:brush>
  </inkml:definitions>
  <inkml:trace contextRef="#ctx0" brushRef="#br0">1 979 24575,'43'-43'0,"-5"5"0,12-7 0,-5 7 0,0 1 0,6-8 0,-15 13 0,12-4 0,-12 7 0,5 5 0,-7-5 0,-1 12 0,0 1 0,-6 5 0,-1 0 0,-6 1 0,1 5 0,-1 0 0,-5 1 0,4 3 0,2-3 0,0 4 0,11 0 0,2 0 0,1 0 0,11 0 0,-11 0 0,5 0 0,-7 0 0,0 0 0,0 0 0,0 0 0,-6 0 0,5 5 0,-5 1 0,6 5 0,-5-1 0,3 1 0,-9 0 0,18 4 0,-16-4 0,11 4 0,-20-9 0,-1 2 0,-5-7 0,0 3 0,0-4 0,0 4 0,1-3 0,-1 3 0,0-4 0,0 0 0,5 0 0,7 0 0,0 0 0,11 0 0,-5 0 0,13 0 0,-5 0 0,5 0 0,-7 0 0,0-5 0,0-1 0,-6-5 0,5 5 0,-11-3 0,11-2 0,-5-1 0,6-9 0,0 4 0,7-1 0,-5-3 0,11 3 0,-11-5 0,5 5 0,-7 2 0,0 5 0,-6 0 0,-1 1 0,0 4 0,-4 1 0,9 5 0,-9 0 0,16 0 0,-2 0 0,5 0 0,6 0 0,9 16 0,-11-2 0,3 13 0,-22-6 0,-6-6 0,-4-1 0,-2-4 0,-5-1 0,0 0 0,0-4 0,5-1 0,7-4 0,6 0 0,6 0 0,7 0 0,9 0 0,1 0 0,13 0 0,-13 0 0,-1 0 0,-2 0 0,-13 0 0,6-5 0,-7-1 0,15-10 0,-11-1 0,17-1 0,-19-3 0,11 8 0,3-5 0,9 0 0,-1 4 0,6-5 0,-13 12 0,6-4 0,-8 10 0,-7-5 0,-1 6 0,-7 0 0,-5 0 0,3 0 0,-9 0 0,9 0 0,-3 0 0,5 0 0,0 0 0,7 6 0,1 0 0,0 6 0,6 0 0,-12 4 0,4-4 0,3 9 0,-12-9 0,5 2 0,-15-3 0,0-1 0,0 0 0,6 5 0,-4-4 0,3 9 0,1-8 0,-4 7 0,4-3 0,0 0 0,-5 3 0,0-8 0,-2 8 0,-4-3 0,5-1 0,1 4 0,-1-3 0,0 4 0,1 6 0,-1-5 0,1 5 0,0 0 0,-1-4 0,10 13 0,-12-13 0,10 3 0,-17-11 0,3-5 0,0 1 0,-4-1 0,9 1 0,-4-1 0,11 2 0,-4-1 0,9 1 0,-9-1 0,10 1 0,-11-5 0,11-1 0,-11-5 0,11 0 0,-11 0 0,11 0 0,-5 0 0,1 0 0,3 0 0,-9 0 0,13-5 0,-13-5 0,7-1 0,-9-8 0,-4 3 0,3-4 0,-8 4 0,3-3 0,2-9 0,-4 5 0,4-10 0,-6 7 0,0 5 0,7-18 0,1 3 0,0 1 0,-1-11 0,-2 23 0,-3-15 0,10-4 0,-4-1 0,1-7 0,3 11 0,-10 11 0,3 2 0,1-7 0,-4 15 0,8-14 0,-5 13 0,0 3 0,-1-3 0,-5 5 0,5 3 0,-2-8 0,7 3 0,-4 1 0,5-5 0,0 9 0,1-8 0,4 2 0,-3 1 0,10 0 0,-11 11 0,11-5 0,-11 8 0,5-7 0,0 8 0,-4-4 0,4 5 0,-6 0 0,6 0 0,-5 0 0,11 0 0,-11 0 0,26 0 0,-16 0 0,16 5 0,-7 2 0,-5 4 0,5 0 0,-1 1 0,-4-1 0,5 0 0,-7 0 0,-6 0 0,5 0 0,-5 0 0,6 0 0,0 0 0,0 5 0,7-4 0,2 5 0,6-5 0,0 0 0,0 0 0,0 0 0,0 0 0,8 0 0,15 0 0,-10-5 0,16-1 0,-27-6 0,6 0 0,-8 0 0,0 0 0,0 0 0,8 0 0,-6 0 0,5 0 0,-7 0 0,0-6 0,0-1 0,1 1 0,-8 0 0,5 6 0,-11-5 0,5 4 0,-7-4 0,0 5 0,0 0 0,0 0 0,7 0 0,1 0 0,7 0 0,0 0 0,-6 0 0,49 0 0,-22 0-235,-14 0 1,3 0 234,25 0 0,1-12 0,-16 3 0,4-22 0,-22 10 0,6-4 0,-15 3 0,-7 10 0,-8-4 0,-11 10 469,-1 2-469,-5 4 0,0 0 0,0 0 0,0 0 0,1 0 0,-1 0 0,0 0 0,0 0 0,5 0 0,1 0 0,5 0 0,0-5 0,-5 0 0,4 0 0,-8-4 0,3 8 0,-5-3 0,-4 0 0,3 3 0,-7-3 0,3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EA83-2A19-FF49-8130-CDC6F1B3F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FA04-A27A-F041-9D15-B8D93F7F9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B29F-B1B5-5646-A09F-9C5C68EC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A16-7D85-1745-A4C8-DE6DAC2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C217-E453-0C4C-959C-8AD160C2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AD1C-96BC-2442-A4E7-5929690E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020F-4331-824B-AFCF-D8688CD3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E9BA-B050-ED4E-9900-26DF869F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A013-494F-F744-B7CE-A5CE16D2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93E6A-6CFB-9545-B066-DC807275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3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36D45-C666-3940-A594-C18C4B89A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61D3C-0A09-3A48-8249-9450B7A3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35707-F15C-7F47-BF1F-7E8EC1C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91EF-E5A6-634A-96B5-8523D420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D1B2-26C0-354E-911C-BD7803F1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E2AD-9800-C549-BAC1-6BB5E734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19D6-692E-3A4B-92B3-AAD5ED89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5DA9-565D-8545-90F6-2F9AE18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3D8E-87D1-ED49-A9CC-5DFDC4D7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361B-1CDC-0D4D-AFF1-F2FD6B0D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C43C-E5A0-B54A-BA14-19BE2175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07B5-4569-CD48-9732-46D5777D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722A-C794-5E47-BBCA-D68623A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D76C-BD8F-B04B-BC0A-BBC35F9E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91B7-5EB5-674B-9272-19DE376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BEDA-1C0B-D54B-BA11-C87D4C1F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ABAF-A542-D545-8FD1-23DFC2047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B2195-EC68-1B41-8DD9-28BAA3C2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2D058-8878-314D-8D31-D4CE4AAE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C1E4A-651C-6148-AE45-12EDC0A6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C4C6-00F4-4041-945C-98C4D02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29B8-4FAE-694F-A013-3D7FECC2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F1D4-BDDF-A44E-98E5-3E2B86F1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9750-273C-9E44-B4B6-8520F211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E36D7-DA3E-0045-841C-320FD9BE3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9B964-567B-8D46-8AE6-FB3101EC2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9FE26-CD5D-4A4E-AAE7-82D4C965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6D799-06AD-4141-88A9-D3BC34B9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B89C-7B46-B942-A909-97C04E5E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09B2-AFCF-B343-B02A-44E8FFC4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70CD5-0DC5-A64C-933A-7193452B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0E885-5D49-E049-ACDD-8CEA5BB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2284A-7F0E-2A4E-A5D9-0535280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4B50D-0B90-CD4B-85C7-AE595053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98CC6-A78D-0544-9045-EBE3944A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3CEA-20B6-8044-AB9F-AB652F41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353E-1937-FB4F-A1A4-1FACC42A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8BAF-47A5-3440-808C-4A65E0B3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423A-FD6B-0548-B593-EA087FFD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A553-8696-CD4C-8CD9-DD23AEE6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6264-6A49-FB42-9CE0-704DD03E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F961-9646-B44E-9E0B-272FB87B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18E7-85A6-BB47-B664-4895F025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132EA-40C2-B245-A999-EA70554C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D14B-FA86-1B49-96B8-67D748C3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6DD7A-1A11-B940-BD44-D0F71FE6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794D-A7C7-D141-A175-B41002CE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F1DC-F01E-5F4A-83F5-0748BE7B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9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78C07-59B8-254C-8D46-5C262F22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2D72-3623-934D-9E0C-3D52A99E7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80B0-8AF2-2C43-B875-AD328C499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BA957-702A-724D-AD8A-03599EFBF801}" type="datetimeFigureOut">
              <a:rPr lang="en-US" smtClean="0"/>
              <a:t>8/17/19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7C9B-BC74-6742-8C8B-4B0FC527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FE2D-7238-004D-AC6F-0585C767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65B34-8EB1-AE43-814A-D4FEFA79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customXml" Target="../ink/ink2.xml"/><Relationship Id="rId10" Type="http://schemas.openxmlformats.org/officeDocument/2006/relationships/image" Target="../media/image24.png"/><Relationship Id="rId19" Type="http://schemas.openxmlformats.org/officeDocument/2006/relationships/customXml" Target="../ink/ink3.xml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8143D-286F-0240-B046-11DD763F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40"/>
            <a:ext cx="12192000" cy="38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5874D-713E-ED4C-8E20-FA61B83A888A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887730" y="5024847"/>
            <a:ext cx="50950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F8F18-8348-8C48-94BF-46B4EDBDBE94}"/>
              </a:ext>
            </a:extLst>
          </p:cNvPr>
          <p:cNvCxnSpPr/>
          <p:nvPr/>
        </p:nvCxnSpPr>
        <p:spPr>
          <a:xfrm>
            <a:off x="7315200" y="5024847"/>
            <a:ext cx="4023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8B81C8-F292-6646-BC99-B6BA6F6A17D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>
            <a:off x="9416142" y="3577047"/>
            <a:ext cx="23763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CAAB2-9AE6-BB49-91C8-917FB5CF5103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>
            <a:off x="7354388" y="2129247"/>
            <a:ext cx="2567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BE3E844-8657-CC41-90CC-900639747324}"/>
              </a:ext>
            </a:extLst>
          </p:cNvPr>
          <p:cNvSpPr/>
          <p:nvPr/>
        </p:nvSpPr>
        <p:spPr>
          <a:xfrm>
            <a:off x="684820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13CD3B-2E6F-A841-A961-48D0317C33BB}"/>
              </a:ext>
            </a:extLst>
          </p:cNvPr>
          <p:cNvSpPr/>
          <p:nvPr/>
        </p:nvSpPr>
        <p:spPr>
          <a:xfrm>
            <a:off x="941614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BF8E5-C72E-7446-AE4E-9E4E6791F882}"/>
              </a:ext>
            </a:extLst>
          </p:cNvPr>
          <p:cNvSpPr/>
          <p:nvPr/>
        </p:nvSpPr>
        <p:spPr>
          <a:xfrm>
            <a:off x="1078012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ABEB16-E176-3943-8B04-3407C6BCA54A}"/>
              </a:ext>
            </a:extLst>
          </p:cNvPr>
          <p:cNvSpPr/>
          <p:nvPr/>
        </p:nvSpPr>
        <p:spPr>
          <a:xfrm>
            <a:off x="1691639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BEE20-DF15-1944-8514-3348B3692AF3}"/>
              </a:ext>
            </a:extLst>
          </p:cNvPr>
          <p:cNvSpPr/>
          <p:nvPr/>
        </p:nvSpPr>
        <p:spPr>
          <a:xfrm>
            <a:off x="2943496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27B142-36AD-6F42-82EA-568D091CB50D}"/>
              </a:ext>
            </a:extLst>
          </p:cNvPr>
          <p:cNvSpPr/>
          <p:nvPr/>
        </p:nvSpPr>
        <p:spPr>
          <a:xfrm>
            <a:off x="4286249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F295D4-4832-F849-BBD6-429A5C6F003F}"/>
              </a:ext>
            </a:extLst>
          </p:cNvPr>
          <p:cNvSpPr/>
          <p:nvPr/>
        </p:nvSpPr>
        <p:spPr>
          <a:xfrm>
            <a:off x="5436324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A0E8BE-A926-0C43-AF91-9B81E5093D14}"/>
              </a:ext>
            </a:extLst>
          </p:cNvPr>
          <p:cNvCxnSpPr>
            <a:cxnSpLocks/>
            <a:stCxn id="44" idx="0"/>
            <a:endCxn id="13" idx="0"/>
          </p:cNvCxnSpPr>
          <p:nvPr/>
        </p:nvCxnSpPr>
        <p:spPr>
          <a:xfrm>
            <a:off x="887730" y="2129247"/>
            <a:ext cx="13100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A87E1-62DA-2A41-8073-18EDA2E30566}"/>
              </a:ext>
            </a:extLst>
          </p:cNvPr>
          <p:cNvCxnSpPr>
            <a:cxnSpLocks/>
            <a:stCxn id="13" idx="1"/>
            <a:endCxn id="15" idx="7"/>
          </p:cNvCxnSpPr>
          <p:nvPr/>
        </p:nvCxnSpPr>
        <p:spPr>
          <a:xfrm>
            <a:off x="1839897" y="2553298"/>
            <a:ext cx="3310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018743-CD6F-5540-9895-264153E50179}"/>
              </a:ext>
            </a:extLst>
          </p:cNvPr>
          <p:cNvCxnSpPr>
            <a:cxnSpLocks/>
            <a:stCxn id="44" idx="1"/>
            <a:endCxn id="13" idx="1"/>
          </p:cNvCxnSpPr>
          <p:nvPr/>
        </p:nvCxnSpPr>
        <p:spPr>
          <a:xfrm>
            <a:off x="529802" y="2553298"/>
            <a:ext cx="1310095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B0874-EFF9-D346-B1D7-B2A8B83CD5B9}"/>
              </a:ext>
            </a:extLst>
          </p:cNvPr>
          <p:cNvCxnSpPr>
            <a:cxnSpLocks/>
            <a:stCxn id="44" idx="2"/>
            <a:endCxn id="14" idx="2"/>
          </p:cNvCxnSpPr>
          <p:nvPr/>
        </p:nvCxnSpPr>
        <p:spPr>
          <a:xfrm>
            <a:off x="381544" y="3577047"/>
            <a:ext cx="256195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59483F-08B1-2F49-BDC5-5CCEFB003212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507486" y="4600796"/>
            <a:ext cx="258426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FB58A-5B14-FC41-AB99-41AC2B055242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>
            <a:off x="2943496" y="3577047"/>
            <a:ext cx="2355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124552-FEAB-6046-BAC4-424B3BFCB2BF}"/>
              </a:ext>
            </a:extLst>
          </p:cNvPr>
          <p:cNvCxnSpPr>
            <a:cxnSpLocks/>
            <a:stCxn id="14" idx="3"/>
            <a:endCxn id="16" idx="5"/>
          </p:cNvCxnSpPr>
          <p:nvPr/>
        </p:nvCxnSpPr>
        <p:spPr>
          <a:xfrm>
            <a:off x="3091754" y="4600796"/>
            <a:ext cx="3208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B95592-55EE-2841-A80D-144823F50E3E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>
            <a:off x="6848202" y="3577047"/>
            <a:ext cx="256794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49D3A58-40D3-0145-84F7-1BAC8A7CFEE5}"/>
              </a:ext>
            </a:extLst>
          </p:cNvPr>
          <p:cNvSpPr/>
          <p:nvPr/>
        </p:nvSpPr>
        <p:spPr>
          <a:xfrm>
            <a:off x="381544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204755-93B7-5842-B388-3BBCA7FAC048}"/>
                  </a:ext>
                </a:extLst>
              </p:cNvPr>
              <p:cNvSpPr txBox="1"/>
              <p:nvPr/>
            </p:nvSpPr>
            <p:spPr>
              <a:xfrm>
                <a:off x="2084004" y="2204354"/>
                <a:ext cx="265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204755-93B7-5842-B388-3BBCA7FA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04" y="2204354"/>
                <a:ext cx="265073" cy="307777"/>
              </a:xfrm>
              <a:prstGeom prst="rect">
                <a:avLst/>
              </a:prstGeom>
              <a:blipFill>
                <a:blip r:embed="rId2"/>
                <a:stretch>
                  <a:fillRect l="-9091" r="-454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4C7257-0540-A944-900A-6C550D183378}"/>
                  </a:ext>
                </a:extLst>
              </p:cNvPr>
              <p:cNvSpPr txBox="1"/>
              <p:nvPr/>
            </p:nvSpPr>
            <p:spPr>
              <a:xfrm>
                <a:off x="3328604" y="3855354"/>
                <a:ext cx="2710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4C7257-0540-A944-900A-6C550D18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04" y="3855354"/>
                <a:ext cx="271036" cy="307777"/>
              </a:xfrm>
              <a:prstGeom prst="rect">
                <a:avLst/>
              </a:prstGeom>
              <a:blipFill>
                <a:blip r:embed="rId3"/>
                <a:stretch>
                  <a:fillRect l="-9091" r="-909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99D17-6AB1-FD43-B96B-D9B7476F9232}"/>
                  </a:ext>
                </a:extLst>
              </p:cNvPr>
              <p:cNvSpPr txBox="1"/>
              <p:nvPr/>
            </p:nvSpPr>
            <p:spPr>
              <a:xfrm>
                <a:off x="4662104" y="2763154"/>
                <a:ext cx="2710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99D17-6AB1-FD43-B96B-D9B7476F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04" y="2763154"/>
                <a:ext cx="271036" cy="307777"/>
              </a:xfrm>
              <a:prstGeom prst="rect">
                <a:avLst/>
              </a:prstGeom>
              <a:blipFill>
                <a:blip r:embed="rId4"/>
                <a:stretch>
                  <a:fillRect l="-9091" r="-454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A04072-1296-904F-B4B8-21D3F51AE713}"/>
                  </a:ext>
                </a:extLst>
              </p:cNvPr>
              <p:cNvSpPr txBox="1"/>
              <p:nvPr/>
            </p:nvSpPr>
            <p:spPr>
              <a:xfrm>
                <a:off x="5843204" y="4604654"/>
                <a:ext cx="2600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A04072-1296-904F-B4B8-21D3F51A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04" y="4604654"/>
                <a:ext cx="260071" cy="307777"/>
              </a:xfrm>
              <a:prstGeom prst="rect">
                <a:avLst/>
              </a:prstGeom>
              <a:blipFill>
                <a:blip r:embed="rId5"/>
                <a:stretch>
                  <a:fillRect l="-1363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7C4067-B1D9-DF4A-A476-25A69001D11F}"/>
              </a:ext>
            </a:extLst>
          </p:cNvPr>
          <p:cNvCxnSpPr>
            <a:stCxn id="56" idx="1"/>
          </p:cNvCxnSpPr>
          <p:nvPr/>
        </p:nvCxnSpPr>
        <p:spPr>
          <a:xfrm flipH="1">
            <a:off x="9922328" y="2455641"/>
            <a:ext cx="709494" cy="30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6B852-D15C-3F4A-8E8F-587D9ACF2AE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10455843" y="4094847"/>
            <a:ext cx="745557" cy="29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175A5-FCE2-D543-ACF1-59AA44ED91AE}"/>
                  </a:ext>
                </a:extLst>
              </p:cNvPr>
              <p:cNvSpPr txBox="1"/>
              <p:nvPr/>
            </p:nvSpPr>
            <p:spPr>
              <a:xfrm>
                <a:off x="36223" y="3365500"/>
                <a:ext cx="232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175A5-FCE2-D543-ACF1-59AA44ED9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" y="3365500"/>
                <a:ext cx="232435" cy="307777"/>
              </a:xfrm>
              <a:prstGeom prst="rect">
                <a:avLst/>
              </a:prstGeom>
              <a:blipFill>
                <a:blip r:embed="rId6"/>
                <a:stretch>
                  <a:fillRect l="-15789" r="-2105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2AB8C8D3-F393-3641-964D-C634775B564B}"/>
              </a:ext>
            </a:extLst>
          </p:cNvPr>
          <p:cNvSpPr/>
          <p:nvPr/>
        </p:nvSpPr>
        <p:spPr>
          <a:xfrm>
            <a:off x="5439228" y="1981200"/>
            <a:ext cx="1012371" cy="260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33DF4A-8E66-554D-AF37-CC09AFDDD79F}"/>
              </a:ext>
            </a:extLst>
          </p:cNvPr>
          <p:cNvSpPr/>
          <p:nvPr/>
        </p:nvSpPr>
        <p:spPr>
          <a:xfrm>
            <a:off x="4283528" y="3589746"/>
            <a:ext cx="1012371" cy="99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59DC54-CD15-D24C-BA67-555B400CBEE3}"/>
              </a:ext>
            </a:extLst>
          </p:cNvPr>
          <p:cNvSpPr/>
          <p:nvPr/>
        </p:nvSpPr>
        <p:spPr>
          <a:xfrm>
            <a:off x="2940776" y="1990344"/>
            <a:ext cx="2355124" cy="55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02343E-25A2-DB49-96CD-F9AEE7E64BC6}"/>
              </a:ext>
            </a:extLst>
          </p:cNvPr>
          <p:cNvSpPr/>
          <p:nvPr/>
        </p:nvSpPr>
        <p:spPr>
          <a:xfrm>
            <a:off x="1542216" y="4613497"/>
            <a:ext cx="3753684" cy="40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08D32A-8FA9-1E49-9222-B3EE25D5697A}"/>
              </a:ext>
            </a:extLst>
          </p:cNvPr>
          <p:cNvSpPr/>
          <p:nvPr/>
        </p:nvSpPr>
        <p:spPr>
          <a:xfrm>
            <a:off x="1692510" y="3607873"/>
            <a:ext cx="1012371" cy="97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81DD9-68D0-BE4A-8979-0D2920FDE3CF}"/>
              </a:ext>
            </a:extLst>
          </p:cNvPr>
          <p:cNvSpPr/>
          <p:nvPr/>
        </p:nvSpPr>
        <p:spPr>
          <a:xfrm>
            <a:off x="1688735" y="2569557"/>
            <a:ext cx="2267132" cy="99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FFA235-8E17-D84F-9844-FEF5AEDDFFF4}"/>
              </a:ext>
            </a:extLst>
          </p:cNvPr>
          <p:cNvSpPr/>
          <p:nvPr/>
        </p:nvSpPr>
        <p:spPr>
          <a:xfrm>
            <a:off x="10746261" y="2129245"/>
            <a:ext cx="1110880" cy="1437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2D7CC2-0939-D14E-BC2A-7F5924A277E5}"/>
                  </a:ext>
                </a:extLst>
              </p:cNvPr>
              <p:cNvSpPr txBox="1"/>
              <p:nvPr/>
            </p:nvSpPr>
            <p:spPr>
              <a:xfrm>
                <a:off x="10631822" y="2204354"/>
                <a:ext cx="1022010" cy="50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2D7CC2-0939-D14E-BC2A-7F5924A2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22" y="2204354"/>
                <a:ext cx="1022010" cy="502573"/>
              </a:xfrm>
              <a:prstGeom prst="rect">
                <a:avLst/>
              </a:prstGeom>
              <a:blipFill>
                <a:blip r:embed="rId7"/>
                <a:stretch>
                  <a:fillRect l="-1220" t="-25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DC16E6CB-8C1D-6E45-A630-74A85B871CD3}"/>
              </a:ext>
            </a:extLst>
          </p:cNvPr>
          <p:cNvSpPr/>
          <p:nvPr/>
        </p:nvSpPr>
        <p:spPr>
          <a:xfrm>
            <a:off x="9363251" y="3607873"/>
            <a:ext cx="1110880" cy="1414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ECA645-7934-3847-A81A-1EFFAEC4E16A}"/>
                  </a:ext>
                </a:extLst>
              </p:cNvPr>
              <p:cNvSpPr txBox="1"/>
              <p:nvPr/>
            </p:nvSpPr>
            <p:spPr>
              <a:xfrm>
                <a:off x="9441912" y="4139500"/>
                <a:ext cx="1013931" cy="50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ECA645-7934-3847-A81A-1EFFAEC4E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12" y="4139500"/>
                <a:ext cx="1013931" cy="502573"/>
              </a:xfrm>
              <a:prstGeom prst="rect">
                <a:avLst/>
              </a:prstGeom>
              <a:blipFill>
                <a:blip r:embed="rId8"/>
                <a:stretch>
                  <a:fillRect t="-2439" r="-123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/>
              <p:nvPr/>
            </p:nvSpPr>
            <p:spPr>
              <a:xfrm>
                <a:off x="678829" y="1656006"/>
                <a:ext cx="22823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9" y="1656006"/>
                <a:ext cx="2282356" cy="307777"/>
              </a:xfrm>
              <a:prstGeom prst="rect">
                <a:avLst/>
              </a:prstGeom>
              <a:blipFill>
                <a:blip r:embed="rId9"/>
                <a:stretch>
                  <a:fillRect l="-1657" t="-3846" r="-165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/>
              <p:nvPr/>
            </p:nvSpPr>
            <p:spPr>
              <a:xfrm>
                <a:off x="7354387" y="1665403"/>
                <a:ext cx="37405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387" y="1665403"/>
                <a:ext cx="3740575" cy="307777"/>
              </a:xfrm>
              <a:prstGeom prst="rect">
                <a:avLst/>
              </a:prstGeom>
              <a:blipFill>
                <a:blip r:embed="rId10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30F2179F-63DB-EC4D-92B7-150CC13776E9}"/>
              </a:ext>
            </a:extLst>
          </p:cNvPr>
          <p:cNvSpPr txBox="1"/>
          <p:nvPr/>
        </p:nvSpPr>
        <p:spPr>
          <a:xfrm>
            <a:off x="529802" y="374904"/>
            <a:ext cx="37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80E736-B339-C24F-9821-04A64DC311DD}"/>
                  </a:ext>
                </a:extLst>
              </p:cNvPr>
              <p:cNvSpPr txBox="1"/>
              <p:nvPr/>
            </p:nvSpPr>
            <p:spPr>
              <a:xfrm>
                <a:off x="6203800" y="3412559"/>
                <a:ext cx="360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80E736-B339-C24F-9821-04A64DC3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00" y="3412559"/>
                <a:ext cx="360676" cy="307777"/>
              </a:xfrm>
              <a:prstGeom prst="rect">
                <a:avLst/>
              </a:prstGeom>
              <a:blipFill>
                <a:blip r:embed="rId11"/>
                <a:stretch>
                  <a:fillRect l="-6667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6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5874D-713E-ED4C-8E20-FA61B83A888A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526530" y="5024847"/>
            <a:ext cx="50950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F8F18-8348-8C48-94BF-46B4EDBDBE94}"/>
              </a:ext>
            </a:extLst>
          </p:cNvPr>
          <p:cNvCxnSpPr/>
          <p:nvPr/>
        </p:nvCxnSpPr>
        <p:spPr>
          <a:xfrm>
            <a:off x="825500" y="5024847"/>
            <a:ext cx="4023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8B81C8-F292-6646-BC99-B6BA6F6A17D2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>
            <a:off x="2926442" y="3577047"/>
            <a:ext cx="23763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DCAAB2-9AE6-BB49-91C8-917FB5CF5103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>
            <a:off x="864688" y="2129247"/>
            <a:ext cx="2567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BE3E844-8657-CC41-90CC-900639747324}"/>
              </a:ext>
            </a:extLst>
          </p:cNvPr>
          <p:cNvSpPr/>
          <p:nvPr/>
        </p:nvSpPr>
        <p:spPr>
          <a:xfrm>
            <a:off x="35850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13CD3B-2E6F-A841-A961-48D0317C33BB}"/>
              </a:ext>
            </a:extLst>
          </p:cNvPr>
          <p:cNvSpPr/>
          <p:nvPr/>
        </p:nvSpPr>
        <p:spPr>
          <a:xfrm>
            <a:off x="292644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CBF8E5-C72E-7446-AE4E-9E4E6791F882}"/>
              </a:ext>
            </a:extLst>
          </p:cNvPr>
          <p:cNvSpPr/>
          <p:nvPr/>
        </p:nvSpPr>
        <p:spPr>
          <a:xfrm>
            <a:off x="4290422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ABEB16-E176-3943-8B04-3407C6BCA54A}"/>
              </a:ext>
            </a:extLst>
          </p:cNvPr>
          <p:cNvSpPr/>
          <p:nvPr/>
        </p:nvSpPr>
        <p:spPr>
          <a:xfrm>
            <a:off x="7330439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BEE20-DF15-1944-8514-3348B3692AF3}"/>
              </a:ext>
            </a:extLst>
          </p:cNvPr>
          <p:cNvSpPr/>
          <p:nvPr/>
        </p:nvSpPr>
        <p:spPr>
          <a:xfrm>
            <a:off x="8582296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27B142-36AD-6F42-82EA-568D091CB50D}"/>
              </a:ext>
            </a:extLst>
          </p:cNvPr>
          <p:cNvSpPr/>
          <p:nvPr/>
        </p:nvSpPr>
        <p:spPr>
          <a:xfrm>
            <a:off x="9925049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F295D4-4832-F849-BBD6-429A5C6F003F}"/>
              </a:ext>
            </a:extLst>
          </p:cNvPr>
          <p:cNvSpPr/>
          <p:nvPr/>
        </p:nvSpPr>
        <p:spPr>
          <a:xfrm>
            <a:off x="11075124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A0E8BE-A926-0C43-AF91-9B81E5093D14}"/>
              </a:ext>
            </a:extLst>
          </p:cNvPr>
          <p:cNvCxnSpPr>
            <a:cxnSpLocks/>
            <a:stCxn id="44" idx="0"/>
            <a:endCxn id="13" idx="0"/>
          </p:cNvCxnSpPr>
          <p:nvPr/>
        </p:nvCxnSpPr>
        <p:spPr>
          <a:xfrm>
            <a:off x="6526530" y="2129247"/>
            <a:ext cx="13100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FA87E1-62DA-2A41-8073-18EDA2E30566}"/>
              </a:ext>
            </a:extLst>
          </p:cNvPr>
          <p:cNvCxnSpPr>
            <a:cxnSpLocks/>
            <a:stCxn id="13" idx="1"/>
            <a:endCxn id="15" idx="7"/>
          </p:cNvCxnSpPr>
          <p:nvPr/>
        </p:nvCxnSpPr>
        <p:spPr>
          <a:xfrm>
            <a:off x="7478697" y="2553298"/>
            <a:ext cx="3310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FB58A-5B14-FC41-AB99-41AC2B055242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>
            <a:off x="8582296" y="3577047"/>
            <a:ext cx="2355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124552-FEAB-6046-BAC4-424B3BFCB2BF}"/>
              </a:ext>
            </a:extLst>
          </p:cNvPr>
          <p:cNvCxnSpPr>
            <a:cxnSpLocks/>
            <a:stCxn id="14" idx="3"/>
            <a:endCxn id="16" idx="5"/>
          </p:cNvCxnSpPr>
          <p:nvPr/>
        </p:nvCxnSpPr>
        <p:spPr>
          <a:xfrm>
            <a:off x="8730554" y="4600796"/>
            <a:ext cx="32086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49D3A58-40D3-0145-84F7-1BAC8A7CFEE5}"/>
              </a:ext>
            </a:extLst>
          </p:cNvPr>
          <p:cNvSpPr/>
          <p:nvPr/>
        </p:nvSpPr>
        <p:spPr>
          <a:xfrm>
            <a:off x="6020344" y="2129247"/>
            <a:ext cx="1012371" cy="2895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204755-93B7-5842-B388-3BBCA7FAC048}"/>
                  </a:ext>
                </a:extLst>
              </p:cNvPr>
              <p:cNvSpPr txBox="1"/>
              <p:nvPr/>
            </p:nvSpPr>
            <p:spPr>
              <a:xfrm>
                <a:off x="7722804" y="2204354"/>
                <a:ext cx="2650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204755-93B7-5842-B388-3BBCA7FA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804" y="2204354"/>
                <a:ext cx="265073" cy="307777"/>
              </a:xfrm>
              <a:prstGeom prst="rect">
                <a:avLst/>
              </a:prstGeom>
              <a:blipFill>
                <a:blip r:embed="rId2"/>
                <a:stretch>
                  <a:fillRect l="-9091" r="-454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4C7257-0540-A944-900A-6C550D183378}"/>
                  </a:ext>
                </a:extLst>
              </p:cNvPr>
              <p:cNvSpPr txBox="1"/>
              <p:nvPr/>
            </p:nvSpPr>
            <p:spPr>
              <a:xfrm>
                <a:off x="8967404" y="3855354"/>
                <a:ext cx="2710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34C7257-0540-A944-900A-6C550D183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404" y="3855354"/>
                <a:ext cx="271036" cy="307777"/>
              </a:xfrm>
              <a:prstGeom prst="rect">
                <a:avLst/>
              </a:prstGeom>
              <a:blipFill>
                <a:blip r:embed="rId3"/>
                <a:stretch>
                  <a:fillRect l="-9091" r="-909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99D17-6AB1-FD43-B96B-D9B7476F9232}"/>
                  </a:ext>
                </a:extLst>
              </p:cNvPr>
              <p:cNvSpPr txBox="1"/>
              <p:nvPr/>
            </p:nvSpPr>
            <p:spPr>
              <a:xfrm>
                <a:off x="10300904" y="2763154"/>
                <a:ext cx="2710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99D17-6AB1-FD43-B96B-D9B7476F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04" y="2763154"/>
                <a:ext cx="271036" cy="307777"/>
              </a:xfrm>
              <a:prstGeom prst="rect">
                <a:avLst/>
              </a:prstGeom>
              <a:blipFill>
                <a:blip r:embed="rId4"/>
                <a:stretch>
                  <a:fillRect l="-9091" r="-454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A04072-1296-904F-B4B8-21D3F51AE713}"/>
                  </a:ext>
                </a:extLst>
              </p:cNvPr>
              <p:cNvSpPr txBox="1"/>
              <p:nvPr/>
            </p:nvSpPr>
            <p:spPr>
              <a:xfrm>
                <a:off x="11482004" y="4604654"/>
                <a:ext cx="2600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A04072-1296-904F-B4B8-21D3F51A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2004" y="4604654"/>
                <a:ext cx="260071" cy="307777"/>
              </a:xfrm>
              <a:prstGeom prst="rect">
                <a:avLst/>
              </a:prstGeom>
              <a:blipFill>
                <a:blip r:embed="rId5"/>
                <a:stretch>
                  <a:fillRect l="-1363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7C4067-B1D9-DF4A-A476-25A69001D11F}"/>
              </a:ext>
            </a:extLst>
          </p:cNvPr>
          <p:cNvCxnSpPr>
            <a:stCxn id="56" idx="1"/>
          </p:cNvCxnSpPr>
          <p:nvPr/>
        </p:nvCxnSpPr>
        <p:spPr>
          <a:xfrm flipH="1">
            <a:off x="3432628" y="2455641"/>
            <a:ext cx="709494" cy="30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16B852-D15C-3F4A-8E8F-587D9ACF2AE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3966143" y="4094847"/>
            <a:ext cx="745557" cy="295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175A5-FCE2-D543-ACF1-59AA44ED91AE}"/>
                  </a:ext>
                </a:extLst>
              </p:cNvPr>
              <p:cNvSpPr txBox="1"/>
              <p:nvPr/>
            </p:nvSpPr>
            <p:spPr>
              <a:xfrm>
                <a:off x="36223" y="3365500"/>
                <a:ext cx="232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9175A5-FCE2-D543-ACF1-59AA44ED9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" y="3365500"/>
                <a:ext cx="232435" cy="307777"/>
              </a:xfrm>
              <a:prstGeom prst="rect">
                <a:avLst/>
              </a:prstGeom>
              <a:blipFill>
                <a:blip r:embed="rId6"/>
                <a:stretch>
                  <a:fillRect l="-15789" r="-2105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2AB8C8D3-F393-3641-964D-C634775B564B}"/>
              </a:ext>
            </a:extLst>
          </p:cNvPr>
          <p:cNvSpPr/>
          <p:nvPr/>
        </p:nvSpPr>
        <p:spPr>
          <a:xfrm>
            <a:off x="11078028" y="1981200"/>
            <a:ext cx="1012371" cy="260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533DF4A-8E66-554D-AF37-CC09AFDDD79F}"/>
              </a:ext>
            </a:extLst>
          </p:cNvPr>
          <p:cNvSpPr/>
          <p:nvPr/>
        </p:nvSpPr>
        <p:spPr>
          <a:xfrm>
            <a:off x="9922328" y="3589746"/>
            <a:ext cx="1012371" cy="99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59DC54-CD15-D24C-BA67-555B400CBEE3}"/>
              </a:ext>
            </a:extLst>
          </p:cNvPr>
          <p:cNvSpPr/>
          <p:nvPr/>
        </p:nvSpPr>
        <p:spPr>
          <a:xfrm>
            <a:off x="8579576" y="1990344"/>
            <a:ext cx="2355124" cy="55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02343E-25A2-DB49-96CD-F9AEE7E64BC6}"/>
              </a:ext>
            </a:extLst>
          </p:cNvPr>
          <p:cNvSpPr/>
          <p:nvPr/>
        </p:nvSpPr>
        <p:spPr>
          <a:xfrm>
            <a:off x="7181016" y="4613497"/>
            <a:ext cx="3753684" cy="402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08D32A-8FA9-1E49-9222-B3EE25D5697A}"/>
              </a:ext>
            </a:extLst>
          </p:cNvPr>
          <p:cNvSpPr/>
          <p:nvPr/>
        </p:nvSpPr>
        <p:spPr>
          <a:xfrm>
            <a:off x="7331310" y="3607873"/>
            <a:ext cx="1012371" cy="97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81DD9-68D0-BE4A-8979-0D2920FDE3CF}"/>
              </a:ext>
            </a:extLst>
          </p:cNvPr>
          <p:cNvSpPr/>
          <p:nvPr/>
        </p:nvSpPr>
        <p:spPr>
          <a:xfrm>
            <a:off x="7327535" y="2569557"/>
            <a:ext cx="2267132" cy="99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FFA235-8E17-D84F-9844-FEF5AEDDFFF4}"/>
              </a:ext>
            </a:extLst>
          </p:cNvPr>
          <p:cNvSpPr/>
          <p:nvPr/>
        </p:nvSpPr>
        <p:spPr>
          <a:xfrm>
            <a:off x="4256561" y="2129245"/>
            <a:ext cx="1110880" cy="1437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2D7CC2-0939-D14E-BC2A-7F5924A277E5}"/>
                  </a:ext>
                </a:extLst>
              </p:cNvPr>
              <p:cNvSpPr txBox="1"/>
              <p:nvPr/>
            </p:nvSpPr>
            <p:spPr>
              <a:xfrm>
                <a:off x="4142122" y="2204354"/>
                <a:ext cx="1022010" cy="50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2D7CC2-0939-D14E-BC2A-7F5924A2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22" y="2204354"/>
                <a:ext cx="1022010" cy="502573"/>
              </a:xfrm>
              <a:prstGeom prst="rect">
                <a:avLst/>
              </a:prstGeom>
              <a:blipFill>
                <a:blip r:embed="rId7"/>
                <a:stretch>
                  <a:fillRect l="-1220" t="-2500" r="-122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DC16E6CB-8C1D-6E45-A630-74A85B871CD3}"/>
              </a:ext>
            </a:extLst>
          </p:cNvPr>
          <p:cNvSpPr/>
          <p:nvPr/>
        </p:nvSpPr>
        <p:spPr>
          <a:xfrm>
            <a:off x="2873551" y="3607873"/>
            <a:ext cx="1110880" cy="1414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ECA645-7934-3847-A81A-1EFFAEC4E16A}"/>
                  </a:ext>
                </a:extLst>
              </p:cNvPr>
              <p:cNvSpPr txBox="1"/>
              <p:nvPr/>
            </p:nvSpPr>
            <p:spPr>
              <a:xfrm>
                <a:off x="2952212" y="4139500"/>
                <a:ext cx="1013931" cy="50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7ECA645-7934-3847-A81A-1EFFAEC4E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12" y="4139500"/>
                <a:ext cx="1013931" cy="502573"/>
              </a:xfrm>
              <a:prstGeom prst="rect">
                <a:avLst/>
              </a:prstGeom>
              <a:blipFill>
                <a:blip r:embed="rId8"/>
                <a:stretch>
                  <a:fillRect l="-1235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/>
              <p:nvPr/>
            </p:nvSpPr>
            <p:spPr>
              <a:xfrm>
                <a:off x="6317629" y="1656006"/>
                <a:ext cx="17227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29" y="1656006"/>
                <a:ext cx="1722716" cy="307777"/>
              </a:xfrm>
              <a:prstGeom prst="rect">
                <a:avLst/>
              </a:prstGeom>
              <a:blipFill>
                <a:blip r:embed="rId9"/>
                <a:stretch>
                  <a:fillRect l="-2190" t="-3846" r="-730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/>
              <p:nvPr/>
            </p:nvSpPr>
            <p:spPr>
              <a:xfrm>
                <a:off x="775787" y="1665403"/>
                <a:ext cx="28905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87" y="1665403"/>
                <a:ext cx="2890535" cy="307777"/>
              </a:xfrm>
              <a:prstGeom prst="rect">
                <a:avLst/>
              </a:prstGeom>
              <a:blipFill>
                <a:blip r:embed="rId10"/>
                <a:stretch>
                  <a:fillRect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30F2179F-63DB-EC4D-92B7-150CC13776E9}"/>
              </a:ext>
            </a:extLst>
          </p:cNvPr>
          <p:cNvSpPr txBox="1"/>
          <p:nvPr/>
        </p:nvSpPr>
        <p:spPr>
          <a:xfrm>
            <a:off x="529802" y="374904"/>
            <a:ext cx="37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Martingales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80E736-B339-C24F-9821-04A64DC311DD}"/>
                  </a:ext>
                </a:extLst>
              </p:cNvPr>
              <p:cNvSpPr txBox="1"/>
              <p:nvPr/>
            </p:nvSpPr>
            <p:spPr>
              <a:xfrm>
                <a:off x="5504851" y="3330502"/>
                <a:ext cx="360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D80E736-B339-C24F-9821-04A64DC3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51" y="3330502"/>
                <a:ext cx="360676" cy="307777"/>
              </a:xfrm>
              <a:prstGeom prst="rect">
                <a:avLst/>
              </a:prstGeom>
              <a:blipFill>
                <a:blip r:embed="rId11"/>
                <a:stretch>
                  <a:fillRect l="-6667" r="-10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F65EB57-9ACF-CC45-BE22-0619B346DA5F}"/>
              </a:ext>
            </a:extLst>
          </p:cNvPr>
          <p:cNvSpPr/>
          <p:nvPr/>
        </p:nvSpPr>
        <p:spPr>
          <a:xfrm>
            <a:off x="840706" y="2147819"/>
            <a:ext cx="651689" cy="286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B95592-55EE-2841-A80D-144823F50E3E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>
            <a:off x="358502" y="3577047"/>
            <a:ext cx="256794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7943BF3-7085-0E40-B123-89B6C30102EC}"/>
              </a:ext>
            </a:extLst>
          </p:cNvPr>
          <p:cNvSpPr/>
          <p:nvPr/>
        </p:nvSpPr>
        <p:spPr>
          <a:xfrm>
            <a:off x="6478684" y="2147819"/>
            <a:ext cx="651689" cy="286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018743-CD6F-5540-9895-264153E50179}"/>
              </a:ext>
            </a:extLst>
          </p:cNvPr>
          <p:cNvCxnSpPr>
            <a:cxnSpLocks/>
            <a:stCxn id="44" idx="1"/>
            <a:endCxn id="13" idx="1"/>
          </p:cNvCxnSpPr>
          <p:nvPr/>
        </p:nvCxnSpPr>
        <p:spPr>
          <a:xfrm>
            <a:off x="6168602" y="2553298"/>
            <a:ext cx="1310095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B0874-EFF9-D346-B1D7-B2A8B83CD5B9}"/>
              </a:ext>
            </a:extLst>
          </p:cNvPr>
          <p:cNvCxnSpPr>
            <a:cxnSpLocks/>
            <a:stCxn id="44" idx="2"/>
            <a:endCxn id="14" idx="2"/>
          </p:cNvCxnSpPr>
          <p:nvPr/>
        </p:nvCxnSpPr>
        <p:spPr>
          <a:xfrm>
            <a:off x="6020344" y="3577047"/>
            <a:ext cx="256195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59483F-08B1-2F49-BDC5-5CCEFB003212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6146286" y="4600796"/>
            <a:ext cx="258426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DEC09E90-C779-3E4B-B3BC-4F77B93AC893}"/>
              </a:ext>
            </a:extLst>
          </p:cNvPr>
          <p:cNvSpPr/>
          <p:nvPr/>
        </p:nvSpPr>
        <p:spPr>
          <a:xfrm>
            <a:off x="352335" y="2142799"/>
            <a:ext cx="993502" cy="2891183"/>
          </a:xfrm>
          <a:prstGeom prst="arc">
            <a:avLst>
              <a:gd name="adj1" fmla="val 16200000"/>
              <a:gd name="adj2" fmla="val 5409450"/>
            </a:avLst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839677E-5879-EC40-BAB3-7DD57225A475}"/>
              </a:ext>
            </a:extLst>
          </p:cNvPr>
          <p:cNvSpPr/>
          <p:nvPr/>
        </p:nvSpPr>
        <p:spPr>
          <a:xfrm>
            <a:off x="5979850" y="2142588"/>
            <a:ext cx="1000613" cy="2891399"/>
          </a:xfrm>
          <a:prstGeom prst="arc">
            <a:avLst>
              <a:gd name="adj1" fmla="val 16200000"/>
              <a:gd name="adj2" fmla="val 5409450"/>
            </a:avLst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AB8C8D3-F393-3641-964D-C634775B564B}"/>
              </a:ext>
            </a:extLst>
          </p:cNvPr>
          <p:cNvSpPr/>
          <p:nvPr/>
        </p:nvSpPr>
        <p:spPr>
          <a:xfrm>
            <a:off x="11078028" y="1981200"/>
            <a:ext cx="1012371" cy="2606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59DC54-CD15-D24C-BA67-555B400CBEE3}"/>
              </a:ext>
            </a:extLst>
          </p:cNvPr>
          <p:cNvSpPr/>
          <p:nvPr/>
        </p:nvSpPr>
        <p:spPr>
          <a:xfrm>
            <a:off x="8071576" y="1990344"/>
            <a:ext cx="2355124" cy="55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/>
              <p:nvPr/>
            </p:nvSpPr>
            <p:spPr>
              <a:xfrm>
                <a:off x="6271873" y="2068160"/>
                <a:ext cx="2061525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F7013C-3BFB-BF4A-A99E-D1FB6E43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73" y="2068160"/>
                <a:ext cx="2061525" cy="337336"/>
              </a:xfrm>
              <a:prstGeom prst="rect">
                <a:avLst/>
              </a:prstGeom>
              <a:blipFill>
                <a:blip r:embed="rId2"/>
                <a:stretch>
                  <a:fillRect l="-184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/>
              <p:nvPr/>
            </p:nvSpPr>
            <p:spPr>
              <a:xfrm>
                <a:off x="413584" y="1047363"/>
                <a:ext cx="10577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7C03762-D63C-0641-B6B8-9467C34B0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1047363"/>
                <a:ext cx="1057790" cy="307777"/>
              </a:xfrm>
              <a:prstGeom prst="rect">
                <a:avLst/>
              </a:prstGeom>
              <a:blipFill>
                <a:blip r:embed="rId3"/>
                <a:stretch>
                  <a:fillRect l="-4762" t="-3846" r="-714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30F2179F-63DB-EC4D-92B7-150CC13776E9}"/>
              </a:ext>
            </a:extLst>
          </p:cNvPr>
          <p:cNvSpPr txBox="1"/>
          <p:nvPr/>
        </p:nvSpPr>
        <p:spPr>
          <a:xfrm>
            <a:off x="529802" y="374904"/>
            <a:ext cx="375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E45FC7-EC2C-2C45-9F55-4DF66E26465D}"/>
              </a:ext>
            </a:extLst>
          </p:cNvPr>
          <p:cNvCxnSpPr>
            <a:cxnSpLocks/>
          </p:cNvCxnSpPr>
          <p:nvPr/>
        </p:nvCxnSpPr>
        <p:spPr>
          <a:xfrm>
            <a:off x="520700" y="5432283"/>
            <a:ext cx="1042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E69E9F-9EF2-A143-897C-CE65CF3AB055}"/>
                  </a:ext>
                </a:extLst>
              </p:cNvPr>
              <p:cNvSpPr txBox="1"/>
              <p:nvPr/>
            </p:nvSpPr>
            <p:spPr>
              <a:xfrm>
                <a:off x="10523078" y="5033166"/>
                <a:ext cx="2656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E69E9F-9EF2-A143-897C-CE65CF3AB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8" y="5033166"/>
                <a:ext cx="265649" cy="307777"/>
              </a:xfrm>
              <a:prstGeom prst="rect">
                <a:avLst/>
              </a:prstGeom>
              <a:blipFill>
                <a:blip r:embed="rId4"/>
                <a:stretch>
                  <a:fillRect l="-13636" t="-8000" r="-3181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433AAB-8C41-2941-8562-650DB1F76ED9}"/>
              </a:ext>
            </a:extLst>
          </p:cNvPr>
          <p:cNvCxnSpPr>
            <a:cxnSpLocks/>
          </p:cNvCxnSpPr>
          <p:nvPr/>
        </p:nvCxnSpPr>
        <p:spPr>
          <a:xfrm flipV="1">
            <a:off x="862583" y="1463140"/>
            <a:ext cx="0" cy="4238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C14E5D-E6CD-AA4D-8B9D-B4AFECC998F6}"/>
                  </a:ext>
                </a:extLst>
              </p:cNvPr>
              <p:cNvSpPr txBox="1"/>
              <p:nvPr/>
            </p:nvSpPr>
            <p:spPr>
              <a:xfrm>
                <a:off x="413584" y="2667528"/>
                <a:ext cx="232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C14E5D-E6CD-AA4D-8B9D-B4AFECC9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2667528"/>
                <a:ext cx="232435" cy="307777"/>
              </a:xfrm>
              <a:prstGeom prst="rect">
                <a:avLst/>
              </a:prstGeom>
              <a:blipFill>
                <a:blip r:embed="rId5"/>
                <a:stretch>
                  <a:fillRect l="-21053" r="-2105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3445DD-7965-A844-891D-E5790C68D21B}"/>
                  </a:ext>
                </a:extLst>
              </p:cNvPr>
              <p:cNvSpPr txBox="1"/>
              <p:nvPr/>
            </p:nvSpPr>
            <p:spPr>
              <a:xfrm>
                <a:off x="529802" y="5638766"/>
                <a:ext cx="7431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3445DD-7965-A844-891D-E5790C68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02" y="5638766"/>
                <a:ext cx="743152" cy="307777"/>
              </a:xfrm>
              <a:prstGeom prst="rect">
                <a:avLst/>
              </a:prstGeom>
              <a:blipFill>
                <a:blip r:embed="rId6"/>
                <a:stretch>
                  <a:fillRect l="-5085" t="-8333" r="-13559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5BB994-56B1-9E4E-A9FE-E19E9977AA30}"/>
                  </a:ext>
                </a:extLst>
              </p:cNvPr>
              <p:cNvSpPr txBox="1"/>
              <p:nvPr/>
            </p:nvSpPr>
            <p:spPr>
              <a:xfrm>
                <a:off x="5474224" y="5638766"/>
                <a:ext cx="819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5BB994-56B1-9E4E-A9FE-E19E9977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224" y="5638766"/>
                <a:ext cx="819648" cy="307777"/>
              </a:xfrm>
              <a:prstGeom prst="rect">
                <a:avLst/>
              </a:prstGeom>
              <a:blipFill>
                <a:blip r:embed="rId7"/>
                <a:stretch>
                  <a:fillRect l="-3030" t="-8333" r="-1060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4D72D1-A1EE-DC4A-8D59-14B0FB2F4D69}"/>
                  </a:ext>
                </a:extLst>
              </p14:cNvPr>
              <p14:cNvContentPartPr/>
              <p14:nvPr/>
            </p14:nvContentPartPr>
            <p14:xfrm>
              <a:off x="5829300" y="2744300"/>
              <a:ext cx="4517280" cy="684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4D72D1-A1EE-DC4A-8D59-14B0FB2F4D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2820" y="2738180"/>
                <a:ext cx="452988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526D68-65D3-214D-91E3-6039A6237923}"/>
                  </a:ext>
                </a:extLst>
              </p:cNvPr>
              <p:cNvSpPr txBox="1"/>
              <p:nvPr/>
            </p:nvSpPr>
            <p:spPr>
              <a:xfrm>
                <a:off x="10571830" y="2975305"/>
                <a:ext cx="8521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526D68-65D3-214D-91E3-6039A623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830" y="2975305"/>
                <a:ext cx="852156" cy="307777"/>
              </a:xfrm>
              <a:prstGeom prst="rect">
                <a:avLst/>
              </a:prstGeom>
              <a:blipFill>
                <a:blip r:embed="rId10"/>
                <a:stretch>
                  <a:fillRect l="-28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DBBACBD-46C6-2144-B171-B078679A7615}"/>
              </a:ext>
            </a:extLst>
          </p:cNvPr>
          <p:cNvCxnSpPr>
            <a:cxnSpLocks/>
          </p:cNvCxnSpPr>
          <p:nvPr/>
        </p:nvCxnSpPr>
        <p:spPr>
          <a:xfrm flipV="1">
            <a:off x="5815583" y="1463140"/>
            <a:ext cx="0" cy="423838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33E6BC-2F1D-AD43-8E99-CF4E40464A98}"/>
                  </a:ext>
                </a:extLst>
              </p:cNvPr>
              <p:cNvSpPr txBox="1"/>
              <p:nvPr/>
            </p:nvSpPr>
            <p:spPr>
              <a:xfrm>
                <a:off x="5397663" y="1047362"/>
                <a:ext cx="9557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33E6BC-2F1D-AD43-8E99-CF4E4046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63" y="1047362"/>
                <a:ext cx="955711" cy="307777"/>
              </a:xfrm>
              <a:prstGeom prst="rect">
                <a:avLst/>
              </a:prstGeom>
              <a:blipFill>
                <a:blip r:embed="rId11"/>
                <a:stretch>
                  <a:fillRect l="-7895" r="-263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60C162-27E3-B34C-ACBE-C79349090E66}"/>
              </a:ext>
            </a:extLst>
          </p:cNvPr>
          <p:cNvCxnSpPr>
            <a:cxnSpLocks/>
          </p:cNvCxnSpPr>
          <p:nvPr/>
        </p:nvCxnSpPr>
        <p:spPr>
          <a:xfrm flipV="1">
            <a:off x="8677080" y="2667528"/>
            <a:ext cx="0" cy="10032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B0702E4-914E-C343-BE45-B64872CF8FD7}"/>
                  </a:ext>
                </a:extLst>
              </p:cNvPr>
              <p:cNvSpPr txBox="1"/>
              <p:nvPr/>
            </p:nvSpPr>
            <p:spPr>
              <a:xfrm>
                <a:off x="6563853" y="3848163"/>
                <a:ext cx="15026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B0702E4-914E-C343-BE45-B64872CF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853" y="3848163"/>
                <a:ext cx="1502655" cy="307777"/>
              </a:xfrm>
              <a:prstGeom prst="rect">
                <a:avLst/>
              </a:prstGeom>
              <a:blipFill>
                <a:blip r:embed="rId12"/>
                <a:stretch>
                  <a:fillRect l="-1681" r="-504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3D542F-FE6B-9C4D-BD26-B198E84AAD3E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5914986" y="3339551"/>
            <a:ext cx="648867" cy="66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EEF2277-D8DD-0048-9526-94BCB5B3D552}"/>
                  </a:ext>
                </a:extLst>
              </p:cNvPr>
              <p:cNvSpPr txBox="1"/>
              <p:nvPr/>
            </p:nvSpPr>
            <p:spPr>
              <a:xfrm>
                <a:off x="1155200" y="4339466"/>
                <a:ext cx="13748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EEF2277-D8DD-0048-9526-94BCB5B3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200" y="4339466"/>
                <a:ext cx="1374800" cy="307777"/>
              </a:xfrm>
              <a:prstGeom prst="rect">
                <a:avLst/>
              </a:prstGeom>
              <a:blipFill>
                <a:blip r:embed="rId13"/>
                <a:stretch>
                  <a:fillRect l="-1835" r="-550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85B205-5609-3140-8402-FC79C0A94ED6}"/>
              </a:ext>
            </a:extLst>
          </p:cNvPr>
          <p:cNvCxnSpPr>
            <a:cxnSpLocks/>
            <a:stCxn id="88" idx="1"/>
          </p:cNvCxnSpPr>
          <p:nvPr/>
        </p:nvCxnSpPr>
        <p:spPr>
          <a:xfrm flipH="1" flipV="1">
            <a:off x="922122" y="3709545"/>
            <a:ext cx="233078" cy="78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3D9EE21-D170-304D-B1A4-26C181272F96}"/>
              </a:ext>
            </a:extLst>
          </p:cNvPr>
          <p:cNvCxnSpPr>
            <a:cxnSpLocks/>
          </p:cNvCxnSpPr>
          <p:nvPr/>
        </p:nvCxnSpPr>
        <p:spPr>
          <a:xfrm flipH="1">
            <a:off x="862582" y="3232282"/>
            <a:ext cx="49667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B094EE8-9F2A-D54E-AE6C-C94EB98EA98F}"/>
                  </a:ext>
                </a:extLst>
              </p:cNvPr>
              <p:cNvSpPr txBox="1"/>
              <p:nvPr/>
            </p:nvSpPr>
            <p:spPr>
              <a:xfrm>
                <a:off x="1866737" y="2066635"/>
                <a:ext cx="961289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B094EE8-9F2A-D54E-AE6C-C94EB98E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37" y="2066635"/>
                <a:ext cx="961289" cy="337336"/>
              </a:xfrm>
              <a:prstGeom prst="rect">
                <a:avLst/>
              </a:prstGeom>
              <a:blipFill>
                <a:blip r:embed="rId14"/>
                <a:stretch>
                  <a:fillRect l="-3896" r="-389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ight Brace 98">
            <a:extLst>
              <a:ext uri="{FF2B5EF4-FFF2-40B4-BE49-F238E27FC236}">
                <a16:creationId xmlns:a16="http://schemas.microsoft.com/office/drawing/2014/main" id="{036534EC-2B22-B448-B9F8-F4A8B761FEE7}"/>
              </a:ext>
            </a:extLst>
          </p:cNvPr>
          <p:cNvSpPr/>
          <p:nvPr/>
        </p:nvSpPr>
        <p:spPr>
          <a:xfrm rot="16200000">
            <a:off x="2169532" y="1245130"/>
            <a:ext cx="256493" cy="26461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C5275303-AA01-2442-B306-3A8592F24F20}"/>
              </a:ext>
            </a:extLst>
          </p:cNvPr>
          <p:cNvSpPr/>
          <p:nvPr/>
        </p:nvSpPr>
        <p:spPr>
          <a:xfrm rot="16200000">
            <a:off x="7134784" y="1245131"/>
            <a:ext cx="256493" cy="264619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31F160A-CDF3-9746-822D-32BF0816FCC3}"/>
                  </a:ext>
                </a:extLst>
              </p14:cNvPr>
              <p14:cNvContentPartPr/>
              <p14:nvPr/>
            </p14:nvContentPartPr>
            <p14:xfrm>
              <a:off x="866960" y="3228940"/>
              <a:ext cx="4955760" cy="927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31F160A-CDF3-9746-822D-32BF0816FCC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0840" y="3222820"/>
                <a:ext cx="496800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BFC6F-4EAF-2241-9CC7-5AD4781E1B87}"/>
                  </a:ext>
                </a:extLst>
              </p:cNvPr>
              <p:cNvSpPr txBox="1"/>
              <p:nvPr/>
            </p:nvSpPr>
            <p:spPr>
              <a:xfrm>
                <a:off x="1909136" y="3444470"/>
                <a:ext cx="14437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7BFC6F-4EAF-2241-9CC7-5AD4781E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136" y="3444470"/>
                <a:ext cx="1443729" cy="307777"/>
              </a:xfrm>
              <a:prstGeom prst="rect">
                <a:avLst/>
              </a:prstGeom>
              <a:blipFill>
                <a:blip r:embed="rId17"/>
                <a:stretch>
                  <a:fillRect l="-1739" r="-521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8B1951-56DA-F54D-A46D-4A948F676107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922122" y="3305852"/>
            <a:ext cx="987014" cy="29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172EB9-71F8-E84E-BF18-76042CAE6652}"/>
                  </a:ext>
                </a:extLst>
              </p:cNvPr>
              <p:cNvSpPr txBox="1"/>
              <p:nvPr/>
            </p:nvSpPr>
            <p:spPr>
              <a:xfrm>
                <a:off x="4683884" y="2083133"/>
                <a:ext cx="3606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172EB9-71F8-E84E-BF18-76042CAE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884" y="2083133"/>
                <a:ext cx="360676" cy="307777"/>
              </a:xfrm>
              <a:prstGeom prst="rect">
                <a:avLst/>
              </a:prstGeom>
              <a:blipFill>
                <a:blip r:embed="rId18"/>
                <a:stretch>
                  <a:fillRect l="-10345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407DC19-045B-D446-A827-5A724270C833}"/>
              </a:ext>
            </a:extLst>
          </p:cNvPr>
          <p:cNvCxnSpPr>
            <a:cxnSpLocks/>
          </p:cNvCxnSpPr>
          <p:nvPr/>
        </p:nvCxnSpPr>
        <p:spPr>
          <a:xfrm flipV="1">
            <a:off x="3727060" y="2657968"/>
            <a:ext cx="0" cy="10032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C076A5C-16D9-3243-99BD-9391BA4B3AAB}"/>
                  </a:ext>
                </a:extLst>
              </p14:cNvPr>
              <p14:cNvContentPartPr/>
              <p14:nvPr/>
            </p14:nvContentPartPr>
            <p14:xfrm>
              <a:off x="887580" y="2904060"/>
              <a:ext cx="3623760" cy="372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C076A5C-16D9-3243-99BD-9391BA4B3A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1460" y="2897940"/>
                <a:ext cx="363600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4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90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Xiaoqing</dc:creator>
  <cp:lastModifiedBy>Dai Xiaoqing</cp:lastModifiedBy>
  <cp:revision>29</cp:revision>
  <dcterms:created xsi:type="dcterms:W3CDTF">2019-07-14T13:18:17Z</dcterms:created>
  <dcterms:modified xsi:type="dcterms:W3CDTF">2019-08-17T15:55:54Z</dcterms:modified>
</cp:coreProperties>
</file>