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336"/>
  </p:normalViewPr>
  <p:slideViewPr>
    <p:cSldViewPr snapToGrid="0" snapToObjects="1">
      <p:cViewPr>
        <p:scale>
          <a:sx n="100" d="100"/>
          <a:sy n="100" d="100"/>
        </p:scale>
        <p:origin x="6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750D-0BF1-D849-B9DB-5606BA7A26AC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F94DD-62E0-9142-85F6-8D78F302E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0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F94DD-62E0-9142-85F6-8D78F302E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F0A1-C797-D046-83FB-FD6D07E2F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2A9F-E54D-E941-B1F6-23202D32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62DC-54CB-DD45-ADB5-0511F5D7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545B-CBBE-EC47-8877-D2CCB140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B424-F46C-AE44-86DE-161C0EDC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02B6-B02C-D64C-B05C-15B44F25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82A6-774C-7047-A75B-B7893CFE1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7D24B-316C-E043-A9C2-66C1BA9C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2550-709A-6C41-8061-5AF18DB5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B5B0-0B23-6C42-8CC9-1D7B62F7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64868-A66C-364D-A45B-F485B5C92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4C427-613C-8248-BEBE-254E8BEA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EFC7-5B78-A14A-A124-49EABA79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25FB-68F0-C149-BD7D-01F5E7A6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27FF-1DFF-9240-B2C3-4EE5DCBC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933-0822-F845-95B5-25F6CCDD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375C-56F4-0442-9128-393B076F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1089-83F7-0944-8B4F-BBCA298E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F455-D63C-EE43-8E26-E5404839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F4C6A-0947-924A-94B4-F7648EE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21B4-BD41-FC48-921C-8E1DD98C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D1E2-3DAD-5D4D-BBE6-9786C5BB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29EA-69F9-764C-A7D7-3E794F8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30A7-85C5-904C-8873-F08B3F32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869C-E203-624E-9D4E-599E6FB9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2F91-F511-284E-80C2-ED07D7E6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1135-B22D-1244-B0CB-792F141B2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5BF9E-8C24-BC4E-ADE3-63B1E641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055E7-795B-E440-A24F-E711EFE4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A978-6F54-2847-8B2F-32E45154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2A86-18D2-2B49-AD79-7E078560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DD32-3985-4F4F-9480-DF4399BE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2A1D4-AABB-1B4B-AB23-B8B92868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FC4AE-C528-D843-89B8-876A7820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8638E-28DD-A24A-A309-B0DD9E636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3A717-A5D4-8B45-AC20-72F4A9AF1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72EE8-843E-574B-9D62-2D5F6364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7BA23-2CEC-D449-BBAF-BAACAB10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C02DF-8156-9049-B9FD-DF3FEB55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E14B-96F2-AA43-BC48-D8FD1A33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173F4-11EE-024B-A3B9-8DC22E40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F02FD-F04C-8645-B687-F469293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509FB-FCF9-E14B-856D-710528D2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0B0B-95BB-744D-8857-C2820617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CC1C0-2A37-5541-A719-8B879F2E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985B-AF2C-D848-8D4E-A178E788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70CD-CC3E-2749-8171-1D405D82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74E0-0630-B746-801F-D6CC7C66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4138-232B-524E-8DEA-054A282A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B3EA-A88D-9040-AEAC-B03A457A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BF5C-803E-F746-8B41-3D7DDC3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251F7-B5ED-A34A-9571-C2BD8C8C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22A9-318D-A049-BAA8-90E05C00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EF6BB-A15F-AF45-9F6E-2E6B4C81C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28AB-AA20-E84B-B51B-66FCB99B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936DA-0473-BB40-9C43-241101BF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A152-1D06-CC4D-8948-6E789E7C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4FD9-9757-BB43-9C2B-D4C83F5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AA002-9A98-3B43-90D7-9AFD33C0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8D62-568F-F54C-A478-EF9E57AF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0199-C945-A541-A0B0-52F14AD14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07F0-637D-4F44-87AD-43FAC806E159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46E5-7044-4249-9F2D-32D75487D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FDC7-01CA-8B4D-8869-124B867AA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AC46C-5B07-A04F-9ADF-B2CC6C0CA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1.emf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95C25-AB81-7B46-BF98-908E3E4CB10F}"/>
                  </a:ext>
                </a:extLst>
              </p:cNvPr>
              <p:cNvSpPr txBox="1"/>
              <p:nvPr/>
            </p:nvSpPr>
            <p:spPr>
              <a:xfrm>
                <a:off x="2133602" y="2018148"/>
                <a:ext cx="795250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/>
                  <a:t>                                           </a:t>
                </a:r>
                <a:r>
                  <a:rPr lang="en-US" altLang="zh-CN" b="0" dirty="0"/>
                  <a:t>[---------------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---------------]</a:t>
                </a:r>
                <a:r>
                  <a:rPr lang="zh-CN" altLang="en-US" b="0" dirty="0"/>
                  <a:t>                                                      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b="0" dirty="0"/>
                  <a:t>                   </a:t>
                </a:r>
                <a:r>
                  <a:rPr lang="en-US" altLang="zh-CN" b="0" dirty="0"/>
                  <a:t>[------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------]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b="0" dirty="0"/>
                  <a:t>                                                            </a:t>
                </a:r>
                <a:r>
                  <a:rPr lang="en-US" altLang="zh-CN" b="0" dirty="0"/>
                  <a:t>[-----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b="0" dirty="0"/>
                  <a:t>                                              </a:t>
                </a:r>
                <a:r>
                  <a:rPr lang="en-US" altLang="zh-CN" b="0" dirty="0"/>
                  <a:t>[------------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------------]</a:t>
                </a:r>
                <a:r>
                  <a:rPr lang="zh-CN" altLang="en-US" b="0" dirty="0"/>
                  <a:t> 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b="0" dirty="0"/>
                  <a:t>                     </a:t>
                </a:r>
                <a:r>
                  <a:rPr lang="en-US" altLang="zh-CN" b="0" dirty="0"/>
                  <a:t>[----------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----------]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b="0" dirty="0"/>
                  <a:t>                                                            </a:t>
                </a:r>
                <a:r>
                  <a:rPr lang="en-US" altLang="zh-CN" b="0" dirty="0"/>
                  <a:t>[------------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------------]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b="0" dirty="0"/>
                  <a:t>                                                                </a:t>
                </a:r>
                <a:r>
                  <a:rPr lang="en-US" altLang="zh-CN" b="0" dirty="0"/>
                  <a:t>[</a:t>
                </a:r>
                <a:r>
                  <a:rPr lang="en-US" altLang="zh-CN" dirty="0"/>
                  <a:t>----|----</a:t>
                </a:r>
                <a:r>
                  <a:rPr lang="en-US" altLang="zh-CN" b="0" dirty="0"/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b="0" dirty="0"/>
                  <a:t>                    </a:t>
                </a:r>
                <a:r>
                  <a:rPr lang="en-US" altLang="zh-CN" b="0" dirty="0"/>
                  <a:t>[--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b="0" dirty="0"/>
                  <a:t>             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b="0" dirty="0"/>
                  <a:t>                                           </a:t>
                </a:r>
                <a:r>
                  <a:rPr lang="en-US" altLang="zh-CN" b="0" dirty="0"/>
                  <a:t>[-----</a:t>
                </a:r>
                <a:r>
                  <a:rPr lang="en-US" altLang="zh-CN" dirty="0"/>
                  <a:t>|</a:t>
                </a:r>
                <a:r>
                  <a:rPr lang="en-US" altLang="zh-CN" b="0" dirty="0"/>
                  <a:t>-----]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95C25-AB81-7B46-BF98-908E3E4C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2" y="2018148"/>
                <a:ext cx="7952509" cy="2862322"/>
              </a:xfrm>
              <a:prstGeom prst="rect">
                <a:avLst/>
              </a:prstGeom>
              <a:blipFill>
                <a:blip r:embed="rId2"/>
                <a:stretch>
                  <a:fillRect t="-88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027FA-68AB-A54B-A754-EB22CFFD7B05}"/>
                  </a:ext>
                </a:extLst>
              </p:cNvPr>
              <p:cNvSpPr txBox="1"/>
              <p:nvPr/>
            </p:nvSpPr>
            <p:spPr>
              <a:xfrm>
                <a:off x="2258297" y="1630311"/>
                <a:ext cx="15504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027FA-68AB-A54B-A754-EB22CFFD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97" y="1630311"/>
                <a:ext cx="155042" cy="307777"/>
              </a:xfrm>
              <a:prstGeom prst="rect">
                <a:avLst/>
              </a:prstGeom>
              <a:blipFill>
                <a:blip r:embed="rId3"/>
                <a:stretch>
                  <a:fillRect l="-46154" r="-38462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753CE-FDCA-0347-996A-EF2E57392108}"/>
              </a:ext>
            </a:extLst>
          </p:cNvPr>
          <p:cNvCxnSpPr>
            <a:cxnSpLocks/>
          </p:cNvCxnSpPr>
          <p:nvPr/>
        </p:nvCxnSpPr>
        <p:spPr>
          <a:xfrm>
            <a:off x="6636330" y="1454254"/>
            <a:ext cx="0" cy="3990109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1D158A-6E3C-8F46-AE12-06D7800B3C91}"/>
                  </a:ext>
                </a:extLst>
              </p:cNvPr>
              <p:cNvSpPr txBox="1"/>
              <p:nvPr/>
            </p:nvSpPr>
            <p:spPr>
              <a:xfrm>
                <a:off x="6597159" y="1066513"/>
                <a:ext cx="361381" cy="311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1D158A-6E3C-8F46-AE12-06D7800B3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159" y="1066513"/>
                <a:ext cx="361381" cy="311752"/>
              </a:xfrm>
              <a:prstGeom prst="rect">
                <a:avLst/>
              </a:prstGeom>
              <a:blipFill>
                <a:blip r:embed="rId4"/>
                <a:stretch>
                  <a:fillRect l="-13333" r="-70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B560C26-B1EB-4244-B305-BBC4311A22B2}"/>
              </a:ext>
            </a:extLst>
          </p:cNvPr>
          <p:cNvSpPr txBox="1"/>
          <p:nvPr/>
        </p:nvSpPr>
        <p:spPr>
          <a:xfrm>
            <a:off x="706582" y="360218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BFRT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D5720D-5A60-BA41-829B-64CA839FDA0D}"/>
                  </a:ext>
                </a:extLst>
              </p:cNvPr>
              <p:cNvSpPr txBox="1"/>
              <p:nvPr/>
            </p:nvSpPr>
            <p:spPr>
              <a:xfrm>
                <a:off x="4499512" y="1713440"/>
                <a:ext cx="3613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D5720D-5A60-BA41-829B-64CA839FD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12" y="1713440"/>
                <a:ext cx="361381" cy="307777"/>
              </a:xfrm>
              <a:prstGeom prst="rect">
                <a:avLst/>
              </a:prstGeom>
              <a:blipFill>
                <a:blip r:embed="rId5"/>
                <a:stretch>
                  <a:fillRect l="-6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9D0C5-C88C-E447-8761-06307A16370B}"/>
                  </a:ext>
                </a:extLst>
              </p:cNvPr>
              <p:cNvSpPr txBox="1"/>
              <p:nvPr/>
            </p:nvSpPr>
            <p:spPr>
              <a:xfrm>
                <a:off x="6691750" y="1713439"/>
                <a:ext cx="36138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9D0C5-C88C-E447-8761-06307A16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50" y="1713439"/>
                <a:ext cx="361381" cy="307777"/>
              </a:xfrm>
              <a:prstGeom prst="rect">
                <a:avLst/>
              </a:prstGeom>
              <a:blipFill>
                <a:blip r:embed="rId6"/>
                <a:stretch>
                  <a:fillRect l="-6897" r="-689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63E732-B125-B04C-B5C1-E6B9FE6A0C88}"/>
                  </a:ext>
                </a:extLst>
              </p:cNvPr>
              <p:cNvSpPr txBox="1"/>
              <p:nvPr/>
            </p:nvSpPr>
            <p:spPr>
              <a:xfrm>
                <a:off x="5623010" y="1710371"/>
                <a:ext cx="30662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63E732-B125-B04C-B5C1-E6B9FE6A0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10" y="1710371"/>
                <a:ext cx="306622" cy="307777"/>
              </a:xfrm>
              <a:prstGeom prst="rect">
                <a:avLst/>
              </a:prstGeom>
              <a:blipFill>
                <a:blip r:embed="rId7"/>
                <a:stretch>
                  <a:fillRect l="-12000" r="-4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40F28-F2EC-4144-B5F1-601946CF981C}"/>
                  </a:ext>
                </a:extLst>
              </p:cNvPr>
              <p:cNvSpPr txBox="1"/>
              <p:nvPr/>
            </p:nvSpPr>
            <p:spPr>
              <a:xfrm>
                <a:off x="7169327" y="2869600"/>
                <a:ext cx="8062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340F28-F2EC-4144-B5F1-601946CF9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27" y="2869600"/>
                <a:ext cx="806273" cy="307777"/>
              </a:xfrm>
              <a:prstGeom prst="rect">
                <a:avLst/>
              </a:prstGeom>
              <a:blipFill>
                <a:blip r:embed="rId8"/>
                <a:stretch>
                  <a:fillRect l="-7813" r="-4688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5ECD63-BE1B-2643-94AC-CBC4B8B174D8}"/>
              </a:ext>
            </a:extLst>
          </p:cNvPr>
          <p:cNvCxnSpPr>
            <a:cxnSpLocks/>
          </p:cNvCxnSpPr>
          <p:nvPr/>
        </p:nvCxnSpPr>
        <p:spPr>
          <a:xfrm>
            <a:off x="6729935" y="3023488"/>
            <a:ext cx="32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BF724-86BA-B945-93E3-E5EC187A01A1}"/>
                  </a:ext>
                </a:extLst>
              </p:cNvPr>
              <p:cNvSpPr txBox="1"/>
              <p:nvPr/>
            </p:nvSpPr>
            <p:spPr>
              <a:xfrm>
                <a:off x="5970735" y="752347"/>
                <a:ext cx="2873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𝑑𝑢𝑎𝑙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BF724-86BA-B945-93E3-E5EC187A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35" y="752347"/>
                <a:ext cx="287386" cy="307777"/>
              </a:xfrm>
              <a:prstGeom prst="rect">
                <a:avLst/>
              </a:prstGeom>
              <a:blipFill>
                <a:blip r:embed="rId9"/>
                <a:stretch>
                  <a:fillRect l="-16667" r="-1125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E90542-ABC4-2142-B4B0-920B85294A01}"/>
              </a:ext>
            </a:extLst>
          </p:cNvPr>
          <p:cNvCxnSpPr>
            <a:cxnSpLocks/>
          </p:cNvCxnSpPr>
          <p:nvPr/>
        </p:nvCxnSpPr>
        <p:spPr>
          <a:xfrm>
            <a:off x="6100573" y="1110198"/>
            <a:ext cx="0" cy="438912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79A622-49FA-5046-902F-876B58E861C6}"/>
                  </a:ext>
                </a:extLst>
              </p:cNvPr>
              <p:cNvSpPr txBox="1"/>
              <p:nvPr/>
            </p:nvSpPr>
            <p:spPr>
              <a:xfrm>
                <a:off x="6975362" y="3687019"/>
                <a:ext cx="71359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79A622-49FA-5046-902F-876B58E86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362" y="3687019"/>
                <a:ext cx="713593" cy="307777"/>
              </a:xfrm>
              <a:prstGeom prst="rect">
                <a:avLst/>
              </a:prstGeom>
              <a:blipFill>
                <a:blip r:embed="rId10"/>
                <a:stretch>
                  <a:fillRect l="-10526" r="-701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199DC-98DA-274D-8EA7-429EB21BE4ED}"/>
              </a:ext>
            </a:extLst>
          </p:cNvPr>
          <p:cNvCxnSpPr>
            <a:cxnSpLocks/>
          </p:cNvCxnSpPr>
          <p:nvPr/>
        </p:nvCxnSpPr>
        <p:spPr>
          <a:xfrm>
            <a:off x="6535970" y="3840907"/>
            <a:ext cx="323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3B6FAC-7739-B544-BB70-14851A22909B}"/>
              </a:ext>
            </a:extLst>
          </p:cNvPr>
          <p:cNvCxnSpPr>
            <a:cxnSpLocks/>
          </p:cNvCxnSpPr>
          <p:nvPr/>
        </p:nvCxnSpPr>
        <p:spPr>
          <a:xfrm>
            <a:off x="5704691" y="1442279"/>
            <a:ext cx="0" cy="3990109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2C7C04-E99F-0145-93DC-89C70C80E78B}"/>
                  </a:ext>
                </a:extLst>
              </p:cNvPr>
              <p:cNvSpPr txBox="1"/>
              <p:nvPr/>
            </p:nvSpPr>
            <p:spPr>
              <a:xfrm>
                <a:off x="5559840" y="1053813"/>
                <a:ext cx="209480" cy="344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2C7C04-E99F-0145-93DC-89C70C80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40" y="1053813"/>
                <a:ext cx="209480" cy="344325"/>
              </a:xfrm>
              <a:prstGeom prst="rect">
                <a:avLst/>
              </a:prstGeom>
              <a:blipFill>
                <a:blip r:embed="rId11"/>
                <a:stretch>
                  <a:fillRect l="-29412" r="-8235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22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1B21D7-881B-7743-B348-8FB2FF997191}"/>
              </a:ext>
            </a:extLst>
          </p:cNvPr>
          <p:cNvCxnSpPr/>
          <p:nvPr/>
        </p:nvCxnSpPr>
        <p:spPr>
          <a:xfrm>
            <a:off x="2615880" y="4826643"/>
            <a:ext cx="6053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459CFC-E05B-8D40-B0DD-9B9D835F327B}"/>
              </a:ext>
            </a:extLst>
          </p:cNvPr>
          <p:cNvCxnSpPr>
            <a:cxnSpLocks/>
          </p:cNvCxnSpPr>
          <p:nvPr/>
        </p:nvCxnSpPr>
        <p:spPr>
          <a:xfrm flipV="1">
            <a:off x="3032568" y="1689904"/>
            <a:ext cx="3449255" cy="392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DB869-5EB7-CC4B-89F8-4A56724A7937}"/>
              </a:ext>
            </a:extLst>
          </p:cNvPr>
          <p:cNvCxnSpPr>
            <a:cxnSpLocks/>
          </p:cNvCxnSpPr>
          <p:nvPr/>
        </p:nvCxnSpPr>
        <p:spPr>
          <a:xfrm flipV="1">
            <a:off x="3692325" y="1006997"/>
            <a:ext cx="0" cy="468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DC56CF-95AD-CA4D-A68A-89B5768CE10F}"/>
              </a:ext>
            </a:extLst>
          </p:cNvPr>
          <p:cNvCxnSpPr>
            <a:cxnSpLocks/>
          </p:cNvCxnSpPr>
          <p:nvPr/>
        </p:nvCxnSpPr>
        <p:spPr>
          <a:xfrm>
            <a:off x="3692325" y="3495556"/>
            <a:ext cx="163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70B623-14F9-D146-A409-576D36E64A10}"/>
              </a:ext>
            </a:extLst>
          </p:cNvPr>
          <p:cNvCxnSpPr>
            <a:cxnSpLocks/>
          </p:cNvCxnSpPr>
          <p:nvPr/>
        </p:nvCxnSpPr>
        <p:spPr>
          <a:xfrm flipV="1">
            <a:off x="5312779" y="3483981"/>
            <a:ext cx="0" cy="13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400A38-202E-0345-9478-887C6EA05332}"/>
              </a:ext>
            </a:extLst>
          </p:cNvPr>
          <p:cNvCxnSpPr>
            <a:cxnSpLocks/>
          </p:cNvCxnSpPr>
          <p:nvPr/>
        </p:nvCxnSpPr>
        <p:spPr>
          <a:xfrm flipV="1">
            <a:off x="3692325" y="2604304"/>
            <a:ext cx="816014" cy="90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AC2BF4-9159-594F-BC55-F71D09A11839}"/>
              </a:ext>
            </a:extLst>
          </p:cNvPr>
          <p:cNvCxnSpPr>
            <a:cxnSpLocks/>
          </p:cNvCxnSpPr>
          <p:nvPr/>
        </p:nvCxnSpPr>
        <p:spPr>
          <a:xfrm>
            <a:off x="4508339" y="2606235"/>
            <a:ext cx="163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EB565-CFEF-654D-B922-6AE200736912}"/>
              </a:ext>
            </a:extLst>
          </p:cNvPr>
          <p:cNvCxnSpPr>
            <a:cxnSpLocks/>
          </p:cNvCxnSpPr>
          <p:nvPr/>
        </p:nvCxnSpPr>
        <p:spPr>
          <a:xfrm flipV="1">
            <a:off x="5301207" y="2604304"/>
            <a:ext cx="816014" cy="90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301202-4FAA-484E-981C-12DDC3238AAF}"/>
              </a:ext>
            </a:extLst>
          </p:cNvPr>
          <p:cNvCxnSpPr>
            <a:cxnSpLocks/>
          </p:cNvCxnSpPr>
          <p:nvPr/>
        </p:nvCxnSpPr>
        <p:spPr>
          <a:xfrm flipV="1">
            <a:off x="5312779" y="3921887"/>
            <a:ext cx="816014" cy="90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D43D12-7783-9D41-8D23-F8144E11405D}"/>
              </a:ext>
            </a:extLst>
          </p:cNvPr>
          <p:cNvCxnSpPr>
            <a:cxnSpLocks/>
          </p:cNvCxnSpPr>
          <p:nvPr/>
        </p:nvCxnSpPr>
        <p:spPr>
          <a:xfrm flipV="1">
            <a:off x="6128793" y="2604304"/>
            <a:ext cx="0" cy="13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77FD18-0083-9648-9758-B2F365F9D1FD}"/>
              </a:ext>
            </a:extLst>
          </p:cNvPr>
          <p:cNvCxnSpPr>
            <a:cxnSpLocks/>
          </p:cNvCxnSpPr>
          <p:nvPr/>
        </p:nvCxnSpPr>
        <p:spPr>
          <a:xfrm>
            <a:off x="4508338" y="3935392"/>
            <a:ext cx="163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40AEA-ABC4-B448-99D7-0E3D2FA1E5D0}"/>
              </a:ext>
            </a:extLst>
          </p:cNvPr>
          <p:cNvCxnSpPr>
            <a:cxnSpLocks/>
          </p:cNvCxnSpPr>
          <p:nvPr/>
        </p:nvCxnSpPr>
        <p:spPr>
          <a:xfrm flipV="1">
            <a:off x="4510266" y="2602374"/>
            <a:ext cx="0" cy="13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328FEE-FCD3-F747-97D1-24A6B29E0E41}"/>
                  </a:ext>
                </a:extLst>
              </p:cNvPr>
              <p:cNvSpPr txBox="1"/>
              <p:nvPr/>
            </p:nvSpPr>
            <p:spPr>
              <a:xfrm>
                <a:off x="8681012" y="485943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328FEE-FCD3-F747-97D1-24A6B29E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12" y="4859438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4286" r="-476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EB53D-95A8-4744-A50A-C6CCC747D9F2}"/>
                  </a:ext>
                </a:extLst>
              </p:cNvPr>
              <p:cNvSpPr txBox="1"/>
              <p:nvPr/>
            </p:nvSpPr>
            <p:spPr>
              <a:xfrm>
                <a:off x="6481823" y="14129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4EB53D-95A8-4744-A50A-C6CCC747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23" y="1412905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72A62A-7BD5-F64F-81FD-5EFF43AF9598}"/>
                  </a:ext>
                </a:extLst>
              </p:cNvPr>
              <p:cNvSpPr txBox="1"/>
              <p:nvPr/>
            </p:nvSpPr>
            <p:spPr>
              <a:xfrm>
                <a:off x="3446703" y="64897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72A62A-7BD5-F64F-81FD-5EFF43AF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03" y="648976"/>
                <a:ext cx="281423" cy="276999"/>
              </a:xfrm>
              <a:prstGeom prst="rect">
                <a:avLst/>
              </a:prstGeom>
              <a:blipFill>
                <a:blip r:embed="rId5"/>
                <a:stretch>
                  <a:fillRect l="-8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B797643-1F05-4B4A-9A05-9449074EB824}"/>
              </a:ext>
            </a:extLst>
          </p:cNvPr>
          <p:cNvCxnSpPr>
            <a:cxnSpLocks/>
          </p:cNvCxnSpPr>
          <p:nvPr/>
        </p:nvCxnSpPr>
        <p:spPr>
          <a:xfrm>
            <a:off x="3680750" y="4826644"/>
            <a:ext cx="1632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448FF2-9ED1-0243-BC33-9FF38822A536}"/>
              </a:ext>
            </a:extLst>
          </p:cNvPr>
          <p:cNvCxnSpPr>
            <a:cxnSpLocks/>
          </p:cNvCxnSpPr>
          <p:nvPr/>
        </p:nvCxnSpPr>
        <p:spPr>
          <a:xfrm flipV="1">
            <a:off x="3690393" y="3507131"/>
            <a:ext cx="0" cy="133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1D7A4E-C5DE-A946-819C-CFC9461A0D51}"/>
              </a:ext>
            </a:extLst>
          </p:cNvPr>
          <p:cNvCxnSpPr>
            <a:cxnSpLocks/>
          </p:cNvCxnSpPr>
          <p:nvPr/>
        </p:nvCxnSpPr>
        <p:spPr>
          <a:xfrm flipV="1">
            <a:off x="3703900" y="3935392"/>
            <a:ext cx="816014" cy="90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D7E3C9-E04E-574C-BE31-6D1AE827946B}"/>
              </a:ext>
            </a:extLst>
          </p:cNvPr>
          <p:cNvCxnSpPr/>
          <p:nvPr/>
        </p:nvCxnSpPr>
        <p:spPr>
          <a:xfrm>
            <a:off x="3690393" y="3651813"/>
            <a:ext cx="4481334" cy="11632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D04759-2932-D941-A3BD-8E80E5B644F2}"/>
              </a:ext>
            </a:extLst>
          </p:cNvPr>
          <p:cNvCxnSpPr>
            <a:cxnSpLocks/>
          </p:cNvCxnSpPr>
          <p:nvPr/>
        </p:nvCxnSpPr>
        <p:spPr>
          <a:xfrm flipV="1">
            <a:off x="3688462" y="2304324"/>
            <a:ext cx="2242598" cy="1359067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D4D738-96A8-A241-9077-D41257E0FFB9}"/>
              </a:ext>
            </a:extLst>
          </p:cNvPr>
          <p:cNvCxnSpPr>
            <a:cxnSpLocks/>
          </p:cNvCxnSpPr>
          <p:nvPr/>
        </p:nvCxnSpPr>
        <p:spPr>
          <a:xfrm>
            <a:off x="5940703" y="2304324"/>
            <a:ext cx="2231024" cy="252039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4EE8E6-9E09-3443-916F-30CBBA363D95}"/>
              </a:ext>
            </a:extLst>
          </p:cNvPr>
          <p:cNvCxnSpPr>
            <a:cxnSpLocks/>
          </p:cNvCxnSpPr>
          <p:nvPr/>
        </p:nvCxnSpPr>
        <p:spPr>
          <a:xfrm>
            <a:off x="4522579" y="3183042"/>
            <a:ext cx="2803230" cy="73691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111FAD5-4095-C24F-B753-778DC402FD1B}"/>
              </a:ext>
            </a:extLst>
          </p:cNvPr>
          <p:cNvCxnSpPr>
            <a:cxnSpLocks/>
          </p:cNvCxnSpPr>
          <p:nvPr/>
        </p:nvCxnSpPr>
        <p:spPr>
          <a:xfrm flipV="1">
            <a:off x="5298542" y="3236567"/>
            <a:ext cx="1446601" cy="822311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EEDC56-5EDE-784A-9380-9E266FBD48D2}"/>
                  </a:ext>
                </a:extLst>
              </p:cNvPr>
              <p:cNvSpPr txBox="1"/>
              <p:nvPr/>
            </p:nvSpPr>
            <p:spPr>
              <a:xfrm>
                <a:off x="3113590" y="4563986"/>
                <a:ext cx="5594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(0,0,0)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EEDC56-5EDE-784A-9380-9E266FBD4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590" y="4563986"/>
                <a:ext cx="559449" cy="215444"/>
              </a:xfrm>
              <a:prstGeom prst="rect">
                <a:avLst/>
              </a:prstGeom>
              <a:blipFill>
                <a:blip r:embed="rId6"/>
                <a:stretch>
                  <a:fillRect l="-8889" r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26F6D0-C887-4141-890D-B016039F85AF}"/>
                  </a:ext>
                </a:extLst>
              </p:cNvPr>
              <p:cNvSpPr txBox="1"/>
              <p:nvPr/>
            </p:nvSpPr>
            <p:spPr>
              <a:xfrm>
                <a:off x="2901239" y="3551500"/>
                <a:ext cx="695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(0,0,0.9)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826F6D0-C887-4141-890D-B016039F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239" y="3551500"/>
                <a:ext cx="695703" cy="215444"/>
              </a:xfrm>
              <a:prstGeom prst="rect">
                <a:avLst/>
              </a:prstGeom>
              <a:blipFill>
                <a:blip r:embed="rId7"/>
                <a:stretch>
                  <a:fillRect l="-9091" r="-909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68D5B8-B377-0C4F-85FA-85426CE92E30}"/>
                  </a:ext>
                </a:extLst>
              </p:cNvPr>
              <p:cNvSpPr txBox="1"/>
              <p:nvPr/>
            </p:nvSpPr>
            <p:spPr>
              <a:xfrm>
                <a:off x="7892002" y="4885442"/>
                <a:ext cx="5594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(3,0,0)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C68D5B8-B377-0C4F-85FA-85426CE92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002" y="4885442"/>
                <a:ext cx="559449" cy="215444"/>
              </a:xfrm>
              <a:prstGeom prst="rect">
                <a:avLst/>
              </a:prstGeom>
              <a:blipFill>
                <a:blip r:embed="rId8"/>
                <a:stretch>
                  <a:fillRect l="-8889" r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11FFA5-45F3-3146-9A36-ACB09E10D974}"/>
                  </a:ext>
                </a:extLst>
              </p:cNvPr>
              <p:cNvSpPr txBox="1"/>
              <p:nvPr/>
            </p:nvSpPr>
            <p:spPr>
              <a:xfrm>
                <a:off x="6095999" y="2177930"/>
                <a:ext cx="559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(0,3,0)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311FFA5-45F3-3146-9A36-ACB09E10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77930"/>
                <a:ext cx="559448" cy="215444"/>
              </a:xfrm>
              <a:prstGeom prst="rect">
                <a:avLst/>
              </a:prstGeom>
              <a:blipFill>
                <a:blip r:embed="rId9"/>
                <a:stretch>
                  <a:fillRect l="-11364" r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B12F92A-4982-2541-9C07-78B9344E5A5B}"/>
              </a:ext>
            </a:extLst>
          </p:cNvPr>
          <p:cNvCxnSpPr>
            <a:cxnSpLocks/>
          </p:cNvCxnSpPr>
          <p:nvPr/>
        </p:nvCxnSpPr>
        <p:spPr>
          <a:xfrm>
            <a:off x="6128792" y="3933461"/>
            <a:ext cx="1244274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1EA543-BF60-8B4A-9C00-37E9C332798C}"/>
              </a:ext>
            </a:extLst>
          </p:cNvPr>
          <p:cNvCxnSpPr>
            <a:cxnSpLocks/>
          </p:cNvCxnSpPr>
          <p:nvPr/>
        </p:nvCxnSpPr>
        <p:spPr>
          <a:xfrm flipV="1">
            <a:off x="6125411" y="3234638"/>
            <a:ext cx="633969" cy="6997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722DA05-8684-5B42-80CB-84FE041DEC86}"/>
                  </a:ext>
                </a:extLst>
              </p:cNvPr>
              <p:cNvSpPr txBox="1"/>
              <p:nvPr/>
            </p:nvSpPr>
            <p:spPr>
              <a:xfrm>
                <a:off x="7492672" y="3766944"/>
                <a:ext cx="559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(2,1,0)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722DA05-8684-5B42-80CB-84FE041D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672" y="3766944"/>
                <a:ext cx="559448" cy="215444"/>
              </a:xfrm>
              <a:prstGeom prst="rect">
                <a:avLst/>
              </a:prstGeom>
              <a:blipFill>
                <a:blip r:embed="rId10"/>
                <a:stretch>
                  <a:fillRect l="-8889" r="-88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673F36-3917-874D-AE76-5BB7E21C1D0A}"/>
                  </a:ext>
                </a:extLst>
              </p:cNvPr>
              <p:cNvSpPr txBox="1"/>
              <p:nvPr/>
            </p:nvSpPr>
            <p:spPr>
              <a:xfrm>
                <a:off x="6800598" y="3028669"/>
                <a:ext cx="5594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(1,2,0)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673F36-3917-874D-AE76-5BB7E21C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598" y="3028669"/>
                <a:ext cx="559448" cy="215444"/>
              </a:xfrm>
              <a:prstGeom prst="rect">
                <a:avLst/>
              </a:prstGeom>
              <a:blipFill>
                <a:blip r:embed="rId11"/>
                <a:stretch>
                  <a:fillRect l="-8696" r="-869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A5BE76-FCEC-A44E-B045-3746813B3FF1}"/>
                  </a:ext>
                </a:extLst>
              </p:cNvPr>
              <p:cNvSpPr txBox="1"/>
              <p:nvPr/>
            </p:nvSpPr>
            <p:spPr>
              <a:xfrm>
                <a:off x="4588750" y="4078637"/>
                <a:ext cx="695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(1,0,0.6)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AA5BE76-FCEC-A44E-B045-3746813B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750" y="4078637"/>
                <a:ext cx="695703" cy="215444"/>
              </a:xfrm>
              <a:prstGeom prst="rect">
                <a:avLst/>
              </a:prstGeom>
              <a:blipFill>
                <a:blip r:embed="rId12"/>
                <a:stretch>
                  <a:fillRect l="-7143" r="-714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6B185EE-9BDB-8344-8F11-A8FDBA8F2435}"/>
                  </a:ext>
                </a:extLst>
              </p:cNvPr>
              <p:cNvSpPr txBox="1"/>
              <p:nvPr/>
            </p:nvSpPr>
            <p:spPr>
              <a:xfrm>
                <a:off x="4522192" y="2864734"/>
                <a:ext cx="695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(0,1,0.6)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6B185EE-9BDB-8344-8F11-A8FDBA8F2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92" y="2864734"/>
                <a:ext cx="695703" cy="215444"/>
              </a:xfrm>
              <a:prstGeom prst="rect">
                <a:avLst/>
              </a:prstGeom>
              <a:blipFill>
                <a:blip r:embed="rId13"/>
                <a:stretch>
                  <a:fillRect l="-7143" r="-714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EF0429-AF42-6D4B-90B4-CC601B6FC558}"/>
                  </a:ext>
                </a:extLst>
              </p:cNvPr>
              <p:cNvSpPr txBox="1"/>
              <p:nvPr/>
            </p:nvSpPr>
            <p:spPr>
              <a:xfrm>
                <a:off x="5736709" y="3272090"/>
                <a:ext cx="6957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(1,1,0.3)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BEF0429-AF42-6D4B-90B4-CC601B6FC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709" y="3272090"/>
                <a:ext cx="695703" cy="215444"/>
              </a:xfrm>
              <a:prstGeom prst="rect">
                <a:avLst/>
              </a:prstGeom>
              <a:blipFill>
                <a:blip r:embed="rId14"/>
                <a:stretch>
                  <a:fillRect l="-9091" r="-909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6C057551-19B5-754F-B8E3-158EA02D22A0}"/>
              </a:ext>
            </a:extLst>
          </p:cNvPr>
          <p:cNvSpPr/>
          <p:nvPr/>
        </p:nvSpPr>
        <p:spPr>
          <a:xfrm>
            <a:off x="3649108" y="3607406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9B57BF7-5633-7E4A-A94E-47B87309FCCE}"/>
              </a:ext>
            </a:extLst>
          </p:cNvPr>
          <p:cNvSpPr/>
          <p:nvPr/>
        </p:nvSpPr>
        <p:spPr>
          <a:xfrm>
            <a:off x="5273426" y="40370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D6E63E77-0716-B046-B010-07BBD75093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64696" y="3123557"/>
            <a:ext cx="114300" cy="10160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622D2C4A-F789-6048-B667-BCCFE6B6BD5E}"/>
              </a:ext>
            </a:extLst>
          </p:cNvPr>
          <p:cNvSpPr/>
          <p:nvPr/>
        </p:nvSpPr>
        <p:spPr>
          <a:xfrm>
            <a:off x="6072618" y="3552634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D613747-04BE-134C-A953-90180BF3A38A}"/>
              </a:ext>
            </a:extLst>
          </p:cNvPr>
          <p:cNvSpPr/>
          <p:nvPr/>
        </p:nvSpPr>
        <p:spPr>
          <a:xfrm>
            <a:off x="7324075" y="388855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B2F362-0950-804E-B25B-A1780CF1311E}"/>
              </a:ext>
            </a:extLst>
          </p:cNvPr>
          <p:cNvSpPr/>
          <p:nvPr/>
        </p:nvSpPr>
        <p:spPr>
          <a:xfrm>
            <a:off x="5888813" y="2268099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68B9F5C-AFB2-4F43-9C07-57FFBFDDEDA3}"/>
              </a:ext>
            </a:extLst>
          </p:cNvPr>
          <p:cNvSpPr/>
          <p:nvPr/>
        </p:nvSpPr>
        <p:spPr>
          <a:xfrm>
            <a:off x="6699037" y="319407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73EC3F9-2137-4441-B5E4-35A391BFEC72}"/>
              </a:ext>
            </a:extLst>
          </p:cNvPr>
          <p:cNvSpPr/>
          <p:nvPr/>
        </p:nvSpPr>
        <p:spPr>
          <a:xfrm>
            <a:off x="8111152" y="476823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4EE3AFB-29F7-FA4C-9386-F89FA48634FE}"/>
                  </a:ext>
                </a:extLst>
              </p:cNvPr>
              <p:cNvSpPr txBox="1"/>
              <p:nvPr/>
            </p:nvSpPr>
            <p:spPr>
              <a:xfrm>
                <a:off x="7742994" y="2101380"/>
                <a:ext cx="1781705" cy="4626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4EE3AFB-29F7-FA4C-9386-F89FA486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994" y="2101380"/>
                <a:ext cx="1781705" cy="462627"/>
              </a:xfrm>
              <a:prstGeom prst="rect">
                <a:avLst/>
              </a:prstGeom>
              <a:blipFill>
                <a:blip r:embed="rId16"/>
                <a:stretch>
                  <a:fillRect l="-1408" r="-140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D140158-D00A-F946-A3B4-10CB9CD04676}"/>
              </a:ext>
            </a:extLst>
          </p:cNvPr>
          <p:cNvCxnSpPr>
            <a:cxnSpLocks/>
          </p:cNvCxnSpPr>
          <p:nvPr/>
        </p:nvCxnSpPr>
        <p:spPr>
          <a:xfrm flipV="1">
            <a:off x="6375723" y="2380200"/>
            <a:ext cx="1245845" cy="648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0E0648A-F9E6-0447-88CD-5FDE2BA9447A}"/>
                  </a:ext>
                </a:extLst>
              </p:cNvPr>
              <p:cNvSpPr txBox="1"/>
              <p:nvPr/>
            </p:nvSpPr>
            <p:spPr>
              <a:xfrm>
                <a:off x="3975602" y="1800807"/>
                <a:ext cx="1563185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0E0648A-F9E6-0447-88CD-5FDE2BA9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02" y="1800807"/>
                <a:ext cx="1563185" cy="246221"/>
              </a:xfrm>
              <a:prstGeom prst="rect">
                <a:avLst/>
              </a:prstGeom>
              <a:blipFill>
                <a:blip r:embed="rId17"/>
                <a:stretch>
                  <a:fillRect l="-2400" r="-16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D94778B-2FDE-5344-9CF9-F0F7C5B38143}"/>
              </a:ext>
            </a:extLst>
          </p:cNvPr>
          <p:cNvCxnSpPr>
            <a:cxnSpLocks/>
          </p:cNvCxnSpPr>
          <p:nvPr/>
        </p:nvCxnSpPr>
        <p:spPr>
          <a:xfrm flipV="1">
            <a:off x="4718614" y="2120055"/>
            <a:ext cx="0" cy="5753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965F36-FEE3-1443-9ACB-96CAF7FAD3D7}"/>
              </a:ext>
            </a:extLst>
          </p:cNvPr>
          <p:cNvCxnSpPr>
            <a:cxnSpLocks/>
          </p:cNvCxnSpPr>
          <p:nvPr/>
        </p:nvCxnSpPr>
        <p:spPr>
          <a:xfrm>
            <a:off x="3467300" y="2569082"/>
            <a:ext cx="0" cy="45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2C91FD3-8AA7-E947-BE33-128567E1F70F}"/>
                  </a:ext>
                </a:extLst>
              </p:cNvPr>
              <p:cNvSpPr txBox="1"/>
              <p:nvPr/>
            </p:nvSpPr>
            <p:spPr>
              <a:xfrm>
                <a:off x="2720200" y="2607813"/>
                <a:ext cx="636520" cy="320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2C91FD3-8AA7-E947-BE33-128567E1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00" y="2607813"/>
                <a:ext cx="636520" cy="320537"/>
              </a:xfrm>
              <a:prstGeom prst="rect">
                <a:avLst/>
              </a:prstGeom>
              <a:blipFill>
                <a:blip r:embed="rId18"/>
                <a:stretch>
                  <a:fillRect l="-5769" t="-357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6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10746</TotalTime>
  <Words>80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Xiaoqing</dc:creator>
  <cp:lastModifiedBy>Dai Xiaoqing</cp:lastModifiedBy>
  <cp:revision>23</cp:revision>
  <dcterms:created xsi:type="dcterms:W3CDTF">2019-11-09T08:29:14Z</dcterms:created>
  <dcterms:modified xsi:type="dcterms:W3CDTF">2020-03-22T12:27:21Z</dcterms:modified>
</cp:coreProperties>
</file>